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8E-E4D8-41F0-B444-5EA23D4425E5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A221-440B-4850-9B5E-5280BF8EB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8E-E4D8-41F0-B444-5EA23D4425E5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A221-440B-4850-9B5E-5280BF8EB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8E-E4D8-41F0-B444-5EA23D4425E5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A221-440B-4850-9B5E-5280BF8EB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8E-E4D8-41F0-B444-5EA23D4425E5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A221-440B-4850-9B5E-5280BF8EB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8E-E4D8-41F0-B444-5EA23D4425E5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A221-440B-4850-9B5E-5280BF8EB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8E-E4D8-41F0-B444-5EA23D4425E5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A221-440B-4850-9B5E-5280BF8EB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8E-E4D8-41F0-B444-5EA23D4425E5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A221-440B-4850-9B5E-5280BF8EB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8E-E4D8-41F0-B444-5EA23D4425E5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A221-440B-4850-9B5E-5280BF8EB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8E-E4D8-41F0-B444-5EA23D4425E5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A221-440B-4850-9B5E-5280BF8EB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8E-E4D8-41F0-B444-5EA23D4425E5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A221-440B-4850-9B5E-5280BF8EB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2B08E-E4D8-41F0-B444-5EA23D4425E5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A221-440B-4850-9B5E-5280BF8EB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2B08E-E4D8-41F0-B444-5EA23D4425E5}" type="datetimeFigureOut">
              <a:rPr lang="en-US" smtClean="0"/>
              <a:pPr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BA221-440B-4850-9B5E-5280BF8EB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91200" y="1600200"/>
            <a:ext cx="2777018" cy="3139321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Faraday: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did </a:t>
            </a:r>
            <a:r>
              <a:rPr lang="en-US" dirty="0" smtClean="0"/>
              <a:t>many excellent </a:t>
            </a:r>
            <a:r>
              <a:rPr lang="en-US" dirty="0"/>
              <a:t>experiments in both electricity and </a:t>
            </a:r>
            <a:r>
              <a:rPr lang="en-US" dirty="0" smtClean="0"/>
              <a:t>magnetism.</a:t>
            </a:r>
          </a:p>
          <a:p>
            <a:endParaRPr lang="en-US" dirty="0"/>
          </a:p>
          <a:p>
            <a:r>
              <a:rPr lang="en-US" dirty="0" smtClean="0"/>
              <a:t> Maxwell:  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Managed to put </a:t>
            </a:r>
            <a:r>
              <a:rPr lang="en-US" dirty="0"/>
              <a:t>all of them in mathematical formulas.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152400"/>
            <a:ext cx="1591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Electric Charge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762000"/>
            <a:ext cx="868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History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600200"/>
            <a:ext cx="1981200" cy="286232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Ancient Greek:</a:t>
            </a:r>
          </a:p>
          <a:p>
            <a:r>
              <a:rPr lang="en-US" dirty="0" smtClean="0"/>
              <a:t>Noticed that:</a:t>
            </a:r>
          </a:p>
          <a:p>
            <a:endParaRPr lang="en-US" dirty="0" smtClean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If a piece of Amber is rubbed, it attracts bits of straw</a:t>
            </a:r>
          </a:p>
          <a:p>
            <a:pPr lvl="0"/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Some stones attracts metals.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19400" y="1600200"/>
            <a:ext cx="2514600" cy="2862322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Hans </a:t>
            </a:r>
            <a:r>
              <a:rPr lang="en-US" dirty="0" err="1" smtClean="0"/>
              <a:t>Oersted</a:t>
            </a:r>
            <a:r>
              <a:rPr lang="en-US" dirty="0" smtClean="0"/>
              <a:t> (1820):</a:t>
            </a:r>
          </a:p>
          <a:p>
            <a:r>
              <a:rPr lang="en-US" dirty="0" smtClean="0"/>
              <a:t>Discovered that: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Electric current in a wire can deflect a magnetic compass </a:t>
            </a:r>
          </a:p>
          <a:p>
            <a:endParaRPr lang="en-US" dirty="0" smtClean="0"/>
          </a:p>
          <a:p>
            <a:r>
              <a:rPr lang="en-US" dirty="0" smtClean="0"/>
              <a:t>( first connection between Electricity and Magnetism.) </a:t>
            </a:r>
            <a:endParaRPr lang="en-US" dirty="0"/>
          </a:p>
        </p:txBody>
      </p:sp>
      <p:pic>
        <p:nvPicPr>
          <p:cNvPr id="9" name="yui_3_5_1_2_1451360994724_694" descr="http://2.bp.blogspot.com/-OLZ2RrWbR8U/Uvd9DfqjDXI/AAAAAAAAABk/dUieiE5ePGI/s1600/CHARG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4958237"/>
            <a:ext cx="3752850" cy="1899763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24200" y="152400"/>
            <a:ext cx="2477666" cy="369332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What is Electric Charge?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762000"/>
            <a:ext cx="4114800" cy="64633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An intrinsic property of some elementary particles that composes matter.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762000"/>
            <a:ext cx="4191000" cy="64633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There are two types of charges, positive and negative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2743200"/>
            <a:ext cx="4267200" cy="1754326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Charged objects exerts forces  on  each other 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Charged objects with similar charges rebel each other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Charged objects with opposite charges attract each other.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2743200"/>
            <a:ext cx="4114800" cy="64633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Charge is quantized </a:t>
            </a:r>
          </a:p>
          <a:p>
            <a:r>
              <a:rPr lang="en-US" dirty="0" smtClean="0"/>
              <a:t>q = ne , n = integer , e: electron charge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3810000"/>
            <a:ext cx="4200317" cy="646331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Charge is conserved: the amount of charge</a:t>
            </a:r>
          </a:p>
          <a:p>
            <a:r>
              <a:rPr lang="en-US" dirty="0" smtClean="0"/>
              <a:t>In any process is conserved </a:t>
            </a:r>
            <a:endParaRPr lang="en-US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572000"/>
            <a:ext cx="2106930" cy="5334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pic>
        <p:nvPicPr>
          <p:cNvPr id="12" name="Picture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4572000"/>
            <a:ext cx="25622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yui_3_5_1_2_1451360994724_694" descr="http://2.bp.blogspot.com/-OLZ2RrWbR8U/Uvd9DfqjDXI/AAAAAAAAABk/dUieiE5ePGI/s1600/CHARGE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1295400"/>
            <a:ext cx="2286000" cy="9906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14" name="yui_3_5_1_2_1451361626890_1018" descr="http://hyperphysics.phy-astr.gsu.edu/hbasees/electric/imgele/echg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8694" y="1436131"/>
            <a:ext cx="38195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Straight Connector 16"/>
          <p:cNvCxnSpPr/>
          <p:nvPr/>
        </p:nvCxnSpPr>
        <p:spPr>
          <a:xfrm>
            <a:off x="4343400" y="762000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0" y="2514600"/>
            <a:ext cx="434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0" y="762000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0" y="762000"/>
            <a:ext cx="434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724400" y="762000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24400" y="762000"/>
            <a:ext cx="441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144000" y="7620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724400" y="2514600"/>
            <a:ext cx="441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724400" y="2667000"/>
            <a:ext cx="441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724400" y="2667000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9144000" y="2667000"/>
            <a:ext cx="0" cy="251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724400" y="5867400"/>
            <a:ext cx="441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9144000" y="2667000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0" y="2743200"/>
            <a:ext cx="434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343400" y="27432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0" y="3657600"/>
            <a:ext cx="434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0" y="27432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0" y="3810000"/>
            <a:ext cx="434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343400" y="38100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0" y="5334000"/>
            <a:ext cx="434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0" y="38100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6600" y="152400"/>
            <a:ext cx="2590800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How to charge </a:t>
            </a:r>
            <a:r>
              <a:rPr lang="en-US" b="1" dirty="0" smtClean="0"/>
              <a:t>an object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838200"/>
            <a:ext cx="1225464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By Friction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19400" y="838200"/>
            <a:ext cx="1600200" cy="203132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By Connection:</a:t>
            </a:r>
          </a:p>
          <a:p>
            <a:endParaRPr lang="en-US" dirty="0" smtClean="0"/>
          </a:p>
          <a:p>
            <a:r>
              <a:rPr lang="en-US" dirty="0" smtClean="0"/>
              <a:t>touching an object with a charges object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838200"/>
            <a:ext cx="1676400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By induction</a:t>
            </a:r>
            <a:endParaRPr lang="en-US" dirty="0"/>
          </a:p>
        </p:txBody>
      </p:sp>
      <p:pic>
        <p:nvPicPr>
          <p:cNvPr id="9" name="yui_3_5_1_2_1450752477706_719" descr="http://www.schoolphysics.co.uk/age11-14/glance/Electricity%20and%20magnetism/Static_electricity/images/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52600"/>
            <a:ext cx="2438400" cy="2209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pic>
        <p:nvPicPr>
          <p:cNvPr id="10" name="yui_3_5_1_2_1450752616482_714" descr="http://204.185.91.19/KHS/Teacher_Web/alternative/negatively_charged_ro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7710" y="1447800"/>
            <a:ext cx="4606290" cy="32766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0" y="838200"/>
            <a:ext cx="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838200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67000" y="838200"/>
            <a:ext cx="7620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0" y="42672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0" y="838200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667000" y="8382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95800" y="838200"/>
            <a:ext cx="76200" cy="419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72000" y="5029200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9144000" y="838200"/>
            <a:ext cx="0" cy="419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743200" y="27432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438400"/>
            <a:ext cx="7391400" cy="646331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Super </a:t>
            </a:r>
            <a:r>
              <a:rPr lang="en-US" dirty="0"/>
              <a:t>conductors: electrons move without </a:t>
            </a:r>
            <a:r>
              <a:rPr lang="en-US" dirty="0" smtClean="0"/>
              <a:t>facing any </a:t>
            </a:r>
            <a:r>
              <a:rPr lang="en-US" dirty="0"/>
              <a:t>resistance from nucleus </a:t>
            </a:r>
            <a:r>
              <a:rPr lang="en-US" dirty="0" smtClean="0"/>
              <a:t>sites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152400"/>
            <a:ext cx="2819400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Conductors and Insulators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838200"/>
            <a:ext cx="3733800" cy="646331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Conductors: has electrons that can move freely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838200"/>
            <a:ext cx="3429000" cy="646331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Insulators: electrons are tied to their sites firmly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1676400"/>
            <a:ext cx="7391400" cy="646331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Semi conductors: electrons are tied to their sites but with some energy they are able to move freely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581400"/>
            <a:ext cx="410215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4200" y="228600"/>
            <a:ext cx="1615827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Coulomb’s </a:t>
            </a:r>
            <a:r>
              <a:rPr lang="en-US" b="1" dirty="0" smtClean="0"/>
              <a:t>Law</a:t>
            </a:r>
            <a:endParaRPr lang="en-US" b="1" dirty="0"/>
          </a:p>
        </p:txBody>
      </p:sp>
      <p:pic>
        <p:nvPicPr>
          <p:cNvPr id="5" name="yui_3_5_1_2_1450753515463_1014" descr="http://study.com/cimages/multimages/16/coulombslaw_scal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3400425" cy="2724150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" y="685800"/>
            <a:ext cx="2819399" cy="646331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How charged bodies attract or rebel each </a:t>
            </a:r>
            <a:r>
              <a:rPr lang="en-US" dirty="0" smtClean="0"/>
              <a:t>other</a:t>
            </a:r>
            <a:endParaRPr lang="en-US" dirty="0"/>
          </a:p>
        </p:txBody>
      </p:sp>
      <p:pic>
        <p:nvPicPr>
          <p:cNvPr id="7" name="yui_3_5_1_2_1450753581149_734" descr="http://web.ncf.ca/ch865/graphics/Coulomb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76400"/>
            <a:ext cx="3733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267200" y="762000"/>
            <a:ext cx="4286302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How the electric force change with distance</a:t>
            </a:r>
            <a:endParaRPr lang="en-US" dirty="0"/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0600"/>
            <a:ext cx="3352800" cy="62865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562600"/>
            <a:ext cx="3200400" cy="357586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5486400" y="4800600"/>
            <a:ext cx="1928477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Inverse square law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152400"/>
            <a:ext cx="1790555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Coulomb’s Law </a:t>
            </a:r>
            <a:r>
              <a:rPr lang="en-US" b="1" dirty="0" smtClean="0"/>
              <a:t>II</a:t>
            </a:r>
            <a:endParaRPr lang="en-US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" y="685800"/>
            <a:ext cx="8839200" cy="646331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electric </a:t>
            </a:r>
            <a:r>
              <a:rPr lang="en-US" dirty="0"/>
              <a:t>force </a:t>
            </a:r>
            <a:r>
              <a:rPr lang="en-US" dirty="0" smtClean="0"/>
              <a:t>between two charged particles is </a:t>
            </a:r>
            <a:r>
              <a:rPr lang="en-US" dirty="0"/>
              <a:t>an action reaction pair. Its direction depends on the type of charges involved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1447800"/>
            <a:ext cx="8839200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Electric forces similar to other forces are vector quantities they add and multiply like vectors</a:t>
            </a:r>
            <a:r>
              <a:rPr lang="en-US" dirty="0" smtClean="0"/>
              <a:t>.</a:t>
            </a:r>
            <a:endParaRPr lang="en-US" sz="2400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52400" y="2057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the three charges shown in the figure</a:t>
            </a:r>
            <a:endParaRPr lang="en-US" dirty="0"/>
          </a:p>
        </p:txBody>
      </p:sp>
      <p:pic>
        <p:nvPicPr>
          <p:cNvPr id="19" name="Picture 18" descr="http://www.ux1.eiu.edu/%7Eaddavis/1160/Ch17/Images/Vector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886200"/>
            <a:ext cx="4552950" cy="15621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514600"/>
            <a:ext cx="4457700" cy="304800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2971800"/>
            <a:ext cx="1714500" cy="361950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/>
          <p:nvPr/>
        </p:nvCxnSpPr>
        <p:spPr>
          <a:xfrm>
            <a:off x="152400" y="20574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52400" y="2057400"/>
            <a:ext cx="48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953000" y="20574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52400" y="3581400"/>
            <a:ext cx="487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228600"/>
            <a:ext cx="1613583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Shell </a:t>
            </a:r>
            <a:r>
              <a:rPr lang="en-US" b="1" dirty="0" smtClean="0"/>
              <a:t>theorems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143000"/>
            <a:ext cx="3581400" cy="1477328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 shell of uniform charge attracts or repels a charged particle that is outside the shell as if all the shell’s charge were concentrated in its center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1143000"/>
            <a:ext cx="3657600" cy="1200329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If charged particle is located inside a shell of uniform charge, there is no net electrostatic force on it from the shell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3124200"/>
            <a:ext cx="2138278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Spherical conductors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3733800"/>
            <a:ext cx="3657599" cy="92333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If a spherical conductor has excess charge, the charge is spreads uniformly over its external surface</a:t>
            </a:r>
            <a:r>
              <a:rPr lang="en-US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95401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533400"/>
            <a:ext cx="5181600" cy="1477328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Three objects with the same amount of charge, two are positive and the third is negative as shown in the figure, are </a:t>
            </a:r>
            <a:r>
              <a:rPr lang="en-US" dirty="0" smtClean="0"/>
              <a:t>placed </a:t>
            </a:r>
            <a:r>
              <a:rPr lang="en-US" dirty="0"/>
              <a:t>at the vertices of an equilateral triangle with arm (d) . Find the electric force on the top most object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1" y="2590800"/>
            <a:ext cx="1219200" cy="61712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81000" y="220980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43650" y="381000"/>
            <a:ext cx="28003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4267" y="2657475"/>
            <a:ext cx="1219200" cy="6096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172200" y="3048000"/>
            <a:ext cx="2971800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directions of the two forces are shown in the figure</a:t>
            </a:r>
            <a:endParaRPr lang="en-US" dirty="0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1" y="3429000"/>
            <a:ext cx="2133600" cy="652818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1" y="3429000"/>
            <a:ext cx="2057400" cy="629503"/>
          </a:xfrm>
          <a:prstGeom prst="rect">
            <a:avLst/>
          </a:prstGeom>
          <a:noFill/>
        </p:spPr>
      </p:pic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1" y="4191000"/>
            <a:ext cx="1905000" cy="656344"/>
          </a:xfrm>
          <a:prstGeom prst="rect">
            <a:avLst/>
          </a:prstGeom>
          <a:noFill/>
        </p:spPr>
      </p:pic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4114800"/>
            <a:ext cx="2133600" cy="657726"/>
          </a:xfrm>
          <a:prstGeom prst="rect">
            <a:avLst/>
          </a:prstGeom>
          <a:noFill/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5105400"/>
            <a:ext cx="1400175" cy="352425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048000" y="4934017"/>
                <a:ext cx="2083839" cy="695190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𝑛𝑒𝑡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934017"/>
                <a:ext cx="2083839" cy="69519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685800"/>
            <a:ext cx="2942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Exercises for you to workout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1" y="1447800"/>
            <a:ext cx="7620000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Two charges (+q) and( +2q) are placed at a distance (d) from each other . at what distance a charge (+q) should be placed so that it experiences no net force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2667000"/>
            <a:ext cx="7620000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Two charges (+q) and( -2q) are placed at a distance (d) from each other . at what distance a charge (+q) should be placed so that it experiences no net force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3810000"/>
            <a:ext cx="7620000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Four identical charges (+q) are placed at the corners of a square of arm (L) find the force </a:t>
            </a:r>
            <a:r>
              <a:rPr lang="en-US" dirty="0" smtClean="0"/>
              <a:t>on a </a:t>
            </a:r>
            <a:r>
              <a:rPr lang="en-US" dirty="0"/>
              <a:t>fifth charge (+q) placed at a) the center of the square? B) midway between two adjacent charges.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567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Ghassan</cp:lastModifiedBy>
  <cp:revision>59</cp:revision>
  <dcterms:created xsi:type="dcterms:W3CDTF">2015-12-22T13:48:23Z</dcterms:created>
  <dcterms:modified xsi:type="dcterms:W3CDTF">2016-02-07T04:46:15Z</dcterms:modified>
</cp:coreProperties>
</file>