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B08E-E4D8-41F0-B444-5EA23D4425E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A221-440B-4850-9B5E-5280BF8EB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1200" y="1600200"/>
            <a:ext cx="2777018" cy="313932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Faraday: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did </a:t>
            </a:r>
            <a:r>
              <a:rPr lang="en-US" dirty="0" smtClean="0"/>
              <a:t>many excellent </a:t>
            </a:r>
            <a:r>
              <a:rPr lang="en-US" dirty="0"/>
              <a:t>experiments in both electricity and </a:t>
            </a:r>
            <a:r>
              <a:rPr lang="en-US" dirty="0" smtClean="0"/>
              <a:t>magnetism.</a:t>
            </a:r>
          </a:p>
          <a:p>
            <a:endParaRPr lang="en-US" dirty="0"/>
          </a:p>
          <a:p>
            <a:r>
              <a:rPr lang="en-US" dirty="0" smtClean="0"/>
              <a:t> Maxwell: 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Managed to put </a:t>
            </a:r>
            <a:r>
              <a:rPr lang="en-US" dirty="0"/>
              <a:t>all of them in mathematical formulas.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152400"/>
            <a:ext cx="1591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Charge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762000"/>
            <a:ext cx="86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History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1981200" cy="286232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Ancient Greek:</a:t>
            </a:r>
          </a:p>
          <a:p>
            <a:r>
              <a:rPr lang="en-US" dirty="0" smtClean="0"/>
              <a:t>Noticed that:</a:t>
            </a:r>
          </a:p>
          <a:p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If a piece of Amber is rubbed, it attracts bits of straw</a:t>
            </a:r>
          </a:p>
          <a:p>
            <a:pPr lvl="0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stones attracts metals.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1600200"/>
            <a:ext cx="2514600" cy="286232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Hans </a:t>
            </a:r>
            <a:r>
              <a:rPr lang="en-US" dirty="0" err="1" smtClean="0"/>
              <a:t>Oersted</a:t>
            </a:r>
            <a:r>
              <a:rPr lang="en-US" dirty="0" smtClean="0"/>
              <a:t> (1820):</a:t>
            </a:r>
          </a:p>
          <a:p>
            <a:r>
              <a:rPr lang="en-US" dirty="0" smtClean="0"/>
              <a:t>Discovered that: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Electric current in a wire can deflect a magnetic compass </a:t>
            </a:r>
          </a:p>
          <a:p>
            <a:endParaRPr lang="en-US" dirty="0" smtClean="0"/>
          </a:p>
          <a:p>
            <a:r>
              <a:rPr lang="en-US" dirty="0" smtClean="0"/>
              <a:t>( first connection between Electricity and Magnetism.) </a:t>
            </a:r>
            <a:endParaRPr lang="en-US" dirty="0"/>
          </a:p>
        </p:txBody>
      </p:sp>
      <p:pic>
        <p:nvPicPr>
          <p:cNvPr id="9" name="yui_3_5_1_2_1451360994724_694" descr="http://2.bp.blogspot.com/-OLZ2RrWbR8U/Uvd9DfqjDXI/AAAAAAAAABk/dUieiE5ePGI/s1600/CHAR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958237"/>
            <a:ext cx="3752850" cy="18997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152400"/>
            <a:ext cx="247766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What is Electric Charge?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762000"/>
            <a:ext cx="4114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intrinsic property of some elementary particles that composes matter.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762000"/>
            <a:ext cx="41910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two types of charges, positive and negative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743200"/>
            <a:ext cx="4267200" cy="175432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Charged objects exerts forces  on  each other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Charged objects with similar charges rebel each other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Charged objects with opposite charges attract each other.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743200"/>
            <a:ext cx="4114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Charge is quantized </a:t>
            </a:r>
          </a:p>
          <a:p>
            <a:r>
              <a:rPr lang="en-US" dirty="0" smtClean="0"/>
              <a:t>q = ne , n = integer , e: electron charge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810000"/>
            <a:ext cx="4200317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Charge is conserved: the amount of charge</a:t>
            </a:r>
          </a:p>
          <a:p>
            <a:r>
              <a:rPr lang="en-US" dirty="0" smtClean="0"/>
              <a:t>In any process is conserved 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572000"/>
            <a:ext cx="2106930" cy="5334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572000"/>
            <a:ext cx="25622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yui_3_5_1_2_1451360994724_694" descr="http://2.bp.blogspot.com/-OLZ2RrWbR8U/Uvd9DfqjDXI/AAAAAAAAABk/dUieiE5ePGI/s1600/CHARG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295400"/>
            <a:ext cx="2286000" cy="9906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14" name="yui_3_5_1_2_1451361626890_1018" descr="http://hyperphysics.phy-astr.gsu.edu/hbasees/electric/imgele/echg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694" y="1436131"/>
            <a:ext cx="3819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4343400" y="762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0" y="25146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0" y="762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7620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24400" y="762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4400" y="7620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44000" y="762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24400" y="25146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24400" y="26670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24400" y="2667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6670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24400" y="58674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9144000" y="2667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0" y="27432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43400" y="2743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0" y="36576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0" y="2743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0" y="38100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343400" y="3810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0" y="53340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0" y="3810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152400"/>
            <a:ext cx="25908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How to charge </a:t>
            </a:r>
            <a:r>
              <a:rPr lang="en-US" b="1" dirty="0" smtClean="0"/>
              <a:t>an 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838200"/>
            <a:ext cx="1225464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By Friction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838200"/>
            <a:ext cx="1600200" cy="203132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By Connection:</a:t>
            </a:r>
          </a:p>
          <a:p>
            <a:endParaRPr lang="en-US" dirty="0" smtClean="0"/>
          </a:p>
          <a:p>
            <a:r>
              <a:rPr lang="en-US" dirty="0" smtClean="0"/>
              <a:t>touching an object with a charges object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838200"/>
            <a:ext cx="16764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By induction</a:t>
            </a:r>
            <a:endParaRPr lang="en-US" dirty="0"/>
          </a:p>
        </p:txBody>
      </p:sp>
      <p:pic>
        <p:nvPicPr>
          <p:cNvPr id="9" name="yui_3_5_1_2_1450752477706_719" descr="http://www.schoolphysics.co.uk/age11-14/glance/Electricity%20and%20magnetism/Static_electricity/images/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2438400" cy="2209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0" name="yui_3_5_1_2_1450752616482_714" descr="http://204.185.91.19/KHS/Teacher_Web/alternative/negatively_charged_ro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7710" y="1447800"/>
            <a:ext cx="4606290" cy="3276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0" y="8382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8382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67000" y="838200"/>
            <a:ext cx="7620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0" y="4267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8382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67000" y="8382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5800" y="838200"/>
            <a:ext cx="7620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72000" y="50292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144000" y="8382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43200" y="2743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438400"/>
            <a:ext cx="73914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Super </a:t>
            </a:r>
            <a:r>
              <a:rPr lang="en-US" dirty="0"/>
              <a:t>conductors: electrons move without </a:t>
            </a:r>
            <a:r>
              <a:rPr lang="en-US" dirty="0" smtClean="0"/>
              <a:t>facing any </a:t>
            </a:r>
            <a:r>
              <a:rPr lang="en-US" dirty="0"/>
              <a:t>resistance from nucleus </a:t>
            </a:r>
            <a:r>
              <a:rPr lang="en-US" dirty="0" smtClean="0"/>
              <a:t>sites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52400"/>
            <a:ext cx="28194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Conductors and Insulators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838200"/>
            <a:ext cx="37338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Conductors: has electrons that can move freely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838200"/>
            <a:ext cx="34290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Insulators: electrons are tied to their sites firmly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76400"/>
            <a:ext cx="73914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Semi conductors: electrons are tied to their sites but with some energy they are able to move freely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81400"/>
            <a:ext cx="410215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228600"/>
            <a:ext cx="1615827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Coulomb’s </a:t>
            </a:r>
            <a:r>
              <a:rPr lang="en-US" b="1" dirty="0" smtClean="0"/>
              <a:t>Law</a:t>
            </a:r>
            <a:endParaRPr lang="en-US" b="1" dirty="0"/>
          </a:p>
        </p:txBody>
      </p:sp>
      <p:pic>
        <p:nvPicPr>
          <p:cNvPr id="5" name="yui_3_5_1_2_1450753515463_1014" descr="http://study.com/cimages/multimages/16/coulombslaw_sca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3400425" cy="2724150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685800"/>
            <a:ext cx="2819399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charged bodies attract or rebel each </a:t>
            </a:r>
            <a:r>
              <a:rPr lang="en-US" dirty="0" smtClean="0"/>
              <a:t>other</a:t>
            </a:r>
            <a:endParaRPr lang="en-US" dirty="0"/>
          </a:p>
        </p:txBody>
      </p:sp>
      <p:pic>
        <p:nvPicPr>
          <p:cNvPr id="7" name="yui_3_5_1_2_1450753581149_734" descr="http://web.ncf.ca/ch865/graphics/Coulomb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3733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67200" y="762000"/>
            <a:ext cx="4286302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How the electric force change with distance</a:t>
            </a:r>
            <a:endParaRPr lang="en-US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0600"/>
            <a:ext cx="3352800" cy="62865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562600"/>
            <a:ext cx="3200400" cy="357586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486400" y="4800600"/>
            <a:ext cx="1928477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Inverse square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52400"/>
            <a:ext cx="1790555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Coulomb’s Law </a:t>
            </a:r>
            <a:r>
              <a:rPr lang="en-US" b="1" dirty="0" smtClean="0"/>
              <a:t>II</a:t>
            </a:r>
            <a:endParaRPr lang="en-US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685800"/>
            <a:ext cx="88392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electric </a:t>
            </a:r>
            <a:r>
              <a:rPr lang="en-US" dirty="0"/>
              <a:t>force </a:t>
            </a:r>
            <a:r>
              <a:rPr lang="en-US" dirty="0" smtClean="0"/>
              <a:t>between two charged particles is </a:t>
            </a:r>
            <a:r>
              <a:rPr lang="en-US" dirty="0"/>
              <a:t>an action reaction pair. Its direction depends on the type of charges involved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1447800"/>
            <a:ext cx="8839200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Electric forces similar to other forces are vector quantities they add and multiply like vectors</a:t>
            </a:r>
            <a:r>
              <a:rPr lang="en-US" dirty="0" smtClean="0"/>
              <a:t>.</a:t>
            </a:r>
            <a:endParaRPr lang="en-US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" y="2057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three charges shown in the figure</a:t>
            </a:r>
            <a:endParaRPr lang="en-US" dirty="0"/>
          </a:p>
        </p:txBody>
      </p:sp>
      <p:pic>
        <p:nvPicPr>
          <p:cNvPr id="19" name="Picture 18" descr="http://www.ux1.eiu.edu/%7Eaddavis/1160/Ch17/Images/Vector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6200"/>
            <a:ext cx="4552950" cy="15621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14600"/>
            <a:ext cx="4457700" cy="3048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971800"/>
            <a:ext cx="1714500" cy="36195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152400" y="20574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400" y="20574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20574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2400" y="35814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28600"/>
            <a:ext cx="1613583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Shell </a:t>
            </a:r>
            <a:r>
              <a:rPr lang="en-US" b="1" dirty="0" smtClean="0"/>
              <a:t>theorems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3581400" cy="1477328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shell of uniform charge attracts or repels a charged particle that is outside the shell as if all the shell’s charge were concentrated in its center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143000"/>
            <a:ext cx="3657600" cy="1200329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charged particle is located inside a shell of uniform charge, there is no net electrostatic force on it from the shell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124200"/>
            <a:ext cx="2138278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Spherical conductors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3733800"/>
            <a:ext cx="3657599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a spherical conductor has excess charge, the charge is spreads uniformly over its external surface</a:t>
            </a:r>
            <a:r>
              <a:rPr lang="en-US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95401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33400"/>
            <a:ext cx="5181600" cy="1477328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Three objects with the same amount of charge, two are positive and the third is negative as shown in the figure, are </a:t>
            </a:r>
            <a:r>
              <a:rPr lang="en-US" dirty="0" smtClean="0"/>
              <a:t>placed </a:t>
            </a:r>
            <a:r>
              <a:rPr lang="en-US" dirty="0"/>
              <a:t>at the vertices of an equilateral triangle with arm (d) . Find the electric force on the top most object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1" y="2590800"/>
            <a:ext cx="1219200" cy="6171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22098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3650" y="381000"/>
            <a:ext cx="2800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4267" y="2657475"/>
            <a:ext cx="1219200" cy="609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72200" y="3048000"/>
            <a:ext cx="297180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directions of the two forces are shown in the figure</a:t>
            </a:r>
            <a:endParaRPr lang="en-US" dirty="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1" y="3429000"/>
            <a:ext cx="2133600" cy="652818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1" y="3429000"/>
            <a:ext cx="2057400" cy="629503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1" y="4191000"/>
            <a:ext cx="1905000" cy="656344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114800"/>
            <a:ext cx="2133600" cy="657726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105400"/>
            <a:ext cx="1400175" cy="35242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8000" y="4934017"/>
                <a:ext cx="2083839" cy="69519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934017"/>
                <a:ext cx="2083839" cy="69519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85800"/>
            <a:ext cx="294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Exercises for you to workout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1" y="1447800"/>
            <a:ext cx="762000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Two charges (+q) and( +2q) are placed at a distance (d) from each other . at what distance a charge (+q) should be placed so that it experiences no net force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667000"/>
            <a:ext cx="762000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Two charges (+q) and( -2q) are placed at a distance (d) from each other . at what distance a charge (+q) should be placed so that it experiences no net force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810000"/>
            <a:ext cx="762000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Four identical charges (+q) are placed at the corners of a square of arm (L) find the force </a:t>
            </a:r>
            <a:r>
              <a:rPr lang="en-US" dirty="0" smtClean="0"/>
              <a:t>on a </a:t>
            </a:r>
            <a:r>
              <a:rPr lang="en-US" dirty="0"/>
              <a:t>fifth charge (+q) placed at a) the center of the square? B) midway between two adjacent charges.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567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Ghassan</cp:lastModifiedBy>
  <cp:revision>59</cp:revision>
  <dcterms:created xsi:type="dcterms:W3CDTF">2015-12-22T13:48:23Z</dcterms:created>
  <dcterms:modified xsi:type="dcterms:W3CDTF">2016-02-07T04:46:15Z</dcterms:modified>
</cp:coreProperties>
</file>