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DE8E4-E9B6-4780-B6CF-7DBB04FE281E}" type="datetimeFigureOut">
              <a:rPr lang="en-US" smtClean="0"/>
              <a:pPr/>
              <a:t>15/2/2016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766EA-67F3-4BBC-AFC6-B497FA5C9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152400"/>
            <a:ext cx="124566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Gauss’ Law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990600"/>
            <a:ext cx="217187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What is Electric Flux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609600"/>
            <a:ext cx="2171700" cy="17049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2362200"/>
            <a:ext cx="1484586" cy="38100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1600200"/>
            <a:ext cx="6400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If the electric field makes an angle Θ with the normal to the surface </a:t>
            </a:r>
            <a:r>
              <a:rPr lang="en-US" dirty="0" smtClean="0"/>
              <a:t>(A) </a:t>
            </a:r>
            <a:r>
              <a:rPr lang="en-US" dirty="0"/>
              <a:t>then the electric flux is defined as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2286000"/>
            <a:ext cx="453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</a:t>
            </a:r>
            <a:endParaRPr lang="en-US" sz="2400" dirty="0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2286000"/>
            <a:ext cx="1094509" cy="457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52400" y="2971800"/>
            <a:ext cx="8686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Here we treated the surface </a:t>
            </a:r>
            <a:r>
              <a:rPr lang="en-US" dirty="0" smtClean="0"/>
              <a:t>(</a:t>
            </a:r>
            <a:r>
              <a:rPr lang="en-US" dirty="0"/>
              <a:t>A) as a vector with a direction that is perpendicular to </a:t>
            </a:r>
            <a:r>
              <a:rPr lang="en-US" dirty="0" smtClean="0"/>
              <a:t>its surface</a:t>
            </a:r>
            <a:endParaRPr lang="en-US" dirty="0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52400" y="4006334"/>
            <a:ext cx="1351652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Why is that?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57400" y="3962400"/>
            <a:ext cx="3741217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Assume two dimensional electric field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3886200"/>
            <a:ext cx="1672046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4629835"/>
            <a:ext cx="8839200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Yet the x-component direction is parallel to the surface and the only one that “crosses the surface” is: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953000"/>
            <a:ext cx="1592826" cy="457200"/>
          </a:xfrm>
          <a:prstGeom prst="rect">
            <a:avLst/>
          </a:prstGeom>
          <a:noFill/>
        </p:spPr>
      </p:pic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0"/>
            <a:ext cx="2209800" cy="26289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152400"/>
            <a:ext cx="320094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Gauss’ Law Spherical Symmetry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762000"/>
            <a:ext cx="64770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 spherical distribution of charge with radius R, find the E field at distance r1, that is outside the sphere, and at r2 that is inside the sphere.</a:t>
            </a:r>
            <a:endParaRPr lang="en-US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2074277"/>
            <a:ext cx="6705600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for a point outside the spherical shell of charge we already know that: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743200"/>
            <a:ext cx="1550276" cy="76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0" y="3657600"/>
            <a:ext cx="570104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a point inside the spherical shell of charge the E field is:</a:t>
            </a:r>
            <a:endParaRPr lang="en-US" dirty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4191000"/>
            <a:ext cx="1524000" cy="76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4191000"/>
            <a:ext cx="1661746" cy="685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4267200"/>
            <a:ext cx="1488831" cy="609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4191000"/>
            <a:ext cx="955524" cy="76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181600"/>
            <a:ext cx="2179320" cy="99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39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096000" y="609600"/>
            <a:ext cx="17526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43600" y="457200"/>
            <a:ext cx="2057400" cy="1905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0" y="1295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467600" y="4572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924800" y="3048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-2q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7" idx="0"/>
          </p:cNvCxnSpPr>
          <p:nvPr/>
        </p:nvCxnSpPr>
        <p:spPr>
          <a:xfrm flipH="1" flipV="1">
            <a:off x="5867400" y="304800"/>
            <a:ext cx="1066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10200" y="1524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400800" y="838200"/>
            <a:ext cx="10668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715000" y="228600"/>
            <a:ext cx="2514600" cy="2362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7" idx="0"/>
            <a:endCxn id="14" idx="5"/>
          </p:cNvCxnSpPr>
          <p:nvPr/>
        </p:nvCxnSpPr>
        <p:spPr>
          <a:xfrm>
            <a:off x="6934200" y="1295400"/>
            <a:ext cx="377171" cy="4533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0"/>
          </p:cNvCxnSpPr>
          <p:nvPr/>
        </p:nvCxnSpPr>
        <p:spPr>
          <a:xfrm flipH="1">
            <a:off x="5943600" y="1295400"/>
            <a:ext cx="990600" cy="762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0"/>
          </p:cNvCxnSpPr>
          <p:nvPr/>
        </p:nvCxnSpPr>
        <p:spPr>
          <a:xfrm flipV="1">
            <a:off x="6934200" y="990600"/>
            <a:ext cx="8382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34200" y="9144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0" y="1447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00800" y="12192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1" y="533400"/>
            <a:ext cx="495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charge +q is placed at the center of a  spherical shell of uniform charge of -2q. Find the E at r1 and r2 as shown inn the figure. </a:t>
            </a:r>
          </a:p>
          <a:p>
            <a:r>
              <a:rPr lang="en-US" dirty="0" smtClean="0"/>
              <a:t>Solution:</a:t>
            </a:r>
          </a:p>
          <a:p>
            <a:r>
              <a:rPr lang="en-US" dirty="0" smtClean="0"/>
              <a:t>The red shells are two Gaussian surfaces.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209800"/>
            <a:ext cx="2686050" cy="55245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743200"/>
            <a:ext cx="1228725" cy="6000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429000"/>
            <a:ext cx="3714750" cy="6000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4038600"/>
            <a:ext cx="1228725" cy="571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52400"/>
            <a:ext cx="405765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" y="152400"/>
            <a:ext cx="237276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Flux of an Electric Field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990600"/>
            <a:ext cx="41148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Electric flux can be positive, negative or Zero depending on the angle between the directions of A  and E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209800"/>
            <a:ext cx="42672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 find the flux, divide the closed surface into small surface elements ΔA  and add the flux through all of them</a:t>
            </a:r>
            <a:endParaRPr lang="en-US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3429000"/>
            <a:ext cx="1411288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52400" y="4114800"/>
            <a:ext cx="3352800" cy="46166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 the limit when ΔA ― 0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4800600"/>
            <a:ext cx="1616364" cy="76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28600"/>
            <a:ext cx="3829050" cy="3200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" y="152400"/>
            <a:ext cx="105952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Example:</a:t>
            </a:r>
            <a:endParaRPr lang="en-US" b="1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524000"/>
            <a:ext cx="1685925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685800"/>
            <a:ext cx="4724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 Cubical Gaussian surface is placed in a non-uniform Electric field.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2209800"/>
            <a:ext cx="472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Find the flux through the right face</a:t>
            </a:r>
            <a:endParaRPr lang="en-US" sz="2400" dirty="0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819400"/>
            <a:ext cx="1205345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2819400"/>
            <a:ext cx="1496291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429000"/>
            <a:ext cx="2774950" cy="4381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038600"/>
            <a:ext cx="172212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800600" y="3581400"/>
            <a:ext cx="0" cy="327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800600" y="3657600"/>
            <a:ext cx="4191000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Find the flux through the upper face</a:t>
            </a:r>
            <a:endParaRPr lang="en-US" dirty="0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7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4191000"/>
            <a:ext cx="1233055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80" name="Picture 2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4876800"/>
            <a:ext cx="291084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83" name="Picture 2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5562600"/>
            <a:ext cx="1219200" cy="6397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85" name="Picture 2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5638800"/>
            <a:ext cx="1923393" cy="457200"/>
          </a:xfrm>
          <a:prstGeom prst="rect">
            <a:avLst/>
          </a:prstGeom>
          <a:noFill/>
        </p:spPr>
      </p:pic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87" name="Picture 2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648200"/>
            <a:ext cx="448056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4572000" cy="13803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Gauss’s Law:</a:t>
            </a:r>
            <a:endParaRPr lang="en-US" sz="1100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amount of charge inside a closed surface is proportional to the net flux through that surface.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Rectangle 4"/>
              <p:cNvSpPr/>
              <p:nvPr/>
            </p:nvSpPr>
            <p:spPr>
              <a:xfrm>
                <a:off x="1600200" y="1676400"/>
                <a:ext cx="1392111" cy="613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𝑛𝑒𝑡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𝑒𝑛𝑐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676400"/>
                <a:ext cx="1392111" cy="613758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Rectangle 5"/>
              <p:cNvSpPr/>
              <p:nvPr/>
            </p:nvSpPr>
            <p:spPr>
              <a:xfrm>
                <a:off x="1600200" y="2433780"/>
                <a:ext cx="1712712" cy="658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subHide m:val="on"/>
                          <m:supHide m:val="on"/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acc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𝑒𝑛𝑐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433780"/>
                <a:ext cx="1712712" cy="658770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3182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152400"/>
            <a:ext cx="302082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 Charged Isolated Conductor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990600"/>
            <a:ext cx="56388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a conductor is charged, the charges, due to the electric forces between them, resides on the outer surface eliminating the electric field inside the conductor.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743200"/>
            <a:ext cx="56388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electric field at a Gaussian closed surface placed just inside the surface must be zero and that means no charge is enclosed by it.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9775" y="1066800"/>
            <a:ext cx="3324225" cy="54578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4549676"/>
            <a:ext cx="56388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a cavity is drilled in the conductor it will not change the charge distribution. The E field at a Gaussian surface just outside the cavity but inside the conductor must be zero meaning that no charge is enclosed.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685800"/>
            <a:ext cx="1800225" cy="20097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34012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Field Outside a Conductor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33400"/>
            <a:ext cx="68580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In the figure a side show of a charged conductor surface. The Gaussian surface is a cylinder with one face outside the conductor and the other is inside. We need to find E outside the conductor.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676400"/>
            <a:ext cx="7010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electric field can’t have a component parallel to the surface because that will result in free charges drifting in that direction.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2514600"/>
            <a:ext cx="6096000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The electric field inside the conductor must equal Zero.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24200"/>
            <a:ext cx="7620000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The only flux possible is that through the outside face of the cylinder.</a:t>
            </a:r>
            <a:endParaRPr lang="en-US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596789"/>
            <a:ext cx="3657600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If the surface charge density is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3581400"/>
            <a:ext cx="228600" cy="508001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3581400"/>
            <a:ext cx="1028700" cy="4572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657600" y="3581400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67400" y="3581400"/>
            <a:ext cx="178978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is the face area</a:t>
            </a:r>
            <a:endParaRPr lang="en-US" dirty="0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4038600"/>
            <a:ext cx="41130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For the inner face inside the conductor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4114800"/>
            <a:ext cx="704850" cy="381000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181600" y="4053989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so the flux is zero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441960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For the sides of the cylinder the flux is zero because E and A are perpendicular to each other. The flux through the outside face is:</a:t>
            </a:r>
            <a:endParaRPr lang="en-US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399" y="5181600"/>
            <a:ext cx="1749287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5181600"/>
            <a:ext cx="198120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45720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572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5181600"/>
            <a:ext cx="4800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As E is constant at all points of the outside surface</a:t>
            </a:r>
            <a:endParaRPr lang="en-US" dirty="0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867400"/>
            <a:ext cx="2311400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5867400"/>
            <a:ext cx="990600" cy="6934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45720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43400" y="6172200"/>
            <a:ext cx="457439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 is constant and independent on the distance.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0325" y="0"/>
            <a:ext cx="6543675" cy="42005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2438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Gauss’ Law cylindrical Symmetry</a:t>
            </a:r>
            <a:endParaRPr lang="en-US" b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914400"/>
            <a:ext cx="838200" cy="65003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828800"/>
            <a:ext cx="2438400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 at the faces of the cylinder = zero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2819400"/>
            <a:ext cx="2514600" cy="92333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At distance r from the charged wire E = Constant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419600"/>
            <a:ext cx="5105400" cy="4457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105400"/>
            <a:ext cx="2755900" cy="838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5257800"/>
            <a:ext cx="1629833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5029200"/>
            <a:ext cx="1744639" cy="9906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50" y="0"/>
            <a:ext cx="3524250" cy="28289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272534"/>
            <a:ext cx="2939394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Gauss’ Law Planar Symmetry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868977"/>
            <a:ext cx="5486400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The Gaussian surface for a sheet of positive charge is a cylinder as in the figure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1707177"/>
            <a:ext cx="5486400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Due to symmetry there is no flux through the surface of the cylinder, only through its faces.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590800"/>
            <a:ext cx="647700" cy="5619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3276600"/>
            <a:ext cx="1781175" cy="6286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4006334"/>
            <a:ext cx="5486400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At both faces E and A are in the same direction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495800"/>
            <a:ext cx="1590675" cy="6667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334000"/>
            <a:ext cx="904875" cy="619125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encrypted-tbn2.gstatic.com/images?q=tbn:ANd9GcSSov9mpQvN0UkkZrLtsrscY3pLtT09XlDm_G2qaqLSAkxMgfnm0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0700" y="228600"/>
            <a:ext cx="7353300" cy="2438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17526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Bringing two conducting plates close to each other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819400"/>
            <a:ext cx="72463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plate (a) charge will be distributed at both faces as shown in the figure.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352800"/>
            <a:ext cx="80777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As E = 0 inside the plate, the E field at each side points to the outside and is given by</a:t>
            </a:r>
            <a:endParaRPr lang="en-US" dirty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29600" y="3276600"/>
            <a:ext cx="771525" cy="6191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0" y="3886200"/>
            <a:ext cx="607288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plate (b) it is the same except the E field will point inwards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4495800"/>
            <a:ext cx="8839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the two plates are put close to each other the positive charge on one of them attracts the negative charge of the other doubling the charge density at both.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5334000"/>
            <a:ext cx="74725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As E inside the conductor = 0 the electric field in the outside on both sides = 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019800"/>
            <a:ext cx="300428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 field in between will be:</a:t>
            </a:r>
            <a:endParaRPr lang="en-US" dirty="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5943600"/>
            <a:ext cx="1012371" cy="762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784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gandoni</cp:lastModifiedBy>
  <cp:revision>72</cp:revision>
  <dcterms:created xsi:type="dcterms:W3CDTF">2015-12-24T06:27:30Z</dcterms:created>
  <dcterms:modified xsi:type="dcterms:W3CDTF">2016-02-15T08:46:24Z</dcterms:modified>
</cp:coreProperties>
</file>