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E8E4-E9B6-4780-B6CF-7DBB04FE281E}" type="datetimeFigureOut">
              <a:rPr lang="en-US" smtClean="0"/>
              <a:pPr/>
              <a:t>15/2/2016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66EA-67F3-4BBC-AFC6-B497FA5C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152400"/>
            <a:ext cx="124566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Gauss’ Law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217187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What is Electric Flux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"/>
            <a:ext cx="2171700" cy="17049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362200"/>
            <a:ext cx="1484586" cy="381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600200"/>
            <a:ext cx="6400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the electric field makes an angle Θ with the normal to the surface </a:t>
            </a:r>
            <a:r>
              <a:rPr lang="en-US" dirty="0" smtClean="0"/>
              <a:t>(A) </a:t>
            </a:r>
            <a:r>
              <a:rPr lang="en-US" dirty="0"/>
              <a:t>then the electric flux is defined 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2286000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286000"/>
            <a:ext cx="1094509" cy="457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2400" y="2971800"/>
            <a:ext cx="8686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Here we treated the surface </a:t>
            </a:r>
            <a:r>
              <a:rPr lang="en-US" dirty="0" smtClean="0"/>
              <a:t>(</a:t>
            </a:r>
            <a:r>
              <a:rPr lang="en-US" dirty="0"/>
              <a:t>A) as a vector with a direction that is perpendicular to </a:t>
            </a:r>
            <a:r>
              <a:rPr lang="en-US" dirty="0" smtClean="0"/>
              <a:t>its surface</a:t>
            </a:r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2400" y="4006334"/>
            <a:ext cx="1351652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Why is that?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7400" y="3962400"/>
            <a:ext cx="374121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Assume two dimensional electric field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886200"/>
            <a:ext cx="1672046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4629835"/>
            <a:ext cx="88392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Yet the x-component direction is parallel to the surface and the only one that “crosses the surface” is: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53000"/>
            <a:ext cx="1592826" cy="457200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26289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32009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Gauss’ Law Spherical Symmetry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64770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spherical distribution of charge with radius R, find the E field at distance r1, that is outside the sphere, and at r2 that is inside the sphere.</a:t>
            </a:r>
            <a:endParaRPr 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2074277"/>
            <a:ext cx="670560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for a point outside the spherical shell of charge we already know that: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743200"/>
            <a:ext cx="1550276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0" y="3657600"/>
            <a:ext cx="57010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a point inside the spherical shell of charge the E field is:</a:t>
            </a:r>
            <a:endParaRPr 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191000"/>
            <a:ext cx="1524000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91000"/>
            <a:ext cx="1661746" cy="685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267200"/>
            <a:ext cx="1488831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191000"/>
            <a:ext cx="955524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181600"/>
            <a:ext cx="217932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0" y="6096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3600" y="457200"/>
            <a:ext cx="20574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1295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467600" y="4572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24800" y="3048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-2q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5867400" y="3048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1524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400800" y="838200"/>
            <a:ext cx="1066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0" y="228600"/>
            <a:ext cx="2514600" cy="2362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7" idx="0"/>
            <a:endCxn id="14" idx="5"/>
          </p:cNvCxnSpPr>
          <p:nvPr/>
        </p:nvCxnSpPr>
        <p:spPr>
          <a:xfrm>
            <a:off x="6934200" y="1295400"/>
            <a:ext cx="377171" cy="4533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</p:cNvCxnSpPr>
          <p:nvPr/>
        </p:nvCxnSpPr>
        <p:spPr>
          <a:xfrm flipH="1">
            <a:off x="5943600" y="1295400"/>
            <a:ext cx="990600" cy="762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0"/>
          </p:cNvCxnSpPr>
          <p:nvPr/>
        </p:nvCxnSpPr>
        <p:spPr>
          <a:xfrm flipV="1">
            <a:off x="6934200" y="990600"/>
            <a:ext cx="838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34200" y="914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1447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1219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1" y="533400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charge +q is placed at the center of a  spherical shell of uniform charge of -2q. Find the E at r1 and r2 as shown inn the figure. </a:t>
            </a:r>
          </a:p>
          <a:p>
            <a:r>
              <a:rPr lang="en-US" dirty="0" smtClean="0"/>
              <a:t>Solution:</a:t>
            </a:r>
          </a:p>
          <a:p>
            <a:r>
              <a:rPr lang="en-US" dirty="0" smtClean="0"/>
              <a:t>The red shells are two Gaussian surfaces.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09800"/>
            <a:ext cx="2686050" cy="5524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743200"/>
            <a:ext cx="1228725" cy="6000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429000"/>
            <a:ext cx="3714750" cy="6000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038600"/>
            <a:ext cx="1228725" cy="57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"/>
            <a:ext cx="40576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237276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Flux of an Electric Field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990600"/>
            <a:ext cx="4114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Electric flux can be positive, negative or Zero depending on the angle between the directions of A  and E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09800"/>
            <a:ext cx="4267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flux, divide the closed surface into small surface elements ΔA  and add the flux through all of them</a:t>
            </a:r>
            <a:endParaRPr 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429000"/>
            <a:ext cx="1411288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" y="4114800"/>
            <a:ext cx="3352800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 the limit when ΔA ― 0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800600"/>
            <a:ext cx="1616364" cy="76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"/>
            <a:ext cx="3829050" cy="3200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10595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</a:t>
            </a:r>
            <a:endParaRPr lang="en-US" b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524000"/>
            <a:ext cx="1685925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685800"/>
            <a:ext cx="4724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Cubical Gaussian surface is placed in a non-uniform Electric field.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209800"/>
            <a:ext cx="472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flux through the right face</a:t>
            </a:r>
            <a:endParaRPr lang="en-US" sz="2400" dirty="0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819400"/>
            <a:ext cx="1205345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819400"/>
            <a:ext cx="1496291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429000"/>
            <a:ext cx="2774950" cy="438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038600"/>
            <a:ext cx="172212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800600" y="35814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00600" y="3657600"/>
            <a:ext cx="419100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Find the flux through the upper face</a:t>
            </a:r>
            <a:endParaRPr lang="en-US" dirty="0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191000"/>
            <a:ext cx="1233055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876800"/>
            <a:ext cx="291084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5562600"/>
            <a:ext cx="1219200" cy="6397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638800"/>
            <a:ext cx="1923393" cy="457200"/>
          </a:xfrm>
          <a:prstGeom prst="rect">
            <a:avLst/>
          </a:prstGeom>
          <a:noFill/>
        </p:spPr>
      </p:pic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648200"/>
            <a:ext cx="448056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4572000" cy="13803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Gauss’s Law: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amount of charge inside a closed surface is proportional to the net flux through that surface.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1600200" y="1676400"/>
                <a:ext cx="1392111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76400"/>
                <a:ext cx="1392111" cy="613758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600200" y="2433780"/>
                <a:ext cx="1712712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𝑒𝑛𝑐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33780"/>
                <a:ext cx="1712712" cy="65877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3182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52400"/>
            <a:ext cx="30208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 Charged Isolated Conductor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5638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a conductor is charged, the charges, due to the electric forces between them, resides on the outer surface eliminating the electric field inside the conductor.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5638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electric field at a Gaussian closed surface placed just inside the surface must be zero and that means no charge is enclosed by it.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9775" y="1066800"/>
            <a:ext cx="3324225" cy="5457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4549676"/>
            <a:ext cx="5638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a cavity is drilled in the conductor it will not change the charge distribution. The E field at a Gaussian surface just outside the cavity but inside the conductor must be zero meaning that no charge is enclosed.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85800"/>
            <a:ext cx="1800225" cy="2009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34012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Electric Field Outside a Conductor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68580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In the figure a side show of a charged conductor surface. The Gaussian surface is a cylinder with one face outside the conductor and the other is inside. We need to find E outside the conductor.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7010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electric field can’t have a component parallel to the surface because that will result in free charges drifting in that direction.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514600"/>
            <a:ext cx="609600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The electric field inside the conductor must equal Zero.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24200"/>
            <a:ext cx="762000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The only flux possible is that through the outside face of the cylinder.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596789"/>
            <a:ext cx="365760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If the surface charge density is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81400"/>
            <a:ext cx="228600" cy="508001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581400"/>
            <a:ext cx="1028700" cy="457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657600" y="358140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581400"/>
            <a:ext cx="17897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is the face area</a:t>
            </a:r>
            <a:endParaRPr lang="en-US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4038600"/>
            <a:ext cx="4113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For the inner face inside the conductor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114800"/>
            <a:ext cx="704850" cy="381000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181600" y="40539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 the flux is zero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4196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the sides of the cylinder the flux is zero because E and A are perpendicular to each other. The flux through the outside face is:</a:t>
            </a:r>
            <a:endParaRPr lang="en-US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9" y="5181600"/>
            <a:ext cx="1749287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181600"/>
            <a:ext cx="19812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5720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572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5181600"/>
            <a:ext cx="4800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 E is constant at all points of the outside surface</a:t>
            </a:r>
            <a:endParaRPr lang="en-US" dirty="0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867400"/>
            <a:ext cx="2311400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867400"/>
            <a:ext cx="990600" cy="6934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5720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43400" y="6172200"/>
            <a:ext cx="45743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 is constant and independent on the distance.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0325" y="0"/>
            <a:ext cx="6543675" cy="4200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2438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Gauss’ Law cylindrical Symmetry</a:t>
            </a:r>
            <a:endParaRPr lang="en-US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914400"/>
            <a:ext cx="838200" cy="6500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28800"/>
            <a:ext cx="24384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 at the faces of the cylinder = zero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819400"/>
            <a:ext cx="2514600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 distance r from the charged wire E = Constant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419600"/>
            <a:ext cx="5105400" cy="445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105400"/>
            <a:ext cx="2755900" cy="838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257800"/>
            <a:ext cx="1629833" cy="53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5029200"/>
            <a:ext cx="1744639" cy="990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0"/>
            <a:ext cx="3524250" cy="2828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72534"/>
            <a:ext cx="293939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Gauss’ Law Planar Symmetry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68977"/>
            <a:ext cx="54864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 Gaussian surface for a sheet of positive charge is a cylinder as in the figure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707177"/>
            <a:ext cx="5486400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Due to symmetry there is no flux through the surface of the cylinder, only through its faces.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90800"/>
            <a:ext cx="647700" cy="56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276600"/>
            <a:ext cx="1781175" cy="628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4006334"/>
            <a:ext cx="548640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 both faces E and A are in the same direction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495800"/>
            <a:ext cx="1590675" cy="6667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334000"/>
            <a:ext cx="904875" cy="619125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encrypted-tbn2.gstatic.com/images?q=tbn:ANd9GcSSov9mpQvN0UkkZrLtsrscY3pLtT09XlDm_G2qaqLSAkxMgfnm0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228600"/>
            <a:ext cx="7353300" cy="243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1752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Bringing two conducting plates close to each other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19400"/>
            <a:ext cx="72463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plate (a) charge will be distributed at both faces as shown in the figure.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352800"/>
            <a:ext cx="8077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 E = 0 inside the plate, the E field at each side points to the outside and is given by</a:t>
            </a:r>
            <a:endParaRPr 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3276600"/>
            <a:ext cx="771525" cy="6191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0" y="3886200"/>
            <a:ext cx="607288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plate (b) it is the same except the E field will point inwards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495800"/>
            <a:ext cx="8839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the two plates are put close to each other the positive charge on one of them attracts the negative charge of the other doubling the charge density at both.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334000"/>
            <a:ext cx="74725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 E inside the conductor = 0 the electric field in the outside on both sides =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019800"/>
            <a:ext cx="30042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E field in between will be:</a:t>
            </a:r>
            <a:endParaRPr lang="en-US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5943600"/>
            <a:ext cx="1012371" cy="762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784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gandoni</cp:lastModifiedBy>
  <cp:revision>72</cp:revision>
  <dcterms:created xsi:type="dcterms:W3CDTF">2015-12-24T06:27:30Z</dcterms:created>
  <dcterms:modified xsi:type="dcterms:W3CDTF">2016-02-15T08:46:24Z</dcterms:modified>
</cp:coreProperties>
</file>