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BEB2-C0AA-413A-B8DA-8D3E19EB6B56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22222-AD78-4E70-992B-B18B6CD7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5.png"/><Relationship Id="rId7" Type="http://schemas.openxmlformats.org/officeDocument/2006/relationships/image" Target="../media/image68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jpeg"/><Relationship Id="rId2" Type="http://schemas.openxmlformats.org/officeDocument/2006/relationships/image" Target="../media/image8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2496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Potential Energy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52400"/>
            <a:ext cx="33337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762000"/>
            <a:ext cx="399173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Electrostatic force is a conservative force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state of the system changes from I  to f by moving q2 from position r1 to r2, the E force does work (W)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286000"/>
            <a:ext cx="397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work is path independent: W1 = W2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2819400"/>
            <a:ext cx="592380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change of the potential Energy due to the work done is: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352800"/>
            <a:ext cx="88582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352800"/>
            <a:ext cx="1266825" cy="295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381000" y="3733800"/>
            <a:ext cx="1512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Let us choose 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810000"/>
            <a:ext cx="866775" cy="276225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3200400" y="3733800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then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3810000"/>
            <a:ext cx="1123950" cy="276225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91400" y="4038600"/>
            <a:ext cx="130492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04800" y="4267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Example</a:t>
            </a:r>
            <a:r>
              <a:rPr lang="en-US" dirty="0" smtClean="0"/>
              <a:t>: find the work needed to move an electron a distance d in a uniform  E field as shown in the figure.</a:t>
            </a:r>
            <a:endParaRPr lang="en-US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105400"/>
            <a:ext cx="695325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105400"/>
            <a:ext cx="885825" cy="314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5181600"/>
            <a:ext cx="1409700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715000"/>
            <a:ext cx="1504950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850" y="0"/>
            <a:ext cx="46291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43934"/>
            <a:ext cx="396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Potential due to a Charged Disk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609600"/>
            <a:ext cx="2514600" cy="342900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295400"/>
            <a:ext cx="2495550" cy="676275"/>
          </a:xfrm>
          <a:prstGeom prst="rect">
            <a:avLst/>
          </a:prstGeom>
          <a:noFill/>
        </p:spPr>
      </p:pic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133600"/>
            <a:ext cx="3305175" cy="685800"/>
          </a:xfrm>
          <a:prstGeom prst="rect">
            <a:avLst/>
          </a:prstGeom>
          <a:noFill/>
        </p:spPr>
      </p:pic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048000"/>
            <a:ext cx="2343150" cy="733425"/>
          </a:xfrm>
          <a:prstGeom prst="rect">
            <a:avLst/>
          </a:prstGeom>
          <a:noFill/>
        </p:spPr>
      </p:pic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6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038600"/>
            <a:ext cx="2695575" cy="619125"/>
          </a:xfrm>
          <a:prstGeom prst="rect">
            <a:avLst/>
          </a:prstGeom>
          <a:noFill/>
        </p:spPr>
      </p:pic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8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800600"/>
            <a:ext cx="2486025" cy="619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21" name="Straight Connector 20"/>
          <p:cNvCxnSpPr/>
          <p:nvPr/>
        </p:nvCxnSpPr>
        <p:spPr>
          <a:xfrm>
            <a:off x="3581400" y="31242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38600" y="3276600"/>
            <a:ext cx="31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a is the variable not 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191000" y="3886200"/>
            <a:ext cx="242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solve the integral let:</a:t>
            </a:r>
            <a:endParaRPr lang="en-US" dirty="0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7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343400"/>
            <a:ext cx="1343025" cy="352425"/>
          </a:xfrm>
          <a:prstGeom prst="rect">
            <a:avLst/>
          </a:prstGeom>
          <a:noFill/>
        </p:spPr>
      </p:pic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72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724400"/>
            <a:ext cx="1238250" cy="342900"/>
          </a:xfrm>
          <a:prstGeom prst="rect">
            <a:avLst/>
          </a:prstGeom>
          <a:noFill/>
        </p:spPr>
      </p:pic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67200" y="5334000"/>
            <a:ext cx="255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Substitute and integrate.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25" y="0"/>
            <a:ext cx="31908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43934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Calculating the electric field from the electric potential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762000"/>
            <a:ext cx="3419475" cy="628650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447800"/>
            <a:ext cx="1771650" cy="34290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905000"/>
            <a:ext cx="1552575" cy="619125"/>
          </a:xfrm>
          <a:prstGeom prst="rect">
            <a:avLst/>
          </a:prstGeom>
          <a:noFill/>
        </p:spPr>
      </p:pic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28600" y="2648634"/>
            <a:ext cx="6556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EcosΘ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is the E-field component in the direction of 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So in general we can find the three components of the electric field: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429000"/>
            <a:ext cx="4552950" cy="676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52400" y="4141857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Incase E is constant, all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equipotential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surfaces will be perpendicular to the E-field lines and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953000"/>
            <a:ext cx="1047750" cy="619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43934"/>
            <a:ext cx="52200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Electric potential Energy of a system of point charges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74363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electric potential energy of system of fixed point charges equal the work done by an external agent to bring them from infinity to their fixed positions.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42943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Assume you want to assemble three identical charges at the vertices of an equilateral triangle of arm (a)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2101334"/>
            <a:ext cx="40144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To bring the first one you need no work.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2558534"/>
            <a:ext cx="4159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To bring the second you need to do work: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971800"/>
            <a:ext cx="2581275" cy="704850"/>
          </a:xfrm>
          <a:prstGeom prst="rect">
            <a:avLst/>
          </a:prstGeom>
          <a:noFill/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3777734"/>
            <a:ext cx="2570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To bring the third charge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114800"/>
            <a:ext cx="3495675" cy="704850"/>
          </a:xfrm>
          <a:prstGeom prst="rect">
            <a:avLst/>
          </a:prstGeom>
          <a:noFill/>
        </p:spPr>
      </p:pic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76800"/>
            <a:ext cx="2981325" cy="704850"/>
          </a:xfrm>
          <a:prstGeom prst="rect">
            <a:avLst/>
          </a:prstGeom>
          <a:noFill/>
        </p:spPr>
      </p:pic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13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791200"/>
            <a:ext cx="2219325" cy="7048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2133600"/>
            <a:ext cx="24860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starmathsandphysics.com/a-level-physics/electricity/the-electric-field-inside-a-conductor-html-925817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9275" y="0"/>
            <a:ext cx="3514725" cy="3733800"/>
          </a:xfrm>
          <a:prstGeom prst="rect">
            <a:avLst/>
          </a:prstGeom>
          <a:noFill/>
        </p:spPr>
      </p:pic>
      <p:pic>
        <p:nvPicPr>
          <p:cNvPr id="1028" name="Picture 4" descr="http://philschatz.com/physics-book/resources/Figure_19_07_0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505200"/>
            <a:ext cx="4503583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4801" y="4572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Potential of a charged Isolated conductor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figure shows how the potential changes with distance. Charges arrange to make a constant potential inside the conductor.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39624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 conductor is placed in an electric field. Charges arrange to eliminate electric field inside and unify the potential inside.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467600" y="609600"/>
            <a:ext cx="1143000" cy="13716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1600200"/>
            <a:ext cx="381000" cy="4572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52400"/>
            <a:ext cx="2148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Charged Conductors;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572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conductor in electrostatic equilibrium is an </a:t>
            </a:r>
            <a:r>
              <a:rPr lang="en-US" dirty="0" err="1" smtClean="0"/>
              <a:t>equipotential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1" y="12192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large conducting sphere of radius r2has charge  Q. the small sphere of radius r1 is not charged.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8077200" y="990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7"/>
          </p:cNvCxnSpPr>
          <p:nvPr/>
        </p:nvCxnSpPr>
        <p:spPr>
          <a:xfrm flipV="1">
            <a:off x="6172200" y="1667155"/>
            <a:ext cx="172804" cy="16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0" y="1752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77200" y="8382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5" name="Arc 14"/>
          <p:cNvSpPr/>
          <p:nvPr/>
        </p:nvSpPr>
        <p:spPr>
          <a:xfrm>
            <a:off x="6172200" y="1066800"/>
            <a:ext cx="1371600" cy="1295400"/>
          </a:xfrm>
          <a:prstGeom prst="arc">
            <a:avLst>
              <a:gd name="adj1" fmla="val 11494719"/>
              <a:gd name="adj2" fmla="val 206186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209800"/>
            <a:ext cx="1333500" cy="5334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81200" y="22098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before connecting both spheres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8194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connecting them the charge distributes itself such that both become an </a:t>
            </a:r>
            <a:r>
              <a:rPr lang="en-US" dirty="0" err="1" smtClean="0"/>
              <a:t>equipotential</a:t>
            </a:r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581400"/>
            <a:ext cx="1278610" cy="685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343400"/>
            <a:ext cx="1257300" cy="3143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343400"/>
            <a:ext cx="1266825" cy="3143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800600"/>
            <a:ext cx="1724025" cy="63817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5486400"/>
            <a:ext cx="962025" cy="55245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304800" y="6172200"/>
            <a:ext cx="478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smaller sphere has the higher charge density</a:t>
            </a:r>
            <a:endParaRPr lang="en-US" dirty="0"/>
          </a:p>
        </p:txBody>
      </p:sp>
      <p:pic>
        <p:nvPicPr>
          <p:cNvPr id="1039" name="Picture 15" descr="http://www.schoolphysics.co.uk/age16-19/Electricity%20and%20magnetism/Electrostatics/text/Electric_charge_distribution/images/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5400" y="3733800"/>
            <a:ext cx="3362325" cy="176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17950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Potential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1" y="9144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electric potential at any point </a:t>
            </a:r>
            <a:r>
              <a:rPr lang="en-US" dirty="0" smtClean="0"/>
              <a:t>in an Electric Field is </a:t>
            </a:r>
            <a:r>
              <a:rPr lang="en-US" dirty="0"/>
              <a:t>the electric potential energy per unit </a:t>
            </a:r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752600"/>
            <a:ext cx="54292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85800" y="2438400"/>
            <a:ext cx="642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potential difference between two points in an electric field is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048000"/>
            <a:ext cx="143827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810000"/>
            <a:ext cx="86677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3733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</a:t>
            </a:r>
            <a:endParaRPr lang="en-US" dirty="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733800"/>
            <a:ext cx="1343025" cy="533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3886200"/>
            <a:ext cx="1076325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" name="TextBox 18"/>
          <p:cNvSpPr txBox="1"/>
          <p:nvPr/>
        </p:nvSpPr>
        <p:spPr>
          <a:xfrm>
            <a:off x="838200" y="4572000"/>
            <a:ext cx="3206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Work done by an applied force: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4400" y="5181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 force is applied to a charge to move it from state I to state f and if the K.E does not change  then</a:t>
            </a:r>
            <a:endParaRPr lang="en-US" dirty="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6019800"/>
            <a:ext cx="1066800" cy="295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2317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Equipotential</a:t>
            </a:r>
            <a:r>
              <a:rPr lang="en-US" b="1" dirty="0" smtClean="0"/>
              <a:t> Surfaces</a:t>
            </a:r>
            <a:endParaRPr lang="en-US" b="1" dirty="0"/>
          </a:p>
        </p:txBody>
      </p:sp>
      <p:pic>
        <p:nvPicPr>
          <p:cNvPr id="15362" name="Picture 2" descr="http://sdsu-physics.org/physics180/physics180B/Topics/electromagnetism/images_em/17_equipotenti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096250" cy="2838450"/>
          </a:xfrm>
          <a:prstGeom prst="rect">
            <a:avLst/>
          </a:prstGeom>
          <a:noFill/>
        </p:spPr>
      </p:pic>
      <p:pic>
        <p:nvPicPr>
          <p:cNvPr id="15364" name="Picture 4" descr="http://images.tutorvista.com/cms/images/95/infinite-shee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114800"/>
            <a:ext cx="1905000" cy="1905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1" y="41910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Equipotential</a:t>
            </a:r>
            <a:r>
              <a:rPr lang="en-US" dirty="0" smtClean="0"/>
              <a:t> Surfaces have the same potential.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 work is needed to move a charge on the surface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Equipotential</a:t>
            </a:r>
            <a:r>
              <a:rPr lang="en-US" dirty="0" smtClean="0"/>
              <a:t> Surfaces are always perpendicular to electric field lines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3918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Calculating the Potential from the Field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3720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work done to move a test charge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914400"/>
            <a:ext cx="200025" cy="2762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295400"/>
            <a:ext cx="365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point I to point f in an electric field is given by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133600"/>
            <a:ext cx="2371725" cy="590550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19400"/>
            <a:ext cx="2085975" cy="5905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04800" y="3657600"/>
            <a:ext cx="24829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we choose Vi = 0 then </a:t>
            </a:r>
          </a:p>
          <a:p>
            <a:endParaRPr lang="en-US" dirty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581400"/>
            <a:ext cx="1314450" cy="590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4572000" y="3657600"/>
            <a:ext cx="2309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is path independent.</a:t>
            </a:r>
            <a:endParaRPr lang="en-US" dirty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419600"/>
            <a:ext cx="1590675" cy="59055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209800" y="4495800"/>
            <a:ext cx="500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angle between the direction of E and that of </a:t>
            </a:r>
            <a:r>
              <a:rPr lang="en-US" dirty="0" err="1" smtClean="0"/>
              <a:t>ds</a:t>
            </a:r>
            <a:endParaRPr lang="en-US" dirty="0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838200"/>
            <a:ext cx="51054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304800" y="5105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Case (1) in the first section the angle between E and </a:t>
            </a:r>
            <a:r>
              <a:rPr lang="en-US" dirty="0" err="1" smtClean="0"/>
              <a:t>ds</a:t>
            </a:r>
            <a:r>
              <a:rPr lang="en-US" dirty="0" smtClean="0"/>
              <a:t> =90 degree so V=0 . In the second section the angle is zero leading to:</a:t>
            </a:r>
            <a:endParaRPr lang="en-US" dirty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5486400"/>
            <a:ext cx="800100" cy="276225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457200" y="5943600"/>
            <a:ext cx="641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at f should have the same value regardless of the path of motion.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1175" y="0"/>
            <a:ext cx="3552825" cy="3333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3934"/>
            <a:ext cx="31288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Potential due to a point charge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1134"/>
            <a:ext cx="548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 and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are in the same direction therefore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990600"/>
            <a:ext cx="1304925" cy="390525"/>
          </a:xfrm>
          <a:prstGeom prst="rect">
            <a:avLst/>
          </a:prstGeom>
          <a:noFill/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371600"/>
            <a:ext cx="480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We need to solve the line integral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828800"/>
            <a:ext cx="2057400" cy="7334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2634734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Integrate from r to infinity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124200"/>
            <a:ext cx="3667125" cy="704850"/>
          </a:xfrm>
          <a:prstGeom prst="rect">
            <a:avLst/>
          </a:prstGeom>
          <a:noFill/>
        </p:spPr>
      </p:pic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86200"/>
            <a:ext cx="3267075" cy="7048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648200"/>
            <a:ext cx="2724150" cy="66675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486400"/>
            <a:ext cx="1485900" cy="619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3934"/>
            <a:ext cx="4081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Potential due to a group of point charges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09600"/>
            <a:ext cx="2743200" cy="876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1567934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Example: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2025134"/>
            <a:ext cx="77961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 charge +q is located a distance D from a charge -3q. find the point at which V=0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667000"/>
            <a:ext cx="1981200" cy="514350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3305145"/>
            <a:ext cx="350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For V to equal Zero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86200"/>
            <a:ext cx="1543050" cy="619125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00600"/>
            <a:ext cx="828675" cy="476250"/>
          </a:xfrm>
          <a:prstGeom prst="rect">
            <a:avLst/>
          </a:prstGeom>
          <a:noFill/>
        </p:spPr>
      </p:pic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486400"/>
            <a:ext cx="809625" cy="476250"/>
          </a:xfrm>
          <a:prstGeom prst="rect">
            <a:avLst/>
          </a:prstGeom>
          <a:noFill/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533400"/>
            <a:ext cx="33813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825" y="0"/>
            <a:ext cx="21621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67789"/>
            <a:ext cx="340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Potential due to an electric dipole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2072789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r &gt;&gt; d then use the following approximations: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90800"/>
            <a:ext cx="1714500" cy="342900"/>
          </a:xfrm>
          <a:prstGeom prst="rect">
            <a:avLst/>
          </a:prstGeom>
          <a:noFill/>
        </p:spPr>
      </p:pic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124200"/>
            <a:ext cx="990600" cy="352425"/>
          </a:xfrm>
          <a:prstGeom prst="rect">
            <a:avLst/>
          </a:prstGeom>
          <a:noFill/>
        </p:spPr>
      </p:pic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581400"/>
            <a:ext cx="1733550" cy="676275"/>
          </a:xfrm>
          <a:prstGeom prst="rect">
            <a:avLst/>
          </a:prstGeom>
          <a:noFill/>
        </p:spPr>
      </p:pic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434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dipole moment is defined as: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876800"/>
            <a:ext cx="790575" cy="342900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410200"/>
            <a:ext cx="1743075" cy="676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85800"/>
            <a:ext cx="1962150" cy="666750"/>
          </a:xfrm>
          <a:prstGeom prst="rect">
            <a:avLst/>
          </a:prstGeom>
          <a:noFill/>
        </p:spPr>
      </p:pic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447800"/>
            <a:ext cx="1962150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172200" y="1905000"/>
            <a:ext cx="23622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1905000"/>
            <a:ext cx="22860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" y="1905000"/>
            <a:ext cx="23622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3600" y="152400"/>
            <a:ext cx="4233467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Potential due a charge distribution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7848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charges are packed together to form a line or a surface or a volume, we can define charge density: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819400"/>
            <a:ext cx="1093733" cy="4286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3352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(C/m) charge per unit length</a:t>
            </a:r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3429000"/>
            <a:ext cx="1213945" cy="4572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3886200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(C/m²) charge per unit area</a:t>
            </a:r>
            <a:endParaRPr lang="en-US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3733800"/>
            <a:ext cx="1138074" cy="42862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6400800" y="4267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(C/m³) charge per unit volume.</a:t>
            </a:r>
            <a:endParaRPr lang="en-US" dirty="0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2514600"/>
            <a:ext cx="20859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981200"/>
            <a:ext cx="1371600" cy="457200"/>
          </a:xfrm>
          <a:prstGeom prst="rect">
            <a:avLst/>
          </a:prstGeom>
          <a:noFill/>
        </p:spPr>
      </p:pic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57600" y="2590800"/>
            <a:ext cx="11906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133600"/>
            <a:ext cx="1344996" cy="428625"/>
          </a:xfrm>
          <a:prstGeom prst="rect">
            <a:avLst/>
          </a:prstGeom>
          <a:noFill/>
        </p:spPr>
      </p:pic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05600" y="2667000"/>
            <a:ext cx="1019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133600"/>
            <a:ext cx="1434662" cy="4572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381000" y="4800600"/>
            <a:ext cx="24384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the Potential </a:t>
            </a:r>
            <a:r>
              <a:rPr lang="en-US" dirty="0" err="1" smtClean="0"/>
              <a:t>dV</a:t>
            </a:r>
            <a:r>
              <a:rPr lang="en-US" dirty="0" smtClean="0"/>
              <a:t> due to charge </a:t>
            </a:r>
            <a:r>
              <a:rPr lang="en-US" dirty="0" err="1" smtClean="0"/>
              <a:t>dq</a:t>
            </a:r>
            <a:r>
              <a:rPr lang="en-US" dirty="0" smtClean="0"/>
              <a:t> then add/ integrate over the entire charge distribution </a:t>
            </a:r>
            <a:endParaRPr lang="en-US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4800600"/>
            <a:ext cx="1562100" cy="676275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5715000"/>
            <a:ext cx="2495550" cy="6762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9825" y="0"/>
            <a:ext cx="29241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43934"/>
            <a:ext cx="15261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Line of Charge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685800"/>
            <a:ext cx="1038225" cy="3429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066800"/>
            <a:ext cx="2695575" cy="676275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905000"/>
            <a:ext cx="3314700" cy="733425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2743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solution of this integral, from integral tables, is: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200400"/>
            <a:ext cx="1952625" cy="419100"/>
          </a:xfrm>
          <a:prstGeom prst="rect">
            <a:avLst/>
          </a:prstGeom>
          <a:noFill/>
        </p:spPr>
      </p:pic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10000"/>
            <a:ext cx="3333750" cy="676275"/>
          </a:xfrm>
          <a:prstGeom prst="rect">
            <a:avLst/>
          </a:prstGeom>
          <a:noFill/>
        </p:spPr>
      </p:pic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724400"/>
            <a:ext cx="3048000" cy="7715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716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gandoni</cp:lastModifiedBy>
  <cp:revision>86</cp:revision>
  <dcterms:created xsi:type="dcterms:W3CDTF">2015-12-25T04:10:58Z</dcterms:created>
  <dcterms:modified xsi:type="dcterms:W3CDTF">2016-03-01T09:57:57Z</dcterms:modified>
</cp:coreProperties>
</file>