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9B82-A76A-4E54-B164-24BACD4EC018}" type="datetimeFigureOut">
              <a:rPr lang="en-US" smtClean="0"/>
              <a:pPr/>
              <a:t>14/4/2016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9B07-D858-4AEB-A9E1-FB14FA2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gif"/><Relationship Id="rId7" Type="http://schemas.openxmlformats.org/officeDocument/2006/relationships/image" Target="../media/image71.pn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gif"/><Relationship Id="rId4" Type="http://schemas.openxmlformats.org/officeDocument/2006/relationships/image" Target="../media/image68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8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7.png"/><Relationship Id="rId2" Type="http://schemas.openxmlformats.org/officeDocument/2006/relationships/image" Target="../media/image72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19" Type="http://schemas.openxmlformats.org/officeDocument/2006/relationships/image" Target="../media/image89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39.png"/><Relationship Id="rId7" Type="http://schemas.openxmlformats.org/officeDocument/2006/relationships/image" Target="../media/image51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gif"/><Relationship Id="rId7" Type="http://schemas.openxmlformats.org/officeDocument/2006/relationships/image" Target="../media/image59.pn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39.png"/><Relationship Id="rId9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25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Magnetic Fields due to currents: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04800" y="381000"/>
            <a:ext cx="4596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Calculating the magnetic field due to a </a:t>
            </a:r>
            <a:r>
              <a:rPr lang="en-US" dirty="0" smtClean="0"/>
              <a:t>current: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4550" y="0"/>
            <a:ext cx="3219450" cy="2524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800" y="762000"/>
            <a:ext cx="541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divide the wire into small strips each of length </a:t>
            </a:r>
            <a:r>
              <a:rPr lang="en-US" dirty="0" err="1"/>
              <a:t>ds</a:t>
            </a:r>
            <a:r>
              <a:rPr lang="en-US" dirty="0"/>
              <a:t>. Then we find dB that the current in the small strip </a:t>
            </a:r>
            <a:r>
              <a:rPr lang="en-US" dirty="0" err="1"/>
              <a:t>ds</a:t>
            </a:r>
            <a:r>
              <a:rPr lang="en-US" dirty="0"/>
              <a:t> causes at point P. then to find B we sum/integrate over the entire length.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981200"/>
            <a:ext cx="4276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It was empirically found by </a:t>
            </a:r>
            <a:r>
              <a:rPr lang="en-US" dirty="0" err="1"/>
              <a:t>Biot-Savart</a:t>
            </a:r>
            <a:r>
              <a:rPr lang="en-US" dirty="0"/>
              <a:t> that: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438400"/>
            <a:ext cx="1857375" cy="56197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04800" y="31242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Which could be written, if we consider </a:t>
            </a:r>
            <a:r>
              <a:rPr lang="en-US" dirty="0" err="1"/>
              <a:t>ds</a:t>
            </a:r>
            <a:r>
              <a:rPr lang="en-US" dirty="0"/>
              <a:t> a vector in the current direction, as: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886200"/>
            <a:ext cx="1857375" cy="58102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895600" y="3962400"/>
            <a:ext cx="1592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Biot-Savart</a:t>
            </a:r>
            <a:r>
              <a:rPr lang="en-US" dirty="0"/>
              <a:t> law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495800"/>
            <a:ext cx="228600" cy="3048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685800" y="4495800"/>
            <a:ext cx="3090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called permeability constant.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953000"/>
            <a:ext cx="2219325" cy="314325"/>
          </a:xfrm>
          <a:prstGeom prst="rect">
            <a:avLst/>
          </a:prstGeom>
          <a:noFill/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410200"/>
            <a:ext cx="2428875" cy="31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3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Toroids</a:t>
            </a:r>
            <a:r>
              <a:rPr lang="en-US" b="1" dirty="0" smtClean="0"/>
              <a:t>:</a:t>
            </a:r>
            <a:endParaRPr lang="en-US" b="1" dirty="0"/>
          </a:p>
        </p:txBody>
      </p:sp>
      <p:pic>
        <p:nvPicPr>
          <p:cNvPr id="22530" name="Picture 2" descr="http://hyperphysics.phy-astr.gsu.edu/hbase/magnetic/imgmag/t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0"/>
            <a:ext cx="3009900" cy="3343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2532" name="Picture 4" descr="http://s3.amazonaws.com/answer-board-image/ed1e02e4-b47e-4573-b57e-946af2278ef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4038600"/>
            <a:ext cx="4000500" cy="24860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0" y="533400"/>
            <a:ext cx="533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Toriod</a:t>
            </a:r>
            <a:r>
              <a:rPr lang="en-US" dirty="0" smtClean="0"/>
              <a:t> is a solenoid bent to form a circular closed tube.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90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we take an </a:t>
            </a:r>
            <a:r>
              <a:rPr lang="en-US" dirty="0" err="1" smtClean="0"/>
              <a:t>Amperian</a:t>
            </a:r>
            <a:r>
              <a:rPr lang="en-US" dirty="0" smtClean="0"/>
              <a:t> circular loop with radius r as shown in the figure</a:t>
            </a:r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905000"/>
            <a:ext cx="1609725" cy="561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2590800"/>
            <a:ext cx="338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B is constant at the entire loop.</a:t>
            </a:r>
            <a:endParaRPr lang="en-US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200400"/>
            <a:ext cx="1495425" cy="3048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810000"/>
            <a:ext cx="933450" cy="5524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0" y="4495800"/>
            <a:ext cx="3743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is the total number of </a:t>
            </a:r>
            <a:r>
              <a:rPr lang="en-US" dirty="0" err="1" smtClean="0"/>
              <a:t>Toroid’s</a:t>
            </a:r>
            <a:r>
              <a:rPr lang="en-US" dirty="0" smtClean="0"/>
              <a:t> turns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181600"/>
            <a:ext cx="4115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B inside the </a:t>
            </a:r>
            <a:r>
              <a:rPr lang="en-US" dirty="0" err="1" smtClean="0"/>
              <a:t>Toroid</a:t>
            </a:r>
            <a:r>
              <a:rPr lang="en-US" dirty="0" smtClean="0"/>
              <a:t> is </a:t>
            </a:r>
            <a:r>
              <a:rPr lang="en-US" dirty="0" err="1" smtClean="0"/>
              <a:t>ununiform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qph.is.quoracdn.net/main-qimg-59a6ffaccb5ca55f0a32ce9a4c7cc150?convert_to_webp=true"/>
          <p:cNvSpPr>
            <a:spLocks noChangeAspect="1" noChangeArrowheads="1"/>
          </p:cNvSpPr>
          <p:nvPr/>
        </p:nvSpPr>
        <p:spPr bwMode="auto">
          <a:xfrm>
            <a:off x="155575" y="-1401763"/>
            <a:ext cx="3324225" cy="2924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qph.is.quoracdn.net/main-qimg-59a6ffaccb5ca55f0a32ce9a4c7cc150?convert_to_webp=true"/>
          <p:cNvSpPr>
            <a:spLocks noChangeAspect="1" noChangeArrowheads="1"/>
          </p:cNvSpPr>
          <p:nvPr/>
        </p:nvSpPr>
        <p:spPr bwMode="auto">
          <a:xfrm>
            <a:off x="155575" y="-1401763"/>
            <a:ext cx="3324225" cy="2924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s://qph.is.quoracdn.net/main-qimg-59a6ffaccb5ca55f0a32ce9a4c7cc150?convert_to_webp=true"/>
          <p:cNvSpPr>
            <a:spLocks noChangeAspect="1" noChangeArrowheads="1"/>
          </p:cNvSpPr>
          <p:nvPr/>
        </p:nvSpPr>
        <p:spPr bwMode="auto">
          <a:xfrm>
            <a:off x="152400" y="685800"/>
            <a:ext cx="3324225" cy="60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6" name="AutoShape 12" descr="https://qph.is.quoracdn.net/main-qimg-59a6ffaccb5ca55f0a32ce9a4c7cc150?convert_to_webp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https://qph.is.quoracdn.net/main-qimg-59a6ffaccb5ca55f0a32ce9a4c7cc150?convert_to_webp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29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 current carrying coil as a magnetic dipole</a:t>
            </a:r>
            <a:endParaRPr lang="en-US" b="1" dirty="0"/>
          </a:p>
        </p:txBody>
      </p:sp>
      <p:pic>
        <p:nvPicPr>
          <p:cNvPr id="12" name="Picture 11" descr="http://www.sr.bham.ac.uk/xmm/images/fmc/circmag_6k_440_3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105400"/>
            <a:ext cx="1981200" cy="1752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3" name="Picture 12" descr="http://labman.phys.utk.edu/phys222core/modules/m4/images/di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733800"/>
            <a:ext cx="19812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40" name="Picture 16" descr="http://mri-q.com/uploads/3/2/7/4/3274160/789335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124324"/>
            <a:ext cx="1838325" cy="2733676"/>
          </a:xfrm>
          <a:prstGeom prst="rect">
            <a:avLst/>
          </a:prstGeom>
          <a:noFill/>
        </p:spPr>
      </p:pic>
      <p:pic>
        <p:nvPicPr>
          <p:cNvPr id="1042" name="Picture 18" descr="http://mri-q.com/uploads/3/2/7/4/3274160/1369789_ori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24324"/>
            <a:ext cx="1847850" cy="273367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381000"/>
            <a:ext cx="8320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current carrying coil produces a magnetic field similar to that produced by a magnet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762000"/>
            <a:ext cx="5991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magnitude of the magnetic dipole moment is defined as:</a:t>
            </a:r>
            <a:endParaRPr lang="en-US" dirty="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762000"/>
            <a:ext cx="819150" cy="3048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0" y="1143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curl your hand with the current direction, your thump points to The direction of the magnetic dipole moment. 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828800"/>
            <a:ext cx="703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a magnetic dipole is placed in a magnetic field it experiences a torque:</a:t>
            </a:r>
            <a:endParaRPr lang="en-US" dirty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1828800"/>
            <a:ext cx="962025" cy="35242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0" y="2286000"/>
            <a:ext cx="787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Here we want to study the magnetic field produced by a magnetic dipole ( a coil 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2667000"/>
            <a:ext cx="6695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As such magnetic field lacks symmetry, we revert to </a:t>
            </a:r>
            <a:r>
              <a:rPr lang="en-US" dirty="0" err="1" smtClean="0"/>
              <a:t>Biot-Savart</a:t>
            </a:r>
            <a:r>
              <a:rPr lang="en-US" dirty="0" smtClean="0"/>
              <a:t> Law.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75" y="0"/>
            <a:ext cx="2524125" cy="33051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685800"/>
            <a:ext cx="962025" cy="5619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2954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Due to symmetry the X and Y components of the magnetic field due to all segments </a:t>
            </a:r>
            <a:r>
              <a:rPr lang="en-US" dirty="0" err="1" smtClean="0"/>
              <a:t>ds</a:t>
            </a:r>
            <a:r>
              <a:rPr lang="en-US" dirty="0" smtClean="0"/>
              <a:t> cancel. Therefore</a:t>
            </a:r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905000"/>
            <a:ext cx="1066800" cy="561975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514600"/>
            <a:ext cx="2085975" cy="56197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743200" y="2514600"/>
            <a:ext cx="334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angle between </a:t>
            </a:r>
            <a:r>
              <a:rPr lang="en-US" dirty="0" err="1" smtClean="0"/>
              <a:t>ds</a:t>
            </a:r>
            <a:r>
              <a:rPr lang="en-US" dirty="0" smtClean="0"/>
              <a:t> and r is 90°</a:t>
            </a:r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124200"/>
            <a:ext cx="2876550" cy="561975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810000"/>
            <a:ext cx="1304925" cy="314325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267200"/>
            <a:ext cx="2143125" cy="609600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5029200"/>
            <a:ext cx="2257425" cy="609600"/>
          </a:xfrm>
          <a:prstGeom prst="rect">
            <a:avLst/>
          </a:prstGeom>
          <a:noFill/>
        </p:spPr>
      </p:pic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3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943600"/>
            <a:ext cx="2200275" cy="533400"/>
          </a:xfrm>
          <a:prstGeom prst="rect">
            <a:avLst/>
          </a:prstGeom>
          <a:noFill/>
        </p:spPr>
      </p:pic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276600"/>
            <a:ext cx="1752600" cy="542925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/>
          <p:nvPr/>
        </p:nvCxnSpPr>
        <p:spPr>
          <a:xfrm>
            <a:off x="3810000" y="3276600"/>
            <a:ext cx="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7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962400"/>
            <a:ext cx="1628775" cy="5715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9" name="Picture 2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648200"/>
            <a:ext cx="1238250" cy="276225"/>
          </a:xfrm>
          <a:prstGeom prst="rect">
            <a:avLst/>
          </a:prstGeom>
          <a:noFill/>
        </p:spPr>
      </p:pic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01" name="Picture 2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029200"/>
            <a:ext cx="904875" cy="523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03" name="Picture 2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715000"/>
            <a:ext cx="1476375" cy="276225"/>
          </a:xfrm>
          <a:prstGeom prst="rect">
            <a:avLst/>
          </a:prstGeom>
          <a:noFill/>
        </p:spPr>
      </p:pic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05" name="Picture 29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6096000"/>
            <a:ext cx="895350" cy="495300"/>
          </a:xfrm>
          <a:prstGeom prst="rect">
            <a:avLst/>
          </a:prstGeom>
          <a:noFill/>
        </p:spPr>
      </p:pic>
      <p:cxnSp>
        <p:nvCxnSpPr>
          <p:cNvPr id="39" name="Straight Connector 38"/>
          <p:cNvCxnSpPr/>
          <p:nvPr/>
        </p:nvCxnSpPr>
        <p:spPr>
          <a:xfrm>
            <a:off x="6324600" y="3429000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07" name="Picture 3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581400"/>
            <a:ext cx="2162175" cy="276225"/>
          </a:xfrm>
          <a:prstGeom prst="rect">
            <a:avLst/>
          </a:prstGeom>
          <a:noFill/>
        </p:spPr>
      </p:pic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09" name="Picture 3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038600"/>
            <a:ext cx="1771650" cy="495300"/>
          </a:xfrm>
          <a:prstGeom prst="rect">
            <a:avLst/>
          </a:prstGeom>
          <a:noFill/>
        </p:spPr>
      </p:pic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11" name="Picture 35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800600"/>
            <a:ext cx="895350" cy="514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6" name="Rectangle 45"/>
          <p:cNvSpPr/>
          <p:nvPr/>
        </p:nvSpPr>
        <p:spPr>
          <a:xfrm>
            <a:off x="0" y="0"/>
            <a:ext cx="446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 current carrying coil as a magnetic dipole II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Magnetic Field due to a current in a long straight </a:t>
            </a:r>
            <a:r>
              <a:rPr lang="en-US" b="1" dirty="0" smtClean="0"/>
              <a:t>wire:</a:t>
            </a:r>
            <a:endParaRPr lang="en-US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9300" y="0"/>
            <a:ext cx="33147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85800"/>
            <a:ext cx="1762125" cy="5619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9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direction of dB from all the wire segment is into the page. So all of them will add.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98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There are similar contributions from segments from positive and negative y, therefore: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667000"/>
            <a:ext cx="1247775" cy="6286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429000"/>
            <a:ext cx="1924050" cy="6286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267200"/>
            <a:ext cx="1276350" cy="3143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648200"/>
            <a:ext cx="3048000" cy="6096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410200"/>
            <a:ext cx="2400300" cy="62865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6229350"/>
            <a:ext cx="2590800" cy="628650"/>
          </a:xfrm>
          <a:prstGeom prst="rect">
            <a:avLst/>
          </a:prstGeom>
          <a:noFill/>
        </p:spPr>
      </p:pic>
      <p:cxnSp>
        <p:nvCxnSpPr>
          <p:cNvPr id="23" name="Straight Connector 22"/>
          <p:cNvCxnSpPr/>
          <p:nvPr/>
        </p:nvCxnSpPr>
        <p:spPr>
          <a:xfrm flipH="1">
            <a:off x="3352800" y="2743200"/>
            <a:ext cx="762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038600"/>
            <a:ext cx="3838575" cy="62865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848601" y="3886200"/>
            <a:ext cx="1295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integration tables</a:t>
            </a:r>
            <a:endParaRPr lang="en-US" dirty="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800600"/>
            <a:ext cx="2552700" cy="628650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5638800"/>
            <a:ext cx="2190750" cy="561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Magnetic Field due to a current in a circular arc of wire:</a:t>
            </a:r>
            <a:endParaRPr lang="en-US" b="1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914400"/>
            <a:ext cx="1762125" cy="561975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990600"/>
            <a:ext cx="876300" cy="3048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600200"/>
            <a:ext cx="1304925" cy="56197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676400"/>
            <a:ext cx="942975" cy="304800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209800"/>
            <a:ext cx="1343025" cy="552450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895600"/>
            <a:ext cx="1057275" cy="638175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581400"/>
            <a:ext cx="1428750" cy="666750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343400"/>
            <a:ext cx="904875" cy="561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64566" y="0"/>
            <a:ext cx="4579434" cy="16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600200" y="4343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magnetic field at the center of the arc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1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long wires in the Z-direction carry equal and opposite current, I1 = I2. find the magnetic field at point P in the figure.</a:t>
            </a:r>
            <a:endParaRPr lang="en-US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0" y="1371600"/>
            <a:ext cx="4085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direction of B1 is shown in the figure.</a:t>
            </a:r>
            <a:endParaRPr lang="en-US" dirty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1981200"/>
            <a:ext cx="4085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direction of B1 is shown in the figure.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24384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X-components </a:t>
            </a:r>
            <a:r>
              <a:rPr lang="en-US" dirty="0" smtClean="0"/>
              <a:t>of both vectors cancel each other.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2819400"/>
            <a:ext cx="2492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y-components </a:t>
            </a:r>
            <a:r>
              <a:rPr lang="en-US" dirty="0" smtClean="0"/>
              <a:t>add.</a:t>
            </a:r>
            <a:endParaRPr lang="en-US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295400"/>
            <a:ext cx="942975" cy="55245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905000"/>
            <a:ext cx="942975" cy="55245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429000"/>
            <a:ext cx="1362075" cy="609600"/>
          </a:xfrm>
          <a:prstGeom prst="rect">
            <a:avLst/>
          </a:prstGeom>
          <a:noFill/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191000"/>
            <a:ext cx="1371600" cy="609600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953000"/>
            <a:ext cx="1123950" cy="600075"/>
          </a:xfrm>
          <a:prstGeom prst="rect">
            <a:avLst/>
          </a:prstGeom>
          <a:noFill/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4550" y="0"/>
            <a:ext cx="32194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691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Force between two parallel currents:</a:t>
            </a:r>
            <a:endParaRPr lang="en-US" b="1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295400"/>
            <a:ext cx="638175" cy="35242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33400"/>
            <a:ext cx="1390650" cy="552450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828800"/>
            <a:ext cx="1266825" cy="35242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438400"/>
            <a:ext cx="2495550" cy="3048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895600"/>
            <a:ext cx="1247775" cy="55245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0" y="34290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the direction of the magnetic force use the right hand rule as shown in the figure</a:t>
            </a:r>
            <a:endParaRPr lang="en-US" dirty="0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114800"/>
            <a:ext cx="1714500" cy="55245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0" y="47244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the currents in the two wires are in the same direction, they attract each other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0" y="54102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the currents in the two wires are in opposite direction, they rebel each other.</a:t>
            </a:r>
            <a:endParaRPr lang="en-US" dirty="0"/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48350" y="0"/>
            <a:ext cx="329565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1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Ampere’s Law</a:t>
            </a:r>
            <a:endParaRPr lang="en-US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57200"/>
            <a:ext cx="1609725" cy="561975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2025" y="0"/>
            <a:ext cx="43719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17526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the shown figure: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066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left side term is integrated over a closed loop.</a:t>
            </a: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286000"/>
            <a:ext cx="2981325" cy="56197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971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Use the Right Hand Rule to find the direction of the magnetic field: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657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Point your thumb to the direction of the net enclosed current, the curl of your fingers define the magnetic field direction.</a:t>
            </a:r>
            <a:endParaRPr lang="en-US" dirty="0"/>
          </a:p>
        </p:txBody>
      </p:sp>
      <p:pic>
        <p:nvPicPr>
          <p:cNvPr id="2055" name="Picture 7" descr="http://earthphysicsteaching.homestead.com/Left_Hand_Rule_1_-_Ampere_s_L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1100" y="3352800"/>
            <a:ext cx="4152900" cy="32575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52401" y="48768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there exists a good level of symmetry, Ampere’s Law provides an easier method to find the magnetic field than </a:t>
            </a:r>
            <a:r>
              <a:rPr lang="en-US" dirty="0" err="1" smtClean="0"/>
              <a:t>Biot-Savart</a:t>
            </a:r>
            <a:r>
              <a:rPr lang="en-US" dirty="0" smtClean="0"/>
              <a:t> law.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The magnetic field outside and inside a long straight wire with current</a:t>
            </a:r>
            <a:endParaRPr lang="en-US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20135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24400" y="2057400"/>
            <a:ext cx="4419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direction of B outside a wire with current once  pointing out of page and once into it.</a:t>
            </a:r>
            <a:endParaRPr lang="en-US" dirty="0"/>
          </a:p>
        </p:txBody>
      </p:sp>
      <p:pic>
        <p:nvPicPr>
          <p:cNvPr id="19460" name="Picture 4" descr="https://encrypted-tbn1.gstatic.com/images?q=tbn:ANd9GcSgB0kGNKQWNg6-NBSoqawLh4PybdcQGWiyrQ88AFxsIWeAdwJlc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7025" y="2819400"/>
            <a:ext cx="2466975" cy="1857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0" y="8382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Outside: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219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an </a:t>
            </a:r>
            <a:r>
              <a:rPr lang="en-US" dirty="0" err="1" smtClean="0"/>
              <a:t>Amperian</a:t>
            </a:r>
            <a:r>
              <a:rPr lang="en-US" dirty="0" smtClean="0"/>
              <a:t> loop outside the wire as shown in the figure.</a:t>
            </a:r>
            <a:endParaRPr lang="en-US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981200"/>
            <a:ext cx="1609725" cy="5619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" y="2667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magnitude B is constant over the entire loop and the angle between B and </a:t>
            </a:r>
            <a:r>
              <a:rPr lang="en-US" dirty="0" err="1" smtClean="0"/>
              <a:t>ds</a:t>
            </a:r>
            <a:r>
              <a:rPr lang="en-US" dirty="0" smtClean="0"/>
              <a:t> is zero . </a:t>
            </a:r>
            <a:endParaRPr lang="en-US" dirty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352800"/>
            <a:ext cx="1304925" cy="561975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191000"/>
            <a:ext cx="1381125" cy="304800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648200"/>
            <a:ext cx="828675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1.gstatic.com/images?q=tbn:ANd9GcSgB0kGNKQWNg6-NBSoqawLh4PybdcQGWiyrQ88AFxsIWeAdwJl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0"/>
            <a:ext cx="2466975" cy="1857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The magnetic field outside and inside a long straight wire with current II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3820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Inside: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an </a:t>
            </a:r>
            <a:r>
              <a:rPr lang="en-US" dirty="0" err="1" smtClean="0"/>
              <a:t>Amperian</a:t>
            </a:r>
            <a:r>
              <a:rPr lang="en-US" dirty="0" smtClean="0"/>
              <a:t> loop inside the wire as shown in the figure</a:t>
            </a:r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981200"/>
            <a:ext cx="1609725" cy="561975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743200"/>
            <a:ext cx="1590675" cy="561975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505200"/>
            <a:ext cx="1666875" cy="3048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962400"/>
            <a:ext cx="1047750" cy="55245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57200" y="4648200"/>
            <a:ext cx="2269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current density is:</a:t>
            </a:r>
            <a:endParaRPr lang="en-US" dirty="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181600"/>
            <a:ext cx="1228725" cy="552450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3810000" y="20574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438400"/>
            <a:ext cx="1714500" cy="314325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971800"/>
            <a:ext cx="1038225" cy="590550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3810000"/>
            <a:ext cx="1352550" cy="561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Solenoids:</a:t>
            </a:r>
            <a:endParaRPr lang="en-US" b="1" dirty="0"/>
          </a:p>
        </p:txBody>
      </p:sp>
      <p:pic>
        <p:nvPicPr>
          <p:cNvPr id="21506" name="Picture 2" descr="http://www.physics.sjsu.edu/becker/physics51/images/29_19_Solenoid_Ampere%27s_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1488" y="3657600"/>
            <a:ext cx="4332513" cy="3200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1508" name="Picture 4" descr="http://hyperphysics.phy-astr.gsu.edu/hbase/magnetic/imgmag/sol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7275" y="0"/>
            <a:ext cx="4276725" cy="2352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0" y="4572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length of the solenoid is much greater than its diameter B outside the solenoid almost vanishes. B inside it is almost uniform as shown in the figure.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752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can use Amperes=‘s law to find B inside the solenoid as shown in the second figure.</a:t>
            </a:r>
            <a:endParaRPr 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438400"/>
            <a:ext cx="1609725" cy="561975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971800"/>
            <a:ext cx="4991100" cy="657225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733800"/>
            <a:ext cx="2486025" cy="5619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4343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equal zero outside the solenoid and in sections </a:t>
            </a:r>
            <a:r>
              <a:rPr lang="en-US" dirty="0" err="1" smtClean="0"/>
              <a:t>bc</a:t>
            </a:r>
            <a:r>
              <a:rPr lang="en-US" dirty="0" smtClean="0"/>
              <a:t> and </a:t>
            </a:r>
            <a:r>
              <a:rPr lang="en-US" dirty="0" err="1" smtClean="0"/>
              <a:t>da</a:t>
            </a:r>
            <a:r>
              <a:rPr lang="en-US" dirty="0" smtClean="0"/>
              <a:t> the angle is 90 degrees</a:t>
            </a:r>
            <a:endParaRPr lang="en-US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029200"/>
            <a:ext cx="1171575" cy="304800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410200"/>
            <a:ext cx="1190625" cy="304800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867400"/>
            <a:ext cx="89535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2" name="Rectangle 21"/>
          <p:cNvSpPr/>
          <p:nvPr/>
        </p:nvSpPr>
        <p:spPr>
          <a:xfrm>
            <a:off x="0" y="6324600"/>
            <a:ext cx="3400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n: number of turns per unit length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724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gandoni</cp:lastModifiedBy>
  <cp:revision>68</cp:revision>
  <dcterms:created xsi:type="dcterms:W3CDTF">2016-01-02T06:37:17Z</dcterms:created>
  <dcterms:modified xsi:type="dcterms:W3CDTF">2016-04-14T07:03:16Z</dcterms:modified>
</cp:coreProperties>
</file>