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D768-6971-4BDE-A7BD-1F4F1519FA3A}" type="datetimeFigureOut">
              <a:rPr lang="en-US" smtClean="0"/>
              <a:t>16/2/2016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6AF0-30E5-4D9B-A7E5-4EC3578CC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152400"/>
            <a:ext cx="1994072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Charges and Forces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685800"/>
            <a:ext cx="2625975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Two important Questions: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38100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we have two charges located at distance (r) from each other How does one knows that the other exists?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295400"/>
            <a:ext cx="39624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one charge moves closer to the other would the other know that instantaneously or does that takes time?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514600"/>
            <a:ext cx="4928722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field concept might provide an answer to both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200400"/>
            <a:ext cx="83058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Any charge q sets a field in its surrounding which has magnitude and direction at any given point.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114800"/>
            <a:ext cx="85344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a second charge is placed at point P in the field of q it experience a force. This is how it knows q exists.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029200"/>
            <a:ext cx="83820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 the charge moves it sends an electromagnetic wave with the speed of light to change the field at P. So it takes time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297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field outside a Infinite line of charge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514600"/>
            <a:ext cx="34290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 flipV="1">
            <a:off x="7124700" y="914400"/>
            <a:ext cx="381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01000" y="2514600"/>
            <a:ext cx="152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2514600"/>
            <a:ext cx="152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6172200" y="685800"/>
            <a:ext cx="1600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flipH="1" flipV="1">
            <a:off x="6553200" y="685800"/>
            <a:ext cx="1524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162800" y="762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62800" y="457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34200" y="990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1524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990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86600" y="1524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6096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7620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16002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16764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67600" y="2590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0" y="1905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304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39000" y="53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Due to symmetry, the x-components of the electric field cancel each other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143000"/>
            <a:ext cx="1790700" cy="3048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524000"/>
            <a:ext cx="1771650" cy="5619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743200"/>
            <a:ext cx="933450" cy="3048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7200" y="4495800"/>
            <a:ext cx="373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solution from table of integrals is:</a:t>
            </a:r>
            <a:endParaRPr lang="en-US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133600"/>
            <a:ext cx="1838325" cy="56197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124200"/>
            <a:ext cx="2790825" cy="676275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810000"/>
            <a:ext cx="2886075" cy="647700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953000"/>
            <a:ext cx="2771775" cy="781050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791200"/>
            <a:ext cx="2381250" cy="600075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343400"/>
            <a:ext cx="1076325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52" name="Straight Connector 51"/>
          <p:cNvCxnSpPr/>
          <p:nvPr/>
        </p:nvCxnSpPr>
        <p:spPr>
          <a:xfrm>
            <a:off x="4800600" y="31242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52400"/>
            <a:ext cx="1388522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5638800" cy="64633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a test charge s placed a distance r from a charge q the electric force it experience is: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685800"/>
            <a:ext cx="1344246" cy="6096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3400" y="1676400"/>
            <a:ext cx="3222421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electric field at that point is: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1" y="1524000"/>
            <a:ext cx="2514600" cy="711367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</p:pic>
      <p:sp>
        <p:nvSpPr>
          <p:cNvPr id="10" name="Right Arrow 9"/>
          <p:cNvSpPr/>
          <p:nvPr/>
        </p:nvSpPr>
        <p:spPr>
          <a:xfrm>
            <a:off x="6477000" y="914400"/>
            <a:ext cx="4572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43400" y="1752600"/>
            <a:ext cx="5334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buphy.bu.edu/%7Eduffy/PY106/2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3524250" cy="2105026"/>
          </a:xfrm>
          <a:prstGeom prst="rect">
            <a:avLst/>
          </a:prstGeom>
          <a:noFill/>
        </p:spPr>
      </p:pic>
      <p:pic>
        <p:nvPicPr>
          <p:cNvPr id="1032" name="Picture 8" descr="http://i.stack.imgur.com/tVws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400816"/>
            <a:ext cx="3048000" cy="228718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124200" y="2514600"/>
            <a:ext cx="2472152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Electric Field Lines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3048000"/>
            <a:ext cx="25146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Starts at positive charges and ends at negative charges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3048000"/>
            <a:ext cx="24384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direction of E is always tangent to the field line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048000"/>
            <a:ext cx="32004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Field lines never cross each other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34" name="Picture 10" descr="https://encrypted-tbn3.gstatic.com/images?q=tbn:ANd9GcSpfkoKXmgUIHo2e48PrnuWb2IzR2orhtE69tOc_9-_g7Kjl8fB2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5105400"/>
            <a:ext cx="179070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04800"/>
            <a:ext cx="3491725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Due to a point charge</a:t>
            </a:r>
            <a:endParaRPr lang="en-US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371600"/>
            <a:ext cx="1344246" cy="6096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295400"/>
            <a:ext cx="2693581" cy="762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67000"/>
            <a:ext cx="39814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76800" y="3733800"/>
            <a:ext cx="3886200" cy="212365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electric field decreases with the distance from the point charge.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electric field is proportional to the number of field lines crossing a cross section area at any point.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212628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due to more than one charge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3810000"/>
            <a:ext cx="3124200" cy="92333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Hint: Find The vector fields due to each charge at the required point and add them  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8275" y="0"/>
            <a:ext cx="38957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457200"/>
            <a:ext cx="1039708" cy="369332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5715000" cy="1200329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Four equal charges, one is negative and the others are positive are placed at the vertices of square as shown. Find the electric field at point P and the electric force the charge at P experiences.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1023037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209800"/>
            <a:ext cx="12192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209800"/>
            <a:ext cx="984738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71800"/>
            <a:ext cx="2923674" cy="685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10000"/>
            <a:ext cx="3898232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8200"/>
            <a:ext cx="990601" cy="4661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334000"/>
            <a:ext cx="466598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0"/>
            <a:ext cx="3478196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due to Electric Dipole</a:t>
            </a:r>
            <a:endParaRPr lang="en-US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838200"/>
            <a:ext cx="1295400" cy="2619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57600"/>
            <a:ext cx="1857375" cy="29187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33400"/>
            <a:ext cx="1066800" cy="63137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33400"/>
            <a:ext cx="1219200" cy="620295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609600"/>
            <a:ext cx="1458310" cy="381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71600"/>
            <a:ext cx="1983828" cy="762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371600"/>
            <a:ext cx="1886262" cy="762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371600"/>
            <a:ext cx="1886262" cy="762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86000"/>
            <a:ext cx="2854271" cy="762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304800" y="3200400"/>
            <a:ext cx="2964594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At far enough distances when</a:t>
            </a:r>
            <a:endParaRPr lang="en-US" dirty="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200400"/>
            <a:ext cx="762000" cy="356419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304800" y="3733800"/>
            <a:ext cx="3906006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can do the following approximation:</a:t>
            </a:r>
            <a:endParaRPr lang="en-US" dirty="0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733800"/>
            <a:ext cx="1353208" cy="381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1066800" cy="47946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953000"/>
            <a:ext cx="914400" cy="425003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35" name="TextBox 34"/>
          <p:cNvSpPr txBox="1"/>
          <p:nvPr/>
        </p:nvSpPr>
        <p:spPr>
          <a:xfrm>
            <a:off x="1524000" y="5486400"/>
            <a:ext cx="5173917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direction of d is from negative to positive charge.</a:t>
            </a:r>
            <a:endParaRPr lang="en-US" dirty="0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524000" y="6019800"/>
            <a:ext cx="5334000" cy="64633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It does not matter if d or q changes as long as their product remains the same.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4953000"/>
            <a:ext cx="2665153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Define dipole momentum: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191000"/>
            <a:ext cx="1219200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638800"/>
            <a:ext cx="1190625" cy="6667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19800" y="2362200"/>
            <a:ext cx="2286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3622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endCxn id="5" idx="6"/>
          </p:cNvCxnSpPr>
          <p:nvPr/>
        </p:nvCxnSpPr>
        <p:spPr>
          <a:xfrm>
            <a:off x="6248400" y="2471878"/>
            <a:ext cx="1600200" cy="46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934200" y="6858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</p:cNvCxnSpPr>
          <p:nvPr/>
        </p:nvCxnSpPr>
        <p:spPr>
          <a:xfrm flipV="1">
            <a:off x="6053278" y="1219200"/>
            <a:ext cx="880922" cy="1338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5"/>
          </p:cNvCxnSpPr>
          <p:nvPr/>
        </p:nvCxnSpPr>
        <p:spPr>
          <a:xfrm flipH="1" flipV="1">
            <a:off x="6934200" y="1219200"/>
            <a:ext cx="880922" cy="1338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248400" y="457200"/>
            <a:ext cx="6858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00800" y="1219200"/>
            <a:ext cx="5334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096000" y="1219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562600" y="1219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39000" y="2057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914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924800" y="19812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8800" y="1981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818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43800" y="2590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2590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-a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848600" y="2438400"/>
            <a:ext cx="719278" cy="3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10600" y="2286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781800" y="228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00800" y="3048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72200" y="15240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91400" y="1447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53200" y="16764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914400"/>
            <a:ext cx="962025" cy="504825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152400" y="152400"/>
            <a:ext cx="359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dipole, different orientation: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914400"/>
            <a:ext cx="962025" cy="504825"/>
          </a:xfrm>
          <a:prstGeom prst="rect">
            <a:avLst/>
          </a:prstGeom>
          <a:noFill/>
        </p:spPr>
      </p:pic>
      <p:sp>
        <p:nvSpPr>
          <p:cNvPr id="56" name="Rectangle 55"/>
          <p:cNvSpPr/>
          <p:nvPr/>
        </p:nvSpPr>
        <p:spPr>
          <a:xfrm>
            <a:off x="228600" y="1447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From symmetry, the y-component of both cancels each other. 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209800"/>
            <a:ext cx="1781175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667000"/>
            <a:ext cx="2790825" cy="5048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276600"/>
            <a:ext cx="3067050" cy="5524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038600"/>
            <a:ext cx="1333500" cy="3714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95800"/>
            <a:ext cx="2162175" cy="6096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029200"/>
            <a:ext cx="866775" cy="3048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334000"/>
            <a:ext cx="1314450" cy="60007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6019800"/>
            <a:ext cx="1304925" cy="676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715000" y="1905000"/>
            <a:ext cx="23622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1905000"/>
            <a:ext cx="22860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1905000"/>
            <a:ext cx="23622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152400"/>
            <a:ext cx="3826945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due a charge distribution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7848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charges are packed together to form a line or a surface or a volume, we can define charge density: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1093733" cy="4286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3200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(C/m) charge per unit length</a:t>
            </a: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352800"/>
            <a:ext cx="1213945" cy="4572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810000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(C/m²) charge per unit area</a:t>
            </a:r>
            <a:endParaRPr lang="en-US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733800"/>
            <a:ext cx="1138074" cy="4286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867400" y="4191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(C/m³) charge per unit volume.</a:t>
            </a:r>
            <a:endParaRPr lang="en-US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514600"/>
            <a:ext cx="20859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1371600" cy="457200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514600"/>
            <a:ext cx="11906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133600"/>
            <a:ext cx="1344996" cy="428625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2590800"/>
            <a:ext cx="1019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133600"/>
            <a:ext cx="1434662" cy="4572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81000" y="5334000"/>
            <a:ext cx="7848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the electric field </a:t>
            </a:r>
            <a:r>
              <a:rPr lang="en-US" dirty="0" err="1" smtClean="0"/>
              <a:t>dE</a:t>
            </a:r>
            <a:r>
              <a:rPr lang="en-US" dirty="0" smtClean="0"/>
              <a:t> due to charge </a:t>
            </a:r>
            <a:r>
              <a:rPr lang="en-US" dirty="0" err="1" smtClean="0"/>
              <a:t>dq</a:t>
            </a:r>
            <a:r>
              <a:rPr lang="en-US" dirty="0" smtClean="0"/>
              <a:t> then add/ integrate over the entire charge distribution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52400"/>
            <a:ext cx="3565976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due to a line of charge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90600"/>
            <a:ext cx="4133850" cy="2343150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838200"/>
            <a:ext cx="963083" cy="5334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914400"/>
            <a:ext cx="1181100" cy="381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524000"/>
            <a:ext cx="1444625" cy="381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447800"/>
            <a:ext cx="1452033" cy="5334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28600" y="2057400"/>
            <a:ext cx="4114800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electric field has three components. The Z-component adds but the X and Y components cancels due the symmetry of the ring.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1526117" cy="5334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505200"/>
            <a:ext cx="2620108" cy="685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343400"/>
            <a:ext cx="2598420" cy="8382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419600"/>
            <a:ext cx="1600200" cy="783771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562600"/>
            <a:ext cx="2371928" cy="838200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5181600" y="3657600"/>
            <a:ext cx="0" cy="27432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0" y="3657600"/>
            <a:ext cx="137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if</a:t>
            </a:r>
            <a:endParaRPr lang="en-US" sz="2000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733800"/>
            <a:ext cx="685800" cy="3429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3657600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191000"/>
            <a:ext cx="1250462" cy="6096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5334000" y="4953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ring behaves as if all the charge is located at its center.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228600"/>
            <a:ext cx="38862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 Field Due to Charged Disk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3886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the X- component of the field adds, other components cancel due symmetry </a:t>
            </a:r>
            <a:endParaRPr 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52400"/>
            <a:ext cx="4524375" cy="3152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905000"/>
            <a:ext cx="1852448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905000"/>
            <a:ext cx="1632857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14600"/>
            <a:ext cx="2286000" cy="6495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352800"/>
            <a:ext cx="1759789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267200"/>
            <a:ext cx="4928038" cy="838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34000"/>
            <a:ext cx="4167266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505200"/>
            <a:ext cx="3179885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24" name="Straight Connector 23"/>
          <p:cNvCxnSpPr/>
          <p:nvPr/>
        </p:nvCxnSpPr>
        <p:spPr>
          <a:xfrm>
            <a:off x="5257800" y="35052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600" y="4495800"/>
            <a:ext cx="137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if</a:t>
            </a:r>
            <a:endParaRPr lang="en-US" sz="2000" dirty="0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848600" y="441960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953000"/>
            <a:ext cx="1143000" cy="814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1" name="TextBox 30"/>
          <p:cNvSpPr txBox="1"/>
          <p:nvPr/>
        </p:nvSpPr>
        <p:spPr>
          <a:xfrm>
            <a:off x="5334000" y="5943600"/>
            <a:ext cx="35814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 is constant and independent on the distance from the disk</a:t>
            </a:r>
            <a:endParaRPr lang="en-US" sz="20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495800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gandoni</dc:creator>
  <cp:lastModifiedBy>gandoni</cp:lastModifiedBy>
  <cp:revision>1</cp:revision>
  <dcterms:created xsi:type="dcterms:W3CDTF">2016-02-16T05:48:25Z</dcterms:created>
  <dcterms:modified xsi:type="dcterms:W3CDTF">2016-02-16T05:49:18Z</dcterms:modified>
</cp:coreProperties>
</file>