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D572-5E9C-46C8-9F98-3F12EA2C23DD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3044A-AF7D-483A-AA78-B77DAC54C8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19800" y="2362200"/>
            <a:ext cx="228600" cy="2286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00" y="23622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endCxn id="5" idx="6"/>
          </p:cNvCxnSpPr>
          <p:nvPr/>
        </p:nvCxnSpPr>
        <p:spPr>
          <a:xfrm>
            <a:off x="6248400" y="2471878"/>
            <a:ext cx="1600200" cy="46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934200" y="6858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3"/>
          </p:cNvCxnSpPr>
          <p:nvPr/>
        </p:nvCxnSpPr>
        <p:spPr>
          <a:xfrm flipV="1">
            <a:off x="6053278" y="1219200"/>
            <a:ext cx="880922" cy="13381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5"/>
          </p:cNvCxnSpPr>
          <p:nvPr/>
        </p:nvCxnSpPr>
        <p:spPr>
          <a:xfrm flipH="1" flipV="1">
            <a:off x="6934200" y="1219200"/>
            <a:ext cx="880922" cy="13381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248400" y="457200"/>
            <a:ext cx="6858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400800" y="1219200"/>
            <a:ext cx="533400" cy="838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096000" y="1219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562600" y="1219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39000" y="2057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914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924800" y="19812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638800" y="1981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-q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781800" y="2514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43800" y="2590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+a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943600" y="2590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-a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7848600" y="2438400"/>
            <a:ext cx="719278" cy="33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10600" y="22860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781800" y="2286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400800" y="3048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172200" y="15240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91400" y="14478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553200" y="16764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914400"/>
            <a:ext cx="962025" cy="504825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>
            <a:off x="152400" y="152400"/>
            <a:ext cx="359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 dipole, different orientation: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914400"/>
            <a:ext cx="962025" cy="504825"/>
          </a:xfrm>
          <a:prstGeom prst="rect">
            <a:avLst/>
          </a:prstGeom>
          <a:noFill/>
        </p:spPr>
      </p:pic>
      <p:sp>
        <p:nvSpPr>
          <p:cNvPr id="56" name="Rectangle 55"/>
          <p:cNvSpPr/>
          <p:nvPr/>
        </p:nvSpPr>
        <p:spPr>
          <a:xfrm>
            <a:off x="228600" y="1447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From symmetry, the y-component of both cancels each other. </a:t>
            </a:r>
            <a:endParaRPr 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209800"/>
            <a:ext cx="1781175" cy="3048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667000"/>
            <a:ext cx="2790825" cy="5048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276600"/>
            <a:ext cx="3067050" cy="55245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038600"/>
            <a:ext cx="1333500" cy="3714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495800"/>
            <a:ext cx="2162175" cy="6096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029200"/>
            <a:ext cx="866775" cy="3048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334000"/>
            <a:ext cx="1314450" cy="600075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943600"/>
            <a:ext cx="1428750" cy="676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gandoni</dc:creator>
  <cp:lastModifiedBy>gandoni</cp:lastModifiedBy>
  <cp:revision>1</cp:revision>
  <dcterms:created xsi:type="dcterms:W3CDTF">2016-02-18T05:11:38Z</dcterms:created>
  <dcterms:modified xsi:type="dcterms:W3CDTF">2016-02-18T05:12:04Z</dcterms:modified>
</cp:coreProperties>
</file>