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3BCA-F7C0-409D-B65F-EAD5C6761664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C788-6C24-4579-A4CB-BA4629568F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297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Electric field outside a Infinite line of charge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514600"/>
            <a:ext cx="34290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 flipV="1">
            <a:off x="7124700" y="914400"/>
            <a:ext cx="381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001000" y="2514600"/>
            <a:ext cx="152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2514600"/>
            <a:ext cx="152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6172200" y="685800"/>
            <a:ext cx="1600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flipH="1" flipV="1">
            <a:off x="6553200" y="685800"/>
            <a:ext cx="1524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162800" y="762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62800" y="457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34200" y="990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1524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990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86600" y="1524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848600" y="6096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7620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24600" y="16002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96200" y="16764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67600" y="2590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0" y="1905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304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39000" y="53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E2y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Due to symmetry, the x-components of the electric field cancel each other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524000"/>
            <a:ext cx="1771650" cy="5619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743200"/>
            <a:ext cx="933450" cy="3048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7200" y="4495800"/>
            <a:ext cx="373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solution from table of integrals is:</a:t>
            </a:r>
            <a:endParaRPr lang="en-US" dirty="0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133600"/>
            <a:ext cx="1838325" cy="561975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124200"/>
            <a:ext cx="2790825" cy="676275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810000"/>
            <a:ext cx="2886075" cy="647700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953000"/>
            <a:ext cx="2771775" cy="781050"/>
          </a:xfrm>
          <a:prstGeom prst="rect">
            <a:avLst/>
          </a:prstGeom>
          <a:noFill/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791200"/>
            <a:ext cx="2381250" cy="600075"/>
          </a:xfrm>
          <a:prstGeom prst="rect">
            <a:avLst/>
          </a:prstGeom>
          <a:noFill/>
        </p:spPr>
      </p:pic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343400"/>
            <a:ext cx="1076325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52" name="Straight Connector 51"/>
          <p:cNvCxnSpPr/>
          <p:nvPr/>
        </p:nvCxnSpPr>
        <p:spPr>
          <a:xfrm>
            <a:off x="4800600" y="31242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066800"/>
            <a:ext cx="1114425" cy="352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BZU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gandoni</dc:creator>
  <cp:lastModifiedBy>gandoni</cp:lastModifiedBy>
  <cp:revision>1</cp:revision>
  <dcterms:created xsi:type="dcterms:W3CDTF">2016-02-18T05:26:17Z</dcterms:created>
  <dcterms:modified xsi:type="dcterms:W3CDTF">2016-02-18T05:26:48Z</dcterms:modified>
</cp:coreProperties>
</file>