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93BCA-F7C0-409D-B65F-EAD5C6761664}" type="datetimeFigureOut">
              <a:rPr lang="en-US" smtClean="0"/>
              <a:t>18/2/2016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2C788-6C24-4579-A4CB-BA4629568F2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4297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Electric field outside a Infinite line of charge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10200" y="2514600"/>
            <a:ext cx="3429000" cy="76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7" idx="0"/>
          </p:cNvCxnSpPr>
          <p:nvPr/>
        </p:nvCxnSpPr>
        <p:spPr>
          <a:xfrm flipV="1">
            <a:off x="7124700" y="914400"/>
            <a:ext cx="381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001000" y="2514600"/>
            <a:ext cx="152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0" y="2514600"/>
            <a:ext cx="152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flipV="1">
            <a:off x="6172200" y="685800"/>
            <a:ext cx="16002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0"/>
          </p:cNvCxnSpPr>
          <p:nvPr/>
        </p:nvCxnSpPr>
        <p:spPr>
          <a:xfrm flipH="1" flipV="1">
            <a:off x="6553200" y="685800"/>
            <a:ext cx="15240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7162800" y="7620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162800" y="4572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934200" y="9906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58000" y="1524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86600" y="9906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086600" y="1524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848600" y="6096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96000" y="7620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324600" y="16002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696200" y="16764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467600" y="25908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00" y="19050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553200" y="3048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E1y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239000" y="5334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E2y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04800" y="381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Due to symmetry, the x-components of the electric field cancel each other</a:t>
            </a:r>
            <a:endParaRPr lang="en-US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1524000"/>
            <a:ext cx="1771650" cy="561975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743200"/>
            <a:ext cx="933450" cy="304800"/>
          </a:xfrm>
          <a:prstGeom prst="rect">
            <a:avLst/>
          </a:prstGeom>
          <a:noFill/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57200" y="4495800"/>
            <a:ext cx="3737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solution from table of integrals is:</a:t>
            </a:r>
            <a:endParaRPr lang="en-US" dirty="0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133600"/>
            <a:ext cx="1838325" cy="561975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124200"/>
            <a:ext cx="2790825" cy="676275"/>
          </a:xfrm>
          <a:prstGeom prst="rect">
            <a:avLst/>
          </a:prstGeom>
          <a:noFill/>
        </p:spPr>
      </p:pic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810000"/>
            <a:ext cx="2886075" cy="647700"/>
          </a:xfrm>
          <a:prstGeom prst="rect">
            <a:avLst/>
          </a:prstGeom>
          <a:noFill/>
        </p:spPr>
      </p:pic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4953000"/>
            <a:ext cx="2771775" cy="781050"/>
          </a:xfrm>
          <a:prstGeom prst="rect">
            <a:avLst/>
          </a:prstGeom>
          <a:noFill/>
        </p:spPr>
      </p:pic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5791200"/>
            <a:ext cx="2381250" cy="600075"/>
          </a:xfrm>
          <a:prstGeom prst="rect">
            <a:avLst/>
          </a:prstGeom>
          <a:noFill/>
        </p:spPr>
      </p:pic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4343400"/>
            <a:ext cx="1076325" cy="609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52" name="Straight Connector 51"/>
          <p:cNvCxnSpPr/>
          <p:nvPr/>
        </p:nvCxnSpPr>
        <p:spPr>
          <a:xfrm>
            <a:off x="4800600" y="3124200"/>
            <a:ext cx="0" cy="3352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6145" name="Picture 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066800"/>
            <a:ext cx="1114425" cy="3524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BZU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gandoni</dc:creator>
  <cp:lastModifiedBy>gandoni</cp:lastModifiedBy>
  <cp:revision>1</cp:revision>
  <dcterms:created xsi:type="dcterms:W3CDTF">2016-02-18T05:26:17Z</dcterms:created>
  <dcterms:modified xsi:type="dcterms:W3CDTF">2016-02-18T05:26:48Z</dcterms:modified>
</cp:coreProperties>
</file>