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C929-0016-4CCB-B989-335D3E4CE67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3492-1ED7-4813-B214-49DF6A690C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2496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Potential Energy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52400"/>
            <a:ext cx="33337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762000"/>
            <a:ext cx="399173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Electrostatic force is a conservative force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state of the system changes from I  to f by moving q2 from position r1 to r2, the E force does work (W)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286000"/>
            <a:ext cx="397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work is path independent: W1 = W2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2819400"/>
            <a:ext cx="592380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change of the potential Energy due to the work done is: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352800"/>
            <a:ext cx="88582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352800"/>
            <a:ext cx="1266825" cy="295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381000" y="3733800"/>
            <a:ext cx="1512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Let us choose 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810000"/>
            <a:ext cx="866775" cy="276225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200400" y="373380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810000"/>
            <a:ext cx="1123950" cy="276225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91400" y="4038600"/>
            <a:ext cx="130492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04800" y="4267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Example</a:t>
            </a:r>
            <a:r>
              <a:rPr lang="en-US" dirty="0" smtClean="0"/>
              <a:t>: find the work needed to move an electron a distance d in a uniform  E field as shown in the figure.</a:t>
            </a:r>
            <a:endParaRPr lang="en-US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105400"/>
            <a:ext cx="695325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105400"/>
            <a:ext cx="885825" cy="31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5181600"/>
            <a:ext cx="1409700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715000"/>
            <a:ext cx="1504950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1795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Potential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1" y="9144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electric potential at any point </a:t>
            </a:r>
            <a:r>
              <a:rPr lang="en-US" dirty="0" smtClean="0"/>
              <a:t>in an Electric Field is </a:t>
            </a:r>
            <a:r>
              <a:rPr lang="en-US" dirty="0"/>
              <a:t>the electric potential energy per unit </a:t>
            </a:r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752600"/>
            <a:ext cx="54292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85800" y="2438400"/>
            <a:ext cx="642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potential difference between two points in an electric field is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048000"/>
            <a:ext cx="143827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810000"/>
            <a:ext cx="86677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733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</a:t>
            </a:r>
            <a:endParaRPr lang="en-US" dirty="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733800"/>
            <a:ext cx="134302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3886200"/>
            <a:ext cx="107632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838200" y="4572000"/>
            <a:ext cx="320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Work done by an applied force: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4400" y="5181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 force is applied to a charge to move it from state I to state f and if the K.E does not change  then</a:t>
            </a:r>
            <a:endParaRPr lang="en-US" dirty="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6019800"/>
            <a:ext cx="1066800" cy="295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2317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Equipotential</a:t>
            </a:r>
            <a:r>
              <a:rPr lang="en-US" b="1" dirty="0" smtClean="0"/>
              <a:t> Surfaces</a:t>
            </a:r>
            <a:endParaRPr lang="en-US" b="1" dirty="0"/>
          </a:p>
        </p:txBody>
      </p:sp>
      <p:pic>
        <p:nvPicPr>
          <p:cNvPr id="15362" name="Picture 2" descr="http://sdsu-physics.org/physics180/physics180B/Topics/electromagnetism/images_em/17_equipotenti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096250" cy="2838450"/>
          </a:xfrm>
          <a:prstGeom prst="rect">
            <a:avLst/>
          </a:prstGeom>
          <a:noFill/>
        </p:spPr>
      </p:pic>
      <p:pic>
        <p:nvPicPr>
          <p:cNvPr id="15364" name="Picture 4" descr="http://images.tutorvista.com/cms/images/95/infinite-she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114800"/>
            <a:ext cx="1905000" cy="1905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1" y="41910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Equipotential</a:t>
            </a:r>
            <a:r>
              <a:rPr lang="en-US" dirty="0" smtClean="0"/>
              <a:t> Surfaces have the same potential.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 work is needed to move a charge on the surface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Equipotential</a:t>
            </a:r>
            <a:r>
              <a:rPr lang="en-US" dirty="0" smtClean="0"/>
              <a:t> Surfaces are always perpendicular to electric field lines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391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Calculating the Potential from the Field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3720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work done to move a test charge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914400"/>
            <a:ext cx="200025" cy="2762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295400"/>
            <a:ext cx="365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point I to point f in an electric field is given by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133600"/>
            <a:ext cx="2371725" cy="59055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19400"/>
            <a:ext cx="2085975" cy="5905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04800" y="3657600"/>
            <a:ext cx="2482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we choose Vi = 0 then </a:t>
            </a:r>
          </a:p>
          <a:p>
            <a:endParaRPr lang="en-US" dirty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581400"/>
            <a:ext cx="1314450" cy="590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4572000" y="3657600"/>
            <a:ext cx="2309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is path independent.</a:t>
            </a:r>
            <a:endParaRPr lang="en-US" dirty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419600"/>
            <a:ext cx="1590675" cy="59055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209800" y="4495800"/>
            <a:ext cx="500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angle between the direction of E and that of </a:t>
            </a:r>
            <a:r>
              <a:rPr lang="en-US" dirty="0" err="1" smtClean="0"/>
              <a:t>ds</a:t>
            </a:r>
            <a:endParaRPr lang="en-US" dirty="0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838200"/>
            <a:ext cx="51054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04800" y="5105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Case (1) in the first section the angle between E and </a:t>
            </a:r>
            <a:r>
              <a:rPr lang="en-US" dirty="0" err="1" smtClean="0"/>
              <a:t>ds</a:t>
            </a:r>
            <a:r>
              <a:rPr lang="en-US" dirty="0" smtClean="0"/>
              <a:t> =90 degree so V=0 . In the second section the angle is zero leading to:</a:t>
            </a:r>
            <a:endParaRPr lang="en-US" dirty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5486400"/>
            <a:ext cx="800100" cy="276225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457200" y="5943600"/>
            <a:ext cx="641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at f should have the same value regardless of the path of motion.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175" y="0"/>
            <a:ext cx="3552825" cy="3333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3934"/>
            <a:ext cx="31288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Potential due to a point charge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1134"/>
            <a:ext cx="548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 and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are in the same direction therefore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990600"/>
            <a:ext cx="1304925" cy="390525"/>
          </a:xfrm>
          <a:prstGeom prst="rect">
            <a:avLst/>
          </a:prstGeom>
          <a:noFill/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371600"/>
            <a:ext cx="480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We need to solve the line integral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828800"/>
            <a:ext cx="2057400" cy="7334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2634734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Integrate from r to infinity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124200"/>
            <a:ext cx="3667125" cy="704850"/>
          </a:xfrm>
          <a:prstGeom prst="rect">
            <a:avLst/>
          </a:prstGeom>
          <a:noFill/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86200"/>
            <a:ext cx="3267075" cy="7048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648200"/>
            <a:ext cx="2724150" cy="66675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486400"/>
            <a:ext cx="1485900" cy="619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3934"/>
            <a:ext cx="4081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Potential due to a group of point charges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09600"/>
            <a:ext cx="2743200" cy="876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1567934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Example: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2025134"/>
            <a:ext cx="77961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 charge +q is located a distance D from a charge -3q. find the point at which V=0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667000"/>
            <a:ext cx="1981200" cy="514350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3305145"/>
            <a:ext cx="350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For V to equal Zero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86200"/>
            <a:ext cx="1543050" cy="619125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00600"/>
            <a:ext cx="828675" cy="476250"/>
          </a:xfrm>
          <a:prstGeom prst="rect">
            <a:avLst/>
          </a:prstGeom>
          <a:noFill/>
        </p:spPr>
      </p:pic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486400"/>
            <a:ext cx="809625" cy="476250"/>
          </a:xfrm>
          <a:prstGeom prst="rect">
            <a:avLst/>
          </a:prstGeom>
          <a:noFill/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533400"/>
            <a:ext cx="33813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825" y="0"/>
            <a:ext cx="21621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67789"/>
            <a:ext cx="340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Potential due to an electric dipole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2072789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r &gt;&gt; d then use the following approximations: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90800"/>
            <a:ext cx="1714500" cy="342900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124200"/>
            <a:ext cx="990600" cy="352425"/>
          </a:xfrm>
          <a:prstGeom prst="rect">
            <a:avLst/>
          </a:prstGeom>
          <a:noFill/>
        </p:spPr>
      </p:pic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581400"/>
            <a:ext cx="1733550" cy="676275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434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dipole moment is defined as: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76800"/>
            <a:ext cx="790575" cy="342900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410200"/>
            <a:ext cx="1743075" cy="676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85800"/>
            <a:ext cx="1962150" cy="666750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447800"/>
            <a:ext cx="1962150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BZU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gandoni</dc:creator>
  <cp:lastModifiedBy>gandoni</cp:lastModifiedBy>
  <cp:revision>1</cp:revision>
  <dcterms:created xsi:type="dcterms:W3CDTF">2016-03-03T08:25:47Z</dcterms:created>
  <dcterms:modified xsi:type="dcterms:W3CDTF">2016-03-03T08:26:24Z</dcterms:modified>
</cp:coreProperties>
</file>