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0" d="100"/>
          <a:sy n="50" d="100"/>
        </p:scale>
        <p:origin x="596" y="4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3669470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1702016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330068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144815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141221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4063690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3451512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770302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4104048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54691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618577-4FAF-4A35-B0D4-D4C8F3D89C12}" type="datetimeFigureOut">
              <a:rPr lang="en-US" smtClean="0"/>
              <a:t>12/22/2021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2B81A3-D928-4462-9B52-811E39517EBE}" type="slidenum">
              <a:rPr lang="en-US" smtClean="0"/>
              <a:t>‹#›</a:t>
            </a:fld>
            <a:endParaRPr lang="en-US" dirty="0"/>
          </a:p>
        </p:txBody>
      </p:sp>
    </p:spTree>
    <p:extLst>
      <p:ext uri="{BB962C8B-B14F-4D97-AF65-F5344CB8AC3E}">
        <p14:creationId xmlns:p14="http://schemas.microsoft.com/office/powerpoint/2010/main" val="3073362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18577-4FAF-4A35-B0D4-D4C8F3D89C12}" type="datetimeFigureOut">
              <a:rPr lang="en-US" smtClean="0"/>
              <a:t>12/22/2021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B81A3-D928-4462-9B52-811E39517EBE}" type="slidenum">
              <a:rPr lang="en-US" smtClean="0"/>
              <a:t>‹#›</a:t>
            </a:fld>
            <a:endParaRPr lang="en-US" dirty="0"/>
          </a:p>
        </p:txBody>
      </p:sp>
    </p:spTree>
    <p:extLst>
      <p:ext uri="{BB962C8B-B14F-4D97-AF65-F5344CB8AC3E}">
        <p14:creationId xmlns:p14="http://schemas.microsoft.com/office/powerpoint/2010/main" val="1805967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1800" y="1214438"/>
            <a:ext cx="9144000" cy="2387600"/>
          </a:xfrm>
        </p:spPr>
        <p:txBody>
          <a:bodyPr>
            <a:normAutofit/>
          </a:bodyPr>
          <a:lstStyle/>
          <a:p>
            <a:r>
              <a:rPr lang="ar-SA" b="1" dirty="0" smtClean="0">
                <a:latin typeface="+mn-lt"/>
              </a:rPr>
              <a:t>اضطرابات النوم</a:t>
            </a:r>
            <a:endParaRPr lang="en-US" b="1" dirty="0">
              <a:latin typeface="+mn-lt"/>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86816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اضطرابات النوم</a:t>
            </a:r>
            <a:endParaRPr lang="en-US" dirty="0"/>
          </a:p>
        </p:txBody>
      </p:sp>
      <p:sp>
        <p:nvSpPr>
          <p:cNvPr id="3" name="Content Placeholder 2"/>
          <p:cNvSpPr>
            <a:spLocks noGrp="1"/>
          </p:cNvSpPr>
          <p:nvPr>
            <p:ph idx="1"/>
          </p:nvPr>
        </p:nvSpPr>
        <p:spPr/>
        <p:txBody>
          <a:bodyPr/>
          <a:lstStyle/>
          <a:p>
            <a:pPr algn="r" rtl="1"/>
            <a:r>
              <a:rPr lang="ar-SA" b="1" dirty="0" smtClean="0"/>
              <a:t>اضطرابات الكابوس الليلي</a:t>
            </a:r>
          </a:p>
          <a:p>
            <a:pPr marL="0" indent="0" algn="r" rtl="1">
              <a:buNone/>
            </a:pPr>
            <a:r>
              <a:rPr lang="ar-SA" dirty="0" smtClean="0"/>
              <a:t>وهي حلم مزعج مخيف مرعب أثناء النوم، يؤدي الى الازعاج الشديد مع اليقظة وانقطاع استمرار النوم مع الصراخ او الهلع في بعض الاحيان.</a:t>
            </a:r>
          </a:p>
          <a:p>
            <a:pPr marL="0" indent="0" algn="r" rtl="1">
              <a:buNone/>
            </a:pPr>
            <a:endParaRPr lang="ar-SA" dirty="0"/>
          </a:p>
          <a:p>
            <a:pPr marL="0" indent="0" algn="r" rtl="1">
              <a:buNone/>
            </a:pPr>
            <a:r>
              <a:rPr lang="ar-SA" b="1" dirty="0" smtClean="0"/>
              <a:t>اضطراب فزع النوم:</a:t>
            </a:r>
          </a:p>
          <a:p>
            <a:pPr marL="0" indent="0" algn="r" rtl="1">
              <a:buNone/>
            </a:pPr>
            <a:r>
              <a:rPr lang="ar-SA" dirty="0" smtClean="0"/>
              <a:t>وتصيب في الاغلب الاطفال في سن قبل المدرسة والسن المدرسي ومن أعراضه استيقاظ الطفل خائفا مذعورا بسبب حلم مزعج، باكيا صارخا مع تسارع دقات القلب وتصبب العرق.</a:t>
            </a:r>
          </a:p>
          <a:p>
            <a:pPr marL="0" indent="0" algn="r" rtl="1">
              <a:buNone/>
            </a:pPr>
            <a:endParaRPr lang="en-US" dirty="0"/>
          </a:p>
        </p:txBody>
      </p:sp>
    </p:spTree>
    <p:extLst>
      <p:ext uri="{BB962C8B-B14F-4D97-AF65-F5344CB8AC3E}">
        <p14:creationId xmlns:p14="http://schemas.microsoft.com/office/powerpoint/2010/main" val="3180639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ar-SA" b="1" dirty="0" smtClean="0"/>
              <a:t>اضطراب المشي أثناء النوم</a:t>
            </a:r>
          </a:p>
          <a:p>
            <a:pPr algn="r" rtl="1"/>
            <a:r>
              <a:rPr lang="ar-SA" dirty="0" smtClean="0"/>
              <a:t>المشي في النوم بعد ترك الفراش متجولا في انحاء المكان، أو ارتداء الملابس وفتح الباب، وتبلغ انتشاره 10%-30% من الاطفال، وغالبا يختفي في سن المراهقة.</a:t>
            </a:r>
          </a:p>
          <a:p>
            <a:pPr algn="r" rtl="1"/>
            <a:r>
              <a:rPr lang="ar-SA" dirty="0" smtClean="0"/>
              <a:t>المشي اثناء النوم ليس جانبا من حلم انما يكون نقيض للاحلام فهو محاولة لاخراج محتويات الحلم الى حيز الفعل لان الشخص يكون قريبا من حالة الايقاظ وإن بدا مشوش الوعي</a:t>
            </a:r>
            <a:endParaRPr lang="en-US" dirty="0"/>
          </a:p>
        </p:txBody>
      </p:sp>
    </p:spTree>
    <p:extLst>
      <p:ext uri="{BB962C8B-B14F-4D97-AF65-F5344CB8AC3E}">
        <p14:creationId xmlns:p14="http://schemas.microsoft.com/office/powerpoint/2010/main" val="2269065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r" rtl="1">
              <a:buNone/>
            </a:pPr>
            <a:r>
              <a:rPr lang="ar-SA" b="1" dirty="0" smtClean="0"/>
              <a:t>الافراط في النوم </a:t>
            </a:r>
          </a:p>
          <a:p>
            <a:pPr marL="0" indent="0" algn="r" rtl="1">
              <a:buNone/>
            </a:pPr>
            <a:r>
              <a:rPr lang="ar-SA" dirty="0" smtClean="0"/>
              <a:t>في حالة من الاستغراق في النوم لفترات طويلة، حيث تزداد ساعات النوم، وقد تكون كثرة النوم تعبير عن صراع نفسي، أو هروب من واقع معين، وقد تكون تعبيرا عن حالة الاكتئاب والقلق .</a:t>
            </a:r>
          </a:p>
          <a:p>
            <a:pPr marL="0" indent="0" algn="r" rtl="1">
              <a:buNone/>
            </a:pPr>
            <a:endParaRPr lang="ar-SA" dirty="0" smtClean="0"/>
          </a:p>
          <a:p>
            <a:pPr marL="0" indent="0" algn="r" rtl="1">
              <a:buNone/>
            </a:pPr>
            <a:r>
              <a:rPr lang="ar-SA" b="1" dirty="0" smtClean="0"/>
              <a:t>النوم النهاري</a:t>
            </a:r>
          </a:p>
          <a:p>
            <a:pPr marL="0" indent="0" algn="r" rtl="1">
              <a:buNone/>
            </a:pPr>
            <a:r>
              <a:rPr lang="ar-SA" dirty="0" smtClean="0"/>
              <a:t>هو رغبة لا يمكن التحكم فيها في الدخول في النوم سواء أكان الشخص جالسا في مكتبه أم يقود سيارته أو يحادث شخصا أخر، أو النوم في المحاضرة، وعادة يحدث النوم لفترة قصيرة جدا .</a:t>
            </a:r>
            <a:endParaRPr lang="en-US" dirty="0"/>
          </a:p>
        </p:txBody>
      </p:sp>
    </p:spTree>
    <p:extLst>
      <p:ext uri="{BB962C8B-B14F-4D97-AF65-F5344CB8AC3E}">
        <p14:creationId xmlns:p14="http://schemas.microsoft.com/office/powerpoint/2010/main" val="216734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ar-SA" b="1" dirty="0" smtClean="0"/>
              <a:t>شلل النوم </a:t>
            </a:r>
          </a:p>
          <a:p>
            <a:pPr algn="r" rtl="1"/>
            <a:r>
              <a:rPr lang="ar-SA" dirty="0" smtClean="0"/>
              <a:t>وهو عدم استطاعة الحراك وثقل الجسم الشديد الذي يمنع الاتيان بحركة ارادية فيفيق من النوم فجأة، وبالرغم من استعادة الوعي يبدو الشخص غير متمكن من أقل حركة.</a:t>
            </a:r>
          </a:p>
          <a:p>
            <a:pPr algn="r" rtl="1"/>
            <a:endParaRPr lang="ar-SA" dirty="0" smtClean="0"/>
          </a:p>
          <a:p>
            <a:pPr algn="r" rtl="1"/>
            <a:r>
              <a:rPr lang="ar-SA" b="1" dirty="0" smtClean="0"/>
              <a:t>الكلام أثناء النوم</a:t>
            </a:r>
          </a:p>
          <a:p>
            <a:pPr algn="r" rtl="1"/>
            <a:r>
              <a:rPr lang="ar-SA" dirty="0" smtClean="0"/>
              <a:t>ترديد الشخص مجموعة أو الجمل المفيدة أو غير المفيدة، أو الغناء ، وقد يردد بانفعال أو نبرة تأثير، وربما يكون الكلام بصراخ أو عتاب، وعادة يكون الكلام أثناء بكلمات قليلة لا يمكن تمييزها.</a:t>
            </a:r>
            <a:endParaRPr lang="en-US" dirty="0"/>
          </a:p>
        </p:txBody>
      </p:sp>
    </p:spTree>
    <p:extLst>
      <p:ext uri="{BB962C8B-B14F-4D97-AF65-F5344CB8AC3E}">
        <p14:creationId xmlns:p14="http://schemas.microsoft.com/office/powerpoint/2010/main" val="3002108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lgn="r" rtl="1"/>
            <a:r>
              <a:rPr lang="ar-SA" b="1" dirty="0" smtClean="0"/>
              <a:t>الارق:</a:t>
            </a:r>
          </a:p>
          <a:p>
            <a:pPr algn="r" rtl="1"/>
            <a:r>
              <a:rPr lang="ar-SA" dirty="0" smtClean="0"/>
              <a:t>صعوبة بدء النوم</a:t>
            </a:r>
          </a:p>
          <a:p>
            <a:pPr algn="r" rtl="1"/>
            <a:r>
              <a:rPr lang="ar-SA" dirty="0" smtClean="0"/>
              <a:t>الصعوبة في الاستغراق أو الاستمرار في النوم </a:t>
            </a:r>
          </a:p>
          <a:p>
            <a:pPr algn="r" rtl="1"/>
            <a:r>
              <a:rPr lang="ar-SA" dirty="0" smtClean="0"/>
              <a:t>الاستيقاظ واليقظة المبكرة</a:t>
            </a:r>
          </a:p>
          <a:p>
            <a:pPr algn="r" rtl="1"/>
            <a:endParaRPr lang="ar-SA" dirty="0"/>
          </a:p>
          <a:p>
            <a:pPr algn="r" rtl="1"/>
            <a:r>
              <a:rPr lang="ar-SA" b="1" dirty="0" smtClean="0"/>
              <a:t>الاسباب:</a:t>
            </a:r>
          </a:p>
          <a:p>
            <a:pPr algn="r" rtl="1"/>
            <a:r>
              <a:rPr lang="ar-SA" dirty="0" smtClean="0"/>
              <a:t>الشعور بالقلق </a:t>
            </a:r>
          </a:p>
          <a:p>
            <a:pPr algn="r" rtl="1"/>
            <a:r>
              <a:rPr lang="ar-SA" dirty="0" smtClean="0"/>
              <a:t>تغيير مكان النوم</a:t>
            </a:r>
          </a:p>
          <a:p>
            <a:pPr algn="r" rtl="1"/>
            <a:r>
              <a:rPr lang="ar-SA" dirty="0" smtClean="0"/>
              <a:t>ضغوط نفسية أو ارهاق جسدي أو توتر</a:t>
            </a:r>
          </a:p>
          <a:p>
            <a:pPr algn="r" rtl="1"/>
            <a:r>
              <a:rPr lang="ar-SA" dirty="0" smtClean="0"/>
              <a:t>المشاكل الاسرية </a:t>
            </a:r>
          </a:p>
          <a:p>
            <a:pPr algn="r" rtl="1"/>
            <a:r>
              <a:rPr lang="ar-SA" dirty="0" smtClean="0"/>
              <a:t>العمر</a:t>
            </a:r>
            <a:endParaRPr lang="en-US" dirty="0"/>
          </a:p>
        </p:txBody>
      </p:sp>
    </p:spTree>
    <p:extLst>
      <p:ext uri="{BB962C8B-B14F-4D97-AF65-F5344CB8AC3E}">
        <p14:creationId xmlns:p14="http://schemas.microsoft.com/office/powerpoint/2010/main" val="1976911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500062"/>
            <a:ext cx="10515600" cy="1325563"/>
          </a:xfrm>
        </p:spPr>
        <p:txBody>
          <a:bodyPr/>
          <a:lstStyle/>
          <a:p>
            <a:pPr algn="r"/>
            <a:r>
              <a:rPr lang="ar-SA" dirty="0" smtClean="0"/>
              <a:t>علاج اضطرابات النوم:</a:t>
            </a:r>
            <a:br>
              <a:rPr lang="ar-SA" dirty="0" smtClean="0"/>
            </a:br>
            <a:endParaRPr lang="en-US" dirty="0"/>
          </a:p>
        </p:txBody>
      </p:sp>
      <p:sp>
        <p:nvSpPr>
          <p:cNvPr id="3" name="Content Placeholder 2"/>
          <p:cNvSpPr>
            <a:spLocks noGrp="1"/>
          </p:cNvSpPr>
          <p:nvPr>
            <p:ph idx="1"/>
          </p:nvPr>
        </p:nvSpPr>
        <p:spPr/>
        <p:txBody>
          <a:bodyPr>
            <a:normAutofit fontScale="25000" lnSpcReduction="20000"/>
          </a:bodyPr>
          <a:lstStyle/>
          <a:p>
            <a:pPr algn="r" rtl="1"/>
            <a:r>
              <a:rPr lang="ar-SA" sz="11200" dirty="0" smtClean="0"/>
              <a:t>تعلم عادات نوم جيدة </a:t>
            </a:r>
          </a:p>
          <a:p>
            <a:pPr algn="r" rtl="1"/>
            <a:endParaRPr lang="ar-SA" sz="11200" dirty="0" smtClean="0"/>
          </a:p>
          <a:p>
            <a:pPr algn="r" rtl="1"/>
            <a:r>
              <a:rPr lang="ar-SA" sz="11200" dirty="0" smtClean="0"/>
              <a:t>العلاج المعرفي </a:t>
            </a:r>
            <a:r>
              <a:rPr lang="en-US" sz="11200" dirty="0" err="1" smtClean="0"/>
              <a:t>cognative</a:t>
            </a:r>
            <a:r>
              <a:rPr lang="en-US" sz="11200" dirty="0" smtClean="0"/>
              <a:t> therapy</a:t>
            </a:r>
            <a:r>
              <a:rPr lang="ar-SA" sz="11200" dirty="0" smtClean="0"/>
              <a:t> (هو طريقة علاجية تعتمد على الحديث بين </a:t>
            </a:r>
          </a:p>
          <a:p>
            <a:pPr algn="r" rtl="1"/>
            <a:r>
              <a:rPr lang="ar-SA" sz="11200" dirty="0" smtClean="0"/>
              <a:t>المريض والمعالج وذلك بهدف التغلب على المشاكل عن طريق تغيير طريقة التفكير </a:t>
            </a:r>
          </a:p>
          <a:p>
            <a:pPr marL="0" indent="0" algn="r" rtl="1">
              <a:buNone/>
            </a:pPr>
            <a:r>
              <a:rPr lang="ar-SA" sz="11200" dirty="0" smtClean="0"/>
              <a:t>والتصرف </a:t>
            </a:r>
            <a:endParaRPr lang="en-US" sz="11200" dirty="0" smtClean="0"/>
          </a:p>
          <a:p>
            <a:pPr marL="0" indent="0" algn="r" rtl="1">
              <a:buNone/>
            </a:pPr>
            <a:r>
              <a:rPr lang="ar-SA" sz="11200" dirty="0" smtClean="0"/>
              <a:t>اعداد غرفة النوم ان تكون هادئة  الابتعاد عن الفوضى والاصوات المزعجة والتلفاز </a:t>
            </a:r>
          </a:p>
          <a:p>
            <a:pPr marL="0" indent="0" algn="r" rtl="1">
              <a:buNone/>
            </a:pPr>
            <a:endParaRPr lang="ar-SA" sz="11200" dirty="0" smtClean="0"/>
          </a:p>
          <a:p>
            <a:pPr algn="r" rtl="1"/>
            <a:r>
              <a:rPr lang="ar-SA" sz="11200" dirty="0" smtClean="0"/>
              <a:t>عدم تناول المنبهات والمشروبات التي تحتوي على كافيين كالشاي و القهوة</a:t>
            </a:r>
            <a:r>
              <a:rPr lang="en-US" sz="11200" dirty="0" smtClean="0"/>
              <a:t> </a:t>
            </a:r>
            <a:r>
              <a:rPr lang="ar-SA" sz="11200" dirty="0" smtClean="0"/>
              <a:t> والكولا ليلا.</a:t>
            </a:r>
          </a:p>
          <a:p>
            <a:pPr algn="r" rtl="1"/>
            <a:endParaRPr lang="ar-SA" sz="11200" dirty="0" smtClean="0"/>
          </a:p>
          <a:p>
            <a:pPr marL="0" indent="0" algn="r" rtl="1">
              <a:buNone/>
            </a:pPr>
            <a:r>
              <a:rPr lang="ar-SA" sz="11200" dirty="0" smtClean="0"/>
              <a:t>اطفاء الانوار وجميع الاجهزة الموجودة في الغرفة </a:t>
            </a:r>
          </a:p>
          <a:p>
            <a:pPr marL="0" indent="0" algn="r" rtl="1">
              <a:buNone/>
            </a:pPr>
            <a:endParaRPr lang="ar-SA" sz="11200" dirty="0" smtClean="0"/>
          </a:p>
          <a:p>
            <a:pPr marL="0" indent="0" algn="r" rtl="1">
              <a:buNone/>
            </a:pPr>
            <a:endParaRPr lang="ar-SA" dirty="0" smtClean="0"/>
          </a:p>
          <a:p>
            <a:pPr marL="0" indent="0" algn="r" rtl="1">
              <a:buNone/>
            </a:pPr>
            <a:endParaRPr lang="ar-SA" dirty="0"/>
          </a:p>
          <a:p>
            <a:pPr marL="0" indent="0" algn="r" rtl="1">
              <a:buNone/>
            </a:pPr>
            <a:endParaRPr lang="ar-SA" dirty="0" smtClean="0"/>
          </a:p>
          <a:p>
            <a:pPr marL="0" indent="0" algn="r" rtl="1">
              <a:buNone/>
            </a:pPr>
            <a:endParaRPr lang="ar-SA" dirty="0" smtClean="0"/>
          </a:p>
          <a:p>
            <a:pPr marL="0" indent="0" algn="r" rtl="1">
              <a:buNone/>
            </a:pPr>
            <a:endParaRPr lang="ar-SA" dirty="0"/>
          </a:p>
          <a:p>
            <a:pPr marL="0" indent="0" algn="r" rtl="1">
              <a:buNone/>
            </a:pPr>
            <a:endParaRPr lang="ar-SA" dirty="0" smtClean="0"/>
          </a:p>
          <a:p>
            <a:pPr marL="0" indent="0" algn="r" rtl="1">
              <a:buNone/>
            </a:pPr>
            <a:endParaRPr lang="ar-SA" dirty="0"/>
          </a:p>
          <a:p>
            <a:pPr marL="0" indent="0" algn="r" rtl="1">
              <a:buNone/>
            </a:pPr>
            <a:endParaRPr lang="ar-SA" dirty="0" smtClean="0"/>
          </a:p>
          <a:p>
            <a:pPr marL="0" indent="0" algn="r" rtl="1">
              <a:buNone/>
            </a:pPr>
            <a:endParaRPr lang="ar-SA" dirty="0"/>
          </a:p>
          <a:p>
            <a:pPr marL="0" indent="0" algn="r" rtl="1">
              <a:buNone/>
            </a:pPr>
            <a:endParaRPr lang="ar-SA" dirty="0" smtClean="0"/>
          </a:p>
          <a:p>
            <a:pPr marL="0" indent="0" algn="r" rtl="1">
              <a:buNone/>
            </a:pPr>
            <a:endParaRPr lang="ar-SA" dirty="0"/>
          </a:p>
          <a:p>
            <a:pPr marL="0" indent="0" algn="r" rtl="1">
              <a:buNone/>
            </a:pPr>
            <a:endParaRPr lang="ar-SA" dirty="0" smtClean="0"/>
          </a:p>
          <a:p>
            <a:pPr marL="0" indent="0" algn="r" rtl="1">
              <a:buNone/>
            </a:pPr>
            <a:endParaRPr lang="ar-SA" dirty="0" smtClean="0"/>
          </a:p>
        </p:txBody>
      </p:sp>
    </p:spTree>
    <p:extLst>
      <p:ext uri="{BB962C8B-B14F-4D97-AF65-F5344CB8AC3E}">
        <p14:creationId xmlns:p14="http://schemas.microsoft.com/office/powerpoint/2010/main" val="1852676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lgn="r" rtl="1">
              <a:buNone/>
            </a:pPr>
            <a:r>
              <a:rPr lang="ar-SA" dirty="0">
                <a:solidFill>
                  <a:prstClr val="black"/>
                </a:solidFill>
              </a:rPr>
              <a:t>قراءة قصة او كتاب قبل الذهاب الى النوم </a:t>
            </a:r>
          </a:p>
          <a:p>
            <a:pPr marL="0" lvl="0" indent="0" algn="r" rtl="1">
              <a:buNone/>
            </a:pPr>
            <a:endParaRPr lang="ar-SA" dirty="0">
              <a:solidFill>
                <a:prstClr val="black"/>
              </a:solidFill>
            </a:endParaRPr>
          </a:p>
          <a:p>
            <a:pPr marL="0" lvl="0" indent="0" algn="r" rtl="1">
              <a:buNone/>
            </a:pPr>
            <a:r>
              <a:rPr lang="ar-SA" dirty="0">
                <a:solidFill>
                  <a:prstClr val="black"/>
                </a:solidFill>
              </a:rPr>
              <a:t>ممارسة بعض الالعاب السهلة والبسيطة مثل رياضة الاسكودو والكلمات المتقاطعة وحل </a:t>
            </a:r>
          </a:p>
          <a:p>
            <a:pPr marL="0" lvl="0" indent="0" algn="r" rtl="1">
              <a:buNone/>
            </a:pPr>
            <a:r>
              <a:rPr lang="ar-SA" dirty="0">
                <a:solidFill>
                  <a:prstClr val="black"/>
                </a:solidFill>
              </a:rPr>
              <a:t>الالغاز </a:t>
            </a:r>
          </a:p>
          <a:p>
            <a:pPr marL="0" lvl="0" indent="0" algn="r" rtl="1">
              <a:buNone/>
            </a:pPr>
            <a:r>
              <a:rPr lang="ar-SA" dirty="0">
                <a:solidFill>
                  <a:prstClr val="black"/>
                </a:solidFill>
              </a:rPr>
              <a:t>استخدام تقنيات تساعد على تشتيت الانتباه مثل عد الاغنام القيام من الفراش </a:t>
            </a:r>
          </a:p>
          <a:p>
            <a:pPr marL="0" lvl="0" indent="0" algn="r" rtl="1">
              <a:buNone/>
            </a:pPr>
            <a:endParaRPr lang="ar-SA" dirty="0">
              <a:solidFill>
                <a:prstClr val="black"/>
              </a:solidFill>
            </a:endParaRPr>
          </a:p>
          <a:p>
            <a:pPr marL="0" lvl="0" indent="0" algn="r" rtl="1">
              <a:buNone/>
            </a:pPr>
            <a:endParaRPr lang="ar-SA" dirty="0">
              <a:solidFill>
                <a:prstClr val="black"/>
              </a:solidFill>
            </a:endParaRPr>
          </a:p>
          <a:p>
            <a:pPr marL="0" lvl="0" indent="0" algn="r" rtl="1">
              <a:buNone/>
            </a:pPr>
            <a:r>
              <a:rPr lang="ar-SA" dirty="0">
                <a:solidFill>
                  <a:prstClr val="black"/>
                </a:solidFill>
              </a:rPr>
              <a:t>الاستماع الى الموسيقى الهادئة </a:t>
            </a:r>
          </a:p>
          <a:p>
            <a:pPr marL="0" lvl="0" indent="0" algn="r" rtl="1">
              <a:buNone/>
            </a:pPr>
            <a:r>
              <a:rPr lang="ar-SA" dirty="0">
                <a:solidFill>
                  <a:prstClr val="black"/>
                </a:solidFill>
              </a:rPr>
              <a:t>تناول مكملات النوم (المكملات الغذائية التي تحتوي على زيادة الهرمونات التي تساعد على النوم مثل الحليب الموز </a:t>
            </a:r>
          </a:p>
          <a:p>
            <a:pPr marL="0" lvl="0" indent="0" algn="r" rtl="1">
              <a:buNone/>
            </a:pPr>
            <a:endParaRPr lang="ar-SA" sz="2000" dirty="0">
              <a:solidFill>
                <a:prstClr val="black"/>
              </a:solidFill>
            </a:endParaRPr>
          </a:p>
          <a:p>
            <a:endParaRPr lang="en-US" dirty="0"/>
          </a:p>
        </p:txBody>
      </p:sp>
    </p:spTree>
    <p:extLst>
      <p:ext uri="{BB962C8B-B14F-4D97-AF65-F5344CB8AC3E}">
        <p14:creationId xmlns:p14="http://schemas.microsoft.com/office/powerpoint/2010/main" val="2122869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432</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اضطرابات النوم</vt:lpstr>
      <vt:lpstr>اضطرابات النوم</vt:lpstr>
      <vt:lpstr>PowerPoint Presentation</vt:lpstr>
      <vt:lpstr>PowerPoint Presentation</vt:lpstr>
      <vt:lpstr>PowerPoint Presentation</vt:lpstr>
      <vt:lpstr>PowerPoint Presentation</vt:lpstr>
      <vt:lpstr>علاج اضطرابات النوم: </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اضطرابات النوم</dc:title>
  <dc:creator>ABU-KTEISH, Razan</dc:creator>
  <cp:lastModifiedBy>ABU-KTEISH, Razan</cp:lastModifiedBy>
  <cp:revision>11</cp:revision>
  <dcterms:created xsi:type="dcterms:W3CDTF">2021-12-22T09:22:55Z</dcterms:created>
  <dcterms:modified xsi:type="dcterms:W3CDTF">2021-12-22T11:12:58Z</dcterms:modified>
</cp:coreProperties>
</file>