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D847-9288-42B6-92C4-97B872E723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E18F4E7-B12F-4B87-AA7B-7B95110B94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508B3C-128B-4553-9453-C006C4658C8D}"/>
              </a:ext>
            </a:extLst>
          </p:cNvPr>
          <p:cNvSpPr>
            <a:spLocks noGrp="1"/>
          </p:cNvSpPr>
          <p:nvPr>
            <p:ph type="dt" sz="half" idx="10"/>
          </p:nvPr>
        </p:nvSpPr>
        <p:spPr/>
        <p:txBody>
          <a:bodyPr/>
          <a:lstStyle/>
          <a:p>
            <a:fld id="{67F8E072-7BFA-4A77-AECB-FB2B491499AE}" type="datetimeFigureOut">
              <a:rPr lang="en-US" smtClean="0"/>
              <a:t>3/19/2020</a:t>
            </a:fld>
            <a:endParaRPr lang="en-US"/>
          </a:p>
        </p:txBody>
      </p:sp>
      <p:sp>
        <p:nvSpPr>
          <p:cNvPr id="5" name="Footer Placeholder 4">
            <a:extLst>
              <a:ext uri="{FF2B5EF4-FFF2-40B4-BE49-F238E27FC236}">
                <a16:creationId xmlns:a16="http://schemas.microsoft.com/office/drawing/2014/main" id="{6BA4EC7A-9E9B-491E-9209-5F837D2775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B62425-BF54-43B6-90C6-C3A86A185610}"/>
              </a:ext>
            </a:extLst>
          </p:cNvPr>
          <p:cNvSpPr>
            <a:spLocks noGrp="1"/>
          </p:cNvSpPr>
          <p:nvPr>
            <p:ph type="sldNum" sz="quarter" idx="12"/>
          </p:nvPr>
        </p:nvSpPr>
        <p:spPr/>
        <p:txBody>
          <a:bodyPr/>
          <a:lstStyle/>
          <a:p>
            <a:fld id="{DC926948-4C39-4B98-AF95-7680A2129811}" type="slidenum">
              <a:rPr lang="en-US" smtClean="0"/>
              <a:t>‹#›</a:t>
            </a:fld>
            <a:endParaRPr lang="en-US"/>
          </a:p>
        </p:txBody>
      </p:sp>
    </p:spTree>
    <p:extLst>
      <p:ext uri="{BB962C8B-B14F-4D97-AF65-F5344CB8AC3E}">
        <p14:creationId xmlns:p14="http://schemas.microsoft.com/office/powerpoint/2010/main" val="21170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0AA26-E9BF-4CC0-8334-9B860A90B3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CAF87A-05EC-4AEC-864F-BAA303D1A9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44EEAB-3DB7-4FE6-906E-B429F43CCF7D}"/>
              </a:ext>
            </a:extLst>
          </p:cNvPr>
          <p:cNvSpPr>
            <a:spLocks noGrp="1"/>
          </p:cNvSpPr>
          <p:nvPr>
            <p:ph type="dt" sz="half" idx="10"/>
          </p:nvPr>
        </p:nvSpPr>
        <p:spPr/>
        <p:txBody>
          <a:bodyPr/>
          <a:lstStyle/>
          <a:p>
            <a:fld id="{67F8E072-7BFA-4A77-AECB-FB2B491499AE}" type="datetimeFigureOut">
              <a:rPr lang="en-US" smtClean="0"/>
              <a:t>3/19/2020</a:t>
            </a:fld>
            <a:endParaRPr lang="en-US"/>
          </a:p>
        </p:txBody>
      </p:sp>
      <p:sp>
        <p:nvSpPr>
          <p:cNvPr id="5" name="Footer Placeholder 4">
            <a:extLst>
              <a:ext uri="{FF2B5EF4-FFF2-40B4-BE49-F238E27FC236}">
                <a16:creationId xmlns:a16="http://schemas.microsoft.com/office/drawing/2014/main" id="{E6770DB1-CD86-4B56-9A6D-104A539F25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68F75-0F34-4167-A77F-12F7CBE904BD}"/>
              </a:ext>
            </a:extLst>
          </p:cNvPr>
          <p:cNvSpPr>
            <a:spLocks noGrp="1"/>
          </p:cNvSpPr>
          <p:nvPr>
            <p:ph type="sldNum" sz="quarter" idx="12"/>
          </p:nvPr>
        </p:nvSpPr>
        <p:spPr/>
        <p:txBody>
          <a:bodyPr/>
          <a:lstStyle/>
          <a:p>
            <a:fld id="{DC926948-4C39-4B98-AF95-7680A2129811}" type="slidenum">
              <a:rPr lang="en-US" smtClean="0"/>
              <a:t>‹#›</a:t>
            </a:fld>
            <a:endParaRPr lang="en-US"/>
          </a:p>
        </p:txBody>
      </p:sp>
    </p:spTree>
    <p:extLst>
      <p:ext uri="{BB962C8B-B14F-4D97-AF65-F5344CB8AC3E}">
        <p14:creationId xmlns:p14="http://schemas.microsoft.com/office/powerpoint/2010/main" val="2649147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7BC5F2-7AF1-4EC4-A3E2-C9E2FD75F5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59FDEA4-415F-4E9D-B78A-7165763D20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D7F54A-5123-459F-A9F5-1211B296EA0C}"/>
              </a:ext>
            </a:extLst>
          </p:cNvPr>
          <p:cNvSpPr>
            <a:spLocks noGrp="1"/>
          </p:cNvSpPr>
          <p:nvPr>
            <p:ph type="dt" sz="half" idx="10"/>
          </p:nvPr>
        </p:nvSpPr>
        <p:spPr/>
        <p:txBody>
          <a:bodyPr/>
          <a:lstStyle/>
          <a:p>
            <a:fld id="{67F8E072-7BFA-4A77-AECB-FB2B491499AE}" type="datetimeFigureOut">
              <a:rPr lang="en-US" smtClean="0"/>
              <a:t>3/19/2020</a:t>
            </a:fld>
            <a:endParaRPr lang="en-US"/>
          </a:p>
        </p:txBody>
      </p:sp>
      <p:sp>
        <p:nvSpPr>
          <p:cNvPr id="5" name="Footer Placeholder 4">
            <a:extLst>
              <a:ext uri="{FF2B5EF4-FFF2-40B4-BE49-F238E27FC236}">
                <a16:creationId xmlns:a16="http://schemas.microsoft.com/office/drawing/2014/main" id="{7147DC07-97EF-4676-9373-FD2BA9AC8C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9B05C3-1FE7-4E48-8A2B-22BFC3C55A64}"/>
              </a:ext>
            </a:extLst>
          </p:cNvPr>
          <p:cNvSpPr>
            <a:spLocks noGrp="1"/>
          </p:cNvSpPr>
          <p:nvPr>
            <p:ph type="sldNum" sz="quarter" idx="12"/>
          </p:nvPr>
        </p:nvSpPr>
        <p:spPr/>
        <p:txBody>
          <a:bodyPr/>
          <a:lstStyle/>
          <a:p>
            <a:fld id="{DC926948-4C39-4B98-AF95-7680A2129811}" type="slidenum">
              <a:rPr lang="en-US" smtClean="0"/>
              <a:t>‹#›</a:t>
            </a:fld>
            <a:endParaRPr lang="en-US"/>
          </a:p>
        </p:txBody>
      </p:sp>
    </p:spTree>
    <p:extLst>
      <p:ext uri="{BB962C8B-B14F-4D97-AF65-F5344CB8AC3E}">
        <p14:creationId xmlns:p14="http://schemas.microsoft.com/office/powerpoint/2010/main" val="638409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E6506-7836-4D87-96D6-96DDD72763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794E07-A952-4CDE-A746-4D6AB62DAF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C15F20-D885-44C9-B155-5E272EF51443}"/>
              </a:ext>
            </a:extLst>
          </p:cNvPr>
          <p:cNvSpPr>
            <a:spLocks noGrp="1"/>
          </p:cNvSpPr>
          <p:nvPr>
            <p:ph type="dt" sz="half" idx="10"/>
          </p:nvPr>
        </p:nvSpPr>
        <p:spPr/>
        <p:txBody>
          <a:bodyPr/>
          <a:lstStyle/>
          <a:p>
            <a:fld id="{67F8E072-7BFA-4A77-AECB-FB2B491499AE}" type="datetimeFigureOut">
              <a:rPr lang="en-US" smtClean="0"/>
              <a:t>3/19/2020</a:t>
            </a:fld>
            <a:endParaRPr lang="en-US"/>
          </a:p>
        </p:txBody>
      </p:sp>
      <p:sp>
        <p:nvSpPr>
          <p:cNvPr id="5" name="Footer Placeholder 4">
            <a:extLst>
              <a:ext uri="{FF2B5EF4-FFF2-40B4-BE49-F238E27FC236}">
                <a16:creationId xmlns:a16="http://schemas.microsoft.com/office/drawing/2014/main" id="{54B1CAB3-992E-4562-9F4E-961CC66913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DB9965-E2B8-4F2A-AC83-627DE84AB33A}"/>
              </a:ext>
            </a:extLst>
          </p:cNvPr>
          <p:cNvSpPr>
            <a:spLocks noGrp="1"/>
          </p:cNvSpPr>
          <p:nvPr>
            <p:ph type="sldNum" sz="quarter" idx="12"/>
          </p:nvPr>
        </p:nvSpPr>
        <p:spPr/>
        <p:txBody>
          <a:bodyPr/>
          <a:lstStyle/>
          <a:p>
            <a:fld id="{DC926948-4C39-4B98-AF95-7680A2129811}" type="slidenum">
              <a:rPr lang="en-US" smtClean="0"/>
              <a:t>‹#›</a:t>
            </a:fld>
            <a:endParaRPr lang="en-US"/>
          </a:p>
        </p:txBody>
      </p:sp>
    </p:spTree>
    <p:extLst>
      <p:ext uri="{BB962C8B-B14F-4D97-AF65-F5344CB8AC3E}">
        <p14:creationId xmlns:p14="http://schemas.microsoft.com/office/powerpoint/2010/main" val="3109985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ED2B6-16B5-43D6-8F2B-1655AB17F8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BF64FD-6119-49F4-B68C-F1CA2BF04A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1DB20-6386-44A7-B3E1-F95EB5DF10B1}"/>
              </a:ext>
            </a:extLst>
          </p:cNvPr>
          <p:cNvSpPr>
            <a:spLocks noGrp="1"/>
          </p:cNvSpPr>
          <p:nvPr>
            <p:ph type="dt" sz="half" idx="10"/>
          </p:nvPr>
        </p:nvSpPr>
        <p:spPr/>
        <p:txBody>
          <a:bodyPr/>
          <a:lstStyle/>
          <a:p>
            <a:fld id="{67F8E072-7BFA-4A77-AECB-FB2B491499AE}" type="datetimeFigureOut">
              <a:rPr lang="en-US" smtClean="0"/>
              <a:t>3/19/2020</a:t>
            </a:fld>
            <a:endParaRPr lang="en-US"/>
          </a:p>
        </p:txBody>
      </p:sp>
      <p:sp>
        <p:nvSpPr>
          <p:cNvPr id="5" name="Footer Placeholder 4">
            <a:extLst>
              <a:ext uri="{FF2B5EF4-FFF2-40B4-BE49-F238E27FC236}">
                <a16:creationId xmlns:a16="http://schemas.microsoft.com/office/drawing/2014/main" id="{D9FC2EFE-9051-4F5B-A664-7BF719E655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129074-2570-448F-9D99-8279846E0CF3}"/>
              </a:ext>
            </a:extLst>
          </p:cNvPr>
          <p:cNvSpPr>
            <a:spLocks noGrp="1"/>
          </p:cNvSpPr>
          <p:nvPr>
            <p:ph type="sldNum" sz="quarter" idx="12"/>
          </p:nvPr>
        </p:nvSpPr>
        <p:spPr/>
        <p:txBody>
          <a:bodyPr/>
          <a:lstStyle/>
          <a:p>
            <a:fld id="{DC926948-4C39-4B98-AF95-7680A2129811}" type="slidenum">
              <a:rPr lang="en-US" smtClean="0"/>
              <a:t>‹#›</a:t>
            </a:fld>
            <a:endParaRPr lang="en-US"/>
          </a:p>
        </p:txBody>
      </p:sp>
    </p:spTree>
    <p:extLst>
      <p:ext uri="{BB962C8B-B14F-4D97-AF65-F5344CB8AC3E}">
        <p14:creationId xmlns:p14="http://schemas.microsoft.com/office/powerpoint/2010/main" val="1069336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42628-449C-4A32-A9FE-8C903C30F0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3CFA1A-CB12-4642-B209-AA04A91A72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8B9C45-B2F8-4C9B-8AF4-2619000610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A1BD81F-07D7-4FAA-B3DA-539D2C59AA11}"/>
              </a:ext>
            </a:extLst>
          </p:cNvPr>
          <p:cNvSpPr>
            <a:spLocks noGrp="1"/>
          </p:cNvSpPr>
          <p:nvPr>
            <p:ph type="dt" sz="half" idx="10"/>
          </p:nvPr>
        </p:nvSpPr>
        <p:spPr/>
        <p:txBody>
          <a:bodyPr/>
          <a:lstStyle/>
          <a:p>
            <a:fld id="{67F8E072-7BFA-4A77-AECB-FB2B491499AE}" type="datetimeFigureOut">
              <a:rPr lang="en-US" smtClean="0"/>
              <a:t>3/19/2020</a:t>
            </a:fld>
            <a:endParaRPr lang="en-US"/>
          </a:p>
        </p:txBody>
      </p:sp>
      <p:sp>
        <p:nvSpPr>
          <p:cNvPr id="6" name="Footer Placeholder 5">
            <a:extLst>
              <a:ext uri="{FF2B5EF4-FFF2-40B4-BE49-F238E27FC236}">
                <a16:creationId xmlns:a16="http://schemas.microsoft.com/office/drawing/2014/main" id="{0E62FD61-7B64-4317-9763-838CFF2DFF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63B4E5-A037-4442-BEE8-82FE0B3177EB}"/>
              </a:ext>
            </a:extLst>
          </p:cNvPr>
          <p:cNvSpPr>
            <a:spLocks noGrp="1"/>
          </p:cNvSpPr>
          <p:nvPr>
            <p:ph type="sldNum" sz="quarter" idx="12"/>
          </p:nvPr>
        </p:nvSpPr>
        <p:spPr/>
        <p:txBody>
          <a:bodyPr/>
          <a:lstStyle/>
          <a:p>
            <a:fld id="{DC926948-4C39-4B98-AF95-7680A2129811}" type="slidenum">
              <a:rPr lang="en-US" smtClean="0"/>
              <a:t>‹#›</a:t>
            </a:fld>
            <a:endParaRPr lang="en-US"/>
          </a:p>
        </p:txBody>
      </p:sp>
    </p:spTree>
    <p:extLst>
      <p:ext uri="{BB962C8B-B14F-4D97-AF65-F5344CB8AC3E}">
        <p14:creationId xmlns:p14="http://schemas.microsoft.com/office/powerpoint/2010/main" val="1564182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916D3-5F80-46CA-9421-81C8E6D804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A7C501-F081-43CE-99ED-316A722B63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01B800-38C7-47B9-9DD7-3A07A309F4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64D9FC5-5E8F-4E10-B8A2-ECA99E3750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17C6DD-3404-47A2-9EB8-42C593BEFB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862C565-A256-4ED3-A842-15BC60732350}"/>
              </a:ext>
            </a:extLst>
          </p:cNvPr>
          <p:cNvSpPr>
            <a:spLocks noGrp="1"/>
          </p:cNvSpPr>
          <p:nvPr>
            <p:ph type="dt" sz="half" idx="10"/>
          </p:nvPr>
        </p:nvSpPr>
        <p:spPr/>
        <p:txBody>
          <a:bodyPr/>
          <a:lstStyle/>
          <a:p>
            <a:fld id="{67F8E072-7BFA-4A77-AECB-FB2B491499AE}" type="datetimeFigureOut">
              <a:rPr lang="en-US" smtClean="0"/>
              <a:t>3/19/2020</a:t>
            </a:fld>
            <a:endParaRPr lang="en-US"/>
          </a:p>
        </p:txBody>
      </p:sp>
      <p:sp>
        <p:nvSpPr>
          <p:cNvPr id="8" name="Footer Placeholder 7">
            <a:extLst>
              <a:ext uri="{FF2B5EF4-FFF2-40B4-BE49-F238E27FC236}">
                <a16:creationId xmlns:a16="http://schemas.microsoft.com/office/drawing/2014/main" id="{E323B3BA-20A2-4565-BAF6-9E0058628A4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6D5497-DEE6-4957-BB48-D03935C9089E}"/>
              </a:ext>
            </a:extLst>
          </p:cNvPr>
          <p:cNvSpPr>
            <a:spLocks noGrp="1"/>
          </p:cNvSpPr>
          <p:nvPr>
            <p:ph type="sldNum" sz="quarter" idx="12"/>
          </p:nvPr>
        </p:nvSpPr>
        <p:spPr/>
        <p:txBody>
          <a:bodyPr/>
          <a:lstStyle/>
          <a:p>
            <a:fld id="{DC926948-4C39-4B98-AF95-7680A2129811}" type="slidenum">
              <a:rPr lang="en-US" smtClean="0"/>
              <a:t>‹#›</a:t>
            </a:fld>
            <a:endParaRPr lang="en-US"/>
          </a:p>
        </p:txBody>
      </p:sp>
    </p:spTree>
    <p:extLst>
      <p:ext uri="{BB962C8B-B14F-4D97-AF65-F5344CB8AC3E}">
        <p14:creationId xmlns:p14="http://schemas.microsoft.com/office/powerpoint/2010/main" val="978114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E3102-9D22-4504-94EE-AB05CD805E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AC32C-2B4B-47DE-B3FD-B371315A0DB9}"/>
              </a:ext>
            </a:extLst>
          </p:cNvPr>
          <p:cNvSpPr>
            <a:spLocks noGrp="1"/>
          </p:cNvSpPr>
          <p:nvPr>
            <p:ph type="dt" sz="half" idx="10"/>
          </p:nvPr>
        </p:nvSpPr>
        <p:spPr/>
        <p:txBody>
          <a:bodyPr/>
          <a:lstStyle/>
          <a:p>
            <a:fld id="{67F8E072-7BFA-4A77-AECB-FB2B491499AE}" type="datetimeFigureOut">
              <a:rPr lang="en-US" smtClean="0"/>
              <a:t>3/19/2020</a:t>
            </a:fld>
            <a:endParaRPr lang="en-US"/>
          </a:p>
        </p:txBody>
      </p:sp>
      <p:sp>
        <p:nvSpPr>
          <p:cNvPr id="4" name="Footer Placeholder 3">
            <a:extLst>
              <a:ext uri="{FF2B5EF4-FFF2-40B4-BE49-F238E27FC236}">
                <a16:creationId xmlns:a16="http://schemas.microsoft.com/office/drawing/2014/main" id="{09445BA3-2E75-4F48-9986-A92867E302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CBF03A-BAED-4268-9A9B-B7EBE68CF9FD}"/>
              </a:ext>
            </a:extLst>
          </p:cNvPr>
          <p:cNvSpPr>
            <a:spLocks noGrp="1"/>
          </p:cNvSpPr>
          <p:nvPr>
            <p:ph type="sldNum" sz="quarter" idx="12"/>
          </p:nvPr>
        </p:nvSpPr>
        <p:spPr/>
        <p:txBody>
          <a:bodyPr/>
          <a:lstStyle/>
          <a:p>
            <a:fld id="{DC926948-4C39-4B98-AF95-7680A2129811}" type="slidenum">
              <a:rPr lang="en-US" smtClean="0"/>
              <a:t>‹#›</a:t>
            </a:fld>
            <a:endParaRPr lang="en-US"/>
          </a:p>
        </p:txBody>
      </p:sp>
    </p:spTree>
    <p:extLst>
      <p:ext uri="{BB962C8B-B14F-4D97-AF65-F5344CB8AC3E}">
        <p14:creationId xmlns:p14="http://schemas.microsoft.com/office/powerpoint/2010/main" val="1696573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301092-94FB-42FB-84F5-5A61C06751C7}"/>
              </a:ext>
            </a:extLst>
          </p:cNvPr>
          <p:cNvSpPr>
            <a:spLocks noGrp="1"/>
          </p:cNvSpPr>
          <p:nvPr>
            <p:ph type="dt" sz="half" idx="10"/>
          </p:nvPr>
        </p:nvSpPr>
        <p:spPr/>
        <p:txBody>
          <a:bodyPr/>
          <a:lstStyle/>
          <a:p>
            <a:fld id="{67F8E072-7BFA-4A77-AECB-FB2B491499AE}" type="datetimeFigureOut">
              <a:rPr lang="en-US" smtClean="0"/>
              <a:t>3/19/2020</a:t>
            </a:fld>
            <a:endParaRPr lang="en-US"/>
          </a:p>
        </p:txBody>
      </p:sp>
      <p:sp>
        <p:nvSpPr>
          <p:cNvPr id="3" name="Footer Placeholder 2">
            <a:extLst>
              <a:ext uri="{FF2B5EF4-FFF2-40B4-BE49-F238E27FC236}">
                <a16:creationId xmlns:a16="http://schemas.microsoft.com/office/drawing/2014/main" id="{F6054BA7-D75E-4807-AC00-C564ACA0FB8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768FE4-D2A9-4921-91DC-6685D9508177}"/>
              </a:ext>
            </a:extLst>
          </p:cNvPr>
          <p:cNvSpPr>
            <a:spLocks noGrp="1"/>
          </p:cNvSpPr>
          <p:nvPr>
            <p:ph type="sldNum" sz="quarter" idx="12"/>
          </p:nvPr>
        </p:nvSpPr>
        <p:spPr/>
        <p:txBody>
          <a:bodyPr/>
          <a:lstStyle/>
          <a:p>
            <a:fld id="{DC926948-4C39-4B98-AF95-7680A2129811}" type="slidenum">
              <a:rPr lang="en-US" smtClean="0"/>
              <a:t>‹#›</a:t>
            </a:fld>
            <a:endParaRPr lang="en-US"/>
          </a:p>
        </p:txBody>
      </p:sp>
    </p:spTree>
    <p:extLst>
      <p:ext uri="{BB962C8B-B14F-4D97-AF65-F5344CB8AC3E}">
        <p14:creationId xmlns:p14="http://schemas.microsoft.com/office/powerpoint/2010/main" val="2333474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01E45-F8F1-4E0C-A3E6-EE17834713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054D6F5-3B45-4B6D-A660-EC9C3123C4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B3E7B9-A72A-4946-AB81-44F2B27D60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EA9001-7E1E-4BD0-A352-201BD2EFB3CA}"/>
              </a:ext>
            </a:extLst>
          </p:cNvPr>
          <p:cNvSpPr>
            <a:spLocks noGrp="1"/>
          </p:cNvSpPr>
          <p:nvPr>
            <p:ph type="dt" sz="half" idx="10"/>
          </p:nvPr>
        </p:nvSpPr>
        <p:spPr/>
        <p:txBody>
          <a:bodyPr/>
          <a:lstStyle/>
          <a:p>
            <a:fld id="{67F8E072-7BFA-4A77-AECB-FB2B491499AE}" type="datetimeFigureOut">
              <a:rPr lang="en-US" smtClean="0"/>
              <a:t>3/19/2020</a:t>
            </a:fld>
            <a:endParaRPr lang="en-US"/>
          </a:p>
        </p:txBody>
      </p:sp>
      <p:sp>
        <p:nvSpPr>
          <p:cNvPr id="6" name="Footer Placeholder 5">
            <a:extLst>
              <a:ext uri="{FF2B5EF4-FFF2-40B4-BE49-F238E27FC236}">
                <a16:creationId xmlns:a16="http://schemas.microsoft.com/office/drawing/2014/main" id="{35DD2488-22F5-4951-AD21-285ED9362F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4BF515-6DC6-4CC4-9197-FC41EFC26003}"/>
              </a:ext>
            </a:extLst>
          </p:cNvPr>
          <p:cNvSpPr>
            <a:spLocks noGrp="1"/>
          </p:cNvSpPr>
          <p:nvPr>
            <p:ph type="sldNum" sz="quarter" idx="12"/>
          </p:nvPr>
        </p:nvSpPr>
        <p:spPr/>
        <p:txBody>
          <a:bodyPr/>
          <a:lstStyle/>
          <a:p>
            <a:fld id="{DC926948-4C39-4B98-AF95-7680A2129811}" type="slidenum">
              <a:rPr lang="en-US" smtClean="0"/>
              <a:t>‹#›</a:t>
            </a:fld>
            <a:endParaRPr lang="en-US"/>
          </a:p>
        </p:txBody>
      </p:sp>
    </p:spTree>
    <p:extLst>
      <p:ext uri="{BB962C8B-B14F-4D97-AF65-F5344CB8AC3E}">
        <p14:creationId xmlns:p14="http://schemas.microsoft.com/office/powerpoint/2010/main" val="1541724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DF072-1433-4F9E-BABE-EFE15251AA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AC2A432-EBE9-48EF-B474-18B06C0793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2AF83F-E5CD-497E-8245-249D611516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A7311F-5268-467F-9505-AA6DB93D7219}"/>
              </a:ext>
            </a:extLst>
          </p:cNvPr>
          <p:cNvSpPr>
            <a:spLocks noGrp="1"/>
          </p:cNvSpPr>
          <p:nvPr>
            <p:ph type="dt" sz="half" idx="10"/>
          </p:nvPr>
        </p:nvSpPr>
        <p:spPr/>
        <p:txBody>
          <a:bodyPr/>
          <a:lstStyle/>
          <a:p>
            <a:fld id="{67F8E072-7BFA-4A77-AECB-FB2B491499AE}" type="datetimeFigureOut">
              <a:rPr lang="en-US" smtClean="0"/>
              <a:t>3/19/2020</a:t>
            </a:fld>
            <a:endParaRPr lang="en-US"/>
          </a:p>
        </p:txBody>
      </p:sp>
      <p:sp>
        <p:nvSpPr>
          <p:cNvPr id="6" name="Footer Placeholder 5">
            <a:extLst>
              <a:ext uri="{FF2B5EF4-FFF2-40B4-BE49-F238E27FC236}">
                <a16:creationId xmlns:a16="http://schemas.microsoft.com/office/drawing/2014/main" id="{A2B1B8A2-E39B-4383-A959-E5E7103392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537920-3BAD-43E5-B0D9-A49225AFA4F3}"/>
              </a:ext>
            </a:extLst>
          </p:cNvPr>
          <p:cNvSpPr>
            <a:spLocks noGrp="1"/>
          </p:cNvSpPr>
          <p:nvPr>
            <p:ph type="sldNum" sz="quarter" idx="12"/>
          </p:nvPr>
        </p:nvSpPr>
        <p:spPr/>
        <p:txBody>
          <a:bodyPr/>
          <a:lstStyle/>
          <a:p>
            <a:fld id="{DC926948-4C39-4B98-AF95-7680A2129811}" type="slidenum">
              <a:rPr lang="en-US" smtClean="0"/>
              <a:t>‹#›</a:t>
            </a:fld>
            <a:endParaRPr lang="en-US"/>
          </a:p>
        </p:txBody>
      </p:sp>
    </p:spTree>
    <p:extLst>
      <p:ext uri="{BB962C8B-B14F-4D97-AF65-F5344CB8AC3E}">
        <p14:creationId xmlns:p14="http://schemas.microsoft.com/office/powerpoint/2010/main" val="1435081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EF486B-6AEA-4896-938E-87FDCB5FD4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2F3C40-8011-4F61-872D-B7C052B954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D2CED3-720B-42F0-9983-182956EA57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F8E072-7BFA-4A77-AECB-FB2B491499AE}" type="datetimeFigureOut">
              <a:rPr lang="en-US" smtClean="0"/>
              <a:t>3/19/2020</a:t>
            </a:fld>
            <a:endParaRPr lang="en-US"/>
          </a:p>
        </p:txBody>
      </p:sp>
      <p:sp>
        <p:nvSpPr>
          <p:cNvPr id="5" name="Footer Placeholder 4">
            <a:extLst>
              <a:ext uri="{FF2B5EF4-FFF2-40B4-BE49-F238E27FC236}">
                <a16:creationId xmlns:a16="http://schemas.microsoft.com/office/drawing/2014/main" id="{1066D5EC-4529-4F2D-B915-D4B9CCC7A1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954DF5-88BA-44AE-B6AF-E90B7E0167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926948-4C39-4B98-AF95-7680A2129811}" type="slidenum">
              <a:rPr lang="en-US" smtClean="0"/>
              <a:t>‹#›</a:t>
            </a:fld>
            <a:endParaRPr lang="en-US"/>
          </a:p>
        </p:txBody>
      </p:sp>
    </p:spTree>
    <p:extLst>
      <p:ext uri="{BB962C8B-B14F-4D97-AF65-F5344CB8AC3E}">
        <p14:creationId xmlns:p14="http://schemas.microsoft.com/office/powerpoint/2010/main" val="3636077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6k5-wMKXL9k"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p3whH7DqYVI"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SDMf8QNkkZQ"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28DF9-064D-4962-AC3D-3BF8423FCAF8}"/>
              </a:ext>
            </a:extLst>
          </p:cNvPr>
          <p:cNvSpPr>
            <a:spLocks noGrp="1"/>
          </p:cNvSpPr>
          <p:nvPr>
            <p:ph type="ctrTitle"/>
          </p:nvPr>
        </p:nvSpPr>
        <p:spPr/>
        <p:txBody>
          <a:bodyPr/>
          <a:lstStyle/>
          <a:p>
            <a:r>
              <a:rPr lang="ar-SA" dirty="0"/>
              <a:t>جون لوك 2</a:t>
            </a:r>
            <a:endParaRPr lang="en-US" dirty="0"/>
          </a:p>
        </p:txBody>
      </p:sp>
      <p:sp>
        <p:nvSpPr>
          <p:cNvPr id="3" name="Subtitle 2">
            <a:extLst>
              <a:ext uri="{FF2B5EF4-FFF2-40B4-BE49-F238E27FC236}">
                <a16:creationId xmlns:a16="http://schemas.microsoft.com/office/drawing/2014/main" id="{61D8ADE3-BF3E-438B-8FF3-56C494599118}"/>
              </a:ext>
            </a:extLst>
          </p:cNvPr>
          <p:cNvSpPr>
            <a:spLocks noGrp="1"/>
          </p:cNvSpPr>
          <p:nvPr>
            <p:ph type="subTitle" idx="1"/>
          </p:nvPr>
        </p:nvSpPr>
        <p:spPr/>
        <p:txBody>
          <a:bodyPr/>
          <a:lstStyle/>
          <a:p>
            <a:r>
              <a:rPr lang="ar-SA" dirty="0"/>
              <a:t>مفاهيم حول الحكم</a:t>
            </a:r>
            <a:endParaRPr lang="en-US" dirty="0"/>
          </a:p>
        </p:txBody>
      </p:sp>
    </p:spTree>
    <p:extLst>
      <p:ext uri="{BB962C8B-B14F-4D97-AF65-F5344CB8AC3E}">
        <p14:creationId xmlns:p14="http://schemas.microsoft.com/office/powerpoint/2010/main" val="2651231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C89050-1D8B-4A51-8760-1D1E0694F85F}"/>
              </a:ext>
            </a:extLst>
          </p:cNvPr>
          <p:cNvSpPr/>
          <p:nvPr/>
        </p:nvSpPr>
        <p:spPr>
          <a:xfrm>
            <a:off x="3048000" y="2967335"/>
            <a:ext cx="6096000" cy="923330"/>
          </a:xfrm>
          <a:prstGeom prst="rect">
            <a:avLst/>
          </a:prstGeom>
        </p:spPr>
        <p:txBody>
          <a:bodyPr>
            <a:spAutoFit/>
          </a:bodyPr>
          <a:lstStyle/>
          <a:p>
            <a:r>
              <a:rPr lang="ar-SA" dirty="0">
                <a:solidFill>
                  <a:srgbClr val="333333"/>
                </a:solidFill>
                <a:latin typeface="BahijTheSansArabic-Plain"/>
              </a:rPr>
              <a:t>في أهداف المجتمع السياسي والحكم"، الهدف الرئيس الأكبر من اتحاد الناس في مجتمعات منظمة ووضعهم أنفسهم تحت حكم ما، هو المحافظة على ملكيتهم؛ إذ تتطلب هذه المحافظة أمورًا لا تتوافر في حالة الطبيعة.</a:t>
            </a:r>
            <a:endParaRPr lang="en-US" dirty="0"/>
          </a:p>
        </p:txBody>
      </p:sp>
    </p:spTree>
    <p:extLst>
      <p:ext uri="{BB962C8B-B14F-4D97-AF65-F5344CB8AC3E}">
        <p14:creationId xmlns:p14="http://schemas.microsoft.com/office/powerpoint/2010/main" val="1723441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186A340-FB10-4617-9BBC-517C77BA3493}"/>
              </a:ext>
            </a:extLst>
          </p:cNvPr>
          <p:cNvSpPr/>
          <p:nvPr/>
        </p:nvSpPr>
        <p:spPr>
          <a:xfrm>
            <a:off x="3048000" y="2828836"/>
            <a:ext cx="6096000" cy="1200329"/>
          </a:xfrm>
          <a:prstGeom prst="rect">
            <a:avLst/>
          </a:prstGeom>
        </p:spPr>
        <p:txBody>
          <a:bodyPr>
            <a:spAutoFit/>
          </a:bodyPr>
          <a:lstStyle/>
          <a:p>
            <a:r>
              <a:rPr lang="ar-SA" dirty="0">
                <a:solidFill>
                  <a:srgbClr val="333333"/>
                </a:solidFill>
                <a:latin typeface="BahijTheSansArabic-Plain"/>
              </a:rPr>
              <a:t> "في مدى السلطة التشريعية"، إن القانون الطبيعي الأساسي الأول الذي يحكم حتى المشرع نفسه هو المحافظة على المجتمع وعلى كل فرد فيه. وليست السلطة التشريعية هي السلطة العليا للمجتمع المنظم فحسب، بل سلطة مقدسة ولا تقبل التعديل في الأيدي التي يعهد إليها بها المجتمع بمجرد أن يسلّمها لها.</a:t>
            </a:r>
            <a:endParaRPr lang="en-US" dirty="0"/>
          </a:p>
        </p:txBody>
      </p:sp>
    </p:spTree>
    <p:extLst>
      <p:ext uri="{BB962C8B-B14F-4D97-AF65-F5344CB8AC3E}">
        <p14:creationId xmlns:p14="http://schemas.microsoft.com/office/powerpoint/2010/main" val="2140963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BB17E4-D97F-4B00-B9FC-13AA074E9F62}"/>
              </a:ext>
            </a:extLst>
          </p:cNvPr>
          <p:cNvSpPr/>
          <p:nvPr/>
        </p:nvSpPr>
        <p:spPr>
          <a:xfrm>
            <a:off x="3048000" y="2828836"/>
            <a:ext cx="6096000" cy="1200329"/>
          </a:xfrm>
          <a:prstGeom prst="rect">
            <a:avLst/>
          </a:prstGeom>
        </p:spPr>
        <p:txBody>
          <a:bodyPr>
            <a:spAutoFit/>
          </a:bodyPr>
          <a:lstStyle/>
          <a:p>
            <a:r>
              <a:rPr lang="ar-SA" dirty="0">
                <a:solidFill>
                  <a:srgbClr val="333333"/>
                </a:solidFill>
                <a:latin typeface="BahijTheSansArabic-Plain"/>
              </a:rPr>
              <a:t>في السلطة التشريعية والتنفيذية والاتحادية للمجتمعات المنظمة"، يرى لوك أن في وجود السلطتين التشريعية والتنفيذية في يد واحدة إغراء للضعف الإنساني الذي يميل إلى الاستحواذ على السلطة، فالمشرع عندئذٍ قد يعفي نفسه من طاعة قوانين يسنّها، ويعمل على أن تكون لمصلحته الخاصة.</a:t>
            </a:r>
            <a:endParaRPr lang="en-US" dirty="0"/>
          </a:p>
        </p:txBody>
      </p:sp>
    </p:spTree>
    <p:extLst>
      <p:ext uri="{BB962C8B-B14F-4D97-AF65-F5344CB8AC3E}">
        <p14:creationId xmlns:p14="http://schemas.microsoft.com/office/powerpoint/2010/main" val="3499527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4C04E3-92FA-4A0F-825F-F415AF0B9B91}"/>
              </a:ext>
            </a:extLst>
          </p:cNvPr>
          <p:cNvSpPr/>
          <p:nvPr/>
        </p:nvSpPr>
        <p:spPr>
          <a:xfrm>
            <a:off x="3048000" y="2828836"/>
            <a:ext cx="6096000" cy="1200329"/>
          </a:xfrm>
          <a:prstGeom prst="rect">
            <a:avLst/>
          </a:prstGeom>
        </p:spPr>
        <p:txBody>
          <a:bodyPr>
            <a:spAutoFit/>
          </a:bodyPr>
          <a:lstStyle/>
          <a:p>
            <a:r>
              <a:rPr lang="ar-SA" dirty="0">
                <a:solidFill>
                  <a:srgbClr val="333333"/>
                </a:solidFill>
                <a:latin typeface="BahijTheSansArabic-Plain"/>
              </a:rPr>
              <a:t>"في تبعية سلطات المجتمع المنظم"، يقول لوك إنه على الرغم من أنه لا يمكن أن يوجد في المجتمع المنظم إلا السلطة التشريعية التي تتبعها السلطات الأخرى، فإن الشعب تبقى فيه سلطة عليا لإزالة المشرع أو تغييره عندما يرى أنه يعمل ضد الأمانة </a:t>
            </a:r>
            <a:r>
              <a:rPr lang="ar-SA" dirty="0" err="1">
                <a:solidFill>
                  <a:srgbClr val="333333"/>
                </a:solidFill>
                <a:latin typeface="BahijTheSansArabic-Plain"/>
              </a:rPr>
              <a:t>الموكولة</a:t>
            </a:r>
            <a:r>
              <a:rPr lang="ar-SA" dirty="0">
                <a:solidFill>
                  <a:srgbClr val="333333"/>
                </a:solidFill>
                <a:latin typeface="BahijTheSansArabic-Plain"/>
              </a:rPr>
              <a:t> إليه.</a:t>
            </a:r>
            <a:endParaRPr lang="en-US" dirty="0"/>
          </a:p>
        </p:txBody>
      </p:sp>
    </p:spTree>
    <p:extLst>
      <p:ext uri="{BB962C8B-B14F-4D97-AF65-F5344CB8AC3E}">
        <p14:creationId xmlns:p14="http://schemas.microsoft.com/office/powerpoint/2010/main" val="2525642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AF0454-0603-4256-BE15-CF3F650EE093}"/>
              </a:ext>
            </a:extLst>
          </p:cNvPr>
          <p:cNvSpPr/>
          <p:nvPr/>
        </p:nvSpPr>
        <p:spPr>
          <a:xfrm>
            <a:off x="3048000" y="2967335"/>
            <a:ext cx="6096000" cy="923330"/>
          </a:xfrm>
          <a:prstGeom prst="rect">
            <a:avLst/>
          </a:prstGeom>
        </p:spPr>
        <p:txBody>
          <a:bodyPr>
            <a:spAutoFit/>
          </a:bodyPr>
          <a:lstStyle/>
          <a:p>
            <a:r>
              <a:rPr lang="ar-SA" dirty="0">
                <a:solidFill>
                  <a:srgbClr val="333333"/>
                </a:solidFill>
                <a:latin typeface="BahijTheSansArabic-Plain"/>
              </a:rPr>
              <a:t>في الطغيان"، أن الطغيان هو ممارسة سلطة تتجاوز الحق، وهو الأمر الذي لا يحق لأحد أن يفعله؛ "وذلك هو استغلال أي شخص للسلطة التي في يديه، لا لمصلحة أولئك الذين يخضعون لها، لكن لمصلحته هو الخاصة المنفصلة</a:t>
            </a:r>
            <a:endParaRPr lang="en-US" dirty="0"/>
          </a:p>
        </p:txBody>
      </p:sp>
    </p:spTree>
    <p:extLst>
      <p:ext uri="{BB962C8B-B14F-4D97-AF65-F5344CB8AC3E}">
        <p14:creationId xmlns:p14="http://schemas.microsoft.com/office/powerpoint/2010/main" val="1659912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1081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FFD3922-16B3-4FC7-9EA1-991DE30FCCB8}"/>
              </a:ext>
            </a:extLst>
          </p:cNvPr>
          <p:cNvSpPr/>
          <p:nvPr/>
        </p:nvSpPr>
        <p:spPr>
          <a:xfrm>
            <a:off x="3600060" y="3244334"/>
            <a:ext cx="4991879" cy="369332"/>
          </a:xfrm>
          <a:prstGeom prst="rect">
            <a:avLst/>
          </a:prstGeom>
        </p:spPr>
        <p:txBody>
          <a:bodyPr wrap="none">
            <a:spAutoFit/>
          </a:bodyPr>
          <a:lstStyle/>
          <a:p>
            <a:r>
              <a:rPr lang="en-US" dirty="0">
                <a:hlinkClick r:id="rId2"/>
              </a:rPr>
              <a:t>https://www.youtube.com/watch?v=6k5-wMKXL9k</a:t>
            </a:r>
            <a:endParaRPr lang="en-US" dirty="0"/>
          </a:p>
        </p:txBody>
      </p:sp>
    </p:spTree>
    <p:extLst>
      <p:ext uri="{BB962C8B-B14F-4D97-AF65-F5344CB8AC3E}">
        <p14:creationId xmlns:p14="http://schemas.microsoft.com/office/powerpoint/2010/main" val="2149022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A310A6-FF79-41FE-B5E1-521F1D2430C4}"/>
              </a:ext>
            </a:extLst>
          </p:cNvPr>
          <p:cNvSpPr/>
          <p:nvPr/>
        </p:nvSpPr>
        <p:spPr>
          <a:xfrm>
            <a:off x="3588839" y="3244334"/>
            <a:ext cx="5014321" cy="369332"/>
          </a:xfrm>
          <a:prstGeom prst="rect">
            <a:avLst/>
          </a:prstGeom>
        </p:spPr>
        <p:txBody>
          <a:bodyPr wrap="none">
            <a:spAutoFit/>
          </a:bodyPr>
          <a:lstStyle/>
          <a:p>
            <a:r>
              <a:rPr lang="en-US">
                <a:hlinkClick r:id="rId2"/>
              </a:rPr>
              <a:t>https://www.youtube.com/watch?v=p3whH7DqYVI</a:t>
            </a:r>
            <a:endParaRPr lang="en-US"/>
          </a:p>
        </p:txBody>
      </p:sp>
    </p:spTree>
    <p:extLst>
      <p:ext uri="{BB962C8B-B14F-4D97-AF65-F5344CB8AC3E}">
        <p14:creationId xmlns:p14="http://schemas.microsoft.com/office/powerpoint/2010/main" val="628998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E8354-F5C9-4AF7-8E8B-E9273BA0E86D}"/>
              </a:ext>
            </a:extLst>
          </p:cNvPr>
          <p:cNvSpPr>
            <a:spLocks noGrp="1"/>
          </p:cNvSpPr>
          <p:nvPr>
            <p:ph type="ctrTitle"/>
          </p:nvPr>
        </p:nvSpPr>
        <p:spPr/>
        <p:txBody>
          <a:bodyPr/>
          <a:lstStyle/>
          <a:p>
            <a:r>
              <a:rPr lang="en-US" dirty="0">
                <a:hlinkClick r:id="rId2"/>
              </a:rPr>
              <a:t>https://www.youtube.com/watch?v=SDMf8QNkkZQ</a:t>
            </a:r>
            <a:endParaRPr lang="en-US" dirty="0"/>
          </a:p>
        </p:txBody>
      </p:sp>
      <p:sp>
        <p:nvSpPr>
          <p:cNvPr id="3" name="Subtitle 2">
            <a:extLst>
              <a:ext uri="{FF2B5EF4-FFF2-40B4-BE49-F238E27FC236}">
                <a16:creationId xmlns:a16="http://schemas.microsoft.com/office/drawing/2014/main" id="{C38EA387-6A10-4113-8AB7-90271A04483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84929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59DEB1-8610-4ED1-B6A3-3C7138D084E8}"/>
              </a:ext>
            </a:extLst>
          </p:cNvPr>
          <p:cNvSpPr/>
          <p:nvPr/>
        </p:nvSpPr>
        <p:spPr>
          <a:xfrm>
            <a:off x="3048000" y="2828836"/>
            <a:ext cx="6096000" cy="1200329"/>
          </a:xfrm>
          <a:prstGeom prst="rect">
            <a:avLst/>
          </a:prstGeom>
        </p:spPr>
        <p:txBody>
          <a:bodyPr>
            <a:spAutoFit/>
          </a:bodyPr>
          <a:lstStyle/>
          <a:p>
            <a:r>
              <a:rPr lang="ar-SA" dirty="0">
                <a:solidFill>
                  <a:srgbClr val="333333"/>
                </a:solidFill>
                <a:latin typeface="BahijTheSansArabic-Plain"/>
              </a:rPr>
              <a:t>في حالة الطبيعة"، يرى لوك أنه كي نفهم القوة السياسية فهمًا صحيحًا، يجب أن نفكر في الحالة التي عليها الناس بالطبيعة، وهذا يعني حالة الحرية الكاملة في تنظيم أفعالهم والتصرف في ممتلكاتهم وأشخاصهم كما يتراءى لهم، في حدود قانون الطبيعة.</a:t>
            </a:r>
            <a:endParaRPr lang="en-US" dirty="0"/>
          </a:p>
        </p:txBody>
      </p:sp>
    </p:spTree>
    <p:extLst>
      <p:ext uri="{BB962C8B-B14F-4D97-AF65-F5344CB8AC3E}">
        <p14:creationId xmlns:p14="http://schemas.microsoft.com/office/powerpoint/2010/main" val="1995767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18DCA76-6985-47B8-923D-4F451714AF37}"/>
              </a:ext>
            </a:extLst>
          </p:cNvPr>
          <p:cNvSpPr/>
          <p:nvPr/>
        </p:nvSpPr>
        <p:spPr>
          <a:xfrm>
            <a:off x="3048000" y="2690336"/>
            <a:ext cx="6096000" cy="1477328"/>
          </a:xfrm>
          <a:prstGeom prst="rect">
            <a:avLst/>
          </a:prstGeom>
        </p:spPr>
        <p:txBody>
          <a:bodyPr>
            <a:spAutoFit/>
          </a:bodyPr>
          <a:lstStyle/>
          <a:p>
            <a:r>
              <a:rPr lang="ar-SA" dirty="0">
                <a:solidFill>
                  <a:srgbClr val="333333"/>
                </a:solidFill>
                <a:latin typeface="BahijTheSansArabic-Plain"/>
              </a:rPr>
              <a:t>"حالة الحرب"، يفرق لوك بين حالة الطبيعة وحالة الحرب. فالناس عندما يعيشون معًا طبقًا لمقتضيات العقل ودون رئيس مشترك لديه السلطة في الحكم بينهم، إنما يعيشون في حالة طبيعة. بيد أن القوة، أو إعلان نية استعمال القوة مع شخص آخر، تكوّن حالة حرب عندما لا يكون هناك رئيس مشترك يلجأ إليه المرء في طلب الغوث</a:t>
            </a:r>
            <a:endParaRPr lang="en-US" dirty="0"/>
          </a:p>
        </p:txBody>
      </p:sp>
    </p:spTree>
    <p:extLst>
      <p:ext uri="{BB962C8B-B14F-4D97-AF65-F5344CB8AC3E}">
        <p14:creationId xmlns:p14="http://schemas.microsoft.com/office/powerpoint/2010/main" val="3331495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F450E7-150B-4B3B-A3BD-C40D01B0DCBC}"/>
              </a:ext>
            </a:extLst>
          </p:cNvPr>
          <p:cNvSpPr/>
          <p:nvPr/>
        </p:nvSpPr>
        <p:spPr>
          <a:xfrm>
            <a:off x="3048000" y="2967335"/>
            <a:ext cx="6096000" cy="923330"/>
          </a:xfrm>
          <a:prstGeom prst="rect">
            <a:avLst/>
          </a:prstGeom>
        </p:spPr>
        <p:txBody>
          <a:bodyPr>
            <a:spAutoFit/>
          </a:bodyPr>
          <a:lstStyle/>
          <a:p>
            <a:r>
              <a:rPr lang="ar-SA" dirty="0">
                <a:solidFill>
                  <a:srgbClr val="333333"/>
                </a:solidFill>
                <a:latin typeface="BahijTheSansArabic-Plain"/>
              </a:rPr>
              <a:t>الملكية"، يرى أنه على الرغم من أن الأرض وجميع المخلوقات الدنيا مشاع بين الناس جميعًا، لنا أن نقول إن أي شيء يخرج به المرء من الحالة التي جاء عليها في الطبيعة، يكون قد خلط به عمله وأضاف إليه شيئًا من عنده، فتصير ملكًا له.</a:t>
            </a:r>
            <a:endParaRPr lang="en-US" dirty="0"/>
          </a:p>
        </p:txBody>
      </p:sp>
    </p:spTree>
    <p:extLst>
      <p:ext uri="{BB962C8B-B14F-4D97-AF65-F5344CB8AC3E}">
        <p14:creationId xmlns:p14="http://schemas.microsoft.com/office/powerpoint/2010/main" val="1931605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CEBD788-CB00-48BF-9ABB-1B5EFE71BE95}"/>
              </a:ext>
            </a:extLst>
          </p:cNvPr>
          <p:cNvSpPr/>
          <p:nvPr/>
        </p:nvSpPr>
        <p:spPr>
          <a:xfrm>
            <a:off x="3048000" y="2967335"/>
            <a:ext cx="6096000" cy="923330"/>
          </a:xfrm>
          <a:prstGeom prst="rect">
            <a:avLst/>
          </a:prstGeom>
        </p:spPr>
        <p:txBody>
          <a:bodyPr>
            <a:spAutoFit/>
          </a:bodyPr>
          <a:lstStyle/>
          <a:p>
            <a:r>
              <a:rPr lang="ar-SA" dirty="0">
                <a:solidFill>
                  <a:srgbClr val="333333"/>
                </a:solidFill>
                <a:latin typeface="BahijTheSansArabic-Plain"/>
              </a:rPr>
              <a:t>المجتمع السياسي أو المدني"، يقول لوك إنه أينما وجد عدد من الناس اتحدوا في مجتمع واحد متنازلين كل منهم عن سلطته التنفيذية المستمدة من قانون الطبيعة، عندئذٍ يكون هناك مجتمع سياسي أو مدني.</a:t>
            </a:r>
            <a:endParaRPr lang="en-US" dirty="0"/>
          </a:p>
        </p:txBody>
      </p:sp>
    </p:spTree>
    <p:extLst>
      <p:ext uri="{BB962C8B-B14F-4D97-AF65-F5344CB8AC3E}">
        <p14:creationId xmlns:p14="http://schemas.microsoft.com/office/powerpoint/2010/main" val="2310659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9A24F2-1226-4290-A814-0BFDB58627F8}"/>
              </a:ext>
            </a:extLst>
          </p:cNvPr>
          <p:cNvSpPr/>
          <p:nvPr/>
        </p:nvSpPr>
        <p:spPr>
          <a:xfrm>
            <a:off x="3048000" y="2967335"/>
            <a:ext cx="6096000" cy="923330"/>
          </a:xfrm>
          <a:prstGeom prst="rect">
            <a:avLst/>
          </a:prstGeom>
        </p:spPr>
        <p:txBody>
          <a:bodyPr>
            <a:spAutoFit/>
          </a:bodyPr>
          <a:lstStyle/>
          <a:p>
            <a:r>
              <a:rPr lang="ar-SA" dirty="0">
                <a:solidFill>
                  <a:srgbClr val="333333"/>
                </a:solidFill>
                <a:latin typeface="BahijTheSansArabic-Plain"/>
              </a:rPr>
              <a:t>"في بدء المجتمعات السياسية"، يرد أنه عندما يكوّن أي عدد من الناس مجتمعًا، بموافقة كل فرد منهم، فإنهم بذلك جعلوا هذا المجتمع جسدًا سياسيًا لديه سلطة التصرف باعتباره جسدًا واحدًا، ولا يكون ذلك إلا بإرادة الأغلبية وقرارها.</a:t>
            </a:r>
            <a:endParaRPr lang="en-US" dirty="0"/>
          </a:p>
        </p:txBody>
      </p:sp>
    </p:spTree>
    <p:extLst>
      <p:ext uri="{BB962C8B-B14F-4D97-AF65-F5344CB8AC3E}">
        <p14:creationId xmlns:p14="http://schemas.microsoft.com/office/powerpoint/2010/main" val="8653541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508</Words>
  <Application>Microsoft Office PowerPoint</Application>
  <PresentationFormat>Widescreen</PresentationFormat>
  <Paragraphs>15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BahijTheSansArabic-Plain</vt:lpstr>
      <vt:lpstr>Calibri</vt:lpstr>
      <vt:lpstr>Calibri Light</vt:lpstr>
      <vt:lpstr>Office Theme</vt:lpstr>
      <vt:lpstr>جون لوك 2</vt:lpstr>
      <vt:lpstr>PowerPoint Presentation</vt:lpstr>
      <vt:lpstr>PowerPoint Presentation</vt:lpstr>
      <vt:lpstr>https://www.youtube.com/watch?v=SDMf8QNkkZQ</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جون لوك 2</dc:title>
  <dc:creator>PC</dc:creator>
  <cp:lastModifiedBy>PC</cp:lastModifiedBy>
  <cp:revision>17</cp:revision>
  <dcterms:created xsi:type="dcterms:W3CDTF">2020-03-16T10:51:51Z</dcterms:created>
  <dcterms:modified xsi:type="dcterms:W3CDTF">2020-03-19T10:17:36Z</dcterms:modified>
</cp:coreProperties>
</file>