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2A69A-4F12-4039-A7AC-DDCF77068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711CC2-A690-4B95-ACB1-6B59437959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1F1C3-14DB-4576-B1AA-FD1957859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5640-CBD0-42C9-880C-69D4F0CF76B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5974E-4F3B-41EB-AB4D-75917253C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8D288-B8B5-48AF-B872-24C261B8F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2200-80AA-4B88-ABE6-FA504ABD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3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5B153-AD8F-43F6-8722-269791176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57529-F8A7-4889-B2A4-CD72F3C3B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3889C-DA81-421C-8BE9-AD7541126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5640-CBD0-42C9-880C-69D4F0CF76B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6C8BB-DF84-4522-A3C4-DB16DA6AE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C4709-6FB0-4622-94C6-F0EFD78F3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2200-80AA-4B88-ABE6-FA504ABD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8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589D31-4BF7-436A-9F30-05CFCDC027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F7732D-C25C-49DB-B522-DDD3185B7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28F00-DC51-4DAC-99D9-F266DD62C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5640-CBD0-42C9-880C-69D4F0CF76B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BC065-2A39-41AD-AF18-7765F11A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1A2CD-2950-4385-82D8-DEA8021B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2200-80AA-4B88-ABE6-FA504ABD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8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49283-0A81-473F-A4A8-F79050412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76289-636C-4D63-9EA5-883083A44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69138-7F6F-4FE3-B165-64716047C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5640-CBD0-42C9-880C-69D4F0CF76B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BA8FA-8CD7-4ABB-81C5-D9E15BC2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9E2E9-DF4D-4DC1-A397-CE5F86F9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2200-80AA-4B88-ABE6-FA504ABD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5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D5C7D-D0DA-4002-B5EA-3E281EA4A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FCCFB-780C-4125-9526-466CA627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A31A1-9D59-41AA-A726-BA55B86BB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5640-CBD0-42C9-880C-69D4F0CF76B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39555-D802-4B42-8C0B-3B76E300F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9E9F5-21D2-41E0-ACAB-037DAF15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2200-80AA-4B88-ABE6-FA504ABD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3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351EC-6FB5-4FC1-8CB7-727FF3FC0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C09A4-4D76-43DE-A581-DDECF60A2E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CA1478-E0BB-4290-886A-E68B8E28E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CE870-97B2-4081-88CD-F290C7FD1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5640-CBD0-42C9-880C-69D4F0CF76B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FAD94-F8B0-4DA4-B0E5-84D712C73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ABB66D-4D35-4836-9089-7996F5B1C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2200-80AA-4B88-ABE6-FA504ABD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4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E63DF-5304-4AA1-B5CB-B70D9B2EE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3604B-9241-48F3-8343-0B8DE3F5E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0191C-273A-4934-AB8A-F54A7E0B4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55B175-CAC3-4270-8408-CFA1072748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064037-8889-4326-A85E-3F7E5B3CF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8E2D29-A8E9-449F-A316-AA849557D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5640-CBD0-42C9-880C-69D4F0CF76B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70DE31-2A58-4135-A494-ECB0A25E2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A918E0-17E4-432D-AC47-448B78AA3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2200-80AA-4B88-ABE6-FA504ABD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4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BF423-F18B-40CF-9193-D0B2AF9B6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BC8B0E-F83A-4BC9-BED2-F1EFC0A56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5640-CBD0-42C9-880C-69D4F0CF76B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C4132-EACE-4CB4-9B8B-95C0500EF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C66BF9-FDC2-4217-AEA0-38AD8390B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2200-80AA-4B88-ABE6-FA504ABD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3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4D836-262E-4BE0-855A-E099899E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5640-CBD0-42C9-880C-69D4F0CF76B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71C9FF-5BC4-4DB4-A026-150330C06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662E7D-34B2-4DA0-9DE1-1C6C519E2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2200-80AA-4B88-ABE6-FA504ABD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8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B2A97-68DC-4E65-85B6-17FE64361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662CF-A683-4988-A61B-6C10B8977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833175-EBB8-4ED8-B3FC-8FC393136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8BD931-737D-462F-9B6B-65219DAE5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5640-CBD0-42C9-880C-69D4F0CF76B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B725E-0960-4D14-82C6-528A16AE1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C92DF-6969-4631-A30E-B4C8B6D5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2200-80AA-4B88-ABE6-FA504ABD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1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911F9-241E-4F9E-BD20-CAE8BB439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6E0334-FD74-42FD-BB0F-EBEF5E4C9B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0710D8-5C8E-4E15-8936-BB810512F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5051B-708C-42F2-944B-83BED76E4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5640-CBD0-42C9-880C-69D4F0CF76B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606CA3-987A-4E42-87F0-6CCCD63F9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51280-BA44-4FD1-BFD8-DE3F49AD6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02200-80AA-4B88-ABE6-FA504ABD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2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112C6-5A60-4514-ABE1-FE3203E72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66F6D-19A5-4BFF-A1BE-891C0AB2F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C2D43-19BB-4437-8F46-385D86511C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A5640-CBD0-42C9-880C-69D4F0CF76B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2318E-086F-4309-BA93-42E2CA277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2DA3D-2A5E-44AD-8C89-17D5EEF2F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02200-80AA-4B88-ABE6-FA504ABD4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3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KfOp0VvYFQ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W5keRn2T0A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be8YDAlugc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2353B-7CA9-4F7B-9079-F222AE652B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رينيه ديكارت</a:t>
            </a:r>
            <a:br>
              <a:rPr lang="ar-SA" dirty="0"/>
            </a:br>
            <a:r>
              <a:rPr lang="ar-SA" dirty="0"/>
              <a:t>1596-1650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48F88-05CA-4D37-8B2A-2D50C9239F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01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D245E0-9B78-462D-A7E8-AB7895A22C23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hlinkClick r:id="rId2"/>
              </a:rPr>
              <a:t>https://www.youtube.com/watch?v=pKfOp0VvYFQ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62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349114-70A3-4775-950D-C0640CD4F051}"/>
              </a:ext>
            </a:extLst>
          </p:cNvPr>
          <p:cNvSpPr/>
          <p:nvPr/>
        </p:nvSpPr>
        <p:spPr>
          <a:xfrm>
            <a:off x="3576528" y="3244334"/>
            <a:ext cx="5038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https://www.youtube.com/watch?v=2W5keRn2T0A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24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1659A9-A285-4C19-B640-8F57FD00E904}"/>
              </a:ext>
            </a:extLst>
          </p:cNvPr>
          <p:cNvSpPr/>
          <p:nvPr/>
        </p:nvSpPr>
        <p:spPr>
          <a:xfrm>
            <a:off x="3647317" y="3244334"/>
            <a:ext cx="48973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https://www.youtube.com/watch?v=5be8YDAlugc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83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رينيه ديكارت 1596-1650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رينيه ديكارت 1596-1650</dc:title>
  <dc:creator>PC</dc:creator>
  <cp:lastModifiedBy>PC</cp:lastModifiedBy>
  <cp:revision>6</cp:revision>
  <dcterms:created xsi:type="dcterms:W3CDTF">2020-06-16T06:02:26Z</dcterms:created>
  <dcterms:modified xsi:type="dcterms:W3CDTF">2020-08-04T06:59:55Z</dcterms:modified>
</cp:coreProperties>
</file>