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3E60D-FD02-42C5-84EB-14E090EE34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944A09-66F5-4114-86A1-FC185C3D63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9B241-1DA4-4645-A59C-E85B0CA28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FEAC8-9F2E-4154-9575-A206D3AA1E0A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676853-B0B0-4BBA-B81C-99519557A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7F9285-5BCF-4658-8C04-2FC264DE0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3716A-3521-4BFA-A99A-CD401E0D0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16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43CE0-4FF6-4BDC-AF72-588A813EA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AD3A62-4B7B-426F-934F-6A88BE9208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11CD8-2F64-448E-B223-E297737FD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FEAC8-9F2E-4154-9575-A206D3AA1E0A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0090A1-74AC-40C4-BFDD-739D6A09A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0C49F-78FF-42FA-9300-05BAEF62E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3716A-3521-4BFA-A99A-CD401E0D0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724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1EA24F-4879-46A2-9BF4-D46A77DD8D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CA3CAC-9F46-431A-9DFF-D229722FCC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CBFEF-602E-4BAC-84E5-3B4922626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FEAC8-9F2E-4154-9575-A206D3AA1E0A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2278CB-B9C0-4ACE-9152-5F0BD03BE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7AE92B-2116-4EFA-A29C-8A0023ED6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3716A-3521-4BFA-A99A-CD401E0D0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102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0385F-C3D3-4A63-A89B-39E07A0DA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CF3A9-CDF5-40DA-94BB-66A470CF7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989AC-2BF1-4A24-A37E-30CFA3690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FEAC8-9F2E-4154-9575-A206D3AA1E0A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E0790E-98CB-4B43-9F16-EBB91319C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F731E7-45DB-43D0-AEEC-348490653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3716A-3521-4BFA-A99A-CD401E0D0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534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7DB70-C90A-4724-A0D4-74B17D8C9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A15950-73FC-4C9A-9C21-A63AC30213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43746C-9375-4E62-B2D2-F1A868399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FEAC8-9F2E-4154-9575-A206D3AA1E0A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78DEB1-2FDC-40E6-85A1-B54E386BC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555DF-CB98-4F57-BB7D-3FB5287C3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3716A-3521-4BFA-A99A-CD401E0D0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490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E3F94-7659-4E79-AF77-3A860CE42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8721F-ED89-4168-9E61-F7011BF09B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AA3BE3-391D-4FC1-8C1C-1BA75CF23A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8A6100-7572-4B00-842E-B90CC0372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FEAC8-9F2E-4154-9575-A206D3AA1E0A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530CB4-D77C-49FA-BADC-8DBE8FBAE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BD4917-FE8F-4DD2-B57B-86FB0F643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3716A-3521-4BFA-A99A-CD401E0D0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20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0CE21-BFA1-4A26-AB50-8CC187B1B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30611D-511F-48F3-815E-555333699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FB1EDB-855C-41E7-8D47-2C21201AD7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7A55C6-8660-46A0-BEAB-4CE7B5F1B3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196EB2-8087-4129-8BFD-5422671874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79EA6C-473E-42B3-A323-2A00E76EA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FEAC8-9F2E-4154-9575-A206D3AA1E0A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BB5D21-4D53-4798-B948-969B6F8B8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D450E3-43DF-4A11-9A26-7317B3A47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3716A-3521-4BFA-A99A-CD401E0D0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655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74639-9910-4887-A4BF-A41AE38E3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790AB4-6B1D-489D-BEAC-2461DA72C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FEAC8-9F2E-4154-9575-A206D3AA1E0A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CD72CB-9D30-4C5F-8E51-3B1317ED0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C33209-7BE1-499F-B8F2-9C627CEEE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3716A-3521-4BFA-A99A-CD401E0D0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01CD27-5F79-4717-A8EC-75CFC2848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FEAC8-9F2E-4154-9575-A206D3AA1E0A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A6AE0F-6F30-4743-A40B-B5E477188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FA5ACD-7CD0-4CFA-BC14-5AB4CE1A3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3716A-3521-4BFA-A99A-CD401E0D0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89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8506B-BB74-4524-9DBD-A5798B494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341D1-1462-4E19-B7EB-932C5FF92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FF1263-C2DC-4A76-A53E-001880890B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6477D5-FF33-445F-A16A-5F8C5B47A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FEAC8-9F2E-4154-9575-A206D3AA1E0A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C34F37-76AA-407A-A5F0-07E13430E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CA4825-5D8F-4C98-8D92-6393EF014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3716A-3521-4BFA-A99A-CD401E0D0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992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E120D-67AB-40FF-BD76-F82ED3B03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23C2DD-40E8-4EFC-9EA1-43AAAB391B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F306F-E3FD-4700-9159-FBBCA3D658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055A4E-405F-45EE-ABB0-FE12E1D13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FEAC8-9F2E-4154-9575-A206D3AA1E0A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42A4A2-F06E-4938-94D2-A689063C7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09F29-42BA-4101-BFE2-BFDE13170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3716A-3521-4BFA-A99A-CD401E0D0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770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8A0CEF-78FC-4389-87B2-0BA9D5B38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041113-2517-443B-92FB-1E0C52FF6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83DA5-9C2E-430F-B209-4AEB138B6B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FEAC8-9F2E-4154-9575-A206D3AA1E0A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B8694-7E8A-43A7-970B-7CECA5D135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9D1B6C-DE62-43D2-A70A-B93323833C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3716A-3521-4BFA-A99A-CD401E0D07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354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2BDBE-21F2-456B-8092-CD97CB7C62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/>
              <a:t>عصر النهضة الاوروبية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220B82-5720-41A5-A8DD-86104493C5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443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AAE3858-9149-4B5E-BA7A-DB2D43729ED1}"/>
              </a:ext>
            </a:extLst>
          </p:cNvPr>
          <p:cNvSpPr txBox="1"/>
          <p:nvPr/>
        </p:nvSpPr>
        <p:spPr>
          <a:xfrm>
            <a:off x="3048000" y="324433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https://www.youtube.com/watch?v=ueepqqtA1-c</a:t>
            </a:r>
          </a:p>
        </p:txBody>
      </p:sp>
    </p:spTree>
    <p:extLst>
      <p:ext uri="{BB962C8B-B14F-4D97-AF65-F5344CB8AC3E}">
        <p14:creationId xmlns:p14="http://schemas.microsoft.com/office/powerpoint/2010/main" val="282070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عصر النهضة الاوروبية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عصر النهضة الاوروبية</dc:title>
  <dc:creator>PC</dc:creator>
  <cp:lastModifiedBy>PC</cp:lastModifiedBy>
  <cp:revision>2</cp:revision>
  <dcterms:created xsi:type="dcterms:W3CDTF">2021-03-09T06:48:43Z</dcterms:created>
  <dcterms:modified xsi:type="dcterms:W3CDTF">2021-03-09T06:50:54Z</dcterms:modified>
</cp:coreProperties>
</file>