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AE90C-2FED-47C1-877A-3E715BC60B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31C604-C82A-40DC-9AB2-166F74300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533F3-810E-476E-BDF3-83A02256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BB1BE-20C0-4F73-834A-90B54D00E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9C75C-3312-4EEE-9AA3-FB1CA4C6E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856DF-3451-4F62-814E-D6400D2D2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38617-A522-4D0F-8017-4793CDE63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B5D1F-980D-4BC2-9AB9-FF9AA9C59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909F1-A9E0-4B25-A40D-F778B360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BA93D-0A1D-49C5-AF54-7515EE123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8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FCC67-E50F-457F-9D0E-5DBEB0D5A7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C0AFAD-7FAB-4184-B899-8A1144396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780D0-054D-4455-AF9F-950D574E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EF5EB-BE38-494E-B52D-5D13FFDF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3F8D2-6EFB-43AC-B50E-1B16564E8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8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78E9-F7CA-4FE3-B2A8-2856006CD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D1BD1-345A-466F-93DD-9B16EAD9B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1037F-B19C-4D5A-8999-B4F4A5769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1F6BF-FF87-4E02-AE34-CBD6D08C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33F9E-54B3-422A-9FEF-9A08FB3E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0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A831-094F-4A21-837D-86735C87B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09A05-063E-439F-802E-1CDC86977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22EC2-64CD-4323-BD85-D59A292D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CAB00-C6F1-4F40-A72A-E1F9843F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8FDA-8784-4F43-AFBF-974546033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5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3F231-5213-456A-9AE6-DC2DDEA26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A906-69F9-474D-99CE-3178A6B05D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637C3-B857-45C4-9344-F4C5E6EBC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F1C8B-6E0E-45C0-BA0F-A30320792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2AF3E-BB8A-49D5-B111-A28C6B1CA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F417F5-69B9-44FA-9490-E209319D5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8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16105-87F6-41CB-B165-215D1A37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9D4E6-045F-4366-AA95-0B06F9A1E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09A305-6954-4405-A0E4-3BFBA97EC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DB9D17-A4B8-442E-806B-40C8679C6D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7D4111-D00F-4E24-A713-4C630A7DA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D1FBC3-3339-4756-9B5C-5ECAC34D5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1E125F-ED48-43E5-A169-16C4F2F30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775554-9C9D-461F-BA0B-854A6A3D5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4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5E08-B40E-4120-AFFE-FC1CB4A1E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CFCDE-65FB-4502-9843-1E61C406E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EEE24C-12DF-4BFD-BD2F-83960DFE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58A030-AADA-4F04-B70F-82ED087AE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6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98F68B-87FA-4334-BD6D-35389FE9C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0574C9-CE80-43E5-9D20-450B7E06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A34C7-B6A3-42B0-8D52-8A8B7A2AA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2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E20F-B141-48DA-93E4-8DC03A132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C5242-995A-46FD-B3AE-DE647E1B4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B7BB59-C83A-42A3-8D05-87E714EF6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9758F-9E4C-4661-BB78-DBBEB5F8E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9E3FD-F16D-4E94-9E0A-FF6944BC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08EA9-6519-4CCE-B05A-7C5A97A3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3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541A0-828F-4E69-96A4-578AD3F3C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5231FD-58E3-4B88-A684-374A834608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29D4E-C709-48FA-80D8-3927007C8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48A90-32A2-41C9-98BC-78806E89F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BC5AA-166E-4A4E-B17D-E7A5D780D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33BFF-586E-492E-A3A8-E796ED1BA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3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8EFBF1-FA12-4507-B739-69B6256EE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8BD98-9768-4CE7-9E07-98E5B871E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7AB31-B7F8-4627-99FE-041BC0CB2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63E60-8547-4620-B3B7-145D351FA2D4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B6274-D77A-4938-933D-6EF9ACE242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085E5-94DA-40D6-BC6E-EC84ED0E4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2E4D1-D5D7-4FA2-AB0A-016075421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75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9zXoRi5SgY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7466C-1AEE-4395-9D50-80B1377368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فرانسيس بيكون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B669E-D198-4FBB-AF79-8EEDC28FC5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1561-1626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67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D4AFF5-59E0-4F64-BD64-A07981713C95}"/>
              </a:ext>
            </a:extLst>
          </p:cNvPr>
          <p:cNvSpPr/>
          <p:nvPr/>
        </p:nvSpPr>
        <p:spPr>
          <a:xfrm>
            <a:off x="3579895" y="3149084"/>
            <a:ext cx="484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https://www.youtube.com/watch?v=E9zXoRi5SgY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115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فرانسيس بيكون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فرانسيس بيكون</dc:title>
  <dc:creator>PC</dc:creator>
  <cp:lastModifiedBy>PC</cp:lastModifiedBy>
  <cp:revision>4</cp:revision>
  <dcterms:created xsi:type="dcterms:W3CDTF">2020-04-04T05:47:40Z</dcterms:created>
  <dcterms:modified xsi:type="dcterms:W3CDTF">2020-06-13T06:27:39Z</dcterms:modified>
</cp:coreProperties>
</file>