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FA431-8F1A-4200-83C3-461CB6C23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EB326-9BEE-4710-AA65-923FBEB36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BCFD-13E7-4AF5-8283-4EBB82C9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BA9A-FB37-41D7-932D-210E8E86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B1E5E-5835-4226-A36E-C325C267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4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1188-BA36-4696-AE9C-AB022ECC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62E67-DDDF-426D-828A-394DCC476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9DF5E-92DB-4B4F-8E10-AC129A6A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24CF-1F5A-4CBA-B837-50049104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D09D2-A40D-4996-BFCB-0DC3B7C1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3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61EE6D-2C4B-4BAC-866A-8C8E70B4E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02D38-58B9-4434-BA18-85B8541C5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4CBBE-A8E2-43BF-8C90-D484D7C1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48D93-9255-4431-94E9-B7E61C5A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E9FF-5CDD-467E-BFD8-102D70AE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5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C744-19C5-4DC0-8957-0339B961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734AE-D54A-480D-919F-8B71AD99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7F4F7-C23E-479F-92E3-8CA3DACD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93BC6-8DA1-4812-97EB-72177467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18348-4A38-4417-89D6-FAE2BC68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8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CC70-D874-4E83-ABA0-DA4ECD4A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8F8C6-2FA9-434D-9734-71458E8C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43C6-5FC4-49F3-B6DF-44ED5744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578C7-59A5-4057-B22E-3E3E65D5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98B6-D292-459E-9D18-6AC303F9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0CCA-5234-4282-8966-95A8CB0D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B688-9837-423F-AE7D-8FB321975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2531D-535A-4523-9E1D-D1B73C9EE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939F9-4C4A-4589-B2D1-C6A810E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24966-AEA0-4FA1-898D-8EB90B6E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BBCD5-0253-4D79-88B1-346D8B55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328A-08FA-410E-8F12-399763F7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4F0F8-EDEC-4026-B3DE-A01E142C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68180-B618-46F6-8060-9FBC1917A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33E91-6319-4F28-B472-E945E3163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05E31-D4CC-49DD-BBA9-1F8872D8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ADFEB-FE67-4731-90A3-FBE4591D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A31D99-40B2-4227-B266-09D62212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C3A57-D92A-45E9-A24D-099FBC27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DE32-1D9B-4899-895A-D083CDB4B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B868F-03B4-407C-96EE-D8E595A8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AD407-4034-4861-BB0E-7B7925CB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BD51E-79FE-41B7-9E12-70546162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98A75-26F5-4A16-B13E-C9FBA014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1A586-F615-46A7-805D-57B27959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A0D8A-F0A0-4772-8C33-D4425DD0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52E2-3A2F-45C5-8E44-305842AF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CDDA5-5FE3-412E-A5B0-62CC8581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2934B-07C2-4753-89C0-43D0B81AC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1C46D-1983-4AA1-A8D0-8F90B296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A5386-5D55-4A76-A840-3C6ED33E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99F0C-5178-417F-A918-5ADD32DD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7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10C7-0BEF-411A-9BC0-00644467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8BEC3-4763-4C21-8AB4-F40697360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43E6B-45EF-434F-BE1C-21150DD21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C35D8-5B6C-4816-BE0B-66B32D68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EC15D-105E-43FD-8142-F2CCDC5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5FBF4-3695-4236-84A5-588412A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7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3E7E0-4AA1-4A83-B249-1E223DB6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30EC0-06C1-4E7A-BD5B-51CDEFA6C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2C36-0C3C-474F-B2CB-E192E8B5F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2C46-7459-4E32-BF45-92BADB7FDB5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D76C3-745C-4851-BF0B-FE807317B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6BECA-3A83-4517-8C1C-A88C7A30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4B23-22DE-44E1-838E-261C7E22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EVeSevwU9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hlP3f0T-1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2427-4821-4CB3-9B41-E9C8A50BB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err="1"/>
              <a:t>نيقولو</a:t>
            </a:r>
            <a:r>
              <a:rPr lang="ar-SA" dirty="0"/>
              <a:t> </a:t>
            </a:r>
            <a:r>
              <a:rPr lang="ar-SA" dirty="0" err="1"/>
              <a:t>ميكافيللي</a:t>
            </a:r>
            <a:br>
              <a:rPr lang="ar-SA" dirty="0"/>
            </a:br>
            <a:r>
              <a:rPr lang="ar-SA" dirty="0"/>
              <a:t>1469-1627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BAB1E-D1A3-4622-91F5-3D5FC6B63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023AA4-F506-4485-9C6A-CC2924CD98B3}"/>
              </a:ext>
            </a:extLst>
          </p:cNvPr>
          <p:cNvSpPr/>
          <p:nvPr/>
        </p:nvSpPr>
        <p:spPr>
          <a:xfrm>
            <a:off x="3579253" y="3244334"/>
            <a:ext cx="503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https://www.youtube.com/watch?v=OEVeSevwU94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1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BB4DC3-EF7B-4F39-893F-F8553115CA80}"/>
              </a:ext>
            </a:extLst>
          </p:cNvPr>
          <p:cNvSpPr/>
          <p:nvPr/>
        </p:nvSpPr>
        <p:spPr>
          <a:xfrm>
            <a:off x="3726697" y="3244334"/>
            <a:ext cx="4738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https://www.youtube.com/watch?v=qhlP3f0T-1I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نيقولو ميكافيللي 1469-1627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نيقولو ميكافيللي 1469-1627</dc:title>
  <dc:creator>PC</dc:creator>
  <cp:lastModifiedBy>PC</cp:lastModifiedBy>
  <cp:revision>3</cp:revision>
  <dcterms:created xsi:type="dcterms:W3CDTF">2020-06-08T06:28:14Z</dcterms:created>
  <dcterms:modified xsi:type="dcterms:W3CDTF">2020-06-08T06:32:24Z</dcterms:modified>
</cp:coreProperties>
</file>