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FA431-8F1A-4200-83C3-461CB6C23F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EB326-9BEE-4710-AA65-923FBEB36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ABCFD-13E7-4AF5-8283-4EBB82C93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1BA9A-FB37-41D7-932D-210E8E860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AB1E5E-5835-4226-A36E-C325C2676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4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C1188-BA36-4696-AE9C-AB022ECCB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62E67-DDDF-426D-828A-394DCC476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E9DF5E-92DB-4B4F-8E10-AC129A6A9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324CF-1F5A-4CBA-B837-50049104E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D09D2-A40D-4996-BFCB-0DC3B7C1E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3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61EE6D-2C4B-4BAC-866A-8C8E70B4E1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02D38-58B9-4434-BA18-85B8541C54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A4CBBE-A8E2-43BF-8C90-D484D7C18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48D93-9255-4431-94E9-B7E61C5AF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3E9FF-5CDD-467E-BFD8-102D70AED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5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7C744-19C5-4DC0-8957-0339B9615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734AE-D54A-480D-919F-8B71AD996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7F4F7-C23E-479F-92E3-8CA3DACD7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93BC6-8DA1-4812-97EB-721774672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18348-4A38-4417-89D6-FAE2BC68C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86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3CC70-D874-4E83-ABA0-DA4ECD4A2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8F8C6-2FA9-434D-9734-71458E8C7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743C6-5FC4-49F3-B6DF-44ED5744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9578C7-59A5-4057-B22E-3E3E65D58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98B6-D292-459E-9D18-6AC303F9F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50CCA-5234-4282-8966-95A8CB0DF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AB688-9837-423F-AE7D-8FB3219753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D2531D-535A-4523-9E1D-D1B73C9EEE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4939F9-4C4A-4589-B2D1-C6A810EA2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24966-AEA0-4FA1-898D-8EB90B6E6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8BBCD5-0253-4D79-88B1-346D8B55F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1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0328A-08FA-410E-8F12-399763F79D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4F0F8-EDEC-4026-B3DE-A01E142C8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68180-B618-46F6-8060-9FBC1917AF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33E91-6319-4F28-B472-E945E31636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CE05E31-D4CC-49DD-BBA9-1F8872D8D6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BADFEB-FE67-4731-90A3-FBE4591D8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A31D99-40B2-4227-B266-09D62212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30C3A57-D92A-45E9-A24D-099FBC277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8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8DE32-1D9B-4899-895A-D083CDB4B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6B868F-03B4-407C-96EE-D8E595A8C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1AD407-4034-4861-BB0E-7B7925CBC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1BD51E-79FE-41B7-9E12-70546162D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85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98A75-26F5-4A16-B13E-C9FBA014C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F1A586-F615-46A7-805D-57B27959E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DA0D8A-F0A0-4772-8C33-D4425DD0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43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C52E2-3A2F-45C5-8E44-305842AFB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CDDA5-5FE3-412E-A5B0-62CC85812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2934B-07C2-4753-89C0-43D0B81AC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1C46D-1983-4AA1-A8D0-8F90B2963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CA5386-5D55-4A76-A840-3C6ED33E8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299F0C-5178-417F-A918-5ADD32DDF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78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810C7-0BEF-411A-9BC0-006444673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D8BEC3-4763-4C21-8AB4-F406973609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443E6B-45EF-434F-BE1C-21150DD21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C35D8-5B6C-4816-BE0B-66B32D684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6EC15D-105E-43FD-8142-F2CCDC5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65FBF4-3695-4236-84A5-588412A89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77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43E7E0-4AA1-4A83-B249-1E223DB632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30EC0-06C1-4E7A-BD5B-51CDEFA6CE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62C36-0C3C-474F-B2CB-E192E8B5F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42C46-7459-4E32-BF45-92BADB7FDB56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D76C3-745C-4851-BF0B-FE807317BE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D6BECA-3A83-4517-8C1C-A88C7A30C9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C94B23-22DE-44E1-838E-261C7E2211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78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EVeSevwU94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hlP3f0T-1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52427-4821-4CB3-9B41-E9C8A50BB6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err="1"/>
              <a:t>نيقولو</a:t>
            </a:r>
            <a:r>
              <a:rPr lang="ar-SA" dirty="0"/>
              <a:t> </a:t>
            </a:r>
            <a:r>
              <a:rPr lang="ar-SA" dirty="0" err="1"/>
              <a:t>ميكافيللي</a:t>
            </a:r>
            <a:br>
              <a:rPr lang="ar-SA" dirty="0"/>
            </a:br>
            <a:r>
              <a:rPr lang="ar-SA" dirty="0"/>
              <a:t>1469-1627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7BAB1E-D1A3-4622-91F5-3D5FC6B630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1023AA4-F506-4485-9C6A-CC2924CD98B3}"/>
              </a:ext>
            </a:extLst>
          </p:cNvPr>
          <p:cNvSpPr/>
          <p:nvPr/>
        </p:nvSpPr>
        <p:spPr>
          <a:xfrm>
            <a:off x="3579253" y="3244334"/>
            <a:ext cx="5033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https://www.youtube.com/watch?v=OEVeSevwU94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91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1BB4DC3-EF7B-4F39-893F-F8553115CA80}"/>
              </a:ext>
            </a:extLst>
          </p:cNvPr>
          <p:cNvSpPr/>
          <p:nvPr/>
        </p:nvSpPr>
        <p:spPr>
          <a:xfrm>
            <a:off x="3726697" y="3244334"/>
            <a:ext cx="47386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hlinkClick r:id="rId2"/>
              </a:rPr>
              <a:t>https://www.youtube.com/watch?v=qhlP3f0T-1I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866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نيقولو ميكافيللي 1469-1627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نيقولو ميكافيللي 1469-1627</dc:title>
  <dc:creator>PC</dc:creator>
  <cp:lastModifiedBy>PC</cp:lastModifiedBy>
  <cp:revision>3</cp:revision>
  <dcterms:created xsi:type="dcterms:W3CDTF">2020-06-08T06:28:14Z</dcterms:created>
  <dcterms:modified xsi:type="dcterms:W3CDTF">2020-06-08T06:32:24Z</dcterms:modified>
</cp:coreProperties>
</file>