
<file path=[Content_Types].xml><?xml version="1.0" encoding="utf-8"?>
<Types xmlns="http://schemas.openxmlformats.org/package/2006/content-types">
  <Default Extension="bmp" ContentType="image/bmp"/>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0" r:id="rId1"/>
  </p:sldMasterIdLst>
  <p:sldIdLst>
    <p:sldId id="256" r:id="rId2"/>
    <p:sldId id="284" r:id="rId3"/>
    <p:sldId id="285" r:id="rId4"/>
    <p:sldId id="286" r:id="rId5"/>
    <p:sldId id="287" r:id="rId6"/>
    <p:sldId id="288" r:id="rId7"/>
    <p:sldId id="289" r:id="rId8"/>
    <p:sldId id="290" r:id="rId9"/>
    <p:sldId id="291" r:id="rId10"/>
    <p:sldId id="277" r:id="rId11"/>
    <p:sldId id="292" r:id="rId12"/>
    <p:sldId id="293" r:id="rId13"/>
    <p:sldId id="294" r:id="rId14"/>
    <p:sldId id="295" r:id="rId15"/>
    <p:sldId id="297" r:id="rId16"/>
    <p:sldId id="298" r:id="rId17"/>
    <p:sldId id="299" r:id="rId18"/>
    <p:sldId id="303" r:id="rId19"/>
    <p:sldId id="271" r:id="rId20"/>
    <p:sldId id="272" r:id="rId21"/>
    <p:sldId id="301" r:id="rId22"/>
    <p:sldId id="300" r:id="rId23"/>
    <p:sldId id="275" r:id="rId24"/>
    <p:sldId id="278" r:id="rId25"/>
    <p:sldId id="279" r:id="rId26"/>
    <p:sldId id="280" r:id="rId27"/>
    <p:sldId id="281" r:id="rId28"/>
    <p:sldId id="282" r:id="rId29"/>
    <p:sldId id="283" r:id="rId30"/>
    <p:sldId id="302" r:id="rId31"/>
    <p:sldId id="27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1" autoAdjust="0"/>
    <p:restoredTop sz="94660"/>
  </p:normalViewPr>
  <p:slideViewPr>
    <p:cSldViewPr snapToGrid="0">
      <p:cViewPr varScale="1">
        <p:scale>
          <a:sx n="86" d="100"/>
          <a:sy n="86" d="100"/>
        </p:scale>
        <p:origin x="54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ata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image" Target="../media/image26.png"/><Relationship Id="rId5" Type="http://schemas.openxmlformats.org/officeDocument/2006/relationships/image" Target="../media/image30.svg"/><Relationship Id="rId4"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image" Target="../media/image26.png"/><Relationship Id="rId5" Type="http://schemas.openxmlformats.org/officeDocument/2006/relationships/image" Target="../media/image30.svg"/><Relationship Id="rId4"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97B76F-46E1-453A-B662-A9E43C4F34D1}"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2BA2BD4-E6FA-4620-BC69-FFEF15752322}">
      <dgm:prSet/>
      <dgm:spPr/>
      <dgm:t>
        <a:bodyPr/>
        <a:lstStyle/>
        <a:p>
          <a:pPr>
            <a:lnSpc>
              <a:spcPct val="100000"/>
            </a:lnSpc>
          </a:pPr>
          <a:r>
            <a:rPr lang="en-US" dirty="0"/>
            <a:t>strong local and global competition </a:t>
          </a:r>
        </a:p>
      </dgm:t>
    </dgm:pt>
    <dgm:pt modelId="{6683326E-34D1-41D2-92E4-CF72196303B1}" type="parTrans" cxnId="{FFA98033-BB52-4880-BF5A-3DB7FAAAA413}">
      <dgm:prSet/>
      <dgm:spPr/>
      <dgm:t>
        <a:bodyPr/>
        <a:lstStyle/>
        <a:p>
          <a:endParaRPr lang="en-US"/>
        </a:p>
      </dgm:t>
    </dgm:pt>
    <dgm:pt modelId="{304E39AE-DD03-424E-862E-CC92534C535F}" type="sibTrans" cxnId="{FFA98033-BB52-4880-BF5A-3DB7FAAAA413}">
      <dgm:prSet/>
      <dgm:spPr/>
      <dgm:t>
        <a:bodyPr/>
        <a:lstStyle/>
        <a:p>
          <a:pPr>
            <a:lnSpc>
              <a:spcPct val="100000"/>
            </a:lnSpc>
          </a:pPr>
          <a:endParaRPr lang="en-US"/>
        </a:p>
      </dgm:t>
    </dgm:pt>
    <dgm:pt modelId="{2AD416D2-CD89-44B9-98D0-E773FF1D1596}">
      <dgm:prSet/>
      <dgm:spPr/>
      <dgm:t>
        <a:bodyPr/>
        <a:lstStyle/>
        <a:p>
          <a:pPr>
            <a:lnSpc>
              <a:spcPct val="100000"/>
            </a:lnSpc>
          </a:pPr>
          <a:r>
            <a:rPr lang="en-US" dirty="0"/>
            <a:t>The ability to convince stores and merchants to extend their business to the platform</a:t>
          </a:r>
        </a:p>
      </dgm:t>
    </dgm:pt>
    <dgm:pt modelId="{B2D81839-981C-45B7-A2CF-F91425582505}" type="parTrans" cxnId="{D713F45D-7EA6-4822-9B6E-F3E8948F4BC7}">
      <dgm:prSet/>
      <dgm:spPr/>
      <dgm:t>
        <a:bodyPr/>
        <a:lstStyle/>
        <a:p>
          <a:endParaRPr lang="en-US"/>
        </a:p>
      </dgm:t>
    </dgm:pt>
    <dgm:pt modelId="{329CD940-C66C-4AA3-A82E-92F99A501B79}" type="sibTrans" cxnId="{D713F45D-7EA6-4822-9B6E-F3E8948F4BC7}">
      <dgm:prSet/>
      <dgm:spPr/>
      <dgm:t>
        <a:bodyPr/>
        <a:lstStyle/>
        <a:p>
          <a:pPr>
            <a:lnSpc>
              <a:spcPct val="100000"/>
            </a:lnSpc>
          </a:pPr>
          <a:endParaRPr lang="en-US"/>
        </a:p>
      </dgm:t>
    </dgm:pt>
    <dgm:pt modelId="{55ADAA07-D0A1-4DD3-8FAC-301332EFAACC}">
      <dgm:prSet/>
      <dgm:spPr/>
      <dgm:t>
        <a:bodyPr/>
        <a:lstStyle/>
        <a:p>
          <a:pPr>
            <a:lnSpc>
              <a:spcPct val="100000"/>
            </a:lnSpc>
          </a:pPr>
          <a:r>
            <a:rPr lang="en-US"/>
            <a:t>Obstacles in reserving warehouses for storage with the desired sizes and locations</a:t>
          </a:r>
        </a:p>
      </dgm:t>
    </dgm:pt>
    <dgm:pt modelId="{3ED5C9C6-D429-447F-9BAA-31FE6AD15396}" type="parTrans" cxnId="{8271BDA1-A95B-499E-872A-4D5537EBD28D}">
      <dgm:prSet/>
      <dgm:spPr/>
      <dgm:t>
        <a:bodyPr/>
        <a:lstStyle/>
        <a:p>
          <a:endParaRPr lang="en-US"/>
        </a:p>
      </dgm:t>
    </dgm:pt>
    <dgm:pt modelId="{D239AE83-8D20-42BB-B2F1-958C4F1DFD55}" type="sibTrans" cxnId="{8271BDA1-A95B-499E-872A-4D5537EBD28D}">
      <dgm:prSet/>
      <dgm:spPr/>
      <dgm:t>
        <a:bodyPr/>
        <a:lstStyle/>
        <a:p>
          <a:pPr>
            <a:lnSpc>
              <a:spcPct val="100000"/>
            </a:lnSpc>
          </a:pPr>
          <a:endParaRPr lang="en-US"/>
        </a:p>
      </dgm:t>
    </dgm:pt>
    <dgm:pt modelId="{B8A2E0FA-8B95-4E3E-B1DB-87F4D28DE42E}">
      <dgm:prSet/>
      <dgm:spPr/>
      <dgm:t>
        <a:bodyPr/>
        <a:lstStyle/>
        <a:p>
          <a:pPr>
            <a:lnSpc>
              <a:spcPct val="100000"/>
            </a:lnSpc>
          </a:pPr>
          <a:r>
            <a:rPr lang="en-US" dirty="0"/>
            <a:t>Handling multiple simultaneous orders with limited delivery resources</a:t>
          </a:r>
        </a:p>
      </dgm:t>
    </dgm:pt>
    <dgm:pt modelId="{9A597920-86D3-4C72-985E-01F6BC86528B}" type="parTrans" cxnId="{A50B65CD-D162-46E8-914B-08743EDEA38A}">
      <dgm:prSet/>
      <dgm:spPr/>
      <dgm:t>
        <a:bodyPr/>
        <a:lstStyle/>
        <a:p>
          <a:endParaRPr lang="en-US"/>
        </a:p>
      </dgm:t>
    </dgm:pt>
    <dgm:pt modelId="{95B856CE-8C09-49E9-A3A4-FDDE2DFC681F}" type="sibTrans" cxnId="{A50B65CD-D162-46E8-914B-08743EDEA38A}">
      <dgm:prSet/>
      <dgm:spPr/>
      <dgm:t>
        <a:bodyPr/>
        <a:lstStyle/>
        <a:p>
          <a:pPr>
            <a:lnSpc>
              <a:spcPct val="100000"/>
            </a:lnSpc>
          </a:pPr>
          <a:endParaRPr lang="en-US"/>
        </a:p>
      </dgm:t>
    </dgm:pt>
    <dgm:pt modelId="{AABC0305-F534-4B30-89E4-EAC4BCCE13DD}">
      <dgm:prSet/>
      <dgm:spPr/>
      <dgm:t>
        <a:bodyPr/>
        <a:lstStyle/>
        <a:p>
          <a:pPr>
            <a:lnSpc>
              <a:spcPct val="100000"/>
            </a:lnSpc>
          </a:pPr>
          <a:r>
            <a:rPr lang="en-US" dirty="0"/>
            <a:t>Obtaining the required funding and investment for the project</a:t>
          </a:r>
        </a:p>
      </dgm:t>
    </dgm:pt>
    <dgm:pt modelId="{09D976E7-0881-4571-9BAD-F10CB40CBD3F}" type="parTrans" cxnId="{342036BE-195A-4D7A-8832-7859187C5892}">
      <dgm:prSet/>
      <dgm:spPr/>
      <dgm:t>
        <a:bodyPr/>
        <a:lstStyle/>
        <a:p>
          <a:endParaRPr lang="en-US"/>
        </a:p>
      </dgm:t>
    </dgm:pt>
    <dgm:pt modelId="{BF84207E-99E5-440F-86BA-BCB20CF5109D}" type="sibTrans" cxnId="{342036BE-195A-4D7A-8832-7859187C5892}">
      <dgm:prSet/>
      <dgm:spPr/>
      <dgm:t>
        <a:bodyPr/>
        <a:lstStyle/>
        <a:p>
          <a:pPr>
            <a:lnSpc>
              <a:spcPct val="100000"/>
            </a:lnSpc>
          </a:pPr>
          <a:endParaRPr lang="en-US"/>
        </a:p>
      </dgm:t>
    </dgm:pt>
    <dgm:pt modelId="{FEC24409-2479-41B4-A6E4-82149AB024FA}">
      <dgm:prSet/>
      <dgm:spPr/>
      <dgm:t>
        <a:bodyPr/>
        <a:lstStyle/>
        <a:p>
          <a:pPr>
            <a:lnSpc>
              <a:spcPct val="100000"/>
            </a:lnSpc>
          </a:pPr>
          <a:r>
            <a:rPr lang="en-US"/>
            <a:t>Dealing with spam reviews and false payment information and scamming attempts</a:t>
          </a:r>
        </a:p>
      </dgm:t>
    </dgm:pt>
    <dgm:pt modelId="{67320AC4-6BC9-4265-896C-2C8D95F80642}" type="parTrans" cxnId="{A2209F4A-008B-456F-BA32-A2601CE6F439}">
      <dgm:prSet/>
      <dgm:spPr/>
      <dgm:t>
        <a:bodyPr/>
        <a:lstStyle/>
        <a:p>
          <a:endParaRPr lang="en-US"/>
        </a:p>
      </dgm:t>
    </dgm:pt>
    <dgm:pt modelId="{6DE59F81-CE79-4EB7-BD03-6C52A60A0E96}" type="sibTrans" cxnId="{A2209F4A-008B-456F-BA32-A2601CE6F439}">
      <dgm:prSet/>
      <dgm:spPr/>
      <dgm:t>
        <a:bodyPr/>
        <a:lstStyle/>
        <a:p>
          <a:endParaRPr lang="en-US"/>
        </a:p>
      </dgm:t>
    </dgm:pt>
    <dgm:pt modelId="{C400D1F9-B876-4928-8AEB-935C5FCE0359}" type="pres">
      <dgm:prSet presAssocID="{DF97B76F-46E1-453A-B662-A9E43C4F34D1}" presName="root" presStyleCnt="0">
        <dgm:presLayoutVars>
          <dgm:dir/>
          <dgm:resizeHandles val="exact"/>
        </dgm:presLayoutVars>
      </dgm:prSet>
      <dgm:spPr/>
    </dgm:pt>
    <dgm:pt modelId="{D7D5D0CA-689B-4A3F-98B6-C7D17438CDD9}" type="pres">
      <dgm:prSet presAssocID="{DF97B76F-46E1-453A-B662-A9E43C4F34D1}" presName="container" presStyleCnt="0">
        <dgm:presLayoutVars>
          <dgm:dir/>
          <dgm:resizeHandles val="exact"/>
        </dgm:presLayoutVars>
      </dgm:prSet>
      <dgm:spPr/>
    </dgm:pt>
    <dgm:pt modelId="{8CF027F0-9E61-40A6-82FF-C14896DD5EA1}" type="pres">
      <dgm:prSet presAssocID="{32BA2BD4-E6FA-4620-BC69-FFEF15752322}" presName="compNode" presStyleCnt="0"/>
      <dgm:spPr/>
    </dgm:pt>
    <dgm:pt modelId="{3905FD78-311E-4E4C-9DA2-DD929C4E1773}" type="pres">
      <dgm:prSet presAssocID="{32BA2BD4-E6FA-4620-BC69-FFEF15752322}" presName="iconBgRect" presStyleLbl="bgShp" presStyleIdx="0" presStyleCnt="6"/>
      <dgm:spPr/>
    </dgm:pt>
    <dgm:pt modelId="{BE986F40-9F32-4585-987A-905E2B11CCE1}" type="pres">
      <dgm:prSet presAssocID="{32BA2BD4-E6FA-4620-BC69-FFEF15752322}"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th Globe Europe-Africa"/>
        </a:ext>
      </dgm:extLst>
    </dgm:pt>
    <dgm:pt modelId="{FF82E39A-C2EF-4A58-A1D9-EC0D4DEF74D3}" type="pres">
      <dgm:prSet presAssocID="{32BA2BD4-E6FA-4620-BC69-FFEF15752322}" presName="spaceRect" presStyleCnt="0"/>
      <dgm:spPr/>
    </dgm:pt>
    <dgm:pt modelId="{8619BDAC-88B6-445A-B3DC-2A198AA60DE3}" type="pres">
      <dgm:prSet presAssocID="{32BA2BD4-E6FA-4620-BC69-FFEF15752322}" presName="textRect" presStyleLbl="revTx" presStyleIdx="0" presStyleCnt="6">
        <dgm:presLayoutVars>
          <dgm:chMax val="1"/>
          <dgm:chPref val="1"/>
        </dgm:presLayoutVars>
      </dgm:prSet>
      <dgm:spPr/>
    </dgm:pt>
    <dgm:pt modelId="{73FB90E4-874C-4D91-A1A9-6DA3307CA8ED}" type="pres">
      <dgm:prSet presAssocID="{304E39AE-DD03-424E-862E-CC92534C535F}" presName="sibTrans" presStyleLbl="sibTrans2D1" presStyleIdx="0" presStyleCnt="0"/>
      <dgm:spPr/>
    </dgm:pt>
    <dgm:pt modelId="{BF28B63A-4ECA-4678-98BD-12D765AA728D}" type="pres">
      <dgm:prSet presAssocID="{2AD416D2-CD89-44B9-98D0-E773FF1D1596}" presName="compNode" presStyleCnt="0"/>
      <dgm:spPr/>
    </dgm:pt>
    <dgm:pt modelId="{9EBE2B87-A5F7-4D9B-BB7E-65EBCC69CE1A}" type="pres">
      <dgm:prSet presAssocID="{2AD416D2-CD89-44B9-98D0-E773FF1D1596}" presName="iconBgRect" presStyleLbl="bgShp" presStyleIdx="1" presStyleCnt="6"/>
      <dgm:spPr/>
    </dgm:pt>
    <dgm:pt modelId="{0A2DB2B7-E318-46D7-842F-9920177CB065}" type="pres">
      <dgm:prSet presAssocID="{2AD416D2-CD89-44B9-98D0-E773FF1D159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re"/>
        </a:ext>
      </dgm:extLst>
    </dgm:pt>
    <dgm:pt modelId="{BBE17377-3E47-46D0-8667-2B4F11EA8657}" type="pres">
      <dgm:prSet presAssocID="{2AD416D2-CD89-44B9-98D0-E773FF1D1596}" presName="spaceRect" presStyleCnt="0"/>
      <dgm:spPr/>
    </dgm:pt>
    <dgm:pt modelId="{58A4E329-BF0A-4AC7-A42B-D5B09AEA221D}" type="pres">
      <dgm:prSet presAssocID="{2AD416D2-CD89-44B9-98D0-E773FF1D1596}" presName="textRect" presStyleLbl="revTx" presStyleIdx="1" presStyleCnt="6">
        <dgm:presLayoutVars>
          <dgm:chMax val="1"/>
          <dgm:chPref val="1"/>
        </dgm:presLayoutVars>
      </dgm:prSet>
      <dgm:spPr/>
    </dgm:pt>
    <dgm:pt modelId="{942995AA-3F07-4D69-BCE3-F4D571712E54}" type="pres">
      <dgm:prSet presAssocID="{329CD940-C66C-4AA3-A82E-92F99A501B79}" presName="sibTrans" presStyleLbl="sibTrans2D1" presStyleIdx="0" presStyleCnt="0"/>
      <dgm:spPr/>
    </dgm:pt>
    <dgm:pt modelId="{BEAF0F6E-24A2-42B8-95D7-E0A80FAD6CB0}" type="pres">
      <dgm:prSet presAssocID="{55ADAA07-D0A1-4DD3-8FAC-301332EFAACC}" presName="compNode" presStyleCnt="0"/>
      <dgm:spPr/>
    </dgm:pt>
    <dgm:pt modelId="{08723779-6225-47F8-96ED-991556271A92}" type="pres">
      <dgm:prSet presAssocID="{55ADAA07-D0A1-4DD3-8FAC-301332EFAACC}" presName="iconBgRect" presStyleLbl="bgShp" presStyleIdx="2" presStyleCnt="6"/>
      <dgm:spPr/>
    </dgm:pt>
    <dgm:pt modelId="{C41BD658-9ADA-478D-AD86-60F89ACA7E60}" type="pres">
      <dgm:prSet presAssocID="{55ADAA07-D0A1-4DD3-8FAC-301332EFAAC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x trolley"/>
        </a:ext>
      </dgm:extLst>
    </dgm:pt>
    <dgm:pt modelId="{285BA122-B6BA-4A3F-BC2D-C5F27C5F3109}" type="pres">
      <dgm:prSet presAssocID="{55ADAA07-D0A1-4DD3-8FAC-301332EFAACC}" presName="spaceRect" presStyleCnt="0"/>
      <dgm:spPr/>
    </dgm:pt>
    <dgm:pt modelId="{5B3FE0B3-F1C1-4AD5-8AF1-BFF7E4F1E21F}" type="pres">
      <dgm:prSet presAssocID="{55ADAA07-D0A1-4DD3-8FAC-301332EFAACC}" presName="textRect" presStyleLbl="revTx" presStyleIdx="2" presStyleCnt="6">
        <dgm:presLayoutVars>
          <dgm:chMax val="1"/>
          <dgm:chPref val="1"/>
        </dgm:presLayoutVars>
      </dgm:prSet>
      <dgm:spPr/>
    </dgm:pt>
    <dgm:pt modelId="{2C72D5DE-D999-4C17-BAC8-FEDF827FE0E7}" type="pres">
      <dgm:prSet presAssocID="{D239AE83-8D20-42BB-B2F1-958C4F1DFD55}" presName="sibTrans" presStyleLbl="sibTrans2D1" presStyleIdx="0" presStyleCnt="0"/>
      <dgm:spPr/>
    </dgm:pt>
    <dgm:pt modelId="{A2FFBEBF-4A0C-404C-B423-4C85C9209E49}" type="pres">
      <dgm:prSet presAssocID="{B8A2E0FA-8B95-4E3E-B1DB-87F4D28DE42E}" presName="compNode" presStyleCnt="0"/>
      <dgm:spPr/>
    </dgm:pt>
    <dgm:pt modelId="{3551F588-73E1-4AAB-B594-FB21BC274423}" type="pres">
      <dgm:prSet presAssocID="{B8A2E0FA-8B95-4E3E-B1DB-87F4D28DE42E}" presName="iconBgRect" presStyleLbl="bgShp" presStyleIdx="3" presStyleCnt="6"/>
      <dgm:spPr/>
    </dgm:pt>
    <dgm:pt modelId="{D476B478-4594-4306-B044-FAFCE8424E0C}" type="pres">
      <dgm:prSet presAssocID="{B8A2E0FA-8B95-4E3E-B1DB-87F4D28DE42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ruck"/>
        </a:ext>
      </dgm:extLst>
    </dgm:pt>
    <dgm:pt modelId="{B9582C6F-BEAD-4889-8E83-808BE894EBD8}" type="pres">
      <dgm:prSet presAssocID="{B8A2E0FA-8B95-4E3E-B1DB-87F4D28DE42E}" presName="spaceRect" presStyleCnt="0"/>
      <dgm:spPr/>
    </dgm:pt>
    <dgm:pt modelId="{3E0C341A-16EA-4E07-8023-EE6D7255F054}" type="pres">
      <dgm:prSet presAssocID="{B8A2E0FA-8B95-4E3E-B1DB-87F4D28DE42E}" presName="textRect" presStyleLbl="revTx" presStyleIdx="3" presStyleCnt="6">
        <dgm:presLayoutVars>
          <dgm:chMax val="1"/>
          <dgm:chPref val="1"/>
        </dgm:presLayoutVars>
      </dgm:prSet>
      <dgm:spPr/>
    </dgm:pt>
    <dgm:pt modelId="{B0350448-033A-42AD-9C8A-A859F4BAD13E}" type="pres">
      <dgm:prSet presAssocID="{95B856CE-8C09-49E9-A3A4-FDDE2DFC681F}" presName="sibTrans" presStyleLbl="sibTrans2D1" presStyleIdx="0" presStyleCnt="0"/>
      <dgm:spPr/>
    </dgm:pt>
    <dgm:pt modelId="{B3488DF2-711A-47A0-8C23-C44C7E5A4C5E}" type="pres">
      <dgm:prSet presAssocID="{AABC0305-F534-4B30-89E4-EAC4BCCE13DD}" presName="compNode" presStyleCnt="0"/>
      <dgm:spPr/>
    </dgm:pt>
    <dgm:pt modelId="{927658B9-5CF4-4E65-866E-68FBD23094F9}" type="pres">
      <dgm:prSet presAssocID="{AABC0305-F534-4B30-89E4-EAC4BCCE13DD}" presName="iconBgRect" presStyleLbl="bgShp" presStyleIdx="4" presStyleCnt="6"/>
      <dgm:spPr/>
    </dgm:pt>
    <dgm:pt modelId="{BDECFA08-5E4C-4646-8DB7-7E5C5F9212B4}" type="pres">
      <dgm:prSet presAssocID="{AABC0305-F534-4B30-89E4-EAC4BCCE13D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ney"/>
        </a:ext>
      </dgm:extLst>
    </dgm:pt>
    <dgm:pt modelId="{6E43AAEF-23DA-4D91-9FF8-491EDB84BFB9}" type="pres">
      <dgm:prSet presAssocID="{AABC0305-F534-4B30-89E4-EAC4BCCE13DD}" presName="spaceRect" presStyleCnt="0"/>
      <dgm:spPr/>
    </dgm:pt>
    <dgm:pt modelId="{83BDDAAF-29FD-4E53-A424-0F60FDB2E107}" type="pres">
      <dgm:prSet presAssocID="{AABC0305-F534-4B30-89E4-EAC4BCCE13DD}" presName="textRect" presStyleLbl="revTx" presStyleIdx="4" presStyleCnt="6">
        <dgm:presLayoutVars>
          <dgm:chMax val="1"/>
          <dgm:chPref val="1"/>
        </dgm:presLayoutVars>
      </dgm:prSet>
      <dgm:spPr/>
    </dgm:pt>
    <dgm:pt modelId="{5A723A03-7871-4CCF-BC19-572DCD5E307C}" type="pres">
      <dgm:prSet presAssocID="{BF84207E-99E5-440F-86BA-BCB20CF5109D}" presName="sibTrans" presStyleLbl="sibTrans2D1" presStyleIdx="0" presStyleCnt="0"/>
      <dgm:spPr/>
    </dgm:pt>
    <dgm:pt modelId="{A94547A8-F9F2-4965-A995-4A14FB5EF56E}" type="pres">
      <dgm:prSet presAssocID="{FEC24409-2479-41B4-A6E4-82149AB024FA}" presName="compNode" presStyleCnt="0"/>
      <dgm:spPr/>
    </dgm:pt>
    <dgm:pt modelId="{7E0E7671-3BBC-49B3-B439-40DC853898EA}" type="pres">
      <dgm:prSet presAssocID="{FEC24409-2479-41B4-A6E4-82149AB024FA}" presName="iconBgRect" presStyleLbl="bgShp" presStyleIdx="5" presStyleCnt="6"/>
      <dgm:spPr/>
    </dgm:pt>
    <dgm:pt modelId="{510E6A1C-9394-403C-BBED-40D6B1DBDAF6}" type="pres">
      <dgm:prSet presAssocID="{FEC24409-2479-41B4-A6E4-82149AB024F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redit card"/>
        </a:ext>
      </dgm:extLst>
    </dgm:pt>
    <dgm:pt modelId="{F7D34C28-F37C-46D6-89AB-F3C920DF90CE}" type="pres">
      <dgm:prSet presAssocID="{FEC24409-2479-41B4-A6E4-82149AB024FA}" presName="spaceRect" presStyleCnt="0"/>
      <dgm:spPr/>
    </dgm:pt>
    <dgm:pt modelId="{1E1BCE57-6AA7-4E35-82C8-91FAD8C1FE70}" type="pres">
      <dgm:prSet presAssocID="{FEC24409-2479-41B4-A6E4-82149AB024FA}" presName="textRect" presStyleLbl="revTx" presStyleIdx="5" presStyleCnt="6">
        <dgm:presLayoutVars>
          <dgm:chMax val="1"/>
          <dgm:chPref val="1"/>
        </dgm:presLayoutVars>
      </dgm:prSet>
      <dgm:spPr/>
    </dgm:pt>
  </dgm:ptLst>
  <dgm:cxnLst>
    <dgm:cxn modelId="{F34D8B13-63D6-4EF4-990E-46755B8E8983}" type="presOf" srcId="{B8A2E0FA-8B95-4E3E-B1DB-87F4D28DE42E}" destId="{3E0C341A-16EA-4E07-8023-EE6D7255F054}" srcOrd="0" destOrd="0" presId="urn:microsoft.com/office/officeart/2018/2/layout/IconCircleList"/>
    <dgm:cxn modelId="{CA28C91E-9313-41F1-B347-4DDA9D9DC961}" type="presOf" srcId="{DF97B76F-46E1-453A-B662-A9E43C4F34D1}" destId="{C400D1F9-B876-4928-8AEB-935C5FCE0359}" srcOrd="0" destOrd="0" presId="urn:microsoft.com/office/officeart/2018/2/layout/IconCircleList"/>
    <dgm:cxn modelId="{DB19BC26-C6F4-4BB5-8361-29FE86714C4A}" type="presOf" srcId="{95B856CE-8C09-49E9-A3A4-FDDE2DFC681F}" destId="{B0350448-033A-42AD-9C8A-A859F4BAD13E}" srcOrd="0" destOrd="0" presId="urn:microsoft.com/office/officeart/2018/2/layout/IconCircleList"/>
    <dgm:cxn modelId="{FFA98033-BB52-4880-BF5A-3DB7FAAAA413}" srcId="{DF97B76F-46E1-453A-B662-A9E43C4F34D1}" destId="{32BA2BD4-E6FA-4620-BC69-FFEF15752322}" srcOrd="0" destOrd="0" parTransId="{6683326E-34D1-41D2-92E4-CF72196303B1}" sibTransId="{304E39AE-DD03-424E-862E-CC92534C535F}"/>
    <dgm:cxn modelId="{8CF3B838-8117-4AF3-951C-D3F5FEF7AAE9}" type="presOf" srcId="{BF84207E-99E5-440F-86BA-BCB20CF5109D}" destId="{5A723A03-7871-4CCF-BC19-572DCD5E307C}" srcOrd="0" destOrd="0" presId="urn:microsoft.com/office/officeart/2018/2/layout/IconCircleList"/>
    <dgm:cxn modelId="{D713F45D-7EA6-4822-9B6E-F3E8948F4BC7}" srcId="{DF97B76F-46E1-453A-B662-A9E43C4F34D1}" destId="{2AD416D2-CD89-44B9-98D0-E773FF1D1596}" srcOrd="1" destOrd="0" parTransId="{B2D81839-981C-45B7-A2CF-F91425582505}" sibTransId="{329CD940-C66C-4AA3-A82E-92F99A501B79}"/>
    <dgm:cxn modelId="{A2209F4A-008B-456F-BA32-A2601CE6F439}" srcId="{DF97B76F-46E1-453A-B662-A9E43C4F34D1}" destId="{FEC24409-2479-41B4-A6E4-82149AB024FA}" srcOrd="5" destOrd="0" parTransId="{67320AC4-6BC9-4265-896C-2C8D95F80642}" sibTransId="{6DE59F81-CE79-4EB7-BD03-6C52A60A0E96}"/>
    <dgm:cxn modelId="{8D92046E-156E-4008-A6F1-8B7752EAE01B}" type="presOf" srcId="{FEC24409-2479-41B4-A6E4-82149AB024FA}" destId="{1E1BCE57-6AA7-4E35-82C8-91FAD8C1FE70}" srcOrd="0" destOrd="0" presId="urn:microsoft.com/office/officeart/2018/2/layout/IconCircleList"/>
    <dgm:cxn modelId="{415CD772-295A-48FB-85DE-9D52E80EF0BE}" type="presOf" srcId="{32BA2BD4-E6FA-4620-BC69-FFEF15752322}" destId="{8619BDAC-88B6-445A-B3DC-2A198AA60DE3}" srcOrd="0" destOrd="0" presId="urn:microsoft.com/office/officeart/2018/2/layout/IconCircleList"/>
    <dgm:cxn modelId="{EC3AB692-BBD9-450C-822F-8EDCB87E3F7D}" type="presOf" srcId="{2AD416D2-CD89-44B9-98D0-E773FF1D1596}" destId="{58A4E329-BF0A-4AC7-A42B-D5B09AEA221D}" srcOrd="0" destOrd="0" presId="urn:microsoft.com/office/officeart/2018/2/layout/IconCircleList"/>
    <dgm:cxn modelId="{88737693-CE78-443E-840B-7A9DA0F93DCF}" type="presOf" srcId="{304E39AE-DD03-424E-862E-CC92534C535F}" destId="{73FB90E4-874C-4D91-A1A9-6DA3307CA8ED}" srcOrd="0" destOrd="0" presId="urn:microsoft.com/office/officeart/2018/2/layout/IconCircleList"/>
    <dgm:cxn modelId="{842E539D-BE7B-472E-99BC-14F651DD02E9}" type="presOf" srcId="{55ADAA07-D0A1-4DD3-8FAC-301332EFAACC}" destId="{5B3FE0B3-F1C1-4AD5-8AF1-BFF7E4F1E21F}" srcOrd="0" destOrd="0" presId="urn:microsoft.com/office/officeart/2018/2/layout/IconCircleList"/>
    <dgm:cxn modelId="{8271BDA1-A95B-499E-872A-4D5537EBD28D}" srcId="{DF97B76F-46E1-453A-B662-A9E43C4F34D1}" destId="{55ADAA07-D0A1-4DD3-8FAC-301332EFAACC}" srcOrd="2" destOrd="0" parTransId="{3ED5C9C6-D429-447F-9BAA-31FE6AD15396}" sibTransId="{D239AE83-8D20-42BB-B2F1-958C4F1DFD55}"/>
    <dgm:cxn modelId="{342036BE-195A-4D7A-8832-7859187C5892}" srcId="{DF97B76F-46E1-453A-B662-A9E43C4F34D1}" destId="{AABC0305-F534-4B30-89E4-EAC4BCCE13DD}" srcOrd="4" destOrd="0" parTransId="{09D976E7-0881-4571-9BAD-F10CB40CBD3F}" sibTransId="{BF84207E-99E5-440F-86BA-BCB20CF5109D}"/>
    <dgm:cxn modelId="{341359C0-1AA5-40D5-9AB7-0133175D2A76}" type="presOf" srcId="{329CD940-C66C-4AA3-A82E-92F99A501B79}" destId="{942995AA-3F07-4D69-BCE3-F4D571712E54}" srcOrd="0" destOrd="0" presId="urn:microsoft.com/office/officeart/2018/2/layout/IconCircleList"/>
    <dgm:cxn modelId="{8701B4CB-AF2D-499D-963B-4B48FBE3887A}" type="presOf" srcId="{AABC0305-F534-4B30-89E4-EAC4BCCE13DD}" destId="{83BDDAAF-29FD-4E53-A424-0F60FDB2E107}" srcOrd="0" destOrd="0" presId="urn:microsoft.com/office/officeart/2018/2/layout/IconCircleList"/>
    <dgm:cxn modelId="{A50B65CD-D162-46E8-914B-08743EDEA38A}" srcId="{DF97B76F-46E1-453A-B662-A9E43C4F34D1}" destId="{B8A2E0FA-8B95-4E3E-B1DB-87F4D28DE42E}" srcOrd="3" destOrd="0" parTransId="{9A597920-86D3-4C72-985E-01F6BC86528B}" sibTransId="{95B856CE-8C09-49E9-A3A4-FDDE2DFC681F}"/>
    <dgm:cxn modelId="{6E2FA1CD-ED95-41B0-A805-2F6B3DE02DF8}" type="presOf" srcId="{D239AE83-8D20-42BB-B2F1-958C4F1DFD55}" destId="{2C72D5DE-D999-4C17-BAC8-FEDF827FE0E7}" srcOrd="0" destOrd="0" presId="urn:microsoft.com/office/officeart/2018/2/layout/IconCircleList"/>
    <dgm:cxn modelId="{2E682018-F37E-40A3-A296-3A44B1FF267B}" type="presParOf" srcId="{C400D1F9-B876-4928-8AEB-935C5FCE0359}" destId="{D7D5D0CA-689B-4A3F-98B6-C7D17438CDD9}" srcOrd="0" destOrd="0" presId="urn:microsoft.com/office/officeart/2018/2/layout/IconCircleList"/>
    <dgm:cxn modelId="{E7298D86-D0CC-49F7-A527-143500355A17}" type="presParOf" srcId="{D7D5D0CA-689B-4A3F-98B6-C7D17438CDD9}" destId="{8CF027F0-9E61-40A6-82FF-C14896DD5EA1}" srcOrd="0" destOrd="0" presId="urn:microsoft.com/office/officeart/2018/2/layout/IconCircleList"/>
    <dgm:cxn modelId="{E03E987E-E71E-4D72-B3A5-B689D895DDA9}" type="presParOf" srcId="{8CF027F0-9E61-40A6-82FF-C14896DD5EA1}" destId="{3905FD78-311E-4E4C-9DA2-DD929C4E1773}" srcOrd="0" destOrd="0" presId="urn:microsoft.com/office/officeart/2018/2/layout/IconCircleList"/>
    <dgm:cxn modelId="{EA4E39CD-D3ED-4EAE-BB64-AAA00A29C344}" type="presParOf" srcId="{8CF027F0-9E61-40A6-82FF-C14896DD5EA1}" destId="{BE986F40-9F32-4585-987A-905E2B11CCE1}" srcOrd="1" destOrd="0" presId="urn:microsoft.com/office/officeart/2018/2/layout/IconCircleList"/>
    <dgm:cxn modelId="{261E846A-5530-4BAB-AAA7-1150CF9519A5}" type="presParOf" srcId="{8CF027F0-9E61-40A6-82FF-C14896DD5EA1}" destId="{FF82E39A-C2EF-4A58-A1D9-EC0D4DEF74D3}" srcOrd="2" destOrd="0" presId="urn:microsoft.com/office/officeart/2018/2/layout/IconCircleList"/>
    <dgm:cxn modelId="{62B2CB6A-7211-4A0B-BF21-77177712E90C}" type="presParOf" srcId="{8CF027F0-9E61-40A6-82FF-C14896DD5EA1}" destId="{8619BDAC-88B6-445A-B3DC-2A198AA60DE3}" srcOrd="3" destOrd="0" presId="urn:microsoft.com/office/officeart/2018/2/layout/IconCircleList"/>
    <dgm:cxn modelId="{F006B45B-CA10-4790-90C4-9A82861FA371}" type="presParOf" srcId="{D7D5D0CA-689B-4A3F-98B6-C7D17438CDD9}" destId="{73FB90E4-874C-4D91-A1A9-6DA3307CA8ED}" srcOrd="1" destOrd="0" presId="urn:microsoft.com/office/officeart/2018/2/layout/IconCircleList"/>
    <dgm:cxn modelId="{AA5B9DC5-74A8-4822-87C3-198904A6E4C7}" type="presParOf" srcId="{D7D5D0CA-689B-4A3F-98B6-C7D17438CDD9}" destId="{BF28B63A-4ECA-4678-98BD-12D765AA728D}" srcOrd="2" destOrd="0" presId="urn:microsoft.com/office/officeart/2018/2/layout/IconCircleList"/>
    <dgm:cxn modelId="{112FC44D-176E-4420-AE76-D1E5B0E1FDDB}" type="presParOf" srcId="{BF28B63A-4ECA-4678-98BD-12D765AA728D}" destId="{9EBE2B87-A5F7-4D9B-BB7E-65EBCC69CE1A}" srcOrd="0" destOrd="0" presId="urn:microsoft.com/office/officeart/2018/2/layout/IconCircleList"/>
    <dgm:cxn modelId="{CD696E85-B082-4E63-A01A-159A94C3A7AC}" type="presParOf" srcId="{BF28B63A-4ECA-4678-98BD-12D765AA728D}" destId="{0A2DB2B7-E318-46D7-842F-9920177CB065}" srcOrd="1" destOrd="0" presId="urn:microsoft.com/office/officeart/2018/2/layout/IconCircleList"/>
    <dgm:cxn modelId="{9C9DD7CE-F5DA-440C-AF41-EF3C788424DC}" type="presParOf" srcId="{BF28B63A-4ECA-4678-98BD-12D765AA728D}" destId="{BBE17377-3E47-46D0-8667-2B4F11EA8657}" srcOrd="2" destOrd="0" presId="urn:microsoft.com/office/officeart/2018/2/layout/IconCircleList"/>
    <dgm:cxn modelId="{C13D22EA-D38C-4432-BFEE-83FA40F78526}" type="presParOf" srcId="{BF28B63A-4ECA-4678-98BD-12D765AA728D}" destId="{58A4E329-BF0A-4AC7-A42B-D5B09AEA221D}" srcOrd="3" destOrd="0" presId="urn:microsoft.com/office/officeart/2018/2/layout/IconCircleList"/>
    <dgm:cxn modelId="{BF83AAD4-23A7-4540-A494-09262CB24EAD}" type="presParOf" srcId="{D7D5D0CA-689B-4A3F-98B6-C7D17438CDD9}" destId="{942995AA-3F07-4D69-BCE3-F4D571712E54}" srcOrd="3" destOrd="0" presId="urn:microsoft.com/office/officeart/2018/2/layout/IconCircleList"/>
    <dgm:cxn modelId="{79303A7E-97A3-4709-9122-EC3ED5DBDF2E}" type="presParOf" srcId="{D7D5D0CA-689B-4A3F-98B6-C7D17438CDD9}" destId="{BEAF0F6E-24A2-42B8-95D7-E0A80FAD6CB0}" srcOrd="4" destOrd="0" presId="urn:microsoft.com/office/officeart/2018/2/layout/IconCircleList"/>
    <dgm:cxn modelId="{3500044F-D0C8-4F2B-B345-34D97D62414D}" type="presParOf" srcId="{BEAF0F6E-24A2-42B8-95D7-E0A80FAD6CB0}" destId="{08723779-6225-47F8-96ED-991556271A92}" srcOrd="0" destOrd="0" presId="urn:microsoft.com/office/officeart/2018/2/layout/IconCircleList"/>
    <dgm:cxn modelId="{D6A49968-4AC1-4498-86D2-26B57A159B03}" type="presParOf" srcId="{BEAF0F6E-24A2-42B8-95D7-E0A80FAD6CB0}" destId="{C41BD658-9ADA-478D-AD86-60F89ACA7E60}" srcOrd="1" destOrd="0" presId="urn:microsoft.com/office/officeart/2018/2/layout/IconCircleList"/>
    <dgm:cxn modelId="{8C3314E5-235F-4251-AEF9-AD8610F931A0}" type="presParOf" srcId="{BEAF0F6E-24A2-42B8-95D7-E0A80FAD6CB0}" destId="{285BA122-B6BA-4A3F-BC2D-C5F27C5F3109}" srcOrd="2" destOrd="0" presId="urn:microsoft.com/office/officeart/2018/2/layout/IconCircleList"/>
    <dgm:cxn modelId="{B2562223-9ABE-458A-8791-3424B620B100}" type="presParOf" srcId="{BEAF0F6E-24A2-42B8-95D7-E0A80FAD6CB0}" destId="{5B3FE0B3-F1C1-4AD5-8AF1-BFF7E4F1E21F}" srcOrd="3" destOrd="0" presId="urn:microsoft.com/office/officeart/2018/2/layout/IconCircleList"/>
    <dgm:cxn modelId="{E29E0F9A-DEEF-4A05-9A38-30752C7579DF}" type="presParOf" srcId="{D7D5D0CA-689B-4A3F-98B6-C7D17438CDD9}" destId="{2C72D5DE-D999-4C17-BAC8-FEDF827FE0E7}" srcOrd="5" destOrd="0" presId="urn:microsoft.com/office/officeart/2018/2/layout/IconCircleList"/>
    <dgm:cxn modelId="{AB0F368E-3755-48FE-93D2-1510C222F2D5}" type="presParOf" srcId="{D7D5D0CA-689B-4A3F-98B6-C7D17438CDD9}" destId="{A2FFBEBF-4A0C-404C-B423-4C85C9209E49}" srcOrd="6" destOrd="0" presId="urn:microsoft.com/office/officeart/2018/2/layout/IconCircleList"/>
    <dgm:cxn modelId="{5AD8AC7A-0F50-450C-8622-45348D094C07}" type="presParOf" srcId="{A2FFBEBF-4A0C-404C-B423-4C85C9209E49}" destId="{3551F588-73E1-4AAB-B594-FB21BC274423}" srcOrd="0" destOrd="0" presId="urn:microsoft.com/office/officeart/2018/2/layout/IconCircleList"/>
    <dgm:cxn modelId="{177BBE82-DA25-47A8-9D25-55B01D1CBAB6}" type="presParOf" srcId="{A2FFBEBF-4A0C-404C-B423-4C85C9209E49}" destId="{D476B478-4594-4306-B044-FAFCE8424E0C}" srcOrd="1" destOrd="0" presId="urn:microsoft.com/office/officeart/2018/2/layout/IconCircleList"/>
    <dgm:cxn modelId="{39B7AC62-1960-4D13-8C2E-FEFA770CD92A}" type="presParOf" srcId="{A2FFBEBF-4A0C-404C-B423-4C85C9209E49}" destId="{B9582C6F-BEAD-4889-8E83-808BE894EBD8}" srcOrd="2" destOrd="0" presId="urn:microsoft.com/office/officeart/2018/2/layout/IconCircleList"/>
    <dgm:cxn modelId="{0C048151-8FAC-4F72-B130-A3AD2AFCC2CB}" type="presParOf" srcId="{A2FFBEBF-4A0C-404C-B423-4C85C9209E49}" destId="{3E0C341A-16EA-4E07-8023-EE6D7255F054}" srcOrd="3" destOrd="0" presId="urn:microsoft.com/office/officeart/2018/2/layout/IconCircleList"/>
    <dgm:cxn modelId="{0A8D6878-5C52-45BF-8A99-BC47BE187650}" type="presParOf" srcId="{D7D5D0CA-689B-4A3F-98B6-C7D17438CDD9}" destId="{B0350448-033A-42AD-9C8A-A859F4BAD13E}" srcOrd="7" destOrd="0" presId="urn:microsoft.com/office/officeart/2018/2/layout/IconCircleList"/>
    <dgm:cxn modelId="{8E810F77-B6EE-425B-97C5-D21B7F103433}" type="presParOf" srcId="{D7D5D0CA-689B-4A3F-98B6-C7D17438CDD9}" destId="{B3488DF2-711A-47A0-8C23-C44C7E5A4C5E}" srcOrd="8" destOrd="0" presId="urn:microsoft.com/office/officeart/2018/2/layout/IconCircleList"/>
    <dgm:cxn modelId="{26733330-8AFB-4F6B-9D67-4446C9C7573C}" type="presParOf" srcId="{B3488DF2-711A-47A0-8C23-C44C7E5A4C5E}" destId="{927658B9-5CF4-4E65-866E-68FBD23094F9}" srcOrd="0" destOrd="0" presId="urn:microsoft.com/office/officeart/2018/2/layout/IconCircleList"/>
    <dgm:cxn modelId="{337EC60E-B028-465D-B635-588681684945}" type="presParOf" srcId="{B3488DF2-711A-47A0-8C23-C44C7E5A4C5E}" destId="{BDECFA08-5E4C-4646-8DB7-7E5C5F9212B4}" srcOrd="1" destOrd="0" presId="urn:microsoft.com/office/officeart/2018/2/layout/IconCircleList"/>
    <dgm:cxn modelId="{FFB99179-1A45-42AD-934E-3022B811CAB3}" type="presParOf" srcId="{B3488DF2-711A-47A0-8C23-C44C7E5A4C5E}" destId="{6E43AAEF-23DA-4D91-9FF8-491EDB84BFB9}" srcOrd="2" destOrd="0" presId="urn:microsoft.com/office/officeart/2018/2/layout/IconCircleList"/>
    <dgm:cxn modelId="{CEC316D5-4ADC-4BB7-B225-CD481086A0E7}" type="presParOf" srcId="{B3488DF2-711A-47A0-8C23-C44C7E5A4C5E}" destId="{83BDDAAF-29FD-4E53-A424-0F60FDB2E107}" srcOrd="3" destOrd="0" presId="urn:microsoft.com/office/officeart/2018/2/layout/IconCircleList"/>
    <dgm:cxn modelId="{71947747-F7CB-49F2-ADE8-1A830D6238FB}" type="presParOf" srcId="{D7D5D0CA-689B-4A3F-98B6-C7D17438CDD9}" destId="{5A723A03-7871-4CCF-BC19-572DCD5E307C}" srcOrd="9" destOrd="0" presId="urn:microsoft.com/office/officeart/2018/2/layout/IconCircleList"/>
    <dgm:cxn modelId="{87E71689-ED17-4E0A-81F3-498FE01F8700}" type="presParOf" srcId="{D7D5D0CA-689B-4A3F-98B6-C7D17438CDD9}" destId="{A94547A8-F9F2-4965-A995-4A14FB5EF56E}" srcOrd="10" destOrd="0" presId="urn:microsoft.com/office/officeart/2018/2/layout/IconCircleList"/>
    <dgm:cxn modelId="{2C18CBE4-325C-494C-B8FB-CB9A34C8D9F0}" type="presParOf" srcId="{A94547A8-F9F2-4965-A995-4A14FB5EF56E}" destId="{7E0E7671-3BBC-49B3-B439-40DC853898EA}" srcOrd="0" destOrd="0" presId="urn:microsoft.com/office/officeart/2018/2/layout/IconCircleList"/>
    <dgm:cxn modelId="{7208CD7E-B1B7-40A9-AA1F-35258D863059}" type="presParOf" srcId="{A94547A8-F9F2-4965-A995-4A14FB5EF56E}" destId="{510E6A1C-9394-403C-BBED-40D6B1DBDAF6}" srcOrd="1" destOrd="0" presId="urn:microsoft.com/office/officeart/2018/2/layout/IconCircleList"/>
    <dgm:cxn modelId="{2465D59D-52EC-496D-A317-2ACAB7E626AC}" type="presParOf" srcId="{A94547A8-F9F2-4965-A995-4A14FB5EF56E}" destId="{F7D34C28-F37C-46D6-89AB-F3C920DF90CE}" srcOrd="2" destOrd="0" presId="urn:microsoft.com/office/officeart/2018/2/layout/IconCircleList"/>
    <dgm:cxn modelId="{DFFDC57B-1C2A-46D3-91A9-3FEF7E802A41}" type="presParOf" srcId="{A94547A8-F9F2-4965-A995-4A14FB5EF56E}" destId="{1E1BCE57-6AA7-4E35-82C8-91FAD8C1FE7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89CFFA-6921-414A-82D0-F1163C35AAF2}"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5C131BC-5E40-48C9-BCE5-79A5A7485269}">
      <dgm:prSet/>
      <dgm:spPr/>
      <dgm:t>
        <a:bodyPr/>
        <a:lstStyle/>
        <a:p>
          <a:pPr>
            <a:lnSpc>
              <a:spcPct val="100000"/>
            </a:lnSpc>
          </a:pPr>
          <a:r>
            <a:rPr lang="en-US" dirty="0"/>
            <a:t>Urgent and important</a:t>
          </a:r>
        </a:p>
      </dgm:t>
    </dgm:pt>
    <dgm:pt modelId="{43745547-8D84-467B-BAC0-D5598DA85F38}" type="parTrans" cxnId="{53D5C8B3-A117-485A-8882-2E927F51EDDC}">
      <dgm:prSet/>
      <dgm:spPr/>
      <dgm:t>
        <a:bodyPr/>
        <a:lstStyle/>
        <a:p>
          <a:endParaRPr lang="en-US"/>
        </a:p>
      </dgm:t>
    </dgm:pt>
    <dgm:pt modelId="{CA2E62AC-A510-4135-90E7-72D269575241}" type="sibTrans" cxnId="{53D5C8B3-A117-485A-8882-2E927F51EDDC}">
      <dgm:prSet/>
      <dgm:spPr/>
      <dgm:t>
        <a:bodyPr/>
        <a:lstStyle/>
        <a:p>
          <a:pPr>
            <a:lnSpc>
              <a:spcPct val="100000"/>
            </a:lnSpc>
          </a:pPr>
          <a:endParaRPr lang="en-US"/>
        </a:p>
      </dgm:t>
    </dgm:pt>
    <dgm:pt modelId="{3EC0B003-A7CF-4A7B-B9B3-CE895375B6FB}">
      <dgm:prSet/>
      <dgm:spPr/>
      <dgm:t>
        <a:bodyPr/>
        <a:lstStyle/>
        <a:p>
          <a:pPr>
            <a:lnSpc>
              <a:spcPct val="100000"/>
            </a:lnSpc>
          </a:pPr>
          <a:r>
            <a:rPr lang="en-US" dirty="0"/>
            <a:t>Not urgent but important</a:t>
          </a:r>
        </a:p>
      </dgm:t>
    </dgm:pt>
    <dgm:pt modelId="{AD95E0BC-4556-46D9-89BD-2A9533F3FB11}" type="parTrans" cxnId="{25660A88-B18A-4DA1-8301-A2FEF941D058}">
      <dgm:prSet/>
      <dgm:spPr/>
      <dgm:t>
        <a:bodyPr/>
        <a:lstStyle/>
        <a:p>
          <a:endParaRPr lang="en-US"/>
        </a:p>
      </dgm:t>
    </dgm:pt>
    <dgm:pt modelId="{41B35993-F8AF-4CB5-BEEB-A18430A1F760}" type="sibTrans" cxnId="{25660A88-B18A-4DA1-8301-A2FEF941D058}">
      <dgm:prSet/>
      <dgm:spPr/>
      <dgm:t>
        <a:bodyPr/>
        <a:lstStyle/>
        <a:p>
          <a:pPr>
            <a:lnSpc>
              <a:spcPct val="100000"/>
            </a:lnSpc>
          </a:pPr>
          <a:endParaRPr lang="en-US"/>
        </a:p>
      </dgm:t>
    </dgm:pt>
    <dgm:pt modelId="{24B4FD4A-DFAC-4268-926A-7F17824D4A98}">
      <dgm:prSet/>
      <dgm:spPr/>
      <dgm:t>
        <a:bodyPr/>
        <a:lstStyle/>
        <a:p>
          <a:pPr>
            <a:lnSpc>
              <a:spcPct val="100000"/>
            </a:lnSpc>
          </a:pPr>
          <a:r>
            <a:rPr lang="en-US"/>
            <a:t>Urgent but Not important</a:t>
          </a:r>
        </a:p>
      </dgm:t>
    </dgm:pt>
    <dgm:pt modelId="{16F67284-BD32-4DAE-82E3-AC3702C0CABA}" type="parTrans" cxnId="{C5A85490-9D1C-46C8-A7F7-D0E4ABAD3494}">
      <dgm:prSet/>
      <dgm:spPr/>
      <dgm:t>
        <a:bodyPr/>
        <a:lstStyle/>
        <a:p>
          <a:endParaRPr lang="en-US"/>
        </a:p>
      </dgm:t>
    </dgm:pt>
    <dgm:pt modelId="{79383537-2BD2-4824-893E-26073E8F8D20}" type="sibTrans" cxnId="{C5A85490-9D1C-46C8-A7F7-D0E4ABAD3494}">
      <dgm:prSet/>
      <dgm:spPr/>
      <dgm:t>
        <a:bodyPr/>
        <a:lstStyle/>
        <a:p>
          <a:pPr>
            <a:lnSpc>
              <a:spcPct val="100000"/>
            </a:lnSpc>
          </a:pPr>
          <a:endParaRPr lang="en-US"/>
        </a:p>
      </dgm:t>
    </dgm:pt>
    <dgm:pt modelId="{1C35A06B-908B-4D30-947D-F8781A2C414F}">
      <dgm:prSet/>
      <dgm:spPr/>
      <dgm:t>
        <a:bodyPr/>
        <a:lstStyle/>
        <a:p>
          <a:pPr>
            <a:lnSpc>
              <a:spcPct val="100000"/>
            </a:lnSpc>
          </a:pPr>
          <a:r>
            <a:rPr lang="en-US" dirty="0"/>
            <a:t>Not urgent and Not important</a:t>
          </a:r>
        </a:p>
      </dgm:t>
    </dgm:pt>
    <dgm:pt modelId="{EE33291D-46AF-454A-B180-C62CD95F7AD7}" type="parTrans" cxnId="{0694D8FA-B209-4251-B696-FE8BA22921E5}">
      <dgm:prSet/>
      <dgm:spPr/>
      <dgm:t>
        <a:bodyPr/>
        <a:lstStyle/>
        <a:p>
          <a:endParaRPr lang="en-US"/>
        </a:p>
      </dgm:t>
    </dgm:pt>
    <dgm:pt modelId="{3B883CEF-288B-40DF-8295-5D2923FCC42A}" type="sibTrans" cxnId="{0694D8FA-B209-4251-B696-FE8BA22921E5}">
      <dgm:prSet/>
      <dgm:spPr/>
      <dgm:t>
        <a:bodyPr/>
        <a:lstStyle/>
        <a:p>
          <a:endParaRPr lang="en-US"/>
        </a:p>
      </dgm:t>
    </dgm:pt>
    <dgm:pt modelId="{54EEA06E-A6D2-4180-BC95-2AD052766CF0}" type="pres">
      <dgm:prSet presAssocID="{FC89CFFA-6921-414A-82D0-F1163C35AAF2}" presName="root" presStyleCnt="0">
        <dgm:presLayoutVars>
          <dgm:dir/>
          <dgm:resizeHandles val="exact"/>
        </dgm:presLayoutVars>
      </dgm:prSet>
      <dgm:spPr/>
    </dgm:pt>
    <dgm:pt modelId="{22127C10-C7FB-4AC1-B714-A3D37EA8DB19}" type="pres">
      <dgm:prSet presAssocID="{FC89CFFA-6921-414A-82D0-F1163C35AAF2}" presName="container" presStyleCnt="0">
        <dgm:presLayoutVars>
          <dgm:dir/>
          <dgm:resizeHandles val="exact"/>
        </dgm:presLayoutVars>
      </dgm:prSet>
      <dgm:spPr/>
    </dgm:pt>
    <dgm:pt modelId="{DFD3FEF5-F6E7-488F-BF6A-46273D6CB00F}" type="pres">
      <dgm:prSet presAssocID="{C5C131BC-5E40-48C9-BCE5-79A5A7485269}" presName="compNode" presStyleCnt="0"/>
      <dgm:spPr/>
    </dgm:pt>
    <dgm:pt modelId="{7C02BC97-880D-41DF-A7FE-BCF619BCBE9E}" type="pres">
      <dgm:prSet presAssocID="{C5C131BC-5E40-48C9-BCE5-79A5A7485269}" presName="iconBgRect" presStyleLbl="bgShp" presStyleIdx="0" presStyleCnt="4" custLinFactNeighborX="-9012" custLinFactNeighborY="-10911"/>
      <dgm:spPr/>
    </dgm:pt>
    <dgm:pt modelId="{8652DBA2-86B2-40D8-BFA1-E17C833648C4}" type="pres">
      <dgm:prSet presAssocID="{C5C131BC-5E40-48C9-BCE5-79A5A748526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
        </a:ext>
      </dgm:extLst>
    </dgm:pt>
    <dgm:pt modelId="{9215ED28-D885-428D-8A9A-E4370D049614}" type="pres">
      <dgm:prSet presAssocID="{C5C131BC-5E40-48C9-BCE5-79A5A7485269}" presName="spaceRect" presStyleCnt="0"/>
      <dgm:spPr/>
    </dgm:pt>
    <dgm:pt modelId="{7054C274-784F-4694-BE8B-CA91463EFCDA}" type="pres">
      <dgm:prSet presAssocID="{C5C131BC-5E40-48C9-BCE5-79A5A7485269}" presName="textRect" presStyleLbl="revTx" presStyleIdx="0" presStyleCnt="4">
        <dgm:presLayoutVars>
          <dgm:chMax val="1"/>
          <dgm:chPref val="1"/>
        </dgm:presLayoutVars>
      </dgm:prSet>
      <dgm:spPr/>
    </dgm:pt>
    <dgm:pt modelId="{387FFA3A-93AC-4E8F-A287-4D0A1AC5CCCD}" type="pres">
      <dgm:prSet presAssocID="{CA2E62AC-A510-4135-90E7-72D269575241}" presName="sibTrans" presStyleLbl="sibTrans2D1" presStyleIdx="0" presStyleCnt="0"/>
      <dgm:spPr/>
    </dgm:pt>
    <dgm:pt modelId="{BB5F190F-FA4C-458D-8411-94A226A20842}" type="pres">
      <dgm:prSet presAssocID="{3EC0B003-A7CF-4A7B-B9B3-CE895375B6FB}" presName="compNode" presStyleCnt="0"/>
      <dgm:spPr/>
    </dgm:pt>
    <dgm:pt modelId="{B78D9221-A6FD-4100-9ABA-5A0344753E9B}" type="pres">
      <dgm:prSet presAssocID="{3EC0B003-A7CF-4A7B-B9B3-CE895375B6FB}" presName="iconBgRect" presStyleLbl="bgShp" presStyleIdx="1" presStyleCnt="4"/>
      <dgm:spPr/>
    </dgm:pt>
    <dgm:pt modelId="{09520ED1-51E5-498D-A812-73B0C736CE97}" type="pres">
      <dgm:prSet presAssocID="{3EC0B003-A7CF-4A7B-B9B3-CE895375B6FB}" presName="iconRect" presStyleLbl="node1" presStyleIdx="1"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
        </a:ext>
      </dgm:extLst>
    </dgm:pt>
    <dgm:pt modelId="{601BB4E3-6307-47CB-A78B-432C6F6DC6C5}" type="pres">
      <dgm:prSet presAssocID="{3EC0B003-A7CF-4A7B-B9B3-CE895375B6FB}" presName="spaceRect" presStyleCnt="0"/>
      <dgm:spPr/>
    </dgm:pt>
    <dgm:pt modelId="{21421FA9-976A-47A0-9791-165BDDEA0769}" type="pres">
      <dgm:prSet presAssocID="{3EC0B003-A7CF-4A7B-B9B3-CE895375B6FB}" presName="textRect" presStyleLbl="revTx" presStyleIdx="1" presStyleCnt="4">
        <dgm:presLayoutVars>
          <dgm:chMax val="1"/>
          <dgm:chPref val="1"/>
        </dgm:presLayoutVars>
      </dgm:prSet>
      <dgm:spPr/>
    </dgm:pt>
    <dgm:pt modelId="{DF366AAE-5AA4-4848-B69A-EAAC25422FDF}" type="pres">
      <dgm:prSet presAssocID="{41B35993-F8AF-4CB5-BEEB-A18430A1F760}" presName="sibTrans" presStyleLbl="sibTrans2D1" presStyleIdx="0" presStyleCnt="0"/>
      <dgm:spPr/>
    </dgm:pt>
    <dgm:pt modelId="{A82644D0-B02C-418A-8875-F2C254EBCBEE}" type="pres">
      <dgm:prSet presAssocID="{24B4FD4A-DFAC-4268-926A-7F17824D4A98}" presName="compNode" presStyleCnt="0"/>
      <dgm:spPr/>
    </dgm:pt>
    <dgm:pt modelId="{27BDA73B-C273-4399-B885-4C555B8165BD}" type="pres">
      <dgm:prSet presAssocID="{24B4FD4A-DFAC-4268-926A-7F17824D4A98}" presName="iconBgRect" presStyleLbl="bgShp" presStyleIdx="2" presStyleCnt="4"/>
      <dgm:spPr/>
    </dgm:pt>
    <dgm:pt modelId="{992AB2CE-D9CD-46AC-A426-86536B6C030C}" type="pres">
      <dgm:prSet presAssocID="{24B4FD4A-DFAC-4268-926A-7F17824D4A98}" presName="icon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o-Hazard"/>
        </a:ext>
      </dgm:extLst>
    </dgm:pt>
    <dgm:pt modelId="{9575F9D9-0426-46D7-ABD7-A5142F3B8561}" type="pres">
      <dgm:prSet presAssocID="{24B4FD4A-DFAC-4268-926A-7F17824D4A98}" presName="spaceRect" presStyleCnt="0"/>
      <dgm:spPr/>
    </dgm:pt>
    <dgm:pt modelId="{9FD89B0B-3709-4939-91A0-C3D5133AA0A6}" type="pres">
      <dgm:prSet presAssocID="{24B4FD4A-DFAC-4268-926A-7F17824D4A98}" presName="textRect" presStyleLbl="revTx" presStyleIdx="2" presStyleCnt="4">
        <dgm:presLayoutVars>
          <dgm:chMax val="1"/>
          <dgm:chPref val="1"/>
        </dgm:presLayoutVars>
      </dgm:prSet>
      <dgm:spPr/>
    </dgm:pt>
    <dgm:pt modelId="{34706792-2ACA-4BFF-A513-7818728A9B5F}" type="pres">
      <dgm:prSet presAssocID="{79383537-2BD2-4824-893E-26073E8F8D20}" presName="sibTrans" presStyleLbl="sibTrans2D1" presStyleIdx="0" presStyleCnt="0"/>
      <dgm:spPr/>
    </dgm:pt>
    <dgm:pt modelId="{4CA4B74A-1FE5-43C0-A314-DE08624D6076}" type="pres">
      <dgm:prSet presAssocID="{1C35A06B-908B-4D30-947D-F8781A2C414F}" presName="compNode" presStyleCnt="0"/>
      <dgm:spPr/>
    </dgm:pt>
    <dgm:pt modelId="{E2EEE799-AA5A-4702-A45E-E5DDB1A7D357}" type="pres">
      <dgm:prSet presAssocID="{1C35A06B-908B-4D30-947D-F8781A2C414F}" presName="iconBgRect" presStyleLbl="bgShp" presStyleIdx="3" presStyleCnt="4"/>
      <dgm:spPr/>
    </dgm:pt>
    <dgm:pt modelId="{7D293949-974A-48AC-870E-B2E0BC74784C}" type="pres">
      <dgm:prSet presAssocID="{1C35A06B-908B-4D30-947D-F8781A2C414F}" presName="iconRect" presStyleLbl="node1" presStyleIdx="3"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o-Hazard"/>
        </a:ext>
      </dgm:extLst>
    </dgm:pt>
    <dgm:pt modelId="{05BFB203-235B-4A35-A28A-AA55A61A6D70}" type="pres">
      <dgm:prSet presAssocID="{1C35A06B-908B-4D30-947D-F8781A2C414F}" presName="spaceRect" presStyleCnt="0"/>
      <dgm:spPr/>
    </dgm:pt>
    <dgm:pt modelId="{6C6F9F01-2694-4127-9F03-AE18012097DC}" type="pres">
      <dgm:prSet presAssocID="{1C35A06B-908B-4D30-947D-F8781A2C414F}" presName="textRect" presStyleLbl="revTx" presStyleIdx="3" presStyleCnt="4">
        <dgm:presLayoutVars>
          <dgm:chMax val="1"/>
          <dgm:chPref val="1"/>
        </dgm:presLayoutVars>
      </dgm:prSet>
      <dgm:spPr/>
    </dgm:pt>
  </dgm:ptLst>
  <dgm:cxnLst>
    <dgm:cxn modelId="{F6903415-B84A-4C77-B1EB-42D4AAF9AD03}" type="presOf" srcId="{C5C131BC-5E40-48C9-BCE5-79A5A7485269}" destId="{7054C274-784F-4694-BE8B-CA91463EFCDA}" srcOrd="0" destOrd="0" presId="urn:microsoft.com/office/officeart/2018/2/layout/IconCircleList"/>
    <dgm:cxn modelId="{3E50E950-350D-4C72-B800-CD3C12093EE5}" type="presOf" srcId="{41B35993-F8AF-4CB5-BEEB-A18430A1F760}" destId="{DF366AAE-5AA4-4848-B69A-EAAC25422FDF}" srcOrd="0" destOrd="0" presId="urn:microsoft.com/office/officeart/2018/2/layout/IconCircleList"/>
    <dgm:cxn modelId="{D9F2A355-4141-4751-8B98-3DF23F6B2E9C}" type="presOf" srcId="{24B4FD4A-DFAC-4268-926A-7F17824D4A98}" destId="{9FD89B0B-3709-4939-91A0-C3D5133AA0A6}" srcOrd="0" destOrd="0" presId="urn:microsoft.com/office/officeart/2018/2/layout/IconCircleList"/>
    <dgm:cxn modelId="{63400681-04F3-4CA4-B51F-B3B199EBEA13}" type="presOf" srcId="{79383537-2BD2-4824-893E-26073E8F8D20}" destId="{34706792-2ACA-4BFF-A513-7818728A9B5F}" srcOrd="0" destOrd="0" presId="urn:microsoft.com/office/officeart/2018/2/layout/IconCircleList"/>
    <dgm:cxn modelId="{25660A88-B18A-4DA1-8301-A2FEF941D058}" srcId="{FC89CFFA-6921-414A-82D0-F1163C35AAF2}" destId="{3EC0B003-A7CF-4A7B-B9B3-CE895375B6FB}" srcOrd="1" destOrd="0" parTransId="{AD95E0BC-4556-46D9-89BD-2A9533F3FB11}" sibTransId="{41B35993-F8AF-4CB5-BEEB-A18430A1F760}"/>
    <dgm:cxn modelId="{CF99F68A-58A3-4FE7-8310-B6A9814FAB3E}" type="presOf" srcId="{3EC0B003-A7CF-4A7B-B9B3-CE895375B6FB}" destId="{21421FA9-976A-47A0-9791-165BDDEA0769}" srcOrd="0" destOrd="0" presId="urn:microsoft.com/office/officeart/2018/2/layout/IconCircleList"/>
    <dgm:cxn modelId="{D495B38D-648A-498B-85AF-B9B7B3EF8B13}" type="presOf" srcId="{CA2E62AC-A510-4135-90E7-72D269575241}" destId="{387FFA3A-93AC-4E8F-A287-4D0A1AC5CCCD}" srcOrd="0" destOrd="0" presId="urn:microsoft.com/office/officeart/2018/2/layout/IconCircleList"/>
    <dgm:cxn modelId="{C5A85490-9D1C-46C8-A7F7-D0E4ABAD3494}" srcId="{FC89CFFA-6921-414A-82D0-F1163C35AAF2}" destId="{24B4FD4A-DFAC-4268-926A-7F17824D4A98}" srcOrd="2" destOrd="0" parTransId="{16F67284-BD32-4DAE-82E3-AC3702C0CABA}" sibTransId="{79383537-2BD2-4824-893E-26073E8F8D20}"/>
    <dgm:cxn modelId="{C3864A9B-887D-4D0C-BA7B-BCB590437B8F}" type="presOf" srcId="{FC89CFFA-6921-414A-82D0-F1163C35AAF2}" destId="{54EEA06E-A6D2-4180-BC95-2AD052766CF0}" srcOrd="0" destOrd="0" presId="urn:microsoft.com/office/officeart/2018/2/layout/IconCircleList"/>
    <dgm:cxn modelId="{53D5C8B3-A117-485A-8882-2E927F51EDDC}" srcId="{FC89CFFA-6921-414A-82D0-F1163C35AAF2}" destId="{C5C131BC-5E40-48C9-BCE5-79A5A7485269}" srcOrd="0" destOrd="0" parTransId="{43745547-8D84-467B-BAC0-D5598DA85F38}" sibTransId="{CA2E62AC-A510-4135-90E7-72D269575241}"/>
    <dgm:cxn modelId="{0694D8FA-B209-4251-B696-FE8BA22921E5}" srcId="{FC89CFFA-6921-414A-82D0-F1163C35AAF2}" destId="{1C35A06B-908B-4D30-947D-F8781A2C414F}" srcOrd="3" destOrd="0" parTransId="{EE33291D-46AF-454A-B180-C62CD95F7AD7}" sibTransId="{3B883CEF-288B-40DF-8295-5D2923FCC42A}"/>
    <dgm:cxn modelId="{A93541FE-CA03-4FBD-B17F-611CAD408354}" type="presOf" srcId="{1C35A06B-908B-4D30-947D-F8781A2C414F}" destId="{6C6F9F01-2694-4127-9F03-AE18012097DC}" srcOrd="0" destOrd="0" presId="urn:microsoft.com/office/officeart/2018/2/layout/IconCircleList"/>
    <dgm:cxn modelId="{46745F06-4B91-44E7-B372-B2DF2029D5AF}" type="presParOf" srcId="{54EEA06E-A6D2-4180-BC95-2AD052766CF0}" destId="{22127C10-C7FB-4AC1-B714-A3D37EA8DB19}" srcOrd="0" destOrd="0" presId="urn:microsoft.com/office/officeart/2018/2/layout/IconCircleList"/>
    <dgm:cxn modelId="{23267447-7DB3-46F3-BCC7-C58117D6136B}" type="presParOf" srcId="{22127C10-C7FB-4AC1-B714-A3D37EA8DB19}" destId="{DFD3FEF5-F6E7-488F-BF6A-46273D6CB00F}" srcOrd="0" destOrd="0" presId="urn:microsoft.com/office/officeart/2018/2/layout/IconCircleList"/>
    <dgm:cxn modelId="{901D3F00-8A05-4D1C-9A20-549816CB452A}" type="presParOf" srcId="{DFD3FEF5-F6E7-488F-BF6A-46273D6CB00F}" destId="{7C02BC97-880D-41DF-A7FE-BCF619BCBE9E}" srcOrd="0" destOrd="0" presId="urn:microsoft.com/office/officeart/2018/2/layout/IconCircleList"/>
    <dgm:cxn modelId="{10D900D8-8E62-4A5E-B979-A740CDD86D33}" type="presParOf" srcId="{DFD3FEF5-F6E7-488F-BF6A-46273D6CB00F}" destId="{8652DBA2-86B2-40D8-BFA1-E17C833648C4}" srcOrd="1" destOrd="0" presId="urn:microsoft.com/office/officeart/2018/2/layout/IconCircleList"/>
    <dgm:cxn modelId="{027BA3F8-4B14-40A8-9E5A-67672BA0A22A}" type="presParOf" srcId="{DFD3FEF5-F6E7-488F-BF6A-46273D6CB00F}" destId="{9215ED28-D885-428D-8A9A-E4370D049614}" srcOrd="2" destOrd="0" presId="urn:microsoft.com/office/officeart/2018/2/layout/IconCircleList"/>
    <dgm:cxn modelId="{9A6D7568-6929-4939-8A5A-B68C268F7DBD}" type="presParOf" srcId="{DFD3FEF5-F6E7-488F-BF6A-46273D6CB00F}" destId="{7054C274-784F-4694-BE8B-CA91463EFCDA}" srcOrd="3" destOrd="0" presId="urn:microsoft.com/office/officeart/2018/2/layout/IconCircleList"/>
    <dgm:cxn modelId="{4B36813A-334B-4844-8355-0C78D29E8E4B}" type="presParOf" srcId="{22127C10-C7FB-4AC1-B714-A3D37EA8DB19}" destId="{387FFA3A-93AC-4E8F-A287-4D0A1AC5CCCD}" srcOrd="1" destOrd="0" presId="urn:microsoft.com/office/officeart/2018/2/layout/IconCircleList"/>
    <dgm:cxn modelId="{C78E02FE-6A88-4EC2-B88D-6DE10558D22A}" type="presParOf" srcId="{22127C10-C7FB-4AC1-B714-A3D37EA8DB19}" destId="{BB5F190F-FA4C-458D-8411-94A226A20842}" srcOrd="2" destOrd="0" presId="urn:microsoft.com/office/officeart/2018/2/layout/IconCircleList"/>
    <dgm:cxn modelId="{C8575A27-1A40-4C56-80C7-EDD4A304FD82}" type="presParOf" srcId="{BB5F190F-FA4C-458D-8411-94A226A20842}" destId="{B78D9221-A6FD-4100-9ABA-5A0344753E9B}" srcOrd="0" destOrd="0" presId="urn:microsoft.com/office/officeart/2018/2/layout/IconCircleList"/>
    <dgm:cxn modelId="{4BB86E0D-216D-49ED-AC63-3A4926888D8C}" type="presParOf" srcId="{BB5F190F-FA4C-458D-8411-94A226A20842}" destId="{09520ED1-51E5-498D-A812-73B0C736CE97}" srcOrd="1" destOrd="0" presId="urn:microsoft.com/office/officeart/2018/2/layout/IconCircleList"/>
    <dgm:cxn modelId="{4038B9FE-FE20-4B65-AB54-047809A8765E}" type="presParOf" srcId="{BB5F190F-FA4C-458D-8411-94A226A20842}" destId="{601BB4E3-6307-47CB-A78B-432C6F6DC6C5}" srcOrd="2" destOrd="0" presId="urn:microsoft.com/office/officeart/2018/2/layout/IconCircleList"/>
    <dgm:cxn modelId="{D881B696-7A3D-4A1A-8CF2-F545E839DC9D}" type="presParOf" srcId="{BB5F190F-FA4C-458D-8411-94A226A20842}" destId="{21421FA9-976A-47A0-9791-165BDDEA0769}" srcOrd="3" destOrd="0" presId="urn:microsoft.com/office/officeart/2018/2/layout/IconCircleList"/>
    <dgm:cxn modelId="{214C197D-8839-4AEE-9158-C58F9FA0DE3A}" type="presParOf" srcId="{22127C10-C7FB-4AC1-B714-A3D37EA8DB19}" destId="{DF366AAE-5AA4-4848-B69A-EAAC25422FDF}" srcOrd="3" destOrd="0" presId="urn:microsoft.com/office/officeart/2018/2/layout/IconCircleList"/>
    <dgm:cxn modelId="{621187EA-74A8-4F86-AA16-C9B15256A653}" type="presParOf" srcId="{22127C10-C7FB-4AC1-B714-A3D37EA8DB19}" destId="{A82644D0-B02C-418A-8875-F2C254EBCBEE}" srcOrd="4" destOrd="0" presId="urn:microsoft.com/office/officeart/2018/2/layout/IconCircleList"/>
    <dgm:cxn modelId="{8FB066B3-7C02-4189-8454-C577AFF750BE}" type="presParOf" srcId="{A82644D0-B02C-418A-8875-F2C254EBCBEE}" destId="{27BDA73B-C273-4399-B885-4C555B8165BD}" srcOrd="0" destOrd="0" presId="urn:microsoft.com/office/officeart/2018/2/layout/IconCircleList"/>
    <dgm:cxn modelId="{133F6AC5-9366-4C82-A4CB-EBFB4F24A546}" type="presParOf" srcId="{A82644D0-B02C-418A-8875-F2C254EBCBEE}" destId="{992AB2CE-D9CD-46AC-A426-86536B6C030C}" srcOrd="1" destOrd="0" presId="urn:microsoft.com/office/officeart/2018/2/layout/IconCircleList"/>
    <dgm:cxn modelId="{435E3C21-0127-4FBC-9E97-0BEBBC05367F}" type="presParOf" srcId="{A82644D0-B02C-418A-8875-F2C254EBCBEE}" destId="{9575F9D9-0426-46D7-ABD7-A5142F3B8561}" srcOrd="2" destOrd="0" presId="urn:microsoft.com/office/officeart/2018/2/layout/IconCircleList"/>
    <dgm:cxn modelId="{1EEB0760-C90B-4958-B3CD-22B00E24DC95}" type="presParOf" srcId="{A82644D0-B02C-418A-8875-F2C254EBCBEE}" destId="{9FD89B0B-3709-4939-91A0-C3D5133AA0A6}" srcOrd="3" destOrd="0" presId="urn:microsoft.com/office/officeart/2018/2/layout/IconCircleList"/>
    <dgm:cxn modelId="{0FF659A7-28D9-48E8-8881-411624D5559B}" type="presParOf" srcId="{22127C10-C7FB-4AC1-B714-A3D37EA8DB19}" destId="{34706792-2ACA-4BFF-A513-7818728A9B5F}" srcOrd="5" destOrd="0" presId="urn:microsoft.com/office/officeart/2018/2/layout/IconCircleList"/>
    <dgm:cxn modelId="{001EA844-83DC-4A7F-84DC-F1A10D327FAF}" type="presParOf" srcId="{22127C10-C7FB-4AC1-B714-A3D37EA8DB19}" destId="{4CA4B74A-1FE5-43C0-A314-DE08624D6076}" srcOrd="6" destOrd="0" presId="urn:microsoft.com/office/officeart/2018/2/layout/IconCircleList"/>
    <dgm:cxn modelId="{BABF15AF-8102-4E81-AB70-FEDEAE254926}" type="presParOf" srcId="{4CA4B74A-1FE5-43C0-A314-DE08624D6076}" destId="{E2EEE799-AA5A-4702-A45E-E5DDB1A7D357}" srcOrd="0" destOrd="0" presId="urn:microsoft.com/office/officeart/2018/2/layout/IconCircleList"/>
    <dgm:cxn modelId="{386A93FC-7E89-4144-AB92-1B586D4378D9}" type="presParOf" srcId="{4CA4B74A-1FE5-43C0-A314-DE08624D6076}" destId="{7D293949-974A-48AC-870E-B2E0BC74784C}" srcOrd="1" destOrd="0" presId="urn:microsoft.com/office/officeart/2018/2/layout/IconCircleList"/>
    <dgm:cxn modelId="{84C95BC4-E927-4802-B6C3-81920121F34F}" type="presParOf" srcId="{4CA4B74A-1FE5-43C0-A314-DE08624D6076}" destId="{05BFB203-235B-4A35-A28A-AA55A61A6D70}" srcOrd="2" destOrd="0" presId="urn:microsoft.com/office/officeart/2018/2/layout/IconCircleList"/>
    <dgm:cxn modelId="{084BAC6E-682C-4FC1-BF49-55C5C78CCDF4}" type="presParOf" srcId="{4CA4B74A-1FE5-43C0-A314-DE08624D6076}" destId="{6C6F9F01-2694-4127-9F03-AE18012097D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459179-3275-453B-B88B-7AE189914FBA}" type="doc">
      <dgm:prSet loTypeId="urn:microsoft.com/office/officeart/2018/2/layout/IconVerticalSolidList" loCatId="icon" qsTypeId="urn:microsoft.com/office/officeart/2005/8/quickstyle/3d4" qsCatId="3D" csTypeId="urn:microsoft.com/office/officeart/2005/8/colors/accent1_2" csCatId="accent1" phldr="1"/>
      <dgm:spPr/>
      <dgm:t>
        <a:bodyPr/>
        <a:lstStyle/>
        <a:p>
          <a:endParaRPr lang="en-US"/>
        </a:p>
      </dgm:t>
    </dgm:pt>
    <dgm:pt modelId="{7F537B60-5480-4E7E-8616-E08954E86264}">
      <dgm:prSet/>
      <dgm:spPr/>
      <dgm:t>
        <a:bodyPr/>
        <a:lstStyle/>
        <a:p>
          <a:pPr>
            <a:lnSpc>
              <a:spcPct val="100000"/>
            </a:lnSpc>
          </a:pPr>
          <a:r>
            <a:rPr lang="en-US" b="0" cap="none" spc="0" dirty="0">
              <a:ln w="0"/>
              <a:effectLst>
                <a:outerShdw blurRad="38100" dist="19050" dir="2700000" algn="tl" rotWithShape="0">
                  <a:schemeClr val="dk1">
                    <a:alpha val="40000"/>
                  </a:schemeClr>
                </a:outerShdw>
              </a:effectLst>
            </a:rPr>
            <a:t>Urgent and important: warehouses, Web site and Staff, Advertisement.</a:t>
          </a:r>
        </a:p>
      </dgm:t>
    </dgm:pt>
    <dgm:pt modelId="{349C4915-8BAB-4F19-B791-97BF1A7DE068}" type="parTrans" cxnId="{850840C1-1404-4B7E-96CE-A7A43713F753}">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9BA9EEC3-D409-447E-A831-73BE1176CFBF}" type="sibTrans" cxnId="{850840C1-1404-4B7E-96CE-A7A43713F753}">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1483E857-FA07-4064-9BAC-61287A82A0CE}">
      <dgm:prSet/>
      <dgm:spPr/>
      <dgm:t>
        <a:bodyPr/>
        <a:lstStyle/>
        <a:p>
          <a:pPr>
            <a:lnSpc>
              <a:spcPct val="100000"/>
            </a:lnSpc>
          </a:pPr>
          <a:r>
            <a:rPr lang="en-US" b="0" cap="none" spc="0">
              <a:ln w="0"/>
              <a:effectLst>
                <a:outerShdw blurRad="38100" dist="19050" dir="2700000" algn="tl" rotWithShape="0">
                  <a:schemeClr val="dk1">
                    <a:alpha val="40000"/>
                  </a:schemeClr>
                </a:outerShdw>
              </a:effectLst>
            </a:rPr>
            <a:t>Not urgent but important: Store physical location, Strategic planning </a:t>
          </a:r>
          <a:endParaRPr lang="en-US" b="0" cap="none" spc="0" dirty="0">
            <a:ln w="0"/>
            <a:effectLst>
              <a:outerShdw blurRad="38100" dist="19050" dir="2700000" algn="tl" rotWithShape="0">
                <a:schemeClr val="dk1">
                  <a:alpha val="40000"/>
                </a:schemeClr>
              </a:outerShdw>
            </a:effectLst>
          </a:endParaRPr>
        </a:p>
      </dgm:t>
    </dgm:pt>
    <dgm:pt modelId="{C947648B-E714-4368-A082-543F96E9A160}" type="parTrans" cxnId="{781C0102-EC95-4755-B255-9C8423E3BD69}">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1B789AC-FC70-47CF-8101-5624CA5C60FD}" type="sibTrans" cxnId="{781C0102-EC95-4755-B255-9C8423E3BD69}">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721FD8D-C8C6-401B-83F4-AA15E19E0F90}">
      <dgm:prSet/>
      <dgm:spPr/>
      <dgm:t>
        <a:bodyPr/>
        <a:lstStyle/>
        <a:p>
          <a:pPr>
            <a:lnSpc>
              <a:spcPct val="100000"/>
            </a:lnSpc>
          </a:pPr>
          <a:r>
            <a:rPr lang="en-US" b="0" cap="none" spc="0">
              <a:ln w="0"/>
              <a:effectLst>
                <a:outerShdw blurRad="38100" dist="19050" dir="2700000" algn="tl" rotWithShape="0">
                  <a:schemeClr val="dk1">
                    <a:alpha val="40000"/>
                  </a:schemeClr>
                </a:outerShdw>
              </a:effectLst>
            </a:rPr>
            <a:t>Urgent but not important: responding to stakeholders emails and calls</a:t>
          </a:r>
          <a:endParaRPr lang="en-US" b="0" cap="none" spc="0" dirty="0">
            <a:ln w="0"/>
            <a:effectLst>
              <a:outerShdw blurRad="38100" dist="19050" dir="2700000" algn="tl" rotWithShape="0">
                <a:schemeClr val="dk1">
                  <a:alpha val="40000"/>
                </a:schemeClr>
              </a:outerShdw>
            </a:effectLst>
          </a:endParaRPr>
        </a:p>
      </dgm:t>
    </dgm:pt>
    <dgm:pt modelId="{4C6E298E-1031-42E4-AE53-23467A17F1B0}" type="parTrans" cxnId="{962CCC6F-B772-44F9-8F61-FE7B7238399E}">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F58B521A-A388-41D3-9B8B-C29CF2247F62}" type="sibTrans" cxnId="{962CCC6F-B772-44F9-8F61-FE7B7238399E}">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FBE100D-E453-40E4-B8B2-5D57A8E4FAA2}">
      <dgm:prSet/>
      <dgm:spPr/>
      <dgm:t>
        <a:bodyPr/>
        <a:lstStyle/>
        <a:p>
          <a:pPr>
            <a:lnSpc>
              <a:spcPct val="100000"/>
            </a:lnSpc>
          </a:pPr>
          <a:r>
            <a:rPr lang="en-US" b="0" cap="none" spc="0">
              <a:ln w="0"/>
              <a:effectLst>
                <a:outerShdw blurRad="38100" dist="19050" dir="2700000" algn="tl" rotWithShape="0">
                  <a:schemeClr val="dk1">
                    <a:alpha val="40000"/>
                  </a:schemeClr>
                </a:outerShdw>
              </a:effectLst>
            </a:rPr>
            <a:t>Not urgent and Not important: storeowners and merchant feedback, app for mobiles</a:t>
          </a:r>
          <a:endParaRPr lang="en-US" b="0" cap="none" spc="0" dirty="0">
            <a:ln w="0"/>
            <a:effectLst>
              <a:outerShdw blurRad="38100" dist="19050" dir="2700000" algn="tl" rotWithShape="0">
                <a:schemeClr val="dk1">
                  <a:alpha val="40000"/>
                </a:schemeClr>
              </a:outerShdw>
            </a:effectLst>
          </a:endParaRPr>
        </a:p>
      </dgm:t>
    </dgm:pt>
    <dgm:pt modelId="{0955B22A-C95E-4B0F-AADD-B3A698FBD58A}" type="parTrans" cxnId="{02945F1D-F04B-40CD-BFBA-AA0E30E6A74E}">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36910BBD-D3E9-4CD1-B2ED-C754686EF2F4}" type="sibTrans" cxnId="{02945F1D-F04B-40CD-BFBA-AA0E30E6A74E}">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CF576C91-8455-4DDC-9F68-6BE381771729}" type="pres">
      <dgm:prSet presAssocID="{3B459179-3275-453B-B88B-7AE189914FBA}" presName="root" presStyleCnt="0">
        <dgm:presLayoutVars>
          <dgm:dir/>
          <dgm:resizeHandles val="exact"/>
        </dgm:presLayoutVars>
      </dgm:prSet>
      <dgm:spPr/>
    </dgm:pt>
    <dgm:pt modelId="{EE06725F-2B00-478D-A90F-1D9B9B1F16DD}" type="pres">
      <dgm:prSet presAssocID="{7F537B60-5480-4E7E-8616-E08954E86264}" presName="compNode" presStyleCnt="0"/>
      <dgm:spPr/>
    </dgm:pt>
    <dgm:pt modelId="{B24FF863-88BF-482A-B1BB-10FA22D90FD0}" type="pres">
      <dgm:prSet presAssocID="{7F537B60-5480-4E7E-8616-E08954E86264}" presName="bgRect" presStyleLbl="bgShp" presStyleIdx="0" presStyleCnt="4" custLinFactNeighborY="-4210"/>
      <dgm:spPr/>
    </dgm:pt>
    <dgm:pt modelId="{B59FA813-B7D5-420C-B60E-52A6C120B3C4}" type="pres">
      <dgm:prSet presAssocID="{7F537B60-5480-4E7E-8616-E08954E86264}" presName="iconRect" presStyleLbl="node1" presStyleIdx="0" presStyleCnt="4" custScaleX="207334" custScaleY="196565"/>
      <dgm:spPr>
        <a:blipFill>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41000" r="-41000"/>
          </a:stretch>
        </a:blipFill>
      </dgm:spPr>
    </dgm:pt>
    <dgm:pt modelId="{4F60308F-D05B-4E89-A1AB-F41B522B1CD2}" type="pres">
      <dgm:prSet presAssocID="{7F537B60-5480-4E7E-8616-E08954E86264}" presName="spaceRect" presStyleCnt="0"/>
      <dgm:spPr/>
    </dgm:pt>
    <dgm:pt modelId="{8D494712-C738-4A77-B9E7-995B6B09E73F}" type="pres">
      <dgm:prSet presAssocID="{7F537B60-5480-4E7E-8616-E08954E86264}" presName="parTx" presStyleLbl="revTx" presStyleIdx="0" presStyleCnt="4">
        <dgm:presLayoutVars>
          <dgm:chMax val="0"/>
          <dgm:chPref val="0"/>
        </dgm:presLayoutVars>
      </dgm:prSet>
      <dgm:spPr/>
    </dgm:pt>
    <dgm:pt modelId="{F2E67A6A-0FC4-43F7-A744-1E61B2243CDA}" type="pres">
      <dgm:prSet presAssocID="{9BA9EEC3-D409-447E-A831-73BE1176CFBF}" presName="sibTrans" presStyleCnt="0"/>
      <dgm:spPr/>
    </dgm:pt>
    <dgm:pt modelId="{264EF253-8EE5-43AC-8F77-46386FD68FD3}" type="pres">
      <dgm:prSet presAssocID="{1483E857-FA07-4064-9BAC-61287A82A0CE}" presName="compNode" presStyleCnt="0"/>
      <dgm:spPr/>
    </dgm:pt>
    <dgm:pt modelId="{4BC4297E-C7F1-494B-AE43-2B4FAE83A996}" type="pres">
      <dgm:prSet presAssocID="{1483E857-FA07-4064-9BAC-61287A82A0CE}" presName="bgRect" presStyleLbl="bgShp" presStyleIdx="1" presStyleCnt="4"/>
      <dgm:spPr/>
    </dgm:pt>
    <dgm:pt modelId="{C9F9CADB-FCDF-4B72-98F6-4AE0B12CB28B}" type="pres">
      <dgm:prSet presAssocID="{1483E857-FA07-4064-9BAC-61287A82A0CE}" presName="iconRect" presStyleLbl="node1" presStyleIdx="1" presStyleCnt="4" custScaleX="162244" custScaleY="145007"/>
      <dgm:spPr>
        <a:blipFill rotWithShape="1">
          <a:blip xmlns:r="http://schemas.openxmlformats.org/officeDocument/2006/relationships" r:embed="rId2">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19000" r="-19000"/>
          </a:stretch>
        </a:blipFill>
      </dgm:spPr>
    </dgm:pt>
    <dgm:pt modelId="{E883839D-6A74-4492-B023-061C2A74D9B8}" type="pres">
      <dgm:prSet presAssocID="{1483E857-FA07-4064-9BAC-61287A82A0CE}" presName="spaceRect" presStyleCnt="0"/>
      <dgm:spPr/>
    </dgm:pt>
    <dgm:pt modelId="{7046BD7B-A804-4E75-A021-8F8BC7BCD422}" type="pres">
      <dgm:prSet presAssocID="{1483E857-FA07-4064-9BAC-61287A82A0CE}" presName="parTx" presStyleLbl="revTx" presStyleIdx="1" presStyleCnt="4">
        <dgm:presLayoutVars>
          <dgm:chMax val="0"/>
          <dgm:chPref val="0"/>
        </dgm:presLayoutVars>
      </dgm:prSet>
      <dgm:spPr/>
    </dgm:pt>
    <dgm:pt modelId="{24BB104D-8088-4197-B33E-820DE1310E1A}" type="pres">
      <dgm:prSet presAssocID="{A1B789AC-FC70-47CF-8101-5624CA5C60FD}" presName="sibTrans" presStyleCnt="0"/>
      <dgm:spPr/>
    </dgm:pt>
    <dgm:pt modelId="{B970D303-9690-4048-86C8-E7E007EB50C6}" type="pres">
      <dgm:prSet presAssocID="{D721FD8D-C8C6-401B-83F4-AA15E19E0F90}" presName="compNode" presStyleCnt="0"/>
      <dgm:spPr/>
    </dgm:pt>
    <dgm:pt modelId="{F832040E-CC47-4D3A-924E-931386A55D5A}" type="pres">
      <dgm:prSet presAssocID="{D721FD8D-C8C6-401B-83F4-AA15E19E0F90}" presName="bgRect" presStyleLbl="bgShp" presStyleIdx="2" presStyleCnt="4"/>
      <dgm:spPr/>
    </dgm:pt>
    <dgm:pt modelId="{23CABA40-8D3F-49F5-A413-1738A277D671}" type="pres">
      <dgm:prSet presAssocID="{D721FD8D-C8C6-401B-83F4-AA15E19E0F90}" presName="iconRect" presStyleLbl="node1" presStyleIdx="2" presStyleCnt="4" custScaleX="138973" custScaleY="169606"/>
      <dgm:spPr>
        <a:blipFill>
          <a:blip xmlns:r="http://schemas.openxmlformats.org/officeDocument/2006/relationships" r:embed="rId3">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38000" r="-38000"/>
          </a:stretch>
        </a:blipFill>
      </dgm:spPr>
    </dgm:pt>
    <dgm:pt modelId="{743DFDBA-99D4-4CEC-9AA2-682E4DBDADAE}" type="pres">
      <dgm:prSet presAssocID="{D721FD8D-C8C6-401B-83F4-AA15E19E0F90}" presName="spaceRect" presStyleCnt="0"/>
      <dgm:spPr/>
    </dgm:pt>
    <dgm:pt modelId="{723A0598-FB56-4873-ADEA-BB28947A109F}" type="pres">
      <dgm:prSet presAssocID="{D721FD8D-C8C6-401B-83F4-AA15E19E0F90}" presName="parTx" presStyleLbl="revTx" presStyleIdx="2" presStyleCnt="4">
        <dgm:presLayoutVars>
          <dgm:chMax val="0"/>
          <dgm:chPref val="0"/>
        </dgm:presLayoutVars>
      </dgm:prSet>
      <dgm:spPr/>
    </dgm:pt>
    <dgm:pt modelId="{9266B2D3-C988-439E-9A52-939BD105FA91}" type="pres">
      <dgm:prSet presAssocID="{F58B521A-A388-41D3-9B8B-C29CF2247F62}" presName="sibTrans" presStyleCnt="0"/>
      <dgm:spPr/>
    </dgm:pt>
    <dgm:pt modelId="{612AF4F6-2B00-4E38-8D59-F2271DE97EF8}" type="pres">
      <dgm:prSet presAssocID="{DFBE100D-E453-40E4-B8B2-5D57A8E4FAA2}" presName="compNode" presStyleCnt="0"/>
      <dgm:spPr/>
    </dgm:pt>
    <dgm:pt modelId="{07A2C586-099F-41C5-A014-713DFFFAB087}" type="pres">
      <dgm:prSet presAssocID="{DFBE100D-E453-40E4-B8B2-5D57A8E4FAA2}" presName="bgRect" presStyleLbl="bgShp" presStyleIdx="3" presStyleCnt="4"/>
      <dgm:spPr/>
    </dgm:pt>
    <dgm:pt modelId="{94EB7E04-02F9-4EE2-A36F-58B19604C560}" type="pres">
      <dgm:prSet presAssocID="{DFBE100D-E453-40E4-B8B2-5D57A8E4FAA2}" presName="iconRect" presStyleLbl="node1" presStyleIdx="3" presStyleCnt="4" custScaleX="146950" custScaleY="182740"/>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Debt"/>
        </a:ext>
      </dgm:extLst>
    </dgm:pt>
    <dgm:pt modelId="{62B5B87A-0EC3-46C3-87D1-4AA519DA8A6C}" type="pres">
      <dgm:prSet presAssocID="{DFBE100D-E453-40E4-B8B2-5D57A8E4FAA2}" presName="spaceRect" presStyleCnt="0"/>
      <dgm:spPr/>
    </dgm:pt>
    <dgm:pt modelId="{1D6A8A15-50AE-48F3-A73F-180DA37FB847}" type="pres">
      <dgm:prSet presAssocID="{DFBE100D-E453-40E4-B8B2-5D57A8E4FAA2}" presName="parTx" presStyleLbl="revTx" presStyleIdx="3" presStyleCnt="4">
        <dgm:presLayoutVars>
          <dgm:chMax val="0"/>
          <dgm:chPref val="0"/>
        </dgm:presLayoutVars>
      </dgm:prSet>
      <dgm:spPr/>
    </dgm:pt>
  </dgm:ptLst>
  <dgm:cxnLst>
    <dgm:cxn modelId="{781C0102-EC95-4755-B255-9C8423E3BD69}" srcId="{3B459179-3275-453B-B88B-7AE189914FBA}" destId="{1483E857-FA07-4064-9BAC-61287A82A0CE}" srcOrd="1" destOrd="0" parTransId="{C947648B-E714-4368-A082-543F96E9A160}" sibTransId="{A1B789AC-FC70-47CF-8101-5624CA5C60FD}"/>
    <dgm:cxn modelId="{02945F1D-F04B-40CD-BFBA-AA0E30E6A74E}" srcId="{3B459179-3275-453B-B88B-7AE189914FBA}" destId="{DFBE100D-E453-40E4-B8B2-5D57A8E4FAA2}" srcOrd="3" destOrd="0" parTransId="{0955B22A-C95E-4B0F-AADD-B3A698FBD58A}" sibTransId="{36910BBD-D3E9-4CD1-B2ED-C754686EF2F4}"/>
    <dgm:cxn modelId="{2B399969-4887-4FBC-9016-4A0B9CBE7275}" type="presOf" srcId="{D721FD8D-C8C6-401B-83F4-AA15E19E0F90}" destId="{723A0598-FB56-4873-ADEA-BB28947A109F}" srcOrd="0" destOrd="0" presId="urn:microsoft.com/office/officeart/2018/2/layout/IconVerticalSolidList"/>
    <dgm:cxn modelId="{962CCC6F-B772-44F9-8F61-FE7B7238399E}" srcId="{3B459179-3275-453B-B88B-7AE189914FBA}" destId="{D721FD8D-C8C6-401B-83F4-AA15E19E0F90}" srcOrd="2" destOrd="0" parTransId="{4C6E298E-1031-42E4-AE53-23467A17F1B0}" sibTransId="{F58B521A-A388-41D3-9B8B-C29CF2247F62}"/>
    <dgm:cxn modelId="{5C2BC379-E11C-4289-A1BF-21F15C9B0B73}" type="presOf" srcId="{DFBE100D-E453-40E4-B8B2-5D57A8E4FAA2}" destId="{1D6A8A15-50AE-48F3-A73F-180DA37FB847}" srcOrd="0" destOrd="0" presId="urn:microsoft.com/office/officeart/2018/2/layout/IconVerticalSolidList"/>
    <dgm:cxn modelId="{D9681592-1A85-4851-BFC5-2A03E75E63BB}" type="presOf" srcId="{1483E857-FA07-4064-9BAC-61287A82A0CE}" destId="{7046BD7B-A804-4E75-A021-8F8BC7BCD422}" srcOrd="0" destOrd="0" presId="urn:microsoft.com/office/officeart/2018/2/layout/IconVerticalSolidList"/>
    <dgm:cxn modelId="{CA9202B9-9162-4F8B-AEFC-51D6D13D15E4}" type="presOf" srcId="{3B459179-3275-453B-B88B-7AE189914FBA}" destId="{CF576C91-8455-4DDC-9F68-6BE381771729}" srcOrd="0" destOrd="0" presId="urn:microsoft.com/office/officeart/2018/2/layout/IconVerticalSolidList"/>
    <dgm:cxn modelId="{850840C1-1404-4B7E-96CE-A7A43713F753}" srcId="{3B459179-3275-453B-B88B-7AE189914FBA}" destId="{7F537B60-5480-4E7E-8616-E08954E86264}" srcOrd="0" destOrd="0" parTransId="{349C4915-8BAB-4F19-B791-97BF1A7DE068}" sibTransId="{9BA9EEC3-D409-447E-A831-73BE1176CFBF}"/>
    <dgm:cxn modelId="{D59A7FF8-DD7E-438B-8D7D-8E37EBFAACD6}" type="presOf" srcId="{7F537B60-5480-4E7E-8616-E08954E86264}" destId="{8D494712-C738-4A77-B9E7-995B6B09E73F}" srcOrd="0" destOrd="0" presId="urn:microsoft.com/office/officeart/2018/2/layout/IconVerticalSolidList"/>
    <dgm:cxn modelId="{87422F6D-A2E0-4D49-875B-33D609EA295C}" type="presParOf" srcId="{CF576C91-8455-4DDC-9F68-6BE381771729}" destId="{EE06725F-2B00-478D-A90F-1D9B9B1F16DD}" srcOrd="0" destOrd="0" presId="urn:microsoft.com/office/officeart/2018/2/layout/IconVerticalSolidList"/>
    <dgm:cxn modelId="{927D9F3A-A83E-4B86-8EBD-7A1735EAEE6D}" type="presParOf" srcId="{EE06725F-2B00-478D-A90F-1D9B9B1F16DD}" destId="{B24FF863-88BF-482A-B1BB-10FA22D90FD0}" srcOrd="0" destOrd="0" presId="urn:microsoft.com/office/officeart/2018/2/layout/IconVerticalSolidList"/>
    <dgm:cxn modelId="{7F9CCA39-8A72-4BE0-810B-E283DB06094E}" type="presParOf" srcId="{EE06725F-2B00-478D-A90F-1D9B9B1F16DD}" destId="{B59FA813-B7D5-420C-B60E-52A6C120B3C4}" srcOrd="1" destOrd="0" presId="urn:microsoft.com/office/officeart/2018/2/layout/IconVerticalSolidList"/>
    <dgm:cxn modelId="{792290B4-9642-48A8-B653-3456328B513E}" type="presParOf" srcId="{EE06725F-2B00-478D-A90F-1D9B9B1F16DD}" destId="{4F60308F-D05B-4E89-A1AB-F41B522B1CD2}" srcOrd="2" destOrd="0" presId="urn:microsoft.com/office/officeart/2018/2/layout/IconVerticalSolidList"/>
    <dgm:cxn modelId="{8B5FCE2A-A30E-4AE2-8E74-EBBF06A69808}" type="presParOf" srcId="{EE06725F-2B00-478D-A90F-1D9B9B1F16DD}" destId="{8D494712-C738-4A77-B9E7-995B6B09E73F}" srcOrd="3" destOrd="0" presId="urn:microsoft.com/office/officeart/2018/2/layout/IconVerticalSolidList"/>
    <dgm:cxn modelId="{BD6AC8F2-9FE0-4F70-9CB9-29C5BA10233A}" type="presParOf" srcId="{CF576C91-8455-4DDC-9F68-6BE381771729}" destId="{F2E67A6A-0FC4-43F7-A744-1E61B2243CDA}" srcOrd="1" destOrd="0" presId="urn:microsoft.com/office/officeart/2018/2/layout/IconVerticalSolidList"/>
    <dgm:cxn modelId="{DA566C93-864A-40A0-92D9-50235A0FD466}" type="presParOf" srcId="{CF576C91-8455-4DDC-9F68-6BE381771729}" destId="{264EF253-8EE5-43AC-8F77-46386FD68FD3}" srcOrd="2" destOrd="0" presId="urn:microsoft.com/office/officeart/2018/2/layout/IconVerticalSolidList"/>
    <dgm:cxn modelId="{C848F18F-2DCF-4690-9784-7ADCF2AA48FD}" type="presParOf" srcId="{264EF253-8EE5-43AC-8F77-46386FD68FD3}" destId="{4BC4297E-C7F1-494B-AE43-2B4FAE83A996}" srcOrd="0" destOrd="0" presId="urn:microsoft.com/office/officeart/2018/2/layout/IconVerticalSolidList"/>
    <dgm:cxn modelId="{C42A0050-7872-43EA-8112-33911BC53430}" type="presParOf" srcId="{264EF253-8EE5-43AC-8F77-46386FD68FD3}" destId="{C9F9CADB-FCDF-4B72-98F6-4AE0B12CB28B}" srcOrd="1" destOrd="0" presId="urn:microsoft.com/office/officeart/2018/2/layout/IconVerticalSolidList"/>
    <dgm:cxn modelId="{F78006FC-4EB4-45DC-9263-5A565F5AD4E1}" type="presParOf" srcId="{264EF253-8EE5-43AC-8F77-46386FD68FD3}" destId="{E883839D-6A74-4492-B023-061C2A74D9B8}" srcOrd="2" destOrd="0" presId="urn:microsoft.com/office/officeart/2018/2/layout/IconVerticalSolidList"/>
    <dgm:cxn modelId="{6F680A3E-F7F5-4492-BAD7-486F5EA181E2}" type="presParOf" srcId="{264EF253-8EE5-43AC-8F77-46386FD68FD3}" destId="{7046BD7B-A804-4E75-A021-8F8BC7BCD422}" srcOrd="3" destOrd="0" presId="urn:microsoft.com/office/officeart/2018/2/layout/IconVerticalSolidList"/>
    <dgm:cxn modelId="{6E9080FA-4EEB-4092-BD21-95001D104C42}" type="presParOf" srcId="{CF576C91-8455-4DDC-9F68-6BE381771729}" destId="{24BB104D-8088-4197-B33E-820DE1310E1A}" srcOrd="3" destOrd="0" presId="urn:microsoft.com/office/officeart/2018/2/layout/IconVerticalSolidList"/>
    <dgm:cxn modelId="{E92F003E-686F-466C-988D-EBC7731164BE}" type="presParOf" srcId="{CF576C91-8455-4DDC-9F68-6BE381771729}" destId="{B970D303-9690-4048-86C8-E7E007EB50C6}" srcOrd="4" destOrd="0" presId="urn:microsoft.com/office/officeart/2018/2/layout/IconVerticalSolidList"/>
    <dgm:cxn modelId="{011CF491-1701-4C3A-90BF-7509ED97AFBF}" type="presParOf" srcId="{B970D303-9690-4048-86C8-E7E007EB50C6}" destId="{F832040E-CC47-4D3A-924E-931386A55D5A}" srcOrd="0" destOrd="0" presId="urn:microsoft.com/office/officeart/2018/2/layout/IconVerticalSolidList"/>
    <dgm:cxn modelId="{D8A300D8-AD02-4A03-96F2-8BE890AB67A2}" type="presParOf" srcId="{B970D303-9690-4048-86C8-E7E007EB50C6}" destId="{23CABA40-8D3F-49F5-A413-1738A277D671}" srcOrd="1" destOrd="0" presId="urn:microsoft.com/office/officeart/2018/2/layout/IconVerticalSolidList"/>
    <dgm:cxn modelId="{9921EF5A-23E2-4BFC-9903-23A66D69A5BC}" type="presParOf" srcId="{B970D303-9690-4048-86C8-E7E007EB50C6}" destId="{743DFDBA-99D4-4CEC-9AA2-682E4DBDADAE}" srcOrd="2" destOrd="0" presId="urn:microsoft.com/office/officeart/2018/2/layout/IconVerticalSolidList"/>
    <dgm:cxn modelId="{C5F22299-3A67-4E9A-B0AC-C1E1B5C1AC3A}" type="presParOf" srcId="{B970D303-9690-4048-86C8-E7E007EB50C6}" destId="{723A0598-FB56-4873-ADEA-BB28947A109F}" srcOrd="3" destOrd="0" presId="urn:microsoft.com/office/officeart/2018/2/layout/IconVerticalSolidList"/>
    <dgm:cxn modelId="{B511293C-AEF9-45E8-8667-D209201371F2}" type="presParOf" srcId="{CF576C91-8455-4DDC-9F68-6BE381771729}" destId="{9266B2D3-C988-439E-9A52-939BD105FA91}" srcOrd="5" destOrd="0" presId="urn:microsoft.com/office/officeart/2018/2/layout/IconVerticalSolidList"/>
    <dgm:cxn modelId="{DD9FA878-7865-43E3-913A-1230C1E09385}" type="presParOf" srcId="{CF576C91-8455-4DDC-9F68-6BE381771729}" destId="{612AF4F6-2B00-4E38-8D59-F2271DE97EF8}" srcOrd="6" destOrd="0" presId="urn:microsoft.com/office/officeart/2018/2/layout/IconVerticalSolidList"/>
    <dgm:cxn modelId="{AC79598A-D7D3-484D-8967-D245D961FDDA}" type="presParOf" srcId="{612AF4F6-2B00-4E38-8D59-F2271DE97EF8}" destId="{07A2C586-099F-41C5-A014-713DFFFAB087}" srcOrd="0" destOrd="0" presId="urn:microsoft.com/office/officeart/2018/2/layout/IconVerticalSolidList"/>
    <dgm:cxn modelId="{F6DCF53E-2D0F-4C7E-B79D-AC5999500322}" type="presParOf" srcId="{612AF4F6-2B00-4E38-8D59-F2271DE97EF8}" destId="{94EB7E04-02F9-4EE2-A36F-58B19604C560}" srcOrd="1" destOrd="0" presId="urn:microsoft.com/office/officeart/2018/2/layout/IconVerticalSolidList"/>
    <dgm:cxn modelId="{706A1576-4C23-4316-86D5-A7043F5923C2}" type="presParOf" srcId="{612AF4F6-2B00-4E38-8D59-F2271DE97EF8}" destId="{62B5B87A-0EC3-46C3-87D1-4AA519DA8A6C}" srcOrd="2" destOrd="0" presId="urn:microsoft.com/office/officeart/2018/2/layout/IconVerticalSolidList"/>
    <dgm:cxn modelId="{77C87E22-838A-4C0C-A834-D068FC9F6E54}" type="presParOf" srcId="{612AF4F6-2B00-4E38-8D59-F2271DE97EF8}" destId="{1D6A8A15-50AE-48F3-A73F-180DA37FB84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3D43E581-9372-4B4A-A3C0-3B40743AA5CA}"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en-US"/>
        </a:p>
      </dgm:t>
    </dgm:pt>
    <dgm:pt modelId="{A3B05A99-F8E0-4299-93ED-E38A583EE20A}">
      <dgm:prSet/>
      <dgm:spPr>
        <a:solidFill>
          <a:srgbClr val="00B050"/>
        </a:solidFill>
      </dgm:spPr>
      <dgm:t>
        <a:bodyPr/>
        <a:lstStyle/>
        <a:p>
          <a:r>
            <a:rPr lang="en-US" b="1" i="0" baseline="0" dirty="0"/>
            <a:t>1. Project Management</a:t>
          </a:r>
          <a:endParaRPr lang="en-US" dirty="0"/>
        </a:p>
      </dgm:t>
    </dgm:pt>
    <dgm:pt modelId="{034FF1A2-844F-44AE-9FD8-13ADE7AB4AA7}" type="parTrans" cxnId="{73E78F13-5CA6-448F-B7C8-1FFC464E08C0}">
      <dgm:prSet/>
      <dgm:spPr/>
      <dgm:t>
        <a:bodyPr/>
        <a:lstStyle/>
        <a:p>
          <a:endParaRPr lang="en-US"/>
        </a:p>
      </dgm:t>
    </dgm:pt>
    <dgm:pt modelId="{EEA03844-40AD-4EB1-AF89-FC3FBC2F7F2E}" type="sibTrans" cxnId="{73E78F13-5CA6-448F-B7C8-1FFC464E08C0}">
      <dgm:prSet/>
      <dgm:spPr/>
      <dgm:t>
        <a:bodyPr/>
        <a:lstStyle/>
        <a:p>
          <a:endParaRPr lang="en-US"/>
        </a:p>
      </dgm:t>
    </dgm:pt>
    <dgm:pt modelId="{1AADA739-0AE7-4EF7-A68E-AA9C82CDB1D9}">
      <dgm:prSet/>
      <dgm:spPr/>
      <dgm:t>
        <a:bodyPr/>
        <a:lstStyle/>
        <a:p>
          <a:pPr>
            <a:buFontTx/>
            <a:buNone/>
          </a:pPr>
          <a:r>
            <a:rPr lang="en-US" b="1" i="0" baseline="0" dirty="0"/>
            <a:t>1.1 Team Organization</a:t>
          </a:r>
          <a:endParaRPr lang="en-US" dirty="0"/>
        </a:p>
      </dgm:t>
    </dgm:pt>
    <dgm:pt modelId="{5D0010DA-175D-48B3-BFA7-B3A845E3EEF5}" type="parTrans" cxnId="{90267C61-5572-4E45-8CE8-B5457160EB9E}">
      <dgm:prSet/>
      <dgm:spPr/>
      <dgm:t>
        <a:bodyPr/>
        <a:lstStyle/>
        <a:p>
          <a:endParaRPr lang="en-US"/>
        </a:p>
      </dgm:t>
    </dgm:pt>
    <dgm:pt modelId="{C6CA36EE-5C42-4537-9787-0FC3CE04D102}" type="sibTrans" cxnId="{90267C61-5572-4E45-8CE8-B5457160EB9E}">
      <dgm:prSet/>
      <dgm:spPr/>
      <dgm:t>
        <a:bodyPr/>
        <a:lstStyle/>
        <a:p>
          <a:endParaRPr lang="en-US"/>
        </a:p>
      </dgm:t>
    </dgm:pt>
    <dgm:pt modelId="{097E3EE9-7A6D-4857-99B7-7E39FA033FA6}">
      <dgm:prSet/>
      <dgm:spPr/>
      <dgm:t>
        <a:bodyPr/>
        <a:lstStyle/>
        <a:p>
          <a:pPr>
            <a:buFontTx/>
            <a:buNone/>
          </a:pPr>
          <a:r>
            <a:rPr lang="en-US" b="1" i="0" baseline="0" dirty="0"/>
            <a:t>1.1.1 Resources Allocation</a:t>
          </a:r>
          <a:endParaRPr lang="en-US" dirty="0"/>
        </a:p>
      </dgm:t>
    </dgm:pt>
    <dgm:pt modelId="{77E99E3F-B762-48A6-8378-54F26AB2DB98}" type="parTrans" cxnId="{1FFF33DE-9465-4850-8E01-948B4D6C83C2}">
      <dgm:prSet/>
      <dgm:spPr/>
      <dgm:t>
        <a:bodyPr/>
        <a:lstStyle/>
        <a:p>
          <a:endParaRPr lang="en-US"/>
        </a:p>
      </dgm:t>
    </dgm:pt>
    <dgm:pt modelId="{886C3670-4F6C-4639-AAC4-18FA321D848D}" type="sibTrans" cxnId="{1FFF33DE-9465-4850-8E01-948B4D6C83C2}">
      <dgm:prSet/>
      <dgm:spPr/>
      <dgm:t>
        <a:bodyPr/>
        <a:lstStyle/>
        <a:p>
          <a:endParaRPr lang="en-US"/>
        </a:p>
      </dgm:t>
    </dgm:pt>
    <dgm:pt modelId="{CE222FEC-7B9C-4508-AFD0-C72D6617E602}">
      <dgm:prSet/>
      <dgm:spPr/>
      <dgm:t>
        <a:bodyPr/>
        <a:lstStyle/>
        <a:p>
          <a:pPr>
            <a:buFontTx/>
            <a:buNone/>
          </a:pPr>
          <a:r>
            <a:rPr lang="en-US" b="1" i="0" baseline="0" dirty="0"/>
            <a:t>1.2 Activities Scheduling</a:t>
          </a:r>
          <a:endParaRPr lang="en-US" dirty="0"/>
        </a:p>
      </dgm:t>
    </dgm:pt>
    <dgm:pt modelId="{EE2E2F56-89A5-428A-99C0-7A95635C36F5}" type="parTrans" cxnId="{4050567F-BEBD-4458-A2D1-129615AC1105}">
      <dgm:prSet/>
      <dgm:spPr/>
      <dgm:t>
        <a:bodyPr/>
        <a:lstStyle/>
        <a:p>
          <a:endParaRPr lang="en-US"/>
        </a:p>
      </dgm:t>
    </dgm:pt>
    <dgm:pt modelId="{CAD9FBF5-B035-47D7-9585-DCA2E818D58A}" type="sibTrans" cxnId="{4050567F-BEBD-4458-A2D1-129615AC1105}">
      <dgm:prSet/>
      <dgm:spPr/>
      <dgm:t>
        <a:bodyPr/>
        <a:lstStyle/>
        <a:p>
          <a:endParaRPr lang="en-US"/>
        </a:p>
      </dgm:t>
    </dgm:pt>
    <dgm:pt modelId="{A42AF3B0-1E1D-4EF0-83AF-15A396478119}">
      <dgm:prSet/>
      <dgm:spPr/>
      <dgm:t>
        <a:bodyPr/>
        <a:lstStyle/>
        <a:p>
          <a:pPr>
            <a:buFontTx/>
            <a:buNone/>
          </a:pPr>
          <a:r>
            <a:rPr lang="en-US" b="1" i="0" baseline="0" dirty="0"/>
            <a:t>1.2.1 Cost Analysis</a:t>
          </a:r>
          <a:endParaRPr lang="en-US" dirty="0"/>
        </a:p>
      </dgm:t>
    </dgm:pt>
    <dgm:pt modelId="{10B760E5-B675-4331-9785-488E4BD12EDA}" type="parTrans" cxnId="{647D0F78-AB2B-46F8-8C40-520F4D13EFF6}">
      <dgm:prSet/>
      <dgm:spPr/>
      <dgm:t>
        <a:bodyPr/>
        <a:lstStyle/>
        <a:p>
          <a:endParaRPr lang="en-US"/>
        </a:p>
      </dgm:t>
    </dgm:pt>
    <dgm:pt modelId="{7C75AFCA-3008-440E-A47D-3C187215A4B8}" type="sibTrans" cxnId="{647D0F78-AB2B-46F8-8C40-520F4D13EFF6}">
      <dgm:prSet/>
      <dgm:spPr/>
      <dgm:t>
        <a:bodyPr/>
        <a:lstStyle/>
        <a:p>
          <a:endParaRPr lang="en-US"/>
        </a:p>
      </dgm:t>
    </dgm:pt>
    <dgm:pt modelId="{23DD7278-6610-493C-9370-2FF3549FE1F3}">
      <dgm:prSet/>
      <dgm:spPr>
        <a:solidFill>
          <a:srgbClr val="00B050"/>
        </a:solidFill>
      </dgm:spPr>
      <dgm:t>
        <a:bodyPr/>
        <a:lstStyle/>
        <a:p>
          <a:r>
            <a:rPr lang="en-US" b="1" i="0" baseline="0" dirty="0"/>
            <a:t>2. Commercial Advertising</a:t>
          </a:r>
          <a:endParaRPr lang="en-US" dirty="0"/>
        </a:p>
      </dgm:t>
    </dgm:pt>
    <dgm:pt modelId="{7BB50999-A52E-4B3F-ACBD-A880EF145B67}" type="parTrans" cxnId="{03F47A7A-DC8C-4A34-9E0C-D099A8B16189}">
      <dgm:prSet/>
      <dgm:spPr/>
      <dgm:t>
        <a:bodyPr/>
        <a:lstStyle/>
        <a:p>
          <a:endParaRPr lang="en-US"/>
        </a:p>
      </dgm:t>
    </dgm:pt>
    <dgm:pt modelId="{C763A48A-A14C-44F7-81B0-6FEC1C317076}" type="sibTrans" cxnId="{03F47A7A-DC8C-4A34-9E0C-D099A8B16189}">
      <dgm:prSet/>
      <dgm:spPr/>
      <dgm:t>
        <a:bodyPr/>
        <a:lstStyle/>
        <a:p>
          <a:endParaRPr lang="en-US"/>
        </a:p>
      </dgm:t>
    </dgm:pt>
    <dgm:pt modelId="{9EDCFFAF-54DD-4511-87A1-3BDEA9F17516}">
      <dgm:prSet/>
      <dgm:spPr/>
      <dgm:t>
        <a:bodyPr/>
        <a:lstStyle/>
        <a:p>
          <a:pPr>
            <a:buFont typeface="+mj-lt"/>
            <a:buNone/>
          </a:pPr>
          <a:r>
            <a:rPr lang="en-US" b="1" i="0" baseline="0" dirty="0"/>
            <a:t>2.1 Salesmen</a:t>
          </a:r>
          <a:endParaRPr lang="en-US" dirty="0"/>
        </a:p>
      </dgm:t>
    </dgm:pt>
    <dgm:pt modelId="{6DA543B1-E868-48B9-BC41-2E10DA299D15}" type="parTrans" cxnId="{6B11D372-4F41-4F4C-B39B-98352CCD6A84}">
      <dgm:prSet/>
      <dgm:spPr/>
      <dgm:t>
        <a:bodyPr/>
        <a:lstStyle/>
        <a:p>
          <a:endParaRPr lang="en-US"/>
        </a:p>
      </dgm:t>
    </dgm:pt>
    <dgm:pt modelId="{030FBB09-96A4-4C07-AFCB-A75D21BB0D1B}" type="sibTrans" cxnId="{6B11D372-4F41-4F4C-B39B-98352CCD6A84}">
      <dgm:prSet/>
      <dgm:spPr/>
      <dgm:t>
        <a:bodyPr/>
        <a:lstStyle/>
        <a:p>
          <a:endParaRPr lang="en-US"/>
        </a:p>
      </dgm:t>
    </dgm:pt>
    <dgm:pt modelId="{B7393AA7-060A-49D7-8902-26E5F27F316F}">
      <dgm:prSet/>
      <dgm:spPr>
        <a:solidFill>
          <a:srgbClr val="00B050"/>
        </a:solidFill>
      </dgm:spPr>
      <dgm:t>
        <a:bodyPr/>
        <a:lstStyle/>
        <a:p>
          <a:r>
            <a:rPr lang="en-US" b="1" i="0" baseline="0" dirty="0"/>
            <a:t>3. System Development</a:t>
          </a:r>
          <a:endParaRPr lang="en-US" dirty="0"/>
        </a:p>
      </dgm:t>
    </dgm:pt>
    <dgm:pt modelId="{1A6FCE23-263F-4E9E-BE4C-3BF1A8274398}" type="parTrans" cxnId="{1CB081AA-DB34-4BE2-A68D-2123D292D4A4}">
      <dgm:prSet/>
      <dgm:spPr/>
      <dgm:t>
        <a:bodyPr/>
        <a:lstStyle/>
        <a:p>
          <a:endParaRPr lang="en-US"/>
        </a:p>
      </dgm:t>
    </dgm:pt>
    <dgm:pt modelId="{7F05B893-BF9F-4E21-A4B4-629A0F6BFCDD}" type="sibTrans" cxnId="{1CB081AA-DB34-4BE2-A68D-2123D292D4A4}">
      <dgm:prSet/>
      <dgm:spPr/>
      <dgm:t>
        <a:bodyPr/>
        <a:lstStyle/>
        <a:p>
          <a:endParaRPr lang="en-US"/>
        </a:p>
      </dgm:t>
    </dgm:pt>
    <dgm:pt modelId="{FA555EF6-7D28-44CE-B9B0-7CCE5E14C0DA}">
      <dgm:prSet/>
      <dgm:spPr/>
      <dgm:t>
        <a:bodyPr/>
        <a:lstStyle/>
        <a:p>
          <a:pPr>
            <a:buFont typeface="Arial" panose="020B0604020202020204" pitchFamily="34" charset="0"/>
            <a:buNone/>
          </a:pPr>
          <a:r>
            <a:rPr lang="en-US" b="1" i="0" baseline="0" dirty="0"/>
            <a:t>3.1 Requirement Analysis</a:t>
          </a:r>
          <a:endParaRPr lang="en-US" dirty="0"/>
        </a:p>
      </dgm:t>
    </dgm:pt>
    <dgm:pt modelId="{57E62388-ABCB-4AA8-A90C-CD46E89D90AF}" type="parTrans" cxnId="{BEAD0E7B-9DFC-49E1-A90D-AA2FA935AF20}">
      <dgm:prSet/>
      <dgm:spPr/>
      <dgm:t>
        <a:bodyPr/>
        <a:lstStyle/>
        <a:p>
          <a:endParaRPr lang="en-US"/>
        </a:p>
      </dgm:t>
    </dgm:pt>
    <dgm:pt modelId="{8D9197CE-2465-4CEE-9E36-B38074C729E0}" type="sibTrans" cxnId="{BEAD0E7B-9DFC-49E1-A90D-AA2FA935AF20}">
      <dgm:prSet/>
      <dgm:spPr/>
      <dgm:t>
        <a:bodyPr/>
        <a:lstStyle/>
        <a:p>
          <a:endParaRPr lang="en-US"/>
        </a:p>
      </dgm:t>
    </dgm:pt>
    <dgm:pt modelId="{805836BE-D7FB-40F4-975D-AA632C7B46E1}">
      <dgm:prSet/>
      <dgm:spPr/>
      <dgm:t>
        <a:bodyPr/>
        <a:lstStyle/>
        <a:p>
          <a:pPr>
            <a:buNone/>
          </a:pPr>
          <a:r>
            <a:rPr lang="en-US" b="1" i="0" baseline="0" dirty="0"/>
            <a:t>3.2 Software Design</a:t>
          </a:r>
          <a:endParaRPr lang="en-US" dirty="0"/>
        </a:p>
      </dgm:t>
    </dgm:pt>
    <dgm:pt modelId="{886A7462-7812-4886-B61B-EF13B682BA9F}" type="parTrans" cxnId="{3D20484F-B701-4A26-9DC5-A9A86F96B603}">
      <dgm:prSet/>
      <dgm:spPr/>
      <dgm:t>
        <a:bodyPr/>
        <a:lstStyle/>
        <a:p>
          <a:endParaRPr lang="en-US"/>
        </a:p>
      </dgm:t>
    </dgm:pt>
    <dgm:pt modelId="{FF67AEDE-B072-44BC-A81A-8D91080304F8}" type="sibTrans" cxnId="{3D20484F-B701-4A26-9DC5-A9A86F96B603}">
      <dgm:prSet/>
      <dgm:spPr/>
      <dgm:t>
        <a:bodyPr/>
        <a:lstStyle/>
        <a:p>
          <a:endParaRPr lang="en-US"/>
        </a:p>
      </dgm:t>
    </dgm:pt>
    <dgm:pt modelId="{05B72A6C-110E-4472-B62C-E0D66F1CE996}">
      <dgm:prSet/>
      <dgm:spPr/>
      <dgm:t>
        <a:bodyPr/>
        <a:lstStyle/>
        <a:p>
          <a:pPr>
            <a:buFont typeface="Arial" panose="020B0604020202020204" pitchFamily="34" charset="0"/>
            <a:buNone/>
          </a:pPr>
          <a:r>
            <a:rPr lang="en-US" b="1" i="0" baseline="0" dirty="0"/>
            <a:t>3.3 Software Implementation</a:t>
          </a:r>
          <a:endParaRPr lang="en-US" dirty="0"/>
        </a:p>
      </dgm:t>
    </dgm:pt>
    <dgm:pt modelId="{E8D4C6F9-20B2-4DC0-BCF7-DD062BDD0AE3}" type="parTrans" cxnId="{48A5D5A7-C9A0-4728-BE1F-2050C612760F}">
      <dgm:prSet/>
      <dgm:spPr/>
      <dgm:t>
        <a:bodyPr/>
        <a:lstStyle/>
        <a:p>
          <a:endParaRPr lang="en-US"/>
        </a:p>
      </dgm:t>
    </dgm:pt>
    <dgm:pt modelId="{16FBF79C-2EBF-483A-A3CE-0E4B442FD757}" type="sibTrans" cxnId="{48A5D5A7-C9A0-4728-BE1F-2050C612760F}">
      <dgm:prSet/>
      <dgm:spPr/>
      <dgm:t>
        <a:bodyPr/>
        <a:lstStyle/>
        <a:p>
          <a:endParaRPr lang="en-US"/>
        </a:p>
      </dgm:t>
    </dgm:pt>
    <dgm:pt modelId="{2FD0F9DE-AF3F-4798-AB81-286DF19FC919}">
      <dgm:prSet/>
      <dgm:spPr/>
      <dgm:t>
        <a:bodyPr/>
        <a:lstStyle/>
        <a:p>
          <a:pPr>
            <a:buNone/>
          </a:pPr>
          <a:r>
            <a:rPr lang="en-US" b="1" i="0" baseline="0" dirty="0"/>
            <a:t>3.4 Quality Assurance</a:t>
          </a:r>
          <a:endParaRPr lang="en-US" dirty="0"/>
        </a:p>
      </dgm:t>
    </dgm:pt>
    <dgm:pt modelId="{EB81B55A-19A6-4615-8C24-4DCC4247833E}" type="parTrans" cxnId="{45649900-57CC-4418-BD64-D24A4389AF7A}">
      <dgm:prSet/>
      <dgm:spPr/>
      <dgm:t>
        <a:bodyPr/>
        <a:lstStyle/>
        <a:p>
          <a:endParaRPr lang="en-US"/>
        </a:p>
      </dgm:t>
    </dgm:pt>
    <dgm:pt modelId="{95340285-55BC-4E82-A1C5-9AC2865EE5E7}" type="sibTrans" cxnId="{45649900-57CC-4418-BD64-D24A4389AF7A}">
      <dgm:prSet/>
      <dgm:spPr/>
      <dgm:t>
        <a:bodyPr/>
        <a:lstStyle/>
        <a:p>
          <a:endParaRPr lang="en-US"/>
        </a:p>
      </dgm:t>
    </dgm:pt>
    <dgm:pt modelId="{D94545E2-86C2-4861-A2B6-FE8AA509083D}">
      <dgm:prSet/>
      <dgm:spPr>
        <a:solidFill>
          <a:srgbClr val="00B050"/>
        </a:solidFill>
      </dgm:spPr>
      <dgm:t>
        <a:bodyPr/>
        <a:lstStyle/>
        <a:p>
          <a:r>
            <a:rPr lang="en-US" b="1" i="0" baseline="0" dirty="0"/>
            <a:t>4. Products management</a:t>
          </a:r>
          <a:endParaRPr lang="en-US" dirty="0"/>
        </a:p>
      </dgm:t>
    </dgm:pt>
    <dgm:pt modelId="{51EF52A7-A319-462C-8DC3-8F1D76819837}" type="parTrans" cxnId="{EA2D3792-BC4D-4891-A68F-9D4078EF7C43}">
      <dgm:prSet/>
      <dgm:spPr/>
      <dgm:t>
        <a:bodyPr/>
        <a:lstStyle/>
        <a:p>
          <a:endParaRPr lang="en-US"/>
        </a:p>
      </dgm:t>
    </dgm:pt>
    <dgm:pt modelId="{55960CFC-D250-49A7-9069-21A0EFEA0495}" type="sibTrans" cxnId="{EA2D3792-BC4D-4891-A68F-9D4078EF7C43}">
      <dgm:prSet/>
      <dgm:spPr/>
      <dgm:t>
        <a:bodyPr/>
        <a:lstStyle/>
        <a:p>
          <a:endParaRPr lang="en-US"/>
        </a:p>
      </dgm:t>
    </dgm:pt>
    <dgm:pt modelId="{BCEAC3D7-5111-48C4-BA9C-76A83C0D910B}">
      <dgm:prSet/>
      <dgm:spPr/>
      <dgm:t>
        <a:bodyPr/>
        <a:lstStyle/>
        <a:p>
          <a:pPr>
            <a:buNone/>
          </a:pPr>
          <a:r>
            <a:rPr lang="en-US" b="1" i="0" baseline="0" dirty="0"/>
            <a:t>4.1 Orders Registration </a:t>
          </a:r>
          <a:endParaRPr lang="en-US" dirty="0"/>
        </a:p>
      </dgm:t>
    </dgm:pt>
    <dgm:pt modelId="{822BAF6F-35F8-44E4-BE3D-92AE8EE2D09E}" type="parTrans" cxnId="{EE4B35C9-5ECA-47DE-AB17-B5A9F2F51958}">
      <dgm:prSet/>
      <dgm:spPr/>
      <dgm:t>
        <a:bodyPr/>
        <a:lstStyle/>
        <a:p>
          <a:endParaRPr lang="en-US"/>
        </a:p>
      </dgm:t>
    </dgm:pt>
    <dgm:pt modelId="{B4E9BE1C-8A34-4224-B7D5-9DE2394E11F1}" type="sibTrans" cxnId="{EE4B35C9-5ECA-47DE-AB17-B5A9F2F51958}">
      <dgm:prSet/>
      <dgm:spPr/>
      <dgm:t>
        <a:bodyPr/>
        <a:lstStyle/>
        <a:p>
          <a:endParaRPr lang="en-US"/>
        </a:p>
      </dgm:t>
    </dgm:pt>
    <dgm:pt modelId="{D2D9EC28-9E01-40EB-84E3-DFB9E63EEF7C}">
      <dgm:prSet/>
      <dgm:spPr/>
      <dgm:t>
        <a:bodyPr/>
        <a:lstStyle/>
        <a:p>
          <a:pPr>
            <a:buNone/>
          </a:pPr>
          <a:r>
            <a:rPr lang="en-US" b="1" i="0" baseline="0" dirty="0"/>
            <a:t>4.2 Deliveries Management</a:t>
          </a:r>
          <a:endParaRPr lang="en-US" dirty="0"/>
        </a:p>
      </dgm:t>
    </dgm:pt>
    <dgm:pt modelId="{9188011D-4EB9-4B3D-B88C-59EE3822B7BD}" type="parTrans" cxnId="{2D352377-E71A-4CEF-8089-A8EA459C23FD}">
      <dgm:prSet/>
      <dgm:spPr/>
      <dgm:t>
        <a:bodyPr/>
        <a:lstStyle/>
        <a:p>
          <a:endParaRPr lang="en-US"/>
        </a:p>
      </dgm:t>
    </dgm:pt>
    <dgm:pt modelId="{EFCFCA51-1A8D-42FB-8F71-AD6A46523F36}" type="sibTrans" cxnId="{2D352377-E71A-4CEF-8089-A8EA459C23FD}">
      <dgm:prSet/>
      <dgm:spPr/>
      <dgm:t>
        <a:bodyPr/>
        <a:lstStyle/>
        <a:p>
          <a:endParaRPr lang="en-US"/>
        </a:p>
      </dgm:t>
    </dgm:pt>
    <dgm:pt modelId="{B2D08B2C-3F90-4B2A-A53D-E35297244D80}">
      <dgm:prSet/>
      <dgm:spPr/>
      <dgm:t>
        <a:bodyPr/>
        <a:lstStyle/>
        <a:p>
          <a:pPr>
            <a:buNone/>
          </a:pPr>
          <a:r>
            <a:rPr lang="en-US" b="1" i="0" baseline="0" dirty="0"/>
            <a:t>4.2.1 Customer Service</a:t>
          </a:r>
          <a:endParaRPr lang="en-US" dirty="0"/>
        </a:p>
      </dgm:t>
    </dgm:pt>
    <dgm:pt modelId="{19DD4EB3-1620-4DF7-987D-F1D9EC5740BD}" type="parTrans" cxnId="{436EF2F4-D528-42F1-9756-4A42EA79C165}">
      <dgm:prSet/>
      <dgm:spPr/>
      <dgm:t>
        <a:bodyPr/>
        <a:lstStyle/>
        <a:p>
          <a:endParaRPr lang="en-US"/>
        </a:p>
      </dgm:t>
    </dgm:pt>
    <dgm:pt modelId="{74ACB18C-116A-4285-BBBE-E1C8E18514CF}" type="sibTrans" cxnId="{436EF2F4-D528-42F1-9756-4A42EA79C165}">
      <dgm:prSet/>
      <dgm:spPr/>
      <dgm:t>
        <a:bodyPr/>
        <a:lstStyle/>
        <a:p>
          <a:endParaRPr lang="en-US"/>
        </a:p>
      </dgm:t>
    </dgm:pt>
    <dgm:pt modelId="{AED6986C-5121-44E9-BDF6-14B00EC18F65}">
      <dgm:prSet/>
      <dgm:spPr/>
      <dgm:t>
        <a:bodyPr/>
        <a:lstStyle/>
        <a:p>
          <a:pPr>
            <a:buNone/>
          </a:pPr>
          <a:r>
            <a:rPr lang="en-US" b="1" i="0" baseline="0" dirty="0"/>
            <a:t>4.2.2 Warehouse Management</a:t>
          </a:r>
          <a:endParaRPr lang="en-US" dirty="0"/>
        </a:p>
      </dgm:t>
    </dgm:pt>
    <dgm:pt modelId="{C03228F7-0AB5-46CB-BEF3-17A4478791C3}" type="parTrans" cxnId="{9562332F-46A5-4F79-8F4B-F7684580F7E8}">
      <dgm:prSet/>
      <dgm:spPr/>
      <dgm:t>
        <a:bodyPr/>
        <a:lstStyle/>
        <a:p>
          <a:endParaRPr lang="en-US"/>
        </a:p>
      </dgm:t>
    </dgm:pt>
    <dgm:pt modelId="{0ADFCAD6-A27F-455A-966B-C49CEF00CEB0}" type="sibTrans" cxnId="{9562332F-46A5-4F79-8F4B-F7684580F7E8}">
      <dgm:prSet/>
      <dgm:spPr/>
      <dgm:t>
        <a:bodyPr/>
        <a:lstStyle/>
        <a:p>
          <a:endParaRPr lang="en-US"/>
        </a:p>
      </dgm:t>
    </dgm:pt>
    <dgm:pt modelId="{790E5225-93C6-49B4-A106-0A1887B58087}">
      <dgm:prSet/>
      <dgm:spPr/>
      <dgm:t>
        <a:bodyPr/>
        <a:lstStyle/>
        <a:p>
          <a:pPr>
            <a:buFont typeface="+mj-lt"/>
            <a:buNone/>
          </a:pPr>
          <a:r>
            <a:rPr lang="en-US" b="1" i="0" baseline="0" dirty="0"/>
            <a:t>2.2 Social Media Ads</a:t>
          </a:r>
          <a:endParaRPr lang="en-US" dirty="0"/>
        </a:p>
      </dgm:t>
    </dgm:pt>
    <dgm:pt modelId="{7C7B947B-02C4-4B46-95F5-3C4FF07D1986}" type="parTrans" cxnId="{8CC26C75-A970-4401-96B2-2B8F0F4C9210}">
      <dgm:prSet/>
      <dgm:spPr/>
      <dgm:t>
        <a:bodyPr/>
        <a:lstStyle/>
        <a:p>
          <a:endParaRPr lang="en-US"/>
        </a:p>
      </dgm:t>
    </dgm:pt>
    <dgm:pt modelId="{1EF623EE-43C7-4ED9-A1F4-2D60D6A34ABA}" type="sibTrans" cxnId="{8CC26C75-A970-4401-96B2-2B8F0F4C9210}">
      <dgm:prSet/>
      <dgm:spPr/>
      <dgm:t>
        <a:bodyPr/>
        <a:lstStyle/>
        <a:p>
          <a:endParaRPr lang="en-US"/>
        </a:p>
      </dgm:t>
    </dgm:pt>
    <dgm:pt modelId="{C45073E1-6F09-44E7-80EF-8EFBE71CAE1A}">
      <dgm:prSet/>
      <dgm:spPr/>
      <dgm:t>
        <a:bodyPr/>
        <a:lstStyle/>
        <a:p>
          <a:pPr>
            <a:buFont typeface="+mj-lt"/>
            <a:buNone/>
          </a:pPr>
          <a:r>
            <a:rPr lang="en-US" b="1" i="0" baseline="0" dirty="0"/>
            <a:t>2.3 Posters &amp; Graphic Ads</a:t>
          </a:r>
          <a:endParaRPr lang="en-US" dirty="0"/>
        </a:p>
      </dgm:t>
    </dgm:pt>
    <dgm:pt modelId="{DCEE5127-8337-4199-B9AA-F6B2D3A26EFA}" type="parTrans" cxnId="{6F073DF7-196F-4238-8576-1A493AE5A4CF}">
      <dgm:prSet/>
      <dgm:spPr/>
      <dgm:t>
        <a:bodyPr/>
        <a:lstStyle/>
        <a:p>
          <a:endParaRPr lang="en-US"/>
        </a:p>
      </dgm:t>
    </dgm:pt>
    <dgm:pt modelId="{2EBC313F-DF8B-433F-9FE2-F02DADB3FCA7}" type="sibTrans" cxnId="{6F073DF7-196F-4238-8576-1A493AE5A4CF}">
      <dgm:prSet/>
      <dgm:spPr/>
      <dgm:t>
        <a:bodyPr/>
        <a:lstStyle/>
        <a:p>
          <a:endParaRPr lang="en-US"/>
        </a:p>
      </dgm:t>
    </dgm:pt>
    <dgm:pt modelId="{0AD9DC00-E43E-4A6A-82A4-9190C70AA243}" type="pres">
      <dgm:prSet presAssocID="{3D43E581-9372-4B4A-A3C0-3B40743AA5CA}" presName="linear" presStyleCnt="0">
        <dgm:presLayoutVars>
          <dgm:dir/>
          <dgm:animLvl val="lvl"/>
          <dgm:resizeHandles val="exact"/>
        </dgm:presLayoutVars>
      </dgm:prSet>
      <dgm:spPr/>
    </dgm:pt>
    <dgm:pt modelId="{AF9DA7D5-F82D-44B6-B0BE-312AEC101D9F}" type="pres">
      <dgm:prSet presAssocID="{A3B05A99-F8E0-4299-93ED-E38A583EE20A}" presName="parentLin" presStyleCnt="0"/>
      <dgm:spPr/>
    </dgm:pt>
    <dgm:pt modelId="{2A175C21-4FB1-4E8F-A389-451B79B45F63}" type="pres">
      <dgm:prSet presAssocID="{A3B05A99-F8E0-4299-93ED-E38A583EE20A}" presName="parentLeftMargin" presStyleLbl="node1" presStyleIdx="0" presStyleCnt="4"/>
      <dgm:spPr/>
    </dgm:pt>
    <dgm:pt modelId="{A0989F83-D1B6-455A-8D57-8007FB8911F9}" type="pres">
      <dgm:prSet presAssocID="{A3B05A99-F8E0-4299-93ED-E38A583EE20A}" presName="parentText" presStyleLbl="node1" presStyleIdx="0" presStyleCnt="4">
        <dgm:presLayoutVars>
          <dgm:chMax val="0"/>
          <dgm:bulletEnabled val="1"/>
        </dgm:presLayoutVars>
      </dgm:prSet>
      <dgm:spPr/>
    </dgm:pt>
    <dgm:pt modelId="{64D92EB5-DA15-4BA5-83CA-A004E1EC9B17}" type="pres">
      <dgm:prSet presAssocID="{A3B05A99-F8E0-4299-93ED-E38A583EE20A}" presName="negativeSpace" presStyleCnt="0"/>
      <dgm:spPr/>
    </dgm:pt>
    <dgm:pt modelId="{E6DE5545-7500-4E53-BE72-0B2319B43ABD}" type="pres">
      <dgm:prSet presAssocID="{A3B05A99-F8E0-4299-93ED-E38A583EE20A}" presName="childText" presStyleLbl="conFgAcc1" presStyleIdx="0" presStyleCnt="4">
        <dgm:presLayoutVars>
          <dgm:bulletEnabled val="1"/>
        </dgm:presLayoutVars>
      </dgm:prSet>
      <dgm:spPr/>
    </dgm:pt>
    <dgm:pt modelId="{1334B9EA-4944-49CB-84C7-96529CA2598A}" type="pres">
      <dgm:prSet presAssocID="{EEA03844-40AD-4EB1-AF89-FC3FBC2F7F2E}" presName="spaceBetweenRectangles" presStyleCnt="0"/>
      <dgm:spPr/>
    </dgm:pt>
    <dgm:pt modelId="{08CA5021-F153-4315-B784-CCE6C61B0E77}" type="pres">
      <dgm:prSet presAssocID="{23DD7278-6610-493C-9370-2FF3549FE1F3}" presName="parentLin" presStyleCnt="0"/>
      <dgm:spPr/>
    </dgm:pt>
    <dgm:pt modelId="{1FBB8150-83EC-4B5C-BFBE-97DBE31FDA8C}" type="pres">
      <dgm:prSet presAssocID="{23DD7278-6610-493C-9370-2FF3549FE1F3}" presName="parentLeftMargin" presStyleLbl="node1" presStyleIdx="0" presStyleCnt="4"/>
      <dgm:spPr/>
    </dgm:pt>
    <dgm:pt modelId="{6055C48D-1943-4536-B46D-94660AAA8B2F}" type="pres">
      <dgm:prSet presAssocID="{23DD7278-6610-493C-9370-2FF3549FE1F3}" presName="parentText" presStyleLbl="node1" presStyleIdx="1" presStyleCnt="4">
        <dgm:presLayoutVars>
          <dgm:chMax val="0"/>
          <dgm:bulletEnabled val="1"/>
        </dgm:presLayoutVars>
      </dgm:prSet>
      <dgm:spPr/>
    </dgm:pt>
    <dgm:pt modelId="{6F2E3482-B1FF-4689-B949-D03CC47DA3A6}" type="pres">
      <dgm:prSet presAssocID="{23DD7278-6610-493C-9370-2FF3549FE1F3}" presName="negativeSpace" presStyleCnt="0"/>
      <dgm:spPr/>
    </dgm:pt>
    <dgm:pt modelId="{5607848A-B3C5-4B21-9C4F-135A28858B92}" type="pres">
      <dgm:prSet presAssocID="{23DD7278-6610-493C-9370-2FF3549FE1F3}" presName="childText" presStyleLbl="conFgAcc1" presStyleIdx="1" presStyleCnt="4">
        <dgm:presLayoutVars>
          <dgm:bulletEnabled val="1"/>
        </dgm:presLayoutVars>
      </dgm:prSet>
      <dgm:spPr/>
    </dgm:pt>
    <dgm:pt modelId="{F780BC61-80D3-4608-B628-9C2B5EAF3095}" type="pres">
      <dgm:prSet presAssocID="{C763A48A-A14C-44F7-81B0-6FEC1C317076}" presName="spaceBetweenRectangles" presStyleCnt="0"/>
      <dgm:spPr/>
    </dgm:pt>
    <dgm:pt modelId="{EAF67E44-5A21-41F7-8A9A-9013B4FD6131}" type="pres">
      <dgm:prSet presAssocID="{B7393AA7-060A-49D7-8902-26E5F27F316F}" presName="parentLin" presStyleCnt="0"/>
      <dgm:spPr/>
    </dgm:pt>
    <dgm:pt modelId="{22456C01-6173-4A06-BB28-78211842690F}" type="pres">
      <dgm:prSet presAssocID="{B7393AA7-060A-49D7-8902-26E5F27F316F}" presName="parentLeftMargin" presStyleLbl="node1" presStyleIdx="1" presStyleCnt="4"/>
      <dgm:spPr/>
    </dgm:pt>
    <dgm:pt modelId="{B1B39D60-CD17-42B6-B156-DE5B9736B506}" type="pres">
      <dgm:prSet presAssocID="{B7393AA7-060A-49D7-8902-26E5F27F316F}" presName="parentText" presStyleLbl="node1" presStyleIdx="2" presStyleCnt="4">
        <dgm:presLayoutVars>
          <dgm:chMax val="0"/>
          <dgm:bulletEnabled val="1"/>
        </dgm:presLayoutVars>
      </dgm:prSet>
      <dgm:spPr/>
    </dgm:pt>
    <dgm:pt modelId="{145A9EA0-D2EB-43A1-B75F-BFEC56FE5C97}" type="pres">
      <dgm:prSet presAssocID="{B7393AA7-060A-49D7-8902-26E5F27F316F}" presName="negativeSpace" presStyleCnt="0"/>
      <dgm:spPr/>
    </dgm:pt>
    <dgm:pt modelId="{53D6A38D-CF9F-4177-B2CA-3F812695E4FE}" type="pres">
      <dgm:prSet presAssocID="{B7393AA7-060A-49D7-8902-26E5F27F316F}" presName="childText" presStyleLbl="conFgAcc1" presStyleIdx="2" presStyleCnt="4">
        <dgm:presLayoutVars>
          <dgm:bulletEnabled val="1"/>
        </dgm:presLayoutVars>
      </dgm:prSet>
      <dgm:spPr/>
    </dgm:pt>
    <dgm:pt modelId="{941D1557-B978-4F69-8BB2-7DE34944CBD1}" type="pres">
      <dgm:prSet presAssocID="{7F05B893-BF9F-4E21-A4B4-629A0F6BFCDD}" presName="spaceBetweenRectangles" presStyleCnt="0"/>
      <dgm:spPr/>
    </dgm:pt>
    <dgm:pt modelId="{B2E9F202-E0CA-417D-93D9-80120CE85C4F}" type="pres">
      <dgm:prSet presAssocID="{D94545E2-86C2-4861-A2B6-FE8AA509083D}" presName="parentLin" presStyleCnt="0"/>
      <dgm:spPr/>
    </dgm:pt>
    <dgm:pt modelId="{BD48475F-0464-430D-B739-6AFBE71B33D7}" type="pres">
      <dgm:prSet presAssocID="{D94545E2-86C2-4861-A2B6-FE8AA509083D}" presName="parentLeftMargin" presStyleLbl="node1" presStyleIdx="2" presStyleCnt="4"/>
      <dgm:spPr/>
    </dgm:pt>
    <dgm:pt modelId="{4BD5F8F9-860F-43CE-918E-D12FA05B43D6}" type="pres">
      <dgm:prSet presAssocID="{D94545E2-86C2-4861-A2B6-FE8AA509083D}" presName="parentText" presStyleLbl="node1" presStyleIdx="3" presStyleCnt="4">
        <dgm:presLayoutVars>
          <dgm:chMax val="0"/>
          <dgm:bulletEnabled val="1"/>
        </dgm:presLayoutVars>
      </dgm:prSet>
      <dgm:spPr/>
    </dgm:pt>
    <dgm:pt modelId="{5668C274-C92A-4AD4-816C-6A9DFF702F3B}" type="pres">
      <dgm:prSet presAssocID="{D94545E2-86C2-4861-A2B6-FE8AA509083D}" presName="negativeSpace" presStyleCnt="0"/>
      <dgm:spPr/>
    </dgm:pt>
    <dgm:pt modelId="{C5907D1D-DB1E-4777-A41B-409182FC5AC8}" type="pres">
      <dgm:prSet presAssocID="{D94545E2-86C2-4861-A2B6-FE8AA509083D}" presName="childText" presStyleLbl="conFgAcc1" presStyleIdx="3" presStyleCnt="4">
        <dgm:presLayoutVars>
          <dgm:bulletEnabled val="1"/>
        </dgm:presLayoutVars>
      </dgm:prSet>
      <dgm:spPr/>
    </dgm:pt>
  </dgm:ptLst>
  <dgm:cxnLst>
    <dgm:cxn modelId="{45649900-57CC-4418-BD64-D24A4389AF7A}" srcId="{B7393AA7-060A-49D7-8902-26E5F27F316F}" destId="{2FD0F9DE-AF3F-4798-AB81-286DF19FC919}" srcOrd="3" destOrd="0" parTransId="{EB81B55A-19A6-4615-8C24-4DCC4247833E}" sibTransId="{95340285-55BC-4E82-A1C5-9AC2865EE5E7}"/>
    <dgm:cxn modelId="{73E78F13-5CA6-448F-B7C8-1FFC464E08C0}" srcId="{3D43E581-9372-4B4A-A3C0-3B40743AA5CA}" destId="{A3B05A99-F8E0-4299-93ED-E38A583EE20A}" srcOrd="0" destOrd="0" parTransId="{034FF1A2-844F-44AE-9FD8-13ADE7AB4AA7}" sibTransId="{EEA03844-40AD-4EB1-AF89-FC3FBC2F7F2E}"/>
    <dgm:cxn modelId="{EBC2B52D-F06C-48FC-9343-D3C58E0B4C9B}" type="presOf" srcId="{05B72A6C-110E-4472-B62C-E0D66F1CE996}" destId="{53D6A38D-CF9F-4177-B2CA-3F812695E4FE}" srcOrd="0" destOrd="2" presId="urn:microsoft.com/office/officeart/2005/8/layout/list1"/>
    <dgm:cxn modelId="{9562332F-46A5-4F79-8F4B-F7684580F7E8}" srcId="{D2D9EC28-9E01-40EB-84E3-DFB9E63EEF7C}" destId="{AED6986C-5121-44E9-BDF6-14B00EC18F65}" srcOrd="1" destOrd="0" parTransId="{C03228F7-0AB5-46CB-BEF3-17A4478791C3}" sibTransId="{0ADFCAD6-A27F-455A-966B-C49CEF00CEB0}"/>
    <dgm:cxn modelId="{1DB49533-B99E-4FDA-9D88-C3817017061D}" type="presOf" srcId="{2FD0F9DE-AF3F-4798-AB81-286DF19FC919}" destId="{53D6A38D-CF9F-4177-B2CA-3F812695E4FE}" srcOrd="0" destOrd="3" presId="urn:microsoft.com/office/officeart/2005/8/layout/list1"/>
    <dgm:cxn modelId="{32AD375B-C21B-4DE0-AFF9-DA2658004D0D}" type="presOf" srcId="{A3B05A99-F8E0-4299-93ED-E38A583EE20A}" destId="{2A175C21-4FB1-4E8F-A389-451B79B45F63}" srcOrd="0" destOrd="0" presId="urn:microsoft.com/office/officeart/2005/8/layout/list1"/>
    <dgm:cxn modelId="{224F1041-FEAE-456E-B9DE-69737D1577AB}" type="presOf" srcId="{C45073E1-6F09-44E7-80EF-8EFBE71CAE1A}" destId="{5607848A-B3C5-4B21-9C4F-135A28858B92}" srcOrd="0" destOrd="2" presId="urn:microsoft.com/office/officeart/2005/8/layout/list1"/>
    <dgm:cxn modelId="{90267C61-5572-4E45-8CE8-B5457160EB9E}" srcId="{A3B05A99-F8E0-4299-93ED-E38A583EE20A}" destId="{1AADA739-0AE7-4EF7-A68E-AA9C82CDB1D9}" srcOrd="0" destOrd="0" parTransId="{5D0010DA-175D-48B3-BFA7-B3A845E3EEF5}" sibTransId="{C6CA36EE-5C42-4537-9787-0FC3CE04D102}"/>
    <dgm:cxn modelId="{F5C1DD63-809B-4C86-8D39-6017A194AAAC}" type="presOf" srcId="{FA555EF6-7D28-44CE-B9B0-7CCE5E14C0DA}" destId="{53D6A38D-CF9F-4177-B2CA-3F812695E4FE}" srcOrd="0" destOrd="0" presId="urn:microsoft.com/office/officeart/2005/8/layout/list1"/>
    <dgm:cxn modelId="{4CFD8D66-4BFC-41D2-A8E9-F7E6558FEB85}" type="presOf" srcId="{A3B05A99-F8E0-4299-93ED-E38A583EE20A}" destId="{A0989F83-D1B6-455A-8D57-8007FB8911F9}" srcOrd="1" destOrd="0" presId="urn:microsoft.com/office/officeart/2005/8/layout/list1"/>
    <dgm:cxn modelId="{F2700F69-7B0F-4278-8C6B-615D2330C58E}" type="presOf" srcId="{097E3EE9-7A6D-4857-99B7-7E39FA033FA6}" destId="{E6DE5545-7500-4E53-BE72-0B2319B43ABD}" srcOrd="0" destOrd="1" presId="urn:microsoft.com/office/officeart/2005/8/layout/list1"/>
    <dgm:cxn modelId="{1A15E14C-2C2E-49FB-B003-BAE0F9C335D2}" type="presOf" srcId="{805836BE-D7FB-40F4-975D-AA632C7B46E1}" destId="{53D6A38D-CF9F-4177-B2CA-3F812695E4FE}" srcOrd="0" destOrd="1" presId="urn:microsoft.com/office/officeart/2005/8/layout/list1"/>
    <dgm:cxn modelId="{3D20484F-B701-4A26-9DC5-A9A86F96B603}" srcId="{B7393AA7-060A-49D7-8902-26E5F27F316F}" destId="{805836BE-D7FB-40F4-975D-AA632C7B46E1}" srcOrd="1" destOrd="0" parTransId="{886A7462-7812-4886-B61B-EF13B682BA9F}" sibTransId="{FF67AEDE-B072-44BC-A81A-8D91080304F8}"/>
    <dgm:cxn modelId="{6B11D372-4F41-4F4C-B39B-98352CCD6A84}" srcId="{23DD7278-6610-493C-9370-2FF3549FE1F3}" destId="{9EDCFFAF-54DD-4511-87A1-3BDEA9F17516}" srcOrd="0" destOrd="0" parTransId="{6DA543B1-E868-48B9-BC41-2E10DA299D15}" sibTransId="{030FBB09-96A4-4C07-AFCB-A75D21BB0D1B}"/>
    <dgm:cxn modelId="{8CC26C75-A970-4401-96B2-2B8F0F4C9210}" srcId="{23DD7278-6610-493C-9370-2FF3549FE1F3}" destId="{790E5225-93C6-49B4-A106-0A1887B58087}" srcOrd="1" destOrd="0" parTransId="{7C7B947B-02C4-4B46-95F5-3C4FF07D1986}" sibTransId="{1EF623EE-43C7-4ED9-A1F4-2D60D6A34ABA}"/>
    <dgm:cxn modelId="{2D352377-E71A-4CEF-8089-A8EA459C23FD}" srcId="{D94545E2-86C2-4861-A2B6-FE8AA509083D}" destId="{D2D9EC28-9E01-40EB-84E3-DFB9E63EEF7C}" srcOrd="1" destOrd="0" parTransId="{9188011D-4EB9-4B3D-B88C-59EE3822B7BD}" sibTransId="{EFCFCA51-1A8D-42FB-8F71-AD6A46523F36}"/>
    <dgm:cxn modelId="{C8BE8377-F750-48AB-8731-27D88EC64193}" type="presOf" srcId="{3D43E581-9372-4B4A-A3C0-3B40743AA5CA}" destId="{0AD9DC00-E43E-4A6A-82A4-9190C70AA243}" srcOrd="0" destOrd="0" presId="urn:microsoft.com/office/officeart/2005/8/layout/list1"/>
    <dgm:cxn modelId="{647D0F78-AB2B-46F8-8C40-520F4D13EFF6}" srcId="{CE222FEC-7B9C-4508-AFD0-C72D6617E602}" destId="{A42AF3B0-1E1D-4EF0-83AF-15A396478119}" srcOrd="0" destOrd="0" parTransId="{10B760E5-B675-4331-9785-488E4BD12EDA}" sibTransId="{7C75AFCA-3008-440E-A47D-3C187215A4B8}"/>
    <dgm:cxn modelId="{03F47A7A-DC8C-4A34-9E0C-D099A8B16189}" srcId="{3D43E581-9372-4B4A-A3C0-3B40743AA5CA}" destId="{23DD7278-6610-493C-9370-2FF3549FE1F3}" srcOrd="1" destOrd="0" parTransId="{7BB50999-A52E-4B3F-ACBD-A880EF145B67}" sibTransId="{C763A48A-A14C-44F7-81B0-6FEC1C317076}"/>
    <dgm:cxn modelId="{BEAD0E7B-9DFC-49E1-A90D-AA2FA935AF20}" srcId="{B7393AA7-060A-49D7-8902-26E5F27F316F}" destId="{FA555EF6-7D28-44CE-B9B0-7CCE5E14C0DA}" srcOrd="0" destOrd="0" parTransId="{57E62388-ABCB-4AA8-A90C-CD46E89D90AF}" sibTransId="{8D9197CE-2465-4CEE-9E36-B38074C729E0}"/>
    <dgm:cxn modelId="{4050567F-BEBD-4458-A2D1-129615AC1105}" srcId="{A3B05A99-F8E0-4299-93ED-E38A583EE20A}" destId="{CE222FEC-7B9C-4508-AFD0-C72D6617E602}" srcOrd="1" destOrd="0" parTransId="{EE2E2F56-89A5-428A-99C0-7A95635C36F5}" sibTransId="{CAD9FBF5-B035-47D7-9585-DCA2E818D58A}"/>
    <dgm:cxn modelId="{D30ED081-FB95-4F21-B72A-8655A73DA8E6}" type="presOf" srcId="{D2D9EC28-9E01-40EB-84E3-DFB9E63EEF7C}" destId="{C5907D1D-DB1E-4777-A41B-409182FC5AC8}" srcOrd="0" destOrd="1" presId="urn:microsoft.com/office/officeart/2005/8/layout/list1"/>
    <dgm:cxn modelId="{03C24886-76E5-477C-BBB1-B2A790A8F735}" type="presOf" srcId="{D94545E2-86C2-4861-A2B6-FE8AA509083D}" destId="{4BD5F8F9-860F-43CE-918E-D12FA05B43D6}" srcOrd="1" destOrd="0" presId="urn:microsoft.com/office/officeart/2005/8/layout/list1"/>
    <dgm:cxn modelId="{DC81BD89-E2ED-4598-B1DA-99189125EDC6}" type="presOf" srcId="{9EDCFFAF-54DD-4511-87A1-3BDEA9F17516}" destId="{5607848A-B3C5-4B21-9C4F-135A28858B92}" srcOrd="0" destOrd="0" presId="urn:microsoft.com/office/officeart/2005/8/layout/list1"/>
    <dgm:cxn modelId="{AA528A8C-61AC-48F9-A430-B6C93C7E0D4A}" type="presOf" srcId="{B7393AA7-060A-49D7-8902-26E5F27F316F}" destId="{B1B39D60-CD17-42B6-B156-DE5B9736B506}" srcOrd="1" destOrd="0" presId="urn:microsoft.com/office/officeart/2005/8/layout/list1"/>
    <dgm:cxn modelId="{85723F8D-4AE7-417A-B877-27D521882BC9}" type="presOf" srcId="{D94545E2-86C2-4861-A2B6-FE8AA509083D}" destId="{BD48475F-0464-430D-B739-6AFBE71B33D7}" srcOrd="0" destOrd="0" presId="urn:microsoft.com/office/officeart/2005/8/layout/list1"/>
    <dgm:cxn modelId="{EA2D3792-BC4D-4891-A68F-9D4078EF7C43}" srcId="{3D43E581-9372-4B4A-A3C0-3B40743AA5CA}" destId="{D94545E2-86C2-4861-A2B6-FE8AA509083D}" srcOrd="3" destOrd="0" parTransId="{51EF52A7-A319-462C-8DC3-8F1D76819837}" sibTransId="{55960CFC-D250-49A7-9069-21A0EFEA0495}"/>
    <dgm:cxn modelId="{7D354B92-3850-40A0-A487-201D4E05D8D9}" type="presOf" srcId="{23DD7278-6610-493C-9370-2FF3549FE1F3}" destId="{6055C48D-1943-4536-B46D-94660AAA8B2F}" srcOrd="1" destOrd="0" presId="urn:microsoft.com/office/officeart/2005/8/layout/list1"/>
    <dgm:cxn modelId="{1C08FC95-ABFB-4FEA-8BC2-5E783A596309}" type="presOf" srcId="{B7393AA7-060A-49D7-8902-26E5F27F316F}" destId="{22456C01-6173-4A06-BB28-78211842690F}" srcOrd="0" destOrd="0" presId="urn:microsoft.com/office/officeart/2005/8/layout/list1"/>
    <dgm:cxn modelId="{6D8BD298-29D1-425B-9B23-707C713877A7}" type="presOf" srcId="{BCEAC3D7-5111-48C4-BA9C-76A83C0D910B}" destId="{C5907D1D-DB1E-4777-A41B-409182FC5AC8}" srcOrd="0" destOrd="0" presId="urn:microsoft.com/office/officeart/2005/8/layout/list1"/>
    <dgm:cxn modelId="{48A5D5A7-C9A0-4728-BE1F-2050C612760F}" srcId="{B7393AA7-060A-49D7-8902-26E5F27F316F}" destId="{05B72A6C-110E-4472-B62C-E0D66F1CE996}" srcOrd="2" destOrd="0" parTransId="{E8D4C6F9-20B2-4DC0-BCF7-DD062BDD0AE3}" sibTransId="{16FBF79C-2EBF-483A-A3CE-0E4B442FD757}"/>
    <dgm:cxn modelId="{1CB081AA-DB34-4BE2-A68D-2123D292D4A4}" srcId="{3D43E581-9372-4B4A-A3C0-3B40743AA5CA}" destId="{B7393AA7-060A-49D7-8902-26E5F27F316F}" srcOrd="2" destOrd="0" parTransId="{1A6FCE23-263F-4E9E-BE4C-3BF1A8274398}" sibTransId="{7F05B893-BF9F-4E21-A4B4-629A0F6BFCDD}"/>
    <dgm:cxn modelId="{F9130AAF-B8D3-4611-A8E9-AE17582C027E}" type="presOf" srcId="{790E5225-93C6-49B4-A106-0A1887B58087}" destId="{5607848A-B3C5-4B21-9C4F-135A28858B92}" srcOrd="0" destOrd="1" presId="urn:microsoft.com/office/officeart/2005/8/layout/list1"/>
    <dgm:cxn modelId="{8AA772B7-537A-4A9D-A82B-71FCDF12D818}" type="presOf" srcId="{1AADA739-0AE7-4EF7-A68E-AA9C82CDB1D9}" destId="{E6DE5545-7500-4E53-BE72-0B2319B43ABD}" srcOrd="0" destOrd="0" presId="urn:microsoft.com/office/officeart/2005/8/layout/list1"/>
    <dgm:cxn modelId="{08EA44B9-2C1D-405F-A0FD-62949AB3A95F}" type="presOf" srcId="{AED6986C-5121-44E9-BDF6-14B00EC18F65}" destId="{C5907D1D-DB1E-4777-A41B-409182FC5AC8}" srcOrd="0" destOrd="3" presId="urn:microsoft.com/office/officeart/2005/8/layout/list1"/>
    <dgm:cxn modelId="{EE4B35C9-5ECA-47DE-AB17-B5A9F2F51958}" srcId="{D94545E2-86C2-4861-A2B6-FE8AA509083D}" destId="{BCEAC3D7-5111-48C4-BA9C-76A83C0D910B}" srcOrd="0" destOrd="0" parTransId="{822BAF6F-35F8-44E4-BE3D-92AE8EE2D09E}" sibTransId="{B4E9BE1C-8A34-4224-B7D5-9DE2394E11F1}"/>
    <dgm:cxn modelId="{A728A1D4-CADA-47FF-985A-08D04B442218}" type="presOf" srcId="{CE222FEC-7B9C-4508-AFD0-C72D6617E602}" destId="{E6DE5545-7500-4E53-BE72-0B2319B43ABD}" srcOrd="0" destOrd="2" presId="urn:microsoft.com/office/officeart/2005/8/layout/list1"/>
    <dgm:cxn modelId="{1FFF33DE-9465-4850-8E01-948B4D6C83C2}" srcId="{1AADA739-0AE7-4EF7-A68E-AA9C82CDB1D9}" destId="{097E3EE9-7A6D-4857-99B7-7E39FA033FA6}" srcOrd="0" destOrd="0" parTransId="{77E99E3F-B762-48A6-8378-54F26AB2DB98}" sibTransId="{886C3670-4F6C-4639-AAC4-18FA321D848D}"/>
    <dgm:cxn modelId="{39C6EAE2-E5B1-4556-8D04-61B31ECEDC52}" type="presOf" srcId="{23DD7278-6610-493C-9370-2FF3549FE1F3}" destId="{1FBB8150-83EC-4B5C-BFBE-97DBE31FDA8C}" srcOrd="0" destOrd="0" presId="urn:microsoft.com/office/officeart/2005/8/layout/list1"/>
    <dgm:cxn modelId="{AB2F12E8-873D-476F-B681-9622B893435D}" type="presOf" srcId="{B2D08B2C-3F90-4B2A-A53D-E35297244D80}" destId="{C5907D1D-DB1E-4777-A41B-409182FC5AC8}" srcOrd="0" destOrd="2" presId="urn:microsoft.com/office/officeart/2005/8/layout/list1"/>
    <dgm:cxn modelId="{30A3CDEE-2090-4347-9D2F-217BD62A165F}" type="presOf" srcId="{A42AF3B0-1E1D-4EF0-83AF-15A396478119}" destId="{E6DE5545-7500-4E53-BE72-0B2319B43ABD}" srcOrd="0" destOrd="3" presId="urn:microsoft.com/office/officeart/2005/8/layout/list1"/>
    <dgm:cxn modelId="{436EF2F4-D528-42F1-9756-4A42EA79C165}" srcId="{D2D9EC28-9E01-40EB-84E3-DFB9E63EEF7C}" destId="{B2D08B2C-3F90-4B2A-A53D-E35297244D80}" srcOrd="0" destOrd="0" parTransId="{19DD4EB3-1620-4DF7-987D-F1D9EC5740BD}" sibTransId="{74ACB18C-116A-4285-BBBE-E1C8E18514CF}"/>
    <dgm:cxn modelId="{6F073DF7-196F-4238-8576-1A493AE5A4CF}" srcId="{23DD7278-6610-493C-9370-2FF3549FE1F3}" destId="{C45073E1-6F09-44E7-80EF-8EFBE71CAE1A}" srcOrd="2" destOrd="0" parTransId="{DCEE5127-8337-4199-B9AA-F6B2D3A26EFA}" sibTransId="{2EBC313F-DF8B-433F-9FE2-F02DADB3FCA7}"/>
    <dgm:cxn modelId="{36129ABF-6A2C-42F7-B512-C7EFCEAB89FE}" type="presParOf" srcId="{0AD9DC00-E43E-4A6A-82A4-9190C70AA243}" destId="{AF9DA7D5-F82D-44B6-B0BE-312AEC101D9F}" srcOrd="0" destOrd="0" presId="urn:microsoft.com/office/officeart/2005/8/layout/list1"/>
    <dgm:cxn modelId="{C580F839-F757-4565-8284-B537DD877BF3}" type="presParOf" srcId="{AF9DA7D5-F82D-44B6-B0BE-312AEC101D9F}" destId="{2A175C21-4FB1-4E8F-A389-451B79B45F63}" srcOrd="0" destOrd="0" presId="urn:microsoft.com/office/officeart/2005/8/layout/list1"/>
    <dgm:cxn modelId="{9EBEDE79-B66F-4543-AFD0-666B2D06DA63}" type="presParOf" srcId="{AF9DA7D5-F82D-44B6-B0BE-312AEC101D9F}" destId="{A0989F83-D1B6-455A-8D57-8007FB8911F9}" srcOrd="1" destOrd="0" presId="urn:microsoft.com/office/officeart/2005/8/layout/list1"/>
    <dgm:cxn modelId="{8B21ED30-2BCB-4910-A22D-94AF4DC4590E}" type="presParOf" srcId="{0AD9DC00-E43E-4A6A-82A4-9190C70AA243}" destId="{64D92EB5-DA15-4BA5-83CA-A004E1EC9B17}" srcOrd="1" destOrd="0" presId="urn:microsoft.com/office/officeart/2005/8/layout/list1"/>
    <dgm:cxn modelId="{A1E95464-2544-4383-BD52-262F8458032B}" type="presParOf" srcId="{0AD9DC00-E43E-4A6A-82A4-9190C70AA243}" destId="{E6DE5545-7500-4E53-BE72-0B2319B43ABD}" srcOrd="2" destOrd="0" presId="urn:microsoft.com/office/officeart/2005/8/layout/list1"/>
    <dgm:cxn modelId="{DF37CEAD-C23E-4CE8-B085-10244AADC496}" type="presParOf" srcId="{0AD9DC00-E43E-4A6A-82A4-9190C70AA243}" destId="{1334B9EA-4944-49CB-84C7-96529CA2598A}" srcOrd="3" destOrd="0" presId="urn:microsoft.com/office/officeart/2005/8/layout/list1"/>
    <dgm:cxn modelId="{B4E9E812-04FA-4FDF-8A1E-22B160698393}" type="presParOf" srcId="{0AD9DC00-E43E-4A6A-82A4-9190C70AA243}" destId="{08CA5021-F153-4315-B784-CCE6C61B0E77}" srcOrd="4" destOrd="0" presId="urn:microsoft.com/office/officeart/2005/8/layout/list1"/>
    <dgm:cxn modelId="{420D0D66-9085-486E-9345-BE2CFA848118}" type="presParOf" srcId="{08CA5021-F153-4315-B784-CCE6C61B0E77}" destId="{1FBB8150-83EC-4B5C-BFBE-97DBE31FDA8C}" srcOrd="0" destOrd="0" presId="urn:microsoft.com/office/officeart/2005/8/layout/list1"/>
    <dgm:cxn modelId="{425E84EB-DC1E-4245-85C3-5C831B932D07}" type="presParOf" srcId="{08CA5021-F153-4315-B784-CCE6C61B0E77}" destId="{6055C48D-1943-4536-B46D-94660AAA8B2F}" srcOrd="1" destOrd="0" presId="urn:microsoft.com/office/officeart/2005/8/layout/list1"/>
    <dgm:cxn modelId="{8D167393-4EFA-424A-AFAB-F3CFD46D2BA9}" type="presParOf" srcId="{0AD9DC00-E43E-4A6A-82A4-9190C70AA243}" destId="{6F2E3482-B1FF-4689-B949-D03CC47DA3A6}" srcOrd="5" destOrd="0" presId="urn:microsoft.com/office/officeart/2005/8/layout/list1"/>
    <dgm:cxn modelId="{C88B1B1A-5B6A-45B1-944B-A794C15E3B12}" type="presParOf" srcId="{0AD9DC00-E43E-4A6A-82A4-9190C70AA243}" destId="{5607848A-B3C5-4B21-9C4F-135A28858B92}" srcOrd="6" destOrd="0" presId="urn:microsoft.com/office/officeart/2005/8/layout/list1"/>
    <dgm:cxn modelId="{C5B9DB42-FC71-47FA-9FDF-6C274A4FA0CC}" type="presParOf" srcId="{0AD9DC00-E43E-4A6A-82A4-9190C70AA243}" destId="{F780BC61-80D3-4608-B628-9C2B5EAF3095}" srcOrd="7" destOrd="0" presId="urn:microsoft.com/office/officeart/2005/8/layout/list1"/>
    <dgm:cxn modelId="{27CCB5CE-D53C-4CDF-B956-E15C372976FD}" type="presParOf" srcId="{0AD9DC00-E43E-4A6A-82A4-9190C70AA243}" destId="{EAF67E44-5A21-41F7-8A9A-9013B4FD6131}" srcOrd="8" destOrd="0" presId="urn:microsoft.com/office/officeart/2005/8/layout/list1"/>
    <dgm:cxn modelId="{9D19BB8E-D917-4795-AE54-DAC0D0437143}" type="presParOf" srcId="{EAF67E44-5A21-41F7-8A9A-9013B4FD6131}" destId="{22456C01-6173-4A06-BB28-78211842690F}" srcOrd="0" destOrd="0" presId="urn:microsoft.com/office/officeart/2005/8/layout/list1"/>
    <dgm:cxn modelId="{E5C74CC5-68A5-4318-A4C8-9C47C1580B7E}" type="presParOf" srcId="{EAF67E44-5A21-41F7-8A9A-9013B4FD6131}" destId="{B1B39D60-CD17-42B6-B156-DE5B9736B506}" srcOrd="1" destOrd="0" presId="urn:microsoft.com/office/officeart/2005/8/layout/list1"/>
    <dgm:cxn modelId="{7B3EA74C-937B-4EF9-91CE-CACCD46DAC9B}" type="presParOf" srcId="{0AD9DC00-E43E-4A6A-82A4-9190C70AA243}" destId="{145A9EA0-D2EB-43A1-B75F-BFEC56FE5C97}" srcOrd="9" destOrd="0" presId="urn:microsoft.com/office/officeart/2005/8/layout/list1"/>
    <dgm:cxn modelId="{D8191B3F-7F12-4420-BD27-4F5DD4677802}" type="presParOf" srcId="{0AD9DC00-E43E-4A6A-82A4-9190C70AA243}" destId="{53D6A38D-CF9F-4177-B2CA-3F812695E4FE}" srcOrd="10" destOrd="0" presId="urn:microsoft.com/office/officeart/2005/8/layout/list1"/>
    <dgm:cxn modelId="{51C1AFE8-1CC5-43CC-A2C2-EE2C52DF1FC3}" type="presParOf" srcId="{0AD9DC00-E43E-4A6A-82A4-9190C70AA243}" destId="{941D1557-B978-4F69-8BB2-7DE34944CBD1}" srcOrd="11" destOrd="0" presId="urn:microsoft.com/office/officeart/2005/8/layout/list1"/>
    <dgm:cxn modelId="{B218C795-3EAF-44FA-99CE-AFA4BD684FA2}" type="presParOf" srcId="{0AD9DC00-E43E-4A6A-82A4-9190C70AA243}" destId="{B2E9F202-E0CA-417D-93D9-80120CE85C4F}" srcOrd="12" destOrd="0" presId="urn:microsoft.com/office/officeart/2005/8/layout/list1"/>
    <dgm:cxn modelId="{64DB130A-8206-4D04-8807-520CAF8F3492}" type="presParOf" srcId="{B2E9F202-E0CA-417D-93D9-80120CE85C4F}" destId="{BD48475F-0464-430D-B739-6AFBE71B33D7}" srcOrd="0" destOrd="0" presId="urn:microsoft.com/office/officeart/2005/8/layout/list1"/>
    <dgm:cxn modelId="{F856F7D8-BAE8-4072-BAFD-053927E164D0}" type="presParOf" srcId="{B2E9F202-E0CA-417D-93D9-80120CE85C4F}" destId="{4BD5F8F9-860F-43CE-918E-D12FA05B43D6}" srcOrd="1" destOrd="0" presId="urn:microsoft.com/office/officeart/2005/8/layout/list1"/>
    <dgm:cxn modelId="{17AE644F-EC68-4640-84B8-F3BE8CFC3B5B}" type="presParOf" srcId="{0AD9DC00-E43E-4A6A-82A4-9190C70AA243}" destId="{5668C274-C92A-4AD4-816C-6A9DFF702F3B}" srcOrd="13" destOrd="0" presId="urn:microsoft.com/office/officeart/2005/8/layout/list1"/>
    <dgm:cxn modelId="{AF034A80-773D-472E-9EBC-9E2ED2C68490}" type="presParOf" srcId="{0AD9DC00-E43E-4A6A-82A4-9190C70AA243}" destId="{C5907D1D-DB1E-4777-A41B-409182FC5AC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5FD78-311E-4E4C-9DA2-DD929C4E1773}">
      <dsp:nvSpPr>
        <dsp:cNvPr id="0" name=""/>
        <dsp:cNvSpPr/>
      </dsp:nvSpPr>
      <dsp:spPr>
        <a:xfrm>
          <a:off x="344932" y="819745"/>
          <a:ext cx="812133" cy="81213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986F40-9F32-4585-987A-905E2B11CCE1}">
      <dsp:nvSpPr>
        <dsp:cNvPr id="0" name=""/>
        <dsp:cNvSpPr/>
      </dsp:nvSpPr>
      <dsp:spPr>
        <a:xfrm>
          <a:off x="515480" y="990293"/>
          <a:ext cx="471037" cy="4710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19BDAC-88B6-445A-B3DC-2A198AA60DE3}">
      <dsp:nvSpPr>
        <dsp:cNvPr id="0" name=""/>
        <dsp:cNvSpPr/>
      </dsp:nvSpPr>
      <dsp:spPr>
        <a:xfrm>
          <a:off x="1331094" y="819745"/>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strong local and global competition </a:t>
          </a:r>
        </a:p>
      </dsp:txBody>
      <dsp:txXfrm>
        <a:off x="1331094" y="819745"/>
        <a:ext cx="1914313" cy="812133"/>
      </dsp:txXfrm>
    </dsp:sp>
    <dsp:sp modelId="{9EBE2B87-A5F7-4D9B-BB7E-65EBCC69CE1A}">
      <dsp:nvSpPr>
        <dsp:cNvPr id="0" name=""/>
        <dsp:cNvSpPr/>
      </dsp:nvSpPr>
      <dsp:spPr>
        <a:xfrm>
          <a:off x="3578962" y="819745"/>
          <a:ext cx="812133" cy="81213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2DB2B7-E318-46D7-842F-9920177CB065}">
      <dsp:nvSpPr>
        <dsp:cNvPr id="0" name=""/>
        <dsp:cNvSpPr/>
      </dsp:nvSpPr>
      <dsp:spPr>
        <a:xfrm>
          <a:off x="3749510" y="990293"/>
          <a:ext cx="471037" cy="4710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A4E329-BF0A-4AC7-A42B-D5B09AEA221D}">
      <dsp:nvSpPr>
        <dsp:cNvPr id="0" name=""/>
        <dsp:cNvSpPr/>
      </dsp:nvSpPr>
      <dsp:spPr>
        <a:xfrm>
          <a:off x="4565123" y="819745"/>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The ability to convince stores and merchants to extend their business to the platform</a:t>
          </a:r>
        </a:p>
      </dsp:txBody>
      <dsp:txXfrm>
        <a:off x="4565123" y="819745"/>
        <a:ext cx="1914313" cy="812133"/>
      </dsp:txXfrm>
    </dsp:sp>
    <dsp:sp modelId="{08723779-6225-47F8-96ED-991556271A92}">
      <dsp:nvSpPr>
        <dsp:cNvPr id="0" name=""/>
        <dsp:cNvSpPr/>
      </dsp:nvSpPr>
      <dsp:spPr>
        <a:xfrm>
          <a:off x="6812992" y="819745"/>
          <a:ext cx="812133" cy="81213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1BD658-9ADA-478D-AD86-60F89ACA7E60}">
      <dsp:nvSpPr>
        <dsp:cNvPr id="0" name=""/>
        <dsp:cNvSpPr/>
      </dsp:nvSpPr>
      <dsp:spPr>
        <a:xfrm>
          <a:off x="6983540" y="990293"/>
          <a:ext cx="471037" cy="4710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3FE0B3-F1C1-4AD5-8AF1-BFF7E4F1E21F}">
      <dsp:nvSpPr>
        <dsp:cNvPr id="0" name=""/>
        <dsp:cNvSpPr/>
      </dsp:nvSpPr>
      <dsp:spPr>
        <a:xfrm>
          <a:off x="7799153" y="819745"/>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Obstacles in reserving warehouses for storage with the desired sizes and locations</a:t>
          </a:r>
        </a:p>
      </dsp:txBody>
      <dsp:txXfrm>
        <a:off x="7799153" y="819745"/>
        <a:ext cx="1914313" cy="812133"/>
      </dsp:txXfrm>
    </dsp:sp>
    <dsp:sp modelId="{3551F588-73E1-4AAB-B594-FB21BC274423}">
      <dsp:nvSpPr>
        <dsp:cNvPr id="0" name=""/>
        <dsp:cNvSpPr/>
      </dsp:nvSpPr>
      <dsp:spPr>
        <a:xfrm>
          <a:off x="344932" y="2300358"/>
          <a:ext cx="812133" cy="81213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76B478-4594-4306-B044-FAFCE8424E0C}">
      <dsp:nvSpPr>
        <dsp:cNvPr id="0" name=""/>
        <dsp:cNvSpPr/>
      </dsp:nvSpPr>
      <dsp:spPr>
        <a:xfrm>
          <a:off x="515480" y="2470906"/>
          <a:ext cx="471037" cy="4710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0C341A-16EA-4E07-8023-EE6D7255F054}">
      <dsp:nvSpPr>
        <dsp:cNvPr id="0" name=""/>
        <dsp:cNvSpPr/>
      </dsp:nvSpPr>
      <dsp:spPr>
        <a:xfrm>
          <a:off x="1331094" y="2300358"/>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Handling multiple simultaneous orders with limited delivery resources</a:t>
          </a:r>
        </a:p>
      </dsp:txBody>
      <dsp:txXfrm>
        <a:off x="1331094" y="2300358"/>
        <a:ext cx="1914313" cy="812133"/>
      </dsp:txXfrm>
    </dsp:sp>
    <dsp:sp modelId="{927658B9-5CF4-4E65-866E-68FBD23094F9}">
      <dsp:nvSpPr>
        <dsp:cNvPr id="0" name=""/>
        <dsp:cNvSpPr/>
      </dsp:nvSpPr>
      <dsp:spPr>
        <a:xfrm>
          <a:off x="3578962" y="2300358"/>
          <a:ext cx="812133" cy="812133"/>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ECFA08-5E4C-4646-8DB7-7E5C5F9212B4}">
      <dsp:nvSpPr>
        <dsp:cNvPr id="0" name=""/>
        <dsp:cNvSpPr/>
      </dsp:nvSpPr>
      <dsp:spPr>
        <a:xfrm>
          <a:off x="3749510" y="2470906"/>
          <a:ext cx="471037" cy="47103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BDDAAF-29FD-4E53-A424-0F60FDB2E107}">
      <dsp:nvSpPr>
        <dsp:cNvPr id="0" name=""/>
        <dsp:cNvSpPr/>
      </dsp:nvSpPr>
      <dsp:spPr>
        <a:xfrm>
          <a:off x="4565123" y="2300358"/>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Obtaining the required funding and investment for the project</a:t>
          </a:r>
        </a:p>
      </dsp:txBody>
      <dsp:txXfrm>
        <a:off x="4565123" y="2300358"/>
        <a:ext cx="1914313" cy="812133"/>
      </dsp:txXfrm>
    </dsp:sp>
    <dsp:sp modelId="{7E0E7671-3BBC-49B3-B439-40DC853898EA}">
      <dsp:nvSpPr>
        <dsp:cNvPr id="0" name=""/>
        <dsp:cNvSpPr/>
      </dsp:nvSpPr>
      <dsp:spPr>
        <a:xfrm>
          <a:off x="6812992" y="2300358"/>
          <a:ext cx="812133" cy="81213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0E6A1C-9394-403C-BBED-40D6B1DBDAF6}">
      <dsp:nvSpPr>
        <dsp:cNvPr id="0" name=""/>
        <dsp:cNvSpPr/>
      </dsp:nvSpPr>
      <dsp:spPr>
        <a:xfrm>
          <a:off x="6983540" y="2470906"/>
          <a:ext cx="471037" cy="47103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1BCE57-6AA7-4E35-82C8-91FAD8C1FE70}">
      <dsp:nvSpPr>
        <dsp:cNvPr id="0" name=""/>
        <dsp:cNvSpPr/>
      </dsp:nvSpPr>
      <dsp:spPr>
        <a:xfrm>
          <a:off x="7799153" y="2300358"/>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Dealing with spam reviews and false payment information and scamming attempts</a:t>
          </a:r>
        </a:p>
      </dsp:txBody>
      <dsp:txXfrm>
        <a:off x="7799153" y="2300358"/>
        <a:ext cx="1914313" cy="8121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2BC97-880D-41DF-A7FE-BCF619BCBE9E}">
      <dsp:nvSpPr>
        <dsp:cNvPr id="0" name=""/>
        <dsp:cNvSpPr/>
      </dsp:nvSpPr>
      <dsp:spPr>
        <a:xfrm>
          <a:off x="18038" y="194571"/>
          <a:ext cx="1295909" cy="129590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52DBA2-86B2-40D8-BFA1-E17C833648C4}">
      <dsp:nvSpPr>
        <dsp:cNvPr id="0" name=""/>
        <dsp:cNvSpPr/>
      </dsp:nvSpPr>
      <dsp:spPr>
        <a:xfrm>
          <a:off x="406966" y="608109"/>
          <a:ext cx="751627" cy="7516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54C274-784F-4694-BE8B-CA91463EFCDA}">
      <dsp:nvSpPr>
        <dsp:cNvPr id="0" name=""/>
        <dsp:cNvSpPr/>
      </dsp:nvSpPr>
      <dsp:spPr>
        <a:xfrm>
          <a:off x="1708430" y="335968"/>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Urgent and important</a:t>
          </a:r>
        </a:p>
      </dsp:txBody>
      <dsp:txXfrm>
        <a:off x="1708430" y="335968"/>
        <a:ext cx="3054644" cy="1295909"/>
      </dsp:txXfrm>
    </dsp:sp>
    <dsp:sp modelId="{B78D9221-A6FD-4100-9ABA-5A0344753E9B}">
      <dsp:nvSpPr>
        <dsp:cNvPr id="0" name=""/>
        <dsp:cNvSpPr/>
      </dsp:nvSpPr>
      <dsp:spPr>
        <a:xfrm>
          <a:off x="5295324" y="335968"/>
          <a:ext cx="1295909" cy="129590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520ED1-51E5-498D-A812-73B0C736CE97}">
      <dsp:nvSpPr>
        <dsp:cNvPr id="0" name=""/>
        <dsp:cNvSpPr/>
      </dsp:nvSpPr>
      <dsp:spPr>
        <a:xfrm>
          <a:off x="5567465" y="608109"/>
          <a:ext cx="751627" cy="7516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421FA9-976A-47A0-9791-165BDDEA0769}">
      <dsp:nvSpPr>
        <dsp:cNvPr id="0" name=""/>
        <dsp:cNvSpPr/>
      </dsp:nvSpPr>
      <dsp:spPr>
        <a:xfrm>
          <a:off x="6868929" y="335968"/>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Not urgent but important</a:t>
          </a:r>
        </a:p>
      </dsp:txBody>
      <dsp:txXfrm>
        <a:off x="6868929" y="335968"/>
        <a:ext cx="3054644" cy="1295909"/>
      </dsp:txXfrm>
    </dsp:sp>
    <dsp:sp modelId="{27BDA73B-C273-4399-B885-4C555B8165BD}">
      <dsp:nvSpPr>
        <dsp:cNvPr id="0" name=""/>
        <dsp:cNvSpPr/>
      </dsp:nvSpPr>
      <dsp:spPr>
        <a:xfrm>
          <a:off x="134825" y="2300358"/>
          <a:ext cx="1295909" cy="129590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2AB2CE-D9CD-46AC-A426-86536B6C030C}">
      <dsp:nvSpPr>
        <dsp:cNvPr id="0" name=""/>
        <dsp:cNvSpPr/>
      </dsp:nvSpPr>
      <dsp:spPr>
        <a:xfrm>
          <a:off x="406966" y="2572499"/>
          <a:ext cx="751627" cy="7516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D89B0B-3709-4939-91A0-C3D5133AA0A6}">
      <dsp:nvSpPr>
        <dsp:cNvPr id="0" name=""/>
        <dsp:cNvSpPr/>
      </dsp:nvSpPr>
      <dsp:spPr>
        <a:xfrm>
          <a:off x="1708430" y="2300358"/>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Urgent but Not important</a:t>
          </a:r>
        </a:p>
      </dsp:txBody>
      <dsp:txXfrm>
        <a:off x="1708430" y="2300358"/>
        <a:ext cx="3054644" cy="1295909"/>
      </dsp:txXfrm>
    </dsp:sp>
    <dsp:sp modelId="{E2EEE799-AA5A-4702-A45E-E5DDB1A7D357}">
      <dsp:nvSpPr>
        <dsp:cNvPr id="0" name=""/>
        <dsp:cNvSpPr/>
      </dsp:nvSpPr>
      <dsp:spPr>
        <a:xfrm>
          <a:off x="5295324" y="2300358"/>
          <a:ext cx="1295909" cy="129590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293949-974A-48AC-870E-B2E0BC74784C}">
      <dsp:nvSpPr>
        <dsp:cNvPr id="0" name=""/>
        <dsp:cNvSpPr/>
      </dsp:nvSpPr>
      <dsp:spPr>
        <a:xfrm>
          <a:off x="5567465" y="2572499"/>
          <a:ext cx="751627" cy="7516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6F9F01-2694-4127-9F03-AE18012097DC}">
      <dsp:nvSpPr>
        <dsp:cNvPr id="0" name=""/>
        <dsp:cNvSpPr/>
      </dsp:nvSpPr>
      <dsp:spPr>
        <a:xfrm>
          <a:off x="6868929" y="2300358"/>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Not urgent and Not important</a:t>
          </a:r>
        </a:p>
      </dsp:txBody>
      <dsp:txXfrm>
        <a:off x="6868929" y="2300358"/>
        <a:ext cx="3054644" cy="12959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FF863-88BF-482A-B1BB-10FA22D90FD0}">
      <dsp:nvSpPr>
        <dsp:cNvPr id="0" name=""/>
        <dsp:cNvSpPr/>
      </dsp:nvSpPr>
      <dsp:spPr>
        <a:xfrm>
          <a:off x="0" y="949"/>
          <a:ext cx="10058399" cy="812175"/>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59FA813-B7D5-420C-B60E-52A6C120B3C4}">
      <dsp:nvSpPr>
        <dsp:cNvPr id="0" name=""/>
        <dsp:cNvSpPr/>
      </dsp:nvSpPr>
      <dsp:spPr>
        <a:xfrm>
          <a:off x="5954" y="2205"/>
          <a:ext cx="926154" cy="878049"/>
        </a:xfrm>
        <a:prstGeom prst="rect">
          <a:avLst/>
        </a:prstGeom>
        <a:blipFill>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41000" r="-41000"/>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D494712-C738-4A77-B9E7-995B6B09E73F}">
      <dsp:nvSpPr>
        <dsp:cNvPr id="0" name=""/>
        <dsp:cNvSpPr/>
      </dsp:nvSpPr>
      <dsp:spPr>
        <a:xfrm>
          <a:off x="938063" y="35141"/>
          <a:ext cx="9120336" cy="812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955" tIns="85955" rIns="85955" bIns="85955" numCol="1" spcCol="1270" anchor="ctr" anchorCtr="0">
          <a:noAutofit/>
        </a:bodyPr>
        <a:lstStyle/>
        <a:p>
          <a:pPr marL="0" lvl="0" indent="0" algn="l" defTabSz="889000">
            <a:lnSpc>
              <a:spcPct val="100000"/>
            </a:lnSpc>
            <a:spcBef>
              <a:spcPct val="0"/>
            </a:spcBef>
            <a:spcAft>
              <a:spcPct val="35000"/>
            </a:spcAft>
            <a:buNone/>
          </a:pPr>
          <a:r>
            <a:rPr lang="en-US" sz="2000" b="0" kern="1200" cap="none" spc="0" dirty="0">
              <a:ln w="0"/>
              <a:effectLst>
                <a:outerShdw blurRad="38100" dist="19050" dir="2700000" algn="tl" rotWithShape="0">
                  <a:schemeClr val="dk1">
                    <a:alpha val="40000"/>
                  </a:schemeClr>
                </a:outerShdw>
              </a:effectLst>
            </a:rPr>
            <a:t>Urgent and important: warehouses, Web site and Staff, Advertisement.</a:t>
          </a:r>
        </a:p>
      </dsp:txBody>
      <dsp:txXfrm>
        <a:off x="938063" y="35141"/>
        <a:ext cx="9120336" cy="812175"/>
      </dsp:txXfrm>
    </dsp:sp>
    <dsp:sp modelId="{4BC4297E-C7F1-494B-AE43-2B4FAE83A996}">
      <dsp:nvSpPr>
        <dsp:cNvPr id="0" name=""/>
        <dsp:cNvSpPr/>
      </dsp:nvSpPr>
      <dsp:spPr>
        <a:xfrm>
          <a:off x="0" y="1083298"/>
          <a:ext cx="10058399" cy="812175"/>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C9F9CADB-FCDF-4B72-98F6-4AE0B12CB28B}">
      <dsp:nvSpPr>
        <dsp:cNvPr id="0" name=""/>
        <dsp:cNvSpPr/>
      </dsp:nvSpPr>
      <dsp:spPr>
        <a:xfrm>
          <a:off x="106662" y="1165515"/>
          <a:ext cx="724738" cy="647741"/>
        </a:xfrm>
        <a:prstGeom prst="rect">
          <a:avLst/>
        </a:prstGeom>
        <a:blipFill rotWithShape="1">
          <a:blip xmlns:r="http://schemas.openxmlformats.org/officeDocument/2006/relationships" r:embed="rId2">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19000" r="-19000"/>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046BD7B-A804-4E75-A021-8F8BC7BCD422}">
      <dsp:nvSpPr>
        <dsp:cNvPr id="0" name=""/>
        <dsp:cNvSpPr/>
      </dsp:nvSpPr>
      <dsp:spPr>
        <a:xfrm>
          <a:off x="938063" y="1083298"/>
          <a:ext cx="9120336" cy="812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955" tIns="85955" rIns="85955" bIns="85955" numCol="1" spcCol="1270" anchor="ctr" anchorCtr="0">
          <a:noAutofit/>
        </a:bodyPr>
        <a:lstStyle/>
        <a:p>
          <a:pPr marL="0" lvl="0" indent="0" algn="l" defTabSz="889000">
            <a:lnSpc>
              <a:spcPct val="100000"/>
            </a:lnSpc>
            <a:spcBef>
              <a:spcPct val="0"/>
            </a:spcBef>
            <a:spcAft>
              <a:spcPct val="35000"/>
            </a:spcAft>
            <a:buNone/>
          </a:pPr>
          <a:r>
            <a:rPr lang="en-US" sz="2000" b="0" kern="1200" cap="none" spc="0">
              <a:ln w="0"/>
              <a:effectLst>
                <a:outerShdw blurRad="38100" dist="19050" dir="2700000" algn="tl" rotWithShape="0">
                  <a:schemeClr val="dk1">
                    <a:alpha val="40000"/>
                  </a:schemeClr>
                </a:outerShdw>
              </a:effectLst>
            </a:rPr>
            <a:t>Not urgent but important: Store physical location, Strategic planning </a:t>
          </a:r>
          <a:endParaRPr lang="en-US" sz="2000" b="0" kern="1200" cap="none" spc="0" dirty="0">
            <a:ln w="0"/>
            <a:effectLst>
              <a:outerShdw blurRad="38100" dist="19050" dir="2700000" algn="tl" rotWithShape="0">
                <a:schemeClr val="dk1">
                  <a:alpha val="40000"/>
                </a:schemeClr>
              </a:outerShdw>
            </a:effectLst>
          </a:endParaRPr>
        </a:p>
      </dsp:txBody>
      <dsp:txXfrm>
        <a:off x="938063" y="1083298"/>
        <a:ext cx="9120336" cy="812175"/>
      </dsp:txXfrm>
    </dsp:sp>
    <dsp:sp modelId="{F832040E-CC47-4D3A-924E-931386A55D5A}">
      <dsp:nvSpPr>
        <dsp:cNvPr id="0" name=""/>
        <dsp:cNvSpPr/>
      </dsp:nvSpPr>
      <dsp:spPr>
        <a:xfrm>
          <a:off x="0" y="2098518"/>
          <a:ext cx="10058399" cy="812175"/>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23CABA40-8D3F-49F5-A413-1738A277D671}">
      <dsp:nvSpPr>
        <dsp:cNvPr id="0" name=""/>
        <dsp:cNvSpPr/>
      </dsp:nvSpPr>
      <dsp:spPr>
        <a:xfrm>
          <a:off x="158637" y="2125794"/>
          <a:ext cx="620787" cy="757624"/>
        </a:xfrm>
        <a:prstGeom prst="rect">
          <a:avLst/>
        </a:prstGeom>
        <a:blipFill>
          <a:blip xmlns:r="http://schemas.openxmlformats.org/officeDocument/2006/relationships" r:embed="rId3">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l="-38000" r="-38000"/>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23A0598-FB56-4873-ADEA-BB28947A109F}">
      <dsp:nvSpPr>
        <dsp:cNvPr id="0" name=""/>
        <dsp:cNvSpPr/>
      </dsp:nvSpPr>
      <dsp:spPr>
        <a:xfrm>
          <a:off x="938063" y="2098518"/>
          <a:ext cx="9120336" cy="812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955" tIns="85955" rIns="85955" bIns="85955" numCol="1" spcCol="1270" anchor="ctr" anchorCtr="0">
          <a:noAutofit/>
        </a:bodyPr>
        <a:lstStyle/>
        <a:p>
          <a:pPr marL="0" lvl="0" indent="0" algn="l" defTabSz="889000">
            <a:lnSpc>
              <a:spcPct val="100000"/>
            </a:lnSpc>
            <a:spcBef>
              <a:spcPct val="0"/>
            </a:spcBef>
            <a:spcAft>
              <a:spcPct val="35000"/>
            </a:spcAft>
            <a:buNone/>
          </a:pPr>
          <a:r>
            <a:rPr lang="en-US" sz="2000" b="0" kern="1200" cap="none" spc="0">
              <a:ln w="0"/>
              <a:effectLst>
                <a:outerShdw blurRad="38100" dist="19050" dir="2700000" algn="tl" rotWithShape="0">
                  <a:schemeClr val="dk1">
                    <a:alpha val="40000"/>
                  </a:schemeClr>
                </a:outerShdw>
              </a:effectLst>
            </a:rPr>
            <a:t>Urgent but not important: responding to stakeholders emails and calls</a:t>
          </a:r>
          <a:endParaRPr lang="en-US" sz="2000" b="0" kern="1200" cap="none" spc="0" dirty="0">
            <a:ln w="0"/>
            <a:effectLst>
              <a:outerShdw blurRad="38100" dist="19050" dir="2700000" algn="tl" rotWithShape="0">
                <a:schemeClr val="dk1">
                  <a:alpha val="40000"/>
                </a:schemeClr>
              </a:outerShdw>
            </a:effectLst>
          </a:endParaRPr>
        </a:p>
      </dsp:txBody>
      <dsp:txXfrm>
        <a:off x="938063" y="2098518"/>
        <a:ext cx="9120336" cy="812175"/>
      </dsp:txXfrm>
    </dsp:sp>
    <dsp:sp modelId="{07A2C586-099F-41C5-A014-713DFFFAB087}">
      <dsp:nvSpPr>
        <dsp:cNvPr id="0" name=""/>
        <dsp:cNvSpPr/>
      </dsp:nvSpPr>
      <dsp:spPr>
        <a:xfrm>
          <a:off x="0" y="3115797"/>
          <a:ext cx="10058399" cy="812175"/>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4EB7E04-02F9-4EE2-A36F-58B19604C560}">
      <dsp:nvSpPr>
        <dsp:cNvPr id="0" name=""/>
        <dsp:cNvSpPr/>
      </dsp:nvSpPr>
      <dsp:spPr>
        <a:xfrm>
          <a:off x="140821" y="3113738"/>
          <a:ext cx="656420" cy="816293"/>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D6A8A15-50AE-48F3-A73F-180DA37FB847}">
      <dsp:nvSpPr>
        <dsp:cNvPr id="0" name=""/>
        <dsp:cNvSpPr/>
      </dsp:nvSpPr>
      <dsp:spPr>
        <a:xfrm>
          <a:off x="938063" y="3115797"/>
          <a:ext cx="9120336" cy="812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955" tIns="85955" rIns="85955" bIns="85955" numCol="1" spcCol="1270" anchor="ctr" anchorCtr="0">
          <a:noAutofit/>
        </a:bodyPr>
        <a:lstStyle/>
        <a:p>
          <a:pPr marL="0" lvl="0" indent="0" algn="l" defTabSz="889000">
            <a:lnSpc>
              <a:spcPct val="100000"/>
            </a:lnSpc>
            <a:spcBef>
              <a:spcPct val="0"/>
            </a:spcBef>
            <a:spcAft>
              <a:spcPct val="35000"/>
            </a:spcAft>
            <a:buNone/>
          </a:pPr>
          <a:r>
            <a:rPr lang="en-US" sz="2000" b="0" kern="1200" cap="none" spc="0">
              <a:ln w="0"/>
              <a:effectLst>
                <a:outerShdw blurRad="38100" dist="19050" dir="2700000" algn="tl" rotWithShape="0">
                  <a:schemeClr val="dk1">
                    <a:alpha val="40000"/>
                  </a:schemeClr>
                </a:outerShdw>
              </a:effectLst>
            </a:rPr>
            <a:t>Not urgent and Not important: storeowners and merchant feedback, app for mobiles</a:t>
          </a:r>
          <a:endParaRPr lang="en-US" sz="2000" b="0" kern="1200" cap="none" spc="0" dirty="0">
            <a:ln w="0"/>
            <a:effectLst>
              <a:outerShdw blurRad="38100" dist="19050" dir="2700000" algn="tl" rotWithShape="0">
                <a:schemeClr val="dk1">
                  <a:alpha val="40000"/>
                </a:schemeClr>
              </a:outerShdw>
            </a:effectLst>
          </a:endParaRPr>
        </a:p>
      </dsp:txBody>
      <dsp:txXfrm>
        <a:off x="938063" y="3115797"/>
        <a:ext cx="9120336" cy="8121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E5545-7500-4E53-BE72-0B2319B43ABD}">
      <dsp:nvSpPr>
        <dsp:cNvPr id="0" name=""/>
        <dsp:cNvSpPr/>
      </dsp:nvSpPr>
      <dsp:spPr>
        <a:xfrm>
          <a:off x="0" y="319344"/>
          <a:ext cx="8895821" cy="118755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0415" tIns="270764" rIns="690415" bIns="92456" numCol="1" spcCol="1270" anchor="t" anchorCtr="0">
          <a:noAutofit/>
        </a:bodyPr>
        <a:lstStyle/>
        <a:p>
          <a:pPr marL="114300" lvl="1" indent="-114300" algn="l" defTabSz="577850">
            <a:lnSpc>
              <a:spcPct val="90000"/>
            </a:lnSpc>
            <a:spcBef>
              <a:spcPct val="0"/>
            </a:spcBef>
            <a:spcAft>
              <a:spcPct val="15000"/>
            </a:spcAft>
            <a:buFontTx/>
            <a:buNone/>
          </a:pPr>
          <a:r>
            <a:rPr lang="en-US" sz="1300" b="1" i="0" kern="1200" baseline="0" dirty="0"/>
            <a:t>1.1 Team Organization</a:t>
          </a:r>
          <a:endParaRPr lang="en-US" sz="1300" kern="1200" dirty="0"/>
        </a:p>
        <a:p>
          <a:pPr marL="228600" lvl="2" indent="-114300" algn="l" defTabSz="577850">
            <a:lnSpc>
              <a:spcPct val="90000"/>
            </a:lnSpc>
            <a:spcBef>
              <a:spcPct val="0"/>
            </a:spcBef>
            <a:spcAft>
              <a:spcPct val="15000"/>
            </a:spcAft>
            <a:buFontTx/>
            <a:buNone/>
          </a:pPr>
          <a:r>
            <a:rPr lang="en-US" sz="1300" b="1" i="0" kern="1200" baseline="0" dirty="0"/>
            <a:t>1.1.1 Resources Allocation</a:t>
          </a:r>
          <a:endParaRPr lang="en-US" sz="1300" kern="1200" dirty="0"/>
        </a:p>
        <a:p>
          <a:pPr marL="114300" lvl="1" indent="-114300" algn="l" defTabSz="577850">
            <a:lnSpc>
              <a:spcPct val="90000"/>
            </a:lnSpc>
            <a:spcBef>
              <a:spcPct val="0"/>
            </a:spcBef>
            <a:spcAft>
              <a:spcPct val="15000"/>
            </a:spcAft>
            <a:buFontTx/>
            <a:buNone/>
          </a:pPr>
          <a:r>
            <a:rPr lang="en-US" sz="1300" b="1" i="0" kern="1200" baseline="0" dirty="0"/>
            <a:t>1.2 Activities Scheduling</a:t>
          </a:r>
          <a:endParaRPr lang="en-US" sz="1300" kern="1200" dirty="0"/>
        </a:p>
        <a:p>
          <a:pPr marL="228600" lvl="2" indent="-114300" algn="l" defTabSz="577850">
            <a:lnSpc>
              <a:spcPct val="90000"/>
            </a:lnSpc>
            <a:spcBef>
              <a:spcPct val="0"/>
            </a:spcBef>
            <a:spcAft>
              <a:spcPct val="15000"/>
            </a:spcAft>
            <a:buFontTx/>
            <a:buNone/>
          </a:pPr>
          <a:r>
            <a:rPr lang="en-US" sz="1300" b="1" i="0" kern="1200" baseline="0" dirty="0"/>
            <a:t>1.2.1 Cost Analysis</a:t>
          </a:r>
          <a:endParaRPr lang="en-US" sz="1300" kern="1200" dirty="0"/>
        </a:p>
      </dsp:txBody>
      <dsp:txXfrm>
        <a:off x="0" y="319344"/>
        <a:ext cx="8895821" cy="1187550"/>
      </dsp:txXfrm>
    </dsp:sp>
    <dsp:sp modelId="{A0989F83-D1B6-455A-8D57-8007FB8911F9}">
      <dsp:nvSpPr>
        <dsp:cNvPr id="0" name=""/>
        <dsp:cNvSpPr/>
      </dsp:nvSpPr>
      <dsp:spPr>
        <a:xfrm>
          <a:off x="444791" y="127464"/>
          <a:ext cx="6227074" cy="383760"/>
        </a:xfrm>
        <a:prstGeom prst="roundRect">
          <a:avLst/>
        </a:prstGeom>
        <a:solidFill>
          <a:srgbClr val="00B050"/>
        </a:soli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5369" tIns="0" rIns="235369" bIns="0" numCol="1" spcCol="1270" anchor="ctr" anchorCtr="0">
          <a:noAutofit/>
        </a:bodyPr>
        <a:lstStyle/>
        <a:p>
          <a:pPr marL="0" lvl="0" indent="0" algn="l" defTabSz="577850">
            <a:lnSpc>
              <a:spcPct val="90000"/>
            </a:lnSpc>
            <a:spcBef>
              <a:spcPct val="0"/>
            </a:spcBef>
            <a:spcAft>
              <a:spcPct val="35000"/>
            </a:spcAft>
            <a:buNone/>
          </a:pPr>
          <a:r>
            <a:rPr lang="en-US" sz="1300" b="1" i="0" kern="1200" baseline="0" dirty="0"/>
            <a:t>1. Project Management</a:t>
          </a:r>
          <a:endParaRPr lang="en-US" sz="1300" kern="1200" dirty="0"/>
        </a:p>
      </dsp:txBody>
      <dsp:txXfrm>
        <a:off x="463525" y="146198"/>
        <a:ext cx="6189606" cy="346292"/>
      </dsp:txXfrm>
    </dsp:sp>
    <dsp:sp modelId="{5607848A-B3C5-4B21-9C4F-135A28858B92}">
      <dsp:nvSpPr>
        <dsp:cNvPr id="0" name=""/>
        <dsp:cNvSpPr/>
      </dsp:nvSpPr>
      <dsp:spPr>
        <a:xfrm>
          <a:off x="0" y="1768974"/>
          <a:ext cx="8895821" cy="9828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0415" tIns="270764" rIns="690415" bIns="92456" numCol="1" spcCol="1270" anchor="t" anchorCtr="0">
          <a:noAutofit/>
        </a:bodyPr>
        <a:lstStyle/>
        <a:p>
          <a:pPr marL="114300" lvl="1" indent="-114300" algn="l" defTabSz="577850">
            <a:lnSpc>
              <a:spcPct val="90000"/>
            </a:lnSpc>
            <a:spcBef>
              <a:spcPct val="0"/>
            </a:spcBef>
            <a:spcAft>
              <a:spcPct val="15000"/>
            </a:spcAft>
            <a:buFont typeface="+mj-lt"/>
            <a:buNone/>
          </a:pPr>
          <a:r>
            <a:rPr lang="en-US" sz="1300" b="1" i="0" kern="1200" baseline="0" dirty="0"/>
            <a:t>2.1 Salesmen</a:t>
          </a:r>
          <a:endParaRPr lang="en-US" sz="1300" kern="1200" dirty="0"/>
        </a:p>
        <a:p>
          <a:pPr marL="114300" lvl="1" indent="-114300" algn="l" defTabSz="577850">
            <a:lnSpc>
              <a:spcPct val="90000"/>
            </a:lnSpc>
            <a:spcBef>
              <a:spcPct val="0"/>
            </a:spcBef>
            <a:spcAft>
              <a:spcPct val="15000"/>
            </a:spcAft>
            <a:buFont typeface="+mj-lt"/>
            <a:buNone/>
          </a:pPr>
          <a:r>
            <a:rPr lang="en-US" sz="1300" b="1" i="0" kern="1200" baseline="0" dirty="0"/>
            <a:t>2.2 Social Media Ads</a:t>
          </a:r>
          <a:endParaRPr lang="en-US" sz="1300" kern="1200" dirty="0"/>
        </a:p>
        <a:p>
          <a:pPr marL="114300" lvl="1" indent="-114300" algn="l" defTabSz="577850">
            <a:lnSpc>
              <a:spcPct val="90000"/>
            </a:lnSpc>
            <a:spcBef>
              <a:spcPct val="0"/>
            </a:spcBef>
            <a:spcAft>
              <a:spcPct val="15000"/>
            </a:spcAft>
            <a:buFont typeface="+mj-lt"/>
            <a:buNone/>
          </a:pPr>
          <a:r>
            <a:rPr lang="en-US" sz="1300" b="1" i="0" kern="1200" baseline="0" dirty="0"/>
            <a:t>2.3 Posters &amp; Graphic Ads</a:t>
          </a:r>
          <a:endParaRPr lang="en-US" sz="1300" kern="1200" dirty="0"/>
        </a:p>
      </dsp:txBody>
      <dsp:txXfrm>
        <a:off x="0" y="1768974"/>
        <a:ext cx="8895821" cy="982800"/>
      </dsp:txXfrm>
    </dsp:sp>
    <dsp:sp modelId="{6055C48D-1943-4536-B46D-94660AAA8B2F}">
      <dsp:nvSpPr>
        <dsp:cNvPr id="0" name=""/>
        <dsp:cNvSpPr/>
      </dsp:nvSpPr>
      <dsp:spPr>
        <a:xfrm>
          <a:off x="444791" y="1577094"/>
          <a:ext cx="6227074" cy="383760"/>
        </a:xfrm>
        <a:prstGeom prst="roundRect">
          <a:avLst/>
        </a:prstGeom>
        <a:solidFill>
          <a:srgbClr val="00B050"/>
        </a:soli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5369" tIns="0" rIns="235369" bIns="0" numCol="1" spcCol="1270" anchor="ctr" anchorCtr="0">
          <a:noAutofit/>
        </a:bodyPr>
        <a:lstStyle/>
        <a:p>
          <a:pPr marL="0" lvl="0" indent="0" algn="l" defTabSz="577850">
            <a:lnSpc>
              <a:spcPct val="90000"/>
            </a:lnSpc>
            <a:spcBef>
              <a:spcPct val="0"/>
            </a:spcBef>
            <a:spcAft>
              <a:spcPct val="35000"/>
            </a:spcAft>
            <a:buNone/>
          </a:pPr>
          <a:r>
            <a:rPr lang="en-US" sz="1300" b="1" i="0" kern="1200" baseline="0" dirty="0"/>
            <a:t>2. Commercial Advertising</a:t>
          </a:r>
          <a:endParaRPr lang="en-US" sz="1300" kern="1200" dirty="0"/>
        </a:p>
      </dsp:txBody>
      <dsp:txXfrm>
        <a:off x="463525" y="1595828"/>
        <a:ext cx="6189606" cy="346292"/>
      </dsp:txXfrm>
    </dsp:sp>
    <dsp:sp modelId="{53D6A38D-CF9F-4177-B2CA-3F812695E4FE}">
      <dsp:nvSpPr>
        <dsp:cNvPr id="0" name=""/>
        <dsp:cNvSpPr/>
      </dsp:nvSpPr>
      <dsp:spPr>
        <a:xfrm>
          <a:off x="0" y="3013854"/>
          <a:ext cx="8895821" cy="118755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0415" tIns="270764" rIns="690415" bIns="92456"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None/>
          </a:pPr>
          <a:r>
            <a:rPr lang="en-US" sz="1300" b="1" i="0" kern="1200" baseline="0" dirty="0"/>
            <a:t>3.1 Requirement Analysis</a:t>
          </a:r>
          <a:endParaRPr lang="en-US" sz="1300" kern="1200" dirty="0"/>
        </a:p>
        <a:p>
          <a:pPr marL="114300" lvl="1" indent="-114300" algn="l" defTabSz="577850">
            <a:lnSpc>
              <a:spcPct val="90000"/>
            </a:lnSpc>
            <a:spcBef>
              <a:spcPct val="0"/>
            </a:spcBef>
            <a:spcAft>
              <a:spcPct val="15000"/>
            </a:spcAft>
            <a:buNone/>
          </a:pPr>
          <a:r>
            <a:rPr lang="en-US" sz="1300" b="1" i="0" kern="1200" baseline="0" dirty="0"/>
            <a:t>3.2 Software Design</a:t>
          </a:r>
          <a:endParaRPr lang="en-US" sz="1300" kern="1200" dirty="0"/>
        </a:p>
        <a:p>
          <a:pPr marL="114300" lvl="1" indent="-114300" algn="l" defTabSz="577850">
            <a:lnSpc>
              <a:spcPct val="90000"/>
            </a:lnSpc>
            <a:spcBef>
              <a:spcPct val="0"/>
            </a:spcBef>
            <a:spcAft>
              <a:spcPct val="15000"/>
            </a:spcAft>
            <a:buFont typeface="Arial" panose="020B0604020202020204" pitchFamily="34" charset="0"/>
            <a:buNone/>
          </a:pPr>
          <a:r>
            <a:rPr lang="en-US" sz="1300" b="1" i="0" kern="1200" baseline="0" dirty="0"/>
            <a:t>3.3 Software Implementation</a:t>
          </a:r>
          <a:endParaRPr lang="en-US" sz="1300" kern="1200" dirty="0"/>
        </a:p>
        <a:p>
          <a:pPr marL="114300" lvl="1" indent="-114300" algn="l" defTabSz="577850">
            <a:lnSpc>
              <a:spcPct val="90000"/>
            </a:lnSpc>
            <a:spcBef>
              <a:spcPct val="0"/>
            </a:spcBef>
            <a:spcAft>
              <a:spcPct val="15000"/>
            </a:spcAft>
            <a:buNone/>
          </a:pPr>
          <a:r>
            <a:rPr lang="en-US" sz="1300" b="1" i="0" kern="1200" baseline="0" dirty="0"/>
            <a:t>3.4 Quality Assurance</a:t>
          </a:r>
          <a:endParaRPr lang="en-US" sz="1300" kern="1200" dirty="0"/>
        </a:p>
      </dsp:txBody>
      <dsp:txXfrm>
        <a:off x="0" y="3013854"/>
        <a:ext cx="8895821" cy="1187550"/>
      </dsp:txXfrm>
    </dsp:sp>
    <dsp:sp modelId="{B1B39D60-CD17-42B6-B156-DE5B9736B506}">
      <dsp:nvSpPr>
        <dsp:cNvPr id="0" name=""/>
        <dsp:cNvSpPr/>
      </dsp:nvSpPr>
      <dsp:spPr>
        <a:xfrm>
          <a:off x="444791" y="2821974"/>
          <a:ext cx="6227074" cy="383760"/>
        </a:xfrm>
        <a:prstGeom prst="roundRect">
          <a:avLst/>
        </a:prstGeom>
        <a:solidFill>
          <a:srgbClr val="00B050"/>
        </a:soli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5369" tIns="0" rIns="235369" bIns="0" numCol="1" spcCol="1270" anchor="ctr" anchorCtr="0">
          <a:noAutofit/>
        </a:bodyPr>
        <a:lstStyle/>
        <a:p>
          <a:pPr marL="0" lvl="0" indent="0" algn="l" defTabSz="577850">
            <a:lnSpc>
              <a:spcPct val="90000"/>
            </a:lnSpc>
            <a:spcBef>
              <a:spcPct val="0"/>
            </a:spcBef>
            <a:spcAft>
              <a:spcPct val="35000"/>
            </a:spcAft>
            <a:buNone/>
          </a:pPr>
          <a:r>
            <a:rPr lang="en-US" sz="1300" b="1" i="0" kern="1200" baseline="0" dirty="0"/>
            <a:t>3. System Development</a:t>
          </a:r>
          <a:endParaRPr lang="en-US" sz="1300" kern="1200" dirty="0"/>
        </a:p>
      </dsp:txBody>
      <dsp:txXfrm>
        <a:off x="463525" y="2840708"/>
        <a:ext cx="6189606" cy="346292"/>
      </dsp:txXfrm>
    </dsp:sp>
    <dsp:sp modelId="{C5907D1D-DB1E-4777-A41B-409182FC5AC8}">
      <dsp:nvSpPr>
        <dsp:cNvPr id="0" name=""/>
        <dsp:cNvSpPr/>
      </dsp:nvSpPr>
      <dsp:spPr>
        <a:xfrm>
          <a:off x="0" y="4463484"/>
          <a:ext cx="8895821" cy="118755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0415" tIns="270764" rIns="690415" bIns="92456" numCol="1" spcCol="1270" anchor="t" anchorCtr="0">
          <a:noAutofit/>
        </a:bodyPr>
        <a:lstStyle/>
        <a:p>
          <a:pPr marL="114300" lvl="1" indent="-114300" algn="l" defTabSz="577850">
            <a:lnSpc>
              <a:spcPct val="90000"/>
            </a:lnSpc>
            <a:spcBef>
              <a:spcPct val="0"/>
            </a:spcBef>
            <a:spcAft>
              <a:spcPct val="15000"/>
            </a:spcAft>
            <a:buNone/>
          </a:pPr>
          <a:r>
            <a:rPr lang="en-US" sz="1300" b="1" i="0" kern="1200" baseline="0" dirty="0"/>
            <a:t>4.1 Orders Registration </a:t>
          </a:r>
          <a:endParaRPr lang="en-US" sz="1300" kern="1200" dirty="0"/>
        </a:p>
        <a:p>
          <a:pPr marL="114300" lvl="1" indent="-114300" algn="l" defTabSz="577850">
            <a:lnSpc>
              <a:spcPct val="90000"/>
            </a:lnSpc>
            <a:spcBef>
              <a:spcPct val="0"/>
            </a:spcBef>
            <a:spcAft>
              <a:spcPct val="15000"/>
            </a:spcAft>
            <a:buNone/>
          </a:pPr>
          <a:r>
            <a:rPr lang="en-US" sz="1300" b="1" i="0" kern="1200" baseline="0" dirty="0"/>
            <a:t>4.2 Deliveries Management</a:t>
          </a:r>
          <a:endParaRPr lang="en-US" sz="1300" kern="1200" dirty="0"/>
        </a:p>
        <a:p>
          <a:pPr marL="228600" lvl="2" indent="-114300" algn="l" defTabSz="577850">
            <a:lnSpc>
              <a:spcPct val="90000"/>
            </a:lnSpc>
            <a:spcBef>
              <a:spcPct val="0"/>
            </a:spcBef>
            <a:spcAft>
              <a:spcPct val="15000"/>
            </a:spcAft>
            <a:buNone/>
          </a:pPr>
          <a:r>
            <a:rPr lang="en-US" sz="1300" b="1" i="0" kern="1200" baseline="0" dirty="0"/>
            <a:t>4.2.1 Customer Service</a:t>
          </a:r>
          <a:endParaRPr lang="en-US" sz="1300" kern="1200" dirty="0"/>
        </a:p>
        <a:p>
          <a:pPr marL="228600" lvl="2" indent="-114300" algn="l" defTabSz="577850">
            <a:lnSpc>
              <a:spcPct val="90000"/>
            </a:lnSpc>
            <a:spcBef>
              <a:spcPct val="0"/>
            </a:spcBef>
            <a:spcAft>
              <a:spcPct val="15000"/>
            </a:spcAft>
            <a:buNone/>
          </a:pPr>
          <a:r>
            <a:rPr lang="en-US" sz="1300" b="1" i="0" kern="1200" baseline="0" dirty="0"/>
            <a:t>4.2.2 Warehouse Management</a:t>
          </a:r>
          <a:endParaRPr lang="en-US" sz="1300" kern="1200" dirty="0"/>
        </a:p>
      </dsp:txBody>
      <dsp:txXfrm>
        <a:off x="0" y="4463484"/>
        <a:ext cx="8895821" cy="1187550"/>
      </dsp:txXfrm>
    </dsp:sp>
    <dsp:sp modelId="{4BD5F8F9-860F-43CE-918E-D12FA05B43D6}">
      <dsp:nvSpPr>
        <dsp:cNvPr id="0" name=""/>
        <dsp:cNvSpPr/>
      </dsp:nvSpPr>
      <dsp:spPr>
        <a:xfrm>
          <a:off x="444791" y="4271604"/>
          <a:ext cx="6227074" cy="383760"/>
        </a:xfrm>
        <a:prstGeom prst="roundRect">
          <a:avLst/>
        </a:prstGeom>
        <a:solidFill>
          <a:srgbClr val="00B050"/>
        </a:soli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5369" tIns="0" rIns="235369" bIns="0" numCol="1" spcCol="1270" anchor="ctr" anchorCtr="0">
          <a:noAutofit/>
        </a:bodyPr>
        <a:lstStyle/>
        <a:p>
          <a:pPr marL="0" lvl="0" indent="0" algn="l" defTabSz="577850">
            <a:lnSpc>
              <a:spcPct val="90000"/>
            </a:lnSpc>
            <a:spcBef>
              <a:spcPct val="0"/>
            </a:spcBef>
            <a:spcAft>
              <a:spcPct val="35000"/>
            </a:spcAft>
            <a:buNone/>
          </a:pPr>
          <a:r>
            <a:rPr lang="en-US" sz="1300" b="1" i="0" kern="1200" baseline="0" dirty="0"/>
            <a:t>4. Products management</a:t>
          </a:r>
          <a:endParaRPr lang="en-US" sz="1300" kern="1200" dirty="0"/>
        </a:p>
      </dsp:txBody>
      <dsp:txXfrm>
        <a:off x="463525" y="4290338"/>
        <a:ext cx="6189606" cy="34629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DDA51639-B2D6-4652-B8C3-1B4C224A7BAF}" type="datetimeFigureOut">
              <a:rPr lang="en-US" smtClean="0"/>
              <a:t>12/21/2020</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70520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D11A6AA8-A04B-4104-9AE2-BD48D340E27F}" type="datetimeFigureOut">
              <a:rPr lang="en-US" smtClean="0"/>
              <a:t>12/21/2020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080868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B4E0BF79-FAC6-4A96-8DE1-F7B82E2E1652}" type="datetimeFigureOut">
              <a:rPr lang="en-US" smtClean="0"/>
              <a:t>12/21/2020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191088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82FF5DD9-2C52-442D-92E2-8072C0C3D7CD}" type="datetimeFigureOut">
              <a:rPr lang="en-US" smtClean="0"/>
              <a:t>12/21/2020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36333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C44961B7-6B89-48AB-966F-622E2788EECC}" type="datetimeFigureOut">
              <a:rPr lang="en-US" smtClean="0"/>
              <a:t>12/21/2020</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738047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DBD3D6FB-79CC-4683-A046-BBE785BA1BED}" type="datetimeFigureOut">
              <a:rPr lang="en-US" smtClean="0"/>
              <a:t>12/21/2020</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459040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9512B3E8-48F1-4B23-8498-D8A04A81EC9C}" type="datetimeFigureOut">
              <a:rPr lang="en-US" smtClean="0"/>
              <a:t>12/21/2020</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4200729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10B90D90-AA62-404D-A741-635B4370F9CB}" type="datetimeFigureOut">
              <a:rPr lang="en-US" smtClean="0"/>
              <a:t>12/21/2020</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964042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A57002E4-6836-46D1-9DBB-3C27C0DD3A89}" type="datetimeFigureOut">
              <a:rPr lang="en-US" smtClean="0"/>
              <a:t>12/21/2020</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932778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1CF131DD-A141-4471-BCF9-C6073EDD7E20}" type="datetimeFigureOut">
              <a:rPr lang="en-US" smtClean="0"/>
              <a:t>12/21/2020</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smtClean="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39692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AB334A90-EB03-42F3-8859-2C2B2724C058}" type="datetimeFigureOut">
              <a:rPr lang="en-US" smtClean="0"/>
              <a:t>12/21/2020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09960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CBC48EC7-AF6A-48D3-8284-14BACBEBDD84}" type="datetimeFigureOut">
              <a:rPr lang="en-US" smtClean="0"/>
              <a:t>12/21/2020</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51754227"/>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reciprocitylabs.com/resources/what-is-risk-identificatio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56CC4-C802-4056-A983-A35EAA0EB5BA}"/>
              </a:ext>
            </a:extLst>
          </p:cNvPr>
          <p:cNvSpPr>
            <a:spLocks noGrp="1"/>
          </p:cNvSpPr>
          <p:nvPr>
            <p:ph type="ctrTitle"/>
          </p:nvPr>
        </p:nvSpPr>
        <p:spPr/>
        <p:txBody>
          <a:bodyPr/>
          <a:lstStyle/>
          <a:p>
            <a:r>
              <a:rPr lang="en-US" dirty="0"/>
              <a:t>Online shopping </a:t>
            </a:r>
          </a:p>
        </p:txBody>
      </p:sp>
    </p:spTree>
    <p:extLst>
      <p:ext uri="{BB962C8B-B14F-4D97-AF65-F5344CB8AC3E}">
        <p14:creationId xmlns:p14="http://schemas.microsoft.com/office/powerpoint/2010/main" val="4210825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5631374-2222-4C73-A06A-74EC47B17EFB}"/>
              </a:ext>
            </a:extLst>
          </p:cNvPr>
          <p:cNvPicPr>
            <a:picLocks noGrp="1" noChangeAspect="1"/>
          </p:cNvPicPr>
          <p:nvPr>
            <p:ph idx="1"/>
          </p:nvPr>
        </p:nvPicPr>
        <p:blipFill>
          <a:blip r:embed="rId2"/>
          <a:stretch>
            <a:fillRect/>
          </a:stretch>
        </p:blipFill>
        <p:spPr>
          <a:xfrm>
            <a:off x="268358" y="248478"/>
            <a:ext cx="11688416" cy="6351105"/>
          </a:xfrm>
        </p:spPr>
      </p:pic>
      <p:sp>
        <p:nvSpPr>
          <p:cNvPr id="7" name="TextBox 6">
            <a:extLst>
              <a:ext uri="{FF2B5EF4-FFF2-40B4-BE49-F238E27FC236}">
                <a16:creationId xmlns:a16="http://schemas.microsoft.com/office/drawing/2014/main" id="{D55F1F9B-A423-44AA-BC08-16D2FB9A690E}"/>
              </a:ext>
            </a:extLst>
          </p:cNvPr>
          <p:cNvSpPr txBox="1"/>
          <p:nvPr/>
        </p:nvSpPr>
        <p:spPr>
          <a:xfrm>
            <a:off x="4420428" y="4611613"/>
            <a:ext cx="6097656" cy="1077218"/>
          </a:xfrm>
          <a:prstGeom prst="rect">
            <a:avLst/>
          </a:prstGeom>
          <a:noFill/>
        </p:spPr>
        <p:txBody>
          <a:bodyPr wrap="square">
            <a:spAutoFit/>
          </a:bodyPr>
          <a:lstStyle/>
          <a:p>
            <a:r>
              <a:rPr lang="en-US" sz="3200" b="1" dirty="0">
                <a:solidFill>
                  <a:schemeClr val="bg1"/>
                </a:solidFill>
              </a:rPr>
              <a:t>Project Priorities</a:t>
            </a:r>
            <a:br>
              <a:rPr lang="en-US" sz="3200" b="1" dirty="0">
                <a:solidFill>
                  <a:schemeClr val="bg1"/>
                </a:solidFill>
              </a:rPr>
            </a:br>
            <a:endParaRPr lang="en-US" sz="3200" dirty="0">
              <a:solidFill>
                <a:schemeClr val="bg1"/>
              </a:solidFill>
            </a:endParaRPr>
          </a:p>
        </p:txBody>
      </p:sp>
    </p:spTree>
    <p:extLst>
      <p:ext uri="{BB962C8B-B14F-4D97-AF65-F5344CB8AC3E}">
        <p14:creationId xmlns:p14="http://schemas.microsoft.com/office/powerpoint/2010/main" val="1707407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2BC51-C557-4260-B7D4-AE1A504E83B3}"/>
              </a:ext>
            </a:extLst>
          </p:cNvPr>
          <p:cNvSpPr>
            <a:spLocks noGrp="1"/>
          </p:cNvSpPr>
          <p:nvPr>
            <p:ph type="title"/>
          </p:nvPr>
        </p:nvSpPr>
        <p:spPr/>
        <p:txBody>
          <a:bodyPr>
            <a:normAutofit fontScale="90000"/>
          </a:bodyPr>
          <a:lstStyle/>
          <a:p>
            <a:r>
              <a:rPr lang="en-US" sz="4800" b="1" dirty="0">
                <a:solidFill>
                  <a:schemeClr val="accent2">
                    <a:lumMod val="60000"/>
                    <a:lumOff val="40000"/>
                  </a:schemeClr>
                </a:solidFill>
              </a:rPr>
              <a:t>Project Priorities</a:t>
            </a:r>
            <a:br>
              <a:rPr lang="en-US" sz="4800" b="1" dirty="0">
                <a:solidFill>
                  <a:schemeClr val="accent2">
                    <a:lumMod val="60000"/>
                    <a:lumOff val="40000"/>
                  </a:schemeClr>
                </a:solidFill>
              </a:rPr>
            </a:br>
            <a:endParaRPr lang="en-US" dirty="0"/>
          </a:p>
        </p:txBody>
      </p:sp>
      <p:graphicFrame>
        <p:nvGraphicFramePr>
          <p:cNvPr id="4" name="Content Placeholder 2">
            <a:extLst>
              <a:ext uri="{FF2B5EF4-FFF2-40B4-BE49-F238E27FC236}">
                <a16:creationId xmlns:a16="http://schemas.microsoft.com/office/drawing/2014/main" id="{2D0C8DB2-2F4C-4D56-8229-9E6842FEDFBA}"/>
              </a:ext>
            </a:extLst>
          </p:cNvPr>
          <p:cNvGraphicFramePr>
            <a:graphicFrameLocks noGrp="1"/>
          </p:cNvGraphicFramePr>
          <p:nvPr>
            <p:ph idx="1"/>
            <p:extLst>
              <p:ext uri="{D42A27DB-BD31-4B8C-83A1-F6EECF244321}">
                <p14:modId xmlns:p14="http://schemas.microsoft.com/office/powerpoint/2010/main" val="3525788323"/>
              </p:ext>
            </p:extLst>
          </p:nvPr>
        </p:nvGraphicFramePr>
        <p:xfrm>
          <a:off x="1066800" y="2103438"/>
          <a:ext cx="10058400" cy="3932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5962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B9131-B60C-4572-BD0F-C1511271E550}"/>
              </a:ext>
            </a:extLst>
          </p:cNvPr>
          <p:cNvSpPr>
            <a:spLocks noGrp="1"/>
          </p:cNvSpPr>
          <p:nvPr>
            <p:ph type="title"/>
          </p:nvPr>
        </p:nvSpPr>
        <p:spPr/>
        <p:txBody>
          <a:bodyPr>
            <a:normAutofit fontScale="90000"/>
          </a:bodyPr>
          <a:lstStyle/>
          <a:p>
            <a:r>
              <a:rPr lang="en-US" sz="4800" b="1" dirty="0">
                <a:solidFill>
                  <a:schemeClr val="accent2">
                    <a:lumMod val="60000"/>
                    <a:lumOff val="40000"/>
                  </a:schemeClr>
                </a:solidFill>
              </a:rPr>
              <a:t>Project Priorities</a:t>
            </a:r>
            <a:br>
              <a:rPr lang="en-US" sz="4800" b="1" dirty="0">
                <a:solidFill>
                  <a:schemeClr val="accent2">
                    <a:lumMod val="60000"/>
                    <a:lumOff val="40000"/>
                  </a:schemeClr>
                </a:solidFill>
              </a:rPr>
            </a:br>
            <a:endParaRPr lang="en-US" dirty="0"/>
          </a:p>
        </p:txBody>
      </p:sp>
      <p:pic>
        <p:nvPicPr>
          <p:cNvPr id="5" name="Content Placeholder 4">
            <a:extLst>
              <a:ext uri="{FF2B5EF4-FFF2-40B4-BE49-F238E27FC236}">
                <a16:creationId xmlns:a16="http://schemas.microsoft.com/office/drawing/2014/main" id="{1424F760-8792-4086-9652-1CDFC0C55CBD}"/>
              </a:ext>
            </a:extLst>
          </p:cNvPr>
          <p:cNvPicPr>
            <a:picLocks noGrp="1" noChangeAspect="1"/>
          </p:cNvPicPr>
          <p:nvPr>
            <p:ph idx="1"/>
          </p:nvPr>
        </p:nvPicPr>
        <p:blipFill>
          <a:blip r:embed="rId2"/>
          <a:stretch>
            <a:fillRect/>
          </a:stretch>
        </p:blipFill>
        <p:spPr>
          <a:xfrm>
            <a:off x="2693505" y="1441174"/>
            <a:ext cx="7007086" cy="4949688"/>
          </a:xfrm>
        </p:spPr>
      </p:pic>
    </p:spTree>
    <p:extLst>
      <p:ext uri="{BB962C8B-B14F-4D97-AF65-F5344CB8AC3E}">
        <p14:creationId xmlns:p14="http://schemas.microsoft.com/office/powerpoint/2010/main" val="502496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AFFB6-3FA0-4ACC-812D-F5FEC0120676}"/>
              </a:ext>
            </a:extLst>
          </p:cNvPr>
          <p:cNvSpPr>
            <a:spLocks noGrp="1"/>
          </p:cNvSpPr>
          <p:nvPr>
            <p:ph type="title"/>
          </p:nvPr>
        </p:nvSpPr>
        <p:spPr/>
        <p:txBody>
          <a:bodyPr>
            <a:normAutofit fontScale="90000"/>
          </a:bodyPr>
          <a:lstStyle/>
          <a:p>
            <a:r>
              <a:rPr lang="en-US" sz="4800" b="1" dirty="0">
                <a:solidFill>
                  <a:schemeClr val="accent2">
                    <a:lumMod val="60000"/>
                    <a:lumOff val="40000"/>
                  </a:schemeClr>
                </a:solidFill>
              </a:rPr>
              <a:t>Project Priorities examples</a:t>
            </a:r>
            <a:br>
              <a:rPr lang="en-US" sz="4800" b="1" dirty="0">
                <a:solidFill>
                  <a:schemeClr val="accent2">
                    <a:lumMod val="60000"/>
                    <a:lumOff val="40000"/>
                  </a:schemeClr>
                </a:solidFill>
              </a:rPr>
            </a:br>
            <a:endParaRPr lang="en-US" dirty="0"/>
          </a:p>
        </p:txBody>
      </p:sp>
      <p:graphicFrame>
        <p:nvGraphicFramePr>
          <p:cNvPr id="4" name="Content Placeholder 2">
            <a:extLst>
              <a:ext uri="{FF2B5EF4-FFF2-40B4-BE49-F238E27FC236}">
                <a16:creationId xmlns:a16="http://schemas.microsoft.com/office/drawing/2014/main" id="{73C87FB7-B01D-420E-A55F-8C1FDD6E54EA}"/>
              </a:ext>
            </a:extLst>
          </p:cNvPr>
          <p:cNvGraphicFramePr>
            <a:graphicFrameLocks noGrp="1"/>
          </p:cNvGraphicFramePr>
          <p:nvPr>
            <p:ph idx="1"/>
            <p:extLst>
              <p:ext uri="{D42A27DB-BD31-4B8C-83A1-F6EECF244321}">
                <p14:modId xmlns:p14="http://schemas.microsoft.com/office/powerpoint/2010/main" val="1318728960"/>
              </p:ext>
            </p:extLst>
          </p:nvPr>
        </p:nvGraphicFramePr>
        <p:xfrm>
          <a:off x="1066800" y="2103438"/>
          <a:ext cx="10058400" cy="3932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5216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90997-4D31-438B-817E-08FD72D58F8B}"/>
              </a:ext>
            </a:extLst>
          </p:cNvPr>
          <p:cNvSpPr>
            <a:spLocks noGrp="1"/>
          </p:cNvSpPr>
          <p:nvPr>
            <p:ph type="title"/>
          </p:nvPr>
        </p:nvSpPr>
        <p:spPr/>
        <p:txBody>
          <a:bodyPr>
            <a:normAutofit fontScale="90000"/>
          </a:bodyPr>
          <a:lstStyle/>
          <a:p>
            <a:r>
              <a:rPr lang="en-US" sz="4800" b="1" dirty="0"/>
              <a:t>Work Breakdown Structure</a:t>
            </a:r>
            <a:br>
              <a:rPr lang="en-US" sz="4800" b="1" dirty="0"/>
            </a:br>
            <a:endParaRPr lang="en-US" dirty="0"/>
          </a:p>
        </p:txBody>
      </p:sp>
      <p:pic>
        <p:nvPicPr>
          <p:cNvPr id="5" name="Content Placeholder 4">
            <a:extLst>
              <a:ext uri="{FF2B5EF4-FFF2-40B4-BE49-F238E27FC236}">
                <a16:creationId xmlns:a16="http://schemas.microsoft.com/office/drawing/2014/main" id="{09112177-9AF0-43CB-88C9-9FE85D83043D}"/>
              </a:ext>
            </a:extLst>
          </p:cNvPr>
          <p:cNvPicPr>
            <a:picLocks noGrp="1" noChangeAspect="1"/>
          </p:cNvPicPr>
          <p:nvPr>
            <p:ph idx="1"/>
          </p:nvPr>
        </p:nvPicPr>
        <p:blipFill rotWithShape="1">
          <a:blip r:embed="rId2"/>
          <a:srcRect b="11039"/>
          <a:stretch/>
        </p:blipFill>
        <p:spPr>
          <a:xfrm>
            <a:off x="2007704" y="1808921"/>
            <a:ext cx="7394713" cy="4263887"/>
          </a:xfrm>
        </p:spPr>
      </p:pic>
    </p:spTree>
    <p:extLst>
      <p:ext uri="{BB962C8B-B14F-4D97-AF65-F5344CB8AC3E}">
        <p14:creationId xmlns:p14="http://schemas.microsoft.com/office/powerpoint/2010/main" val="3409644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عنصر نائب للمحتوى 34" descr="Abbbbd.PNG"/>
          <p:cNvPicPr>
            <a:picLocks noGrp="1" noChangeAspect="1"/>
          </p:cNvPicPr>
          <p:nvPr>
            <p:ph idx="1"/>
          </p:nvPr>
        </p:nvPicPr>
        <p:blipFill>
          <a:blip r:embed="rId2"/>
          <a:stretch>
            <a:fillRect/>
          </a:stretch>
        </p:blipFill>
        <p:spPr>
          <a:xfrm>
            <a:off x="477012" y="480060"/>
            <a:ext cx="11237976" cy="5897880"/>
          </a:xfrm>
          <a:prstGeom prst="rect">
            <a:avLst/>
          </a:prstGeom>
          <a:ln>
            <a:noFill/>
          </a:ln>
          <a:effectLst>
            <a:softEdge rad="112500"/>
          </a:effectLst>
        </p:spPr>
      </p:pic>
    </p:spTree>
    <p:extLst>
      <p:ext uri="{BB962C8B-B14F-4D97-AF65-F5344CB8AC3E}">
        <p14:creationId xmlns:p14="http://schemas.microsoft.com/office/powerpoint/2010/main" val="858714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A336F-1E46-4A7B-8E16-762A01CF824F}"/>
              </a:ext>
            </a:extLst>
          </p:cNvPr>
          <p:cNvSpPr>
            <a:spLocks noGrp="1"/>
          </p:cNvSpPr>
          <p:nvPr>
            <p:ph type="title"/>
          </p:nvPr>
        </p:nvSpPr>
        <p:spPr>
          <a:xfrm>
            <a:off x="615544" y="616487"/>
            <a:ext cx="8596668" cy="547865"/>
          </a:xfrm>
        </p:spPr>
        <p:txBody>
          <a:bodyPr>
            <a:noAutofit/>
          </a:bodyPr>
          <a:lstStyle/>
          <a:p>
            <a:r>
              <a:rPr lang="en-US" sz="2800" b="1" dirty="0"/>
              <a:t>Coding Work Breakdown Structure</a:t>
            </a:r>
            <a:br>
              <a:rPr lang="en-US" sz="2800" b="1" dirty="0"/>
            </a:br>
            <a:endParaRPr lang="en-US" sz="2800" dirty="0"/>
          </a:p>
        </p:txBody>
      </p:sp>
      <p:graphicFrame>
        <p:nvGraphicFramePr>
          <p:cNvPr id="29" name="Rectangle 1">
            <a:extLst>
              <a:ext uri="{FF2B5EF4-FFF2-40B4-BE49-F238E27FC236}">
                <a16:creationId xmlns:a16="http://schemas.microsoft.com/office/drawing/2014/main" id="{C4495B9D-7FAF-4375-9B97-843EA8E2AB84}"/>
              </a:ext>
            </a:extLst>
          </p:cNvPr>
          <p:cNvGraphicFramePr>
            <a:graphicFrameLocks noGrp="1"/>
          </p:cNvGraphicFramePr>
          <p:nvPr>
            <p:ph idx="1"/>
          </p:nvPr>
        </p:nvGraphicFramePr>
        <p:xfrm>
          <a:off x="485245" y="952500"/>
          <a:ext cx="8895821" cy="5778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7383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79A16-E6D3-47F1-964A-EF8DB2E37889}"/>
              </a:ext>
            </a:extLst>
          </p:cNvPr>
          <p:cNvSpPr>
            <a:spLocks noGrp="1"/>
          </p:cNvSpPr>
          <p:nvPr>
            <p:ph type="title"/>
          </p:nvPr>
        </p:nvSpPr>
        <p:spPr/>
        <p:txBody>
          <a:bodyPr>
            <a:normAutofit fontScale="90000"/>
          </a:bodyPr>
          <a:lstStyle/>
          <a:p>
            <a:r>
              <a:rPr lang="en-US" sz="4800" b="1" i="1" strike="noStrike" dirty="0">
                <a:ln w="6600">
                  <a:solidFill>
                    <a:schemeClr val="accent2"/>
                  </a:solidFill>
                  <a:prstDash val="solid"/>
                </a:ln>
                <a:solidFill>
                  <a:srgbClr val="FFFFFF"/>
                </a:solidFill>
                <a:effectLst>
                  <a:outerShdw dist="38100" dir="2700000" algn="tl" rotWithShape="0">
                    <a:schemeClr val="accent2"/>
                  </a:outerShdw>
                </a:effectLst>
                <a:latin typeface="Abyssinica SIL"/>
              </a:rPr>
              <a:t>Estimating project costs and time</a:t>
            </a:r>
            <a:br>
              <a:rPr lang="en-US" sz="4800" b="1" strike="noStrike" dirty="0">
                <a:ln w="6600">
                  <a:solidFill>
                    <a:schemeClr val="accent2"/>
                  </a:solidFill>
                  <a:prstDash val="solid"/>
                </a:ln>
                <a:solidFill>
                  <a:srgbClr val="FFFFFF"/>
                </a:solidFill>
                <a:effectLst>
                  <a:outerShdw dist="38100" dir="2700000" algn="tl" rotWithShape="0">
                    <a:schemeClr val="accent2"/>
                  </a:outerShdw>
                </a:effectLst>
                <a:latin typeface="Trebuchet MS"/>
              </a:rPr>
            </a:br>
            <a:endParaRPr lang="en-US"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7" name="Content Placeholder 6">
            <a:extLst>
              <a:ext uri="{FF2B5EF4-FFF2-40B4-BE49-F238E27FC236}">
                <a16:creationId xmlns:a16="http://schemas.microsoft.com/office/drawing/2014/main" id="{A3590EDE-24F2-40FA-B7C4-BE704F2E38E8}"/>
              </a:ext>
            </a:extLst>
          </p:cNvPr>
          <p:cNvPicPr>
            <a:picLocks noGrp="1" noChangeAspect="1"/>
          </p:cNvPicPr>
          <p:nvPr>
            <p:ph idx="1"/>
          </p:nvPr>
        </p:nvPicPr>
        <p:blipFill>
          <a:blip r:embed="rId2"/>
          <a:stretch>
            <a:fillRect/>
          </a:stretch>
        </p:blipFill>
        <p:spPr>
          <a:xfrm>
            <a:off x="2959511" y="2241755"/>
            <a:ext cx="6361470" cy="36917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9120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4" name="Table 1"/>
          <p:cNvGraphicFramePr/>
          <p:nvPr>
            <p:extLst>
              <p:ext uri="{D42A27DB-BD31-4B8C-83A1-F6EECF244321}">
                <p14:modId xmlns:p14="http://schemas.microsoft.com/office/powerpoint/2010/main" val="2609018738"/>
              </p:ext>
            </p:extLst>
          </p:nvPr>
        </p:nvGraphicFramePr>
        <p:xfrm>
          <a:off x="200460" y="412920"/>
          <a:ext cx="11791080" cy="6032160"/>
        </p:xfrm>
        <a:graphic>
          <a:graphicData uri="http://schemas.openxmlformats.org/drawingml/2006/table">
            <a:tbl>
              <a:tblPr/>
              <a:tblGrid>
                <a:gridCol w="2409840">
                  <a:extLst>
                    <a:ext uri="{9D8B030D-6E8A-4147-A177-3AD203B41FA5}">
                      <a16:colId xmlns:a16="http://schemas.microsoft.com/office/drawing/2014/main" val="20000"/>
                    </a:ext>
                  </a:extLst>
                </a:gridCol>
                <a:gridCol w="3457440">
                  <a:extLst>
                    <a:ext uri="{9D8B030D-6E8A-4147-A177-3AD203B41FA5}">
                      <a16:colId xmlns:a16="http://schemas.microsoft.com/office/drawing/2014/main" val="20001"/>
                    </a:ext>
                  </a:extLst>
                </a:gridCol>
                <a:gridCol w="1941120">
                  <a:extLst>
                    <a:ext uri="{9D8B030D-6E8A-4147-A177-3AD203B41FA5}">
                      <a16:colId xmlns:a16="http://schemas.microsoft.com/office/drawing/2014/main" val="20002"/>
                    </a:ext>
                  </a:extLst>
                </a:gridCol>
                <a:gridCol w="1830960">
                  <a:extLst>
                    <a:ext uri="{9D8B030D-6E8A-4147-A177-3AD203B41FA5}">
                      <a16:colId xmlns:a16="http://schemas.microsoft.com/office/drawing/2014/main" val="20003"/>
                    </a:ext>
                  </a:extLst>
                </a:gridCol>
                <a:gridCol w="2151720">
                  <a:extLst>
                    <a:ext uri="{9D8B030D-6E8A-4147-A177-3AD203B41FA5}">
                      <a16:colId xmlns:a16="http://schemas.microsoft.com/office/drawing/2014/main" val="20004"/>
                    </a:ext>
                  </a:extLst>
                </a:gridCol>
              </a:tblGrid>
              <a:tr h="829800">
                <a:tc>
                  <a:txBody>
                    <a:bodyPr/>
                    <a:lstStyle/>
                    <a:p>
                      <a:pPr algn="ctr"/>
                      <a:r>
                        <a:rPr lang="en" sz="1800" b="0" strike="noStrike" spc="-1" dirty="0">
                          <a:solidFill>
                            <a:schemeClr val="bg2"/>
                          </a:solidFill>
                          <a:latin typeface="Arial"/>
                        </a:rPr>
                        <a:t>Item</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a:lstStyle/>
                    <a:p>
                      <a:pPr algn="ctr"/>
                      <a:r>
                        <a:rPr lang="en" sz="1800" b="0" strike="noStrike" spc="-1">
                          <a:solidFill>
                            <a:schemeClr val="bg2"/>
                          </a:solidFill>
                          <a:latin typeface="Arial"/>
                        </a:rPr>
                        <a:t>Description</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a:lstStyle/>
                    <a:p>
                      <a:pPr algn="ctr"/>
                      <a:r>
                        <a:rPr lang="en" sz="1800" b="0" strike="noStrike" spc="-1" dirty="0">
                          <a:solidFill>
                            <a:schemeClr val="bg2"/>
                          </a:solidFill>
                          <a:latin typeface="Arial"/>
                        </a:rPr>
                        <a:t>Time \ month</a:t>
                      </a:r>
                    </a:p>
                    <a:p>
                      <a:pPr algn="ctr"/>
                      <a:r>
                        <a:rPr lang="en" sz="1800" b="0" strike="noStrike" spc="-1" dirty="0">
                          <a:solidFill>
                            <a:schemeClr val="bg2"/>
                          </a:solidFill>
                          <a:latin typeface="Arial"/>
                        </a:rPr>
                        <a:t>(Days)</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a:lstStyle/>
                    <a:p>
                      <a:pPr algn="ctr"/>
                      <a:r>
                        <a:rPr lang="en" sz="1800" b="0" strike="noStrike" spc="-1">
                          <a:solidFill>
                            <a:schemeClr val="bg2"/>
                          </a:solidFill>
                          <a:latin typeface="Arial"/>
                        </a:rPr>
                        <a:t>Cost \month</a:t>
                      </a:r>
                    </a:p>
                    <a:p>
                      <a:pPr algn="ctr"/>
                      <a:r>
                        <a:rPr lang="en" sz="1800" b="0" strike="noStrike" spc="-1">
                          <a:solidFill>
                            <a:schemeClr val="bg2"/>
                          </a:solidFill>
                          <a:latin typeface="Arial"/>
                        </a:rPr>
                        <a:t>(NIS)</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a:lstStyle/>
                    <a:p>
                      <a:pPr algn="ctr"/>
                      <a:r>
                        <a:rPr lang="en" sz="1800" b="0" strike="noStrike" spc="-1">
                          <a:solidFill>
                            <a:schemeClr val="bg2"/>
                          </a:solidFill>
                          <a:latin typeface="Arial"/>
                        </a:rPr>
                        <a:t>Total cost</a:t>
                      </a:r>
                    </a:p>
                    <a:p>
                      <a:pPr algn="ctr"/>
                      <a:r>
                        <a:rPr lang="en" sz="1800" b="0" strike="noStrike" spc="-1">
                          <a:solidFill>
                            <a:schemeClr val="bg2"/>
                          </a:solidFill>
                          <a:latin typeface="Arial"/>
                        </a:rPr>
                        <a:t>(NIS)</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extLst>
                  <a:ext uri="{0D108BD9-81ED-4DB2-BD59-A6C34878D82A}">
                    <a16:rowId xmlns:a16="http://schemas.microsoft.com/office/drawing/2014/main" val="10000"/>
                  </a:ext>
                </a:extLst>
              </a:tr>
              <a:tr h="1307520">
                <a:tc>
                  <a:txBody>
                    <a:bodyPr/>
                    <a:lstStyle/>
                    <a:p>
                      <a:pPr algn="ctr">
                        <a:lnSpc>
                          <a:spcPct val="115000"/>
                        </a:lnSpc>
                      </a:pPr>
                      <a:r>
                        <a:rPr lang="en" sz="1800" b="0" strike="noStrike" spc="-1">
                          <a:solidFill>
                            <a:schemeClr val="bg2"/>
                          </a:solidFill>
                          <a:latin typeface="Open Sans"/>
                        </a:rPr>
                        <a:t>Project Management</a:t>
                      </a:r>
                    </a:p>
                    <a:p>
                      <a:pPr algn="ctr">
                        <a:lnSpc>
                          <a:spcPct val="115000"/>
                        </a:lnSpc>
                      </a:pPr>
                      <a:endParaRPr lang="en" sz="1800" b="0" strike="noStrike" spc="-1">
                        <a:solidFill>
                          <a:schemeClr val="bg2"/>
                        </a:solidFill>
                        <a:latin typeface="Open Sans"/>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4BD5E"/>
                    </a:solidFill>
                  </a:tcPr>
                </a:tc>
                <a:tc>
                  <a:txBody>
                    <a:bodyPr/>
                    <a:lstStyle/>
                    <a:p>
                      <a:pPr algn="ctr">
                        <a:lnSpc>
                          <a:spcPct val="115000"/>
                        </a:lnSpc>
                      </a:pPr>
                      <a:r>
                        <a:rPr lang="en" sz="1400" b="0" strike="noStrike" spc="-1">
                          <a:solidFill>
                            <a:schemeClr val="bg2"/>
                          </a:solidFill>
                          <a:latin typeface="Open Sans"/>
                        </a:rPr>
                        <a:t>Team Organization</a:t>
                      </a:r>
                    </a:p>
                    <a:p>
                      <a:pPr algn="ctr">
                        <a:lnSpc>
                          <a:spcPct val="115000"/>
                        </a:lnSpc>
                      </a:pPr>
                      <a:r>
                        <a:rPr lang="en" sz="1400" b="0" strike="noStrike" spc="-1">
                          <a:solidFill>
                            <a:schemeClr val="bg2"/>
                          </a:solidFill>
                          <a:latin typeface="Open Sans"/>
                        </a:rPr>
                        <a:t>Resources Allocation</a:t>
                      </a:r>
                    </a:p>
                    <a:p>
                      <a:pPr algn="ctr">
                        <a:lnSpc>
                          <a:spcPct val="115000"/>
                        </a:lnSpc>
                      </a:pPr>
                      <a:r>
                        <a:rPr lang="en" sz="1400" b="0" strike="noStrike" spc="-1">
                          <a:solidFill>
                            <a:schemeClr val="bg2"/>
                          </a:solidFill>
                          <a:latin typeface="Open Sans"/>
                        </a:rPr>
                        <a:t>Activities Scheduling</a:t>
                      </a:r>
                    </a:p>
                    <a:p>
                      <a:pPr algn="ctr">
                        <a:lnSpc>
                          <a:spcPct val="115000"/>
                        </a:lnSpc>
                      </a:pPr>
                      <a:r>
                        <a:rPr lang="en" sz="1400" b="0" strike="noStrike" spc="-1">
                          <a:solidFill>
                            <a:schemeClr val="bg2"/>
                          </a:solidFill>
                          <a:latin typeface="Open Sans"/>
                        </a:rPr>
                        <a:t>Costs Analysis</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4BD5E"/>
                    </a:solidFill>
                  </a:tcPr>
                </a:tc>
                <a:tc>
                  <a:txBody>
                    <a:bodyPr/>
                    <a:lstStyle/>
                    <a:p>
                      <a:pPr algn="ctr"/>
                      <a:r>
                        <a:rPr lang="en" sz="1500" b="1" strike="noStrike" spc="-1">
                          <a:solidFill>
                            <a:schemeClr val="bg2"/>
                          </a:solidFill>
                          <a:latin typeface="Liberation Sans;Arial"/>
                        </a:rPr>
                        <a:t>everyday</a:t>
                      </a:r>
                    </a:p>
                    <a:p>
                      <a:pPr algn="ctr"/>
                      <a:r>
                        <a:rPr lang="en" sz="1500" b="1" strike="noStrike" spc="-1">
                          <a:solidFill>
                            <a:schemeClr val="bg2"/>
                          </a:solidFill>
                          <a:latin typeface="Liberation Sans;Arial"/>
                        </a:rPr>
                        <a:t>3</a:t>
                      </a:r>
                    </a:p>
                    <a:p>
                      <a:pPr algn="ctr"/>
                      <a:r>
                        <a:rPr lang="en" sz="1500" b="1" strike="noStrike" spc="-1">
                          <a:solidFill>
                            <a:schemeClr val="bg2"/>
                          </a:solidFill>
                          <a:latin typeface="Liberation Sans;Arial"/>
                        </a:rPr>
                        <a:t>5</a:t>
                      </a:r>
                    </a:p>
                    <a:p>
                      <a:pPr algn="ctr"/>
                      <a:r>
                        <a:rPr lang="en" sz="1500" b="1" strike="noStrike" spc="-1">
                          <a:solidFill>
                            <a:schemeClr val="bg2"/>
                          </a:solidFill>
                          <a:latin typeface="Liberation Sans;Arial"/>
                        </a:rPr>
                        <a:t>7</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4BD5E"/>
                    </a:solidFill>
                  </a:tcPr>
                </a:tc>
                <a:tc>
                  <a:txBody>
                    <a:bodyPr/>
                    <a:lstStyle/>
                    <a:p>
                      <a:pPr algn="ctr"/>
                      <a:r>
                        <a:rPr lang="en" sz="1500" b="1" strike="noStrike" spc="-1">
                          <a:solidFill>
                            <a:schemeClr val="bg2"/>
                          </a:solidFill>
                          <a:latin typeface="Arial"/>
                        </a:rPr>
                        <a:t>1500</a:t>
                      </a:r>
                    </a:p>
                    <a:p>
                      <a:pPr algn="ctr"/>
                      <a:r>
                        <a:rPr lang="en" sz="1500" b="1" strike="noStrike" spc="-1">
                          <a:solidFill>
                            <a:schemeClr val="bg2"/>
                          </a:solidFill>
                          <a:latin typeface="Arial"/>
                        </a:rPr>
                        <a:t>1000</a:t>
                      </a:r>
                    </a:p>
                    <a:p>
                      <a:pPr algn="ctr"/>
                      <a:r>
                        <a:rPr lang="en" sz="1500" b="1" strike="noStrike" spc="-1">
                          <a:solidFill>
                            <a:schemeClr val="bg2"/>
                          </a:solidFill>
                          <a:latin typeface="Arial"/>
                        </a:rPr>
                        <a:t>500</a:t>
                      </a:r>
                    </a:p>
                    <a:p>
                      <a:pPr algn="ctr"/>
                      <a:r>
                        <a:rPr lang="en" sz="1500" b="1" strike="noStrike" spc="-1">
                          <a:solidFill>
                            <a:schemeClr val="bg2"/>
                          </a:solidFill>
                          <a:latin typeface="Arial"/>
                        </a:rPr>
                        <a:t>2500</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4BD5E"/>
                    </a:solidFill>
                  </a:tcPr>
                </a:tc>
                <a:tc>
                  <a:txBody>
                    <a:bodyPr/>
                    <a:lstStyle/>
                    <a:p>
                      <a:pPr algn="ctr"/>
                      <a:r>
                        <a:rPr lang="en" sz="1800" b="1" strike="noStrike" spc="-1">
                          <a:solidFill>
                            <a:schemeClr val="bg2"/>
                          </a:solidFill>
                          <a:latin typeface="Liberation Sans;Arial"/>
                        </a:rPr>
                        <a:t>4600</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4BD5E"/>
                    </a:solidFill>
                  </a:tcPr>
                </a:tc>
                <a:extLst>
                  <a:ext uri="{0D108BD9-81ED-4DB2-BD59-A6C34878D82A}">
                    <a16:rowId xmlns:a16="http://schemas.microsoft.com/office/drawing/2014/main" val="10001"/>
                  </a:ext>
                </a:extLst>
              </a:tr>
              <a:tr h="1307520">
                <a:tc>
                  <a:txBody>
                    <a:bodyPr/>
                    <a:lstStyle/>
                    <a:p>
                      <a:pPr algn="ctr">
                        <a:lnSpc>
                          <a:spcPct val="115000"/>
                        </a:lnSpc>
                      </a:pPr>
                      <a:r>
                        <a:rPr lang="en" sz="1800" b="0" strike="noStrike" spc="-1">
                          <a:solidFill>
                            <a:schemeClr val="bg2"/>
                          </a:solidFill>
                          <a:latin typeface="Open Sans"/>
                          <a:ea typeface="Noto Sans CJK SC"/>
                        </a:rPr>
                        <a:t>Web site  Development</a:t>
                      </a:r>
                      <a:endParaRPr lang="en" sz="1800" b="0" strike="noStrike" spc="-1">
                        <a:solidFill>
                          <a:schemeClr val="bg2"/>
                        </a:solidFill>
                        <a:latin typeface="Open Sans"/>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a:lstStyle/>
                    <a:p>
                      <a:pPr algn="ctr">
                        <a:lnSpc>
                          <a:spcPct val="115000"/>
                        </a:lnSpc>
                      </a:pPr>
                      <a:r>
                        <a:rPr lang="en" sz="1400" b="0" strike="noStrike" spc="-1">
                          <a:solidFill>
                            <a:schemeClr val="bg2"/>
                          </a:solidFill>
                          <a:latin typeface="Open Sans"/>
                        </a:rPr>
                        <a:t>T1.1: Requirement Analysis</a:t>
                      </a:r>
                    </a:p>
                    <a:p>
                      <a:pPr algn="ctr">
                        <a:lnSpc>
                          <a:spcPct val="115000"/>
                        </a:lnSpc>
                      </a:pPr>
                      <a:r>
                        <a:rPr lang="en" sz="1400" b="0" strike="noStrike" spc="-1">
                          <a:solidFill>
                            <a:schemeClr val="bg2"/>
                          </a:solidFill>
                          <a:latin typeface="Open Sans"/>
                        </a:rPr>
                        <a:t>T1.2 : Software Design</a:t>
                      </a:r>
                    </a:p>
                    <a:p>
                      <a:pPr algn="ctr">
                        <a:lnSpc>
                          <a:spcPct val="115000"/>
                        </a:lnSpc>
                      </a:pPr>
                      <a:r>
                        <a:rPr lang="en" sz="1400" b="0" strike="noStrike" spc="-1">
                          <a:solidFill>
                            <a:schemeClr val="bg2"/>
                          </a:solidFill>
                          <a:latin typeface="Open Sans"/>
                        </a:rPr>
                        <a:t>T1.3 : Software Implementation</a:t>
                      </a:r>
                    </a:p>
                    <a:p>
                      <a:pPr algn="ctr">
                        <a:lnSpc>
                          <a:spcPct val="115000"/>
                        </a:lnSpc>
                      </a:pPr>
                      <a:endParaRPr lang="en" sz="1400" b="0" strike="noStrike" spc="-1">
                        <a:solidFill>
                          <a:schemeClr val="bg2"/>
                        </a:solidFill>
                        <a:latin typeface="Open Sans"/>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a:lstStyle/>
                    <a:p>
                      <a:pPr algn="ctr"/>
                      <a:r>
                        <a:rPr lang="en" sz="1500" b="1" strike="noStrike" spc="-1">
                          <a:solidFill>
                            <a:schemeClr val="bg2"/>
                          </a:solidFill>
                          <a:latin typeface="Liberation Sans;Arial"/>
                        </a:rPr>
                        <a:t>everyday</a:t>
                      </a:r>
                    </a:p>
                    <a:p>
                      <a:pPr algn="ctr"/>
                      <a:r>
                        <a:rPr lang="en" sz="1500" b="1" strike="noStrike" spc="-1">
                          <a:solidFill>
                            <a:schemeClr val="bg2"/>
                          </a:solidFill>
                          <a:latin typeface="Liberation Sans;Arial"/>
                        </a:rPr>
                        <a:t>5</a:t>
                      </a:r>
                    </a:p>
                    <a:p>
                      <a:pPr algn="ctr"/>
                      <a:r>
                        <a:rPr lang="en" sz="1500" b="1" strike="noStrike" spc="-1">
                          <a:solidFill>
                            <a:schemeClr val="bg2"/>
                          </a:solidFill>
                          <a:latin typeface="Liberation Sans;Arial"/>
                        </a:rPr>
                        <a:t>20</a:t>
                      </a:r>
                    </a:p>
                    <a:p>
                      <a:pPr algn="ctr"/>
                      <a:endParaRPr lang="en" sz="1500" b="1" strike="noStrike" spc="-1">
                        <a:solidFill>
                          <a:schemeClr val="bg2"/>
                        </a:solidFill>
                        <a:latin typeface="Liberation Sans;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a:lstStyle/>
                    <a:p>
                      <a:pPr algn="ctr"/>
                      <a:r>
                        <a:rPr lang="en" sz="1500" b="1" strike="noStrike" spc="-1">
                          <a:solidFill>
                            <a:schemeClr val="bg2"/>
                          </a:solidFill>
                          <a:latin typeface="Arial"/>
                        </a:rPr>
                        <a:t>2500</a:t>
                      </a:r>
                    </a:p>
                    <a:p>
                      <a:pPr algn="ctr"/>
                      <a:r>
                        <a:rPr lang="en" sz="1500" b="1" strike="noStrike" spc="-1">
                          <a:solidFill>
                            <a:schemeClr val="bg2"/>
                          </a:solidFill>
                          <a:latin typeface="Arial"/>
                        </a:rPr>
                        <a:t>500</a:t>
                      </a:r>
                    </a:p>
                    <a:p>
                      <a:pPr algn="ctr"/>
                      <a:r>
                        <a:rPr lang="en" sz="1500" b="1" strike="noStrike" spc="-1">
                          <a:solidFill>
                            <a:schemeClr val="bg2"/>
                          </a:solidFill>
                          <a:latin typeface="Arial"/>
                        </a:rPr>
                        <a:t>3000</a:t>
                      </a:r>
                    </a:p>
                    <a:p>
                      <a:pPr algn="ctr"/>
                      <a:endParaRPr lang="en" sz="1500" b="1" strike="noStrike" spc="-1">
                        <a:solidFill>
                          <a:schemeClr val="bg2"/>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a:lstStyle/>
                    <a:p>
                      <a:pPr algn="ctr"/>
                      <a:r>
                        <a:rPr lang="en" sz="1800" b="1" strike="noStrike" spc="-1">
                          <a:solidFill>
                            <a:schemeClr val="bg2"/>
                          </a:solidFill>
                          <a:latin typeface="Liberation Sans;Arial"/>
                        </a:rPr>
                        <a:t>6000</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extLst>
                  <a:ext uri="{0D108BD9-81ED-4DB2-BD59-A6C34878D82A}">
                    <a16:rowId xmlns:a16="http://schemas.microsoft.com/office/drawing/2014/main" val="10002"/>
                  </a:ext>
                </a:extLst>
              </a:tr>
              <a:tr h="1553760">
                <a:tc>
                  <a:txBody>
                    <a:bodyPr/>
                    <a:lstStyle/>
                    <a:p>
                      <a:pPr algn="ctr"/>
                      <a:r>
                        <a:rPr lang="en" sz="1800" b="0" strike="noStrike" spc="-1">
                          <a:solidFill>
                            <a:schemeClr val="bg2"/>
                          </a:solidFill>
                          <a:latin typeface="Arial"/>
                        </a:rPr>
                        <a:t> </a:t>
                      </a:r>
                      <a:r>
                        <a:rPr lang="en" sz="1800" b="0" strike="noStrike" spc="-1">
                          <a:solidFill>
                            <a:schemeClr val="bg2"/>
                          </a:solidFill>
                          <a:latin typeface="Open Sans"/>
                        </a:rPr>
                        <a:t>Products management</a:t>
                      </a:r>
                      <a:endParaRPr lang="en" sz="1800" b="0" strike="noStrike" spc="-1">
                        <a:solidFill>
                          <a:schemeClr val="bg2"/>
                        </a:solidFill>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4BD5E"/>
                    </a:solidFill>
                  </a:tcPr>
                </a:tc>
                <a:tc>
                  <a:txBody>
                    <a:bodyPr/>
                    <a:lstStyle/>
                    <a:p>
                      <a:pPr algn="ctr">
                        <a:lnSpc>
                          <a:spcPct val="115000"/>
                        </a:lnSpc>
                      </a:pPr>
                      <a:r>
                        <a:rPr lang="en" sz="1400" b="0" strike="noStrike" spc="-1">
                          <a:solidFill>
                            <a:schemeClr val="bg2"/>
                          </a:solidFill>
                          <a:latin typeface="Open Sans"/>
                        </a:rPr>
                        <a:t>Orders Registration</a:t>
                      </a:r>
                    </a:p>
                    <a:p>
                      <a:pPr algn="ctr">
                        <a:lnSpc>
                          <a:spcPct val="115000"/>
                        </a:lnSpc>
                      </a:pPr>
                      <a:r>
                        <a:rPr lang="en" sz="1400" b="0" strike="noStrike" spc="-1">
                          <a:solidFill>
                            <a:schemeClr val="bg2"/>
                          </a:solidFill>
                          <a:latin typeface="Open Sans"/>
                        </a:rPr>
                        <a:t>Customer Service</a:t>
                      </a:r>
                    </a:p>
                    <a:p>
                      <a:pPr algn="ctr">
                        <a:lnSpc>
                          <a:spcPct val="115000"/>
                        </a:lnSpc>
                      </a:pPr>
                      <a:r>
                        <a:rPr lang="en" sz="1400" b="0" strike="noStrike" spc="-1">
                          <a:solidFill>
                            <a:schemeClr val="bg2"/>
                          </a:solidFill>
                          <a:latin typeface="Open Sans"/>
                        </a:rPr>
                        <a:t>Deliveries Management</a:t>
                      </a:r>
                    </a:p>
                    <a:p>
                      <a:pPr algn="ctr">
                        <a:lnSpc>
                          <a:spcPct val="115000"/>
                        </a:lnSpc>
                      </a:pPr>
                      <a:r>
                        <a:rPr lang="en" sz="1400" b="0" strike="noStrike" spc="-1">
                          <a:solidFill>
                            <a:schemeClr val="bg2"/>
                          </a:solidFill>
                          <a:latin typeface="Open Sans"/>
                        </a:rPr>
                        <a:t>Warehouse Management</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4BD5E"/>
                    </a:solidFill>
                  </a:tcPr>
                </a:tc>
                <a:tc>
                  <a:txBody>
                    <a:bodyPr/>
                    <a:lstStyle/>
                    <a:p>
                      <a:pPr algn="ctr"/>
                      <a:r>
                        <a:rPr lang="en" sz="1500" b="1" strike="noStrike" spc="-1">
                          <a:solidFill>
                            <a:schemeClr val="bg2"/>
                          </a:solidFill>
                          <a:latin typeface="Abyssinica SIL"/>
                        </a:rPr>
                        <a:t> 10</a:t>
                      </a:r>
                    </a:p>
                    <a:p>
                      <a:pPr algn="ctr"/>
                      <a:r>
                        <a:rPr lang="en" sz="1500" b="1" strike="noStrike" spc="-1">
                          <a:solidFill>
                            <a:schemeClr val="bg2"/>
                          </a:solidFill>
                          <a:latin typeface="Abyssinica SIL"/>
                        </a:rPr>
                        <a:t>15</a:t>
                      </a:r>
                    </a:p>
                    <a:p>
                      <a:pPr algn="ctr"/>
                      <a:r>
                        <a:rPr lang="en" sz="1500" b="1" strike="noStrike" spc="-1">
                          <a:solidFill>
                            <a:schemeClr val="bg2"/>
                          </a:solidFill>
                          <a:latin typeface="Abyssinica SIL"/>
                        </a:rPr>
                        <a:t>8</a:t>
                      </a:r>
                    </a:p>
                    <a:p>
                      <a:pPr algn="ctr"/>
                      <a:r>
                        <a:rPr lang="en" sz="1500" b="1" strike="noStrike" spc="-1">
                          <a:solidFill>
                            <a:schemeClr val="bg2"/>
                          </a:solidFill>
                          <a:latin typeface="Abyssinica SIL"/>
                        </a:rPr>
                        <a:t>everyday</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4BD5E"/>
                    </a:solidFill>
                  </a:tcPr>
                </a:tc>
                <a:tc>
                  <a:txBody>
                    <a:bodyPr/>
                    <a:lstStyle/>
                    <a:p>
                      <a:pPr algn="ctr"/>
                      <a:r>
                        <a:rPr lang="en" sz="1500" b="1" strike="noStrike" spc="-1">
                          <a:solidFill>
                            <a:schemeClr val="bg2"/>
                          </a:solidFill>
                          <a:latin typeface="Arial"/>
                        </a:rPr>
                        <a:t>25800</a:t>
                      </a:r>
                    </a:p>
                    <a:p>
                      <a:pPr algn="ctr"/>
                      <a:r>
                        <a:rPr lang="en" sz="1500" b="1" strike="noStrike" spc="-1">
                          <a:solidFill>
                            <a:schemeClr val="bg2"/>
                          </a:solidFill>
                          <a:latin typeface="Arial"/>
                        </a:rPr>
                        <a:t>600</a:t>
                      </a:r>
                    </a:p>
                    <a:p>
                      <a:pPr algn="ctr"/>
                      <a:r>
                        <a:rPr lang="en" sz="1500" b="1" strike="noStrike" spc="-1">
                          <a:solidFill>
                            <a:schemeClr val="bg2"/>
                          </a:solidFill>
                          <a:latin typeface="Arial"/>
                        </a:rPr>
                        <a:t>3000</a:t>
                      </a:r>
                    </a:p>
                    <a:p>
                      <a:pPr algn="ctr"/>
                      <a:endParaRPr lang="en" sz="1500" b="1" strike="noStrike" spc="-1">
                        <a:solidFill>
                          <a:schemeClr val="bg2"/>
                        </a:solidFill>
                        <a:latin typeface="Arial"/>
                      </a:endParaRPr>
                    </a:p>
                    <a:p>
                      <a:pPr algn="ctr"/>
                      <a:r>
                        <a:rPr lang="en" sz="1500" b="1" strike="noStrike" spc="-1">
                          <a:solidFill>
                            <a:schemeClr val="bg2"/>
                          </a:solidFill>
                          <a:latin typeface="Arial"/>
                        </a:rPr>
                        <a:t>5000</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4BD5E"/>
                    </a:solidFill>
                  </a:tcPr>
                </a:tc>
                <a:tc>
                  <a:txBody>
                    <a:bodyPr/>
                    <a:lstStyle/>
                    <a:p>
                      <a:pPr algn="ctr"/>
                      <a:r>
                        <a:rPr lang="en" sz="1800" b="1" strike="noStrike" spc="-1">
                          <a:solidFill>
                            <a:schemeClr val="bg2"/>
                          </a:solidFill>
                          <a:latin typeface="Liberation Sans;Arial"/>
                        </a:rPr>
                        <a:t>27200</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4BD5E"/>
                    </a:solidFill>
                  </a:tcPr>
                </a:tc>
                <a:extLst>
                  <a:ext uri="{0D108BD9-81ED-4DB2-BD59-A6C34878D82A}">
                    <a16:rowId xmlns:a16="http://schemas.microsoft.com/office/drawing/2014/main" val="10003"/>
                  </a:ext>
                </a:extLst>
              </a:tr>
              <a:tr h="1033560">
                <a:tc>
                  <a:txBody>
                    <a:bodyPr/>
                    <a:lstStyle/>
                    <a:p>
                      <a:pPr algn="ctr">
                        <a:lnSpc>
                          <a:spcPct val="115000"/>
                        </a:lnSpc>
                      </a:pPr>
                      <a:r>
                        <a:rPr lang="en" sz="1800" b="0" strike="noStrike" spc="-1">
                          <a:solidFill>
                            <a:schemeClr val="bg2"/>
                          </a:solidFill>
                          <a:latin typeface="Open Sans"/>
                          <a:ea typeface="Noto Sans CJK SC"/>
                        </a:rPr>
                        <a:t>Marketing</a:t>
                      </a:r>
                      <a:endParaRPr lang="en" sz="1800" b="0" strike="noStrike" spc="-1">
                        <a:solidFill>
                          <a:schemeClr val="bg2"/>
                        </a:solidFill>
                        <a:latin typeface="Open Sans"/>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a:lstStyle/>
                    <a:p>
                      <a:pPr algn="ctr">
                        <a:lnSpc>
                          <a:spcPct val="115000"/>
                        </a:lnSpc>
                      </a:pPr>
                      <a:r>
                        <a:rPr lang="en" sz="1400" b="0" strike="noStrike" spc="-1">
                          <a:solidFill>
                            <a:schemeClr val="bg2"/>
                          </a:solidFill>
                          <a:latin typeface="Open Sans"/>
                        </a:rPr>
                        <a:t>Salesmen</a:t>
                      </a:r>
                    </a:p>
                    <a:p>
                      <a:pPr algn="ctr">
                        <a:lnSpc>
                          <a:spcPct val="115000"/>
                        </a:lnSpc>
                      </a:pPr>
                      <a:endParaRPr lang="en" sz="1400" b="0" strike="noStrike" spc="-1">
                        <a:solidFill>
                          <a:schemeClr val="bg2"/>
                        </a:solidFill>
                        <a:latin typeface="Open Sans"/>
                      </a:endParaRPr>
                    </a:p>
                    <a:p>
                      <a:pPr algn="ctr">
                        <a:lnSpc>
                          <a:spcPct val="115000"/>
                        </a:lnSpc>
                      </a:pPr>
                      <a:r>
                        <a:rPr lang="en" sz="1400" b="0" strike="noStrike" spc="-1">
                          <a:solidFill>
                            <a:schemeClr val="bg2"/>
                          </a:solidFill>
                          <a:latin typeface="Open Sans"/>
                        </a:rPr>
                        <a:t>Social Media Ads</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a:lstStyle/>
                    <a:p>
                      <a:pPr algn="ctr"/>
                      <a:r>
                        <a:rPr lang="en" sz="1500" b="1" strike="noStrike" spc="-1">
                          <a:solidFill>
                            <a:schemeClr val="bg2"/>
                          </a:solidFill>
                          <a:latin typeface="Arial"/>
                        </a:rPr>
                        <a:t>8</a:t>
                      </a:r>
                    </a:p>
                    <a:p>
                      <a:pPr algn="ctr"/>
                      <a:endParaRPr lang="en" sz="1500" b="1" strike="noStrike" spc="-1">
                        <a:solidFill>
                          <a:schemeClr val="bg2"/>
                        </a:solidFill>
                        <a:latin typeface="Arial"/>
                      </a:endParaRPr>
                    </a:p>
                    <a:p>
                      <a:pPr algn="ctr"/>
                      <a:r>
                        <a:rPr lang="en" sz="1500" b="1" strike="noStrike" spc="-1">
                          <a:solidFill>
                            <a:schemeClr val="bg2"/>
                          </a:solidFill>
                          <a:latin typeface="Arial"/>
                        </a:rPr>
                        <a:t>everyday</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a:lstStyle/>
                    <a:p>
                      <a:pPr algn="ctr"/>
                      <a:r>
                        <a:rPr lang="en" sz="1500" b="1" strike="noStrike" spc="-1">
                          <a:solidFill>
                            <a:schemeClr val="bg2"/>
                          </a:solidFill>
                          <a:latin typeface="Arial"/>
                        </a:rPr>
                        <a:t>  3000</a:t>
                      </a:r>
                    </a:p>
                    <a:p>
                      <a:pPr algn="ctr"/>
                      <a:endParaRPr lang="en" sz="1500" b="1" strike="noStrike" spc="-1">
                        <a:solidFill>
                          <a:schemeClr val="bg2"/>
                        </a:solidFill>
                        <a:latin typeface="Arial"/>
                      </a:endParaRPr>
                    </a:p>
                    <a:p>
                      <a:pPr algn="ctr"/>
                      <a:r>
                        <a:rPr lang="en" sz="1500" b="1" strike="noStrike" spc="-1">
                          <a:solidFill>
                            <a:schemeClr val="bg2"/>
                          </a:solidFill>
                          <a:latin typeface="Arial"/>
                        </a:rPr>
                        <a:t>(2000-4000)</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tc>
                  <a:txBody>
                    <a:bodyPr/>
                    <a:lstStyle/>
                    <a:p>
                      <a:pPr algn="ctr"/>
                      <a:r>
                        <a:rPr lang="en" sz="1800" b="1" strike="noStrike" spc="-1" dirty="0">
                          <a:solidFill>
                            <a:schemeClr val="bg2"/>
                          </a:solidFill>
                          <a:latin typeface="Liberation Sans;Arial"/>
                        </a:rPr>
                        <a:t>5500</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CC"/>
                    </a:solidFill>
                  </a:tcPr>
                </a:tc>
                <a:extLst>
                  <a:ext uri="{0D108BD9-81ED-4DB2-BD59-A6C34878D82A}">
                    <a16:rowId xmlns:a16="http://schemas.microsoft.com/office/drawing/2014/main" val="10004"/>
                  </a:ext>
                </a:extLst>
              </a:tr>
            </a:tbl>
          </a:graphicData>
        </a:graphic>
      </p:graphicFrame>
      <p:sp>
        <p:nvSpPr>
          <p:cNvPr id="305" name="TextShape 2"/>
          <p:cNvSpPr txBox="1"/>
          <p:nvPr/>
        </p:nvSpPr>
        <p:spPr>
          <a:xfrm>
            <a:off x="692458" y="-434119"/>
            <a:ext cx="10972440" cy="1153209"/>
          </a:xfrm>
          <a:prstGeom prst="rect">
            <a:avLst/>
          </a:prstGeom>
          <a:noFill/>
          <a:ln>
            <a:noFill/>
          </a:ln>
        </p:spPr>
        <p:txBody>
          <a:bodyPr lIns="0" tIns="0" rIns="0" bIns="0" anchor="ctr">
            <a:noAutofit/>
          </a:bodyPr>
          <a:lstStyle/>
          <a:p>
            <a:r>
              <a:rPr lang="en-US" sz="2600" b="1" i="1" strike="noStrike" spc="-1">
                <a:solidFill>
                  <a:srgbClr val="5EB91E"/>
                </a:solidFill>
                <a:latin typeface="Abyssinica SIL"/>
              </a:rPr>
              <a:t>Estimating project costs and time</a:t>
            </a:r>
            <a:endParaRPr lang="en-US" sz="2600" b="0" strike="noStrike" spc="-1">
              <a:solidFill>
                <a:srgbClr val="FFFFFF"/>
              </a:solidFill>
              <a:latin typeface="Trebuchet MS"/>
            </a:endParaRPr>
          </a:p>
        </p:txBody>
      </p:sp>
    </p:spTree>
  </p:cSld>
  <p:clrMapOvr>
    <a:masterClrMapping/>
  </p:clrMapOvr>
  <mc:AlternateContent xmlns:mc="http://schemas.openxmlformats.org/markup-compatibility/2006" xmlns:p14="http://schemas.microsoft.com/office/powerpoint/2010/main">
    <mc:Choice Requires="p14">
      <p:transition spd="slow" p14:dur="2000">
        <p:comb/>
      </p:transition>
    </mc:Choice>
    <mc:Fallback xmlns:p15="http://schemas.microsoft.com/office/powerpoint/2012/main" xmlns="">
      <p:transition spd="slow">
        <p:comb dir="horz"/>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TextShape 1"/>
          <p:cNvSpPr txBox="1"/>
          <p:nvPr/>
        </p:nvSpPr>
        <p:spPr>
          <a:xfrm>
            <a:off x="2275467" y="502912"/>
            <a:ext cx="8596440" cy="1320480"/>
          </a:xfrm>
          <a:prstGeom prst="rect">
            <a:avLst/>
          </a:prstGeom>
          <a:noFill/>
          <a:ln>
            <a:noFill/>
          </a:ln>
        </p:spPr>
        <p:txBody>
          <a:bodyPr>
            <a:normAutofit fontScale="95500" lnSpcReduction="10000"/>
          </a:bodyPr>
          <a:lstStyle/>
          <a:p>
            <a:pPr>
              <a:lnSpc>
                <a:spcPct val="100000"/>
              </a:lnSpc>
            </a:pPr>
            <a:r>
              <a:rPr lang="en-US" sz="3600" b="1" strike="noStrike" spc="-1" dirty="0">
                <a:solidFill>
                  <a:srgbClr val="90C226"/>
                </a:solidFill>
                <a:latin typeface="Trebuchet MS"/>
              </a:rPr>
              <a:t>Estimating Project Times and Costs</a:t>
            </a:r>
            <a:br>
              <a:rPr dirty="0"/>
            </a:br>
            <a:br>
              <a:rPr dirty="0"/>
            </a:br>
            <a:endParaRPr lang="en-US" sz="3600" b="0" strike="noStrike" spc="-1" dirty="0">
              <a:solidFill>
                <a:srgbClr val="FFFFFF"/>
              </a:solidFill>
              <a:latin typeface="Trebuchet MS"/>
            </a:endParaRPr>
          </a:p>
        </p:txBody>
      </p:sp>
      <p:pic>
        <p:nvPicPr>
          <p:cNvPr id="307" name="Picture 306"/>
          <p:cNvPicPr/>
          <p:nvPr/>
        </p:nvPicPr>
        <p:blipFill>
          <a:blip r:embed="rId2"/>
          <a:stretch/>
        </p:blipFill>
        <p:spPr>
          <a:xfrm>
            <a:off x="731520" y="1042219"/>
            <a:ext cx="10191240" cy="5407742"/>
          </a:xfrm>
          <a:prstGeom prst="rect">
            <a:avLst/>
          </a:prstGeom>
          <a:ln>
            <a:noFill/>
          </a:ln>
        </p:spPr>
      </p:pic>
      <p:sp>
        <p:nvSpPr>
          <p:cNvPr id="308" name="Freeform 2"/>
          <p:cNvSpPr/>
          <p:nvPr/>
        </p:nvSpPr>
        <p:spPr>
          <a:xfrm>
            <a:off x="3469680" y="1353600"/>
            <a:ext cx="933480" cy="133920"/>
          </a:xfrm>
          <a:custGeom>
            <a:avLst/>
            <a:gdLst/>
            <a:ahLst/>
            <a:cxnLst/>
            <a:rect l="0" t="0" r="r" b="b"/>
            <a:pathLst>
              <a:path w="2593" h="372">
                <a:moveTo>
                  <a:pt x="0" y="20"/>
                </a:moveTo>
                <a:cubicBezTo>
                  <a:pt x="631" y="0"/>
                  <a:pt x="1206" y="345"/>
                  <a:pt x="1836" y="344"/>
                </a:cubicBezTo>
                <a:lnTo>
                  <a:pt x="2106" y="371"/>
                </a:lnTo>
                <a:lnTo>
                  <a:pt x="2484" y="371"/>
                </a:lnTo>
                <a:lnTo>
                  <a:pt x="2592" y="371"/>
                </a:lnTo>
              </a:path>
            </a:pathLst>
          </a:custGeom>
          <a:ln>
            <a:solidFill>
              <a:srgbClr val="FFFFFF"/>
            </a:solidFill>
          </a:ln>
        </p:spPr>
      </p:sp>
      <p:sp>
        <p:nvSpPr>
          <p:cNvPr id="309" name="Freeform 3"/>
          <p:cNvSpPr/>
          <p:nvPr/>
        </p:nvSpPr>
        <p:spPr>
          <a:xfrm>
            <a:off x="6706440" y="5821920"/>
            <a:ext cx="418320" cy="136440"/>
          </a:xfrm>
          <a:custGeom>
            <a:avLst/>
            <a:gdLst/>
            <a:ahLst/>
            <a:cxnLst/>
            <a:rect l="0" t="0" r="r" b="b"/>
            <a:pathLst>
              <a:path w="1162" h="379">
                <a:moveTo>
                  <a:pt x="0" y="0"/>
                </a:moveTo>
                <a:cubicBezTo>
                  <a:pt x="271" y="112"/>
                  <a:pt x="580" y="85"/>
                  <a:pt x="837" y="243"/>
                </a:cubicBezTo>
                <a:lnTo>
                  <a:pt x="1107" y="351"/>
                </a:lnTo>
                <a:lnTo>
                  <a:pt x="1161" y="378"/>
                </a:lnTo>
                <a:lnTo>
                  <a:pt x="0" y="0"/>
                </a:lnTo>
                <a:close/>
              </a:path>
            </a:pathLst>
          </a:custGeom>
          <a:solidFill>
            <a:srgbClr val="FFFFFF"/>
          </a:solidFill>
          <a:ln>
            <a:solidFill>
              <a:srgbClr val="FFFFFF"/>
            </a:solidFill>
          </a:ln>
        </p:spPr>
      </p:sp>
      <p:sp>
        <p:nvSpPr>
          <p:cNvPr id="310" name="Freeform 4"/>
          <p:cNvSpPr/>
          <p:nvPr/>
        </p:nvSpPr>
        <p:spPr>
          <a:xfrm>
            <a:off x="7163280" y="5760360"/>
            <a:ext cx="376560" cy="227160"/>
          </a:xfrm>
          <a:custGeom>
            <a:avLst/>
            <a:gdLst/>
            <a:ahLst/>
            <a:cxnLst/>
            <a:rect l="0" t="0" r="r" b="b"/>
            <a:pathLst>
              <a:path w="1046" h="631">
                <a:moveTo>
                  <a:pt x="837" y="630"/>
                </a:moveTo>
                <a:cubicBezTo>
                  <a:pt x="550" y="502"/>
                  <a:pt x="0" y="573"/>
                  <a:pt x="27" y="171"/>
                </a:cubicBezTo>
                <a:cubicBezTo>
                  <a:pt x="38" y="0"/>
                  <a:pt x="1045" y="364"/>
                  <a:pt x="270" y="9"/>
                </a:cubicBezTo>
                <a:lnTo>
                  <a:pt x="0" y="171"/>
                </a:lnTo>
                <a:lnTo>
                  <a:pt x="243" y="9"/>
                </a:lnTo>
                <a:lnTo>
                  <a:pt x="837" y="630"/>
                </a:lnTo>
                <a:close/>
              </a:path>
            </a:pathLst>
          </a:custGeom>
          <a:solidFill>
            <a:srgbClr val="FFFFFF"/>
          </a:solidFill>
          <a:ln>
            <a:solidFill>
              <a:srgbClr val="FFFFFF"/>
            </a:solidFill>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D57B1-FAC1-42B0-B156-7888C529D32D}"/>
              </a:ext>
            </a:extLst>
          </p:cNvPr>
          <p:cNvSpPr>
            <a:spLocks noGrp="1"/>
          </p:cNvSpPr>
          <p:nvPr>
            <p:ph type="title"/>
          </p:nvPr>
        </p:nvSpPr>
        <p:spPr/>
        <p:txBody>
          <a:bodyPr/>
          <a:lstStyle/>
          <a:p>
            <a:r>
              <a:rPr lang="en-US" dirty="0">
                <a:solidFill>
                  <a:schemeClr val="tx1"/>
                </a:solidFill>
              </a:rPr>
              <a:t>Members</a:t>
            </a:r>
          </a:p>
        </p:txBody>
      </p:sp>
      <p:sp>
        <p:nvSpPr>
          <p:cNvPr id="3" name="Content Placeholder 2">
            <a:extLst>
              <a:ext uri="{FF2B5EF4-FFF2-40B4-BE49-F238E27FC236}">
                <a16:creationId xmlns:a16="http://schemas.microsoft.com/office/drawing/2014/main" id="{8D312FB9-6F89-4D8E-83E2-D100BAA74EB3}"/>
              </a:ext>
            </a:extLst>
          </p:cNvPr>
          <p:cNvSpPr>
            <a:spLocks noGrp="1"/>
          </p:cNvSpPr>
          <p:nvPr>
            <p:ph idx="1"/>
          </p:nvPr>
        </p:nvSpPr>
        <p:spPr>
          <a:xfrm>
            <a:off x="1066800" y="1818861"/>
            <a:ext cx="10058400" cy="4216179"/>
          </a:xfrm>
        </p:spPr>
        <p:txBody>
          <a:bodyPr>
            <a:normAutofit/>
          </a:bodyPr>
          <a:lstStyle/>
          <a:p>
            <a:pPr marL="0" indent="0">
              <a:buNone/>
            </a:pPr>
            <a:endParaRPr lang="en-US" sz="4000" dirty="0"/>
          </a:p>
          <a:p>
            <a:r>
              <a:rPr lang="en-US" sz="2800" i="0" dirty="0" err="1">
                <a:effectLst/>
                <a:latin typeface="Bahnschrift Light SemiCondensed" panose="020B0502040204020203" pitchFamily="34" charset="0"/>
              </a:rPr>
              <a:t>Mohanad</a:t>
            </a:r>
            <a:r>
              <a:rPr lang="en-US" sz="2800" i="0" dirty="0">
                <a:effectLst/>
                <a:latin typeface="Bahnschrift Light SemiCondensed" panose="020B0502040204020203" pitchFamily="34" charset="0"/>
              </a:rPr>
              <a:t> Haji</a:t>
            </a:r>
            <a:r>
              <a:rPr lang="en-US" sz="2800" dirty="0">
                <a:latin typeface="Bahnschrift Light SemiCondensed" panose="020B0502040204020203" pitchFamily="34" charset="0"/>
              </a:rPr>
              <a:t>   1160634</a:t>
            </a:r>
          </a:p>
          <a:p>
            <a:r>
              <a:rPr lang="en-US" sz="2800" i="0" dirty="0" err="1">
                <a:effectLst/>
                <a:latin typeface="Bahnschrift Light SemiCondensed" panose="020B0502040204020203" pitchFamily="34" charset="0"/>
              </a:rPr>
              <a:t>Qossay</a:t>
            </a:r>
            <a:r>
              <a:rPr lang="en-US" sz="2800" i="0" dirty="0">
                <a:effectLst/>
                <a:latin typeface="Bahnschrift Light SemiCondensed" panose="020B0502040204020203" pitchFamily="34" charset="0"/>
              </a:rPr>
              <a:t> </a:t>
            </a:r>
            <a:r>
              <a:rPr lang="en-US" sz="2800" i="0" dirty="0" err="1">
                <a:effectLst/>
                <a:latin typeface="Bahnschrift Light SemiCondensed" panose="020B0502040204020203" pitchFamily="34" charset="0"/>
              </a:rPr>
              <a:t>ZeinElddin</a:t>
            </a:r>
            <a:r>
              <a:rPr lang="en-US" sz="2800" dirty="0">
                <a:latin typeface="Bahnschrift Light SemiCondensed" panose="020B0502040204020203" pitchFamily="34" charset="0"/>
              </a:rPr>
              <a:t>  </a:t>
            </a:r>
            <a:r>
              <a:rPr lang="en-US" sz="2800" i="0" dirty="0">
                <a:effectLst/>
                <a:latin typeface="Bahnschrift Light SemiCondensed" panose="020B0502040204020203" pitchFamily="34" charset="0"/>
              </a:rPr>
              <a:t> 1180235</a:t>
            </a:r>
          </a:p>
          <a:p>
            <a:r>
              <a:rPr lang="en-US" sz="2800" b="0" i="0" dirty="0">
                <a:effectLst/>
                <a:latin typeface="inherit"/>
              </a:rPr>
              <a:t>Aseel </a:t>
            </a:r>
            <a:r>
              <a:rPr lang="en-US" sz="2800" dirty="0">
                <a:latin typeface="inherit"/>
              </a:rPr>
              <a:t>S</a:t>
            </a:r>
            <a:r>
              <a:rPr lang="en-US" sz="2800" b="0" i="0" dirty="0">
                <a:effectLst/>
                <a:latin typeface="inherit"/>
              </a:rPr>
              <a:t>aleh 1181793</a:t>
            </a:r>
            <a:endParaRPr lang="en-US" sz="2800" dirty="0">
              <a:latin typeface="Bahnschrift Light SemiCondensed" panose="020B0502040204020203" pitchFamily="34" charset="0"/>
            </a:endParaRPr>
          </a:p>
          <a:p>
            <a:r>
              <a:rPr lang="en-US" sz="2800" dirty="0" err="1">
                <a:latin typeface="Bahnschrift Light SemiCondensed" panose="020B0502040204020203" pitchFamily="34" charset="0"/>
              </a:rPr>
              <a:t>Abdalrahman</a:t>
            </a:r>
            <a:r>
              <a:rPr lang="en-US" sz="2800" dirty="0">
                <a:latin typeface="Bahnschrift Light SemiCondensed" panose="020B0502040204020203" pitchFamily="34" charset="0"/>
              </a:rPr>
              <a:t> Mansour 1182955</a:t>
            </a:r>
          </a:p>
          <a:p>
            <a:r>
              <a:rPr lang="en-US" sz="2800" i="0" dirty="0" err="1">
                <a:effectLst/>
                <a:latin typeface="Bahnschrift Light SemiCondensed" panose="020B0502040204020203" pitchFamily="34" charset="0"/>
              </a:rPr>
              <a:t>Haneen</a:t>
            </a:r>
            <a:r>
              <a:rPr lang="en-US" sz="2800" i="0" dirty="0">
                <a:effectLst/>
                <a:latin typeface="Bahnschrift Light SemiCondensed" panose="020B0502040204020203" pitchFamily="34" charset="0"/>
              </a:rPr>
              <a:t> Saleh 1191605</a:t>
            </a:r>
          </a:p>
          <a:p>
            <a:endParaRPr lang="en-US" dirty="0"/>
          </a:p>
        </p:txBody>
      </p:sp>
      <p:pic>
        <p:nvPicPr>
          <p:cNvPr id="5" name="Picture 4">
            <a:extLst>
              <a:ext uri="{FF2B5EF4-FFF2-40B4-BE49-F238E27FC236}">
                <a16:creationId xmlns:a16="http://schemas.microsoft.com/office/drawing/2014/main" id="{8025E6AB-C6B9-4E19-BD84-2D16F9F0B9EE}"/>
              </a:ext>
            </a:extLst>
          </p:cNvPr>
          <p:cNvPicPr>
            <a:picLocks noChangeAspect="1"/>
          </p:cNvPicPr>
          <p:nvPr/>
        </p:nvPicPr>
        <p:blipFill>
          <a:blip r:embed="rId2"/>
          <a:stretch>
            <a:fillRect/>
          </a:stretch>
        </p:blipFill>
        <p:spPr>
          <a:xfrm>
            <a:off x="6559826" y="367748"/>
            <a:ext cx="5307496" cy="6162261"/>
          </a:xfrm>
          <a:prstGeom prst="rect">
            <a:avLst/>
          </a:prstGeom>
        </p:spPr>
      </p:pic>
    </p:spTree>
    <p:extLst>
      <p:ext uri="{BB962C8B-B14F-4D97-AF65-F5344CB8AC3E}">
        <p14:creationId xmlns:p14="http://schemas.microsoft.com/office/powerpoint/2010/main" val="3847265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TextShape 3"/>
          <p:cNvSpPr txBox="1"/>
          <p:nvPr/>
        </p:nvSpPr>
        <p:spPr>
          <a:xfrm>
            <a:off x="673920" y="392400"/>
            <a:ext cx="4202640" cy="1375200"/>
          </a:xfrm>
          <a:prstGeom prst="rect">
            <a:avLst/>
          </a:prstGeom>
          <a:noFill/>
          <a:ln>
            <a:noFill/>
          </a:ln>
        </p:spPr>
        <p:txBody>
          <a:bodyPr anchor="ctr">
            <a:normAutofit fontScale="97000"/>
          </a:bodyPr>
          <a:lstStyle/>
          <a:p>
            <a:pPr>
              <a:lnSpc>
                <a:spcPct val="100000"/>
              </a:lnSpc>
            </a:pPr>
            <a:r>
              <a:rPr lang="en-US" sz="4400" strike="noStrike" dirty="0">
                <a:ln w="0"/>
                <a:effectLst>
                  <a:outerShdw blurRad="38100" dist="19050" dir="2700000" algn="tl" rotWithShape="0">
                    <a:schemeClr val="dk1">
                      <a:alpha val="40000"/>
                    </a:schemeClr>
                  </a:outerShdw>
                </a:effectLst>
                <a:latin typeface="Trebuchet MS"/>
              </a:rPr>
              <a:t>Project Planning</a:t>
            </a:r>
          </a:p>
        </p:txBody>
      </p:sp>
      <p:sp>
        <p:nvSpPr>
          <p:cNvPr id="314" name="TextShape 4"/>
          <p:cNvSpPr txBox="1"/>
          <p:nvPr/>
        </p:nvSpPr>
        <p:spPr>
          <a:xfrm>
            <a:off x="354960" y="2022480"/>
            <a:ext cx="4623840" cy="3439800"/>
          </a:xfrm>
          <a:prstGeom prst="rect">
            <a:avLst/>
          </a:prstGeom>
          <a:noFill/>
          <a:ln>
            <a:noFill/>
          </a:ln>
        </p:spPr>
        <p:txBody>
          <a:bodyPr>
            <a:normAutofit/>
          </a:bodyPr>
          <a:lstStyle/>
          <a:p>
            <a:pPr marL="343080" indent="-342720">
              <a:lnSpc>
                <a:spcPct val="100000"/>
              </a:lnSpc>
              <a:spcBef>
                <a:spcPts val="1001"/>
              </a:spcBef>
              <a:buClr>
                <a:srgbClr val="90C226"/>
              </a:buClr>
              <a:buSzPct val="80000"/>
              <a:buFont typeface="Wingdings 3" charset="2"/>
              <a:buChar char=""/>
            </a:pPr>
            <a:r>
              <a:rPr lang="en-US" sz="2800" b="0" strike="noStrike" spc="-1" dirty="0">
                <a:solidFill>
                  <a:srgbClr val="FFFFFF"/>
                </a:solidFill>
                <a:latin typeface="Trebuchet MS"/>
              </a:rPr>
              <a:t>project planning comes in order to layout the </a:t>
            </a:r>
            <a:r>
              <a:rPr lang="en-US" sz="2800" b="1" strike="noStrike" spc="-1" dirty="0">
                <a:solidFill>
                  <a:srgbClr val="FFFFFF"/>
                </a:solidFill>
                <a:latin typeface="Trebuchet MS"/>
              </a:rPr>
              <a:t>resource allocation </a:t>
            </a:r>
            <a:r>
              <a:rPr lang="en-US" sz="2800" b="0" strike="noStrike" spc="-1" dirty="0">
                <a:solidFill>
                  <a:srgbClr val="FFFFFF"/>
                </a:solidFill>
                <a:latin typeface="Trebuchet MS"/>
              </a:rPr>
              <a:t>and </a:t>
            </a:r>
            <a:r>
              <a:rPr lang="en-US" sz="2800" b="1" strike="noStrike" spc="-1" dirty="0">
                <a:solidFill>
                  <a:srgbClr val="FFFFFF"/>
                </a:solidFill>
                <a:latin typeface="Trebuchet MS"/>
              </a:rPr>
              <a:t>organizational hierarchy </a:t>
            </a:r>
            <a:r>
              <a:rPr lang="en-US" sz="2800" b="0" strike="noStrike" spc="-1" dirty="0">
                <a:solidFill>
                  <a:srgbClr val="FFFFFF"/>
                </a:solidFill>
                <a:latin typeface="Trebuchet MS"/>
              </a:rPr>
              <a:t>to achieve our goals. </a:t>
            </a:r>
          </a:p>
          <a:p>
            <a:pPr>
              <a:lnSpc>
                <a:spcPct val="100000"/>
              </a:lnSpc>
              <a:spcBef>
                <a:spcPts val="1001"/>
              </a:spcBef>
            </a:pPr>
            <a:endParaRPr lang="en-US" sz="2800" b="0" strike="noStrike" spc="-1" dirty="0">
              <a:solidFill>
                <a:srgbClr val="FFFFFF"/>
              </a:solidFill>
              <a:latin typeface="Trebuchet MS"/>
            </a:endParaRPr>
          </a:p>
        </p:txBody>
      </p:sp>
      <p:sp>
        <p:nvSpPr>
          <p:cNvPr id="315" name="CustomShape 5"/>
          <p:cNvSpPr/>
          <p:nvPr/>
        </p:nvSpPr>
        <p:spPr>
          <a:xfrm flipH="1">
            <a:off x="11752920" y="4013280"/>
            <a:ext cx="448200" cy="2844360"/>
          </a:xfrm>
          <a:prstGeom prst="triangle">
            <a:avLst>
              <a:gd name="adj" fmla="val 0"/>
            </a:avLst>
          </a:prstGeom>
          <a:solidFill>
            <a:srgbClr val="90C226">
              <a:alpha val="85000"/>
            </a:srgbClr>
          </a:solidFill>
          <a:ln w="12600">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pic>
        <p:nvPicPr>
          <p:cNvPr id="3" name="Picture 2">
            <a:extLst>
              <a:ext uri="{FF2B5EF4-FFF2-40B4-BE49-F238E27FC236}">
                <a16:creationId xmlns:a16="http://schemas.microsoft.com/office/drawing/2014/main" id="{075E8440-DEB0-4774-9EBF-3A26393222B8}"/>
              </a:ext>
            </a:extLst>
          </p:cNvPr>
          <p:cNvPicPr>
            <a:picLocks noChangeAspect="1"/>
          </p:cNvPicPr>
          <p:nvPr/>
        </p:nvPicPr>
        <p:blipFill>
          <a:blip r:embed="rId2"/>
          <a:stretch>
            <a:fillRect/>
          </a:stretch>
        </p:blipFill>
        <p:spPr>
          <a:xfrm>
            <a:off x="5315795" y="388374"/>
            <a:ext cx="6521245" cy="608125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TextShape 1"/>
          <p:cNvSpPr txBox="1"/>
          <p:nvPr/>
        </p:nvSpPr>
        <p:spPr>
          <a:xfrm>
            <a:off x="677160" y="609480"/>
            <a:ext cx="8596440" cy="1320480"/>
          </a:xfrm>
          <a:prstGeom prst="rect">
            <a:avLst/>
          </a:prstGeom>
          <a:noFill/>
          <a:ln>
            <a:noFill/>
          </a:ln>
        </p:spPr>
        <p:txBody>
          <a:bodyPr>
            <a:normAutofit/>
          </a:bodyPr>
          <a:lstStyle/>
          <a:p>
            <a:pPr>
              <a:lnSpc>
                <a:spcPct val="100000"/>
              </a:lnSpc>
            </a:pPr>
            <a:r>
              <a:rPr lang="en-US" sz="4400" b="0" strike="noStrike" spc="-1" dirty="0">
                <a:solidFill>
                  <a:srgbClr val="94DE61"/>
                </a:solidFill>
                <a:latin typeface="Trebuchet MS"/>
              </a:rPr>
              <a:t>Resource Allocation</a:t>
            </a:r>
            <a:endParaRPr lang="en-US" sz="4400" b="0" strike="noStrike" spc="-1" dirty="0">
              <a:solidFill>
                <a:srgbClr val="FFFFFF"/>
              </a:solidFill>
              <a:latin typeface="Trebuchet MS"/>
            </a:endParaRPr>
          </a:p>
        </p:txBody>
      </p:sp>
      <p:grpSp>
        <p:nvGrpSpPr>
          <p:cNvPr id="319" name="Group 2"/>
          <p:cNvGrpSpPr/>
          <p:nvPr/>
        </p:nvGrpSpPr>
        <p:grpSpPr>
          <a:xfrm>
            <a:off x="677880" y="2160720"/>
            <a:ext cx="8596080" cy="3881160"/>
            <a:chOff x="677880" y="2160720"/>
            <a:chExt cx="8596080" cy="3881160"/>
          </a:xfrm>
        </p:grpSpPr>
        <p:sp>
          <p:nvSpPr>
            <p:cNvPr id="320" name="CustomShape 3"/>
            <p:cNvSpPr/>
            <p:nvPr/>
          </p:nvSpPr>
          <p:spPr>
            <a:xfrm>
              <a:off x="677880" y="2160720"/>
              <a:ext cx="8596080" cy="3881160"/>
            </a:xfrm>
            <a:prstGeom prst="rect">
              <a:avLst/>
            </a:prstGeom>
            <a:ln/>
          </p:spPr>
          <p:style>
            <a:lnRef idx="2">
              <a:schemeClr val="accent6"/>
            </a:lnRef>
            <a:fillRef idx="1">
              <a:schemeClr val="lt1"/>
            </a:fillRef>
            <a:effectRef idx="0">
              <a:schemeClr val="accent6"/>
            </a:effectRef>
            <a:fontRef idx="minor">
              <a:schemeClr val="dk1"/>
            </a:fontRef>
          </p:style>
          <p:txBody>
            <a:bodyPr/>
            <a:lstStyle/>
            <a:p>
              <a:endParaRPr lang="en-US"/>
            </a:p>
          </p:txBody>
        </p:sp>
        <p:sp>
          <p:nvSpPr>
            <p:cNvPr id="321" name="CustomShape 4"/>
            <p:cNvSpPr/>
            <p:nvPr/>
          </p:nvSpPr>
          <p:spPr>
            <a:xfrm>
              <a:off x="777600" y="2659680"/>
              <a:ext cx="1111320" cy="1111320"/>
            </a:xfrm>
            <a:prstGeom prst="ellipse">
              <a:avLst/>
            </a:prstGeom>
            <a:ln/>
          </p:spPr>
          <p:style>
            <a:lnRef idx="2">
              <a:schemeClr val="accent2"/>
            </a:lnRef>
            <a:fillRef idx="1">
              <a:schemeClr val="lt1"/>
            </a:fillRef>
            <a:effectRef idx="0">
              <a:schemeClr val="accent2"/>
            </a:effectRef>
            <a:fontRef idx="minor">
              <a:schemeClr val="dk1"/>
            </a:fontRef>
          </p:style>
          <p:txBody>
            <a:bodyPr/>
            <a:lstStyle/>
            <a:p>
              <a:endParaRPr lang="en-US" dirty="0">
                <a:ln w="0"/>
                <a:effectLst>
                  <a:outerShdw blurRad="38100" dist="19050" dir="2700000" algn="tl" rotWithShape="0">
                    <a:schemeClr val="dk1">
                      <a:alpha val="40000"/>
                    </a:schemeClr>
                  </a:outerShdw>
                </a:effectLst>
              </a:endParaRPr>
            </a:p>
          </p:txBody>
        </p:sp>
        <p:sp>
          <p:nvSpPr>
            <p:cNvPr id="322" name="CustomShape 5"/>
            <p:cNvSpPr/>
            <p:nvPr/>
          </p:nvSpPr>
          <p:spPr>
            <a:xfrm>
              <a:off x="1010880" y="2893320"/>
              <a:ext cx="644400" cy="644400"/>
            </a:xfrm>
            <a:prstGeom prst="rect">
              <a:avLst/>
            </a:prstGeom>
            <a:ln/>
          </p:spPr>
          <p:style>
            <a:lnRef idx="2">
              <a:schemeClr val="accent6"/>
            </a:lnRef>
            <a:fillRef idx="1">
              <a:schemeClr val="lt1"/>
            </a:fillRef>
            <a:effectRef idx="0">
              <a:schemeClr val="accent6"/>
            </a:effectRef>
            <a:fontRef idx="minor">
              <a:schemeClr val="dk1"/>
            </a:fontRef>
          </p:style>
          <p:txBody>
            <a:bodyPr/>
            <a:lstStyle/>
            <a:p>
              <a:endParaRPr lang="en-US" dirty="0">
                <a:ln w="0"/>
                <a:effectLst>
                  <a:outerShdw blurRad="38100" dist="19050" dir="2700000" algn="tl" rotWithShape="0">
                    <a:schemeClr val="dk1">
                      <a:alpha val="40000"/>
                    </a:schemeClr>
                  </a:outerShdw>
                </a:effectLst>
              </a:endParaRPr>
            </a:p>
          </p:txBody>
        </p:sp>
        <p:sp>
          <p:nvSpPr>
            <p:cNvPr id="323" name="CustomShape 6"/>
            <p:cNvSpPr/>
            <p:nvPr/>
          </p:nvSpPr>
          <p:spPr>
            <a:xfrm>
              <a:off x="2127240" y="2659680"/>
              <a:ext cx="2620080" cy="1111320"/>
            </a:xfrm>
            <a:prstGeom prst="rect">
              <a:avLst/>
            </a:prstGeom>
            <a:ln/>
          </p:spPr>
          <p:style>
            <a:lnRef idx="2">
              <a:schemeClr val="accent2"/>
            </a:lnRef>
            <a:fillRef idx="1">
              <a:schemeClr val="lt1"/>
            </a:fillRef>
            <a:effectRef idx="0">
              <a:schemeClr val="accent2"/>
            </a:effectRef>
            <a:fontRef idx="minor">
              <a:schemeClr val="dk1"/>
            </a:fontRef>
          </p:style>
          <p:txBody>
            <a:bodyPr lIns="0" tIns="0" rIns="0" bIns="0" anchor="ctr">
              <a:noAutofit/>
            </a:bodyPr>
            <a:lstStyle/>
            <a:p>
              <a:pPr>
                <a:lnSpc>
                  <a:spcPct val="90000"/>
                </a:lnSpc>
                <a:spcAft>
                  <a:spcPts val="700"/>
                </a:spcAft>
                <a:tabLst>
                  <a:tab pos="0" algn="l"/>
                </a:tabLst>
              </a:pPr>
              <a:r>
                <a:rPr lang="en-US" sz="2000" strike="noStrike" dirty="0">
                  <a:ln w="0"/>
                  <a:effectLst>
                    <a:outerShdw blurRad="38100" dist="19050" dir="2700000" algn="tl" rotWithShape="0">
                      <a:schemeClr val="dk1">
                        <a:alpha val="40000"/>
                      </a:schemeClr>
                    </a:outerShdw>
                  </a:effectLst>
                  <a:latin typeface="Trebuchet MS"/>
                </a:rPr>
                <a:t>Resource allocation can be discussed in terms of stakeholders' needs</a:t>
              </a:r>
              <a:endParaRPr lang="en" sz="2000" strike="noStrike" dirty="0">
                <a:ln w="0"/>
                <a:effectLst>
                  <a:outerShdw blurRad="38100" dist="19050" dir="2700000" algn="tl" rotWithShape="0">
                    <a:schemeClr val="dk1">
                      <a:alpha val="40000"/>
                    </a:schemeClr>
                  </a:outerShdw>
                </a:effectLst>
                <a:latin typeface="Arial"/>
              </a:endParaRPr>
            </a:p>
          </p:txBody>
        </p:sp>
        <p:sp>
          <p:nvSpPr>
            <p:cNvPr id="324" name="CustomShape 7"/>
            <p:cNvSpPr/>
            <p:nvPr/>
          </p:nvSpPr>
          <p:spPr>
            <a:xfrm>
              <a:off x="5204160" y="2659680"/>
              <a:ext cx="1111320" cy="1111320"/>
            </a:xfrm>
            <a:prstGeom prst="ellipse">
              <a:avLst/>
            </a:prstGeom>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325" name="CustomShape 8"/>
            <p:cNvSpPr/>
            <p:nvPr/>
          </p:nvSpPr>
          <p:spPr>
            <a:xfrm>
              <a:off x="5437800" y="2893320"/>
              <a:ext cx="644400" cy="644400"/>
            </a:xfrm>
            <a:prstGeom prst="rect">
              <a:avLst/>
            </a:prstGeom>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326" name="CustomShape 9"/>
            <p:cNvSpPr/>
            <p:nvPr/>
          </p:nvSpPr>
          <p:spPr>
            <a:xfrm>
              <a:off x="6554160" y="2659680"/>
              <a:ext cx="2620080" cy="1111320"/>
            </a:xfrm>
            <a:prstGeom prst="rect">
              <a:avLst/>
            </a:prstGeom>
            <a:ln/>
          </p:spPr>
          <p:style>
            <a:lnRef idx="2">
              <a:schemeClr val="accent2"/>
            </a:lnRef>
            <a:fillRef idx="1">
              <a:schemeClr val="lt1"/>
            </a:fillRef>
            <a:effectRef idx="0">
              <a:schemeClr val="accent2"/>
            </a:effectRef>
            <a:fontRef idx="minor">
              <a:schemeClr val="dk1"/>
            </a:fontRef>
          </p:style>
          <p:txBody>
            <a:bodyPr lIns="0" tIns="0" rIns="0" bIns="0" anchor="ctr">
              <a:noAutofit/>
            </a:bodyPr>
            <a:lstStyle/>
            <a:p>
              <a:pPr>
                <a:lnSpc>
                  <a:spcPct val="90000"/>
                </a:lnSpc>
                <a:spcAft>
                  <a:spcPts val="700"/>
                </a:spcAft>
                <a:tabLst>
                  <a:tab pos="0" algn="l"/>
                </a:tabLst>
              </a:pPr>
              <a:r>
                <a:rPr lang="en-US" sz="2000" strike="noStrike">
                  <a:ln w="0"/>
                  <a:effectLst>
                    <a:outerShdw blurRad="38100" dist="19050" dir="2700000" algn="tl" rotWithShape="0">
                      <a:schemeClr val="dk1">
                        <a:alpha val="40000"/>
                      </a:schemeClr>
                    </a:outerShdw>
                  </a:effectLst>
                  <a:latin typeface="Trebuchet MS"/>
                </a:rPr>
                <a:t>merchants and shop owners</a:t>
              </a:r>
              <a:endParaRPr lang="en" sz="2000" strike="noStrike">
                <a:ln w="0"/>
                <a:effectLst>
                  <a:outerShdw blurRad="38100" dist="19050" dir="2700000" algn="tl" rotWithShape="0">
                    <a:schemeClr val="dk1">
                      <a:alpha val="40000"/>
                    </a:schemeClr>
                  </a:outerShdw>
                </a:effectLst>
                <a:latin typeface="Arial"/>
              </a:endParaRPr>
            </a:p>
          </p:txBody>
        </p:sp>
        <p:sp>
          <p:nvSpPr>
            <p:cNvPr id="327" name="CustomShape 10"/>
            <p:cNvSpPr/>
            <p:nvPr/>
          </p:nvSpPr>
          <p:spPr>
            <a:xfrm>
              <a:off x="777600" y="4431240"/>
              <a:ext cx="1111320" cy="1111320"/>
            </a:xfrm>
            <a:prstGeom prst="ellipse">
              <a:avLst/>
            </a:prstGeom>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328" name="CustomShape 11"/>
            <p:cNvSpPr/>
            <p:nvPr/>
          </p:nvSpPr>
          <p:spPr>
            <a:xfrm>
              <a:off x="1010880" y="4664520"/>
              <a:ext cx="644400" cy="644400"/>
            </a:xfrm>
            <a:prstGeom prst="rect">
              <a:avLst/>
            </a:prstGeom>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329" name="CustomShape 12"/>
            <p:cNvSpPr/>
            <p:nvPr/>
          </p:nvSpPr>
          <p:spPr>
            <a:xfrm>
              <a:off x="2127240" y="4431240"/>
              <a:ext cx="2620080" cy="1111320"/>
            </a:xfrm>
            <a:prstGeom prst="rect">
              <a:avLst/>
            </a:prstGeom>
            <a:ln/>
          </p:spPr>
          <p:style>
            <a:lnRef idx="2">
              <a:schemeClr val="accent2"/>
            </a:lnRef>
            <a:fillRef idx="1">
              <a:schemeClr val="lt1"/>
            </a:fillRef>
            <a:effectRef idx="0">
              <a:schemeClr val="accent2"/>
            </a:effectRef>
            <a:fontRef idx="minor">
              <a:schemeClr val="dk1"/>
            </a:fontRef>
          </p:style>
          <p:txBody>
            <a:bodyPr lIns="0" tIns="0" rIns="0" bIns="0" anchor="ctr">
              <a:noAutofit/>
            </a:bodyPr>
            <a:lstStyle/>
            <a:p>
              <a:pPr>
                <a:lnSpc>
                  <a:spcPct val="90000"/>
                </a:lnSpc>
                <a:spcAft>
                  <a:spcPts val="700"/>
                </a:spcAft>
                <a:tabLst>
                  <a:tab pos="0" algn="l"/>
                </a:tabLst>
              </a:pPr>
              <a:r>
                <a:rPr lang="en-US" sz="2000" strike="noStrike" dirty="0">
                  <a:ln w="0"/>
                  <a:effectLst>
                    <a:outerShdw blurRad="38100" dist="19050" dir="2700000" algn="tl" rotWithShape="0">
                      <a:schemeClr val="dk1">
                        <a:alpha val="40000"/>
                      </a:schemeClr>
                    </a:outerShdw>
                  </a:effectLst>
                  <a:latin typeface="Trebuchet MS"/>
                </a:rPr>
                <a:t>platform customers (buyers and sellers)</a:t>
              </a:r>
              <a:endParaRPr lang="en" sz="2000" strike="noStrike" dirty="0">
                <a:ln w="0"/>
                <a:effectLst>
                  <a:outerShdw blurRad="38100" dist="19050" dir="2700000" algn="tl" rotWithShape="0">
                    <a:schemeClr val="dk1">
                      <a:alpha val="40000"/>
                    </a:schemeClr>
                  </a:outerShdw>
                </a:effectLst>
                <a:latin typeface="Arial"/>
              </a:endParaRPr>
            </a:p>
          </p:txBody>
        </p:sp>
        <p:sp>
          <p:nvSpPr>
            <p:cNvPr id="330" name="CustomShape 13"/>
            <p:cNvSpPr/>
            <p:nvPr/>
          </p:nvSpPr>
          <p:spPr>
            <a:xfrm>
              <a:off x="5204160" y="4431240"/>
              <a:ext cx="1111320" cy="1111320"/>
            </a:xfrm>
            <a:prstGeom prst="ellipse">
              <a:avLst/>
            </a:prstGeom>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331" name="CustomShape 14"/>
            <p:cNvSpPr/>
            <p:nvPr/>
          </p:nvSpPr>
          <p:spPr>
            <a:xfrm>
              <a:off x="5437800" y="4664520"/>
              <a:ext cx="644400" cy="644400"/>
            </a:xfrm>
            <a:prstGeom prst="rect">
              <a:avLst/>
            </a:prstGeom>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332" name="CustomShape 15"/>
            <p:cNvSpPr/>
            <p:nvPr/>
          </p:nvSpPr>
          <p:spPr>
            <a:xfrm>
              <a:off x="6554160" y="4431240"/>
              <a:ext cx="2620080" cy="1111320"/>
            </a:xfrm>
            <a:prstGeom prst="rect">
              <a:avLst/>
            </a:prstGeom>
            <a:ln/>
          </p:spPr>
          <p:style>
            <a:lnRef idx="2">
              <a:schemeClr val="accent2"/>
            </a:lnRef>
            <a:fillRef idx="1">
              <a:schemeClr val="lt1"/>
            </a:fillRef>
            <a:effectRef idx="0">
              <a:schemeClr val="accent2"/>
            </a:effectRef>
            <a:fontRef idx="minor">
              <a:schemeClr val="dk1"/>
            </a:fontRef>
          </p:style>
          <p:txBody>
            <a:bodyPr lIns="0" tIns="0" rIns="0" bIns="0" anchor="ctr">
              <a:noAutofit/>
            </a:bodyPr>
            <a:lstStyle/>
            <a:p>
              <a:pPr>
                <a:lnSpc>
                  <a:spcPct val="90000"/>
                </a:lnSpc>
                <a:spcAft>
                  <a:spcPts val="700"/>
                </a:spcAft>
                <a:tabLst>
                  <a:tab pos="0" algn="l"/>
                </a:tabLst>
              </a:pPr>
              <a:r>
                <a:rPr lang="en-US" sz="2000" strike="noStrike" dirty="0">
                  <a:ln w="0"/>
                  <a:effectLst>
                    <a:outerShdw blurRad="38100" dist="19050" dir="2700000" algn="tl" rotWithShape="0">
                      <a:schemeClr val="dk1">
                        <a:alpha val="40000"/>
                      </a:schemeClr>
                    </a:outerShdw>
                  </a:effectLst>
                  <a:latin typeface="Trebuchet MS"/>
                </a:rPr>
                <a:t>physical storage and technological resources. </a:t>
              </a:r>
              <a:endParaRPr lang="en" sz="2000" strike="noStrike" dirty="0">
                <a:ln w="0"/>
                <a:effectLst>
                  <a:outerShdw blurRad="38100" dist="19050" dir="2700000" algn="tl" rotWithShape="0">
                    <a:schemeClr val="dk1">
                      <a:alpha val="40000"/>
                    </a:schemeClr>
                  </a:outerShdw>
                </a:effectLst>
                <a:latin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4BF70-9FEA-4015-AFB9-ED717472698F}"/>
              </a:ext>
            </a:extLst>
          </p:cNvPr>
          <p:cNvSpPr>
            <a:spLocks noGrp="1"/>
          </p:cNvSpPr>
          <p:nvPr>
            <p:ph type="title"/>
          </p:nvPr>
        </p:nvSpPr>
        <p:spPr>
          <a:xfrm>
            <a:off x="422787" y="1910954"/>
            <a:ext cx="4958842" cy="3713097"/>
          </a:xfrm>
        </p:spPr>
        <p:txBody>
          <a:bodyPr>
            <a:noAutofit/>
          </a:bodyPr>
          <a:lstStyle/>
          <a:p>
            <a:r>
              <a:rPr lang="en-US" b="0" strike="noStrike" spc="-1" dirty="0">
                <a:solidFill>
                  <a:schemeClr val="accent3">
                    <a:lumMod val="75000"/>
                  </a:schemeClr>
                </a:solidFill>
                <a:latin typeface="Trebuchet MS"/>
              </a:rPr>
              <a:t>Resource Allocation</a:t>
            </a:r>
            <a:br>
              <a:rPr lang="en-US" b="0" strike="noStrike" spc="-1" dirty="0">
                <a:solidFill>
                  <a:schemeClr val="accent3">
                    <a:lumMod val="75000"/>
                  </a:schemeClr>
                </a:solidFill>
                <a:latin typeface="Trebuchet MS"/>
              </a:rPr>
            </a:br>
            <a:endParaRPr lang="en-US" dirty="0">
              <a:solidFill>
                <a:schemeClr val="accent3">
                  <a:lumMod val="75000"/>
                </a:schemeClr>
              </a:solidFill>
            </a:endParaRPr>
          </a:p>
        </p:txBody>
      </p:sp>
      <p:pic>
        <p:nvPicPr>
          <p:cNvPr id="3" name="Picture 2">
            <a:extLst>
              <a:ext uri="{FF2B5EF4-FFF2-40B4-BE49-F238E27FC236}">
                <a16:creationId xmlns:a16="http://schemas.microsoft.com/office/drawing/2014/main" id="{491DB495-2E57-4C7A-9C85-74A218B8DC79}"/>
              </a:ext>
            </a:extLst>
          </p:cNvPr>
          <p:cNvPicPr/>
          <p:nvPr/>
        </p:nvPicPr>
        <p:blipFill>
          <a:blip r:embed="rId2"/>
          <a:stretch/>
        </p:blipFill>
        <p:spPr>
          <a:xfrm>
            <a:off x="4310644" y="524607"/>
            <a:ext cx="7183266" cy="5418000"/>
          </a:xfrm>
          <a:prstGeom prst="rect">
            <a:avLst/>
          </a:prstGeom>
          <a:ln>
            <a:noFill/>
          </a:ln>
        </p:spPr>
      </p:pic>
    </p:spTree>
    <p:extLst>
      <p:ext uri="{BB962C8B-B14F-4D97-AF65-F5344CB8AC3E}">
        <p14:creationId xmlns:p14="http://schemas.microsoft.com/office/powerpoint/2010/main" val="1508245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A1B5-5E7A-4F8A-9394-40E2EDA18F4B}"/>
              </a:ext>
            </a:extLst>
          </p:cNvPr>
          <p:cNvSpPr>
            <a:spLocks noGrp="1"/>
          </p:cNvSpPr>
          <p:nvPr>
            <p:ph type="title"/>
          </p:nvPr>
        </p:nvSpPr>
        <p:spPr>
          <a:xfrm>
            <a:off x="676746" y="609600"/>
            <a:ext cx="11053138" cy="599768"/>
          </a:xfrm>
        </p:spPr>
        <p:txBody>
          <a:bodyPr anchor="ctr">
            <a:normAutofit/>
          </a:bodyPr>
          <a:lstStyle/>
          <a:p>
            <a:r>
              <a:rPr lang="en-US" sz="2400" dirty="0">
                <a:solidFill>
                  <a:schemeClr val="accent2">
                    <a:lumMod val="60000"/>
                    <a:lumOff val="40000"/>
                  </a:schemeClr>
                </a:solidFill>
              </a:rPr>
              <a:t>Organization Hierarchy</a:t>
            </a:r>
          </a:p>
        </p:txBody>
      </p:sp>
      <p:sp>
        <p:nvSpPr>
          <p:cNvPr id="3" name="Content Placeholder 2">
            <a:extLst>
              <a:ext uri="{FF2B5EF4-FFF2-40B4-BE49-F238E27FC236}">
                <a16:creationId xmlns:a16="http://schemas.microsoft.com/office/drawing/2014/main" id="{3F1BC11B-B8BE-4C5E-83E6-D2948CF6306B}"/>
              </a:ext>
            </a:extLst>
          </p:cNvPr>
          <p:cNvSpPr>
            <a:spLocks noGrp="1"/>
          </p:cNvSpPr>
          <p:nvPr>
            <p:ph idx="1"/>
          </p:nvPr>
        </p:nvSpPr>
        <p:spPr>
          <a:xfrm>
            <a:off x="685167" y="1120877"/>
            <a:ext cx="9051500" cy="4600445"/>
          </a:xfrm>
        </p:spPr>
        <p:txBody>
          <a:bodyPr>
            <a:normAutofit/>
          </a:bodyPr>
          <a:lstStyle/>
          <a:p>
            <a:r>
              <a:rPr lang="en-US" dirty="0"/>
              <a:t>formalizing a valid organizational hierarchy which in turn divides roles among the business’s employees </a:t>
            </a:r>
          </a:p>
          <a:p>
            <a:pPr marL="0" indent="0">
              <a:buNone/>
            </a:pPr>
            <a:endParaRPr lang="en-US" dirty="0"/>
          </a:p>
          <a:p>
            <a:endParaRPr lang="en-US" dirty="0"/>
          </a:p>
        </p:txBody>
      </p:sp>
      <p:pic>
        <p:nvPicPr>
          <p:cNvPr id="5" name="Picture 2" descr="page18image24495120">
            <a:extLst>
              <a:ext uri="{FF2B5EF4-FFF2-40B4-BE49-F238E27FC236}">
                <a16:creationId xmlns:a16="http://schemas.microsoft.com/office/drawing/2014/main" id="{AFB17B12-778C-4BA7-A6F7-FBC8FDBF5DE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9495" y="2084439"/>
            <a:ext cx="11330389" cy="4163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356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69B1123-7EFB-430F-8BC1-DF10AA0C03AE}"/>
              </a:ext>
            </a:extLst>
          </p:cNvPr>
          <p:cNvPicPr>
            <a:picLocks noGrp="1" noChangeAspect="1"/>
          </p:cNvPicPr>
          <p:nvPr>
            <p:ph idx="1"/>
          </p:nvPr>
        </p:nvPicPr>
        <p:blipFill>
          <a:blip r:embed="rId2"/>
          <a:stretch>
            <a:fillRect/>
          </a:stretch>
        </p:blipFill>
        <p:spPr>
          <a:xfrm>
            <a:off x="218660" y="205885"/>
            <a:ext cx="11748053" cy="6403637"/>
          </a:xfrm>
        </p:spPr>
      </p:pic>
    </p:spTree>
    <p:extLst>
      <p:ext uri="{BB962C8B-B14F-4D97-AF65-F5344CB8AC3E}">
        <p14:creationId xmlns:p14="http://schemas.microsoft.com/office/powerpoint/2010/main" val="2609054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2BBDD-4186-4F1C-B7A9-A5886D362CEA}"/>
              </a:ext>
            </a:extLst>
          </p:cNvPr>
          <p:cNvSpPr>
            <a:spLocks noGrp="1"/>
          </p:cNvSpPr>
          <p:nvPr>
            <p:ph type="title"/>
          </p:nvPr>
        </p:nvSpPr>
        <p:spPr/>
        <p:txBody>
          <a:bodyPr/>
          <a:lstStyle/>
          <a:p>
            <a:r>
              <a:rPr lang="en-US" dirty="0"/>
              <a:t>Risk</a:t>
            </a:r>
          </a:p>
        </p:txBody>
      </p:sp>
      <p:sp>
        <p:nvSpPr>
          <p:cNvPr id="3" name="Content Placeholder 2">
            <a:extLst>
              <a:ext uri="{FF2B5EF4-FFF2-40B4-BE49-F238E27FC236}">
                <a16:creationId xmlns:a16="http://schemas.microsoft.com/office/drawing/2014/main" id="{E3070ABC-1E9F-4C6A-A790-A738D88DA5E9}"/>
              </a:ext>
            </a:extLst>
          </p:cNvPr>
          <p:cNvSpPr>
            <a:spLocks noGrp="1"/>
          </p:cNvSpPr>
          <p:nvPr>
            <p:ph idx="1"/>
          </p:nvPr>
        </p:nvSpPr>
        <p:spPr/>
        <p:txBody>
          <a:bodyPr/>
          <a:lstStyle/>
          <a:p>
            <a:pPr algn="just"/>
            <a:r>
              <a:rPr lang="en-US" b="1" i="1" u="none" strike="noStrike" dirty="0">
                <a:solidFill>
                  <a:schemeClr val="accent3">
                    <a:lumMod val="60000"/>
                    <a:lumOff val="40000"/>
                  </a:schemeClr>
                </a:solidFill>
                <a:effectLst/>
                <a:latin typeface="Open Sans"/>
                <a:hlinkClick r:id="rId2">
                  <a:extLst>
                    <a:ext uri="{A12FA001-AC4F-418D-AE19-62706E023703}">
                      <ahyp:hlinkClr xmlns:ahyp="http://schemas.microsoft.com/office/drawing/2018/hyperlinkcolor" val="tx"/>
                    </a:ext>
                  </a:extLst>
                </a:hlinkClick>
              </a:rPr>
              <a:t>Risk identification</a:t>
            </a:r>
            <a:r>
              <a:rPr lang="en-US" b="1" i="0" dirty="0">
                <a:solidFill>
                  <a:schemeClr val="accent3">
                    <a:lumMod val="60000"/>
                    <a:lumOff val="40000"/>
                  </a:schemeClr>
                </a:solidFill>
                <a:effectLst/>
                <a:latin typeface="Open Sans"/>
              </a:rPr>
              <a:t> </a:t>
            </a:r>
            <a:r>
              <a:rPr lang="en-US" b="1" i="0" dirty="0">
                <a:effectLst/>
                <a:latin typeface="Open Sans"/>
              </a:rPr>
              <a:t>means naming the risks that could harm your project, function, or enterprise. In this step, you make a list, using your imagination to think of every bad thing that could happen.</a:t>
            </a:r>
          </a:p>
          <a:p>
            <a:br>
              <a:rPr lang="en-US" dirty="0"/>
            </a:br>
            <a:endParaRPr lang="en-US" dirty="0"/>
          </a:p>
        </p:txBody>
      </p:sp>
    </p:spTree>
    <p:extLst>
      <p:ext uri="{BB962C8B-B14F-4D97-AF65-F5344CB8AC3E}">
        <p14:creationId xmlns:p14="http://schemas.microsoft.com/office/powerpoint/2010/main" val="2501087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101D4-5775-4478-8833-F63AA89C9EEC}"/>
              </a:ext>
            </a:extLst>
          </p:cNvPr>
          <p:cNvSpPr>
            <a:spLocks noGrp="1"/>
          </p:cNvSpPr>
          <p:nvPr>
            <p:ph type="title"/>
          </p:nvPr>
        </p:nvSpPr>
        <p:spPr/>
        <p:txBody>
          <a:bodyPr/>
          <a:lstStyle/>
          <a:p>
            <a:r>
              <a:rPr lang="en-US" dirty="0"/>
              <a:t>Risk assignment </a:t>
            </a:r>
          </a:p>
        </p:txBody>
      </p:sp>
      <p:sp>
        <p:nvSpPr>
          <p:cNvPr id="3" name="Content Placeholder 2">
            <a:extLst>
              <a:ext uri="{FF2B5EF4-FFF2-40B4-BE49-F238E27FC236}">
                <a16:creationId xmlns:a16="http://schemas.microsoft.com/office/drawing/2014/main" id="{B23156BF-1FD7-4084-BA31-264763DE3A76}"/>
              </a:ext>
            </a:extLst>
          </p:cNvPr>
          <p:cNvSpPr>
            <a:spLocks noGrp="1"/>
          </p:cNvSpPr>
          <p:nvPr>
            <p:ph idx="1"/>
          </p:nvPr>
        </p:nvSpPr>
        <p:spPr>
          <a:xfrm>
            <a:off x="1066800" y="1669774"/>
            <a:ext cx="10058400" cy="4365266"/>
          </a:xfrm>
        </p:spPr>
        <p:txBody>
          <a:bodyPr/>
          <a:lstStyle/>
          <a:p>
            <a:r>
              <a:rPr lang="en-US" dirty="0"/>
              <a:t> Exposure to customs </a:t>
            </a:r>
          </a:p>
          <a:p>
            <a:r>
              <a:rPr lang="en-US" dirty="0"/>
              <a:t>Sometimes the goods may not arrive exactly as they are </a:t>
            </a:r>
            <a:r>
              <a:rPr lang="en-US" dirty="0" err="1"/>
              <a:t>describedLong</a:t>
            </a:r>
            <a:r>
              <a:rPr lang="en-US" dirty="0"/>
              <a:t> delivery time (The product delivered is completely different than what was required)</a:t>
            </a:r>
          </a:p>
          <a:p>
            <a:r>
              <a:rPr lang="en-US" dirty="0"/>
              <a:t>The customer refused to receive his order. </a:t>
            </a:r>
          </a:p>
          <a:p>
            <a:r>
              <a:rPr lang="en-US" dirty="0"/>
              <a:t>The order is late </a:t>
            </a:r>
          </a:p>
          <a:p>
            <a:r>
              <a:rPr lang="en-US" dirty="0"/>
              <a:t>This site is not secure that poses a risk to your card (VISA, MASTERCARD). Funds are withdrawn without your permission</a:t>
            </a:r>
          </a:p>
          <a:p>
            <a:r>
              <a:rPr lang="en-US" dirty="0"/>
              <a:t>The store is robbed if it is in a remote area</a:t>
            </a:r>
            <a:endParaRPr lang="ar-EG" dirty="0"/>
          </a:p>
        </p:txBody>
      </p:sp>
    </p:spTree>
    <p:extLst>
      <p:ext uri="{BB962C8B-B14F-4D97-AF65-F5344CB8AC3E}">
        <p14:creationId xmlns:p14="http://schemas.microsoft.com/office/powerpoint/2010/main" val="3634912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3D4E152-438D-4993-AC57-C2259E58ED93}"/>
              </a:ext>
            </a:extLst>
          </p:cNvPr>
          <p:cNvPicPr>
            <a:picLocks noGrp="1" noChangeAspect="1"/>
          </p:cNvPicPr>
          <p:nvPr>
            <p:ph idx="1"/>
          </p:nvPr>
        </p:nvPicPr>
        <p:blipFill>
          <a:blip r:embed="rId2"/>
          <a:stretch>
            <a:fillRect/>
          </a:stretch>
        </p:blipFill>
        <p:spPr>
          <a:xfrm>
            <a:off x="888633" y="556592"/>
            <a:ext cx="9500499" cy="5339936"/>
          </a:xfrm>
        </p:spPr>
      </p:pic>
    </p:spTree>
    <p:extLst>
      <p:ext uri="{BB962C8B-B14F-4D97-AF65-F5344CB8AC3E}">
        <p14:creationId xmlns:p14="http://schemas.microsoft.com/office/powerpoint/2010/main" val="3913450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25A1F86-244F-465B-807D-641C0780C922}"/>
              </a:ext>
            </a:extLst>
          </p:cNvPr>
          <p:cNvGraphicFramePr>
            <a:graphicFrameLocks noGrp="1"/>
          </p:cNvGraphicFramePr>
          <p:nvPr>
            <p:ph idx="1"/>
            <p:extLst>
              <p:ext uri="{D42A27DB-BD31-4B8C-83A1-F6EECF244321}">
                <p14:modId xmlns:p14="http://schemas.microsoft.com/office/powerpoint/2010/main" val="1697158981"/>
              </p:ext>
            </p:extLst>
          </p:nvPr>
        </p:nvGraphicFramePr>
        <p:xfrm>
          <a:off x="184826" y="-123192"/>
          <a:ext cx="11844834" cy="7285356"/>
        </p:xfrm>
        <a:graphic>
          <a:graphicData uri="http://schemas.openxmlformats.org/drawingml/2006/table">
            <a:tbl>
              <a:tblPr firstRow="1" bandRow="1">
                <a:tableStyleId>{93296810-A885-4BE3-A3E7-6D5BEEA58F35}</a:tableStyleId>
              </a:tblPr>
              <a:tblGrid>
                <a:gridCol w="2944344">
                  <a:extLst>
                    <a:ext uri="{9D8B030D-6E8A-4147-A177-3AD203B41FA5}">
                      <a16:colId xmlns:a16="http://schemas.microsoft.com/office/drawing/2014/main" val="3762571562"/>
                    </a:ext>
                  </a:extLst>
                </a:gridCol>
                <a:gridCol w="2940890">
                  <a:extLst>
                    <a:ext uri="{9D8B030D-6E8A-4147-A177-3AD203B41FA5}">
                      <a16:colId xmlns:a16="http://schemas.microsoft.com/office/drawing/2014/main" val="1305363789"/>
                    </a:ext>
                  </a:extLst>
                </a:gridCol>
                <a:gridCol w="2992770">
                  <a:extLst>
                    <a:ext uri="{9D8B030D-6E8A-4147-A177-3AD203B41FA5}">
                      <a16:colId xmlns:a16="http://schemas.microsoft.com/office/drawing/2014/main" val="3201223412"/>
                    </a:ext>
                  </a:extLst>
                </a:gridCol>
                <a:gridCol w="2966830">
                  <a:extLst>
                    <a:ext uri="{9D8B030D-6E8A-4147-A177-3AD203B41FA5}">
                      <a16:colId xmlns:a16="http://schemas.microsoft.com/office/drawing/2014/main" val="2603475120"/>
                    </a:ext>
                  </a:extLst>
                </a:gridCol>
              </a:tblGrid>
              <a:tr h="610236">
                <a:tc>
                  <a:txBody>
                    <a:bodyPr/>
                    <a:lstStyle/>
                    <a:p>
                      <a:r>
                        <a:rPr lang="en-US" dirty="0"/>
                        <a:t>Risk event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Response</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Impact</a:t>
                      </a:r>
                    </a:p>
                    <a:p>
                      <a:endParaRPr lang="en-US" dirty="0"/>
                    </a:p>
                  </a:txBody>
                  <a:tcPr/>
                </a:tc>
                <a:tc>
                  <a:txBody>
                    <a:bodyPr/>
                    <a:lstStyle/>
                    <a:p>
                      <a:r>
                        <a:rPr lang="en-US" dirty="0"/>
                        <a:t>Appropriate strategy</a:t>
                      </a:r>
                    </a:p>
                  </a:txBody>
                  <a:tcPr/>
                </a:tc>
                <a:extLst>
                  <a:ext uri="{0D108BD9-81ED-4DB2-BD59-A6C34878D82A}">
                    <a16:rowId xmlns:a16="http://schemas.microsoft.com/office/drawing/2014/main" val="1014580694"/>
                  </a:ext>
                </a:extLst>
              </a:tr>
              <a:tr h="1133160">
                <a:tc>
                  <a:txBody>
                    <a:bodyPr/>
                    <a:lstStyle/>
                    <a:p>
                      <a:r>
                        <a:rPr lang="en-US" dirty="0"/>
                        <a:t>Exposure to customs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Avoid </a:t>
                      </a:r>
                    </a:p>
                  </a:txBody>
                  <a:tcPr/>
                </a:tc>
                <a:tc>
                  <a:txBody>
                    <a:bodyPr/>
                    <a:lstStyle/>
                    <a:p>
                      <a:r>
                        <a:rPr lang="en-US" dirty="0" err="1"/>
                        <a:t>Miduam</a:t>
                      </a:r>
                      <a:r>
                        <a:rPr lang="en-US" dirty="0"/>
                        <a:t> </a:t>
                      </a:r>
                    </a:p>
                  </a:txBody>
                  <a:tcPr/>
                </a:tc>
                <a:tc>
                  <a:txBody>
                    <a:bodyPr/>
                    <a:lstStyle/>
                    <a:p>
                      <a:r>
                        <a:rPr lang="en-US" dirty="0"/>
                        <a:t>Distribution of orders provided that the price of one order is less than 75 dollars</a:t>
                      </a:r>
                    </a:p>
                  </a:txBody>
                  <a:tcPr/>
                </a:tc>
                <a:extLst>
                  <a:ext uri="{0D108BD9-81ED-4DB2-BD59-A6C34878D82A}">
                    <a16:rowId xmlns:a16="http://schemas.microsoft.com/office/drawing/2014/main" val="136073137"/>
                  </a:ext>
                </a:extLst>
              </a:tr>
              <a:tr h="1394658">
                <a:tc>
                  <a:txBody>
                    <a:bodyPr/>
                    <a:lstStyle/>
                    <a:p>
                      <a:r>
                        <a:rPr lang="en-US" dirty="0"/>
                        <a:t>The product delivered is completely different than what was required</a:t>
                      </a:r>
                    </a:p>
                  </a:txBody>
                  <a:tcPr/>
                </a:tc>
                <a:tc>
                  <a:txBody>
                    <a:bodyPr/>
                    <a:lstStyle/>
                    <a:p>
                      <a:r>
                        <a:rPr lang="en-US" dirty="0"/>
                        <a:t>Transfer </a:t>
                      </a:r>
                    </a:p>
                  </a:txBody>
                  <a:tcPr/>
                </a:tc>
                <a:tc>
                  <a:txBody>
                    <a:bodyPr/>
                    <a:lstStyle/>
                    <a:p>
                      <a:r>
                        <a:rPr lang="en-US" dirty="0"/>
                        <a:t>big</a:t>
                      </a:r>
                    </a:p>
                  </a:txBody>
                  <a:tcPr/>
                </a:tc>
                <a:tc>
                  <a:txBody>
                    <a:bodyPr/>
                    <a:lstStyle/>
                    <a:p>
                      <a:r>
                        <a:rPr lang="en-US" dirty="0"/>
                        <a:t>Make an insurance that shows the complete product, and if it is not the same, the piece will be returned</a:t>
                      </a:r>
                    </a:p>
                  </a:txBody>
                  <a:tcPr/>
                </a:tc>
                <a:extLst>
                  <a:ext uri="{0D108BD9-81ED-4DB2-BD59-A6C34878D82A}">
                    <a16:rowId xmlns:a16="http://schemas.microsoft.com/office/drawing/2014/main" val="3491034283"/>
                  </a:ext>
                </a:extLst>
              </a:tr>
              <a:tr h="871661">
                <a:tc>
                  <a:txBody>
                    <a:bodyPr/>
                    <a:lstStyle/>
                    <a:p>
                      <a:r>
                        <a:rPr lang="en-US" dirty="0"/>
                        <a:t>The customer refused to receive his order.</a:t>
                      </a:r>
                    </a:p>
                  </a:txBody>
                  <a:tcPr/>
                </a:tc>
                <a:tc>
                  <a:txBody>
                    <a:bodyPr/>
                    <a:lstStyle/>
                    <a:p>
                      <a:r>
                        <a:rPr lang="en-US" dirty="0"/>
                        <a:t>Mitigate </a:t>
                      </a:r>
                    </a:p>
                  </a:txBody>
                  <a:tcPr/>
                </a:tc>
                <a:tc>
                  <a:txBody>
                    <a:bodyPr/>
                    <a:lstStyle/>
                    <a:p>
                      <a:r>
                        <a:rPr lang="en-US" dirty="0"/>
                        <a:t>small</a:t>
                      </a:r>
                    </a:p>
                  </a:txBody>
                  <a:tcPr/>
                </a:tc>
                <a:tc>
                  <a:txBody>
                    <a:bodyPr/>
                    <a:lstStyle/>
                    <a:p>
                      <a:r>
                        <a:rPr lang="en-US" dirty="0"/>
                        <a:t>We must accept it in order to preserve the reputation</a:t>
                      </a:r>
                    </a:p>
                  </a:txBody>
                  <a:tcPr/>
                </a:tc>
                <a:extLst>
                  <a:ext uri="{0D108BD9-81ED-4DB2-BD59-A6C34878D82A}">
                    <a16:rowId xmlns:a16="http://schemas.microsoft.com/office/drawing/2014/main" val="4247738892"/>
                  </a:ext>
                </a:extLst>
              </a:tr>
              <a:tr h="8716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order is late </a:t>
                      </a:r>
                    </a:p>
                    <a:p>
                      <a:endParaRPr lang="en-US" dirty="0"/>
                    </a:p>
                  </a:txBody>
                  <a:tcPr/>
                </a:tc>
                <a:tc>
                  <a:txBody>
                    <a:bodyPr/>
                    <a:lstStyle/>
                    <a:p>
                      <a:r>
                        <a:rPr lang="en-US" dirty="0"/>
                        <a:t>Accept</a:t>
                      </a:r>
                    </a:p>
                  </a:txBody>
                  <a:tcPr/>
                </a:tc>
                <a:tc>
                  <a:txBody>
                    <a:bodyPr/>
                    <a:lstStyle/>
                    <a:p>
                      <a:r>
                        <a:rPr lang="en-US" dirty="0"/>
                        <a:t>Big </a:t>
                      </a:r>
                    </a:p>
                  </a:txBody>
                  <a:tcPr/>
                </a:tc>
                <a:tc>
                  <a:txBody>
                    <a:bodyPr/>
                    <a:lstStyle/>
                    <a:p>
                      <a:r>
                        <a:rPr lang="en-US" dirty="0"/>
                        <a:t>Place the order well in advance of the occasions</a:t>
                      </a:r>
                    </a:p>
                  </a:txBody>
                  <a:tcPr/>
                </a:tc>
                <a:extLst>
                  <a:ext uri="{0D108BD9-81ED-4DB2-BD59-A6C34878D82A}">
                    <a16:rowId xmlns:a16="http://schemas.microsoft.com/office/drawing/2014/main" val="2526852254"/>
                  </a:ext>
                </a:extLst>
              </a:tr>
              <a:tr h="610236">
                <a:tc>
                  <a:txBody>
                    <a:bodyPr/>
                    <a:lstStyle/>
                    <a:p>
                      <a:r>
                        <a:rPr lang="en-US" dirty="0"/>
                        <a:t>This site is not secure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Avoid </a:t>
                      </a:r>
                    </a:p>
                    <a:p>
                      <a:endParaRPr lang="en-US" dirty="0"/>
                    </a:p>
                  </a:txBody>
                  <a:tcPr/>
                </a:tc>
                <a:tc>
                  <a:txBody>
                    <a:bodyPr/>
                    <a:lstStyle/>
                    <a:p>
                      <a:r>
                        <a:rPr lang="en-US" dirty="0"/>
                        <a:t>Big </a:t>
                      </a:r>
                    </a:p>
                  </a:txBody>
                  <a:tcPr/>
                </a:tc>
                <a:tc>
                  <a:txBody>
                    <a:bodyPr/>
                    <a:lstStyle/>
                    <a:p>
                      <a:r>
                        <a:rPr lang="en-US" dirty="0"/>
                        <a:t>Avoid accessing these sites entirely</a:t>
                      </a:r>
                    </a:p>
                  </a:txBody>
                  <a:tcPr/>
                </a:tc>
                <a:extLst>
                  <a:ext uri="{0D108BD9-81ED-4DB2-BD59-A6C34878D82A}">
                    <a16:rowId xmlns:a16="http://schemas.microsoft.com/office/drawing/2014/main" val="3161351534"/>
                  </a:ext>
                </a:extLst>
              </a:tr>
              <a:tr h="6102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store is robbed if it is in a remote area</a:t>
                      </a:r>
                      <a:endParaRPr lang="ar-EG" dirty="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Transfer </a:t>
                      </a:r>
                    </a:p>
                    <a:p>
                      <a:endParaRPr lang="en-US" dirty="0"/>
                    </a:p>
                  </a:txBody>
                  <a:tcPr/>
                </a:tc>
                <a:tc>
                  <a:txBody>
                    <a:bodyPr/>
                    <a:lstStyle/>
                    <a:p>
                      <a:r>
                        <a:rPr lang="en-US" dirty="0"/>
                        <a:t>big</a:t>
                      </a:r>
                    </a:p>
                  </a:txBody>
                  <a:tcPr/>
                </a:tc>
                <a:tc>
                  <a:txBody>
                    <a:bodyPr/>
                    <a:lstStyle/>
                    <a:p>
                      <a:r>
                        <a:rPr lang="en-US" b="1" dirty="0"/>
                        <a:t>Secure the store to avoid any damage</a:t>
                      </a:r>
                    </a:p>
                  </a:txBody>
                  <a:tcPr/>
                </a:tc>
                <a:extLst>
                  <a:ext uri="{0D108BD9-81ED-4DB2-BD59-A6C34878D82A}">
                    <a16:rowId xmlns:a16="http://schemas.microsoft.com/office/drawing/2014/main" val="1798884838"/>
                  </a:ext>
                </a:extLst>
              </a:tr>
              <a:tr h="61023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072300988"/>
                  </a:ext>
                </a:extLst>
              </a:tr>
            </a:tbl>
          </a:graphicData>
        </a:graphic>
      </p:graphicFrame>
    </p:spTree>
    <p:extLst>
      <p:ext uri="{BB962C8B-B14F-4D97-AF65-F5344CB8AC3E}">
        <p14:creationId xmlns:p14="http://schemas.microsoft.com/office/powerpoint/2010/main" val="3697236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98206-0C28-4184-BA56-038179CE6DC6}"/>
              </a:ext>
            </a:extLst>
          </p:cNvPr>
          <p:cNvSpPr>
            <a:spLocks noGrp="1"/>
          </p:cNvSpPr>
          <p:nvPr>
            <p:ph type="title"/>
          </p:nvPr>
        </p:nvSpPr>
        <p:spPr/>
        <p:txBody>
          <a:bodyPr/>
          <a:lstStyle/>
          <a:p>
            <a:r>
              <a:rPr lang="en-US" dirty="0"/>
              <a:t>Contingency Planning</a:t>
            </a:r>
          </a:p>
        </p:txBody>
      </p:sp>
      <p:sp>
        <p:nvSpPr>
          <p:cNvPr id="3" name="Content Placeholder 2">
            <a:extLst>
              <a:ext uri="{FF2B5EF4-FFF2-40B4-BE49-F238E27FC236}">
                <a16:creationId xmlns:a16="http://schemas.microsoft.com/office/drawing/2014/main" id="{890F855D-7A0C-4DDA-A0A7-83DB2EE498EE}"/>
              </a:ext>
            </a:extLst>
          </p:cNvPr>
          <p:cNvSpPr>
            <a:spLocks noGrp="1"/>
          </p:cNvSpPr>
          <p:nvPr>
            <p:ph idx="1"/>
          </p:nvPr>
        </p:nvSpPr>
        <p:spPr/>
        <p:txBody>
          <a:bodyPr/>
          <a:lstStyle/>
          <a:p>
            <a:r>
              <a:rPr lang="en-US" dirty="0"/>
              <a:t>Contingency Planning arises from the fact that exposure to risk in business is unavoidable. In business, risk can be defined as a threat that might prevent the business or organization from hitting its objectives. The purpose of contingency planning is thus to create planned responses to events that might adversely impact an organization.</a:t>
            </a:r>
          </a:p>
          <a:p>
            <a:endParaRPr lang="en-US" dirty="0"/>
          </a:p>
        </p:txBody>
      </p:sp>
    </p:spTree>
    <p:extLst>
      <p:ext uri="{BB962C8B-B14F-4D97-AF65-F5344CB8AC3E}">
        <p14:creationId xmlns:p14="http://schemas.microsoft.com/office/powerpoint/2010/main" val="2441849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98018-3849-485B-95DD-0E4D90CD26AE}"/>
              </a:ext>
            </a:extLst>
          </p:cNvPr>
          <p:cNvSpPr>
            <a:spLocks noGrp="1"/>
          </p:cNvSpPr>
          <p:nvPr>
            <p:ph type="title"/>
          </p:nvPr>
        </p:nvSpPr>
        <p:spPr>
          <a:xfrm>
            <a:off x="1066800" y="642594"/>
            <a:ext cx="10058400" cy="1136510"/>
          </a:xfrm>
        </p:spPr>
        <p:txBody>
          <a:bodyPr/>
          <a:lstStyle/>
          <a:p>
            <a:r>
              <a:rPr lang="en-US" u="sng" dirty="0"/>
              <a:t>Project Structure</a:t>
            </a:r>
          </a:p>
        </p:txBody>
      </p:sp>
      <p:sp>
        <p:nvSpPr>
          <p:cNvPr id="3" name="Content Placeholder 2">
            <a:extLst>
              <a:ext uri="{FF2B5EF4-FFF2-40B4-BE49-F238E27FC236}">
                <a16:creationId xmlns:a16="http://schemas.microsoft.com/office/drawing/2014/main" id="{BE8E6F02-593D-43E4-9914-34A149AEBC6B}"/>
              </a:ext>
            </a:extLst>
          </p:cNvPr>
          <p:cNvSpPr>
            <a:spLocks noGrp="1"/>
          </p:cNvSpPr>
          <p:nvPr>
            <p:ph idx="1"/>
          </p:nvPr>
        </p:nvSpPr>
        <p:spPr>
          <a:xfrm>
            <a:off x="1066800" y="1709530"/>
            <a:ext cx="10058400" cy="4505876"/>
          </a:xfrm>
        </p:spPr>
        <p:txBody>
          <a:bodyPr>
            <a:normAutofit fontScale="77500" lnSpcReduction="20000"/>
          </a:bodyPr>
          <a:lstStyle/>
          <a:p>
            <a:pPr>
              <a:lnSpc>
                <a:spcPct val="90000"/>
              </a:lnSpc>
            </a:pPr>
            <a:r>
              <a:rPr lang="en-US" sz="1700" dirty="0"/>
              <a:t>1. Defining the Project       </a:t>
            </a:r>
          </a:p>
          <a:p>
            <a:pPr lvl="1">
              <a:lnSpc>
                <a:spcPct val="90000"/>
              </a:lnSpc>
            </a:pPr>
            <a:r>
              <a:rPr lang="en-US" sz="1700" b="1" dirty="0"/>
              <a:t>1.1 Project Scope</a:t>
            </a:r>
            <a:r>
              <a:rPr lang="en-US" sz="1700" dirty="0"/>
              <a:t>             </a:t>
            </a:r>
            <a:endParaRPr lang="en-US" sz="1700" b="1" dirty="0"/>
          </a:p>
          <a:p>
            <a:pPr lvl="2">
              <a:lnSpc>
                <a:spcPct val="90000"/>
              </a:lnSpc>
            </a:pPr>
            <a:r>
              <a:rPr lang="en-US" sz="1700" dirty="0"/>
              <a:t>1.1.1 Project objective</a:t>
            </a:r>
            <a:r>
              <a:rPr lang="ar-EG" sz="1700" dirty="0"/>
              <a:t>            </a:t>
            </a:r>
            <a:endParaRPr lang="en-US" sz="1700" dirty="0"/>
          </a:p>
          <a:p>
            <a:pPr lvl="2">
              <a:lnSpc>
                <a:spcPct val="90000"/>
              </a:lnSpc>
            </a:pPr>
            <a:r>
              <a:rPr lang="en-US" sz="1700" dirty="0"/>
              <a:t>1.1.2 Deliverables                 </a:t>
            </a:r>
          </a:p>
          <a:p>
            <a:pPr lvl="2">
              <a:lnSpc>
                <a:spcPct val="90000"/>
              </a:lnSpc>
            </a:pPr>
            <a:r>
              <a:rPr lang="en-US" sz="1700" dirty="0"/>
              <a:t>1.1.3 Milestones</a:t>
            </a:r>
          </a:p>
          <a:p>
            <a:pPr lvl="2">
              <a:lnSpc>
                <a:spcPct val="90000"/>
              </a:lnSpc>
            </a:pPr>
            <a:r>
              <a:rPr lang="en-US" sz="1700" dirty="0"/>
              <a:t>1.1.4 Tech requirements</a:t>
            </a:r>
            <a:endParaRPr lang="ar-EG" sz="1700" dirty="0"/>
          </a:p>
          <a:p>
            <a:pPr lvl="2">
              <a:lnSpc>
                <a:spcPct val="90000"/>
              </a:lnSpc>
            </a:pPr>
            <a:r>
              <a:rPr lang="en-US" sz="1700" dirty="0"/>
              <a:t>1.1.5 Limits, and exclusions</a:t>
            </a:r>
          </a:p>
          <a:p>
            <a:pPr lvl="1">
              <a:lnSpc>
                <a:spcPct val="90000"/>
              </a:lnSpc>
            </a:pPr>
            <a:r>
              <a:rPr lang="en-US" sz="1700" b="1" dirty="0"/>
              <a:t>1.2 Project Priorities             </a:t>
            </a:r>
          </a:p>
          <a:p>
            <a:pPr lvl="1">
              <a:lnSpc>
                <a:spcPct val="90000"/>
              </a:lnSpc>
            </a:pPr>
            <a:r>
              <a:rPr lang="en-US" sz="1700" b="1" dirty="0"/>
              <a:t>1.3 WBS</a:t>
            </a:r>
            <a:r>
              <a:rPr lang="ar-EG" sz="1700" b="1" dirty="0"/>
              <a:t>             </a:t>
            </a:r>
            <a:r>
              <a:rPr lang="en-US" sz="1700" b="1" dirty="0"/>
              <a:t>       </a:t>
            </a:r>
          </a:p>
          <a:p>
            <a:pPr lvl="1">
              <a:lnSpc>
                <a:spcPct val="90000"/>
              </a:lnSpc>
            </a:pPr>
            <a:r>
              <a:rPr lang="en-US" sz="1700" b="1" dirty="0"/>
              <a:t>1.4 Coding the WBS                </a:t>
            </a:r>
          </a:p>
          <a:p>
            <a:pPr>
              <a:lnSpc>
                <a:spcPct val="90000"/>
              </a:lnSpc>
            </a:pPr>
            <a:r>
              <a:rPr lang="en-US" sz="1700" b="1" dirty="0"/>
              <a:t>2. Project Times and Costs             </a:t>
            </a:r>
          </a:p>
          <a:p>
            <a:pPr>
              <a:lnSpc>
                <a:spcPct val="90000"/>
              </a:lnSpc>
            </a:pPr>
            <a:r>
              <a:rPr lang="en-US" sz="1700" b="1" dirty="0"/>
              <a:t>3. Developing a Project Plan</a:t>
            </a:r>
          </a:p>
          <a:p>
            <a:pPr marL="0" marR="0">
              <a:lnSpc>
                <a:spcPct val="107000"/>
              </a:lnSpc>
              <a:spcBef>
                <a:spcPts val="0"/>
              </a:spcBef>
              <a:spcAft>
                <a:spcPts val="800"/>
              </a:spcAft>
            </a:pPr>
            <a:r>
              <a:rPr lang="en-US" sz="1800" b="1" dirty="0">
                <a:effectLst/>
                <a:latin typeface="Arial" panose="020B0604020202020204" pitchFamily="34" charset="0"/>
                <a:ea typeface="Calibri" panose="020F0502020204030204" pitchFamily="34" charset="0"/>
                <a:cs typeface="Arial" panose="020B0604020202020204" pitchFamily="34" charset="0"/>
              </a:rPr>
              <a:t>4.  Managing Risk…………………………………………………………………………………………………….</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91440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     4.1 Risk Identification…………………………………………………………………………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91440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     4.2 Risk assessment…………………………………………………………………………..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91440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     4.3 Risk Response Matrix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91440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      4.4 Contingency Plan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91440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     4.5 Risk Response Control…………………………………………………………………..</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Arial" panose="020B0604020202020204" pitchFamily="34" charset="0"/>
                <a:ea typeface="Calibri" panose="020F0502020204030204" pitchFamily="34" charset="0"/>
                <a:cs typeface="Arial" panose="020B0604020202020204" pitchFamily="34" charset="0"/>
              </a:rPr>
              <a:t> </a:t>
            </a:r>
            <a:endParaRPr lang="en-US" dirty="0"/>
          </a:p>
        </p:txBody>
      </p:sp>
      <p:pic>
        <p:nvPicPr>
          <p:cNvPr id="7" name="Picture 6">
            <a:extLst>
              <a:ext uri="{FF2B5EF4-FFF2-40B4-BE49-F238E27FC236}">
                <a16:creationId xmlns:a16="http://schemas.microsoft.com/office/drawing/2014/main" id="{E6A8FD25-4CA0-41C6-9A6B-A461914E5015}"/>
              </a:ext>
            </a:extLst>
          </p:cNvPr>
          <p:cNvPicPr>
            <a:picLocks noChangeAspect="1"/>
          </p:cNvPicPr>
          <p:nvPr/>
        </p:nvPicPr>
        <p:blipFill rotWithShape="1">
          <a:blip r:embed="rId2"/>
          <a:srcRect l="14865" t="12969" r="8918" b="17747"/>
          <a:stretch/>
        </p:blipFill>
        <p:spPr>
          <a:xfrm>
            <a:off x="9004852" y="362777"/>
            <a:ext cx="2802835" cy="2832653"/>
          </a:xfrm>
          <a:prstGeom prst="rect">
            <a:avLst/>
          </a:prstGeom>
        </p:spPr>
      </p:pic>
    </p:spTree>
    <p:extLst>
      <p:ext uri="{BB962C8B-B14F-4D97-AF65-F5344CB8AC3E}">
        <p14:creationId xmlns:p14="http://schemas.microsoft.com/office/powerpoint/2010/main" val="1952188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C93B5-5FE8-401A-91AB-62E305B4F9D4}"/>
              </a:ext>
            </a:extLst>
          </p:cNvPr>
          <p:cNvSpPr>
            <a:spLocks noGrp="1"/>
          </p:cNvSpPr>
          <p:nvPr>
            <p:ph type="title"/>
          </p:nvPr>
        </p:nvSpPr>
        <p:spPr/>
        <p:txBody>
          <a:bodyPr>
            <a:normAutofit/>
          </a:bodyPr>
          <a:lstStyle/>
          <a:p>
            <a:r>
              <a:rPr lang="en-US" sz="2400" dirty="0">
                <a:effectLst/>
                <a:latin typeface="Arial" panose="020B0604020202020204" pitchFamily="34" charset="0"/>
                <a:ea typeface="Calibri" panose="020F0502020204030204" pitchFamily="34" charset="0"/>
              </a:rPr>
              <a:t>Risk Response Control</a:t>
            </a:r>
            <a:endParaRPr lang="en-US" sz="2400" dirty="0"/>
          </a:p>
        </p:txBody>
      </p:sp>
      <p:sp>
        <p:nvSpPr>
          <p:cNvPr id="3" name="Content Placeholder 2">
            <a:extLst>
              <a:ext uri="{FF2B5EF4-FFF2-40B4-BE49-F238E27FC236}">
                <a16:creationId xmlns:a16="http://schemas.microsoft.com/office/drawing/2014/main" id="{817FD748-7849-43CC-938A-200EF41DB4E9}"/>
              </a:ext>
            </a:extLst>
          </p:cNvPr>
          <p:cNvSpPr>
            <a:spLocks noGrp="1"/>
          </p:cNvSpPr>
          <p:nvPr>
            <p:ph idx="1"/>
          </p:nvPr>
        </p:nvSpPr>
        <p:spPr/>
        <p:txBody>
          <a:bodyPr/>
          <a:lstStyle/>
          <a:p>
            <a:r>
              <a:rPr lang="en-US" dirty="0"/>
              <a:t>Distribution of orders provided that the price of one order is less than 75 dollars to avoid Exposure to customs </a:t>
            </a:r>
          </a:p>
          <a:p>
            <a:r>
              <a:rPr lang="en-US" dirty="0"/>
              <a:t>The product delivered is completely different than what was required</a:t>
            </a:r>
            <a:r>
              <a:rPr lang="en-US" dirty="0">
                <a:sym typeface="Wingdings" panose="05000000000000000000" pitchFamily="2" charset="2"/>
              </a:rPr>
              <a:t></a:t>
            </a:r>
            <a:r>
              <a:rPr lang="en-US" dirty="0"/>
              <a:t> Make an insurance that shows the complete product, and if it is not the same, the piece will be returned</a:t>
            </a:r>
          </a:p>
          <a:p>
            <a:r>
              <a:rPr lang="en-US" dirty="0"/>
              <a:t>The customer refused to receive his order </a:t>
            </a:r>
            <a:r>
              <a:rPr lang="en-US" dirty="0">
                <a:sym typeface="Wingdings" panose="05000000000000000000" pitchFamily="2" charset="2"/>
              </a:rPr>
              <a:t></a:t>
            </a:r>
            <a:r>
              <a:rPr lang="en-US" dirty="0"/>
              <a:t>We must accept it in order to preserve the reputation</a:t>
            </a:r>
          </a:p>
          <a:p>
            <a:pPr marL="0" indent="0">
              <a:buNone/>
            </a:pPr>
            <a:r>
              <a:rPr lang="en-US" dirty="0"/>
              <a:t>The order is late </a:t>
            </a:r>
            <a:r>
              <a:rPr lang="en-US" dirty="0">
                <a:sym typeface="Wingdings" panose="05000000000000000000" pitchFamily="2" charset="2"/>
              </a:rPr>
              <a:t></a:t>
            </a:r>
            <a:r>
              <a:rPr lang="en-US" dirty="0"/>
              <a:t>Place the order well in advance of the occasions</a:t>
            </a:r>
          </a:p>
          <a:p>
            <a:r>
              <a:rPr lang="en-US" dirty="0"/>
              <a:t> This site is not secure </a:t>
            </a:r>
            <a:r>
              <a:rPr lang="en-US" dirty="0">
                <a:sym typeface="Wingdings" panose="05000000000000000000" pitchFamily="2" charset="2"/>
              </a:rPr>
              <a:t></a:t>
            </a:r>
            <a:r>
              <a:rPr lang="en-US" dirty="0"/>
              <a:t>Avoid accessing these sites entirely</a:t>
            </a:r>
          </a:p>
          <a:p>
            <a:r>
              <a:rPr lang="en-US" dirty="0"/>
              <a:t>The store is robbed if it is in a remote </a:t>
            </a:r>
            <a:r>
              <a:rPr lang="en-US" dirty="0" err="1"/>
              <a:t>area</a:t>
            </a:r>
            <a:r>
              <a:rPr lang="en-US" dirty="0" err="1">
                <a:sym typeface="Wingdings" panose="05000000000000000000" pitchFamily="2" charset="2"/>
              </a:rPr>
              <a:t></a:t>
            </a:r>
            <a:r>
              <a:rPr lang="en-US" b="1" dirty="0" err="1"/>
              <a:t>Secure</a:t>
            </a:r>
            <a:r>
              <a:rPr lang="en-US" b="1" dirty="0"/>
              <a:t> the store to avoid any damage</a:t>
            </a:r>
          </a:p>
          <a:p>
            <a:endParaRPr lang="ar-EG"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64615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1B8E0C6-0BED-4EE2-AC9B-DBA869C9ACCC}"/>
              </a:ext>
            </a:extLst>
          </p:cNvPr>
          <p:cNvPicPr>
            <a:picLocks noGrp="1" noChangeAspect="1"/>
          </p:cNvPicPr>
          <p:nvPr>
            <p:ph idx="1"/>
          </p:nvPr>
        </p:nvPicPr>
        <p:blipFill>
          <a:blip r:embed="rId2"/>
          <a:stretch>
            <a:fillRect/>
          </a:stretch>
        </p:blipFill>
        <p:spPr>
          <a:xfrm>
            <a:off x="238540" y="244095"/>
            <a:ext cx="11718234" cy="6375365"/>
          </a:xfrm>
        </p:spPr>
      </p:pic>
    </p:spTree>
    <p:extLst>
      <p:ext uri="{BB962C8B-B14F-4D97-AF65-F5344CB8AC3E}">
        <p14:creationId xmlns:p14="http://schemas.microsoft.com/office/powerpoint/2010/main" val="1523563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4F1F3-D8DE-403F-8FB1-2354992B42B0}"/>
              </a:ext>
            </a:extLst>
          </p:cNvPr>
          <p:cNvSpPr>
            <a:spLocks noGrp="1"/>
          </p:cNvSpPr>
          <p:nvPr>
            <p:ph type="title"/>
          </p:nvPr>
        </p:nvSpPr>
        <p:spPr/>
        <p:txBody>
          <a:bodyPr>
            <a:normAutofit fontScale="90000"/>
          </a:bodyPr>
          <a:lstStyle/>
          <a:p>
            <a:r>
              <a:rPr lang="en-US" sz="4800" dirty="0">
                <a:latin typeface="Bahnschrift SemiBold" panose="020B0502040204020203" pitchFamily="34" charset="0"/>
              </a:rPr>
              <a:t>Online Shopping System</a:t>
            </a:r>
            <a:br>
              <a:rPr lang="en-US" sz="4800" dirty="0">
                <a:latin typeface="Bahnschrift SemiBold" panose="020B0502040204020203" pitchFamily="34" charset="0"/>
              </a:rPr>
            </a:br>
            <a:endParaRPr lang="en-US" dirty="0"/>
          </a:p>
        </p:txBody>
      </p:sp>
      <p:sp>
        <p:nvSpPr>
          <p:cNvPr id="4" name="Rectangle 3">
            <a:extLst>
              <a:ext uri="{FF2B5EF4-FFF2-40B4-BE49-F238E27FC236}">
                <a16:creationId xmlns:a16="http://schemas.microsoft.com/office/drawing/2014/main" id="{1F90B870-7BE4-4064-A366-FDB5276AE34C}"/>
              </a:ext>
            </a:extLst>
          </p:cNvPr>
          <p:cNvSpPr/>
          <p:nvPr/>
        </p:nvSpPr>
        <p:spPr>
          <a:xfrm>
            <a:off x="397566" y="2117033"/>
            <a:ext cx="7752522" cy="19515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t>This project is about creating a platform for selling and buying products online to overcome the limitations of the traditional way of doing so.</a:t>
            </a:r>
          </a:p>
        </p:txBody>
      </p:sp>
      <p:sp>
        <p:nvSpPr>
          <p:cNvPr id="5" name="Rectangle 4">
            <a:extLst>
              <a:ext uri="{FF2B5EF4-FFF2-40B4-BE49-F238E27FC236}">
                <a16:creationId xmlns:a16="http://schemas.microsoft.com/office/drawing/2014/main" id="{C7B3F0D0-E5F4-485F-A19E-7DEF330816AB}"/>
              </a:ext>
            </a:extLst>
          </p:cNvPr>
          <p:cNvSpPr/>
          <p:nvPr/>
        </p:nvSpPr>
        <p:spPr>
          <a:xfrm>
            <a:off x="2236303" y="4068553"/>
            <a:ext cx="8080514" cy="1696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detailed description of the project in terms of objectives, deliverables, limitations and risks is presented in this presentation and a complete management plan is proposed.</a:t>
            </a:r>
          </a:p>
        </p:txBody>
      </p:sp>
    </p:spTree>
    <p:extLst>
      <p:ext uri="{BB962C8B-B14F-4D97-AF65-F5344CB8AC3E}">
        <p14:creationId xmlns:p14="http://schemas.microsoft.com/office/powerpoint/2010/main" val="3618657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B5945-26C2-49C8-8F0A-3D00FB537FCC}"/>
              </a:ext>
            </a:extLst>
          </p:cNvPr>
          <p:cNvSpPr>
            <a:spLocks noGrp="1"/>
          </p:cNvSpPr>
          <p:nvPr>
            <p:ph type="title"/>
          </p:nvPr>
        </p:nvSpPr>
        <p:spPr>
          <a:xfrm>
            <a:off x="4323522" y="642594"/>
            <a:ext cx="6801678" cy="1371600"/>
          </a:xfrm>
        </p:spPr>
        <p:txBody>
          <a:bodyPr>
            <a:normAutofit fontScale="90000"/>
          </a:bodyPr>
          <a:lstStyle/>
          <a:p>
            <a:r>
              <a:rPr lang="en-US" dirty="0"/>
              <a:t>Project Objectives</a:t>
            </a:r>
            <a:br>
              <a:rPr lang="en-US" dirty="0"/>
            </a:br>
            <a:endParaRPr lang="en-US" dirty="0"/>
          </a:p>
        </p:txBody>
      </p:sp>
      <p:pic>
        <p:nvPicPr>
          <p:cNvPr id="5" name="Content Placeholder 4">
            <a:extLst>
              <a:ext uri="{FF2B5EF4-FFF2-40B4-BE49-F238E27FC236}">
                <a16:creationId xmlns:a16="http://schemas.microsoft.com/office/drawing/2014/main" id="{C987F6C2-E394-4C3A-BDB0-B6B1B74EE9C9}"/>
              </a:ext>
            </a:extLst>
          </p:cNvPr>
          <p:cNvPicPr>
            <a:picLocks noGrp="1" noChangeAspect="1"/>
          </p:cNvPicPr>
          <p:nvPr>
            <p:ph idx="1"/>
          </p:nvPr>
        </p:nvPicPr>
        <p:blipFill>
          <a:blip r:embed="rId2"/>
          <a:stretch>
            <a:fillRect/>
          </a:stretch>
        </p:blipFill>
        <p:spPr>
          <a:xfrm>
            <a:off x="357809" y="367748"/>
            <a:ext cx="3339548" cy="6092687"/>
          </a:xfrm>
        </p:spPr>
      </p:pic>
      <p:sp>
        <p:nvSpPr>
          <p:cNvPr id="7" name="TextBox 6">
            <a:extLst>
              <a:ext uri="{FF2B5EF4-FFF2-40B4-BE49-F238E27FC236}">
                <a16:creationId xmlns:a16="http://schemas.microsoft.com/office/drawing/2014/main" id="{92EA1EF0-96C6-4B35-B61D-29549E0DD3C9}"/>
              </a:ext>
            </a:extLst>
          </p:cNvPr>
          <p:cNvSpPr txBox="1"/>
          <p:nvPr/>
        </p:nvSpPr>
        <p:spPr>
          <a:xfrm>
            <a:off x="3826564" y="1461053"/>
            <a:ext cx="6877879" cy="3981603"/>
          </a:xfrm>
          <a:prstGeom prst="rect">
            <a:avLst/>
          </a:prstGeom>
          <a:noFill/>
        </p:spPr>
        <p:txBody>
          <a:bodyPr wrap="square">
            <a:spAutoFit/>
          </a:bodyPr>
          <a:lstStyle/>
          <a:p>
            <a:pPr>
              <a:lnSpc>
                <a:spcPct val="90000"/>
              </a:lnSpc>
              <a:spcBef>
                <a:spcPts val="1000"/>
              </a:spcBef>
              <a:buClr>
                <a:schemeClr val="accent1"/>
              </a:buClr>
              <a:buSzPct val="80000"/>
              <a:buFont typeface="Wingdings 3" charset="2"/>
              <a:buChar char=""/>
            </a:pPr>
            <a:r>
              <a:rPr lang="en-US" sz="1800" dirty="0">
                <a:solidFill>
                  <a:schemeClr val="tx1">
                    <a:lumMod val="75000"/>
                    <a:lumOff val="25000"/>
                  </a:schemeClr>
                </a:solidFill>
              </a:rPr>
              <a:t>Connecting sellers and buyers easily without any physical interaction </a:t>
            </a:r>
          </a:p>
          <a:p>
            <a:pPr>
              <a:lnSpc>
                <a:spcPct val="90000"/>
              </a:lnSpc>
              <a:spcBef>
                <a:spcPts val="1000"/>
              </a:spcBef>
              <a:buClr>
                <a:schemeClr val="accent1"/>
              </a:buClr>
              <a:buSzPct val="80000"/>
              <a:buFont typeface="Wingdings 3" charset="2"/>
              <a:buChar char=""/>
            </a:pPr>
            <a:r>
              <a:rPr lang="en-US" sz="1800" dirty="0">
                <a:solidFill>
                  <a:schemeClr val="tx1">
                    <a:lumMod val="75000"/>
                    <a:lumOff val="25000"/>
                  </a:schemeClr>
                </a:solidFill>
              </a:rPr>
              <a:t>Giving people a chance to sell used items </a:t>
            </a:r>
          </a:p>
          <a:p>
            <a:pPr>
              <a:lnSpc>
                <a:spcPct val="90000"/>
              </a:lnSpc>
              <a:spcBef>
                <a:spcPts val="1000"/>
              </a:spcBef>
              <a:buClr>
                <a:schemeClr val="accent1"/>
              </a:buClr>
              <a:buSzPct val="80000"/>
              <a:buFont typeface="Wingdings 3" charset="2"/>
              <a:buChar char=""/>
            </a:pPr>
            <a:r>
              <a:rPr lang="en-US" sz="1800" dirty="0">
                <a:solidFill>
                  <a:schemeClr val="tx1">
                    <a:lumMod val="75000"/>
                    <a:lumOff val="25000"/>
                  </a:schemeClr>
                </a:solidFill>
              </a:rPr>
              <a:t> Increasing the availability and variety of products </a:t>
            </a:r>
          </a:p>
          <a:p>
            <a:pPr>
              <a:lnSpc>
                <a:spcPct val="90000"/>
              </a:lnSpc>
              <a:spcBef>
                <a:spcPts val="1000"/>
              </a:spcBef>
              <a:buClr>
                <a:schemeClr val="accent1"/>
              </a:buClr>
              <a:buSzPct val="80000"/>
              <a:buFont typeface="Wingdings 3" charset="2"/>
              <a:buChar char=""/>
            </a:pPr>
            <a:r>
              <a:rPr lang="en-US" sz="1800" dirty="0">
                <a:solidFill>
                  <a:schemeClr val="tx1">
                    <a:lumMod val="75000"/>
                    <a:lumOff val="25000"/>
                  </a:schemeClr>
                </a:solidFill>
              </a:rPr>
              <a:t> Provides customers with options and suggestions for products </a:t>
            </a:r>
          </a:p>
          <a:p>
            <a:pPr>
              <a:lnSpc>
                <a:spcPct val="90000"/>
              </a:lnSpc>
              <a:spcBef>
                <a:spcPts val="1000"/>
              </a:spcBef>
              <a:buClr>
                <a:schemeClr val="accent1"/>
              </a:buClr>
              <a:buSzPct val="80000"/>
              <a:buFont typeface="Wingdings 3" charset="2"/>
              <a:buChar char=""/>
            </a:pPr>
            <a:r>
              <a:rPr lang="en-US" sz="1800" dirty="0">
                <a:solidFill>
                  <a:schemeClr val="tx1">
                    <a:lumMod val="75000"/>
                    <a:lumOff val="25000"/>
                  </a:schemeClr>
                </a:solidFill>
              </a:rPr>
              <a:t> Facilitating the operation of buying goods for the public</a:t>
            </a:r>
          </a:p>
          <a:p>
            <a:pPr>
              <a:lnSpc>
                <a:spcPct val="90000"/>
              </a:lnSpc>
              <a:spcBef>
                <a:spcPts val="1000"/>
              </a:spcBef>
              <a:buClr>
                <a:schemeClr val="accent1"/>
              </a:buClr>
              <a:buSzPct val="80000"/>
              <a:buFont typeface="Wingdings 3" charset="2"/>
              <a:buChar char=""/>
            </a:pPr>
            <a:r>
              <a:rPr lang="en-US" sz="1800" dirty="0">
                <a:solidFill>
                  <a:schemeClr val="tx1">
                    <a:lumMod val="75000"/>
                    <a:lumOff val="25000"/>
                  </a:schemeClr>
                </a:solidFill>
              </a:rPr>
              <a:t> Creating jobs for warehouse operations and product delivery and customer support</a:t>
            </a:r>
          </a:p>
          <a:p>
            <a:pPr>
              <a:lnSpc>
                <a:spcPct val="90000"/>
              </a:lnSpc>
              <a:spcBef>
                <a:spcPts val="1000"/>
              </a:spcBef>
              <a:buClr>
                <a:schemeClr val="accent1"/>
              </a:buClr>
              <a:buSzPct val="80000"/>
              <a:buFont typeface="Wingdings 3" charset="2"/>
              <a:buChar char=""/>
            </a:pPr>
            <a:r>
              <a:rPr lang="en-US" sz="1800" dirty="0">
                <a:solidFill>
                  <a:schemeClr val="tx1">
                    <a:lumMod val="75000"/>
                    <a:lumOff val="25000"/>
                  </a:schemeClr>
                </a:solidFill>
              </a:rPr>
              <a:t> Attract local shops to join our online platform</a:t>
            </a:r>
          </a:p>
          <a:p>
            <a:pPr>
              <a:lnSpc>
                <a:spcPct val="90000"/>
              </a:lnSpc>
              <a:spcBef>
                <a:spcPts val="1000"/>
              </a:spcBef>
              <a:buClr>
                <a:schemeClr val="accent1"/>
              </a:buClr>
              <a:buSzPct val="80000"/>
              <a:buFont typeface="Wingdings 3" charset="2"/>
              <a:buChar char=""/>
            </a:pPr>
            <a:r>
              <a:rPr lang="en-US" sz="1800" dirty="0">
                <a:solidFill>
                  <a:schemeClr val="tx1">
                    <a:lumMod val="75000"/>
                    <a:lumOff val="25000"/>
                  </a:schemeClr>
                </a:solidFill>
              </a:rPr>
              <a:t> Giving buyers a platform to provide trusted reviews and comments </a:t>
            </a:r>
          </a:p>
        </p:txBody>
      </p:sp>
    </p:spTree>
    <p:extLst>
      <p:ext uri="{BB962C8B-B14F-4D97-AF65-F5344CB8AC3E}">
        <p14:creationId xmlns:p14="http://schemas.microsoft.com/office/powerpoint/2010/main" val="75832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68888-8AEB-4952-9433-63669E82F97F}"/>
              </a:ext>
            </a:extLst>
          </p:cNvPr>
          <p:cNvSpPr>
            <a:spLocks noGrp="1"/>
          </p:cNvSpPr>
          <p:nvPr>
            <p:ph type="title"/>
          </p:nvPr>
        </p:nvSpPr>
        <p:spPr/>
        <p:txBody>
          <a:bodyPr>
            <a:normAutofit fontScale="90000"/>
          </a:bodyPr>
          <a:lstStyle/>
          <a:p>
            <a:r>
              <a:rPr lang="en-US" dirty="0">
                <a:latin typeface="Segoe UI Black" panose="020B0A02040204020203" pitchFamily="34" charset="0"/>
                <a:ea typeface="Segoe UI Black" panose="020B0A02040204020203" pitchFamily="34" charset="0"/>
              </a:rPr>
              <a:t>Project Deliverables </a:t>
            </a:r>
            <a:br>
              <a:rPr lang="en-US" dirty="0">
                <a:latin typeface="Segoe UI Black" panose="020B0A02040204020203" pitchFamily="34" charset="0"/>
                <a:ea typeface="Segoe UI Black" panose="020B0A02040204020203" pitchFamily="34" charset="0"/>
              </a:rPr>
            </a:br>
            <a:endParaRPr lang="en-US" dirty="0"/>
          </a:p>
        </p:txBody>
      </p:sp>
      <p:sp>
        <p:nvSpPr>
          <p:cNvPr id="3" name="Content Placeholder 2">
            <a:extLst>
              <a:ext uri="{FF2B5EF4-FFF2-40B4-BE49-F238E27FC236}">
                <a16:creationId xmlns:a16="http://schemas.microsoft.com/office/drawing/2014/main" id="{B6DF37BF-DE4F-4A6C-89FD-706D64344918}"/>
              </a:ext>
            </a:extLst>
          </p:cNvPr>
          <p:cNvSpPr>
            <a:spLocks noGrp="1"/>
          </p:cNvSpPr>
          <p:nvPr>
            <p:ph idx="1"/>
          </p:nvPr>
        </p:nvSpPr>
        <p:spPr>
          <a:xfrm>
            <a:off x="1066800" y="2103120"/>
            <a:ext cx="10058400" cy="2359550"/>
          </a:xfrm>
        </p:spPr>
        <p:txBody>
          <a:bodyPr/>
          <a:lstStyle/>
          <a:p>
            <a:r>
              <a:rPr lang="en-US" dirty="0"/>
              <a:t>Online platform for users to view and purchase items</a:t>
            </a:r>
          </a:p>
          <a:p>
            <a:r>
              <a:rPr lang="en-US" dirty="0"/>
              <a:t>A way for sellers to open seller account to present their products</a:t>
            </a:r>
          </a:p>
          <a:p>
            <a:r>
              <a:rPr lang="en-US" dirty="0"/>
              <a:t>A way for local shops to move online on our platform</a:t>
            </a:r>
          </a:p>
          <a:p>
            <a:r>
              <a:rPr lang="en-US" dirty="0"/>
              <a:t>A delivery service with tracking system </a:t>
            </a:r>
          </a:p>
          <a:p>
            <a:pPr marL="0" indent="0">
              <a:buNone/>
            </a:pPr>
            <a:endParaRPr lang="en-US" dirty="0"/>
          </a:p>
        </p:txBody>
      </p:sp>
    </p:spTree>
    <p:extLst>
      <p:ext uri="{BB962C8B-B14F-4D97-AF65-F5344CB8AC3E}">
        <p14:creationId xmlns:p14="http://schemas.microsoft.com/office/powerpoint/2010/main" val="3077343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30005-E2FF-48CB-B4B2-2084EE527235}"/>
              </a:ext>
            </a:extLst>
          </p:cNvPr>
          <p:cNvSpPr>
            <a:spLocks noGrp="1"/>
          </p:cNvSpPr>
          <p:nvPr>
            <p:ph type="title"/>
          </p:nvPr>
        </p:nvSpPr>
        <p:spPr/>
        <p:txBody>
          <a:bodyPr>
            <a:normAutofit fontScale="90000"/>
          </a:bodyPr>
          <a:lstStyle/>
          <a:p>
            <a:r>
              <a:rPr lang="en-US" dirty="0"/>
              <a:t>Limits, and exclusions </a:t>
            </a:r>
            <a:br>
              <a:rPr lang="en-US" dirty="0"/>
            </a:br>
            <a:endParaRPr lang="en-US" dirty="0"/>
          </a:p>
        </p:txBody>
      </p:sp>
      <p:graphicFrame>
        <p:nvGraphicFramePr>
          <p:cNvPr id="4" name="Content Placeholder 2">
            <a:extLst>
              <a:ext uri="{FF2B5EF4-FFF2-40B4-BE49-F238E27FC236}">
                <a16:creationId xmlns:a16="http://schemas.microsoft.com/office/drawing/2014/main" id="{747E9ACD-A8C6-494F-85C9-D8C9F2852DF6}"/>
              </a:ext>
            </a:extLst>
          </p:cNvPr>
          <p:cNvGraphicFramePr>
            <a:graphicFrameLocks noGrp="1"/>
          </p:cNvGraphicFramePr>
          <p:nvPr>
            <p:ph idx="1"/>
            <p:extLst>
              <p:ext uri="{D42A27DB-BD31-4B8C-83A1-F6EECF244321}">
                <p14:modId xmlns:p14="http://schemas.microsoft.com/office/powerpoint/2010/main" val="4271157683"/>
              </p:ext>
            </p:extLst>
          </p:nvPr>
        </p:nvGraphicFramePr>
        <p:xfrm>
          <a:off x="1066800" y="2103438"/>
          <a:ext cx="10058400" cy="3932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0458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8FAF7B3-44DD-4C0F-A3C1-05B9BE835AAC}"/>
              </a:ext>
            </a:extLst>
          </p:cNvPr>
          <p:cNvSpPr txBox="1"/>
          <p:nvPr/>
        </p:nvSpPr>
        <p:spPr>
          <a:xfrm>
            <a:off x="298176" y="2314300"/>
            <a:ext cx="7096538" cy="3831818"/>
          </a:xfrm>
          <a:prstGeom prst="rect">
            <a:avLst/>
          </a:prstGeom>
          <a:noFill/>
        </p:spPr>
        <p:txBody>
          <a:bodyPr wrap="square">
            <a:spAutoFit/>
          </a:bodyPr>
          <a:lstStyle/>
          <a:p>
            <a:pPr marL="342900" indent="-342900" algn="l">
              <a:lnSpc>
                <a:spcPct val="90000"/>
              </a:lnSpc>
              <a:buFont typeface="Wingdings 3" charset="2"/>
              <a:buChar char=""/>
            </a:pPr>
            <a:r>
              <a:rPr lang="en-US" sz="1800" dirty="0">
                <a:solidFill>
                  <a:schemeClr val="tx1">
                    <a:lumMod val="75000"/>
                    <a:lumOff val="25000"/>
                  </a:schemeClr>
                </a:solidFill>
              </a:rPr>
              <a:t>Milestone 1 : Finishing the feasibility study and making precise time and resource estimations for the Project along with assigning roles to several personnel.</a:t>
            </a:r>
          </a:p>
          <a:p>
            <a:pPr marL="342900" indent="-342900" algn="l">
              <a:lnSpc>
                <a:spcPct val="90000"/>
              </a:lnSpc>
              <a:buFont typeface="Wingdings 3" charset="2"/>
              <a:buChar char=""/>
            </a:pPr>
            <a:r>
              <a:rPr lang="en-US" sz="1800" dirty="0">
                <a:solidFill>
                  <a:schemeClr val="tx1">
                    <a:lumMod val="75000"/>
                    <a:lumOff val="25000"/>
                  </a:schemeClr>
                </a:solidFill>
              </a:rPr>
              <a:t> Milestone 2 : Pitching the idea to local stores and merchants to  </a:t>
            </a:r>
            <a:r>
              <a:rPr lang="en-US" sz="1800" dirty="0" err="1">
                <a:solidFill>
                  <a:schemeClr val="tx1">
                    <a:lumMod val="75000"/>
                    <a:lumOff val="25000"/>
                  </a:schemeClr>
                </a:solidFill>
              </a:rPr>
              <a:t>to</a:t>
            </a:r>
            <a:r>
              <a:rPr lang="en-US" sz="1800" dirty="0">
                <a:solidFill>
                  <a:schemeClr val="tx1">
                    <a:lumMod val="75000"/>
                    <a:lumOff val="25000"/>
                  </a:schemeClr>
                </a:solidFill>
              </a:rPr>
              <a:t> join and contribute to the online . .</a:t>
            </a:r>
          </a:p>
          <a:p>
            <a:pPr marL="342900" indent="-342900" algn="l">
              <a:lnSpc>
                <a:spcPct val="90000"/>
              </a:lnSpc>
              <a:buFont typeface="Wingdings 3" charset="2"/>
              <a:buChar char=""/>
            </a:pPr>
            <a:r>
              <a:rPr lang="en-US" sz="1800" dirty="0">
                <a:solidFill>
                  <a:schemeClr val="tx1">
                    <a:lumMod val="75000"/>
                    <a:lumOff val="25000"/>
                  </a:schemeClr>
                </a:solidFill>
              </a:rPr>
              <a:t> Milestone 3 : Reserving warehouse locations and having them arranged to be used for product storage.</a:t>
            </a:r>
          </a:p>
          <a:p>
            <a:pPr marL="342900" indent="-342900" algn="l">
              <a:lnSpc>
                <a:spcPct val="90000"/>
              </a:lnSpc>
              <a:buFont typeface="Wingdings 3" charset="2"/>
              <a:buChar char=""/>
            </a:pPr>
            <a:r>
              <a:rPr lang="en-US" sz="1800" dirty="0">
                <a:solidFill>
                  <a:schemeClr val="tx1">
                    <a:lumMod val="75000"/>
                    <a:lumOff val="25000"/>
                  </a:schemeClr>
                </a:solidFill>
              </a:rPr>
              <a:t> Milestone 4 : Developing a web based application which provides the main services. </a:t>
            </a:r>
          </a:p>
          <a:p>
            <a:pPr marL="342900" indent="-342900" algn="l">
              <a:lnSpc>
                <a:spcPct val="90000"/>
              </a:lnSpc>
              <a:buFont typeface="Wingdings 3" charset="2"/>
              <a:buChar char=""/>
            </a:pPr>
            <a:r>
              <a:rPr lang="en-US" sz="1800" dirty="0">
                <a:solidFill>
                  <a:schemeClr val="tx1">
                    <a:lumMod val="75000"/>
                    <a:lumOff val="25000"/>
                  </a:schemeClr>
                </a:solidFill>
              </a:rPr>
              <a:t>Milestone 5 : Introduce the application to the involved stores and merchants. </a:t>
            </a:r>
          </a:p>
          <a:p>
            <a:pPr marL="342900" indent="-342900" algn="l">
              <a:lnSpc>
                <a:spcPct val="90000"/>
              </a:lnSpc>
              <a:buFont typeface="Wingdings 3" charset="2"/>
              <a:buChar char=""/>
            </a:pPr>
            <a:r>
              <a:rPr lang="en-US" sz="1800" dirty="0">
                <a:solidFill>
                  <a:schemeClr val="tx1">
                    <a:lumMod val="75000"/>
                    <a:lumOff val="25000"/>
                  </a:schemeClr>
                </a:solidFill>
              </a:rPr>
              <a:t>Milestone 6 : Advertising the platform through social media , posters and public meetings and talks.</a:t>
            </a:r>
          </a:p>
          <a:p>
            <a:pPr marL="342900" indent="-342900" algn="l">
              <a:lnSpc>
                <a:spcPct val="90000"/>
              </a:lnSpc>
              <a:buFont typeface="Wingdings 3" charset="2"/>
              <a:buChar char=""/>
            </a:pPr>
            <a:r>
              <a:rPr lang="en-US" sz="1800" dirty="0">
                <a:solidFill>
                  <a:schemeClr val="tx1">
                    <a:lumMod val="75000"/>
                    <a:lumOff val="25000"/>
                  </a:schemeClr>
                </a:solidFill>
              </a:rPr>
              <a:t> Milestone 7 : Extending the online platform to a mobile application.</a:t>
            </a:r>
          </a:p>
        </p:txBody>
      </p:sp>
      <p:sp>
        <p:nvSpPr>
          <p:cNvPr id="13" name="TextBox 12">
            <a:extLst>
              <a:ext uri="{FF2B5EF4-FFF2-40B4-BE49-F238E27FC236}">
                <a16:creationId xmlns:a16="http://schemas.microsoft.com/office/drawing/2014/main" id="{F748A9DE-D954-4BBF-BF6A-F39AA8A663EC}"/>
              </a:ext>
            </a:extLst>
          </p:cNvPr>
          <p:cNvSpPr txBox="1"/>
          <p:nvPr/>
        </p:nvSpPr>
        <p:spPr>
          <a:xfrm>
            <a:off x="1103242" y="490400"/>
            <a:ext cx="5437947" cy="1754326"/>
          </a:xfrm>
          <a:prstGeom prst="rect">
            <a:avLst/>
          </a:prstGeom>
          <a:noFill/>
        </p:spPr>
        <p:txBody>
          <a:bodyPr wrap="square">
            <a:spAutoFit/>
          </a:bodyPr>
          <a:lstStyle/>
          <a:p>
            <a:r>
              <a:rPr lang="en-US" sz="3600" dirty="0"/>
              <a:t>Milestones</a:t>
            </a:r>
            <a:br>
              <a:rPr lang="en-US" sz="3600" dirty="0"/>
            </a:br>
            <a:br>
              <a:rPr lang="en-US" sz="3600" dirty="0"/>
            </a:br>
            <a:endParaRPr lang="en-US" sz="3600" dirty="0"/>
          </a:p>
        </p:txBody>
      </p:sp>
      <p:pic>
        <p:nvPicPr>
          <p:cNvPr id="17" name="Picture 16">
            <a:extLst>
              <a:ext uri="{FF2B5EF4-FFF2-40B4-BE49-F238E27FC236}">
                <a16:creationId xmlns:a16="http://schemas.microsoft.com/office/drawing/2014/main" id="{EAF793FD-4DCB-456D-B43E-335562F98475}"/>
              </a:ext>
            </a:extLst>
          </p:cNvPr>
          <p:cNvPicPr>
            <a:picLocks noChangeAspect="1"/>
          </p:cNvPicPr>
          <p:nvPr/>
        </p:nvPicPr>
        <p:blipFill>
          <a:blip r:embed="rId2">
            <a:duotone>
              <a:schemeClr val="accent3">
                <a:shade val="45000"/>
                <a:satMod val="135000"/>
              </a:schemeClr>
              <a:prstClr val="white"/>
            </a:duotone>
          </a:blip>
          <a:stretch>
            <a:fillRect/>
          </a:stretch>
        </p:blipFill>
        <p:spPr>
          <a:xfrm>
            <a:off x="7305261" y="391560"/>
            <a:ext cx="4480061" cy="6019179"/>
          </a:xfrm>
          <a:prstGeom prst="rect">
            <a:avLst/>
          </a:prstGeom>
        </p:spPr>
      </p:pic>
    </p:spTree>
    <p:extLst>
      <p:ext uri="{BB962C8B-B14F-4D97-AF65-F5344CB8AC3E}">
        <p14:creationId xmlns:p14="http://schemas.microsoft.com/office/powerpoint/2010/main" val="276218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514C-FA41-4960-95DF-FAAAD7D23A9C}"/>
              </a:ext>
            </a:extLst>
          </p:cNvPr>
          <p:cNvSpPr>
            <a:spLocks noGrp="1"/>
          </p:cNvSpPr>
          <p:nvPr>
            <p:ph type="title"/>
          </p:nvPr>
        </p:nvSpPr>
        <p:spPr/>
        <p:txBody>
          <a:bodyPr>
            <a:normAutofit fontScale="90000"/>
          </a:bodyPr>
          <a:lstStyle/>
          <a:p>
            <a:r>
              <a:rPr lang="en-US" sz="4800" dirty="0"/>
              <a:t>Technical requirements</a:t>
            </a:r>
            <a:br>
              <a:rPr lang="en-US" sz="4800" dirty="0"/>
            </a:br>
            <a:endParaRPr lang="en-US" dirty="0"/>
          </a:p>
        </p:txBody>
      </p:sp>
      <p:sp>
        <p:nvSpPr>
          <p:cNvPr id="3" name="Content Placeholder 2">
            <a:extLst>
              <a:ext uri="{FF2B5EF4-FFF2-40B4-BE49-F238E27FC236}">
                <a16:creationId xmlns:a16="http://schemas.microsoft.com/office/drawing/2014/main" id="{8F67CD2F-9C62-479E-9E8B-D86292CF169F}"/>
              </a:ext>
            </a:extLst>
          </p:cNvPr>
          <p:cNvSpPr>
            <a:spLocks noGrp="1"/>
          </p:cNvSpPr>
          <p:nvPr>
            <p:ph idx="1"/>
          </p:nvPr>
        </p:nvSpPr>
        <p:spPr/>
        <p:txBody>
          <a:bodyPr/>
          <a:lstStyle/>
          <a:p>
            <a:pPr rtl="0"/>
            <a:r>
              <a:rPr lang="en-US" dirty="0"/>
              <a:t>Performance of the application</a:t>
            </a:r>
          </a:p>
          <a:p>
            <a:pPr rtl="0"/>
            <a:r>
              <a:rPr lang="en-US" dirty="0"/>
              <a:t>Support multiple languages</a:t>
            </a:r>
          </a:p>
          <a:p>
            <a:pPr rtl="0"/>
            <a:r>
              <a:rPr lang="en-US" dirty="0"/>
              <a:t>Technical support for all types of users</a:t>
            </a:r>
          </a:p>
          <a:p>
            <a:pPr rtl="0"/>
            <a:r>
              <a:rPr lang="en-US" dirty="0"/>
              <a:t> Refund policy in case of dissatisfaction</a:t>
            </a:r>
          </a:p>
          <a:p>
            <a:pPr rtl="0"/>
            <a:r>
              <a:rPr lang="en-US" dirty="0"/>
              <a:t>Efficient and quick delivery service</a:t>
            </a:r>
            <a:endParaRPr lang="ar-SA" dirty="0"/>
          </a:p>
          <a:p>
            <a:endParaRPr lang="en-US" dirty="0"/>
          </a:p>
        </p:txBody>
      </p:sp>
      <p:pic>
        <p:nvPicPr>
          <p:cNvPr id="5" name="Picture 4">
            <a:extLst>
              <a:ext uri="{FF2B5EF4-FFF2-40B4-BE49-F238E27FC236}">
                <a16:creationId xmlns:a16="http://schemas.microsoft.com/office/drawing/2014/main" id="{5BD82886-F07F-48EC-8FCE-EB87BBA08274}"/>
              </a:ext>
            </a:extLst>
          </p:cNvPr>
          <p:cNvPicPr>
            <a:picLocks noChangeAspect="1"/>
          </p:cNvPicPr>
          <p:nvPr/>
        </p:nvPicPr>
        <p:blipFill>
          <a:blip r:embed="rId2"/>
          <a:stretch>
            <a:fillRect/>
          </a:stretch>
        </p:blipFill>
        <p:spPr>
          <a:xfrm>
            <a:off x="7474226" y="500406"/>
            <a:ext cx="4330147" cy="5989846"/>
          </a:xfrm>
          <a:prstGeom prst="rect">
            <a:avLst/>
          </a:prstGeom>
        </p:spPr>
      </p:pic>
    </p:spTree>
    <p:extLst>
      <p:ext uri="{BB962C8B-B14F-4D97-AF65-F5344CB8AC3E}">
        <p14:creationId xmlns:p14="http://schemas.microsoft.com/office/powerpoint/2010/main" val="39540637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docProps/app.xml><?xml version="1.0" encoding="utf-8"?>
<Properties xmlns="http://schemas.openxmlformats.org/officeDocument/2006/extended-properties" xmlns:vt="http://schemas.openxmlformats.org/officeDocument/2006/docPropsVTypes">
  <Template>TM03457510[[fn=Savon]]</Template>
  <TotalTime>768</TotalTime>
  <Words>1248</Words>
  <Application>Microsoft Office PowerPoint</Application>
  <PresentationFormat>Widescreen</PresentationFormat>
  <Paragraphs>222</Paragraphs>
  <Slides>31</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Abyssinica SIL</vt:lpstr>
      <vt:lpstr>Arial</vt:lpstr>
      <vt:lpstr>Bahnschrift Light SemiCondensed</vt:lpstr>
      <vt:lpstr>Bahnschrift SemiBold</vt:lpstr>
      <vt:lpstr>Calibri</vt:lpstr>
      <vt:lpstr>Century Gothic</vt:lpstr>
      <vt:lpstr>inherit</vt:lpstr>
      <vt:lpstr>Liberation Sans;Arial</vt:lpstr>
      <vt:lpstr>Open Sans</vt:lpstr>
      <vt:lpstr>Segoe UI Black</vt:lpstr>
      <vt:lpstr>Trebuchet MS</vt:lpstr>
      <vt:lpstr>Wingdings 3</vt:lpstr>
      <vt:lpstr>Savon</vt:lpstr>
      <vt:lpstr>Online shopping </vt:lpstr>
      <vt:lpstr>Members</vt:lpstr>
      <vt:lpstr>Project Structure</vt:lpstr>
      <vt:lpstr>Online Shopping System </vt:lpstr>
      <vt:lpstr>Project Objectives </vt:lpstr>
      <vt:lpstr>Project Deliverables  </vt:lpstr>
      <vt:lpstr>Limits, and exclusions  </vt:lpstr>
      <vt:lpstr>PowerPoint Presentation</vt:lpstr>
      <vt:lpstr>Technical requirements </vt:lpstr>
      <vt:lpstr>PowerPoint Presentation</vt:lpstr>
      <vt:lpstr>Project Priorities </vt:lpstr>
      <vt:lpstr>Project Priorities </vt:lpstr>
      <vt:lpstr>Project Priorities examples </vt:lpstr>
      <vt:lpstr>Work Breakdown Structure </vt:lpstr>
      <vt:lpstr>PowerPoint Presentation</vt:lpstr>
      <vt:lpstr>Coding Work Breakdown Structure </vt:lpstr>
      <vt:lpstr>Estimating project costs and time </vt:lpstr>
      <vt:lpstr>PowerPoint Presentation</vt:lpstr>
      <vt:lpstr>PowerPoint Presentation</vt:lpstr>
      <vt:lpstr>PowerPoint Presentation</vt:lpstr>
      <vt:lpstr>PowerPoint Presentation</vt:lpstr>
      <vt:lpstr>Resource Allocation </vt:lpstr>
      <vt:lpstr>Organization Hierarchy</vt:lpstr>
      <vt:lpstr>PowerPoint Presentation</vt:lpstr>
      <vt:lpstr>Risk</vt:lpstr>
      <vt:lpstr>Risk assignment </vt:lpstr>
      <vt:lpstr>PowerPoint Presentation</vt:lpstr>
      <vt:lpstr>PowerPoint Presentation</vt:lpstr>
      <vt:lpstr>Contingency Planning</vt:lpstr>
      <vt:lpstr>Risk Response Control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33</cp:revision>
  <dcterms:created xsi:type="dcterms:W3CDTF">2020-12-20T13:23:49Z</dcterms:created>
  <dcterms:modified xsi:type="dcterms:W3CDTF">2020-12-21T18:40:03Z</dcterms:modified>
</cp:coreProperties>
</file>