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57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3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0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0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78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4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5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11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4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8896A-99B5-489C-826E-47ABC9F2CA8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A1EF3-CACE-42F1-98DD-40CFFF503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4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AU" dirty="0" smtClean="0"/>
              <a:t>Example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412876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/>
              <a:t>ABC Ltd collected some data on advertising spending and the relevant sales figures during the relevant period </a:t>
            </a:r>
          </a:p>
          <a:p>
            <a:pPr eaLnBrk="1" hangingPunct="1">
              <a:defRPr/>
            </a:pPr>
            <a:endParaRPr lang="en-AU" sz="700" dirty="0"/>
          </a:p>
          <a:p>
            <a:pPr eaLnBrk="1" hangingPunct="1">
              <a:defRPr/>
            </a:pPr>
            <a:r>
              <a:rPr lang="en-AU" dirty="0"/>
              <a:t>It wishes to establish whether or not the advertising is actually resulting in additional sales</a:t>
            </a:r>
          </a:p>
          <a:p>
            <a:pPr eaLnBrk="1" hangingPunct="1">
              <a:defRPr/>
            </a:pPr>
            <a:endParaRPr lang="en-AU" sz="700" dirty="0"/>
          </a:p>
          <a:p>
            <a:pPr eaLnBrk="1" hangingPunct="1">
              <a:defRPr/>
            </a:pPr>
            <a:r>
              <a:rPr lang="en-AU" dirty="0"/>
              <a:t>Conduct a regression analysis and find out if there is indeed a relationship</a:t>
            </a:r>
          </a:p>
          <a:p>
            <a:pPr eaLnBrk="1" hangingPunct="1">
              <a:defRPr/>
            </a:pPr>
            <a:endParaRPr lang="en-AU" sz="800" dirty="0"/>
          </a:p>
          <a:p>
            <a:pPr eaLnBrk="1" hangingPunct="1">
              <a:defRPr/>
            </a:pPr>
            <a:r>
              <a:rPr lang="en-AU" dirty="0"/>
              <a:t>See </a:t>
            </a:r>
            <a:r>
              <a:rPr lang="en-AU" dirty="0" smtClean="0">
                <a:solidFill>
                  <a:schemeClr val="folHlink"/>
                </a:solidFill>
              </a:rPr>
              <a:t>advert.xlsx</a:t>
            </a:r>
            <a:endParaRPr lang="en-AU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8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AU" dirty="0" smtClean="0"/>
              <a:t>Example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AU" b="1" i="1" dirty="0"/>
              <a:t>SAMPLE  QUESTIONS</a:t>
            </a:r>
            <a:endParaRPr lang="en-AU" i="1" dirty="0"/>
          </a:p>
          <a:p>
            <a:pPr lvl="1" eaLnBrk="1" hangingPunct="1">
              <a:lnSpc>
                <a:spcPct val="90000"/>
              </a:lnSpc>
              <a:defRPr/>
            </a:pPr>
            <a:endParaRPr lang="en-AU" sz="1600" i="1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dirty="0"/>
              <a:t>What is the estimated regression function?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AU" sz="900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dirty="0"/>
              <a:t>How would you interpret this regression function?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AU" sz="900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dirty="0"/>
              <a:t>If the company spends $20,000 on advertising, what would the expected sales level be?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AU" sz="900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AU" dirty="0" smtClean="0"/>
              <a:t>Is advertising related to sales?</a:t>
            </a:r>
            <a:endParaRPr lang="en-AU" dirty="0"/>
          </a:p>
          <a:p>
            <a:pPr lvl="1" eaLnBrk="1" hangingPunct="1">
              <a:lnSpc>
                <a:spcPct val="90000"/>
              </a:lnSpc>
              <a:defRPr/>
            </a:pPr>
            <a:endParaRPr lang="en-AU" i="1" dirty="0"/>
          </a:p>
          <a:p>
            <a:pPr lvl="1" eaLnBrk="1" hangingPunct="1">
              <a:lnSpc>
                <a:spcPct val="90000"/>
              </a:lnSpc>
              <a:defRPr/>
            </a:pPr>
            <a:endParaRPr lang="en-AU" sz="900" i="1" dirty="0"/>
          </a:p>
          <a:p>
            <a:pPr lvl="1" eaLnBrk="1" hangingPunct="1">
              <a:lnSpc>
                <a:spcPct val="90000"/>
              </a:lnSpc>
              <a:defRPr/>
            </a:pPr>
            <a:endParaRPr lang="en-AU" i="1" dirty="0"/>
          </a:p>
          <a:p>
            <a:pPr eaLnBrk="1" hangingPunct="1">
              <a:lnSpc>
                <a:spcPct val="90000"/>
              </a:lnSpc>
              <a:defRPr/>
            </a:pP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236941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89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Example</vt:lpstr>
      <vt:lpstr>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</dc:title>
  <dc:creator>BAYAN M ARQAWI</dc:creator>
  <cp:lastModifiedBy>MUNIECE A ALFAR</cp:lastModifiedBy>
  <cp:revision>2</cp:revision>
  <dcterms:created xsi:type="dcterms:W3CDTF">2019-10-03T09:26:30Z</dcterms:created>
  <dcterms:modified xsi:type="dcterms:W3CDTF">2022-08-01T06:17:34Z</dcterms:modified>
</cp:coreProperties>
</file>