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5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2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7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29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6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4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3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8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69439-5BD1-454E-8BDC-10DDE21B1BDE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996F9-4EE5-4394-A5CF-CE756C19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3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itaj.birzeit.edu/bzu-msgs/attach/1078043/Cons_inc+data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linear regression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data on a sample of Palestinian families has been collected from the </a:t>
            </a:r>
            <a:r>
              <a:rPr lang="en-US" dirty="0"/>
              <a:t>Palestinian Central Bureau of </a:t>
            </a:r>
            <a:r>
              <a:rPr lang="en-US" dirty="0" smtClean="0"/>
              <a:t>Statistics</a:t>
            </a:r>
          </a:p>
          <a:p>
            <a:pPr>
              <a:defRPr/>
            </a:pPr>
            <a:r>
              <a:rPr lang="en-US" dirty="0" smtClean="0"/>
              <a:t>Estimate a regression equation that examines </a:t>
            </a:r>
            <a:r>
              <a:rPr lang="en-AU" dirty="0"/>
              <a:t>whether </a:t>
            </a:r>
            <a:r>
              <a:rPr lang="en-AU" dirty="0" smtClean="0"/>
              <a:t>income, the </a:t>
            </a:r>
            <a:r>
              <a:rPr lang="en-AU" dirty="0"/>
              <a:t>number of children and </a:t>
            </a:r>
            <a:r>
              <a:rPr lang="en-AU" dirty="0" smtClean="0"/>
              <a:t>the number of adults actually </a:t>
            </a:r>
            <a:r>
              <a:rPr lang="en-AU" dirty="0"/>
              <a:t>affect consumption </a:t>
            </a:r>
            <a:r>
              <a:rPr lang="en-US" dirty="0" smtClean="0"/>
              <a:t>for the Palestinian family</a:t>
            </a:r>
          </a:p>
          <a:p>
            <a:pPr lvl="1">
              <a:defRPr/>
            </a:pPr>
            <a:r>
              <a:rPr lang="en-AU" dirty="0" smtClean="0"/>
              <a:t>What </a:t>
            </a:r>
            <a:r>
              <a:rPr lang="en-AU" dirty="0"/>
              <a:t>is the estimated regression function?</a:t>
            </a:r>
          </a:p>
          <a:p>
            <a:pPr lvl="1">
              <a:defRPr/>
            </a:pPr>
            <a:r>
              <a:rPr lang="en-AU" dirty="0" smtClean="0"/>
              <a:t>How </a:t>
            </a:r>
            <a:r>
              <a:rPr lang="en-AU" dirty="0"/>
              <a:t>would you interpret this regression function?</a:t>
            </a:r>
          </a:p>
          <a:p>
            <a:pPr lvl="1">
              <a:defRPr/>
            </a:pPr>
            <a:r>
              <a:rPr lang="en-AU" dirty="0" smtClean="0"/>
              <a:t>Is there a relationship between income and consumption?</a:t>
            </a:r>
          </a:p>
          <a:p>
            <a:pPr lvl="1">
              <a:defRPr/>
            </a:pPr>
            <a:r>
              <a:rPr lang="en-AU" dirty="0" smtClean="0"/>
              <a:t>Test if the number of adults and the number of children affect consumption equally?</a:t>
            </a: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 err="1">
                <a:hlinkClick r:id="rId2"/>
              </a:rPr>
              <a:t>Cons_inc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data</a:t>
            </a:r>
            <a:r>
              <a:rPr lang="en-US" dirty="0" smtClean="0"/>
              <a:t>.xlsx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1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Multiple linear regression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linear regression example</dc:title>
  <dc:creator>Bayan-Arqawi</dc:creator>
  <cp:lastModifiedBy>User</cp:lastModifiedBy>
  <cp:revision>3</cp:revision>
  <dcterms:created xsi:type="dcterms:W3CDTF">2019-10-11T14:26:02Z</dcterms:created>
  <dcterms:modified xsi:type="dcterms:W3CDTF">2022-08-11T06:25:44Z</dcterms:modified>
</cp:coreProperties>
</file>