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http://customooxmlschemas.google.com/">
      <go:slidesCustomData xmlns:go="http://customooxmlschemas.google.com/" r:id="rId35" roundtripDataSignature="AMtx7mis7CsqtU57RrfytjABBH4wHvmo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customschemas.google.com/relationships/presentationmetadata" Target="metadata"/><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cap="none" strike="noStrike">
                <a:solidFill>
                  <a:srgbClr val="000000"/>
                </a:solidFill>
                <a:latin typeface="Times"/>
                <a:ea typeface="Times"/>
                <a:cs typeface="Times"/>
                <a:sym typeface="Times"/>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8" name="Google Shape;58;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 name="Google Shape;59;p1: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cap="none" strike="noStrike">
                <a:solidFill>
                  <a:srgbClr val="000000"/>
                </a:solidFill>
                <a:latin typeface="Times"/>
                <a:ea typeface="Times"/>
                <a:cs typeface="Times"/>
                <a:sym typeface="Times"/>
              </a:rP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1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1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 name="Google Shape;6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p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2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2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2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2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p2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p2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p2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p2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 name="Google Shape;7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 name="Shape 16"/>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9" name="Shape 49"/>
        <p:cNvGrpSpPr/>
        <p:nvPr/>
      </p:nvGrpSpPr>
      <p:grpSpPr>
        <a:xfrm>
          <a:off x="0" y="0"/>
          <a:ext cx="0" cy="0"/>
          <a:chOff x="0" y="0"/>
          <a:chExt cx="0" cy="0"/>
        </a:xfrm>
      </p:grpSpPr>
      <p:sp>
        <p:nvSpPr>
          <p:cNvPr id="50" name="Google Shape;50;p4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0"/>
          <p:cNvSpPr txBox="1"/>
          <p:nvPr>
            <p:ph idx="1" type="body"/>
          </p:nvPr>
        </p:nvSpPr>
        <p:spPr>
          <a:xfrm>
            <a:off x="381000" y="1447800"/>
            <a:ext cx="4114800" cy="4648200"/>
          </a:xfrm>
          <a:prstGeom prst="rect">
            <a:avLst/>
          </a:prstGeom>
          <a:noFill/>
          <a:ln>
            <a:noFill/>
          </a:ln>
        </p:spPr>
        <p:txBody>
          <a:bodyPr anchorCtr="0" anchor="t" bIns="0" lIns="0" spcFirstLastPara="1" rIns="0" wrap="square" tIns="0">
            <a:noAutofit/>
          </a:bodyPr>
          <a:lstStyle>
            <a:lvl1pPr indent="-406400" lvl="0" marL="457200" algn="l">
              <a:spcBef>
                <a:spcPts val="560"/>
              </a:spcBef>
              <a:spcAft>
                <a:spcPts val="0"/>
              </a:spcAft>
              <a:buClr>
                <a:schemeClr val="dk1"/>
              </a:buClr>
              <a:buSzPts val="2800"/>
              <a:buFont typeface="Verdana"/>
              <a:buChar char="•"/>
              <a:defRPr sz="2800"/>
            </a:lvl1pPr>
            <a:lvl2pPr indent="-381000" lvl="1" marL="914400" algn="l">
              <a:spcBef>
                <a:spcPts val="480"/>
              </a:spcBef>
              <a:spcAft>
                <a:spcPts val="0"/>
              </a:spcAft>
              <a:buClr>
                <a:schemeClr val="dk1"/>
              </a:buClr>
              <a:buSzPts val="2400"/>
              <a:buFont typeface="Verdana"/>
              <a:buChar char="–"/>
              <a:defRPr sz="2400"/>
            </a:lvl2pPr>
            <a:lvl3pPr indent="-355600" lvl="2" marL="1371600" algn="l">
              <a:spcBef>
                <a:spcPts val="400"/>
              </a:spcBef>
              <a:spcAft>
                <a:spcPts val="0"/>
              </a:spcAft>
              <a:buClr>
                <a:schemeClr val="dk1"/>
              </a:buClr>
              <a:buSzPts val="2000"/>
              <a:buFont typeface="Verdana"/>
              <a:buChar char="•"/>
              <a:defRPr sz="2000"/>
            </a:lvl3pPr>
            <a:lvl4pPr indent="-342900" lvl="3" marL="1828800" algn="l">
              <a:spcBef>
                <a:spcPts val="360"/>
              </a:spcBef>
              <a:spcAft>
                <a:spcPts val="0"/>
              </a:spcAft>
              <a:buClr>
                <a:schemeClr val="dk1"/>
              </a:buClr>
              <a:buSzPts val="1800"/>
              <a:buFont typeface="Verdana"/>
              <a:buChar char="–"/>
              <a:defRPr sz="1800"/>
            </a:lvl4pPr>
            <a:lvl5pPr indent="-342900" lvl="4" marL="2286000" algn="l">
              <a:spcBef>
                <a:spcPts val="360"/>
              </a:spcBef>
              <a:spcAft>
                <a:spcPts val="0"/>
              </a:spcAft>
              <a:buClr>
                <a:schemeClr val="dk1"/>
              </a:buClr>
              <a:buSzPts val="1800"/>
              <a:buFont typeface="Verdana"/>
              <a:buChar char="»"/>
              <a:defRPr sz="1800"/>
            </a:lvl5pPr>
            <a:lvl6pPr indent="-342900" lvl="5" marL="2743200" algn="l">
              <a:spcBef>
                <a:spcPts val="360"/>
              </a:spcBef>
              <a:spcAft>
                <a:spcPts val="0"/>
              </a:spcAft>
              <a:buClr>
                <a:schemeClr val="dk1"/>
              </a:buClr>
              <a:buSzPts val="1800"/>
              <a:buFont typeface="Verdana"/>
              <a:buChar char="»"/>
              <a:defRPr sz="1800"/>
            </a:lvl6pPr>
            <a:lvl7pPr indent="-342900" lvl="6" marL="3200400" algn="l">
              <a:spcBef>
                <a:spcPts val="360"/>
              </a:spcBef>
              <a:spcAft>
                <a:spcPts val="0"/>
              </a:spcAft>
              <a:buClr>
                <a:schemeClr val="dk1"/>
              </a:buClr>
              <a:buSzPts val="1800"/>
              <a:buFont typeface="Verdana"/>
              <a:buChar char="»"/>
              <a:defRPr sz="1800"/>
            </a:lvl7pPr>
            <a:lvl8pPr indent="-342900" lvl="7" marL="3657600" algn="l">
              <a:spcBef>
                <a:spcPts val="360"/>
              </a:spcBef>
              <a:spcAft>
                <a:spcPts val="0"/>
              </a:spcAft>
              <a:buClr>
                <a:schemeClr val="dk1"/>
              </a:buClr>
              <a:buSzPts val="1800"/>
              <a:buFont typeface="Verdana"/>
              <a:buChar char="»"/>
              <a:defRPr sz="1800"/>
            </a:lvl8pPr>
            <a:lvl9pPr indent="-342900" lvl="8" marL="4114800" algn="l">
              <a:spcBef>
                <a:spcPts val="360"/>
              </a:spcBef>
              <a:spcAft>
                <a:spcPts val="0"/>
              </a:spcAft>
              <a:buClr>
                <a:schemeClr val="dk1"/>
              </a:buClr>
              <a:buSzPts val="1800"/>
              <a:buFont typeface="Verdana"/>
              <a:buChar char="»"/>
              <a:defRPr sz="1800"/>
            </a:lvl9pPr>
          </a:lstStyle>
          <a:p/>
        </p:txBody>
      </p:sp>
      <p:sp>
        <p:nvSpPr>
          <p:cNvPr id="52" name="Google Shape;52;p40"/>
          <p:cNvSpPr txBox="1"/>
          <p:nvPr>
            <p:ph idx="2" type="body"/>
          </p:nvPr>
        </p:nvSpPr>
        <p:spPr>
          <a:xfrm>
            <a:off x="4648200" y="1447800"/>
            <a:ext cx="4114800" cy="4648200"/>
          </a:xfrm>
          <a:prstGeom prst="rect">
            <a:avLst/>
          </a:prstGeom>
          <a:noFill/>
          <a:ln>
            <a:noFill/>
          </a:ln>
        </p:spPr>
        <p:txBody>
          <a:bodyPr anchorCtr="0" anchor="t" bIns="0" lIns="0" spcFirstLastPara="1" rIns="0" wrap="square" tIns="0">
            <a:noAutofit/>
          </a:bodyPr>
          <a:lstStyle>
            <a:lvl1pPr indent="-406400" lvl="0" marL="457200" algn="l">
              <a:spcBef>
                <a:spcPts val="560"/>
              </a:spcBef>
              <a:spcAft>
                <a:spcPts val="0"/>
              </a:spcAft>
              <a:buClr>
                <a:schemeClr val="dk1"/>
              </a:buClr>
              <a:buSzPts val="2800"/>
              <a:buFont typeface="Verdana"/>
              <a:buChar char="•"/>
              <a:defRPr sz="2800"/>
            </a:lvl1pPr>
            <a:lvl2pPr indent="-381000" lvl="1" marL="914400" algn="l">
              <a:spcBef>
                <a:spcPts val="480"/>
              </a:spcBef>
              <a:spcAft>
                <a:spcPts val="0"/>
              </a:spcAft>
              <a:buClr>
                <a:schemeClr val="dk1"/>
              </a:buClr>
              <a:buSzPts val="2400"/>
              <a:buFont typeface="Verdana"/>
              <a:buChar char="–"/>
              <a:defRPr sz="2400"/>
            </a:lvl2pPr>
            <a:lvl3pPr indent="-355600" lvl="2" marL="1371600" algn="l">
              <a:spcBef>
                <a:spcPts val="400"/>
              </a:spcBef>
              <a:spcAft>
                <a:spcPts val="0"/>
              </a:spcAft>
              <a:buClr>
                <a:schemeClr val="dk1"/>
              </a:buClr>
              <a:buSzPts val="2000"/>
              <a:buFont typeface="Verdana"/>
              <a:buChar char="•"/>
              <a:defRPr sz="2000"/>
            </a:lvl3pPr>
            <a:lvl4pPr indent="-342900" lvl="3" marL="1828800" algn="l">
              <a:spcBef>
                <a:spcPts val="360"/>
              </a:spcBef>
              <a:spcAft>
                <a:spcPts val="0"/>
              </a:spcAft>
              <a:buClr>
                <a:schemeClr val="dk1"/>
              </a:buClr>
              <a:buSzPts val="1800"/>
              <a:buFont typeface="Verdana"/>
              <a:buChar char="–"/>
              <a:defRPr sz="1800"/>
            </a:lvl4pPr>
            <a:lvl5pPr indent="-342900" lvl="4" marL="2286000" algn="l">
              <a:spcBef>
                <a:spcPts val="360"/>
              </a:spcBef>
              <a:spcAft>
                <a:spcPts val="0"/>
              </a:spcAft>
              <a:buClr>
                <a:schemeClr val="dk1"/>
              </a:buClr>
              <a:buSzPts val="1800"/>
              <a:buFont typeface="Verdana"/>
              <a:buChar char="»"/>
              <a:defRPr sz="1800"/>
            </a:lvl5pPr>
            <a:lvl6pPr indent="-342900" lvl="5" marL="2743200" algn="l">
              <a:spcBef>
                <a:spcPts val="360"/>
              </a:spcBef>
              <a:spcAft>
                <a:spcPts val="0"/>
              </a:spcAft>
              <a:buClr>
                <a:schemeClr val="dk1"/>
              </a:buClr>
              <a:buSzPts val="1800"/>
              <a:buFont typeface="Verdana"/>
              <a:buChar char="»"/>
              <a:defRPr sz="1800"/>
            </a:lvl6pPr>
            <a:lvl7pPr indent="-342900" lvl="6" marL="3200400" algn="l">
              <a:spcBef>
                <a:spcPts val="360"/>
              </a:spcBef>
              <a:spcAft>
                <a:spcPts val="0"/>
              </a:spcAft>
              <a:buClr>
                <a:schemeClr val="dk1"/>
              </a:buClr>
              <a:buSzPts val="1800"/>
              <a:buFont typeface="Verdana"/>
              <a:buChar char="»"/>
              <a:defRPr sz="1800"/>
            </a:lvl7pPr>
            <a:lvl8pPr indent="-342900" lvl="7" marL="3657600" algn="l">
              <a:spcBef>
                <a:spcPts val="360"/>
              </a:spcBef>
              <a:spcAft>
                <a:spcPts val="0"/>
              </a:spcAft>
              <a:buClr>
                <a:schemeClr val="dk1"/>
              </a:buClr>
              <a:buSzPts val="1800"/>
              <a:buFont typeface="Verdana"/>
              <a:buChar char="»"/>
              <a:defRPr sz="1800"/>
            </a:lvl8pPr>
            <a:lvl9pPr indent="-342900" lvl="8" marL="4114800" algn="l">
              <a:spcBef>
                <a:spcPts val="360"/>
              </a:spcBef>
              <a:spcAft>
                <a:spcPts val="0"/>
              </a:spcAft>
              <a:buClr>
                <a:schemeClr val="dk1"/>
              </a:buClr>
              <a:buSzPts val="1800"/>
              <a:buFont typeface="Verdana"/>
              <a:buChar char="»"/>
              <a:defRPr sz="18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3" name="Shape 53"/>
        <p:cNvGrpSpPr/>
        <p:nvPr/>
      </p:nvGrpSpPr>
      <p:grpSpPr>
        <a:xfrm>
          <a:off x="0" y="0"/>
          <a:ext cx="0" cy="0"/>
          <a:chOff x="0" y="0"/>
          <a:chExt cx="0" cy="0"/>
        </a:xfrm>
      </p:grpSpPr>
      <p:sp>
        <p:nvSpPr>
          <p:cNvPr id="54" name="Google Shape;54;p41"/>
          <p:cNvSpPr txBox="1"/>
          <p:nvPr>
            <p:ph type="title"/>
          </p:nvPr>
        </p:nvSpPr>
        <p:spPr>
          <a:xfrm>
            <a:off x="722313" y="4406900"/>
            <a:ext cx="7772400" cy="1362075"/>
          </a:xfrm>
          <a:prstGeom prst="rect">
            <a:avLst/>
          </a:prstGeom>
          <a:noFill/>
          <a:ln>
            <a:noFill/>
          </a:ln>
        </p:spPr>
        <p:txBody>
          <a:bodyPr anchorCtr="0" anchor="t" bIns="0" lIns="0" spcFirstLastPara="1" rIns="0" wrap="square" tIns="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41"/>
          <p:cNvSpPr txBox="1"/>
          <p:nvPr>
            <p:ph idx="1" type="body"/>
          </p:nvPr>
        </p:nvSpPr>
        <p:spPr>
          <a:xfrm>
            <a:off x="722313" y="2906713"/>
            <a:ext cx="7772400" cy="1500187"/>
          </a:xfrm>
          <a:prstGeom prst="rect">
            <a:avLst/>
          </a:prstGeom>
          <a:noFill/>
          <a:ln>
            <a:noFill/>
          </a:ln>
        </p:spPr>
        <p:txBody>
          <a:bodyPr anchorCtr="0" anchor="b" bIns="0" lIns="0" spcFirstLastPara="1" rIns="0" wrap="square" tIns="0">
            <a:noAutofit/>
          </a:bodyPr>
          <a:lstStyle>
            <a:lvl1pPr indent="-228600" lvl="0" marL="457200" algn="l">
              <a:spcBef>
                <a:spcPts val="400"/>
              </a:spcBef>
              <a:spcAft>
                <a:spcPts val="0"/>
              </a:spcAft>
              <a:buClr>
                <a:schemeClr val="dk1"/>
              </a:buClr>
              <a:buSzPts val="2000"/>
              <a:buFont typeface="Verdana"/>
              <a:buNone/>
              <a:defRPr sz="2000"/>
            </a:lvl1pPr>
            <a:lvl2pPr indent="-228600" lvl="1" marL="914400" algn="l">
              <a:spcBef>
                <a:spcPts val="360"/>
              </a:spcBef>
              <a:spcAft>
                <a:spcPts val="0"/>
              </a:spcAft>
              <a:buClr>
                <a:schemeClr val="dk1"/>
              </a:buClr>
              <a:buSzPts val="1800"/>
              <a:buFont typeface="Verdana"/>
              <a:buNone/>
              <a:defRPr sz="1800"/>
            </a:lvl2pPr>
            <a:lvl3pPr indent="-228600" lvl="2" marL="1371600" algn="l">
              <a:spcBef>
                <a:spcPts val="320"/>
              </a:spcBef>
              <a:spcAft>
                <a:spcPts val="0"/>
              </a:spcAft>
              <a:buClr>
                <a:schemeClr val="dk1"/>
              </a:buClr>
              <a:buSzPts val="1600"/>
              <a:buFont typeface="Verdana"/>
              <a:buNone/>
              <a:defRPr sz="1600"/>
            </a:lvl3pPr>
            <a:lvl4pPr indent="-228600" lvl="3" marL="1828800" algn="l">
              <a:spcBef>
                <a:spcPts val="280"/>
              </a:spcBef>
              <a:spcAft>
                <a:spcPts val="0"/>
              </a:spcAft>
              <a:buClr>
                <a:schemeClr val="dk1"/>
              </a:buClr>
              <a:buSzPts val="1400"/>
              <a:buFont typeface="Verdana"/>
              <a:buNone/>
              <a:defRPr sz="1400"/>
            </a:lvl4pPr>
            <a:lvl5pPr indent="-228600" lvl="4" marL="2286000" algn="l">
              <a:spcBef>
                <a:spcPts val="280"/>
              </a:spcBef>
              <a:spcAft>
                <a:spcPts val="0"/>
              </a:spcAft>
              <a:buClr>
                <a:schemeClr val="dk1"/>
              </a:buClr>
              <a:buSzPts val="1400"/>
              <a:buFont typeface="Verdana"/>
              <a:buNone/>
              <a:defRPr sz="1400"/>
            </a:lvl5pPr>
            <a:lvl6pPr indent="-228600" lvl="5" marL="2743200" algn="l">
              <a:spcBef>
                <a:spcPts val="280"/>
              </a:spcBef>
              <a:spcAft>
                <a:spcPts val="0"/>
              </a:spcAft>
              <a:buClr>
                <a:schemeClr val="dk1"/>
              </a:buClr>
              <a:buSzPts val="1400"/>
              <a:buFont typeface="Verdana"/>
              <a:buNone/>
              <a:defRPr sz="1400"/>
            </a:lvl6pPr>
            <a:lvl7pPr indent="-228600" lvl="6" marL="3200400" algn="l">
              <a:spcBef>
                <a:spcPts val="280"/>
              </a:spcBef>
              <a:spcAft>
                <a:spcPts val="0"/>
              </a:spcAft>
              <a:buClr>
                <a:schemeClr val="dk1"/>
              </a:buClr>
              <a:buSzPts val="1400"/>
              <a:buFont typeface="Verdana"/>
              <a:buNone/>
              <a:defRPr sz="1400"/>
            </a:lvl7pPr>
            <a:lvl8pPr indent="-228600" lvl="7" marL="3657600" algn="l">
              <a:spcBef>
                <a:spcPts val="280"/>
              </a:spcBef>
              <a:spcAft>
                <a:spcPts val="0"/>
              </a:spcAft>
              <a:buClr>
                <a:schemeClr val="dk1"/>
              </a:buClr>
              <a:buSzPts val="1400"/>
              <a:buFont typeface="Verdana"/>
              <a:buNone/>
              <a:defRPr sz="1400"/>
            </a:lvl8pPr>
            <a:lvl9pPr indent="-228600" lvl="8" marL="4114800" algn="l">
              <a:spcBef>
                <a:spcPts val="280"/>
              </a:spcBef>
              <a:spcAft>
                <a:spcPts val="0"/>
              </a:spcAft>
              <a:buClr>
                <a:schemeClr val="dk1"/>
              </a:buClr>
              <a:buSzPts val="1400"/>
              <a:buFont typeface="Verdana"/>
              <a:buNone/>
              <a:defRPr sz="1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Google Shape;24;p3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2"/>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3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8" name="Shape 28"/>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9" name="Shape 29"/>
        <p:cNvGrpSpPr/>
        <p:nvPr/>
      </p:nvGrpSpPr>
      <p:grpSpPr>
        <a:xfrm>
          <a:off x="0" y="0"/>
          <a:ext cx="0" cy="0"/>
          <a:chOff x="0" y="0"/>
          <a:chExt cx="0" cy="0"/>
        </a:xfrm>
      </p:grpSpPr>
      <p:sp>
        <p:nvSpPr>
          <p:cNvPr id="30" name="Google Shape;30;p35"/>
          <p:cNvSpPr txBox="1"/>
          <p:nvPr>
            <p:ph type="title"/>
          </p:nvPr>
        </p:nvSpPr>
        <p:spPr>
          <a:xfrm rot="5400000">
            <a:off x="4733925" y="1990725"/>
            <a:ext cx="6096000" cy="211455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5"/>
          <p:cNvSpPr txBox="1"/>
          <p:nvPr>
            <p:ph idx="1" type="body"/>
          </p:nvPr>
        </p:nvSpPr>
        <p:spPr>
          <a:xfrm rot="5400000">
            <a:off x="428625" y="-47625"/>
            <a:ext cx="6096000" cy="6191250"/>
          </a:xfrm>
          <a:prstGeom prst="rect">
            <a:avLst/>
          </a:prstGeom>
          <a:noFill/>
          <a:ln>
            <a:noFill/>
          </a:ln>
        </p:spPr>
        <p:txBody>
          <a:bodyPr anchorCtr="0" anchor="t" bIns="0" lIns="0" spcFirstLastPara="1" rIns="0" wrap="square" tIns="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32" name="Shape 32"/>
        <p:cNvGrpSpPr/>
        <p:nvPr/>
      </p:nvGrpSpPr>
      <p:grpSpPr>
        <a:xfrm>
          <a:off x="0" y="0"/>
          <a:ext cx="0" cy="0"/>
          <a:chOff x="0" y="0"/>
          <a:chExt cx="0" cy="0"/>
        </a:xfrm>
      </p:grpSpPr>
      <p:sp>
        <p:nvSpPr>
          <p:cNvPr id="33" name="Google Shape;33;p3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6"/>
          <p:cNvSpPr txBox="1"/>
          <p:nvPr>
            <p:ph idx="1" type="body"/>
          </p:nvPr>
        </p:nvSpPr>
        <p:spPr>
          <a:xfrm rot="5400000">
            <a:off x="2247900" y="-419100"/>
            <a:ext cx="4648200" cy="8382000"/>
          </a:xfrm>
          <a:prstGeom prst="rect">
            <a:avLst/>
          </a:prstGeom>
          <a:noFill/>
          <a:ln>
            <a:noFill/>
          </a:ln>
        </p:spPr>
        <p:txBody>
          <a:bodyPr anchorCtr="0" anchor="t" bIns="0" lIns="0" spcFirstLastPara="1" rIns="0" wrap="square" tIns="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5" name="Shape 35"/>
        <p:cNvGrpSpPr/>
        <p:nvPr/>
      </p:nvGrpSpPr>
      <p:grpSpPr>
        <a:xfrm>
          <a:off x="0" y="0"/>
          <a:ext cx="0" cy="0"/>
          <a:chOff x="0" y="0"/>
          <a:chExt cx="0" cy="0"/>
        </a:xfrm>
      </p:grpSpPr>
      <p:sp>
        <p:nvSpPr>
          <p:cNvPr id="36" name="Google Shape;36;p37"/>
          <p:cNvSpPr txBox="1"/>
          <p:nvPr>
            <p:ph type="title"/>
          </p:nvPr>
        </p:nvSpPr>
        <p:spPr>
          <a:xfrm>
            <a:off x="1792288" y="4800600"/>
            <a:ext cx="5486400" cy="566738"/>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7"/>
          <p:cNvSpPr/>
          <p:nvPr>
            <p:ph idx="2" type="pic"/>
          </p:nvPr>
        </p:nvSpPr>
        <p:spPr>
          <a:xfrm>
            <a:off x="1792288" y="612775"/>
            <a:ext cx="5486400" cy="4114800"/>
          </a:xfrm>
          <a:prstGeom prst="rect">
            <a:avLst/>
          </a:prstGeom>
          <a:noFill/>
          <a:ln>
            <a:noFill/>
          </a:ln>
        </p:spPr>
        <p:txBody>
          <a:bodyPr anchorCtr="0" anchor="t" bIns="0" lIns="0" spcFirstLastPara="1" rIns="0" wrap="square" tIns="0">
            <a:noAutofit/>
          </a:bodyPr>
          <a:lstStyle>
            <a:lvl1pPr lvl="0" marR="0" rtl="0" algn="l">
              <a:spcBef>
                <a:spcPts val="640"/>
              </a:spcBef>
              <a:spcAft>
                <a:spcPts val="0"/>
              </a:spcAft>
              <a:buClr>
                <a:schemeClr val="dk1"/>
              </a:buClr>
              <a:buSzPts val="3200"/>
              <a:buFont typeface="Verdana"/>
              <a:buNone/>
              <a:defRPr sz="3200">
                <a:solidFill>
                  <a:schemeClr val="dk1"/>
                </a:solidFill>
                <a:latin typeface="Verdana"/>
                <a:ea typeface="Verdana"/>
                <a:cs typeface="Verdana"/>
                <a:sym typeface="Verdana"/>
              </a:defRPr>
            </a:lvl1pPr>
            <a:lvl2pPr lvl="1" marR="0" rtl="0" algn="l">
              <a:spcBef>
                <a:spcPts val="560"/>
              </a:spcBef>
              <a:spcAft>
                <a:spcPts val="0"/>
              </a:spcAft>
              <a:buClr>
                <a:schemeClr val="dk1"/>
              </a:buClr>
              <a:buSzPts val="2800"/>
              <a:buFont typeface="Verdana"/>
              <a:buNone/>
              <a:defRPr b="0" i="0" sz="2800" u="none" cap="none" strike="noStrike">
                <a:solidFill>
                  <a:schemeClr val="dk1"/>
                </a:solidFill>
                <a:latin typeface="Verdana"/>
                <a:ea typeface="Verdana"/>
                <a:cs typeface="Verdana"/>
                <a:sym typeface="Verdana"/>
              </a:defRPr>
            </a:lvl2pPr>
            <a:lvl3pPr lvl="2" marR="0" rtl="0" algn="l">
              <a:spcBef>
                <a:spcPts val="480"/>
              </a:spcBef>
              <a:spcAft>
                <a:spcPts val="0"/>
              </a:spcAft>
              <a:buClr>
                <a:schemeClr val="dk1"/>
              </a:buClr>
              <a:buSzPts val="2400"/>
              <a:buFont typeface="Verdana"/>
              <a:buNone/>
              <a:defRPr b="0" i="0" sz="2400" u="none" cap="none" strike="noStrike">
                <a:solidFill>
                  <a:schemeClr val="dk1"/>
                </a:solidFill>
                <a:latin typeface="Verdana"/>
                <a:ea typeface="Verdana"/>
                <a:cs typeface="Verdana"/>
                <a:sym typeface="Verdana"/>
              </a:defRPr>
            </a:lvl3pPr>
            <a:lvl4pPr lvl="3" marR="0" rtl="0" algn="l">
              <a:spcBef>
                <a:spcPts val="400"/>
              </a:spcBef>
              <a:spcAft>
                <a:spcPts val="0"/>
              </a:spcAft>
              <a:buClr>
                <a:schemeClr val="dk1"/>
              </a:buClr>
              <a:buSzPts val="2000"/>
              <a:buFont typeface="Verdana"/>
              <a:buNone/>
              <a:defRPr b="0" i="0" sz="2000" u="none" cap="none" strike="noStrike">
                <a:solidFill>
                  <a:schemeClr val="dk1"/>
                </a:solidFill>
                <a:latin typeface="Verdana"/>
                <a:ea typeface="Verdana"/>
                <a:cs typeface="Verdana"/>
                <a:sym typeface="Verdana"/>
              </a:defRPr>
            </a:lvl4pPr>
            <a:lvl5pPr lvl="4" marR="0" rtl="0" algn="l">
              <a:spcBef>
                <a:spcPts val="400"/>
              </a:spcBef>
              <a:spcAft>
                <a:spcPts val="0"/>
              </a:spcAft>
              <a:buClr>
                <a:schemeClr val="dk1"/>
              </a:buClr>
              <a:buSzPts val="2000"/>
              <a:buFont typeface="Verdana"/>
              <a:buNone/>
              <a:defRPr b="0" i="0" sz="2000" u="none" cap="none" strike="noStrike">
                <a:solidFill>
                  <a:schemeClr val="dk1"/>
                </a:solidFill>
                <a:latin typeface="Verdana"/>
                <a:ea typeface="Verdana"/>
                <a:cs typeface="Verdana"/>
                <a:sym typeface="Verdana"/>
              </a:defRPr>
            </a:lvl5pPr>
            <a:lvl6pPr lvl="5" marR="0" rtl="0" algn="l">
              <a:spcBef>
                <a:spcPts val="400"/>
              </a:spcBef>
              <a:spcAft>
                <a:spcPts val="0"/>
              </a:spcAft>
              <a:buClr>
                <a:schemeClr val="dk1"/>
              </a:buClr>
              <a:buSzPts val="2000"/>
              <a:buFont typeface="Verdana"/>
              <a:buNone/>
              <a:defRPr b="0" i="0" sz="2000" u="none" cap="none" strike="noStrike">
                <a:solidFill>
                  <a:schemeClr val="dk1"/>
                </a:solidFill>
                <a:latin typeface="Verdana"/>
                <a:ea typeface="Verdana"/>
                <a:cs typeface="Verdana"/>
                <a:sym typeface="Verdana"/>
              </a:defRPr>
            </a:lvl6pPr>
            <a:lvl7pPr lvl="6" marR="0" rtl="0" algn="l">
              <a:spcBef>
                <a:spcPts val="400"/>
              </a:spcBef>
              <a:spcAft>
                <a:spcPts val="0"/>
              </a:spcAft>
              <a:buClr>
                <a:schemeClr val="dk1"/>
              </a:buClr>
              <a:buSzPts val="2000"/>
              <a:buFont typeface="Verdana"/>
              <a:buNone/>
              <a:defRPr b="0" i="0" sz="2000" u="none" cap="none" strike="noStrike">
                <a:solidFill>
                  <a:schemeClr val="dk1"/>
                </a:solidFill>
                <a:latin typeface="Verdana"/>
                <a:ea typeface="Verdana"/>
                <a:cs typeface="Verdana"/>
                <a:sym typeface="Verdana"/>
              </a:defRPr>
            </a:lvl7pPr>
            <a:lvl8pPr lvl="7" marR="0" rtl="0" algn="l">
              <a:spcBef>
                <a:spcPts val="400"/>
              </a:spcBef>
              <a:spcAft>
                <a:spcPts val="0"/>
              </a:spcAft>
              <a:buClr>
                <a:schemeClr val="dk1"/>
              </a:buClr>
              <a:buSzPts val="2000"/>
              <a:buFont typeface="Verdana"/>
              <a:buNone/>
              <a:defRPr b="0" i="0" sz="2000" u="none" cap="none" strike="noStrike">
                <a:solidFill>
                  <a:schemeClr val="dk1"/>
                </a:solidFill>
                <a:latin typeface="Verdana"/>
                <a:ea typeface="Verdana"/>
                <a:cs typeface="Verdana"/>
                <a:sym typeface="Verdana"/>
              </a:defRPr>
            </a:lvl8pPr>
            <a:lvl9pPr lvl="8" marR="0" rtl="0" algn="l">
              <a:spcBef>
                <a:spcPts val="400"/>
              </a:spcBef>
              <a:spcAft>
                <a:spcPts val="0"/>
              </a:spcAft>
              <a:buClr>
                <a:schemeClr val="dk1"/>
              </a:buClr>
              <a:buSzPts val="2000"/>
              <a:buFont typeface="Verdana"/>
              <a:buNone/>
              <a:defRPr b="0" i="0" sz="2000" u="none" cap="none" strike="noStrike">
                <a:solidFill>
                  <a:schemeClr val="dk1"/>
                </a:solidFill>
                <a:latin typeface="Verdana"/>
                <a:ea typeface="Verdana"/>
                <a:cs typeface="Verdana"/>
                <a:sym typeface="Verdana"/>
              </a:defRPr>
            </a:lvl9pPr>
          </a:lstStyle>
          <a:p/>
        </p:txBody>
      </p:sp>
      <p:sp>
        <p:nvSpPr>
          <p:cNvPr id="38" name="Google Shape;38;p37"/>
          <p:cNvSpPr txBox="1"/>
          <p:nvPr>
            <p:ph idx="1" type="body"/>
          </p:nvPr>
        </p:nvSpPr>
        <p:spPr>
          <a:xfrm>
            <a:off x="1792288" y="5367338"/>
            <a:ext cx="5486400" cy="804862"/>
          </a:xfrm>
          <a:prstGeom prst="rect">
            <a:avLst/>
          </a:prstGeom>
          <a:noFill/>
          <a:ln>
            <a:noFill/>
          </a:ln>
        </p:spPr>
        <p:txBody>
          <a:bodyPr anchorCtr="0" anchor="t" bIns="0" lIns="0" spcFirstLastPara="1" rIns="0" wrap="square" tIns="0">
            <a:noAutofit/>
          </a:bodyPr>
          <a:lstStyle>
            <a:lvl1pPr indent="-228600" lvl="0" marL="457200" algn="l">
              <a:spcBef>
                <a:spcPts val="280"/>
              </a:spcBef>
              <a:spcAft>
                <a:spcPts val="0"/>
              </a:spcAft>
              <a:buClr>
                <a:schemeClr val="dk1"/>
              </a:buClr>
              <a:buSzPts val="1400"/>
              <a:buFont typeface="Verdana"/>
              <a:buNone/>
              <a:defRPr sz="1400"/>
            </a:lvl1pPr>
            <a:lvl2pPr indent="-228600" lvl="1" marL="914400" algn="l">
              <a:spcBef>
                <a:spcPts val="240"/>
              </a:spcBef>
              <a:spcAft>
                <a:spcPts val="0"/>
              </a:spcAft>
              <a:buClr>
                <a:schemeClr val="dk1"/>
              </a:buClr>
              <a:buSzPts val="1200"/>
              <a:buFont typeface="Verdana"/>
              <a:buNone/>
              <a:defRPr sz="1200"/>
            </a:lvl2pPr>
            <a:lvl3pPr indent="-228600" lvl="2" marL="1371600" algn="l">
              <a:spcBef>
                <a:spcPts val="200"/>
              </a:spcBef>
              <a:spcAft>
                <a:spcPts val="0"/>
              </a:spcAft>
              <a:buClr>
                <a:schemeClr val="dk1"/>
              </a:buClr>
              <a:buSzPts val="1000"/>
              <a:buFont typeface="Verdana"/>
              <a:buNone/>
              <a:defRPr sz="1000"/>
            </a:lvl3pPr>
            <a:lvl4pPr indent="-228600" lvl="3" marL="1828800" algn="l">
              <a:spcBef>
                <a:spcPts val="180"/>
              </a:spcBef>
              <a:spcAft>
                <a:spcPts val="0"/>
              </a:spcAft>
              <a:buClr>
                <a:schemeClr val="dk1"/>
              </a:buClr>
              <a:buSzPts val="900"/>
              <a:buFont typeface="Verdana"/>
              <a:buNone/>
              <a:defRPr sz="900"/>
            </a:lvl4pPr>
            <a:lvl5pPr indent="-228600" lvl="4" marL="2286000" algn="l">
              <a:spcBef>
                <a:spcPts val="180"/>
              </a:spcBef>
              <a:spcAft>
                <a:spcPts val="0"/>
              </a:spcAft>
              <a:buClr>
                <a:schemeClr val="dk1"/>
              </a:buClr>
              <a:buSzPts val="900"/>
              <a:buFont typeface="Verdana"/>
              <a:buNone/>
              <a:defRPr sz="900"/>
            </a:lvl5pPr>
            <a:lvl6pPr indent="-228600" lvl="5" marL="2743200" algn="l">
              <a:spcBef>
                <a:spcPts val="180"/>
              </a:spcBef>
              <a:spcAft>
                <a:spcPts val="0"/>
              </a:spcAft>
              <a:buClr>
                <a:schemeClr val="dk1"/>
              </a:buClr>
              <a:buSzPts val="900"/>
              <a:buFont typeface="Verdana"/>
              <a:buNone/>
              <a:defRPr sz="900"/>
            </a:lvl6pPr>
            <a:lvl7pPr indent="-228600" lvl="6" marL="3200400" algn="l">
              <a:spcBef>
                <a:spcPts val="180"/>
              </a:spcBef>
              <a:spcAft>
                <a:spcPts val="0"/>
              </a:spcAft>
              <a:buClr>
                <a:schemeClr val="dk1"/>
              </a:buClr>
              <a:buSzPts val="900"/>
              <a:buFont typeface="Verdana"/>
              <a:buNone/>
              <a:defRPr sz="900"/>
            </a:lvl7pPr>
            <a:lvl8pPr indent="-228600" lvl="7" marL="3657600" algn="l">
              <a:spcBef>
                <a:spcPts val="180"/>
              </a:spcBef>
              <a:spcAft>
                <a:spcPts val="0"/>
              </a:spcAft>
              <a:buClr>
                <a:schemeClr val="dk1"/>
              </a:buClr>
              <a:buSzPts val="900"/>
              <a:buFont typeface="Verdana"/>
              <a:buNone/>
              <a:defRPr sz="900"/>
            </a:lvl8pPr>
            <a:lvl9pPr indent="-228600" lvl="8" marL="4114800" algn="l">
              <a:spcBef>
                <a:spcPts val="180"/>
              </a:spcBef>
              <a:spcAft>
                <a:spcPts val="0"/>
              </a:spcAft>
              <a:buClr>
                <a:schemeClr val="dk1"/>
              </a:buClr>
              <a:buSzPts val="900"/>
              <a:buFont typeface="Verdana"/>
              <a:buNone/>
              <a:defRPr sz="9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39" name="Shape 39"/>
        <p:cNvGrpSpPr/>
        <p:nvPr/>
      </p:nvGrpSpPr>
      <p:grpSpPr>
        <a:xfrm>
          <a:off x="0" y="0"/>
          <a:ext cx="0" cy="0"/>
          <a:chOff x="0" y="0"/>
          <a:chExt cx="0" cy="0"/>
        </a:xfrm>
      </p:grpSpPr>
      <p:sp>
        <p:nvSpPr>
          <p:cNvPr id="40" name="Google Shape;40;p38"/>
          <p:cNvSpPr txBox="1"/>
          <p:nvPr>
            <p:ph type="title"/>
          </p:nvPr>
        </p:nvSpPr>
        <p:spPr>
          <a:xfrm>
            <a:off x="457200" y="273050"/>
            <a:ext cx="3008313" cy="116205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8"/>
          <p:cNvSpPr txBox="1"/>
          <p:nvPr>
            <p:ph idx="1" type="body"/>
          </p:nvPr>
        </p:nvSpPr>
        <p:spPr>
          <a:xfrm>
            <a:off x="3575050" y="273050"/>
            <a:ext cx="5111750" cy="5853113"/>
          </a:xfrm>
          <a:prstGeom prst="rect">
            <a:avLst/>
          </a:prstGeom>
          <a:noFill/>
          <a:ln>
            <a:noFill/>
          </a:ln>
        </p:spPr>
        <p:txBody>
          <a:bodyPr anchorCtr="0" anchor="t" bIns="0" lIns="0" spcFirstLastPara="1" rIns="0" wrap="square" tIns="0">
            <a:noAutofit/>
          </a:bodyPr>
          <a:lstStyle>
            <a:lvl1pPr indent="-431800" lvl="0" marL="457200" algn="l">
              <a:spcBef>
                <a:spcPts val="640"/>
              </a:spcBef>
              <a:spcAft>
                <a:spcPts val="0"/>
              </a:spcAft>
              <a:buClr>
                <a:schemeClr val="dk1"/>
              </a:buClr>
              <a:buSzPts val="3200"/>
              <a:buFont typeface="Verdana"/>
              <a:buChar char="•"/>
              <a:defRPr sz="3200"/>
            </a:lvl1pPr>
            <a:lvl2pPr indent="-406400" lvl="1" marL="914400" algn="l">
              <a:spcBef>
                <a:spcPts val="560"/>
              </a:spcBef>
              <a:spcAft>
                <a:spcPts val="0"/>
              </a:spcAft>
              <a:buClr>
                <a:schemeClr val="dk1"/>
              </a:buClr>
              <a:buSzPts val="2800"/>
              <a:buFont typeface="Verdana"/>
              <a:buChar char="–"/>
              <a:defRPr sz="2800"/>
            </a:lvl2pPr>
            <a:lvl3pPr indent="-381000" lvl="2" marL="1371600" algn="l">
              <a:spcBef>
                <a:spcPts val="480"/>
              </a:spcBef>
              <a:spcAft>
                <a:spcPts val="0"/>
              </a:spcAft>
              <a:buClr>
                <a:schemeClr val="dk1"/>
              </a:buClr>
              <a:buSzPts val="2400"/>
              <a:buFont typeface="Verdana"/>
              <a:buChar char="•"/>
              <a:defRPr sz="2400"/>
            </a:lvl3pPr>
            <a:lvl4pPr indent="-355600" lvl="3" marL="1828800" algn="l">
              <a:spcBef>
                <a:spcPts val="400"/>
              </a:spcBef>
              <a:spcAft>
                <a:spcPts val="0"/>
              </a:spcAft>
              <a:buClr>
                <a:schemeClr val="dk1"/>
              </a:buClr>
              <a:buSzPts val="2000"/>
              <a:buFont typeface="Verdana"/>
              <a:buChar char="–"/>
              <a:defRPr sz="2000"/>
            </a:lvl4pPr>
            <a:lvl5pPr indent="-355600" lvl="4" marL="2286000" algn="l">
              <a:spcBef>
                <a:spcPts val="400"/>
              </a:spcBef>
              <a:spcAft>
                <a:spcPts val="0"/>
              </a:spcAft>
              <a:buClr>
                <a:schemeClr val="dk1"/>
              </a:buClr>
              <a:buSzPts val="2000"/>
              <a:buFont typeface="Verdana"/>
              <a:buChar char="»"/>
              <a:defRPr sz="2000"/>
            </a:lvl5pPr>
            <a:lvl6pPr indent="-355600" lvl="5" marL="2743200" algn="l">
              <a:spcBef>
                <a:spcPts val="400"/>
              </a:spcBef>
              <a:spcAft>
                <a:spcPts val="0"/>
              </a:spcAft>
              <a:buClr>
                <a:schemeClr val="dk1"/>
              </a:buClr>
              <a:buSzPts val="2000"/>
              <a:buFont typeface="Verdana"/>
              <a:buChar char="»"/>
              <a:defRPr sz="2000"/>
            </a:lvl6pPr>
            <a:lvl7pPr indent="-355600" lvl="6" marL="3200400" algn="l">
              <a:spcBef>
                <a:spcPts val="400"/>
              </a:spcBef>
              <a:spcAft>
                <a:spcPts val="0"/>
              </a:spcAft>
              <a:buClr>
                <a:schemeClr val="dk1"/>
              </a:buClr>
              <a:buSzPts val="2000"/>
              <a:buFont typeface="Verdana"/>
              <a:buChar char="»"/>
              <a:defRPr sz="2000"/>
            </a:lvl7pPr>
            <a:lvl8pPr indent="-355600" lvl="7" marL="3657600" algn="l">
              <a:spcBef>
                <a:spcPts val="400"/>
              </a:spcBef>
              <a:spcAft>
                <a:spcPts val="0"/>
              </a:spcAft>
              <a:buClr>
                <a:schemeClr val="dk1"/>
              </a:buClr>
              <a:buSzPts val="2000"/>
              <a:buFont typeface="Verdana"/>
              <a:buChar char="»"/>
              <a:defRPr sz="2000"/>
            </a:lvl8pPr>
            <a:lvl9pPr indent="-355600" lvl="8" marL="4114800" algn="l">
              <a:spcBef>
                <a:spcPts val="400"/>
              </a:spcBef>
              <a:spcAft>
                <a:spcPts val="0"/>
              </a:spcAft>
              <a:buClr>
                <a:schemeClr val="dk1"/>
              </a:buClr>
              <a:buSzPts val="2000"/>
              <a:buFont typeface="Verdana"/>
              <a:buChar char="»"/>
              <a:defRPr sz="2000"/>
            </a:lvl9pPr>
          </a:lstStyle>
          <a:p/>
        </p:txBody>
      </p:sp>
      <p:sp>
        <p:nvSpPr>
          <p:cNvPr id="42" name="Google Shape;42;p38"/>
          <p:cNvSpPr txBox="1"/>
          <p:nvPr>
            <p:ph idx="2" type="body"/>
          </p:nvPr>
        </p:nvSpPr>
        <p:spPr>
          <a:xfrm>
            <a:off x="457200" y="1435100"/>
            <a:ext cx="3008313" cy="4691063"/>
          </a:xfrm>
          <a:prstGeom prst="rect">
            <a:avLst/>
          </a:prstGeom>
          <a:noFill/>
          <a:ln>
            <a:noFill/>
          </a:ln>
        </p:spPr>
        <p:txBody>
          <a:bodyPr anchorCtr="0" anchor="t" bIns="0" lIns="0" spcFirstLastPara="1" rIns="0" wrap="square" tIns="0">
            <a:noAutofit/>
          </a:bodyPr>
          <a:lstStyle>
            <a:lvl1pPr indent="-228600" lvl="0" marL="457200" algn="l">
              <a:spcBef>
                <a:spcPts val="280"/>
              </a:spcBef>
              <a:spcAft>
                <a:spcPts val="0"/>
              </a:spcAft>
              <a:buClr>
                <a:schemeClr val="dk1"/>
              </a:buClr>
              <a:buSzPts val="1400"/>
              <a:buFont typeface="Verdana"/>
              <a:buNone/>
              <a:defRPr sz="1400"/>
            </a:lvl1pPr>
            <a:lvl2pPr indent="-228600" lvl="1" marL="914400" algn="l">
              <a:spcBef>
                <a:spcPts val="240"/>
              </a:spcBef>
              <a:spcAft>
                <a:spcPts val="0"/>
              </a:spcAft>
              <a:buClr>
                <a:schemeClr val="dk1"/>
              </a:buClr>
              <a:buSzPts val="1200"/>
              <a:buFont typeface="Verdana"/>
              <a:buNone/>
              <a:defRPr sz="1200"/>
            </a:lvl2pPr>
            <a:lvl3pPr indent="-228600" lvl="2" marL="1371600" algn="l">
              <a:spcBef>
                <a:spcPts val="200"/>
              </a:spcBef>
              <a:spcAft>
                <a:spcPts val="0"/>
              </a:spcAft>
              <a:buClr>
                <a:schemeClr val="dk1"/>
              </a:buClr>
              <a:buSzPts val="1000"/>
              <a:buFont typeface="Verdana"/>
              <a:buNone/>
              <a:defRPr sz="1000"/>
            </a:lvl3pPr>
            <a:lvl4pPr indent="-228600" lvl="3" marL="1828800" algn="l">
              <a:spcBef>
                <a:spcPts val="180"/>
              </a:spcBef>
              <a:spcAft>
                <a:spcPts val="0"/>
              </a:spcAft>
              <a:buClr>
                <a:schemeClr val="dk1"/>
              </a:buClr>
              <a:buSzPts val="900"/>
              <a:buFont typeface="Verdana"/>
              <a:buNone/>
              <a:defRPr sz="900"/>
            </a:lvl4pPr>
            <a:lvl5pPr indent="-228600" lvl="4" marL="2286000" algn="l">
              <a:spcBef>
                <a:spcPts val="180"/>
              </a:spcBef>
              <a:spcAft>
                <a:spcPts val="0"/>
              </a:spcAft>
              <a:buClr>
                <a:schemeClr val="dk1"/>
              </a:buClr>
              <a:buSzPts val="900"/>
              <a:buFont typeface="Verdana"/>
              <a:buNone/>
              <a:defRPr sz="900"/>
            </a:lvl5pPr>
            <a:lvl6pPr indent="-228600" lvl="5" marL="2743200" algn="l">
              <a:spcBef>
                <a:spcPts val="180"/>
              </a:spcBef>
              <a:spcAft>
                <a:spcPts val="0"/>
              </a:spcAft>
              <a:buClr>
                <a:schemeClr val="dk1"/>
              </a:buClr>
              <a:buSzPts val="900"/>
              <a:buFont typeface="Verdana"/>
              <a:buNone/>
              <a:defRPr sz="900"/>
            </a:lvl6pPr>
            <a:lvl7pPr indent="-228600" lvl="6" marL="3200400" algn="l">
              <a:spcBef>
                <a:spcPts val="180"/>
              </a:spcBef>
              <a:spcAft>
                <a:spcPts val="0"/>
              </a:spcAft>
              <a:buClr>
                <a:schemeClr val="dk1"/>
              </a:buClr>
              <a:buSzPts val="900"/>
              <a:buFont typeface="Verdana"/>
              <a:buNone/>
              <a:defRPr sz="900"/>
            </a:lvl7pPr>
            <a:lvl8pPr indent="-228600" lvl="7" marL="3657600" algn="l">
              <a:spcBef>
                <a:spcPts val="180"/>
              </a:spcBef>
              <a:spcAft>
                <a:spcPts val="0"/>
              </a:spcAft>
              <a:buClr>
                <a:schemeClr val="dk1"/>
              </a:buClr>
              <a:buSzPts val="900"/>
              <a:buFont typeface="Verdana"/>
              <a:buNone/>
              <a:defRPr sz="900"/>
            </a:lvl8pPr>
            <a:lvl9pPr indent="-228600" lvl="8" marL="4114800" algn="l">
              <a:spcBef>
                <a:spcPts val="180"/>
              </a:spcBef>
              <a:spcAft>
                <a:spcPts val="0"/>
              </a:spcAft>
              <a:buClr>
                <a:schemeClr val="dk1"/>
              </a:buClr>
              <a:buSzPts val="900"/>
              <a:buFont typeface="Verdana"/>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3" name="Shape 43"/>
        <p:cNvGrpSpPr/>
        <p:nvPr/>
      </p:nvGrpSpPr>
      <p:grpSpPr>
        <a:xfrm>
          <a:off x="0" y="0"/>
          <a:ext cx="0" cy="0"/>
          <a:chOff x="0" y="0"/>
          <a:chExt cx="0" cy="0"/>
        </a:xfrm>
      </p:grpSpPr>
      <p:sp>
        <p:nvSpPr>
          <p:cNvPr id="44" name="Google Shape;44;p39"/>
          <p:cNvSpPr txBox="1"/>
          <p:nvPr>
            <p:ph type="title"/>
          </p:nvPr>
        </p:nvSpPr>
        <p:spPr>
          <a:xfrm>
            <a:off x="457200" y="274638"/>
            <a:ext cx="82296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9"/>
          <p:cNvSpPr txBox="1"/>
          <p:nvPr>
            <p:ph idx="1" type="body"/>
          </p:nvPr>
        </p:nvSpPr>
        <p:spPr>
          <a:xfrm>
            <a:off x="457200" y="1535113"/>
            <a:ext cx="4040188" cy="639762"/>
          </a:xfrm>
          <a:prstGeom prst="rect">
            <a:avLst/>
          </a:prstGeom>
          <a:noFill/>
          <a:ln>
            <a:noFill/>
          </a:ln>
        </p:spPr>
        <p:txBody>
          <a:bodyPr anchorCtr="0" anchor="b" bIns="0" lIns="0" spcFirstLastPara="1" rIns="0" wrap="square" tIns="0">
            <a:noAutofit/>
          </a:bodyPr>
          <a:lstStyle>
            <a:lvl1pPr indent="-228600" lvl="0" marL="457200" algn="l">
              <a:spcBef>
                <a:spcPts val="480"/>
              </a:spcBef>
              <a:spcAft>
                <a:spcPts val="0"/>
              </a:spcAft>
              <a:buClr>
                <a:schemeClr val="dk1"/>
              </a:buClr>
              <a:buSzPts val="2400"/>
              <a:buFont typeface="Verdana"/>
              <a:buNone/>
              <a:defRPr b="1" sz="2400"/>
            </a:lvl1pPr>
            <a:lvl2pPr indent="-228600" lvl="1" marL="914400" algn="l">
              <a:spcBef>
                <a:spcPts val="400"/>
              </a:spcBef>
              <a:spcAft>
                <a:spcPts val="0"/>
              </a:spcAft>
              <a:buClr>
                <a:schemeClr val="dk1"/>
              </a:buClr>
              <a:buSzPts val="2000"/>
              <a:buFont typeface="Verdana"/>
              <a:buNone/>
              <a:defRPr b="1" sz="2000"/>
            </a:lvl2pPr>
            <a:lvl3pPr indent="-228600" lvl="2" marL="1371600" algn="l">
              <a:spcBef>
                <a:spcPts val="360"/>
              </a:spcBef>
              <a:spcAft>
                <a:spcPts val="0"/>
              </a:spcAft>
              <a:buClr>
                <a:schemeClr val="dk1"/>
              </a:buClr>
              <a:buSzPts val="1800"/>
              <a:buFont typeface="Verdana"/>
              <a:buNone/>
              <a:defRPr b="1" sz="1800"/>
            </a:lvl3pPr>
            <a:lvl4pPr indent="-228600" lvl="3" marL="1828800" algn="l">
              <a:spcBef>
                <a:spcPts val="320"/>
              </a:spcBef>
              <a:spcAft>
                <a:spcPts val="0"/>
              </a:spcAft>
              <a:buClr>
                <a:schemeClr val="dk1"/>
              </a:buClr>
              <a:buSzPts val="1600"/>
              <a:buFont typeface="Verdana"/>
              <a:buNone/>
              <a:defRPr b="1" sz="1600"/>
            </a:lvl4pPr>
            <a:lvl5pPr indent="-228600" lvl="4" marL="2286000" algn="l">
              <a:spcBef>
                <a:spcPts val="320"/>
              </a:spcBef>
              <a:spcAft>
                <a:spcPts val="0"/>
              </a:spcAft>
              <a:buClr>
                <a:schemeClr val="dk1"/>
              </a:buClr>
              <a:buSzPts val="1600"/>
              <a:buFont typeface="Verdana"/>
              <a:buNone/>
              <a:defRPr b="1" sz="1600"/>
            </a:lvl5pPr>
            <a:lvl6pPr indent="-228600" lvl="5" marL="2743200" algn="l">
              <a:spcBef>
                <a:spcPts val="320"/>
              </a:spcBef>
              <a:spcAft>
                <a:spcPts val="0"/>
              </a:spcAft>
              <a:buClr>
                <a:schemeClr val="dk1"/>
              </a:buClr>
              <a:buSzPts val="1600"/>
              <a:buFont typeface="Verdana"/>
              <a:buNone/>
              <a:defRPr b="1" sz="1600"/>
            </a:lvl6pPr>
            <a:lvl7pPr indent="-228600" lvl="6" marL="3200400" algn="l">
              <a:spcBef>
                <a:spcPts val="320"/>
              </a:spcBef>
              <a:spcAft>
                <a:spcPts val="0"/>
              </a:spcAft>
              <a:buClr>
                <a:schemeClr val="dk1"/>
              </a:buClr>
              <a:buSzPts val="1600"/>
              <a:buFont typeface="Verdana"/>
              <a:buNone/>
              <a:defRPr b="1" sz="1600"/>
            </a:lvl7pPr>
            <a:lvl8pPr indent="-228600" lvl="7" marL="3657600" algn="l">
              <a:spcBef>
                <a:spcPts val="320"/>
              </a:spcBef>
              <a:spcAft>
                <a:spcPts val="0"/>
              </a:spcAft>
              <a:buClr>
                <a:schemeClr val="dk1"/>
              </a:buClr>
              <a:buSzPts val="1600"/>
              <a:buFont typeface="Verdana"/>
              <a:buNone/>
              <a:defRPr b="1" sz="1600"/>
            </a:lvl8pPr>
            <a:lvl9pPr indent="-228600" lvl="8" marL="4114800" algn="l">
              <a:spcBef>
                <a:spcPts val="320"/>
              </a:spcBef>
              <a:spcAft>
                <a:spcPts val="0"/>
              </a:spcAft>
              <a:buClr>
                <a:schemeClr val="dk1"/>
              </a:buClr>
              <a:buSzPts val="1600"/>
              <a:buFont typeface="Verdana"/>
              <a:buNone/>
              <a:defRPr b="1" sz="1600"/>
            </a:lvl9pPr>
          </a:lstStyle>
          <a:p/>
        </p:txBody>
      </p:sp>
      <p:sp>
        <p:nvSpPr>
          <p:cNvPr id="46" name="Google Shape;46;p39"/>
          <p:cNvSpPr txBox="1"/>
          <p:nvPr>
            <p:ph idx="2" type="body"/>
          </p:nvPr>
        </p:nvSpPr>
        <p:spPr>
          <a:xfrm>
            <a:off x="457200" y="2174875"/>
            <a:ext cx="4040188" cy="3951288"/>
          </a:xfrm>
          <a:prstGeom prst="rect">
            <a:avLst/>
          </a:prstGeom>
          <a:noFill/>
          <a:ln>
            <a:noFill/>
          </a:ln>
        </p:spPr>
        <p:txBody>
          <a:bodyPr anchorCtr="0" anchor="t" bIns="0" lIns="0" spcFirstLastPara="1" rIns="0" wrap="square" tIns="0">
            <a:noAutofit/>
          </a:bodyPr>
          <a:lstStyle>
            <a:lvl1pPr indent="-381000" lvl="0" marL="457200" algn="l">
              <a:spcBef>
                <a:spcPts val="480"/>
              </a:spcBef>
              <a:spcAft>
                <a:spcPts val="0"/>
              </a:spcAft>
              <a:buClr>
                <a:schemeClr val="dk1"/>
              </a:buClr>
              <a:buSzPts val="2400"/>
              <a:buFont typeface="Verdana"/>
              <a:buChar char="•"/>
              <a:defRPr sz="2400"/>
            </a:lvl1pPr>
            <a:lvl2pPr indent="-355600" lvl="1" marL="914400" algn="l">
              <a:spcBef>
                <a:spcPts val="400"/>
              </a:spcBef>
              <a:spcAft>
                <a:spcPts val="0"/>
              </a:spcAft>
              <a:buClr>
                <a:schemeClr val="dk1"/>
              </a:buClr>
              <a:buSzPts val="2000"/>
              <a:buFont typeface="Verdana"/>
              <a:buChar char="–"/>
              <a:defRPr sz="2000"/>
            </a:lvl2pPr>
            <a:lvl3pPr indent="-342900" lvl="2" marL="1371600" algn="l">
              <a:spcBef>
                <a:spcPts val="360"/>
              </a:spcBef>
              <a:spcAft>
                <a:spcPts val="0"/>
              </a:spcAft>
              <a:buClr>
                <a:schemeClr val="dk1"/>
              </a:buClr>
              <a:buSzPts val="1800"/>
              <a:buFont typeface="Verdana"/>
              <a:buChar char="•"/>
              <a:defRPr sz="1800"/>
            </a:lvl3pPr>
            <a:lvl4pPr indent="-330200" lvl="3" marL="1828800" algn="l">
              <a:spcBef>
                <a:spcPts val="320"/>
              </a:spcBef>
              <a:spcAft>
                <a:spcPts val="0"/>
              </a:spcAft>
              <a:buClr>
                <a:schemeClr val="dk1"/>
              </a:buClr>
              <a:buSzPts val="1600"/>
              <a:buFont typeface="Verdana"/>
              <a:buChar char="–"/>
              <a:defRPr sz="1600"/>
            </a:lvl4pPr>
            <a:lvl5pPr indent="-330200" lvl="4" marL="2286000" algn="l">
              <a:spcBef>
                <a:spcPts val="320"/>
              </a:spcBef>
              <a:spcAft>
                <a:spcPts val="0"/>
              </a:spcAft>
              <a:buClr>
                <a:schemeClr val="dk1"/>
              </a:buClr>
              <a:buSzPts val="1600"/>
              <a:buFont typeface="Verdana"/>
              <a:buChar char="»"/>
              <a:defRPr sz="1600"/>
            </a:lvl5pPr>
            <a:lvl6pPr indent="-330200" lvl="5" marL="2743200" algn="l">
              <a:spcBef>
                <a:spcPts val="320"/>
              </a:spcBef>
              <a:spcAft>
                <a:spcPts val="0"/>
              </a:spcAft>
              <a:buClr>
                <a:schemeClr val="dk1"/>
              </a:buClr>
              <a:buSzPts val="1600"/>
              <a:buFont typeface="Verdana"/>
              <a:buChar char="»"/>
              <a:defRPr sz="1600"/>
            </a:lvl6pPr>
            <a:lvl7pPr indent="-330200" lvl="6" marL="3200400" algn="l">
              <a:spcBef>
                <a:spcPts val="320"/>
              </a:spcBef>
              <a:spcAft>
                <a:spcPts val="0"/>
              </a:spcAft>
              <a:buClr>
                <a:schemeClr val="dk1"/>
              </a:buClr>
              <a:buSzPts val="1600"/>
              <a:buFont typeface="Verdana"/>
              <a:buChar char="»"/>
              <a:defRPr sz="1600"/>
            </a:lvl7pPr>
            <a:lvl8pPr indent="-330200" lvl="7" marL="3657600" algn="l">
              <a:spcBef>
                <a:spcPts val="320"/>
              </a:spcBef>
              <a:spcAft>
                <a:spcPts val="0"/>
              </a:spcAft>
              <a:buClr>
                <a:schemeClr val="dk1"/>
              </a:buClr>
              <a:buSzPts val="1600"/>
              <a:buFont typeface="Verdana"/>
              <a:buChar char="»"/>
              <a:defRPr sz="1600"/>
            </a:lvl8pPr>
            <a:lvl9pPr indent="-330200" lvl="8" marL="4114800" algn="l">
              <a:spcBef>
                <a:spcPts val="320"/>
              </a:spcBef>
              <a:spcAft>
                <a:spcPts val="0"/>
              </a:spcAft>
              <a:buClr>
                <a:schemeClr val="dk1"/>
              </a:buClr>
              <a:buSzPts val="1600"/>
              <a:buFont typeface="Verdana"/>
              <a:buChar char="»"/>
              <a:defRPr sz="1600"/>
            </a:lvl9pPr>
          </a:lstStyle>
          <a:p/>
        </p:txBody>
      </p:sp>
      <p:sp>
        <p:nvSpPr>
          <p:cNvPr id="47" name="Google Shape;47;p39"/>
          <p:cNvSpPr txBox="1"/>
          <p:nvPr>
            <p:ph idx="3" type="body"/>
          </p:nvPr>
        </p:nvSpPr>
        <p:spPr>
          <a:xfrm>
            <a:off x="4645025" y="1535113"/>
            <a:ext cx="4041775" cy="639762"/>
          </a:xfrm>
          <a:prstGeom prst="rect">
            <a:avLst/>
          </a:prstGeom>
          <a:noFill/>
          <a:ln>
            <a:noFill/>
          </a:ln>
        </p:spPr>
        <p:txBody>
          <a:bodyPr anchorCtr="0" anchor="b" bIns="0" lIns="0" spcFirstLastPara="1" rIns="0" wrap="square" tIns="0">
            <a:noAutofit/>
          </a:bodyPr>
          <a:lstStyle>
            <a:lvl1pPr indent="-228600" lvl="0" marL="457200" algn="l">
              <a:spcBef>
                <a:spcPts val="480"/>
              </a:spcBef>
              <a:spcAft>
                <a:spcPts val="0"/>
              </a:spcAft>
              <a:buClr>
                <a:schemeClr val="dk1"/>
              </a:buClr>
              <a:buSzPts val="2400"/>
              <a:buFont typeface="Verdana"/>
              <a:buNone/>
              <a:defRPr b="1" sz="2400"/>
            </a:lvl1pPr>
            <a:lvl2pPr indent="-228600" lvl="1" marL="914400" algn="l">
              <a:spcBef>
                <a:spcPts val="400"/>
              </a:spcBef>
              <a:spcAft>
                <a:spcPts val="0"/>
              </a:spcAft>
              <a:buClr>
                <a:schemeClr val="dk1"/>
              </a:buClr>
              <a:buSzPts val="2000"/>
              <a:buFont typeface="Verdana"/>
              <a:buNone/>
              <a:defRPr b="1" sz="2000"/>
            </a:lvl2pPr>
            <a:lvl3pPr indent="-228600" lvl="2" marL="1371600" algn="l">
              <a:spcBef>
                <a:spcPts val="360"/>
              </a:spcBef>
              <a:spcAft>
                <a:spcPts val="0"/>
              </a:spcAft>
              <a:buClr>
                <a:schemeClr val="dk1"/>
              </a:buClr>
              <a:buSzPts val="1800"/>
              <a:buFont typeface="Verdana"/>
              <a:buNone/>
              <a:defRPr b="1" sz="1800"/>
            </a:lvl3pPr>
            <a:lvl4pPr indent="-228600" lvl="3" marL="1828800" algn="l">
              <a:spcBef>
                <a:spcPts val="320"/>
              </a:spcBef>
              <a:spcAft>
                <a:spcPts val="0"/>
              </a:spcAft>
              <a:buClr>
                <a:schemeClr val="dk1"/>
              </a:buClr>
              <a:buSzPts val="1600"/>
              <a:buFont typeface="Verdana"/>
              <a:buNone/>
              <a:defRPr b="1" sz="1600"/>
            </a:lvl4pPr>
            <a:lvl5pPr indent="-228600" lvl="4" marL="2286000" algn="l">
              <a:spcBef>
                <a:spcPts val="320"/>
              </a:spcBef>
              <a:spcAft>
                <a:spcPts val="0"/>
              </a:spcAft>
              <a:buClr>
                <a:schemeClr val="dk1"/>
              </a:buClr>
              <a:buSzPts val="1600"/>
              <a:buFont typeface="Verdana"/>
              <a:buNone/>
              <a:defRPr b="1" sz="1600"/>
            </a:lvl5pPr>
            <a:lvl6pPr indent="-228600" lvl="5" marL="2743200" algn="l">
              <a:spcBef>
                <a:spcPts val="320"/>
              </a:spcBef>
              <a:spcAft>
                <a:spcPts val="0"/>
              </a:spcAft>
              <a:buClr>
                <a:schemeClr val="dk1"/>
              </a:buClr>
              <a:buSzPts val="1600"/>
              <a:buFont typeface="Verdana"/>
              <a:buNone/>
              <a:defRPr b="1" sz="1600"/>
            </a:lvl6pPr>
            <a:lvl7pPr indent="-228600" lvl="6" marL="3200400" algn="l">
              <a:spcBef>
                <a:spcPts val="320"/>
              </a:spcBef>
              <a:spcAft>
                <a:spcPts val="0"/>
              </a:spcAft>
              <a:buClr>
                <a:schemeClr val="dk1"/>
              </a:buClr>
              <a:buSzPts val="1600"/>
              <a:buFont typeface="Verdana"/>
              <a:buNone/>
              <a:defRPr b="1" sz="1600"/>
            </a:lvl7pPr>
            <a:lvl8pPr indent="-228600" lvl="7" marL="3657600" algn="l">
              <a:spcBef>
                <a:spcPts val="320"/>
              </a:spcBef>
              <a:spcAft>
                <a:spcPts val="0"/>
              </a:spcAft>
              <a:buClr>
                <a:schemeClr val="dk1"/>
              </a:buClr>
              <a:buSzPts val="1600"/>
              <a:buFont typeface="Verdana"/>
              <a:buNone/>
              <a:defRPr b="1" sz="1600"/>
            </a:lvl8pPr>
            <a:lvl9pPr indent="-228600" lvl="8" marL="4114800" algn="l">
              <a:spcBef>
                <a:spcPts val="320"/>
              </a:spcBef>
              <a:spcAft>
                <a:spcPts val="0"/>
              </a:spcAft>
              <a:buClr>
                <a:schemeClr val="dk1"/>
              </a:buClr>
              <a:buSzPts val="1600"/>
              <a:buFont typeface="Verdana"/>
              <a:buNone/>
              <a:defRPr b="1" sz="1600"/>
            </a:lvl9pPr>
          </a:lstStyle>
          <a:p/>
        </p:txBody>
      </p:sp>
      <p:sp>
        <p:nvSpPr>
          <p:cNvPr id="48" name="Google Shape;48;p39"/>
          <p:cNvSpPr txBox="1"/>
          <p:nvPr>
            <p:ph idx="4" type="body"/>
          </p:nvPr>
        </p:nvSpPr>
        <p:spPr>
          <a:xfrm>
            <a:off x="4645025" y="2174875"/>
            <a:ext cx="4041775" cy="3951288"/>
          </a:xfrm>
          <a:prstGeom prst="rect">
            <a:avLst/>
          </a:prstGeom>
          <a:noFill/>
          <a:ln>
            <a:noFill/>
          </a:ln>
        </p:spPr>
        <p:txBody>
          <a:bodyPr anchorCtr="0" anchor="t" bIns="0" lIns="0" spcFirstLastPara="1" rIns="0" wrap="square" tIns="0">
            <a:noAutofit/>
          </a:bodyPr>
          <a:lstStyle>
            <a:lvl1pPr indent="-381000" lvl="0" marL="457200" algn="l">
              <a:spcBef>
                <a:spcPts val="480"/>
              </a:spcBef>
              <a:spcAft>
                <a:spcPts val="0"/>
              </a:spcAft>
              <a:buClr>
                <a:schemeClr val="dk1"/>
              </a:buClr>
              <a:buSzPts val="2400"/>
              <a:buFont typeface="Verdana"/>
              <a:buChar char="•"/>
              <a:defRPr sz="2400"/>
            </a:lvl1pPr>
            <a:lvl2pPr indent="-355600" lvl="1" marL="914400" algn="l">
              <a:spcBef>
                <a:spcPts val="400"/>
              </a:spcBef>
              <a:spcAft>
                <a:spcPts val="0"/>
              </a:spcAft>
              <a:buClr>
                <a:schemeClr val="dk1"/>
              </a:buClr>
              <a:buSzPts val="2000"/>
              <a:buFont typeface="Verdana"/>
              <a:buChar char="–"/>
              <a:defRPr sz="2000"/>
            </a:lvl2pPr>
            <a:lvl3pPr indent="-342900" lvl="2" marL="1371600" algn="l">
              <a:spcBef>
                <a:spcPts val="360"/>
              </a:spcBef>
              <a:spcAft>
                <a:spcPts val="0"/>
              </a:spcAft>
              <a:buClr>
                <a:schemeClr val="dk1"/>
              </a:buClr>
              <a:buSzPts val="1800"/>
              <a:buFont typeface="Verdana"/>
              <a:buChar char="•"/>
              <a:defRPr sz="1800"/>
            </a:lvl3pPr>
            <a:lvl4pPr indent="-330200" lvl="3" marL="1828800" algn="l">
              <a:spcBef>
                <a:spcPts val="320"/>
              </a:spcBef>
              <a:spcAft>
                <a:spcPts val="0"/>
              </a:spcAft>
              <a:buClr>
                <a:schemeClr val="dk1"/>
              </a:buClr>
              <a:buSzPts val="1600"/>
              <a:buFont typeface="Verdana"/>
              <a:buChar char="–"/>
              <a:defRPr sz="1600"/>
            </a:lvl4pPr>
            <a:lvl5pPr indent="-330200" lvl="4" marL="2286000" algn="l">
              <a:spcBef>
                <a:spcPts val="320"/>
              </a:spcBef>
              <a:spcAft>
                <a:spcPts val="0"/>
              </a:spcAft>
              <a:buClr>
                <a:schemeClr val="dk1"/>
              </a:buClr>
              <a:buSzPts val="1600"/>
              <a:buFont typeface="Verdana"/>
              <a:buChar char="»"/>
              <a:defRPr sz="1600"/>
            </a:lvl5pPr>
            <a:lvl6pPr indent="-330200" lvl="5" marL="2743200" algn="l">
              <a:spcBef>
                <a:spcPts val="320"/>
              </a:spcBef>
              <a:spcAft>
                <a:spcPts val="0"/>
              </a:spcAft>
              <a:buClr>
                <a:schemeClr val="dk1"/>
              </a:buClr>
              <a:buSzPts val="1600"/>
              <a:buFont typeface="Verdana"/>
              <a:buChar char="»"/>
              <a:defRPr sz="1600"/>
            </a:lvl6pPr>
            <a:lvl7pPr indent="-330200" lvl="6" marL="3200400" algn="l">
              <a:spcBef>
                <a:spcPts val="320"/>
              </a:spcBef>
              <a:spcAft>
                <a:spcPts val="0"/>
              </a:spcAft>
              <a:buClr>
                <a:schemeClr val="dk1"/>
              </a:buClr>
              <a:buSzPts val="1600"/>
              <a:buFont typeface="Verdana"/>
              <a:buChar char="»"/>
              <a:defRPr sz="1600"/>
            </a:lvl7pPr>
            <a:lvl8pPr indent="-330200" lvl="7" marL="3657600" algn="l">
              <a:spcBef>
                <a:spcPts val="320"/>
              </a:spcBef>
              <a:spcAft>
                <a:spcPts val="0"/>
              </a:spcAft>
              <a:buClr>
                <a:schemeClr val="dk1"/>
              </a:buClr>
              <a:buSzPts val="1600"/>
              <a:buFont typeface="Verdana"/>
              <a:buChar char="»"/>
              <a:defRPr sz="1600"/>
            </a:lvl8pPr>
            <a:lvl9pPr indent="-330200" lvl="8" marL="4114800" algn="l">
              <a:spcBef>
                <a:spcPts val="320"/>
              </a:spcBef>
              <a:spcAft>
                <a:spcPts val="0"/>
              </a:spcAft>
              <a:buClr>
                <a:schemeClr val="dk1"/>
              </a:buClr>
              <a:buSzPts val="1600"/>
              <a:buFont typeface="Verdana"/>
              <a:buChar char="»"/>
              <a:defRPr sz="16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jpg"/><Relationship Id="rId4" Type="http://schemas.openxmlformats.org/officeDocument/2006/relationships/slideLayout" Target="../slideLayouts/slideLayout1.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BF4C1"/>
        </a:solidFill>
      </p:bgPr>
    </p:bg>
    <p:spTree>
      <p:nvGrpSpPr>
        <p:cNvPr id="9" name="Shape 9"/>
        <p:cNvGrpSpPr/>
        <p:nvPr/>
      </p:nvGrpSpPr>
      <p:grpSpPr>
        <a:xfrm>
          <a:off x="0" y="0"/>
          <a:ext cx="0" cy="0"/>
          <a:chOff x="0" y="0"/>
          <a:chExt cx="0" cy="0"/>
        </a:xfrm>
      </p:grpSpPr>
      <p:sp>
        <p:nvSpPr>
          <p:cNvPr id="10" name="Google Shape;10;p29"/>
          <p:cNvSpPr txBox="1"/>
          <p:nvPr/>
        </p:nvSpPr>
        <p:spPr>
          <a:xfrm>
            <a:off x="0" y="6400800"/>
            <a:ext cx="9144000" cy="457200"/>
          </a:xfrm>
          <a:prstGeom prst="rect">
            <a:avLst/>
          </a:prstGeom>
          <a:solidFill>
            <a:srgbClr val="F05A22"/>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Times"/>
              <a:buNone/>
            </a:pPr>
            <a:r>
              <a:rPr b="0" i="0" lang="en-US" sz="2400" u="none" cap="none" strike="noStrike">
                <a:solidFill>
                  <a:schemeClr val="dk1"/>
                </a:solidFill>
                <a:latin typeface="Times"/>
                <a:ea typeface="Times"/>
                <a:cs typeface="Times"/>
                <a:sym typeface="Times"/>
              </a:rPr>
              <a:t> </a:t>
            </a:r>
            <a:endParaRPr/>
          </a:p>
        </p:txBody>
      </p:sp>
      <p:pic>
        <p:nvPicPr>
          <p:cNvPr descr="Pearson_Bound_White" id="11" name="Google Shape;11;p29"/>
          <p:cNvPicPr preferRelativeResize="0"/>
          <p:nvPr/>
        </p:nvPicPr>
        <p:blipFill rotWithShape="1">
          <a:blip r:embed="rId1">
            <a:alphaModFix/>
          </a:blip>
          <a:srcRect b="0" l="0" r="0" t="0"/>
          <a:stretch/>
        </p:blipFill>
        <p:spPr>
          <a:xfrm>
            <a:off x="7488237" y="6356350"/>
            <a:ext cx="1655762" cy="493712"/>
          </a:xfrm>
          <a:prstGeom prst="rect">
            <a:avLst/>
          </a:prstGeom>
          <a:noFill/>
          <a:ln>
            <a:noFill/>
          </a:ln>
        </p:spPr>
      </p:pic>
      <p:pic>
        <p:nvPicPr>
          <p:cNvPr descr="Pearson_Strap_Bound_White" id="12" name="Google Shape;12;p29"/>
          <p:cNvPicPr preferRelativeResize="0"/>
          <p:nvPr/>
        </p:nvPicPr>
        <p:blipFill rotWithShape="1">
          <a:blip r:embed="rId2">
            <a:alphaModFix/>
          </a:blip>
          <a:srcRect b="0" l="0" r="0" t="0"/>
          <a:stretch/>
        </p:blipFill>
        <p:spPr>
          <a:xfrm>
            <a:off x="0" y="6356350"/>
            <a:ext cx="1908175" cy="493712"/>
          </a:xfrm>
          <a:prstGeom prst="rect">
            <a:avLst/>
          </a:prstGeom>
          <a:noFill/>
          <a:ln>
            <a:noFill/>
          </a:ln>
        </p:spPr>
      </p:pic>
      <p:pic>
        <p:nvPicPr>
          <p:cNvPr descr="Rejda_0132992914_lowres.jpg" id="13" name="Google Shape;13;p29"/>
          <p:cNvPicPr preferRelativeResize="0"/>
          <p:nvPr/>
        </p:nvPicPr>
        <p:blipFill rotWithShape="1">
          <a:blip r:embed="rId3">
            <a:alphaModFix/>
          </a:blip>
          <a:srcRect b="0" l="0" r="0" t="0"/>
          <a:stretch/>
        </p:blipFill>
        <p:spPr>
          <a:xfrm>
            <a:off x="0" y="0"/>
            <a:ext cx="4889500" cy="6413500"/>
          </a:xfrm>
          <a:prstGeom prst="rect">
            <a:avLst/>
          </a:prstGeom>
          <a:noFill/>
          <a:ln>
            <a:noFill/>
          </a:ln>
        </p:spPr>
      </p:pic>
      <p:sp>
        <p:nvSpPr>
          <p:cNvPr id="14" name="Google Shape;14;p29"/>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lvl1pPr indent="-406400" lvl="0" marL="457200" marR="0" rtl="0" algn="l">
              <a:spcBef>
                <a:spcPts val="560"/>
              </a:spcBef>
              <a:spcAft>
                <a:spcPts val="0"/>
              </a:spcAft>
              <a:buClr>
                <a:schemeClr val="dk1"/>
              </a:buClr>
              <a:buSzPts val="2800"/>
              <a:buFont typeface="Verdana"/>
              <a:buChar char="•"/>
              <a:defRPr b="0" i="0" sz="2800" u="none" cap="none" strike="noStrike">
                <a:solidFill>
                  <a:schemeClr val="dk1"/>
                </a:solidFill>
                <a:latin typeface="Verdana"/>
                <a:ea typeface="Verdana"/>
                <a:cs typeface="Verdana"/>
                <a:sym typeface="Verdana"/>
              </a:defRPr>
            </a:lvl1pPr>
            <a:lvl2pPr indent="-381000" lvl="1" marL="914400" marR="0" rtl="0" algn="l">
              <a:spcBef>
                <a:spcPts val="480"/>
              </a:spcBef>
              <a:spcAft>
                <a:spcPts val="0"/>
              </a:spcAft>
              <a:buClr>
                <a:schemeClr val="dk1"/>
              </a:buClr>
              <a:buSzPts val="2400"/>
              <a:buFont typeface="Verdana"/>
              <a:buChar char="–"/>
              <a:defRPr b="0" i="0" sz="2400" u="none" cap="none" strike="noStrike">
                <a:solidFill>
                  <a:schemeClr val="dk1"/>
                </a:solidFill>
                <a:latin typeface="Verdana"/>
                <a:ea typeface="Verdana"/>
                <a:cs typeface="Verdana"/>
                <a:sym typeface="Verdana"/>
              </a:defRPr>
            </a:lvl2pPr>
            <a:lvl3pPr indent="-355600" lvl="2" marL="1371600" marR="0" rtl="0" algn="l">
              <a:spcBef>
                <a:spcPts val="400"/>
              </a:spcBef>
              <a:spcAft>
                <a:spcPts val="0"/>
              </a:spcAft>
              <a:buClr>
                <a:schemeClr val="dk1"/>
              </a:buClr>
              <a:buSzPts val="2000"/>
              <a:buFont typeface="Verdana"/>
              <a:buChar char="•"/>
              <a:defRPr b="0" i="0" sz="2000" u="none" cap="none" strike="noStrike">
                <a:solidFill>
                  <a:schemeClr val="dk1"/>
                </a:solidFill>
                <a:latin typeface="Verdana"/>
                <a:ea typeface="Verdana"/>
                <a:cs typeface="Verdana"/>
                <a:sym typeface="Verdana"/>
              </a:defRPr>
            </a:lvl3pPr>
            <a:lvl4pPr indent="-342900" lvl="3" marL="18288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4pPr>
            <a:lvl5pPr indent="-342900" lvl="4" marL="22860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5pPr>
            <a:lvl6pPr indent="-342900" lvl="5" marL="27432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6pPr>
            <a:lvl7pPr indent="-342900" lvl="6" marL="32004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7pPr>
            <a:lvl8pPr indent="-342900" lvl="7" marL="36576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8pPr>
            <a:lvl9pPr indent="-342900" lvl="8" marL="41148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9pPr>
          </a:lstStyle>
          <a:p/>
        </p:txBody>
      </p:sp>
      <p:sp>
        <p:nvSpPr>
          <p:cNvPr id="15" name="Google Shape;15;p2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1pPr>
            <a:lvl2pPr lvl="1"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9pPr>
          </a:lstStyle>
          <a:p/>
        </p:txBody>
      </p:sp>
    </p:spTree>
  </p:cSld>
  <p:clrMap accent1="accent1" accent2="accent2" accent3="accent3" accent4="accent4" accent5="accent5" accent6="accent6" bg1="lt1" bg2="dk2" tx1="dk1" tx2="lt2" folHlink="folHlink" hlink="hlink"/>
  <p:sldLayoutIdLst>
    <p:sldLayoutId id="2147483649"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 name="Shape 17"/>
        <p:cNvGrpSpPr/>
        <p:nvPr/>
      </p:nvGrpSpPr>
      <p:grpSpPr>
        <a:xfrm>
          <a:off x="0" y="0"/>
          <a:ext cx="0" cy="0"/>
          <a:chOff x="0" y="0"/>
          <a:chExt cx="0" cy="0"/>
        </a:xfrm>
      </p:grpSpPr>
      <p:sp>
        <p:nvSpPr>
          <p:cNvPr id="18" name="Google Shape;18;p31"/>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lvl1pPr indent="-406400" lvl="0" marL="457200" marR="0" rtl="0" algn="l">
              <a:spcBef>
                <a:spcPts val="560"/>
              </a:spcBef>
              <a:spcAft>
                <a:spcPts val="0"/>
              </a:spcAft>
              <a:buClr>
                <a:schemeClr val="dk1"/>
              </a:buClr>
              <a:buSzPts val="2800"/>
              <a:buFont typeface="Verdana"/>
              <a:buChar char="•"/>
              <a:defRPr b="0" i="0" sz="2800" u="none" cap="none" strike="noStrike">
                <a:solidFill>
                  <a:schemeClr val="dk1"/>
                </a:solidFill>
                <a:latin typeface="Verdana"/>
                <a:ea typeface="Verdana"/>
                <a:cs typeface="Verdana"/>
                <a:sym typeface="Verdana"/>
              </a:defRPr>
            </a:lvl1pPr>
            <a:lvl2pPr indent="-381000" lvl="1" marL="914400" marR="0" rtl="0" algn="l">
              <a:spcBef>
                <a:spcPts val="480"/>
              </a:spcBef>
              <a:spcAft>
                <a:spcPts val="0"/>
              </a:spcAft>
              <a:buClr>
                <a:schemeClr val="dk1"/>
              </a:buClr>
              <a:buSzPts val="2400"/>
              <a:buFont typeface="Verdana"/>
              <a:buChar char="–"/>
              <a:defRPr b="0" i="0" sz="2400" u="none" cap="none" strike="noStrike">
                <a:solidFill>
                  <a:schemeClr val="dk1"/>
                </a:solidFill>
                <a:latin typeface="Verdana"/>
                <a:ea typeface="Verdana"/>
                <a:cs typeface="Verdana"/>
                <a:sym typeface="Verdana"/>
              </a:defRPr>
            </a:lvl2pPr>
            <a:lvl3pPr indent="-355600" lvl="2" marL="1371600" marR="0" rtl="0" algn="l">
              <a:spcBef>
                <a:spcPts val="400"/>
              </a:spcBef>
              <a:spcAft>
                <a:spcPts val="0"/>
              </a:spcAft>
              <a:buClr>
                <a:schemeClr val="dk1"/>
              </a:buClr>
              <a:buSzPts val="2000"/>
              <a:buFont typeface="Verdana"/>
              <a:buChar char="•"/>
              <a:defRPr b="0" i="0" sz="2000" u="none" cap="none" strike="noStrike">
                <a:solidFill>
                  <a:schemeClr val="dk1"/>
                </a:solidFill>
                <a:latin typeface="Verdana"/>
                <a:ea typeface="Verdana"/>
                <a:cs typeface="Verdana"/>
                <a:sym typeface="Verdana"/>
              </a:defRPr>
            </a:lvl3pPr>
            <a:lvl4pPr indent="-342900" lvl="3" marL="18288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4pPr>
            <a:lvl5pPr indent="-342900" lvl="4" marL="22860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5pPr>
            <a:lvl6pPr indent="-342900" lvl="5" marL="27432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6pPr>
            <a:lvl7pPr indent="-342900" lvl="6" marL="32004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7pPr>
            <a:lvl8pPr indent="-342900" lvl="7" marL="36576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8pPr>
            <a:lvl9pPr indent="-342900" lvl="8" marL="41148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9pPr>
          </a:lstStyle>
          <a:p/>
        </p:txBody>
      </p:sp>
      <p:sp>
        <p:nvSpPr>
          <p:cNvPr id="19" name="Google Shape;19;p3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1pPr>
            <a:lvl2pPr lvl="1"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9pPr>
          </a:lstStyle>
          <a:p/>
        </p:txBody>
      </p:sp>
      <p:sp>
        <p:nvSpPr>
          <p:cNvPr id="20" name="Google Shape;20;p31"/>
          <p:cNvSpPr txBox="1"/>
          <p:nvPr/>
        </p:nvSpPr>
        <p:spPr>
          <a:xfrm>
            <a:off x="0" y="6397625"/>
            <a:ext cx="9144000" cy="457200"/>
          </a:xfrm>
          <a:prstGeom prst="rect">
            <a:avLst/>
          </a:prstGeom>
          <a:solidFill>
            <a:srgbClr val="F05A22"/>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
        <p:nvSpPr>
          <p:cNvPr id="21" name="Google Shape;21;p31"/>
          <p:cNvSpPr txBox="1"/>
          <p:nvPr/>
        </p:nvSpPr>
        <p:spPr>
          <a:xfrm>
            <a:off x="392112" y="6553200"/>
            <a:ext cx="5399087" cy="179387"/>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lt1"/>
              </a:buClr>
              <a:buSzPts val="900"/>
              <a:buFont typeface="Verdana"/>
              <a:buNone/>
            </a:pPr>
            <a:r>
              <a:rPr b="0" i="0" lang="en-US" sz="900" u="none">
                <a:solidFill>
                  <a:schemeClr val="lt1"/>
                </a:solidFill>
                <a:latin typeface="Verdana"/>
                <a:ea typeface="Verdana"/>
                <a:cs typeface="Verdana"/>
                <a:sym typeface="Verdana"/>
              </a:rPr>
              <a:t>Copyright ©2014 Pearson Education, Inc. All rights reserved.</a:t>
            </a:r>
            <a:endParaRPr/>
          </a:p>
        </p:txBody>
      </p:sp>
      <p:sp>
        <p:nvSpPr>
          <p:cNvPr id="22" name="Google Shape;22;p31"/>
          <p:cNvSpPr txBox="1"/>
          <p:nvPr/>
        </p:nvSpPr>
        <p:spPr>
          <a:xfrm>
            <a:off x="8382000" y="6553200"/>
            <a:ext cx="360362" cy="179387"/>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chemeClr val="lt1"/>
              </a:buClr>
              <a:buSzPts val="900"/>
              <a:buFont typeface="Verdana"/>
              <a:buNone/>
            </a:pPr>
            <a:r>
              <a:rPr b="0" i="0" lang="en-US" sz="900" u="none">
                <a:solidFill>
                  <a:schemeClr val="lt1"/>
                </a:solidFill>
                <a:latin typeface="Verdana"/>
                <a:ea typeface="Verdana"/>
                <a:cs typeface="Verdana"/>
                <a:sym typeface="Verdana"/>
              </a:rPr>
              <a:t>7-</a:t>
            </a:r>
            <a:fld id="{00000000-1234-1234-1234-123412341234}" type="slidenum">
              <a:rPr b="0" i="0" lang="en-US" sz="900" u="none">
                <a:solidFill>
                  <a:schemeClr val="lt1"/>
                </a:solidFill>
                <a:latin typeface="Verdana"/>
                <a:ea typeface="Verdana"/>
                <a:cs typeface="Verdana"/>
                <a:sym typeface="Verdana"/>
              </a:rPr>
              <a:t>‹#›</a:t>
            </a:fld>
            <a:r>
              <a:rPr b="0" i="0" lang="en-US" sz="900" u="none">
                <a:solidFill>
                  <a:schemeClr val="lt1"/>
                </a:solidFill>
                <a:latin typeface="Verdana"/>
                <a:ea typeface="Verdana"/>
                <a:cs typeface="Verdana"/>
                <a:sym typeface="Verdana"/>
              </a:rPr>
              <a:t> </a:t>
            </a:r>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0.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11.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
          <p:cNvSpPr txBox="1"/>
          <p:nvPr>
            <p:ph idx="4294967295" type="ctrTitle"/>
          </p:nvPr>
        </p:nvSpPr>
        <p:spPr>
          <a:xfrm>
            <a:off x="4876800" y="1524000"/>
            <a:ext cx="4267200" cy="3657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3200"/>
              <a:buFont typeface="Verdana"/>
              <a:buNone/>
            </a:pPr>
            <a:r>
              <a:rPr b="1" i="0" lang="en-US" sz="3200" u="none" cap="none" strike="noStrike">
                <a:solidFill>
                  <a:schemeClr val="dk1"/>
                </a:solidFill>
                <a:latin typeface="Verdana"/>
                <a:ea typeface="Verdana"/>
                <a:cs typeface="Verdana"/>
                <a:sym typeface="Verdana"/>
              </a:rPr>
              <a:t>Chapter 7</a:t>
            </a:r>
            <a:br>
              <a:rPr b="1" i="0" lang="en-US" sz="2800" u="none" cap="none" strike="noStrike">
                <a:solidFill>
                  <a:schemeClr val="dk1"/>
                </a:solidFill>
                <a:latin typeface="Verdana"/>
                <a:ea typeface="Verdana"/>
                <a:cs typeface="Verdana"/>
                <a:sym typeface="Verdana"/>
              </a:rPr>
            </a:br>
            <a:br>
              <a:rPr b="1" i="0" lang="en-US" sz="2800" u="none" cap="none" strike="noStrike">
                <a:solidFill>
                  <a:schemeClr val="dk1"/>
                </a:solidFill>
                <a:latin typeface="Verdana"/>
                <a:ea typeface="Verdana"/>
                <a:cs typeface="Verdana"/>
                <a:sym typeface="Verdana"/>
              </a:rPr>
            </a:br>
            <a:r>
              <a:rPr b="1" i="0" lang="en-US" sz="2800" u="none" cap="none" strike="noStrike">
                <a:solidFill>
                  <a:schemeClr val="dk1"/>
                </a:solidFill>
                <a:latin typeface="Verdana"/>
                <a:ea typeface="Verdana"/>
                <a:cs typeface="Verdana"/>
                <a:sym typeface="Verdana"/>
              </a:rPr>
              <a:t>Financial </a:t>
            </a:r>
            <a:br>
              <a:rPr b="1" i="0" lang="en-US" sz="2800" u="none" cap="none" strike="noStrike">
                <a:solidFill>
                  <a:schemeClr val="dk1"/>
                </a:solidFill>
                <a:latin typeface="Verdana"/>
                <a:ea typeface="Verdana"/>
                <a:cs typeface="Verdana"/>
                <a:sym typeface="Verdana"/>
              </a:rPr>
            </a:br>
            <a:r>
              <a:rPr b="1" i="0" lang="en-US" sz="2800" u="none" cap="none" strike="noStrike">
                <a:solidFill>
                  <a:schemeClr val="dk1"/>
                </a:solidFill>
                <a:latin typeface="Verdana"/>
                <a:ea typeface="Verdana"/>
                <a:cs typeface="Verdana"/>
                <a:sym typeface="Verdana"/>
              </a:rPr>
              <a:t>Operations of Insurers</a:t>
            </a:r>
            <a:br>
              <a:rPr b="1" i="0" lang="en-US" sz="2800" u="none" cap="none" strike="noStrike">
                <a:solidFill>
                  <a:schemeClr val="dk1"/>
                </a:solidFill>
                <a:latin typeface="Verdana"/>
                <a:ea typeface="Verdana"/>
                <a:cs typeface="Verdana"/>
                <a:sym typeface="Verdana"/>
              </a:rPr>
            </a:br>
            <a:br>
              <a:rPr b="1" i="0" lang="en-US" sz="2800" u="none" cap="none" strike="noStrike">
                <a:solidFill>
                  <a:schemeClr val="dk1"/>
                </a:solidFill>
                <a:latin typeface="Verdana"/>
                <a:ea typeface="Verdana"/>
                <a:cs typeface="Verdana"/>
                <a:sym typeface="Verdana"/>
              </a:rPr>
            </a:br>
            <a:br>
              <a:rPr b="1" i="0" lang="en-US" sz="2800" u="none" cap="none" strike="noStrike">
                <a:solidFill>
                  <a:srgbClr val="E6DAA5"/>
                </a:solidFill>
                <a:latin typeface="Verdana"/>
                <a:ea typeface="Verdana"/>
                <a:cs typeface="Verdana"/>
                <a:sym typeface="Verdana"/>
              </a:rPr>
            </a:br>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Financial Statements of Property and Casualty Insurers</a:t>
            </a:r>
            <a:endParaRPr/>
          </a:p>
        </p:txBody>
      </p:sp>
      <p:sp>
        <p:nvSpPr>
          <p:cNvPr id="126" name="Google Shape;126;p10"/>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sng">
                <a:solidFill>
                  <a:schemeClr val="dk1"/>
                </a:solidFill>
                <a:latin typeface="Verdana"/>
                <a:ea typeface="Verdana"/>
                <a:cs typeface="Verdana"/>
                <a:sym typeface="Verdana"/>
              </a:rPr>
              <a:t>Policyholders’ surplus</a:t>
            </a:r>
            <a:r>
              <a:rPr b="0" i="0" lang="en-US" sz="2800" u="none">
                <a:solidFill>
                  <a:schemeClr val="dk1"/>
                </a:solidFill>
                <a:latin typeface="Verdana"/>
                <a:ea typeface="Verdana"/>
                <a:cs typeface="Verdana"/>
                <a:sym typeface="Verdana"/>
              </a:rPr>
              <a:t> is the difference between an insurance company’s assets and liabilities</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The stronger a company’s surplus position, the greater is the security for its policyholders</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The level of surplus is an important determinant of the amount of new business that an insurance company can write</a:t>
            </a:r>
            <a:endParaRP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Financial Statements of Property and Casualty Insurers</a:t>
            </a:r>
            <a:endParaRPr/>
          </a:p>
        </p:txBody>
      </p:sp>
      <p:sp>
        <p:nvSpPr>
          <p:cNvPr id="132" name="Google Shape;132;p11"/>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8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The </a:t>
            </a:r>
            <a:r>
              <a:rPr b="0" i="0" lang="en-US" sz="2800" u="sng">
                <a:solidFill>
                  <a:schemeClr val="dk1"/>
                </a:solidFill>
                <a:latin typeface="Verdana"/>
                <a:ea typeface="Verdana"/>
                <a:cs typeface="Verdana"/>
                <a:sym typeface="Verdana"/>
              </a:rPr>
              <a:t>income and expense statement </a:t>
            </a:r>
            <a:r>
              <a:rPr b="0" i="0" lang="en-US" sz="2800" u="none">
                <a:solidFill>
                  <a:schemeClr val="dk1"/>
                </a:solidFill>
                <a:latin typeface="Verdana"/>
                <a:ea typeface="Verdana"/>
                <a:cs typeface="Verdana"/>
                <a:sym typeface="Verdana"/>
              </a:rPr>
              <a:t>summarizes revenues and expenses paid over a specified period of time</a:t>
            </a:r>
            <a:endParaRPr/>
          </a:p>
          <a:p>
            <a:pPr indent="-285750" lvl="1" marL="742950" marR="0" rtl="0" algn="l">
              <a:lnSpc>
                <a:spcPct val="8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The two principal sources of revenue for an insurance company are premiums and investment income</a:t>
            </a:r>
            <a:endParaRPr/>
          </a:p>
          <a:p>
            <a:pPr indent="-285750" lvl="1" marL="742950" marR="0" rtl="0" algn="l">
              <a:lnSpc>
                <a:spcPct val="80000"/>
              </a:lnSpc>
              <a:spcBef>
                <a:spcPts val="480"/>
              </a:spcBef>
              <a:spcAft>
                <a:spcPts val="0"/>
              </a:spcAft>
              <a:buClr>
                <a:schemeClr val="dk1"/>
              </a:buClr>
              <a:buSzPts val="2400"/>
              <a:buFont typeface="Verdana"/>
              <a:buChar char="–"/>
            </a:pPr>
            <a:r>
              <a:rPr b="0" i="0" lang="en-US" sz="2400" u="sng" cap="none" strike="noStrike">
                <a:solidFill>
                  <a:schemeClr val="dk1"/>
                </a:solidFill>
                <a:latin typeface="Verdana"/>
                <a:ea typeface="Verdana"/>
                <a:cs typeface="Verdana"/>
                <a:sym typeface="Verdana"/>
              </a:rPr>
              <a:t>Earned premiums</a:t>
            </a:r>
            <a:r>
              <a:rPr b="0" i="0" lang="en-US" sz="2400" u="none" cap="none" strike="noStrike">
                <a:solidFill>
                  <a:schemeClr val="dk1"/>
                </a:solidFill>
                <a:latin typeface="Verdana"/>
                <a:ea typeface="Verdana"/>
                <a:cs typeface="Verdana"/>
                <a:sym typeface="Verdana"/>
              </a:rPr>
              <a:t> are those premiums for which the service for which the premiums were paid (insurance protection) has been rendered</a:t>
            </a:r>
            <a:endParaRPr/>
          </a:p>
          <a:p>
            <a:pPr indent="-285750" lvl="1" marL="742950" marR="0" rtl="0" algn="l">
              <a:lnSpc>
                <a:spcPct val="8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Expenses include the cost of adjusting claims, paying the insured losses that occurred, commissions to agents, premium taxes, and general insurance expenses</a:t>
            </a:r>
            <a:endParaRP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1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Exhibit 7.2</a:t>
            </a:r>
            <a:r>
              <a:rPr b="0" i="0" lang="en-US" sz="2800" u="none">
                <a:solidFill>
                  <a:schemeClr val="dk1"/>
                </a:solidFill>
                <a:latin typeface="Verdana"/>
                <a:ea typeface="Verdana"/>
                <a:cs typeface="Verdana"/>
                <a:sym typeface="Verdana"/>
              </a:rPr>
              <a:t>  ABC Insurance Company</a:t>
            </a:r>
            <a:endParaRPr/>
          </a:p>
        </p:txBody>
      </p:sp>
      <p:pic>
        <p:nvPicPr>
          <p:cNvPr descr="ex07_02.gif" id="138" name="Google Shape;138;p12"/>
          <p:cNvPicPr preferRelativeResize="0"/>
          <p:nvPr/>
        </p:nvPicPr>
        <p:blipFill rotWithShape="1">
          <a:blip r:embed="rId3">
            <a:alphaModFix/>
          </a:blip>
          <a:srcRect b="0" l="0" r="0" t="0"/>
          <a:stretch/>
        </p:blipFill>
        <p:spPr>
          <a:xfrm>
            <a:off x="1447800" y="1143000"/>
            <a:ext cx="6221412" cy="5214937"/>
          </a:xfrm>
          <a:prstGeom prst="rect">
            <a:avLst/>
          </a:prstGeom>
          <a:noFill/>
          <a:ln>
            <a:noFill/>
          </a:ln>
        </p:spPr>
      </p:pic>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1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Measuring Profit or Loss</a:t>
            </a:r>
            <a:endParaRPr/>
          </a:p>
        </p:txBody>
      </p:sp>
      <p:sp>
        <p:nvSpPr>
          <p:cNvPr id="144" name="Google Shape;144;p13"/>
          <p:cNvSpPr txBox="1"/>
          <p:nvPr>
            <p:ph idx="4294967295" type="body"/>
          </p:nvPr>
        </p:nvSpPr>
        <p:spPr>
          <a:xfrm>
            <a:off x="304800" y="1295400"/>
            <a:ext cx="8610600" cy="47244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loss ratio</a:t>
            </a:r>
            <a:r>
              <a:rPr b="0" i="0" lang="en-US" sz="2400" u="none">
                <a:solidFill>
                  <a:schemeClr val="dk1"/>
                </a:solidFill>
                <a:latin typeface="Verdana"/>
                <a:ea typeface="Verdana"/>
                <a:cs typeface="Verdana"/>
                <a:sym typeface="Verdana"/>
              </a:rPr>
              <a:t> is the ratio of incurred losses and loss adjustment expenses to premiums earned</a:t>
            </a:r>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342900" lvl="0" marL="342900" marR="0" rtl="0" algn="l">
              <a:lnSpc>
                <a:spcPct val="10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expense ratio</a:t>
            </a:r>
            <a:r>
              <a:rPr b="0" i="0" lang="en-US" sz="2400" u="none">
                <a:solidFill>
                  <a:schemeClr val="dk1"/>
                </a:solidFill>
                <a:latin typeface="Verdana"/>
                <a:ea typeface="Verdana"/>
                <a:cs typeface="Verdana"/>
                <a:sym typeface="Verdana"/>
              </a:rPr>
              <a:t> is equal to the company’s underwriting expenses divided by written premiums</a:t>
            </a:r>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342900" lvl="0" marL="342900" marR="0" rtl="0" algn="l">
              <a:lnSpc>
                <a:spcPct val="10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combined ratio</a:t>
            </a:r>
            <a:r>
              <a:rPr b="0" i="0" lang="en-US" sz="2400" u="none">
                <a:solidFill>
                  <a:schemeClr val="dk1"/>
                </a:solidFill>
                <a:latin typeface="Verdana"/>
                <a:ea typeface="Verdana"/>
                <a:cs typeface="Verdana"/>
                <a:sym typeface="Verdana"/>
              </a:rPr>
              <a:t> is the sum of the loss ratio and the expense ratio. A positive ratio indicates an underwriting loss</a:t>
            </a:r>
            <a:endParaRPr/>
          </a:p>
        </p:txBody>
      </p:sp>
      <p:pic>
        <p:nvPicPr>
          <p:cNvPr id="145" name="Google Shape;145;p13"/>
          <p:cNvPicPr preferRelativeResize="0"/>
          <p:nvPr>
            <p:ph idx="4294967295" type="body"/>
          </p:nvPr>
        </p:nvPicPr>
        <p:blipFill rotWithShape="1">
          <a:blip r:embed="rId3">
            <a:alphaModFix/>
          </a:blip>
          <a:srcRect b="0" l="0" r="0" t="0"/>
          <a:stretch/>
        </p:blipFill>
        <p:spPr>
          <a:xfrm>
            <a:off x="1600200" y="2209800"/>
            <a:ext cx="6451600" cy="749300"/>
          </a:xfrm>
          <a:prstGeom prst="rect">
            <a:avLst/>
          </a:prstGeom>
          <a:noFill/>
          <a:ln>
            <a:noFill/>
          </a:ln>
        </p:spPr>
      </p:pic>
      <p:pic>
        <p:nvPicPr>
          <p:cNvPr id="146" name="Google Shape;146;p13"/>
          <p:cNvPicPr preferRelativeResize="0"/>
          <p:nvPr/>
        </p:nvPicPr>
        <p:blipFill rotWithShape="1">
          <a:blip r:embed="rId4">
            <a:alphaModFix/>
          </a:blip>
          <a:srcRect b="0" l="0" r="0" t="0"/>
          <a:stretch/>
        </p:blipFill>
        <p:spPr>
          <a:xfrm>
            <a:off x="2286000" y="3810000"/>
            <a:ext cx="4452937" cy="762000"/>
          </a:xfrm>
          <a:prstGeom prst="rect">
            <a:avLst/>
          </a:prstGeom>
          <a:noFill/>
          <a:ln>
            <a:noFill/>
          </a:ln>
        </p:spPr>
      </p:pic>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Measuring Profit or Loss</a:t>
            </a:r>
            <a:endParaRPr/>
          </a:p>
        </p:txBody>
      </p:sp>
      <p:sp>
        <p:nvSpPr>
          <p:cNvPr id="152" name="Google Shape;152;p14"/>
          <p:cNvSpPr txBox="1"/>
          <p:nvPr>
            <p:ph idx="4294967295" type="body"/>
          </p:nvPr>
        </p:nvSpPr>
        <p:spPr>
          <a:xfrm>
            <a:off x="457200" y="1295400"/>
            <a:ext cx="8610600" cy="4267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investment income ratio</a:t>
            </a:r>
            <a:r>
              <a:rPr b="0" i="0" lang="en-US" sz="2400" u="none">
                <a:solidFill>
                  <a:schemeClr val="dk1"/>
                </a:solidFill>
                <a:latin typeface="Verdana"/>
                <a:ea typeface="Verdana"/>
                <a:cs typeface="Verdana"/>
                <a:sym typeface="Verdana"/>
              </a:rPr>
              <a:t> compares net investment income to earned premiums</a:t>
            </a:r>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342900" lvl="0" marL="342900" marR="0" rtl="0" algn="l">
              <a:lnSpc>
                <a:spcPct val="10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overall operating ratio</a:t>
            </a:r>
            <a:r>
              <a:rPr b="0" i="0" lang="en-US" sz="2400" u="none">
                <a:solidFill>
                  <a:schemeClr val="dk1"/>
                </a:solidFill>
                <a:latin typeface="Verdana"/>
                <a:ea typeface="Verdana"/>
                <a:cs typeface="Verdana"/>
                <a:sym typeface="Verdana"/>
              </a:rPr>
              <a:t> is equal to the combined ratio minus the investment income ratio</a:t>
            </a:r>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190500" lvl="0" marL="342900" marR="0" rtl="0" algn="l">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p:txBody>
      </p:sp>
      <p:pic>
        <p:nvPicPr>
          <p:cNvPr id="153" name="Google Shape;153;p14"/>
          <p:cNvPicPr preferRelativeResize="0"/>
          <p:nvPr>
            <p:ph idx="4294967295" type="body"/>
          </p:nvPr>
        </p:nvPicPr>
        <p:blipFill rotWithShape="1">
          <a:blip r:embed="rId3">
            <a:alphaModFix/>
          </a:blip>
          <a:srcRect b="0" l="0" r="0" t="0"/>
          <a:stretch/>
        </p:blipFill>
        <p:spPr>
          <a:xfrm>
            <a:off x="457200" y="2362200"/>
            <a:ext cx="6810375" cy="914400"/>
          </a:xfrm>
          <a:prstGeom prst="rect">
            <a:avLst/>
          </a:prstGeom>
          <a:noFill/>
          <a:ln>
            <a:noFill/>
          </a:ln>
        </p:spPr>
      </p:pic>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pic>
        <p:nvPicPr>
          <p:cNvPr id="158" name="Google Shape;158;p15"/>
          <p:cNvPicPr preferRelativeResize="0"/>
          <p:nvPr/>
        </p:nvPicPr>
        <p:blipFill rotWithShape="1">
          <a:blip r:embed="rId3">
            <a:alphaModFix/>
          </a:blip>
          <a:srcRect b="0" l="0" r="0" t="0"/>
          <a:stretch/>
        </p:blipFill>
        <p:spPr>
          <a:xfrm>
            <a:off x="609600" y="2667000"/>
            <a:ext cx="7924800" cy="1524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pic>
        <p:nvPicPr>
          <p:cNvPr id="163" name="Google Shape;163;p16"/>
          <p:cNvPicPr preferRelativeResize="0"/>
          <p:nvPr/>
        </p:nvPicPr>
        <p:blipFill rotWithShape="1">
          <a:blip r:embed="rId3">
            <a:alphaModFix/>
          </a:blip>
          <a:srcRect b="0" l="0" r="0" t="0"/>
          <a:stretch/>
        </p:blipFill>
        <p:spPr>
          <a:xfrm>
            <a:off x="609600" y="33337"/>
            <a:ext cx="7950200" cy="6235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pic>
        <p:nvPicPr>
          <p:cNvPr id="168" name="Google Shape;168;p17"/>
          <p:cNvPicPr preferRelativeResize="0"/>
          <p:nvPr/>
        </p:nvPicPr>
        <p:blipFill rotWithShape="1">
          <a:blip r:embed="rId3">
            <a:alphaModFix/>
          </a:blip>
          <a:srcRect b="0" l="0" r="0" t="0"/>
          <a:stretch/>
        </p:blipFill>
        <p:spPr>
          <a:xfrm>
            <a:off x="609600" y="304800"/>
            <a:ext cx="7950200" cy="1574800"/>
          </a:xfrm>
          <a:prstGeom prst="rect">
            <a:avLst/>
          </a:prstGeom>
          <a:noFill/>
          <a:ln>
            <a:noFill/>
          </a:ln>
        </p:spPr>
      </p:pic>
      <p:pic>
        <p:nvPicPr>
          <p:cNvPr id="169" name="Google Shape;169;p17"/>
          <p:cNvPicPr preferRelativeResize="0"/>
          <p:nvPr/>
        </p:nvPicPr>
        <p:blipFill rotWithShape="1">
          <a:blip r:embed="rId4">
            <a:alphaModFix/>
          </a:blip>
          <a:srcRect b="0" l="0" r="0" t="0"/>
          <a:stretch/>
        </p:blipFill>
        <p:spPr>
          <a:xfrm>
            <a:off x="838200" y="1295400"/>
            <a:ext cx="7454900" cy="5092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pic>
        <p:nvPicPr>
          <p:cNvPr id="174" name="Google Shape;174;p18"/>
          <p:cNvPicPr preferRelativeResize="0"/>
          <p:nvPr/>
        </p:nvPicPr>
        <p:blipFill rotWithShape="1">
          <a:blip r:embed="rId3">
            <a:alphaModFix/>
          </a:blip>
          <a:srcRect b="0" l="0" r="0" t="0"/>
          <a:stretch/>
        </p:blipFill>
        <p:spPr>
          <a:xfrm>
            <a:off x="266700" y="2374900"/>
            <a:ext cx="8610600" cy="2108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pic>
        <p:nvPicPr>
          <p:cNvPr id="179" name="Google Shape;179;p19"/>
          <p:cNvPicPr preferRelativeResize="0"/>
          <p:nvPr/>
        </p:nvPicPr>
        <p:blipFill rotWithShape="1">
          <a:blip r:embed="rId3">
            <a:alphaModFix/>
          </a:blip>
          <a:srcRect b="0" l="0" r="0" t="0"/>
          <a:stretch/>
        </p:blipFill>
        <p:spPr>
          <a:xfrm>
            <a:off x="660400" y="1447800"/>
            <a:ext cx="7810500" cy="3962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Agenda</a:t>
            </a:r>
            <a:endParaRPr/>
          </a:p>
        </p:txBody>
      </p:sp>
      <p:sp>
        <p:nvSpPr>
          <p:cNvPr id="67" name="Google Shape;67;p2"/>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cap="none" strike="noStrike">
                <a:solidFill>
                  <a:schemeClr val="dk1"/>
                </a:solidFill>
                <a:latin typeface="Verdana"/>
                <a:ea typeface="Verdana"/>
                <a:cs typeface="Verdana"/>
                <a:sym typeface="Verdana"/>
              </a:rPr>
              <a:t>Property and Casualty Insurers</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none" cap="none" strike="noStrike">
                <a:solidFill>
                  <a:schemeClr val="dk1"/>
                </a:solidFill>
                <a:latin typeface="Verdana"/>
                <a:ea typeface="Verdana"/>
                <a:cs typeface="Verdana"/>
                <a:sym typeface="Verdana"/>
              </a:rPr>
              <a:t>Life Insurance Companies</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none" cap="none" strike="noStrike">
                <a:solidFill>
                  <a:schemeClr val="dk1"/>
                </a:solidFill>
                <a:latin typeface="Verdana"/>
                <a:ea typeface="Verdana"/>
                <a:cs typeface="Verdana"/>
                <a:sym typeface="Verdana"/>
              </a:rPr>
              <a:t>Ratemaking in Property and Casualty Insurance</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none" cap="none" strike="noStrike">
                <a:solidFill>
                  <a:schemeClr val="dk1"/>
                </a:solidFill>
                <a:latin typeface="Verdana"/>
                <a:ea typeface="Verdana"/>
                <a:cs typeface="Verdana"/>
                <a:sym typeface="Verdana"/>
              </a:rPr>
              <a:t>Ratemaking in Life Insurance</a:t>
            </a:r>
            <a:endParaRPr/>
          </a:p>
          <a:p>
            <a:pPr indent="-190500" lvl="0" marL="342900" marR="0" rtl="0" algn="l">
              <a:lnSpc>
                <a:spcPct val="100000"/>
              </a:lnSpc>
              <a:spcBef>
                <a:spcPts val="480"/>
              </a:spcBef>
              <a:spcAft>
                <a:spcPts val="0"/>
              </a:spcAft>
              <a:buClr>
                <a:schemeClr val="dk1"/>
              </a:buClr>
              <a:buSzPts val="2400"/>
              <a:buFont typeface="Verdana"/>
              <a:buNone/>
            </a:pPr>
            <a:r>
              <a:t/>
            </a:r>
            <a:endParaRPr b="0" i="0" sz="2400" u="none" cap="none" strike="noStrike">
              <a:solidFill>
                <a:schemeClr val="dk1"/>
              </a:solidFill>
              <a:latin typeface="Verdana"/>
              <a:ea typeface="Verdana"/>
              <a:cs typeface="Verdana"/>
              <a:sym typeface="Verdana"/>
            </a:endParaRPr>
          </a:p>
          <a:p>
            <a:pPr indent="-190500" lvl="0" marL="342900" marR="0" rtl="0" algn="l">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pic>
        <p:nvPicPr>
          <p:cNvPr id="184" name="Google Shape;184;p20"/>
          <p:cNvPicPr preferRelativeResize="0"/>
          <p:nvPr/>
        </p:nvPicPr>
        <p:blipFill rotWithShape="1">
          <a:blip r:embed="rId3">
            <a:alphaModFix/>
          </a:blip>
          <a:srcRect b="0" l="0" r="0" t="0"/>
          <a:stretch/>
        </p:blipFill>
        <p:spPr>
          <a:xfrm>
            <a:off x="381000" y="609600"/>
            <a:ext cx="8115300" cy="927100"/>
          </a:xfrm>
          <a:prstGeom prst="rect">
            <a:avLst/>
          </a:prstGeom>
          <a:noFill/>
          <a:ln>
            <a:noFill/>
          </a:ln>
        </p:spPr>
      </p:pic>
      <p:pic>
        <p:nvPicPr>
          <p:cNvPr id="185" name="Google Shape;185;p20"/>
          <p:cNvPicPr preferRelativeResize="0"/>
          <p:nvPr/>
        </p:nvPicPr>
        <p:blipFill rotWithShape="1">
          <a:blip r:embed="rId4">
            <a:alphaModFix/>
          </a:blip>
          <a:srcRect b="0" l="0" r="0" t="0"/>
          <a:stretch/>
        </p:blipFill>
        <p:spPr>
          <a:xfrm>
            <a:off x="685800" y="1524000"/>
            <a:ext cx="7454900" cy="1244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pic>
        <p:nvPicPr>
          <p:cNvPr id="190" name="Google Shape;190;p21"/>
          <p:cNvPicPr preferRelativeResize="0"/>
          <p:nvPr/>
        </p:nvPicPr>
        <p:blipFill rotWithShape="1">
          <a:blip r:embed="rId3">
            <a:alphaModFix/>
          </a:blip>
          <a:srcRect b="0" l="0" r="0" t="0"/>
          <a:stretch/>
        </p:blipFill>
        <p:spPr>
          <a:xfrm>
            <a:off x="838200" y="304800"/>
            <a:ext cx="7442200" cy="2832100"/>
          </a:xfrm>
          <a:prstGeom prst="rect">
            <a:avLst/>
          </a:prstGeom>
          <a:noFill/>
          <a:ln>
            <a:noFill/>
          </a:ln>
        </p:spPr>
      </p:pic>
      <p:pic>
        <p:nvPicPr>
          <p:cNvPr id="191" name="Google Shape;191;p21"/>
          <p:cNvPicPr preferRelativeResize="0"/>
          <p:nvPr/>
        </p:nvPicPr>
        <p:blipFill rotWithShape="1">
          <a:blip r:embed="rId4">
            <a:alphaModFix/>
          </a:blip>
          <a:srcRect b="0" l="0" r="0" t="0"/>
          <a:stretch/>
        </p:blipFill>
        <p:spPr>
          <a:xfrm>
            <a:off x="990600" y="3048000"/>
            <a:ext cx="7302500" cy="2286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Ratemaking in Property and Casualty Insurance</a:t>
            </a:r>
            <a:endParaRPr/>
          </a:p>
        </p:txBody>
      </p:sp>
      <p:sp>
        <p:nvSpPr>
          <p:cNvPr id="197" name="Google Shape;197;p22"/>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State Laws Require:</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Rates should be adequate for paying all losses and expenses</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Rates should not be excessive, such that policyholders are paying more than the actual value of their protection</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Rates must not be unfairly discriminatory; exposures that are similar with respect to losses and expenses should not be charged significantly different rates</a:t>
            </a:r>
            <a:endParaRPr/>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Ratemaking in Property and Casualty Insurance</a:t>
            </a:r>
            <a:endParaRPr/>
          </a:p>
        </p:txBody>
      </p:sp>
      <p:sp>
        <p:nvSpPr>
          <p:cNvPr id="203" name="Google Shape;203;p23"/>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Business Rate-Making Objectives include:</a:t>
            </a:r>
            <a:endParaRPr/>
          </a:p>
          <a:p>
            <a:pPr indent="-285750" lvl="1" marL="742950" marR="0" rtl="0" algn="l">
              <a:lnSpc>
                <a:spcPct val="100000"/>
              </a:lnSpc>
              <a:spcBef>
                <a:spcPts val="120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Rates should be easy to understand</a:t>
            </a:r>
            <a:endParaRPr/>
          </a:p>
          <a:p>
            <a:pPr indent="-285750" lvl="1" marL="742950" marR="0" rtl="0" algn="l">
              <a:lnSpc>
                <a:spcPct val="100000"/>
              </a:lnSpc>
              <a:spcBef>
                <a:spcPts val="120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Rates should be stable over short periods of time</a:t>
            </a:r>
            <a:endParaRPr/>
          </a:p>
          <a:p>
            <a:pPr indent="-285750" lvl="1" marL="742950" marR="0" rtl="0" algn="l">
              <a:lnSpc>
                <a:spcPct val="100000"/>
              </a:lnSpc>
              <a:spcBef>
                <a:spcPts val="120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Rates should be responsive over time to changing loss exposures and changing economic conditions</a:t>
            </a:r>
            <a:endParaRPr/>
          </a:p>
          <a:p>
            <a:pPr indent="-285750" lvl="1" marL="742950" marR="0" rtl="0" algn="l">
              <a:lnSpc>
                <a:spcPct val="100000"/>
              </a:lnSpc>
              <a:spcBef>
                <a:spcPts val="120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The rating system should encourage loss control activities</a:t>
            </a:r>
            <a:endParaRP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Basic Ratemaking Definitions</a:t>
            </a:r>
            <a:endParaRPr/>
          </a:p>
        </p:txBody>
      </p:sp>
      <p:sp>
        <p:nvSpPr>
          <p:cNvPr id="209" name="Google Shape;209;p24"/>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80000"/>
              </a:lnSpc>
              <a:spcBef>
                <a:spcPts val="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A </a:t>
            </a:r>
            <a:r>
              <a:rPr b="0" i="0" lang="en-US" sz="2400" u="sng">
                <a:solidFill>
                  <a:schemeClr val="dk1"/>
                </a:solidFill>
                <a:latin typeface="Verdana"/>
                <a:ea typeface="Verdana"/>
                <a:cs typeface="Verdana"/>
                <a:sym typeface="Verdana"/>
              </a:rPr>
              <a:t>rate</a:t>
            </a:r>
            <a:r>
              <a:rPr b="0" i="0" lang="en-US" sz="2400" u="none">
                <a:solidFill>
                  <a:schemeClr val="dk1"/>
                </a:solidFill>
                <a:latin typeface="Verdana"/>
                <a:ea typeface="Verdana"/>
                <a:cs typeface="Verdana"/>
                <a:sym typeface="Verdana"/>
              </a:rPr>
              <a:t> is the price per unit of insurance.</a:t>
            </a:r>
            <a:endParaRPr/>
          </a:p>
          <a:p>
            <a:pPr indent="-342900" lvl="0" marL="342900" marR="0" rtl="0" algn="l">
              <a:lnSpc>
                <a:spcPct val="8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An </a:t>
            </a:r>
            <a:r>
              <a:rPr b="0" i="0" lang="en-US" sz="2400" u="sng">
                <a:solidFill>
                  <a:schemeClr val="dk1"/>
                </a:solidFill>
                <a:latin typeface="Verdana"/>
                <a:ea typeface="Verdana"/>
                <a:cs typeface="Verdana"/>
                <a:sym typeface="Verdana"/>
              </a:rPr>
              <a:t>exposure unit</a:t>
            </a:r>
            <a:r>
              <a:rPr b="0" i="0" lang="en-US" sz="2400" u="none">
                <a:solidFill>
                  <a:schemeClr val="dk1"/>
                </a:solidFill>
                <a:latin typeface="Verdana"/>
                <a:ea typeface="Verdana"/>
                <a:cs typeface="Verdana"/>
                <a:sym typeface="Verdana"/>
              </a:rPr>
              <a:t> is the unit of measurement used in insurance pricing, e.g., a car-year</a:t>
            </a:r>
            <a:endParaRPr/>
          </a:p>
          <a:p>
            <a:pPr indent="-342900" lvl="0" marL="342900" marR="0" rtl="0" algn="l">
              <a:lnSpc>
                <a:spcPct val="8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pure premium</a:t>
            </a:r>
            <a:r>
              <a:rPr b="0" i="0" lang="en-US" sz="2400" u="none">
                <a:solidFill>
                  <a:schemeClr val="dk1"/>
                </a:solidFill>
                <a:latin typeface="Verdana"/>
                <a:ea typeface="Verdana"/>
                <a:cs typeface="Verdana"/>
                <a:sym typeface="Verdana"/>
              </a:rPr>
              <a:t> is the portion of the rate needed to pay losses and loss adjustment expenses</a:t>
            </a:r>
            <a:endParaRPr/>
          </a:p>
          <a:p>
            <a:pPr indent="-342900" lvl="0" marL="342900" marR="0" rtl="0" algn="l">
              <a:lnSpc>
                <a:spcPct val="80000"/>
              </a:lnSpc>
              <a:spcBef>
                <a:spcPts val="480"/>
              </a:spcBef>
              <a:spcAft>
                <a:spcPts val="0"/>
              </a:spcAft>
              <a:buClr>
                <a:schemeClr val="dk1"/>
              </a:buClr>
              <a:buSzPts val="2400"/>
              <a:buFont typeface="Verdana"/>
              <a:buChar char="•"/>
            </a:pPr>
            <a:r>
              <a:rPr b="0" i="0" lang="en-US" sz="2400" u="sng">
                <a:solidFill>
                  <a:schemeClr val="dk1"/>
                </a:solidFill>
                <a:latin typeface="Verdana"/>
                <a:ea typeface="Verdana"/>
                <a:cs typeface="Verdana"/>
                <a:sym typeface="Verdana"/>
              </a:rPr>
              <a:t>Loading</a:t>
            </a:r>
            <a:r>
              <a:rPr b="0" i="0" lang="en-US" sz="2400" u="none">
                <a:solidFill>
                  <a:schemeClr val="dk1"/>
                </a:solidFill>
                <a:latin typeface="Verdana"/>
                <a:ea typeface="Verdana"/>
                <a:cs typeface="Verdana"/>
                <a:sym typeface="Verdana"/>
              </a:rPr>
              <a:t> is the amount that must be added to the pure premium for other expenses, profit, and a margin for contingencies</a:t>
            </a:r>
            <a:endParaRPr/>
          </a:p>
          <a:p>
            <a:pPr indent="-342900" lvl="0" marL="342900" marR="0" rtl="0" algn="l">
              <a:lnSpc>
                <a:spcPct val="8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gross rate</a:t>
            </a:r>
            <a:r>
              <a:rPr b="0" i="0" lang="en-US" sz="2400" u="none">
                <a:solidFill>
                  <a:schemeClr val="dk1"/>
                </a:solidFill>
                <a:latin typeface="Verdana"/>
                <a:ea typeface="Verdana"/>
                <a:cs typeface="Verdana"/>
                <a:sym typeface="Verdana"/>
              </a:rPr>
              <a:t> consists of the pure premium and a loading element</a:t>
            </a:r>
            <a:endParaRPr/>
          </a:p>
          <a:p>
            <a:pPr indent="-342900" lvl="0" marL="342900" marR="0" rtl="0" algn="l">
              <a:lnSpc>
                <a:spcPct val="8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The </a:t>
            </a:r>
            <a:r>
              <a:rPr b="0" i="0" lang="en-US" sz="2400" u="sng">
                <a:solidFill>
                  <a:schemeClr val="dk1"/>
                </a:solidFill>
                <a:latin typeface="Verdana"/>
                <a:ea typeface="Verdana"/>
                <a:cs typeface="Verdana"/>
                <a:sym typeface="Verdana"/>
              </a:rPr>
              <a:t>gross premium</a:t>
            </a:r>
            <a:r>
              <a:rPr b="0" i="0" lang="en-US" sz="2400" u="none">
                <a:solidFill>
                  <a:schemeClr val="dk1"/>
                </a:solidFill>
                <a:latin typeface="Verdana"/>
                <a:ea typeface="Verdana"/>
                <a:cs typeface="Verdana"/>
                <a:sym typeface="Verdana"/>
              </a:rPr>
              <a:t> paid by the insured consists of the gross rate multiplied by the number of exposure units</a:t>
            </a:r>
            <a:endParaRP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Ratemaking in Property and Casualty Insurance</a:t>
            </a:r>
            <a:endParaRPr/>
          </a:p>
        </p:txBody>
      </p:sp>
      <p:sp>
        <p:nvSpPr>
          <p:cNvPr id="215" name="Google Shape;215;p25"/>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There are three basic rate making methods in property and casualty insurance</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sng">
                <a:solidFill>
                  <a:schemeClr val="dk1"/>
                </a:solidFill>
                <a:latin typeface="Verdana"/>
                <a:ea typeface="Verdana"/>
                <a:cs typeface="Verdana"/>
                <a:sym typeface="Verdana"/>
              </a:rPr>
              <a:t>Judgment rating</a:t>
            </a:r>
            <a:r>
              <a:rPr b="0" i="0" lang="en-US" sz="2800" u="none">
                <a:solidFill>
                  <a:schemeClr val="dk1"/>
                </a:solidFill>
                <a:latin typeface="Verdana"/>
                <a:ea typeface="Verdana"/>
                <a:cs typeface="Verdana"/>
                <a:sym typeface="Verdana"/>
              </a:rPr>
              <a:t> means that each exposure is individually evaluated, and the rate is determined largely by the judgment of the underwriter</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sng">
                <a:solidFill>
                  <a:schemeClr val="dk1"/>
                </a:solidFill>
                <a:latin typeface="Verdana"/>
                <a:ea typeface="Verdana"/>
                <a:cs typeface="Verdana"/>
                <a:sym typeface="Verdana"/>
              </a:rPr>
              <a:t>Class, or manual rating</a:t>
            </a:r>
            <a:r>
              <a:rPr b="0" i="0" lang="en-US" sz="2800" u="none">
                <a:solidFill>
                  <a:schemeClr val="dk1"/>
                </a:solidFill>
                <a:latin typeface="Verdana"/>
                <a:ea typeface="Verdana"/>
                <a:cs typeface="Verdana"/>
                <a:sym typeface="Verdana"/>
              </a:rPr>
              <a:t> means that exposures with similar characteristics are placed in the same underwriting class, and each is charged the same rate</a:t>
            </a:r>
            <a:endParaRP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Ratemaking in Property and Casualty Insurance</a:t>
            </a:r>
            <a:endParaRPr/>
          </a:p>
        </p:txBody>
      </p:sp>
      <p:sp>
        <p:nvSpPr>
          <p:cNvPr id="221" name="Google Shape;221;p26"/>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Class rates are determined using two basic methods:</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Under the </a:t>
            </a:r>
            <a:r>
              <a:rPr b="0" i="0" lang="en-US" sz="2400" u="sng" cap="none" strike="noStrike">
                <a:solidFill>
                  <a:schemeClr val="dk1"/>
                </a:solidFill>
                <a:latin typeface="Verdana"/>
                <a:ea typeface="Verdana"/>
                <a:cs typeface="Verdana"/>
                <a:sym typeface="Verdana"/>
              </a:rPr>
              <a:t>pure premium method</a:t>
            </a:r>
            <a:r>
              <a:rPr b="0" i="0" lang="en-US" sz="2400" u="none" cap="none" strike="noStrike">
                <a:solidFill>
                  <a:schemeClr val="dk1"/>
                </a:solidFill>
                <a:latin typeface="Verdana"/>
                <a:ea typeface="Verdana"/>
                <a:cs typeface="Verdana"/>
                <a:sym typeface="Verdana"/>
              </a:rPr>
              <a:t>, the pure premium can be determined by dividing the dollar amount of incurred losses and loss-adjustment expenses by the number of exposure units</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Under the </a:t>
            </a:r>
            <a:r>
              <a:rPr b="0" i="0" lang="en-US" sz="2400" u="sng" cap="none" strike="noStrike">
                <a:solidFill>
                  <a:schemeClr val="dk1"/>
                </a:solidFill>
                <a:latin typeface="Verdana"/>
                <a:ea typeface="Verdana"/>
                <a:cs typeface="Verdana"/>
                <a:sym typeface="Verdana"/>
              </a:rPr>
              <a:t>loss ratio method</a:t>
            </a:r>
            <a:r>
              <a:rPr b="0" i="0" lang="en-US" sz="2400" u="none" cap="none" strike="noStrike">
                <a:solidFill>
                  <a:schemeClr val="dk1"/>
                </a:solidFill>
                <a:latin typeface="Verdana"/>
                <a:ea typeface="Verdana"/>
                <a:cs typeface="Verdana"/>
                <a:sym typeface="Verdana"/>
              </a:rPr>
              <a:t>, the actual loss ratio is compared with the expected loss ratio, and the rate is adjusted accordingly</a:t>
            </a:r>
            <a:endParaRPr/>
          </a:p>
          <a:p>
            <a:pPr indent="-133350" lvl="1" marL="742950" marR="0" rtl="0" algn="l">
              <a:lnSpc>
                <a:spcPct val="100000"/>
              </a:lnSpc>
              <a:spcBef>
                <a:spcPts val="480"/>
              </a:spcBef>
              <a:spcAft>
                <a:spcPts val="0"/>
              </a:spcAft>
              <a:buClr>
                <a:schemeClr val="dk1"/>
              </a:buClr>
              <a:buSzPts val="2400"/>
              <a:buFont typeface="Verdana"/>
              <a:buNone/>
            </a:pPr>
            <a:r>
              <a:t/>
            </a:r>
            <a:endParaRPr b="0" i="0" sz="2400" u="none" cap="none" strike="noStrike">
              <a:solidFill>
                <a:schemeClr val="dk1"/>
              </a:solidFill>
              <a:latin typeface="Verdana"/>
              <a:ea typeface="Verdana"/>
              <a:cs typeface="Verdana"/>
              <a:sym typeface="Verdana"/>
            </a:endParaRPr>
          </a:p>
          <a:p>
            <a:pPr indent="-101600" lvl="2" marL="1143000" marR="0" rtl="0" algn="l">
              <a:lnSpc>
                <a:spcPct val="100000"/>
              </a:lnSpc>
              <a:spcBef>
                <a:spcPts val="400"/>
              </a:spcBef>
              <a:spcAft>
                <a:spcPts val="0"/>
              </a:spcAft>
              <a:buClr>
                <a:schemeClr val="dk1"/>
              </a:buClr>
              <a:buSzPts val="2000"/>
              <a:buFont typeface="Verdana"/>
              <a:buNone/>
            </a:pPr>
            <a:r>
              <a:t/>
            </a:r>
            <a:endParaRPr b="0" i="0" sz="2000" u="none" cap="none" strike="noStrike">
              <a:solidFill>
                <a:schemeClr val="dk1"/>
              </a:solidFill>
              <a:latin typeface="Verdana"/>
              <a:ea typeface="Verdana"/>
              <a:cs typeface="Verdana"/>
              <a:sym typeface="Verdana"/>
            </a:endParaRPr>
          </a:p>
          <a:p>
            <a:pPr indent="-215900" lvl="0" marL="342900" marR="0" rtl="0" algn="l">
              <a:spcBef>
                <a:spcPts val="400"/>
              </a:spcBef>
              <a:spcAft>
                <a:spcPts val="0"/>
              </a:spcAft>
              <a:buClr>
                <a:schemeClr val="dk1"/>
              </a:buClr>
              <a:buSzPts val="2000"/>
              <a:buFont typeface="Verdana"/>
              <a:buNone/>
            </a:pPr>
            <a:r>
              <a:t/>
            </a:r>
            <a:endParaRPr b="0" i="0" sz="2000" u="none" cap="none" strike="noStrike">
              <a:solidFill>
                <a:schemeClr val="dk1"/>
              </a:solidFill>
              <a:latin typeface="Verdana"/>
              <a:ea typeface="Verdana"/>
              <a:cs typeface="Verdana"/>
              <a:sym typeface="Verdana"/>
            </a:endParaRP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2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Ratemaking in Property and Casualty Insurance</a:t>
            </a:r>
            <a:endParaRPr/>
          </a:p>
        </p:txBody>
      </p:sp>
      <p:sp>
        <p:nvSpPr>
          <p:cNvPr id="227" name="Google Shape;227;p27"/>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sng">
                <a:solidFill>
                  <a:schemeClr val="dk1"/>
                </a:solidFill>
                <a:latin typeface="Verdana"/>
                <a:ea typeface="Verdana"/>
                <a:cs typeface="Verdana"/>
                <a:sym typeface="Verdana"/>
              </a:rPr>
              <a:t>Merit rating</a:t>
            </a:r>
            <a:r>
              <a:rPr b="0" i="0" lang="en-US" sz="2800" u="none">
                <a:solidFill>
                  <a:schemeClr val="dk1"/>
                </a:solidFill>
                <a:latin typeface="Verdana"/>
                <a:ea typeface="Verdana"/>
                <a:cs typeface="Verdana"/>
                <a:sym typeface="Verdana"/>
              </a:rPr>
              <a:t> is a rating plan by which class rates are adjusted upward or downward based on individual loss experience</a:t>
            </a:r>
            <a:endParaRPr/>
          </a:p>
          <a:p>
            <a:pPr indent="-457200" lvl="1" marL="9715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Under a </a:t>
            </a:r>
            <a:r>
              <a:rPr b="0" i="0" lang="en-US" sz="2400" u="sng" cap="none" strike="noStrike">
                <a:solidFill>
                  <a:schemeClr val="dk1"/>
                </a:solidFill>
                <a:latin typeface="Verdana"/>
                <a:ea typeface="Verdana"/>
                <a:cs typeface="Verdana"/>
                <a:sym typeface="Verdana"/>
              </a:rPr>
              <a:t>schedule rating</a:t>
            </a:r>
            <a:r>
              <a:rPr b="0" i="0" lang="en-US" sz="2400" u="none" cap="none" strike="noStrike">
                <a:solidFill>
                  <a:schemeClr val="dk1"/>
                </a:solidFill>
                <a:latin typeface="Verdana"/>
                <a:ea typeface="Verdana"/>
                <a:cs typeface="Verdana"/>
                <a:sym typeface="Verdana"/>
              </a:rPr>
              <a:t> plan, each exposure is individually rated </a:t>
            </a:r>
            <a:endParaRPr/>
          </a:p>
          <a:p>
            <a:pPr indent="-457200" lvl="1" marL="9715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Under </a:t>
            </a:r>
            <a:r>
              <a:rPr b="0" i="0" lang="en-US" sz="2400" u="sng" cap="none" strike="noStrike">
                <a:solidFill>
                  <a:schemeClr val="dk1"/>
                </a:solidFill>
                <a:latin typeface="Verdana"/>
                <a:ea typeface="Verdana"/>
                <a:cs typeface="Verdana"/>
                <a:sym typeface="Verdana"/>
              </a:rPr>
              <a:t>experience rating</a:t>
            </a:r>
            <a:r>
              <a:rPr b="0" i="0" lang="en-US" sz="2400" u="none" cap="none" strike="noStrike">
                <a:solidFill>
                  <a:schemeClr val="dk1"/>
                </a:solidFill>
                <a:latin typeface="Verdana"/>
                <a:ea typeface="Verdana"/>
                <a:cs typeface="Verdana"/>
                <a:sym typeface="Verdana"/>
              </a:rPr>
              <a:t>, the class or manual rate is adjusted upward or downward based on past loss experience</a:t>
            </a:r>
            <a:endParaRPr/>
          </a:p>
          <a:p>
            <a:pPr indent="-457200" lvl="1" marL="9715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Under a </a:t>
            </a:r>
            <a:r>
              <a:rPr b="0" i="0" lang="en-US" sz="2400" u="sng" cap="none" strike="noStrike">
                <a:solidFill>
                  <a:schemeClr val="dk1"/>
                </a:solidFill>
                <a:latin typeface="Verdana"/>
                <a:ea typeface="Verdana"/>
                <a:cs typeface="Verdana"/>
                <a:sym typeface="Verdana"/>
              </a:rPr>
              <a:t>retrospective rating</a:t>
            </a:r>
            <a:r>
              <a:rPr b="0" i="0" lang="en-US" sz="2400" u="none" cap="none" strike="noStrike">
                <a:solidFill>
                  <a:schemeClr val="dk1"/>
                </a:solidFill>
                <a:latin typeface="Verdana"/>
                <a:ea typeface="Verdana"/>
                <a:cs typeface="Verdana"/>
                <a:sym typeface="Verdana"/>
              </a:rPr>
              <a:t> plan, the insured’s loss experience during the current policy period determines the actual premium paid for that period</a:t>
            </a:r>
            <a:endParaRP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2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Ratemaking in Life Insurance</a:t>
            </a:r>
            <a:endParaRPr/>
          </a:p>
        </p:txBody>
      </p:sp>
      <p:sp>
        <p:nvSpPr>
          <p:cNvPr id="233" name="Google Shape;233;p28"/>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9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Life insurance actuaries use a mortality table or individual company experience to determine the probability of death at each attained age</a:t>
            </a:r>
            <a:endParaRPr/>
          </a:p>
          <a:p>
            <a:pPr indent="-342900" lvl="0" marL="342900" marR="0" rtl="0" algn="l">
              <a:lnSpc>
                <a:spcPct val="90000"/>
              </a:lnSpc>
              <a:spcBef>
                <a:spcPts val="56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Expected future payments are discounted back to the start of the coverage period and summed to determine the net single premium or level installment premiums</a:t>
            </a:r>
            <a:endParaRPr/>
          </a:p>
          <a:p>
            <a:pPr indent="-342900" lvl="0" marL="342900" marR="0" rtl="0" algn="l">
              <a:lnSpc>
                <a:spcPct val="90000"/>
              </a:lnSpc>
              <a:spcBef>
                <a:spcPts val="56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The annual expected value of death claims equals the probability of death times the amount the insurer must pay if death occurs</a:t>
            </a:r>
            <a:endParaRP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b="1" sz="3200">
              <a:solidFill>
                <a:schemeClr val="dk1"/>
              </a:solidFill>
              <a:latin typeface="Verdana"/>
              <a:ea typeface="Verdana"/>
              <a:cs typeface="Verdana"/>
              <a:sym typeface="Verdana"/>
            </a:endParaRPr>
          </a:p>
        </p:txBody>
      </p:sp>
      <p:sp>
        <p:nvSpPr>
          <p:cNvPr id="73" name="Google Shape;73;p3"/>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2800"/>
              <a:buFont typeface="Verdana"/>
              <a:buNone/>
            </a:pPr>
            <a:r>
              <a:rPr b="0" i="0" lang="en-US" sz="2800" u="none">
                <a:solidFill>
                  <a:schemeClr val="dk1"/>
                </a:solidFill>
                <a:latin typeface="Verdana"/>
                <a:ea typeface="Verdana"/>
                <a:cs typeface="Verdana"/>
                <a:sym typeface="Verdana"/>
              </a:rPr>
              <a:t>“To manage an insurance enterprise successfully, you must understand the volatility inherent in each portfolio of risks and investments. Further, you must understand the impact that unexpected volatility has on the balance sheet, income statement, and cash flows”</a:t>
            </a:r>
            <a:endParaRPr/>
          </a:p>
          <a:p>
            <a:pPr indent="0" lvl="0" marL="0" marR="0" rtl="0" algn="r">
              <a:lnSpc>
                <a:spcPct val="100000"/>
              </a:lnSpc>
              <a:spcBef>
                <a:spcPts val="560"/>
              </a:spcBef>
              <a:spcAft>
                <a:spcPts val="0"/>
              </a:spcAft>
              <a:buClr>
                <a:schemeClr val="dk1"/>
              </a:buClr>
              <a:buSzPts val="2800"/>
              <a:buFont typeface="Verdana"/>
              <a:buNone/>
            </a:pPr>
            <a:r>
              <a:t/>
            </a:r>
            <a:endParaRPr b="0" i="0" sz="2800" u="none">
              <a:solidFill>
                <a:schemeClr val="dk1"/>
              </a:solidFill>
              <a:latin typeface="Verdana"/>
              <a:ea typeface="Verdana"/>
              <a:cs typeface="Verdana"/>
              <a:sym typeface="Verdana"/>
            </a:endParaRPr>
          </a:p>
          <a:p>
            <a:pPr indent="-165100" lvl="0" marL="342900" marR="0" rtl="0" algn="l">
              <a:spcBef>
                <a:spcPts val="560"/>
              </a:spcBef>
              <a:spcAft>
                <a:spcPts val="0"/>
              </a:spcAft>
              <a:buClr>
                <a:schemeClr val="dk1"/>
              </a:buClr>
              <a:buSzPts val="2800"/>
              <a:buFont typeface="Verdana"/>
              <a:buNone/>
            </a:pPr>
            <a:r>
              <a:t/>
            </a:r>
            <a:endParaRPr b="0" i="0" sz="2800" u="none">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Financial Statements of Property and Casualty Insurers</a:t>
            </a:r>
            <a:endParaRPr/>
          </a:p>
        </p:txBody>
      </p:sp>
      <p:sp>
        <p:nvSpPr>
          <p:cNvPr id="79" name="Google Shape;79;p4"/>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A </a:t>
            </a:r>
            <a:r>
              <a:rPr b="0" i="0" lang="en-US" sz="2800" u="sng">
                <a:solidFill>
                  <a:schemeClr val="dk1"/>
                </a:solidFill>
                <a:latin typeface="Verdana"/>
                <a:ea typeface="Verdana"/>
                <a:cs typeface="Verdana"/>
                <a:sym typeface="Verdana"/>
              </a:rPr>
              <a:t>balance sheet</a:t>
            </a:r>
            <a:r>
              <a:rPr b="0" i="0" lang="en-US" sz="2800" u="none">
                <a:solidFill>
                  <a:schemeClr val="dk1"/>
                </a:solidFill>
                <a:latin typeface="Verdana"/>
                <a:ea typeface="Verdana"/>
                <a:cs typeface="Verdana"/>
                <a:sym typeface="Verdana"/>
              </a:rPr>
              <a:t> is a summary of what a company owns (assets) and what it owes (liabilities), and the difference between total assets and total liabilities (owners’ equity)</a:t>
            </a:r>
            <a:endParaRPr/>
          </a:p>
          <a:p>
            <a:pPr indent="-165100" lvl="0" marL="342900" marR="0" rtl="0" algn="l">
              <a:lnSpc>
                <a:spcPct val="100000"/>
              </a:lnSpc>
              <a:spcBef>
                <a:spcPts val="560"/>
              </a:spcBef>
              <a:spcAft>
                <a:spcPts val="0"/>
              </a:spcAft>
              <a:buClr>
                <a:schemeClr val="dk1"/>
              </a:buClr>
              <a:buSzPts val="2800"/>
              <a:buFont typeface="Verdana"/>
              <a:buNone/>
            </a:pPr>
            <a:r>
              <a:t/>
            </a:r>
            <a:endParaRPr b="0" i="0" sz="2800" u="none">
              <a:solidFill>
                <a:schemeClr val="dk1"/>
              </a:solidFill>
              <a:latin typeface="Verdana"/>
              <a:ea typeface="Verdana"/>
              <a:cs typeface="Verdana"/>
              <a:sym typeface="Verdana"/>
            </a:endParaRPr>
          </a:p>
          <a:p>
            <a:pPr indent="-342900" lvl="0" marL="342900" marR="0" rtl="0" algn="ctr">
              <a:lnSpc>
                <a:spcPct val="100000"/>
              </a:lnSpc>
              <a:spcBef>
                <a:spcPts val="48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Total Assets = Total Liabilities + Owners’ Equity</a:t>
            </a:r>
            <a:endParaRP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Exhibit 7.1</a:t>
            </a:r>
            <a:r>
              <a:rPr b="0" i="0" lang="en-US" sz="2800" u="none">
                <a:solidFill>
                  <a:schemeClr val="dk1"/>
                </a:solidFill>
                <a:latin typeface="Verdana"/>
                <a:ea typeface="Verdana"/>
                <a:cs typeface="Verdana"/>
                <a:sym typeface="Verdana"/>
              </a:rPr>
              <a:t>  ABC Insurance Company</a:t>
            </a:r>
            <a:r>
              <a:rPr b="1" i="0" lang="en-US" sz="2800" u="none">
                <a:solidFill>
                  <a:schemeClr val="dk1"/>
                </a:solidFill>
                <a:latin typeface="Verdana"/>
                <a:ea typeface="Verdana"/>
                <a:cs typeface="Verdana"/>
                <a:sym typeface="Verdana"/>
              </a:rPr>
              <a:t> </a:t>
            </a:r>
            <a:endParaRPr/>
          </a:p>
        </p:txBody>
      </p:sp>
      <p:pic>
        <p:nvPicPr>
          <p:cNvPr descr="ex07_01.gif" id="85" name="Google Shape;85;p5"/>
          <p:cNvPicPr preferRelativeResize="0"/>
          <p:nvPr/>
        </p:nvPicPr>
        <p:blipFill rotWithShape="1">
          <a:blip r:embed="rId3">
            <a:alphaModFix/>
          </a:blip>
          <a:srcRect b="0" l="0" r="0" t="0"/>
          <a:stretch/>
        </p:blipFill>
        <p:spPr>
          <a:xfrm>
            <a:off x="304800" y="1524000"/>
            <a:ext cx="8559900" cy="3581400"/>
          </a:xfrm>
          <a:prstGeom prst="rect">
            <a:avLst/>
          </a:prstGeom>
          <a:noFill/>
          <a:ln>
            <a:noFill/>
          </a:ln>
        </p:spPr>
      </p:pic>
      <p:sp>
        <p:nvSpPr>
          <p:cNvPr id="86" name="Google Shape;86;p5"/>
          <p:cNvSpPr txBox="1"/>
          <p:nvPr/>
        </p:nvSpPr>
        <p:spPr>
          <a:xfrm>
            <a:off x="3458175" y="3633275"/>
            <a:ext cx="1035900" cy="14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rgbClr val="000000"/>
              </a:highlight>
              <a:latin typeface="Verdana"/>
              <a:ea typeface="Verdana"/>
              <a:cs typeface="Verdana"/>
              <a:sym typeface="Verdana"/>
            </a:endParaRPr>
          </a:p>
        </p:txBody>
      </p:sp>
      <p:sp>
        <p:nvSpPr>
          <p:cNvPr id="87" name="Google Shape;87;p5"/>
          <p:cNvSpPr txBox="1"/>
          <p:nvPr/>
        </p:nvSpPr>
        <p:spPr>
          <a:xfrm>
            <a:off x="3822975" y="3706250"/>
            <a:ext cx="7342500" cy="8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88" name="Google Shape;88;p5"/>
          <p:cNvSpPr txBox="1"/>
          <p:nvPr/>
        </p:nvSpPr>
        <p:spPr>
          <a:xfrm>
            <a:off x="846300" y="3656075"/>
            <a:ext cx="3648000" cy="14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89" name="Google Shape;89;p5"/>
          <p:cNvSpPr txBox="1"/>
          <p:nvPr/>
        </p:nvSpPr>
        <p:spPr>
          <a:xfrm>
            <a:off x="1750975" y="3699850"/>
            <a:ext cx="7342500" cy="8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90" name="Google Shape;90;p5"/>
          <p:cNvSpPr txBox="1"/>
          <p:nvPr/>
        </p:nvSpPr>
        <p:spPr>
          <a:xfrm>
            <a:off x="-729575" y="5202775"/>
            <a:ext cx="7342500" cy="8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91" name="Google Shape;91;p5"/>
          <p:cNvSpPr txBox="1"/>
          <p:nvPr/>
        </p:nvSpPr>
        <p:spPr>
          <a:xfrm>
            <a:off x="846300" y="3612300"/>
            <a:ext cx="3677100" cy="18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rgbClr val="000000"/>
              </a:highlight>
              <a:latin typeface="Verdana"/>
              <a:ea typeface="Verdana"/>
              <a:cs typeface="Verdana"/>
              <a:sym typeface="Verdana"/>
            </a:endParaRPr>
          </a:p>
        </p:txBody>
      </p:sp>
      <p:sp>
        <p:nvSpPr>
          <p:cNvPr id="92" name="Google Shape;92;p5"/>
          <p:cNvSpPr/>
          <p:nvPr/>
        </p:nvSpPr>
        <p:spPr>
          <a:xfrm>
            <a:off x="890075" y="3641500"/>
            <a:ext cx="3648000" cy="145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5"/>
          <p:cNvSpPr/>
          <p:nvPr/>
        </p:nvSpPr>
        <p:spPr>
          <a:xfrm>
            <a:off x="3326850" y="4925550"/>
            <a:ext cx="1167300" cy="145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a:off x="4572000" y="2372025"/>
            <a:ext cx="899700" cy="145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5"/>
          <p:cNvSpPr/>
          <p:nvPr/>
        </p:nvSpPr>
        <p:spPr>
          <a:xfrm>
            <a:off x="304800" y="2357450"/>
            <a:ext cx="658200" cy="145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5"/>
          <p:cNvSpPr/>
          <p:nvPr/>
        </p:nvSpPr>
        <p:spPr>
          <a:xfrm>
            <a:off x="5165375" y="3612300"/>
            <a:ext cx="3648000" cy="1896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Financial Statements of Property and Casualty Insurers</a:t>
            </a:r>
            <a:endParaRPr/>
          </a:p>
        </p:txBody>
      </p:sp>
      <p:sp>
        <p:nvSpPr>
          <p:cNvPr id="102" name="Google Shape;102;p6"/>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The primary assets for an insurance company are financial assets</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Insurers’ liabilities include required reserves</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A </a:t>
            </a:r>
            <a:r>
              <a:rPr b="0" i="0" lang="en-US" sz="2800" u="sng">
                <a:solidFill>
                  <a:schemeClr val="dk1"/>
                </a:solidFill>
                <a:latin typeface="Verdana"/>
                <a:ea typeface="Verdana"/>
                <a:cs typeface="Verdana"/>
                <a:sym typeface="Verdana"/>
              </a:rPr>
              <a:t>loss reserve</a:t>
            </a:r>
            <a:r>
              <a:rPr b="0" i="0" lang="en-US" sz="2800" u="none">
                <a:solidFill>
                  <a:schemeClr val="dk1"/>
                </a:solidFill>
                <a:latin typeface="Verdana"/>
                <a:ea typeface="Verdana"/>
                <a:cs typeface="Verdana"/>
                <a:sym typeface="Verdana"/>
              </a:rPr>
              <a:t> is an estimated amount for:</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Claims reported and adjusted, but not yet paid</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Claims reported and filed, but not yet adjusted</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Claims incurred but not yet reported to the company</a:t>
            </a:r>
            <a:endParaRP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3200"/>
              <a:buFont typeface="Verdana"/>
              <a:buNone/>
            </a:pPr>
            <a:r>
              <a:rPr b="1" i="0" lang="en-US" sz="3200" u="none">
                <a:solidFill>
                  <a:schemeClr val="dk1"/>
                </a:solidFill>
                <a:latin typeface="Verdana"/>
                <a:ea typeface="Verdana"/>
                <a:cs typeface="Verdana"/>
                <a:sym typeface="Verdana"/>
              </a:rPr>
              <a:t>Financial Statements of Property and Casualty Insurers</a:t>
            </a:r>
            <a:endParaRPr/>
          </a:p>
        </p:txBody>
      </p:sp>
      <p:sp>
        <p:nvSpPr>
          <p:cNvPr id="108" name="Google Shape;108;p7"/>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400"/>
              <a:buFont typeface="Verdana"/>
              <a:buChar char="•"/>
            </a:pPr>
            <a:r>
              <a:rPr b="0" i="0" lang="en-US" sz="2400" u="sng">
                <a:solidFill>
                  <a:schemeClr val="dk1"/>
                </a:solidFill>
                <a:latin typeface="Verdana"/>
                <a:ea typeface="Verdana"/>
                <a:cs typeface="Verdana"/>
                <a:sym typeface="Verdana"/>
              </a:rPr>
              <a:t>Case reserves</a:t>
            </a:r>
            <a:r>
              <a:rPr b="0" i="0" lang="en-US" sz="2400" u="none">
                <a:solidFill>
                  <a:schemeClr val="dk1"/>
                </a:solidFill>
                <a:latin typeface="Verdana"/>
                <a:ea typeface="Verdana"/>
                <a:cs typeface="Verdana"/>
                <a:sym typeface="Verdana"/>
              </a:rPr>
              <a:t> are loss reserves that are established for each individual claim</a:t>
            </a:r>
            <a:endParaRPr/>
          </a:p>
          <a:p>
            <a:pPr indent="-342900" lvl="0" marL="342900" marR="0" rtl="0" algn="l">
              <a:lnSpc>
                <a:spcPct val="100000"/>
              </a:lnSpc>
              <a:spcBef>
                <a:spcPts val="480"/>
              </a:spcBef>
              <a:spcAft>
                <a:spcPts val="0"/>
              </a:spcAft>
              <a:buClr>
                <a:schemeClr val="dk1"/>
              </a:buClr>
              <a:buSzPts val="2400"/>
              <a:buFont typeface="Verdana"/>
              <a:buChar char="•"/>
            </a:pPr>
            <a:r>
              <a:rPr b="0" i="0" lang="en-US" sz="2400" u="none">
                <a:solidFill>
                  <a:schemeClr val="dk1"/>
                </a:solidFill>
                <a:latin typeface="Verdana"/>
                <a:ea typeface="Verdana"/>
                <a:cs typeface="Verdana"/>
                <a:sym typeface="Verdana"/>
              </a:rPr>
              <a:t>Methods for determining case reserves include:</a:t>
            </a:r>
            <a:endParaRPr/>
          </a:p>
          <a:p>
            <a:pPr indent="-285750" lvl="1" marL="742950" marR="0" rtl="0" algn="l">
              <a:lnSpc>
                <a:spcPct val="100000"/>
              </a:lnSpc>
              <a:spcBef>
                <a:spcPts val="400"/>
              </a:spcBef>
              <a:spcAft>
                <a:spcPts val="0"/>
              </a:spcAft>
              <a:buClr>
                <a:schemeClr val="dk1"/>
              </a:buClr>
              <a:buSzPts val="2000"/>
              <a:buFont typeface="Verdana"/>
              <a:buChar char="–"/>
            </a:pPr>
            <a:r>
              <a:rPr b="0" i="0" lang="en-US" sz="2000" u="none" cap="none" strike="noStrike">
                <a:solidFill>
                  <a:schemeClr val="dk1"/>
                </a:solidFill>
                <a:latin typeface="Verdana"/>
                <a:ea typeface="Verdana"/>
                <a:cs typeface="Verdana"/>
                <a:sym typeface="Verdana"/>
              </a:rPr>
              <a:t>The </a:t>
            </a:r>
            <a:r>
              <a:rPr b="0" i="0" lang="en-US" sz="2000" u="sng" cap="none" strike="noStrike">
                <a:solidFill>
                  <a:schemeClr val="dk1"/>
                </a:solidFill>
                <a:latin typeface="Verdana"/>
                <a:ea typeface="Verdana"/>
                <a:cs typeface="Verdana"/>
                <a:sym typeface="Verdana"/>
              </a:rPr>
              <a:t>judgment method</a:t>
            </a:r>
            <a:r>
              <a:rPr b="0" i="0" lang="en-US" sz="2000" u="none" cap="none" strike="noStrike">
                <a:solidFill>
                  <a:schemeClr val="dk1"/>
                </a:solidFill>
                <a:latin typeface="Verdana"/>
                <a:ea typeface="Verdana"/>
                <a:cs typeface="Verdana"/>
                <a:sym typeface="Verdana"/>
              </a:rPr>
              <a:t>: a claim reserve is established for each individual claim</a:t>
            </a:r>
            <a:endParaRPr/>
          </a:p>
          <a:p>
            <a:pPr indent="-285750" lvl="1" marL="742950" marR="0" rtl="0" algn="l">
              <a:lnSpc>
                <a:spcPct val="100000"/>
              </a:lnSpc>
              <a:spcBef>
                <a:spcPts val="400"/>
              </a:spcBef>
              <a:spcAft>
                <a:spcPts val="0"/>
              </a:spcAft>
              <a:buClr>
                <a:schemeClr val="dk1"/>
              </a:buClr>
              <a:buSzPts val="2000"/>
              <a:buFont typeface="Verdana"/>
              <a:buChar char="–"/>
            </a:pPr>
            <a:r>
              <a:rPr b="0" i="0" lang="en-US" sz="2000" u="none" cap="none" strike="noStrike">
                <a:solidFill>
                  <a:schemeClr val="dk1"/>
                </a:solidFill>
                <a:latin typeface="Verdana"/>
                <a:ea typeface="Verdana"/>
                <a:cs typeface="Verdana"/>
                <a:sym typeface="Verdana"/>
              </a:rPr>
              <a:t>The </a:t>
            </a:r>
            <a:r>
              <a:rPr b="0" i="0" lang="en-US" sz="2000" u="sng" cap="none" strike="noStrike">
                <a:solidFill>
                  <a:schemeClr val="dk1"/>
                </a:solidFill>
                <a:latin typeface="Verdana"/>
                <a:ea typeface="Verdana"/>
                <a:cs typeface="Verdana"/>
                <a:sym typeface="Verdana"/>
              </a:rPr>
              <a:t>average value method</a:t>
            </a:r>
            <a:r>
              <a:rPr b="0" i="0" lang="en-US" sz="2000" u="none" cap="none" strike="noStrike">
                <a:solidFill>
                  <a:schemeClr val="dk1"/>
                </a:solidFill>
                <a:latin typeface="Verdana"/>
                <a:ea typeface="Verdana"/>
                <a:cs typeface="Verdana"/>
                <a:sym typeface="Verdana"/>
              </a:rPr>
              <a:t>: an average value is assigned to each claim</a:t>
            </a:r>
            <a:endParaRPr/>
          </a:p>
          <a:p>
            <a:pPr indent="-285750" lvl="1" marL="742950" marR="0" rtl="0" algn="l">
              <a:lnSpc>
                <a:spcPct val="100000"/>
              </a:lnSpc>
              <a:spcBef>
                <a:spcPts val="400"/>
              </a:spcBef>
              <a:spcAft>
                <a:spcPts val="0"/>
              </a:spcAft>
              <a:buClr>
                <a:schemeClr val="dk1"/>
              </a:buClr>
              <a:buSzPts val="2000"/>
              <a:buFont typeface="Verdana"/>
              <a:buChar char="–"/>
            </a:pPr>
            <a:r>
              <a:rPr b="0" i="0" lang="en-US" sz="2000" u="none" cap="none" strike="noStrike">
                <a:solidFill>
                  <a:schemeClr val="dk1"/>
                </a:solidFill>
                <a:latin typeface="Verdana"/>
                <a:ea typeface="Verdana"/>
                <a:cs typeface="Verdana"/>
                <a:sym typeface="Verdana"/>
              </a:rPr>
              <a:t>The </a:t>
            </a:r>
            <a:r>
              <a:rPr b="0" i="0" lang="en-US" sz="2000" u="sng" cap="none" strike="noStrike">
                <a:solidFill>
                  <a:schemeClr val="dk1"/>
                </a:solidFill>
                <a:latin typeface="Verdana"/>
                <a:ea typeface="Verdana"/>
                <a:cs typeface="Verdana"/>
                <a:sym typeface="Verdana"/>
              </a:rPr>
              <a:t>tabular method</a:t>
            </a:r>
            <a:r>
              <a:rPr b="0" i="0" lang="en-US" sz="2000" u="none" cap="none" strike="noStrike">
                <a:solidFill>
                  <a:schemeClr val="dk1"/>
                </a:solidFill>
                <a:latin typeface="Verdana"/>
                <a:ea typeface="Verdana"/>
                <a:cs typeface="Verdana"/>
                <a:sym typeface="Verdana"/>
              </a:rPr>
              <a:t>: loss reserves are determined for certain claims for which the amounts paid depend on data derived from mortality, morbidity, and remarriage tables</a:t>
            </a:r>
            <a:endParaRP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Financial Statements of Property and Casualty Insurers</a:t>
            </a:r>
            <a:endParaRPr/>
          </a:p>
        </p:txBody>
      </p:sp>
      <p:sp>
        <p:nvSpPr>
          <p:cNvPr id="114" name="Google Shape;114;p8"/>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10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The </a:t>
            </a:r>
            <a:r>
              <a:rPr b="0" i="0" lang="en-US" sz="2800" u="sng">
                <a:solidFill>
                  <a:schemeClr val="dk1"/>
                </a:solidFill>
                <a:latin typeface="Verdana"/>
                <a:ea typeface="Verdana"/>
                <a:cs typeface="Verdana"/>
                <a:sym typeface="Verdana"/>
              </a:rPr>
              <a:t>loss ratio method</a:t>
            </a:r>
            <a:r>
              <a:rPr b="0" i="0" lang="en-US" sz="2800" u="none">
                <a:solidFill>
                  <a:schemeClr val="dk1"/>
                </a:solidFill>
                <a:latin typeface="Verdana"/>
                <a:ea typeface="Verdana"/>
                <a:cs typeface="Verdana"/>
                <a:sym typeface="Verdana"/>
              </a:rPr>
              <a:t> establishes aggregate loss reserves for a specific coverage line</a:t>
            </a:r>
            <a:endParaRPr/>
          </a:p>
          <a:p>
            <a:pPr indent="-285750" lvl="1" marL="742950" marR="0" rtl="0" algn="l">
              <a:lnSpc>
                <a:spcPct val="10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A formula based on the expected loss ratio is used to estimate the loss reserve</a:t>
            </a:r>
            <a:endParaRPr/>
          </a:p>
          <a:p>
            <a:pPr indent="-342900" lvl="0" marL="342900" marR="0" rtl="0" algn="l">
              <a:lnSpc>
                <a:spcPct val="100000"/>
              </a:lnSpc>
              <a:spcBef>
                <a:spcPts val="56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The </a:t>
            </a:r>
            <a:r>
              <a:rPr b="0" i="0" lang="en-US" sz="2800" u="sng">
                <a:solidFill>
                  <a:schemeClr val="dk1"/>
                </a:solidFill>
                <a:latin typeface="Verdana"/>
                <a:ea typeface="Verdana"/>
                <a:cs typeface="Verdana"/>
                <a:sym typeface="Verdana"/>
              </a:rPr>
              <a:t>incurred-but-not-reported (IBNR) reserve</a:t>
            </a:r>
            <a:r>
              <a:rPr b="0" i="0" lang="en-US" sz="2800" u="none">
                <a:solidFill>
                  <a:schemeClr val="dk1"/>
                </a:solidFill>
                <a:latin typeface="Verdana"/>
                <a:ea typeface="Verdana"/>
                <a:cs typeface="Verdana"/>
                <a:sym typeface="Verdana"/>
              </a:rPr>
              <a:t> is a reserve that must be established for claims that have already occurred but that have not yet been reported</a:t>
            </a:r>
            <a:endParaRP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Financial Statements of Property and Casualty Insurers</a:t>
            </a:r>
            <a:endParaRPr/>
          </a:p>
        </p:txBody>
      </p:sp>
      <p:sp>
        <p:nvSpPr>
          <p:cNvPr id="120" name="Google Shape;120;p9"/>
          <p:cNvSpPr txBox="1"/>
          <p:nvPr>
            <p:ph idx="1" type="body"/>
          </p:nvPr>
        </p:nvSpPr>
        <p:spPr>
          <a:xfrm>
            <a:off x="381000" y="1447800"/>
            <a:ext cx="8382000" cy="4648200"/>
          </a:xfrm>
          <a:prstGeom prst="rect">
            <a:avLst/>
          </a:prstGeom>
          <a:noFill/>
          <a:ln>
            <a:noFill/>
          </a:ln>
        </p:spPr>
        <p:txBody>
          <a:bodyPr anchorCtr="0" anchor="t" bIns="0" lIns="0" spcFirstLastPara="1" rIns="91425" wrap="square" tIns="0">
            <a:noAutofit/>
          </a:bodyPr>
          <a:lstStyle/>
          <a:p>
            <a:pPr indent="-342900" lvl="0" marL="342900" marR="0" rtl="0" algn="l">
              <a:lnSpc>
                <a:spcPct val="80000"/>
              </a:lnSpc>
              <a:spcBef>
                <a:spcPts val="0"/>
              </a:spcBef>
              <a:spcAft>
                <a:spcPts val="0"/>
              </a:spcAft>
              <a:buClr>
                <a:schemeClr val="dk1"/>
              </a:buClr>
              <a:buSzPts val="2800"/>
              <a:buFont typeface="Verdana"/>
              <a:buChar char="•"/>
            </a:pPr>
            <a:r>
              <a:rPr b="0" i="0" lang="en-US" sz="2800" u="none">
                <a:solidFill>
                  <a:schemeClr val="dk1"/>
                </a:solidFill>
                <a:latin typeface="Verdana"/>
                <a:ea typeface="Verdana"/>
                <a:cs typeface="Verdana"/>
                <a:sym typeface="Verdana"/>
              </a:rPr>
              <a:t>The </a:t>
            </a:r>
            <a:r>
              <a:rPr b="0" i="0" lang="en-US" sz="2800" u="sng">
                <a:solidFill>
                  <a:schemeClr val="dk1"/>
                </a:solidFill>
                <a:latin typeface="Verdana"/>
                <a:ea typeface="Verdana"/>
                <a:cs typeface="Verdana"/>
                <a:sym typeface="Verdana"/>
              </a:rPr>
              <a:t>unearned premium reserve</a:t>
            </a:r>
            <a:r>
              <a:rPr b="0" i="0" lang="en-US" sz="2800" u="none">
                <a:solidFill>
                  <a:schemeClr val="dk1"/>
                </a:solidFill>
                <a:latin typeface="Verdana"/>
                <a:ea typeface="Verdana"/>
                <a:cs typeface="Verdana"/>
                <a:sym typeface="Verdana"/>
              </a:rPr>
              <a:t> is a liability item that represents the unearned portion of gross premiums on all outstanding policies at the time of valuation</a:t>
            </a:r>
            <a:endParaRPr/>
          </a:p>
          <a:p>
            <a:pPr indent="-285750" lvl="1" marL="742950" marR="0" rtl="0" algn="l">
              <a:lnSpc>
                <a:spcPct val="8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Its purpose is to pay for losses that occur during the policy period</a:t>
            </a:r>
            <a:endParaRPr/>
          </a:p>
          <a:p>
            <a:pPr indent="-285750" lvl="1" marL="742950" marR="0" rtl="0" algn="l">
              <a:lnSpc>
                <a:spcPct val="8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It is also needed so that refunds can be paid to policyholders that cancel their coverage</a:t>
            </a:r>
            <a:endParaRPr/>
          </a:p>
          <a:p>
            <a:pPr indent="-285750" lvl="1" marL="742950" marR="0" rtl="0" algn="l">
              <a:lnSpc>
                <a:spcPct val="8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It also serves as the basis for determining the amount that must be paid to a reinsurer for carrying reinsured polices</a:t>
            </a:r>
            <a:endParaRPr/>
          </a:p>
          <a:p>
            <a:pPr indent="-285750" lvl="1" marL="742950" marR="0" rtl="0" algn="l">
              <a:lnSpc>
                <a:spcPct val="80000"/>
              </a:lnSpc>
              <a:spcBef>
                <a:spcPts val="480"/>
              </a:spcBef>
              <a:spcAft>
                <a:spcPts val="0"/>
              </a:spcAft>
              <a:buClr>
                <a:schemeClr val="dk1"/>
              </a:buClr>
              <a:buSzPts val="2400"/>
              <a:buFont typeface="Verdana"/>
              <a:buChar char="–"/>
            </a:pPr>
            <a:r>
              <a:rPr b="0" i="0" lang="en-US" sz="2400" u="none" cap="none" strike="noStrike">
                <a:solidFill>
                  <a:schemeClr val="dk1"/>
                </a:solidFill>
                <a:latin typeface="Verdana"/>
                <a:ea typeface="Verdana"/>
                <a:cs typeface="Verdana"/>
                <a:sym typeface="Verdana"/>
              </a:rPr>
              <a:t>The </a:t>
            </a:r>
            <a:r>
              <a:rPr b="0" i="0" lang="en-US" sz="2400" u="sng" cap="none" strike="noStrike">
                <a:solidFill>
                  <a:schemeClr val="dk1"/>
                </a:solidFill>
                <a:latin typeface="Verdana"/>
                <a:ea typeface="Verdana"/>
                <a:cs typeface="Verdana"/>
                <a:sym typeface="Verdana"/>
              </a:rPr>
              <a:t>annual pro rata method</a:t>
            </a:r>
            <a:r>
              <a:rPr b="0" i="0" lang="en-US" sz="2400" u="none" cap="none" strike="noStrike">
                <a:solidFill>
                  <a:schemeClr val="dk1"/>
                </a:solidFill>
                <a:latin typeface="Verdana"/>
                <a:ea typeface="Verdana"/>
                <a:cs typeface="Verdana"/>
                <a:sym typeface="Verdana"/>
              </a:rPr>
              <a:t> is one method of calculating the reserve</a:t>
            </a:r>
            <a:endParaRPr/>
          </a:p>
        </p:txBody>
      </p:sp>
    </p:spTree>
  </p:cSld>
  <p:clrMapOvr>
    <a:masterClrMapping/>
  </p:clrMapOvr>
  <p:transition spd="med">
    <p:wipe dir="r"/>
  </p:transition>
</p:sld>
</file>

<file path=ppt/theme/theme1.xml><?xml version="1.0" encoding="utf-8"?>
<a:theme xmlns:a="http://schemas.openxmlformats.org/drawingml/2006/main" xmlns:r="http://schemas.openxmlformats.org/officeDocument/2006/relationships" name="1_Rejda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jda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2004-08-04T08:00:35Z</dcterms:created>
  <dc:creator>Rejda / McNamara</dc:creator>
</cp:coreProperties>
</file>

<file path=docProps/custom.xml><?xml version="1.0" encoding="utf-8"?>
<Properties xmlns="http://schemas.openxmlformats.org/officeDocument/2006/custom-properties" xmlns:vt="http://schemas.openxmlformats.org/officeDocument/2006/docPropsVTypes"/>
</file>