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5.xml"/>
  <Override ContentType="application/vnd.openxmlformats-officedocument.presentationml.notesSlide+xml" PartName="/ppt/notesSlides/notesSlide19.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custom-properties+xml" PartName="/docProps/custom.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22.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28.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custom-properties" Target="docProps/custom.xml"/><Relationship Id="rId2" Type="http://schemas.openxmlformats.org/package/2006/relationships/metadata/core-properties" Target="docProps/core.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strictFirstAndLastChars="0" saveSubsetFonts="1" showSpecialPlsOnTitleSld="0">
  <p:sldMasterIdLst>
    <p:sldMasterId id="2147483648" r:id="rId4"/>
    <p:sldMasterId id="2147483650"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 id="270" r:id="rId21"/>
    <p:sldId id="271" r:id="rId22"/>
    <p:sldId id="272" r:id="rId23"/>
    <p:sldId id="273" r:id="rId24"/>
    <p:sldId id="274" r:id="rId25"/>
    <p:sldId id="275" r:id="rId26"/>
    <p:sldId id="276" r:id="rId27"/>
    <p:sldId id="277" r:id="rId28"/>
    <p:sldId id="278" r:id="rId29"/>
    <p:sldId id="279" r:id="rId30"/>
    <p:sldId id="280" r:id="rId31"/>
    <p:sldId id="281" r:id="rId32"/>
    <p:sldId id="282" r:id="rId33"/>
    <p:sldId id="283" r:id="rId34"/>
  </p:sldIdLst>
  <p:sldSz cy="68580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000000"/>
          </p15:clr>
        </p15:guide>
        <p15:guide id="2" pos="2880">
          <p15:clr>
            <a:srgbClr val="000000"/>
          </p15:clr>
        </p15:guide>
      </p15:sldGuideLst>
    </p:ext>
    <p:ext uri="{2D200454-40CA-4A62-9FC3-DE9A4176ACB9}">
      <p15:notesGuideLst>
        <p15:guide id="1" orient="horz" pos="2880">
          <p15:clr>
            <a:srgbClr val="000000"/>
          </p15:clr>
        </p15:guide>
        <p15:guide id="2" pos="2160">
          <p15:clr>
            <a:srgbClr val="000000"/>
          </p15:clr>
        </p15:guide>
      </p15:notesGuideLst>
    </p:ext>
    <p:ext uri="http://customooxmlschemas.google.com/">
      <go:slidesCustomData xmlns:go="http://customooxmlschemas.google.com/" r:id="rId35" roundtripDataSignature="AMtx7mis7CsqtU57RrfytjABBH4wHvmoNA=="/>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Comments="0">
  <p:slideViewPr>
    <p:cSldViewPr snapToGrid="0">
      <p:cViewPr varScale="1">
        <p:scale>
          <a:sx n="100" d="100"/>
          <a:sy n="100" d="100"/>
        </p:scale>
        <p:origin x="0" y="0"/>
      </p:cViewPr>
      <p:guideLst>
        <p:guide pos="2160" orient="horz"/>
        <p:guide pos="2880"/>
      </p:guideLst>
    </p:cSldViewPr>
  </p:slideViewPr>
  <p:notesViewPr>
    <p:cSldViewPr snapToGrid="0">
      <p:cViewPr varScale="1">
        <p:scale>
          <a:sx n="100" d="100"/>
          <a:sy n="100" d="100"/>
        </p:scale>
        <p:origin x="0" y="0"/>
      </p:cViewPr>
      <p:guideLst>
        <p:guide pos="2880" orient="horz"/>
        <p:guide pos="2160"/>
      </p:guideLst>
    </p:cSldViewPr>
  </p:notesViewPr>
</p:viewPr>
</file>

<file path=ppt/_rels/presentation.xml.rels><?xml version="1.0" encoding="UTF-8" standalone="yes"?><Relationships xmlns="http://schemas.openxmlformats.org/package/2006/relationships"><Relationship Id="rId20" Type="http://schemas.openxmlformats.org/officeDocument/2006/relationships/slide" Target="slides/slide14.xml"/><Relationship Id="rId22" Type="http://schemas.openxmlformats.org/officeDocument/2006/relationships/slide" Target="slides/slide16.xml"/><Relationship Id="rId21" Type="http://schemas.openxmlformats.org/officeDocument/2006/relationships/slide" Target="slides/slide15.xml"/><Relationship Id="rId24" Type="http://schemas.openxmlformats.org/officeDocument/2006/relationships/slide" Target="slides/slide18.xml"/><Relationship Id="rId23" Type="http://schemas.openxmlformats.org/officeDocument/2006/relationships/slide" Target="slides/slide17.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3.xml"/><Relationship Id="rId26" Type="http://schemas.openxmlformats.org/officeDocument/2006/relationships/slide" Target="slides/slide20.xml"/><Relationship Id="rId25" Type="http://schemas.openxmlformats.org/officeDocument/2006/relationships/slide" Target="slides/slide19.xml"/><Relationship Id="rId28" Type="http://schemas.openxmlformats.org/officeDocument/2006/relationships/slide" Target="slides/slide22.xml"/><Relationship Id="rId27" Type="http://schemas.openxmlformats.org/officeDocument/2006/relationships/slide" Target="slides/slide21.xml"/><Relationship Id="rId5" Type="http://schemas.openxmlformats.org/officeDocument/2006/relationships/slideMaster" Target="slideMasters/slideMaster2.xml"/><Relationship Id="rId6" Type="http://schemas.openxmlformats.org/officeDocument/2006/relationships/notesMaster" Target="notesMasters/notesMaster1.xml"/><Relationship Id="rId29" Type="http://schemas.openxmlformats.org/officeDocument/2006/relationships/slide" Target="slides/slide23.xml"/><Relationship Id="rId7" Type="http://schemas.openxmlformats.org/officeDocument/2006/relationships/slide" Target="slides/slide1.xml"/><Relationship Id="rId8" Type="http://schemas.openxmlformats.org/officeDocument/2006/relationships/slide" Target="slides/slide2.xml"/><Relationship Id="rId31" Type="http://schemas.openxmlformats.org/officeDocument/2006/relationships/slide" Target="slides/slide25.xml"/><Relationship Id="rId30" Type="http://schemas.openxmlformats.org/officeDocument/2006/relationships/slide" Target="slides/slide24.xml"/><Relationship Id="rId11" Type="http://schemas.openxmlformats.org/officeDocument/2006/relationships/slide" Target="slides/slide5.xml"/><Relationship Id="rId33" Type="http://schemas.openxmlformats.org/officeDocument/2006/relationships/slide" Target="slides/slide27.xml"/><Relationship Id="rId10" Type="http://schemas.openxmlformats.org/officeDocument/2006/relationships/slide" Target="slides/slide4.xml"/><Relationship Id="rId32" Type="http://schemas.openxmlformats.org/officeDocument/2006/relationships/slide" Target="slides/slide26.xml"/><Relationship Id="rId13" Type="http://schemas.openxmlformats.org/officeDocument/2006/relationships/slide" Target="slides/slide7.xml"/><Relationship Id="rId35" Type="http://customschemas.google.com/relationships/presentationmetadata" Target="metadata"/><Relationship Id="rId12" Type="http://schemas.openxmlformats.org/officeDocument/2006/relationships/slide" Target="slides/slide6.xml"/><Relationship Id="rId34" Type="http://schemas.openxmlformats.org/officeDocument/2006/relationships/slide" Target="slides/slide28.xml"/><Relationship Id="rId15" Type="http://schemas.openxmlformats.org/officeDocument/2006/relationships/slide" Target="slides/slide9.xml"/><Relationship Id="rId14" Type="http://schemas.openxmlformats.org/officeDocument/2006/relationships/slide" Target="slides/slide8.xml"/><Relationship Id="rId17" Type="http://schemas.openxmlformats.org/officeDocument/2006/relationships/slide" Target="slides/slide11.xml"/><Relationship Id="rId16" Type="http://schemas.openxmlformats.org/officeDocument/2006/relationships/slide" Target="slides/slide10.xml"/><Relationship Id="rId19" Type="http://schemas.openxmlformats.org/officeDocument/2006/relationships/slide" Target="slides/slide13.xml"/><Relationship Id="rId18"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000000"/>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7200"/>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SzPts val="1400"/>
              <a:buNone/>
              <a:defRPr b="0" i="0" sz="2400" u="none" cap="none" strike="noStrike">
                <a:solidFill>
                  <a:srgbClr val="000000"/>
                </a:solidFill>
                <a:latin typeface="Times"/>
                <a:ea typeface="Times"/>
                <a:cs typeface="Times"/>
                <a:sym typeface="Times"/>
              </a:defRPr>
            </a:lvl1pPr>
            <a:lvl2pPr lvl="1" marR="0" rtl="0" algn="l">
              <a:lnSpc>
                <a:spcPct val="100000"/>
              </a:lnSpc>
              <a:spcBef>
                <a:spcPts val="0"/>
              </a:spcBef>
              <a:spcAft>
                <a:spcPts val="0"/>
              </a:spcAft>
              <a:buSzPts val="1400"/>
              <a:buNone/>
              <a:defRPr b="0" i="0" sz="2400" u="none" cap="none" strike="noStrike">
                <a:solidFill>
                  <a:srgbClr val="000000"/>
                </a:solidFill>
                <a:latin typeface="Times"/>
                <a:ea typeface="Times"/>
                <a:cs typeface="Times"/>
                <a:sym typeface="Times"/>
              </a:defRPr>
            </a:lvl2pPr>
            <a:lvl3pPr lvl="2" marR="0" rtl="0" algn="l">
              <a:lnSpc>
                <a:spcPct val="100000"/>
              </a:lnSpc>
              <a:spcBef>
                <a:spcPts val="0"/>
              </a:spcBef>
              <a:spcAft>
                <a:spcPts val="0"/>
              </a:spcAft>
              <a:buSzPts val="1400"/>
              <a:buNone/>
              <a:defRPr b="0" i="0" sz="2400" u="none" cap="none" strike="noStrike">
                <a:solidFill>
                  <a:srgbClr val="000000"/>
                </a:solidFill>
                <a:latin typeface="Times"/>
                <a:ea typeface="Times"/>
                <a:cs typeface="Times"/>
                <a:sym typeface="Times"/>
              </a:defRPr>
            </a:lvl3pPr>
            <a:lvl4pPr lvl="3" marR="0" rtl="0" algn="l">
              <a:lnSpc>
                <a:spcPct val="100000"/>
              </a:lnSpc>
              <a:spcBef>
                <a:spcPts val="0"/>
              </a:spcBef>
              <a:spcAft>
                <a:spcPts val="0"/>
              </a:spcAft>
              <a:buSzPts val="1400"/>
              <a:buNone/>
              <a:defRPr b="0" i="0" sz="2400" u="none" cap="none" strike="noStrike">
                <a:solidFill>
                  <a:srgbClr val="000000"/>
                </a:solidFill>
                <a:latin typeface="Times"/>
                <a:ea typeface="Times"/>
                <a:cs typeface="Times"/>
                <a:sym typeface="Times"/>
              </a:defRPr>
            </a:lvl4pPr>
            <a:lvl5pPr lvl="4" marR="0" rtl="0" algn="l">
              <a:lnSpc>
                <a:spcPct val="100000"/>
              </a:lnSpc>
              <a:spcBef>
                <a:spcPts val="0"/>
              </a:spcBef>
              <a:spcAft>
                <a:spcPts val="0"/>
              </a:spcAft>
              <a:buSzPts val="1400"/>
              <a:buNone/>
              <a:defRPr b="0" i="0" sz="2400" u="none" cap="none" strike="noStrike">
                <a:solidFill>
                  <a:srgbClr val="000000"/>
                </a:solidFill>
                <a:latin typeface="Times"/>
                <a:ea typeface="Times"/>
                <a:cs typeface="Times"/>
                <a:sym typeface="Times"/>
              </a:defRPr>
            </a:lvl5pPr>
            <a:lvl6pPr lvl="5" marR="0" rtl="0" algn="l">
              <a:lnSpc>
                <a:spcPct val="100000"/>
              </a:lnSpc>
              <a:spcBef>
                <a:spcPts val="0"/>
              </a:spcBef>
              <a:spcAft>
                <a:spcPts val="0"/>
              </a:spcAft>
              <a:buSzPts val="1400"/>
              <a:buNone/>
              <a:defRPr b="0" i="0" sz="2400" u="none" cap="none" strike="noStrike">
                <a:solidFill>
                  <a:srgbClr val="000000"/>
                </a:solidFill>
                <a:latin typeface="Times"/>
                <a:ea typeface="Times"/>
                <a:cs typeface="Times"/>
                <a:sym typeface="Times"/>
              </a:defRPr>
            </a:lvl6pPr>
            <a:lvl7pPr lvl="6" marR="0" rtl="0" algn="l">
              <a:lnSpc>
                <a:spcPct val="100000"/>
              </a:lnSpc>
              <a:spcBef>
                <a:spcPts val="0"/>
              </a:spcBef>
              <a:spcAft>
                <a:spcPts val="0"/>
              </a:spcAft>
              <a:buSzPts val="1400"/>
              <a:buNone/>
              <a:defRPr b="0" i="0" sz="2400" u="none" cap="none" strike="noStrike">
                <a:solidFill>
                  <a:srgbClr val="000000"/>
                </a:solidFill>
                <a:latin typeface="Times"/>
                <a:ea typeface="Times"/>
                <a:cs typeface="Times"/>
                <a:sym typeface="Times"/>
              </a:defRPr>
            </a:lvl7pPr>
            <a:lvl8pPr lvl="7" marR="0" rtl="0" algn="l">
              <a:lnSpc>
                <a:spcPct val="100000"/>
              </a:lnSpc>
              <a:spcBef>
                <a:spcPts val="0"/>
              </a:spcBef>
              <a:spcAft>
                <a:spcPts val="0"/>
              </a:spcAft>
              <a:buSzPts val="1400"/>
              <a:buNone/>
              <a:defRPr b="0" i="0" sz="2400" u="none" cap="none" strike="noStrike">
                <a:solidFill>
                  <a:srgbClr val="000000"/>
                </a:solidFill>
                <a:latin typeface="Times"/>
                <a:ea typeface="Times"/>
                <a:cs typeface="Times"/>
                <a:sym typeface="Times"/>
              </a:defRPr>
            </a:lvl8pPr>
            <a:lvl9pPr lvl="8" marR="0" rtl="0" algn="l">
              <a:lnSpc>
                <a:spcPct val="100000"/>
              </a:lnSpc>
              <a:spcBef>
                <a:spcPts val="0"/>
              </a:spcBef>
              <a:spcAft>
                <a:spcPts val="0"/>
              </a:spcAft>
              <a:buSzPts val="1400"/>
              <a:buNone/>
              <a:defRPr b="0" i="0" sz="2400" u="none" cap="none" strike="noStrike">
                <a:solidFill>
                  <a:srgbClr val="000000"/>
                </a:solidFill>
                <a:latin typeface="Times"/>
                <a:ea typeface="Times"/>
                <a:cs typeface="Times"/>
                <a:sym typeface="Times"/>
              </a:defRPr>
            </a:lvl9pPr>
          </a:lstStyle>
          <a:p/>
        </p:txBody>
      </p:sp>
      <p:sp>
        <p:nvSpPr>
          <p:cNvPr id="4" name="Google Shape;4;n"/>
          <p:cNvSpPr txBox="1"/>
          <p:nvPr>
            <p:ph idx="10" type="dt"/>
          </p:nvPr>
        </p:nvSpPr>
        <p:spPr>
          <a:xfrm>
            <a:off x="3886200" y="0"/>
            <a:ext cx="2971800" cy="457200"/>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SzPts val="1400"/>
              <a:buNone/>
              <a:defRPr b="0" i="0" sz="2400" u="none" cap="none" strike="noStrike">
                <a:solidFill>
                  <a:srgbClr val="000000"/>
                </a:solidFill>
                <a:latin typeface="Times"/>
                <a:ea typeface="Times"/>
                <a:cs typeface="Times"/>
                <a:sym typeface="Times"/>
              </a:defRPr>
            </a:lvl1pPr>
            <a:lvl2pPr lvl="1" marR="0" rtl="0" algn="l">
              <a:lnSpc>
                <a:spcPct val="100000"/>
              </a:lnSpc>
              <a:spcBef>
                <a:spcPts val="0"/>
              </a:spcBef>
              <a:spcAft>
                <a:spcPts val="0"/>
              </a:spcAft>
              <a:buSzPts val="1400"/>
              <a:buNone/>
              <a:defRPr b="0" i="0" sz="2400" u="none" cap="none" strike="noStrike">
                <a:solidFill>
                  <a:srgbClr val="000000"/>
                </a:solidFill>
                <a:latin typeface="Times"/>
                <a:ea typeface="Times"/>
                <a:cs typeface="Times"/>
                <a:sym typeface="Times"/>
              </a:defRPr>
            </a:lvl2pPr>
            <a:lvl3pPr lvl="2" marR="0" rtl="0" algn="l">
              <a:lnSpc>
                <a:spcPct val="100000"/>
              </a:lnSpc>
              <a:spcBef>
                <a:spcPts val="0"/>
              </a:spcBef>
              <a:spcAft>
                <a:spcPts val="0"/>
              </a:spcAft>
              <a:buSzPts val="1400"/>
              <a:buNone/>
              <a:defRPr b="0" i="0" sz="2400" u="none" cap="none" strike="noStrike">
                <a:solidFill>
                  <a:srgbClr val="000000"/>
                </a:solidFill>
                <a:latin typeface="Times"/>
                <a:ea typeface="Times"/>
                <a:cs typeface="Times"/>
                <a:sym typeface="Times"/>
              </a:defRPr>
            </a:lvl3pPr>
            <a:lvl4pPr lvl="3" marR="0" rtl="0" algn="l">
              <a:lnSpc>
                <a:spcPct val="100000"/>
              </a:lnSpc>
              <a:spcBef>
                <a:spcPts val="0"/>
              </a:spcBef>
              <a:spcAft>
                <a:spcPts val="0"/>
              </a:spcAft>
              <a:buSzPts val="1400"/>
              <a:buNone/>
              <a:defRPr b="0" i="0" sz="2400" u="none" cap="none" strike="noStrike">
                <a:solidFill>
                  <a:srgbClr val="000000"/>
                </a:solidFill>
                <a:latin typeface="Times"/>
                <a:ea typeface="Times"/>
                <a:cs typeface="Times"/>
                <a:sym typeface="Times"/>
              </a:defRPr>
            </a:lvl4pPr>
            <a:lvl5pPr lvl="4" marR="0" rtl="0" algn="l">
              <a:lnSpc>
                <a:spcPct val="100000"/>
              </a:lnSpc>
              <a:spcBef>
                <a:spcPts val="0"/>
              </a:spcBef>
              <a:spcAft>
                <a:spcPts val="0"/>
              </a:spcAft>
              <a:buSzPts val="1400"/>
              <a:buNone/>
              <a:defRPr b="0" i="0" sz="2400" u="none" cap="none" strike="noStrike">
                <a:solidFill>
                  <a:srgbClr val="000000"/>
                </a:solidFill>
                <a:latin typeface="Times"/>
                <a:ea typeface="Times"/>
                <a:cs typeface="Times"/>
                <a:sym typeface="Times"/>
              </a:defRPr>
            </a:lvl5pPr>
            <a:lvl6pPr lvl="5" marR="0" rtl="0" algn="l">
              <a:lnSpc>
                <a:spcPct val="100000"/>
              </a:lnSpc>
              <a:spcBef>
                <a:spcPts val="0"/>
              </a:spcBef>
              <a:spcAft>
                <a:spcPts val="0"/>
              </a:spcAft>
              <a:buSzPts val="1400"/>
              <a:buNone/>
              <a:defRPr b="0" i="0" sz="2400" u="none" cap="none" strike="noStrike">
                <a:solidFill>
                  <a:srgbClr val="000000"/>
                </a:solidFill>
                <a:latin typeface="Times"/>
                <a:ea typeface="Times"/>
                <a:cs typeface="Times"/>
                <a:sym typeface="Times"/>
              </a:defRPr>
            </a:lvl6pPr>
            <a:lvl7pPr lvl="6" marR="0" rtl="0" algn="l">
              <a:lnSpc>
                <a:spcPct val="100000"/>
              </a:lnSpc>
              <a:spcBef>
                <a:spcPts val="0"/>
              </a:spcBef>
              <a:spcAft>
                <a:spcPts val="0"/>
              </a:spcAft>
              <a:buSzPts val="1400"/>
              <a:buNone/>
              <a:defRPr b="0" i="0" sz="2400" u="none" cap="none" strike="noStrike">
                <a:solidFill>
                  <a:srgbClr val="000000"/>
                </a:solidFill>
                <a:latin typeface="Times"/>
                <a:ea typeface="Times"/>
                <a:cs typeface="Times"/>
                <a:sym typeface="Times"/>
              </a:defRPr>
            </a:lvl7pPr>
            <a:lvl8pPr lvl="7" marR="0" rtl="0" algn="l">
              <a:lnSpc>
                <a:spcPct val="100000"/>
              </a:lnSpc>
              <a:spcBef>
                <a:spcPts val="0"/>
              </a:spcBef>
              <a:spcAft>
                <a:spcPts val="0"/>
              </a:spcAft>
              <a:buSzPts val="1400"/>
              <a:buNone/>
              <a:defRPr b="0" i="0" sz="2400" u="none" cap="none" strike="noStrike">
                <a:solidFill>
                  <a:srgbClr val="000000"/>
                </a:solidFill>
                <a:latin typeface="Times"/>
                <a:ea typeface="Times"/>
                <a:cs typeface="Times"/>
                <a:sym typeface="Times"/>
              </a:defRPr>
            </a:lvl8pPr>
            <a:lvl9pPr lvl="8" marR="0" rtl="0" algn="l">
              <a:lnSpc>
                <a:spcPct val="100000"/>
              </a:lnSpc>
              <a:spcBef>
                <a:spcPts val="0"/>
              </a:spcBef>
              <a:spcAft>
                <a:spcPts val="0"/>
              </a:spcAft>
              <a:buSzPts val="1400"/>
              <a:buNone/>
              <a:defRPr b="0" i="0" sz="2400" u="none" cap="none" strike="noStrike">
                <a:solidFill>
                  <a:srgbClr val="000000"/>
                </a:solidFill>
                <a:latin typeface="Times"/>
                <a:ea typeface="Times"/>
                <a:cs typeface="Times"/>
                <a:sym typeface="Times"/>
              </a:defRPr>
            </a:lvl9pPr>
          </a:lstStyle>
          <a:p/>
        </p:txBody>
      </p:sp>
      <p:sp>
        <p:nvSpPr>
          <p:cNvPr id="5" name="Google Shape;5;n"/>
          <p:cNvSpPr/>
          <p:nvPr>
            <p:ph idx="3"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6" name="Google Shape;6;n"/>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
        <p:nvSpPr>
          <p:cNvPr id="7" name="Google Shape;7;n"/>
          <p:cNvSpPr txBox="1"/>
          <p:nvPr>
            <p:ph idx="11" type="ftr"/>
          </p:nvPr>
        </p:nvSpPr>
        <p:spPr>
          <a:xfrm>
            <a:off x="0" y="8686800"/>
            <a:ext cx="2971800" cy="457200"/>
          </a:xfrm>
          <a:prstGeom prst="rect">
            <a:avLst/>
          </a:prstGeom>
          <a:noFill/>
          <a:ln>
            <a:noFill/>
          </a:ln>
        </p:spPr>
        <p:txBody>
          <a:bodyPr anchorCtr="0" anchor="b" bIns="45700" lIns="91425" spcFirstLastPara="1" rIns="91425" wrap="square" tIns="45700">
            <a:noAutofit/>
          </a:bodyPr>
          <a:lstStyle>
            <a:lvl1pPr lvl="0" marR="0" rtl="0" algn="l">
              <a:lnSpc>
                <a:spcPct val="100000"/>
              </a:lnSpc>
              <a:spcBef>
                <a:spcPts val="0"/>
              </a:spcBef>
              <a:spcAft>
                <a:spcPts val="0"/>
              </a:spcAft>
              <a:buSzPts val="1400"/>
              <a:buNone/>
              <a:defRPr b="0" i="0" sz="2400" u="none" cap="none" strike="noStrike">
                <a:solidFill>
                  <a:srgbClr val="000000"/>
                </a:solidFill>
                <a:latin typeface="Times"/>
                <a:ea typeface="Times"/>
                <a:cs typeface="Times"/>
                <a:sym typeface="Times"/>
              </a:defRPr>
            </a:lvl1pPr>
            <a:lvl2pPr lvl="1" marR="0" rtl="0" algn="l">
              <a:lnSpc>
                <a:spcPct val="100000"/>
              </a:lnSpc>
              <a:spcBef>
                <a:spcPts val="0"/>
              </a:spcBef>
              <a:spcAft>
                <a:spcPts val="0"/>
              </a:spcAft>
              <a:buSzPts val="1400"/>
              <a:buNone/>
              <a:defRPr b="0" i="0" sz="2400" u="none" cap="none" strike="noStrike">
                <a:solidFill>
                  <a:srgbClr val="000000"/>
                </a:solidFill>
                <a:latin typeface="Times"/>
                <a:ea typeface="Times"/>
                <a:cs typeface="Times"/>
                <a:sym typeface="Times"/>
              </a:defRPr>
            </a:lvl2pPr>
            <a:lvl3pPr lvl="2" marR="0" rtl="0" algn="l">
              <a:lnSpc>
                <a:spcPct val="100000"/>
              </a:lnSpc>
              <a:spcBef>
                <a:spcPts val="0"/>
              </a:spcBef>
              <a:spcAft>
                <a:spcPts val="0"/>
              </a:spcAft>
              <a:buSzPts val="1400"/>
              <a:buNone/>
              <a:defRPr b="0" i="0" sz="2400" u="none" cap="none" strike="noStrike">
                <a:solidFill>
                  <a:srgbClr val="000000"/>
                </a:solidFill>
                <a:latin typeface="Times"/>
                <a:ea typeface="Times"/>
                <a:cs typeface="Times"/>
                <a:sym typeface="Times"/>
              </a:defRPr>
            </a:lvl3pPr>
            <a:lvl4pPr lvl="3" marR="0" rtl="0" algn="l">
              <a:lnSpc>
                <a:spcPct val="100000"/>
              </a:lnSpc>
              <a:spcBef>
                <a:spcPts val="0"/>
              </a:spcBef>
              <a:spcAft>
                <a:spcPts val="0"/>
              </a:spcAft>
              <a:buSzPts val="1400"/>
              <a:buNone/>
              <a:defRPr b="0" i="0" sz="2400" u="none" cap="none" strike="noStrike">
                <a:solidFill>
                  <a:srgbClr val="000000"/>
                </a:solidFill>
                <a:latin typeface="Times"/>
                <a:ea typeface="Times"/>
                <a:cs typeface="Times"/>
                <a:sym typeface="Times"/>
              </a:defRPr>
            </a:lvl4pPr>
            <a:lvl5pPr lvl="4" marR="0" rtl="0" algn="l">
              <a:lnSpc>
                <a:spcPct val="100000"/>
              </a:lnSpc>
              <a:spcBef>
                <a:spcPts val="0"/>
              </a:spcBef>
              <a:spcAft>
                <a:spcPts val="0"/>
              </a:spcAft>
              <a:buSzPts val="1400"/>
              <a:buNone/>
              <a:defRPr b="0" i="0" sz="2400" u="none" cap="none" strike="noStrike">
                <a:solidFill>
                  <a:srgbClr val="000000"/>
                </a:solidFill>
                <a:latin typeface="Times"/>
                <a:ea typeface="Times"/>
                <a:cs typeface="Times"/>
                <a:sym typeface="Times"/>
              </a:defRPr>
            </a:lvl5pPr>
            <a:lvl6pPr lvl="5" marR="0" rtl="0" algn="l">
              <a:lnSpc>
                <a:spcPct val="100000"/>
              </a:lnSpc>
              <a:spcBef>
                <a:spcPts val="0"/>
              </a:spcBef>
              <a:spcAft>
                <a:spcPts val="0"/>
              </a:spcAft>
              <a:buSzPts val="1400"/>
              <a:buNone/>
              <a:defRPr b="0" i="0" sz="2400" u="none" cap="none" strike="noStrike">
                <a:solidFill>
                  <a:srgbClr val="000000"/>
                </a:solidFill>
                <a:latin typeface="Times"/>
                <a:ea typeface="Times"/>
                <a:cs typeface="Times"/>
                <a:sym typeface="Times"/>
              </a:defRPr>
            </a:lvl6pPr>
            <a:lvl7pPr lvl="6" marR="0" rtl="0" algn="l">
              <a:lnSpc>
                <a:spcPct val="100000"/>
              </a:lnSpc>
              <a:spcBef>
                <a:spcPts val="0"/>
              </a:spcBef>
              <a:spcAft>
                <a:spcPts val="0"/>
              </a:spcAft>
              <a:buSzPts val="1400"/>
              <a:buNone/>
              <a:defRPr b="0" i="0" sz="2400" u="none" cap="none" strike="noStrike">
                <a:solidFill>
                  <a:srgbClr val="000000"/>
                </a:solidFill>
                <a:latin typeface="Times"/>
                <a:ea typeface="Times"/>
                <a:cs typeface="Times"/>
                <a:sym typeface="Times"/>
              </a:defRPr>
            </a:lvl7pPr>
            <a:lvl8pPr lvl="7" marR="0" rtl="0" algn="l">
              <a:lnSpc>
                <a:spcPct val="100000"/>
              </a:lnSpc>
              <a:spcBef>
                <a:spcPts val="0"/>
              </a:spcBef>
              <a:spcAft>
                <a:spcPts val="0"/>
              </a:spcAft>
              <a:buSzPts val="1400"/>
              <a:buNone/>
              <a:defRPr b="0" i="0" sz="2400" u="none" cap="none" strike="noStrike">
                <a:solidFill>
                  <a:srgbClr val="000000"/>
                </a:solidFill>
                <a:latin typeface="Times"/>
                <a:ea typeface="Times"/>
                <a:cs typeface="Times"/>
                <a:sym typeface="Times"/>
              </a:defRPr>
            </a:lvl8pPr>
            <a:lvl9pPr lvl="8" marR="0" rtl="0" algn="l">
              <a:lnSpc>
                <a:spcPct val="100000"/>
              </a:lnSpc>
              <a:spcBef>
                <a:spcPts val="0"/>
              </a:spcBef>
              <a:spcAft>
                <a:spcPts val="0"/>
              </a:spcAft>
              <a:buSzPts val="1400"/>
              <a:buNone/>
              <a:defRPr b="0" i="0" sz="2400" u="none" cap="none" strike="noStrike">
                <a:solidFill>
                  <a:srgbClr val="000000"/>
                </a:solidFill>
                <a:latin typeface="Times"/>
                <a:ea typeface="Times"/>
                <a:cs typeface="Times"/>
                <a:sym typeface="Times"/>
              </a:defRPr>
            </a:lvl9pPr>
          </a:lstStyle>
          <a:p/>
        </p:txBody>
      </p:sp>
      <p:sp>
        <p:nvSpPr>
          <p:cNvPr id="8" name="Google Shape;8;n"/>
          <p:cNvSpPr txBox="1"/>
          <p:nvPr>
            <p:ph idx="12" type="sldNum"/>
          </p:nvPr>
        </p:nvSpPr>
        <p:spPr>
          <a:xfrm>
            <a:off x="3886200" y="8686800"/>
            <a:ext cx="2971800" cy="4572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Times"/>
              <a:buNone/>
            </a:pPr>
            <a:fld id="{00000000-1234-1234-1234-123412341234}" type="slidenum">
              <a:rPr b="0" i="0" lang="en-US" sz="1200" u="none" cap="none" strike="noStrike">
                <a:solidFill>
                  <a:srgbClr val="000000"/>
                </a:solidFill>
                <a:latin typeface="Times"/>
                <a:ea typeface="Times"/>
                <a:cs typeface="Times"/>
                <a:sym typeface="Times"/>
              </a:rPr>
              <a:t>‹#›</a:t>
            </a:fld>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6" name="Shape 56"/>
        <p:cNvGrpSpPr/>
        <p:nvPr/>
      </p:nvGrpSpPr>
      <p:grpSpPr>
        <a:xfrm>
          <a:off x="0" y="0"/>
          <a:ext cx="0" cy="0"/>
          <a:chOff x="0" y="0"/>
          <a:chExt cx="0" cy="0"/>
        </a:xfrm>
      </p:grpSpPr>
      <p:sp>
        <p:nvSpPr>
          <p:cNvPr id="57" name="Google Shape;57;p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58" name="Google Shape;58;p1: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59" name="Google Shape;59;p1:notes"/>
          <p:cNvSpPr txBox="1"/>
          <p:nvPr/>
        </p:nvSpPr>
        <p:spPr>
          <a:xfrm>
            <a:off x="3886200" y="8686800"/>
            <a:ext cx="2971800" cy="4572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Times"/>
              <a:buNone/>
            </a:pPr>
            <a:fld id="{00000000-1234-1234-1234-123412341234}" type="slidenum">
              <a:rPr b="0" i="0" lang="en-US" sz="1200" u="none" cap="none" strike="noStrike">
                <a:solidFill>
                  <a:srgbClr val="000000"/>
                </a:solidFill>
                <a:latin typeface="Times"/>
                <a:ea typeface="Times"/>
                <a:cs typeface="Times"/>
                <a:sym typeface="Times"/>
              </a:rPr>
              <a:t>‹#›</a:t>
            </a:fld>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1" name="Shape 121"/>
        <p:cNvGrpSpPr/>
        <p:nvPr/>
      </p:nvGrpSpPr>
      <p:grpSpPr>
        <a:xfrm>
          <a:off x="0" y="0"/>
          <a:ext cx="0" cy="0"/>
          <a:chOff x="0" y="0"/>
          <a:chExt cx="0" cy="0"/>
        </a:xfrm>
      </p:grpSpPr>
      <p:sp>
        <p:nvSpPr>
          <p:cNvPr id="122" name="Google Shape;122;p10: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23" name="Google Shape;123;p1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7" name="Shape 127"/>
        <p:cNvGrpSpPr/>
        <p:nvPr/>
      </p:nvGrpSpPr>
      <p:grpSpPr>
        <a:xfrm>
          <a:off x="0" y="0"/>
          <a:ext cx="0" cy="0"/>
          <a:chOff x="0" y="0"/>
          <a:chExt cx="0" cy="0"/>
        </a:xfrm>
      </p:grpSpPr>
      <p:sp>
        <p:nvSpPr>
          <p:cNvPr id="128" name="Google Shape;128;p11: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29" name="Google Shape;129;p1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3" name="Shape 133"/>
        <p:cNvGrpSpPr/>
        <p:nvPr/>
      </p:nvGrpSpPr>
      <p:grpSpPr>
        <a:xfrm>
          <a:off x="0" y="0"/>
          <a:ext cx="0" cy="0"/>
          <a:chOff x="0" y="0"/>
          <a:chExt cx="0" cy="0"/>
        </a:xfrm>
      </p:grpSpPr>
      <p:sp>
        <p:nvSpPr>
          <p:cNvPr id="134" name="Google Shape;134;p12: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35" name="Google Shape;135;p1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9" name="Shape 139"/>
        <p:cNvGrpSpPr/>
        <p:nvPr/>
      </p:nvGrpSpPr>
      <p:grpSpPr>
        <a:xfrm>
          <a:off x="0" y="0"/>
          <a:ext cx="0" cy="0"/>
          <a:chOff x="0" y="0"/>
          <a:chExt cx="0" cy="0"/>
        </a:xfrm>
      </p:grpSpPr>
      <p:sp>
        <p:nvSpPr>
          <p:cNvPr id="140" name="Google Shape;140;p13: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41" name="Google Shape;141;p1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7" name="Shape 147"/>
        <p:cNvGrpSpPr/>
        <p:nvPr/>
      </p:nvGrpSpPr>
      <p:grpSpPr>
        <a:xfrm>
          <a:off x="0" y="0"/>
          <a:ext cx="0" cy="0"/>
          <a:chOff x="0" y="0"/>
          <a:chExt cx="0" cy="0"/>
        </a:xfrm>
      </p:grpSpPr>
      <p:sp>
        <p:nvSpPr>
          <p:cNvPr id="148" name="Google Shape;148;p14: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49" name="Google Shape;149;p1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4" name="Shape 154"/>
        <p:cNvGrpSpPr/>
        <p:nvPr/>
      </p:nvGrpSpPr>
      <p:grpSpPr>
        <a:xfrm>
          <a:off x="0" y="0"/>
          <a:ext cx="0" cy="0"/>
          <a:chOff x="0" y="0"/>
          <a:chExt cx="0" cy="0"/>
        </a:xfrm>
      </p:grpSpPr>
      <p:sp>
        <p:nvSpPr>
          <p:cNvPr id="155" name="Google Shape;155;p15: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56" name="Google Shape;156;p1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9" name="Shape 159"/>
        <p:cNvGrpSpPr/>
        <p:nvPr/>
      </p:nvGrpSpPr>
      <p:grpSpPr>
        <a:xfrm>
          <a:off x="0" y="0"/>
          <a:ext cx="0" cy="0"/>
          <a:chOff x="0" y="0"/>
          <a:chExt cx="0" cy="0"/>
        </a:xfrm>
      </p:grpSpPr>
      <p:sp>
        <p:nvSpPr>
          <p:cNvPr id="160" name="Google Shape;160;p16: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61" name="Google Shape;161;p1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4" name="Shape 164"/>
        <p:cNvGrpSpPr/>
        <p:nvPr/>
      </p:nvGrpSpPr>
      <p:grpSpPr>
        <a:xfrm>
          <a:off x="0" y="0"/>
          <a:ext cx="0" cy="0"/>
          <a:chOff x="0" y="0"/>
          <a:chExt cx="0" cy="0"/>
        </a:xfrm>
      </p:grpSpPr>
      <p:sp>
        <p:nvSpPr>
          <p:cNvPr id="165" name="Google Shape;165;p17: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66" name="Google Shape;166;p1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0" name="Shape 170"/>
        <p:cNvGrpSpPr/>
        <p:nvPr/>
      </p:nvGrpSpPr>
      <p:grpSpPr>
        <a:xfrm>
          <a:off x="0" y="0"/>
          <a:ext cx="0" cy="0"/>
          <a:chOff x="0" y="0"/>
          <a:chExt cx="0" cy="0"/>
        </a:xfrm>
      </p:grpSpPr>
      <p:sp>
        <p:nvSpPr>
          <p:cNvPr id="171" name="Google Shape;171;p18: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72" name="Google Shape;172;p18: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5" name="Shape 175"/>
        <p:cNvGrpSpPr/>
        <p:nvPr/>
      </p:nvGrpSpPr>
      <p:grpSpPr>
        <a:xfrm>
          <a:off x="0" y="0"/>
          <a:ext cx="0" cy="0"/>
          <a:chOff x="0" y="0"/>
          <a:chExt cx="0" cy="0"/>
        </a:xfrm>
      </p:grpSpPr>
      <p:sp>
        <p:nvSpPr>
          <p:cNvPr id="176" name="Google Shape;176;p19: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77" name="Google Shape;177;p19: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2" name="Shape 62"/>
        <p:cNvGrpSpPr/>
        <p:nvPr/>
      </p:nvGrpSpPr>
      <p:grpSpPr>
        <a:xfrm>
          <a:off x="0" y="0"/>
          <a:ext cx="0" cy="0"/>
          <a:chOff x="0" y="0"/>
          <a:chExt cx="0" cy="0"/>
        </a:xfrm>
      </p:grpSpPr>
      <p:sp>
        <p:nvSpPr>
          <p:cNvPr id="63" name="Google Shape;63;p2: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64" name="Google Shape;64;p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80" name="Shape 180"/>
        <p:cNvGrpSpPr/>
        <p:nvPr/>
      </p:nvGrpSpPr>
      <p:grpSpPr>
        <a:xfrm>
          <a:off x="0" y="0"/>
          <a:ext cx="0" cy="0"/>
          <a:chOff x="0" y="0"/>
          <a:chExt cx="0" cy="0"/>
        </a:xfrm>
      </p:grpSpPr>
      <p:sp>
        <p:nvSpPr>
          <p:cNvPr id="181" name="Google Shape;181;p20: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82" name="Google Shape;182;p2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86" name="Shape 186"/>
        <p:cNvGrpSpPr/>
        <p:nvPr/>
      </p:nvGrpSpPr>
      <p:grpSpPr>
        <a:xfrm>
          <a:off x="0" y="0"/>
          <a:ext cx="0" cy="0"/>
          <a:chOff x="0" y="0"/>
          <a:chExt cx="0" cy="0"/>
        </a:xfrm>
      </p:grpSpPr>
      <p:sp>
        <p:nvSpPr>
          <p:cNvPr id="187" name="Google Shape;187;p21: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88" name="Google Shape;188;p2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92" name="Shape 192"/>
        <p:cNvGrpSpPr/>
        <p:nvPr/>
      </p:nvGrpSpPr>
      <p:grpSpPr>
        <a:xfrm>
          <a:off x="0" y="0"/>
          <a:ext cx="0" cy="0"/>
          <a:chOff x="0" y="0"/>
          <a:chExt cx="0" cy="0"/>
        </a:xfrm>
      </p:grpSpPr>
      <p:sp>
        <p:nvSpPr>
          <p:cNvPr id="193" name="Google Shape;193;p22: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94" name="Google Shape;194;p2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98" name="Shape 198"/>
        <p:cNvGrpSpPr/>
        <p:nvPr/>
      </p:nvGrpSpPr>
      <p:grpSpPr>
        <a:xfrm>
          <a:off x="0" y="0"/>
          <a:ext cx="0" cy="0"/>
          <a:chOff x="0" y="0"/>
          <a:chExt cx="0" cy="0"/>
        </a:xfrm>
      </p:grpSpPr>
      <p:sp>
        <p:nvSpPr>
          <p:cNvPr id="199" name="Google Shape;199;p23: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00" name="Google Shape;200;p2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04" name="Shape 204"/>
        <p:cNvGrpSpPr/>
        <p:nvPr/>
      </p:nvGrpSpPr>
      <p:grpSpPr>
        <a:xfrm>
          <a:off x="0" y="0"/>
          <a:ext cx="0" cy="0"/>
          <a:chOff x="0" y="0"/>
          <a:chExt cx="0" cy="0"/>
        </a:xfrm>
      </p:grpSpPr>
      <p:sp>
        <p:nvSpPr>
          <p:cNvPr id="205" name="Google Shape;205;p24: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06" name="Google Shape;206;p2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10" name="Shape 210"/>
        <p:cNvGrpSpPr/>
        <p:nvPr/>
      </p:nvGrpSpPr>
      <p:grpSpPr>
        <a:xfrm>
          <a:off x="0" y="0"/>
          <a:ext cx="0" cy="0"/>
          <a:chOff x="0" y="0"/>
          <a:chExt cx="0" cy="0"/>
        </a:xfrm>
      </p:grpSpPr>
      <p:sp>
        <p:nvSpPr>
          <p:cNvPr id="211" name="Google Shape;211;p25: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12" name="Google Shape;212;p2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16" name="Shape 216"/>
        <p:cNvGrpSpPr/>
        <p:nvPr/>
      </p:nvGrpSpPr>
      <p:grpSpPr>
        <a:xfrm>
          <a:off x="0" y="0"/>
          <a:ext cx="0" cy="0"/>
          <a:chOff x="0" y="0"/>
          <a:chExt cx="0" cy="0"/>
        </a:xfrm>
      </p:grpSpPr>
      <p:sp>
        <p:nvSpPr>
          <p:cNvPr id="217" name="Google Shape;217;p26: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18" name="Google Shape;218;p2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22" name="Shape 222"/>
        <p:cNvGrpSpPr/>
        <p:nvPr/>
      </p:nvGrpSpPr>
      <p:grpSpPr>
        <a:xfrm>
          <a:off x="0" y="0"/>
          <a:ext cx="0" cy="0"/>
          <a:chOff x="0" y="0"/>
          <a:chExt cx="0" cy="0"/>
        </a:xfrm>
      </p:grpSpPr>
      <p:sp>
        <p:nvSpPr>
          <p:cNvPr id="223" name="Google Shape;223;p27: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24" name="Google Shape;224;p2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28" name="Shape 228"/>
        <p:cNvGrpSpPr/>
        <p:nvPr/>
      </p:nvGrpSpPr>
      <p:grpSpPr>
        <a:xfrm>
          <a:off x="0" y="0"/>
          <a:ext cx="0" cy="0"/>
          <a:chOff x="0" y="0"/>
          <a:chExt cx="0" cy="0"/>
        </a:xfrm>
      </p:grpSpPr>
      <p:sp>
        <p:nvSpPr>
          <p:cNvPr id="229" name="Google Shape;229;p28: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30" name="Google Shape;230;p28: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8" name="Shape 68"/>
        <p:cNvGrpSpPr/>
        <p:nvPr/>
      </p:nvGrpSpPr>
      <p:grpSpPr>
        <a:xfrm>
          <a:off x="0" y="0"/>
          <a:ext cx="0" cy="0"/>
          <a:chOff x="0" y="0"/>
          <a:chExt cx="0" cy="0"/>
        </a:xfrm>
      </p:grpSpPr>
      <p:sp>
        <p:nvSpPr>
          <p:cNvPr id="69" name="Google Shape;69;p3: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70" name="Google Shape;70;p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4" name="Shape 74"/>
        <p:cNvGrpSpPr/>
        <p:nvPr/>
      </p:nvGrpSpPr>
      <p:grpSpPr>
        <a:xfrm>
          <a:off x="0" y="0"/>
          <a:ext cx="0" cy="0"/>
          <a:chOff x="0" y="0"/>
          <a:chExt cx="0" cy="0"/>
        </a:xfrm>
      </p:grpSpPr>
      <p:sp>
        <p:nvSpPr>
          <p:cNvPr id="75" name="Google Shape;75;p4: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76" name="Google Shape;76;p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0" name="Shape 80"/>
        <p:cNvGrpSpPr/>
        <p:nvPr/>
      </p:nvGrpSpPr>
      <p:grpSpPr>
        <a:xfrm>
          <a:off x="0" y="0"/>
          <a:ext cx="0" cy="0"/>
          <a:chOff x="0" y="0"/>
          <a:chExt cx="0" cy="0"/>
        </a:xfrm>
      </p:grpSpPr>
      <p:sp>
        <p:nvSpPr>
          <p:cNvPr id="81" name="Google Shape;81;p5: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82" name="Google Shape;82;p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7" name="Shape 97"/>
        <p:cNvGrpSpPr/>
        <p:nvPr/>
      </p:nvGrpSpPr>
      <p:grpSpPr>
        <a:xfrm>
          <a:off x="0" y="0"/>
          <a:ext cx="0" cy="0"/>
          <a:chOff x="0" y="0"/>
          <a:chExt cx="0" cy="0"/>
        </a:xfrm>
      </p:grpSpPr>
      <p:sp>
        <p:nvSpPr>
          <p:cNvPr id="98" name="Google Shape;98;p6: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99" name="Google Shape;99;p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3" name="Shape 103"/>
        <p:cNvGrpSpPr/>
        <p:nvPr/>
      </p:nvGrpSpPr>
      <p:grpSpPr>
        <a:xfrm>
          <a:off x="0" y="0"/>
          <a:ext cx="0" cy="0"/>
          <a:chOff x="0" y="0"/>
          <a:chExt cx="0" cy="0"/>
        </a:xfrm>
      </p:grpSpPr>
      <p:sp>
        <p:nvSpPr>
          <p:cNvPr id="104" name="Google Shape;104;p7: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05" name="Google Shape;105;p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9" name="Shape 109"/>
        <p:cNvGrpSpPr/>
        <p:nvPr/>
      </p:nvGrpSpPr>
      <p:grpSpPr>
        <a:xfrm>
          <a:off x="0" y="0"/>
          <a:ext cx="0" cy="0"/>
          <a:chOff x="0" y="0"/>
          <a:chExt cx="0" cy="0"/>
        </a:xfrm>
      </p:grpSpPr>
      <p:sp>
        <p:nvSpPr>
          <p:cNvPr id="110" name="Google Shape;110;p8: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11" name="Google Shape;111;p8: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5" name="Shape 115"/>
        <p:cNvGrpSpPr/>
        <p:nvPr/>
      </p:nvGrpSpPr>
      <p:grpSpPr>
        <a:xfrm>
          <a:off x="0" y="0"/>
          <a:ext cx="0" cy="0"/>
          <a:chOff x="0" y="0"/>
          <a:chExt cx="0" cy="0"/>
        </a:xfrm>
      </p:grpSpPr>
      <p:sp>
        <p:nvSpPr>
          <p:cNvPr id="116" name="Google Shape;116;p9: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17" name="Google Shape;117;p9: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16" name="Shape 16"/>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wo Content" type="twoObj">
  <p:cSld name="TWO_OBJECTS">
    <p:spTree>
      <p:nvGrpSpPr>
        <p:cNvPr id="49" name="Shape 49"/>
        <p:cNvGrpSpPr/>
        <p:nvPr/>
      </p:nvGrpSpPr>
      <p:grpSpPr>
        <a:xfrm>
          <a:off x="0" y="0"/>
          <a:ext cx="0" cy="0"/>
          <a:chOff x="0" y="0"/>
          <a:chExt cx="0" cy="0"/>
        </a:xfrm>
      </p:grpSpPr>
      <p:sp>
        <p:nvSpPr>
          <p:cNvPr id="50" name="Google Shape;50;p40"/>
          <p:cNvSpPr txBox="1"/>
          <p:nvPr>
            <p:ph type="title"/>
          </p:nvPr>
        </p:nvSpPr>
        <p:spPr>
          <a:xfrm>
            <a:off x="381000" y="0"/>
            <a:ext cx="8458200" cy="1143000"/>
          </a:xfrm>
          <a:prstGeom prst="rect">
            <a:avLst/>
          </a:prstGeom>
          <a:noFill/>
          <a:ln>
            <a:noFill/>
          </a:ln>
        </p:spPr>
        <p:txBody>
          <a:bodyPr anchorCtr="0"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1" name="Google Shape;51;p40"/>
          <p:cNvSpPr txBox="1"/>
          <p:nvPr>
            <p:ph idx="1" type="body"/>
          </p:nvPr>
        </p:nvSpPr>
        <p:spPr>
          <a:xfrm>
            <a:off x="381000" y="1447800"/>
            <a:ext cx="4114800" cy="4648200"/>
          </a:xfrm>
          <a:prstGeom prst="rect">
            <a:avLst/>
          </a:prstGeom>
          <a:noFill/>
          <a:ln>
            <a:noFill/>
          </a:ln>
        </p:spPr>
        <p:txBody>
          <a:bodyPr anchorCtr="0" anchor="t" bIns="0" lIns="0" spcFirstLastPara="1" rIns="0" wrap="square" tIns="0">
            <a:noAutofit/>
          </a:bodyPr>
          <a:lstStyle>
            <a:lvl1pPr indent="-406400" lvl="0" marL="457200" algn="l">
              <a:spcBef>
                <a:spcPts val="560"/>
              </a:spcBef>
              <a:spcAft>
                <a:spcPts val="0"/>
              </a:spcAft>
              <a:buClr>
                <a:schemeClr val="dk1"/>
              </a:buClr>
              <a:buSzPts val="2800"/>
              <a:buFont typeface="Verdana"/>
              <a:buChar char="•"/>
              <a:defRPr sz="2800"/>
            </a:lvl1pPr>
            <a:lvl2pPr indent="-381000" lvl="1" marL="914400" algn="l">
              <a:spcBef>
                <a:spcPts val="480"/>
              </a:spcBef>
              <a:spcAft>
                <a:spcPts val="0"/>
              </a:spcAft>
              <a:buClr>
                <a:schemeClr val="dk1"/>
              </a:buClr>
              <a:buSzPts val="2400"/>
              <a:buFont typeface="Verdana"/>
              <a:buChar char="–"/>
              <a:defRPr sz="2400"/>
            </a:lvl2pPr>
            <a:lvl3pPr indent="-355600" lvl="2" marL="1371600" algn="l">
              <a:spcBef>
                <a:spcPts val="400"/>
              </a:spcBef>
              <a:spcAft>
                <a:spcPts val="0"/>
              </a:spcAft>
              <a:buClr>
                <a:schemeClr val="dk1"/>
              </a:buClr>
              <a:buSzPts val="2000"/>
              <a:buFont typeface="Verdana"/>
              <a:buChar char="•"/>
              <a:defRPr sz="2000"/>
            </a:lvl3pPr>
            <a:lvl4pPr indent="-342900" lvl="3" marL="1828800" algn="l">
              <a:spcBef>
                <a:spcPts val="360"/>
              </a:spcBef>
              <a:spcAft>
                <a:spcPts val="0"/>
              </a:spcAft>
              <a:buClr>
                <a:schemeClr val="dk1"/>
              </a:buClr>
              <a:buSzPts val="1800"/>
              <a:buFont typeface="Verdana"/>
              <a:buChar char="–"/>
              <a:defRPr sz="1800"/>
            </a:lvl4pPr>
            <a:lvl5pPr indent="-342900" lvl="4" marL="2286000" algn="l">
              <a:spcBef>
                <a:spcPts val="360"/>
              </a:spcBef>
              <a:spcAft>
                <a:spcPts val="0"/>
              </a:spcAft>
              <a:buClr>
                <a:schemeClr val="dk1"/>
              </a:buClr>
              <a:buSzPts val="1800"/>
              <a:buFont typeface="Verdana"/>
              <a:buChar char="»"/>
              <a:defRPr sz="1800"/>
            </a:lvl5pPr>
            <a:lvl6pPr indent="-342900" lvl="5" marL="2743200" algn="l">
              <a:spcBef>
                <a:spcPts val="360"/>
              </a:spcBef>
              <a:spcAft>
                <a:spcPts val="0"/>
              </a:spcAft>
              <a:buClr>
                <a:schemeClr val="dk1"/>
              </a:buClr>
              <a:buSzPts val="1800"/>
              <a:buFont typeface="Verdana"/>
              <a:buChar char="»"/>
              <a:defRPr sz="1800"/>
            </a:lvl6pPr>
            <a:lvl7pPr indent="-342900" lvl="6" marL="3200400" algn="l">
              <a:spcBef>
                <a:spcPts val="360"/>
              </a:spcBef>
              <a:spcAft>
                <a:spcPts val="0"/>
              </a:spcAft>
              <a:buClr>
                <a:schemeClr val="dk1"/>
              </a:buClr>
              <a:buSzPts val="1800"/>
              <a:buFont typeface="Verdana"/>
              <a:buChar char="»"/>
              <a:defRPr sz="1800"/>
            </a:lvl7pPr>
            <a:lvl8pPr indent="-342900" lvl="7" marL="3657600" algn="l">
              <a:spcBef>
                <a:spcPts val="360"/>
              </a:spcBef>
              <a:spcAft>
                <a:spcPts val="0"/>
              </a:spcAft>
              <a:buClr>
                <a:schemeClr val="dk1"/>
              </a:buClr>
              <a:buSzPts val="1800"/>
              <a:buFont typeface="Verdana"/>
              <a:buChar char="»"/>
              <a:defRPr sz="1800"/>
            </a:lvl8pPr>
            <a:lvl9pPr indent="-342900" lvl="8" marL="4114800" algn="l">
              <a:spcBef>
                <a:spcPts val="360"/>
              </a:spcBef>
              <a:spcAft>
                <a:spcPts val="0"/>
              </a:spcAft>
              <a:buClr>
                <a:schemeClr val="dk1"/>
              </a:buClr>
              <a:buSzPts val="1800"/>
              <a:buFont typeface="Verdana"/>
              <a:buChar char="»"/>
              <a:defRPr sz="1800"/>
            </a:lvl9pPr>
          </a:lstStyle>
          <a:p/>
        </p:txBody>
      </p:sp>
      <p:sp>
        <p:nvSpPr>
          <p:cNvPr id="52" name="Google Shape;52;p40"/>
          <p:cNvSpPr txBox="1"/>
          <p:nvPr>
            <p:ph idx="2" type="body"/>
          </p:nvPr>
        </p:nvSpPr>
        <p:spPr>
          <a:xfrm>
            <a:off x="4648200" y="1447800"/>
            <a:ext cx="4114800" cy="4648200"/>
          </a:xfrm>
          <a:prstGeom prst="rect">
            <a:avLst/>
          </a:prstGeom>
          <a:noFill/>
          <a:ln>
            <a:noFill/>
          </a:ln>
        </p:spPr>
        <p:txBody>
          <a:bodyPr anchorCtr="0" anchor="t" bIns="0" lIns="0" spcFirstLastPara="1" rIns="0" wrap="square" tIns="0">
            <a:noAutofit/>
          </a:bodyPr>
          <a:lstStyle>
            <a:lvl1pPr indent="-406400" lvl="0" marL="457200" algn="l">
              <a:spcBef>
                <a:spcPts val="560"/>
              </a:spcBef>
              <a:spcAft>
                <a:spcPts val="0"/>
              </a:spcAft>
              <a:buClr>
                <a:schemeClr val="dk1"/>
              </a:buClr>
              <a:buSzPts val="2800"/>
              <a:buFont typeface="Verdana"/>
              <a:buChar char="•"/>
              <a:defRPr sz="2800"/>
            </a:lvl1pPr>
            <a:lvl2pPr indent="-381000" lvl="1" marL="914400" algn="l">
              <a:spcBef>
                <a:spcPts val="480"/>
              </a:spcBef>
              <a:spcAft>
                <a:spcPts val="0"/>
              </a:spcAft>
              <a:buClr>
                <a:schemeClr val="dk1"/>
              </a:buClr>
              <a:buSzPts val="2400"/>
              <a:buFont typeface="Verdana"/>
              <a:buChar char="–"/>
              <a:defRPr sz="2400"/>
            </a:lvl2pPr>
            <a:lvl3pPr indent="-355600" lvl="2" marL="1371600" algn="l">
              <a:spcBef>
                <a:spcPts val="400"/>
              </a:spcBef>
              <a:spcAft>
                <a:spcPts val="0"/>
              </a:spcAft>
              <a:buClr>
                <a:schemeClr val="dk1"/>
              </a:buClr>
              <a:buSzPts val="2000"/>
              <a:buFont typeface="Verdana"/>
              <a:buChar char="•"/>
              <a:defRPr sz="2000"/>
            </a:lvl3pPr>
            <a:lvl4pPr indent="-342900" lvl="3" marL="1828800" algn="l">
              <a:spcBef>
                <a:spcPts val="360"/>
              </a:spcBef>
              <a:spcAft>
                <a:spcPts val="0"/>
              </a:spcAft>
              <a:buClr>
                <a:schemeClr val="dk1"/>
              </a:buClr>
              <a:buSzPts val="1800"/>
              <a:buFont typeface="Verdana"/>
              <a:buChar char="–"/>
              <a:defRPr sz="1800"/>
            </a:lvl4pPr>
            <a:lvl5pPr indent="-342900" lvl="4" marL="2286000" algn="l">
              <a:spcBef>
                <a:spcPts val="360"/>
              </a:spcBef>
              <a:spcAft>
                <a:spcPts val="0"/>
              </a:spcAft>
              <a:buClr>
                <a:schemeClr val="dk1"/>
              </a:buClr>
              <a:buSzPts val="1800"/>
              <a:buFont typeface="Verdana"/>
              <a:buChar char="»"/>
              <a:defRPr sz="1800"/>
            </a:lvl5pPr>
            <a:lvl6pPr indent="-342900" lvl="5" marL="2743200" algn="l">
              <a:spcBef>
                <a:spcPts val="360"/>
              </a:spcBef>
              <a:spcAft>
                <a:spcPts val="0"/>
              </a:spcAft>
              <a:buClr>
                <a:schemeClr val="dk1"/>
              </a:buClr>
              <a:buSzPts val="1800"/>
              <a:buFont typeface="Verdana"/>
              <a:buChar char="»"/>
              <a:defRPr sz="1800"/>
            </a:lvl6pPr>
            <a:lvl7pPr indent="-342900" lvl="6" marL="3200400" algn="l">
              <a:spcBef>
                <a:spcPts val="360"/>
              </a:spcBef>
              <a:spcAft>
                <a:spcPts val="0"/>
              </a:spcAft>
              <a:buClr>
                <a:schemeClr val="dk1"/>
              </a:buClr>
              <a:buSzPts val="1800"/>
              <a:buFont typeface="Verdana"/>
              <a:buChar char="»"/>
              <a:defRPr sz="1800"/>
            </a:lvl7pPr>
            <a:lvl8pPr indent="-342900" lvl="7" marL="3657600" algn="l">
              <a:spcBef>
                <a:spcPts val="360"/>
              </a:spcBef>
              <a:spcAft>
                <a:spcPts val="0"/>
              </a:spcAft>
              <a:buClr>
                <a:schemeClr val="dk1"/>
              </a:buClr>
              <a:buSzPts val="1800"/>
              <a:buFont typeface="Verdana"/>
              <a:buChar char="»"/>
              <a:defRPr sz="1800"/>
            </a:lvl8pPr>
            <a:lvl9pPr indent="-342900" lvl="8" marL="4114800" algn="l">
              <a:spcBef>
                <a:spcPts val="360"/>
              </a:spcBef>
              <a:spcAft>
                <a:spcPts val="0"/>
              </a:spcAft>
              <a:buClr>
                <a:schemeClr val="dk1"/>
              </a:buClr>
              <a:buSzPts val="1800"/>
              <a:buFont typeface="Verdana"/>
              <a:buChar char="»"/>
              <a:defRPr sz="1800"/>
            </a:lvl9pPr>
          </a:lstStyl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53" name="Shape 53"/>
        <p:cNvGrpSpPr/>
        <p:nvPr/>
      </p:nvGrpSpPr>
      <p:grpSpPr>
        <a:xfrm>
          <a:off x="0" y="0"/>
          <a:ext cx="0" cy="0"/>
          <a:chOff x="0" y="0"/>
          <a:chExt cx="0" cy="0"/>
        </a:xfrm>
      </p:grpSpPr>
      <p:sp>
        <p:nvSpPr>
          <p:cNvPr id="54" name="Google Shape;54;p41"/>
          <p:cNvSpPr txBox="1"/>
          <p:nvPr>
            <p:ph type="title"/>
          </p:nvPr>
        </p:nvSpPr>
        <p:spPr>
          <a:xfrm>
            <a:off x="722313" y="4406900"/>
            <a:ext cx="7772400" cy="1362075"/>
          </a:xfrm>
          <a:prstGeom prst="rect">
            <a:avLst/>
          </a:prstGeom>
          <a:noFill/>
          <a:ln>
            <a:noFill/>
          </a:ln>
        </p:spPr>
        <p:txBody>
          <a:bodyPr anchorCtr="0" anchor="t" bIns="0" lIns="0" spcFirstLastPara="1" rIns="0" wrap="square" tIns="0">
            <a:noAutofit/>
          </a:bodyPr>
          <a:lstStyle>
            <a:lvl1pPr lvl="0" algn="l">
              <a:spcBef>
                <a:spcPts val="0"/>
              </a:spcBef>
              <a:spcAft>
                <a:spcPts val="0"/>
              </a:spcAft>
              <a:buSzPts val="1400"/>
              <a:buNone/>
              <a:defRPr b="1" sz="400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5" name="Google Shape;55;p41"/>
          <p:cNvSpPr txBox="1"/>
          <p:nvPr>
            <p:ph idx="1" type="body"/>
          </p:nvPr>
        </p:nvSpPr>
        <p:spPr>
          <a:xfrm>
            <a:off x="722313" y="2906713"/>
            <a:ext cx="7772400" cy="1500187"/>
          </a:xfrm>
          <a:prstGeom prst="rect">
            <a:avLst/>
          </a:prstGeom>
          <a:noFill/>
          <a:ln>
            <a:noFill/>
          </a:ln>
        </p:spPr>
        <p:txBody>
          <a:bodyPr anchorCtr="0" anchor="b" bIns="0" lIns="0" spcFirstLastPara="1" rIns="0" wrap="square" tIns="0">
            <a:noAutofit/>
          </a:bodyPr>
          <a:lstStyle>
            <a:lvl1pPr indent="-228600" lvl="0" marL="457200" algn="l">
              <a:spcBef>
                <a:spcPts val="400"/>
              </a:spcBef>
              <a:spcAft>
                <a:spcPts val="0"/>
              </a:spcAft>
              <a:buClr>
                <a:schemeClr val="dk1"/>
              </a:buClr>
              <a:buSzPts val="2000"/>
              <a:buFont typeface="Verdana"/>
              <a:buNone/>
              <a:defRPr sz="2000"/>
            </a:lvl1pPr>
            <a:lvl2pPr indent="-228600" lvl="1" marL="914400" algn="l">
              <a:spcBef>
                <a:spcPts val="360"/>
              </a:spcBef>
              <a:spcAft>
                <a:spcPts val="0"/>
              </a:spcAft>
              <a:buClr>
                <a:schemeClr val="dk1"/>
              </a:buClr>
              <a:buSzPts val="1800"/>
              <a:buFont typeface="Verdana"/>
              <a:buNone/>
              <a:defRPr sz="1800"/>
            </a:lvl2pPr>
            <a:lvl3pPr indent="-228600" lvl="2" marL="1371600" algn="l">
              <a:spcBef>
                <a:spcPts val="320"/>
              </a:spcBef>
              <a:spcAft>
                <a:spcPts val="0"/>
              </a:spcAft>
              <a:buClr>
                <a:schemeClr val="dk1"/>
              </a:buClr>
              <a:buSzPts val="1600"/>
              <a:buFont typeface="Verdana"/>
              <a:buNone/>
              <a:defRPr sz="1600"/>
            </a:lvl3pPr>
            <a:lvl4pPr indent="-228600" lvl="3" marL="1828800" algn="l">
              <a:spcBef>
                <a:spcPts val="280"/>
              </a:spcBef>
              <a:spcAft>
                <a:spcPts val="0"/>
              </a:spcAft>
              <a:buClr>
                <a:schemeClr val="dk1"/>
              </a:buClr>
              <a:buSzPts val="1400"/>
              <a:buFont typeface="Verdana"/>
              <a:buNone/>
              <a:defRPr sz="1400"/>
            </a:lvl4pPr>
            <a:lvl5pPr indent="-228600" lvl="4" marL="2286000" algn="l">
              <a:spcBef>
                <a:spcPts val="280"/>
              </a:spcBef>
              <a:spcAft>
                <a:spcPts val="0"/>
              </a:spcAft>
              <a:buClr>
                <a:schemeClr val="dk1"/>
              </a:buClr>
              <a:buSzPts val="1400"/>
              <a:buFont typeface="Verdana"/>
              <a:buNone/>
              <a:defRPr sz="1400"/>
            </a:lvl5pPr>
            <a:lvl6pPr indent="-228600" lvl="5" marL="2743200" algn="l">
              <a:spcBef>
                <a:spcPts val="280"/>
              </a:spcBef>
              <a:spcAft>
                <a:spcPts val="0"/>
              </a:spcAft>
              <a:buClr>
                <a:schemeClr val="dk1"/>
              </a:buClr>
              <a:buSzPts val="1400"/>
              <a:buFont typeface="Verdana"/>
              <a:buNone/>
              <a:defRPr sz="1400"/>
            </a:lvl6pPr>
            <a:lvl7pPr indent="-228600" lvl="6" marL="3200400" algn="l">
              <a:spcBef>
                <a:spcPts val="280"/>
              </a:spcBef>
              <a:spcAft>
                <a:spcPts val="0"/>
              </a:spcAft>
              <a:buClr>
                <a:schemeClr val="dk1"/>
              </a:buClr>
              <a:buSzPts val="1400"/>
              <a:buFont typeface="Verdana"/>
              <a:buNone/>
              <a:defRPr sz="1400"/>
            </a:lvl7pPr>
            <a:lvl8pPr indent="-228600" lvl="7" marL="3657600" algn="l">
              <a:spcBef>
                <a:spcPts val="280"/>
              </a:spcBef>
              <a:spcAft>
                <a:spcPts val="0"/>
              </a:spcAft>
              <a:buClr>
                <a:schemeClr val="dk1"/>
              </a:buClr>
              <a:buSzPts val="1400"/>
              <a:buFont typeface="Verdana"/>
              <a:buNone/>
              <a:defRPr sz="1400"/>
            </a:lvl8pPr>
            <a:lvl9pPr indent="-228600" lvl="8" marL="4114800" algn="l">
              <a:spcBef>
                <a:spcPts val="280"/>
              </a:spcBef>
              <a:spcAft>
                <a:spcPts val="0"/>
              </a:spcAft>
              <a:buClr>
                <a:schemeClr val="dk1"/>
              </a:buClr>
              <a:buSzPts val="1400"/>
              <a:buFont typeface="Verdana"/>
              <a:buNone/>
              <a:defRPr sz="1400"/>
            </a:lvl9pPr>
          </a:lstStyl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Content" type="obj">
  <p:cSld name="OBJECT">
    <p:spTree>
      <p:nvGrpSpPr>
        <p:cNvPr id="23" name="Shape 23"/>
        <p:cNvGrpSpPr/>
        <p:nvPr/>
      </p:nvGrpSpPr>
      <p:grpSpPr>
        <a:xfrm>
          <a:off x="0" y="0"/>
          <a:ext cx="0" cy="0"/>
          <a:chOff x="0" y="0"/>
          <a:chExt cx="0" cy="0"/>
        </a:xfrm>
      </p:grpSpPr>
      <p:sp>
        <p:nvSpPr>
          <p:cNvPr id="24" name="Google Shape;24;p32"/>
          <p:cNvSpPr txBox="1"/>
          <p:nvPr>
            <p:ph type="title"/>
          </p:nvPr>
        </p:nvSpPr>
        <p:spPr>
          <a:xfrm>
            <a:off x="381000" y="0"/>
            <a:ext cx="8458200" cy="1143000"/>
          </a:xfrm>
          <a:prstGeom prst="rect">
            <a:avLst/>
          </a:prstGeom>
          <a:noFill/>
          <a:ln>
            <a:noFill/>
          </a:ln>
        </p:spPr>
        <p:txBody>
          <a:bodyPr anchorCtr="0"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5" name="Google Shape;25;p32"/>
          <p:cNvSpPr txBox="1"/>
          <p:nvPr>
            <p:ph idx="1" type="body"/>
          </p:nvPr>
        </p:nvSpPr>
        <p:spPr>
          <a:xfrm>
            <a:off x="381000" y="1447800"/>
            <a:ext cx="8382000" cy="4648200"/>
          </a:xfrm>
          <a:prstGeom prst="rect">
            <a:avLst/>
          </a:prstGeom>
          <a:noFill/>
          <a:ln>
            <a:noFill/>
          </a:ln>
        </p:spPr>
        <p:txBody>
          <a:bodyPr anchorCtr="0" anchor="t" bIns="0" lIns="0" spcFirstLastPara="1" rIns="0" wrap="square" tIns="0">
            <a:no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26" name="Shape 26"/>
        <p:cNvGrpSpPr/>
        <p:nvPr/>
      </p:nvGrpSpPr>
      <p:grpSpPr>
        <a:xfrm>
          <a:off x="0" y="0"/>
          <a:ext cx="0" cy="0"/>
          <a:chOff x="0" y="0"/>
          <a:chExt cx="0" cy="0"/>
        </a:xfrm>
      </p:grpSpPr>
      <p:sp>
        <p:nvSpPr>
          <p:cNvPr id="27" name="Google Shape;27;p33"/>
          <p:cNvSpPr txBox="1"/>
          <p:nvPr>
            <p:ph type="title"/>
          </p:nvPr>
        </p:nvSpPr>
        <p:spPr>
          <a:xfrm>
            <a:off x="381000" y="0"/>
            <a:ext cx="8458200" cy="1143000"/>
          </a:xfrm>
          <a:prstGeom prst="rect">
            <a:avLst/>
          </a:prstGeom>
          <a:noFill/>
          <a:ln>
            <a:noFill/>
          </a:ln>
        </p:spPr>
        <p:txBody>
          <a:bodyPr anchorCtr="0"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28" name="Shape 28"/>
        <p:cNvGrpSpPr/>
        <p:nvPr/>
      </p:nvGrpSpPr>
      <p:grpSpPr>
        <a:xfrm>
          <a:off x="0" y="0"/>
          <a:ext cx="0" cy="0"/>
          <a:chOff x="0" y="0"/>
          <a:chExt cx="0" cy="0"/>
        </a:xfrm>
      </p:grpSpPr>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Vertical Title and Text" type="vertTitleAndTx">
  <p:cSld name="VERTICAL_TITLE_AND_VERTICAL_TEXT">
    <p:spTree>
      <p:nvGrpSpPr>
        <p:cNvPr id="29" name="Shape 29"/>
        <p:cNvGrpSpPr/>
        <p:nvPr/>
      </p:nvGrpSpPr>
      <p:grpSpPr>
        <a:xfrm>
          <a:off x="0" y="0"/>
          <a:ext cx="0" cy="0"/>
          <a:chOff x="0" y="0"/>
          <a:chExt cx="0" cy="0"/>
        </a:xfrm>
      </p:grpSpPr>
      <p:sp>
        <p:nvSpPr>
          <p:cNvPr id="30" name="Google Shape;30;p35"/>
          <p:cNvSpPr txBox="1"/>
          <p:nvPr>
            <p:ph type="title"/>
          </p:nvPr>
        </p:nvSpPr>
        <p:spPr>
          <a:xfrm rot="5400000">
            <a:off x="4733925" y="1990725"/>
            <a:ext cx="6096000" cy="2114550"/>
          </a:xfrm>
          <a:prstGeom prst="rect">
            <a:avLst/>
          </a:prstGeom>
          <a:noFill/>
          <a:ln>
            <a:noFill/>
          </a:ln>
        </p:spPr>
        <p:txBody>
          <a:bodyPr anchorCtr="0"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1" name="Google Shape;31;p35"/>
          <p:cNvSpPr txBox="1"/>
          <p:nvPr>
            <p:ph idx="1" type="body"/>
          </p:nvPr>
        </p:nvSpPr>
        <p:spPr>
          <a:xfrm rot="5400000">
            <a:off x="428625" y="-47625"/>
            <a:ext cx="6096000" cy="6191250"/>
          </a:xfrm>
          <a:prstGeom prst="rect">
            <a:avLst/>
          </a:prstGeom>
          <a:noFill/>
          <a:ln>
            <a:noFill/>
          </a:ln>
        </p:spPr>
        <p:txBody>
          <a:bodyPr anchorCtr="0" anchor="t" bIns="0" lIns="0" spcFirstLastPara="1" rIns="0" wrap="square" tIns="0">
            <a:no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Vertical Text" type="vertTx">
  <p:cSld name="VERTICAL_TEXT">
    <p:spTree>
      <p:nvGrpSpPr>
        <p:cNvPr id="32" name="Shape 32"/>
        <p:cNvGrpSpPr/>
        <p:nvPr/>
      </p:nvGrpSpPr>
      <p:grpSpPr>
        <a:xfrm>
          <a:off x="0" y="0"/>
          <a:ext cx="0" cy="0"/>
          <a:chOff x="0" y="0"/>
          <a:chExt cx="0" cy="0"/>
        </a:xfrm>
      </p:grpSpPr>
      <p:sp>
        <p:nvSpPr>
          <p:cNvPr id="33" name="Google Shape;33;p36"/>
          <p:cNvSpPr txBox="1"/>
          <p:nvPr>
            <p:ph type="title"/>
          </p:nvPr>
        </p:nvSpPr>
        <p:spPr>
          <a:xfrm>
            <a:off x="381000" y="0"/>
            <a:ext cx="8458200" cy="1143000"/>
          </a:xfrm>
          <a:prstGeom prst="rect">
            <a:avLst/>
          </a:prstGeom>
          <a:noFill/>
          <a:ln>
            <a:noFill/>
          </a:ln>
        </p:spPr>
        <p:txBody>
          <a:bodyPr anchorCtr="0"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4" name="Google Shape;34;p36"/>
          <p:cNvSpPr txBox="1"/>
          <p:nvPr>
            <p:ph idx="1" type="body"/>
          </p:nvPr>
        </p:nvSpPr>
        <p:spPr>
          <a:xfrm rot="5400000">
            <a:off x="2247900" y="-419100"/>
            <a:ext cx="4648200" cy="8382000"/>
          </a:xfrm>
          <a:prstGeom prst="rect">
            <a:avLst/>
          </a:prstGeom>
          <a:noFill/>
          <a:ln>
            <a:noFill/>
          </a:ln>
        </p:spPr>
        <p:txBody>
          <a:bodyPr anchorCtr="0" anchor="t" bIns="0" lIns="0" spcFirstLastPara="1" rIns="0" wrap="square" tIns="0">
            <a:no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Picture with Caption" type="picTx">
  <p:cSld name="PICTURE_WITH_CAPTION_TEXT">
    <p:spTree>
      <p:nvGrpSpPr>
        <p:cNvPr id="35" name="Shape 35"/>
        <p:cNvGrpSpPr/>
        <p:nvPr/>
      </p:nvGrpSpPr>
      <p:grpSpPr>
        <a:xfrm>
          <a:off x="0" y="0"/>
          <a:ext cx="0" cy="0"/>
          <a:chOff x="0" y="0"/>
          <a:chExt cx="0" cy="0"/>
        </a:xfrm>
      </p:grpSpPr>
      <p:sp>
        <p:nvSpPr>
          <p:cNvPr id="36" name="Google Shape;36;p37"/>
          <p:cNvSpPr txBox="1"/>
          <p:nvPr>
            <p:ph type="title"/>
          </p:nvPr>
        </p:nvSpPr>
        <p:spPr>
          <a:xfrm>
            <a:off x="1792288" y="4800600"/>
            <a:ext cx="5486400" cy="566738"/>
          </a:xfrm>
          <a:prstGeom prst="rect">
            <a:avLst/>
          </a:prstGeom>
          <a:noFill/>
          <a:ln>
            <a:noFill/>
          </a:ln>
        </p:spPr>
        <p:txBody>
          <a:bodyPr anchorCtr="0" anchor="b" bIns="0" lIns="0" spcFirstLastPara="1" rIns="0" wrap="square" tIns="0">
            <a:noAutofit/>
          </a:bodyPr>
          <a:lstStyle>
            <a:lvl1pPr lvl="0" algn="l">
              <a:spcBef>
                <a:spcPts val="0"/>
              </a:spcBef>
              <a:spcAft>
                <a:spcPts val="0"/>
              </a:spcAft>
              <a:buSzPts val="1400"/>
              <a:buNone/>
              <a:defRPr b="1" sz="200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7" name="Google Shape;37;p37"/>
          <p:cNvSpPr/>
          <p:nvPr>
            <p:ph idx="2" type="pic"/>
          </p:nvPr>
        </p:nvSpPr>
        <p:spPr>
          <a:xfrm>
            <a:off x="1792288" y="612775"/>
            <a:ext cx="5486400" cy="4114800"/>
          </a:xfrm>
          <a:prstGeom prst="rect">
            <a:avLst/>
          </a:prstGeom>
          <a:noFill/>
          <a:ln>
            <a:noFill/>
          </a:ln>
        </p:spPr>
        <p:txBody>
          <a:bodyPr anchorCtr="0" anchor="t" bIns="0" lIns="0" spcFirstLastPara="1" rIns="0" wrap="square" tIns="0">
            <a:noAutofit/>
          </a:bodyPr>
          <a:lstStyle>
            <a:lvl1pPr lvl="0" marR="0" rtl="0" algn="l">
              <a:spcBef>
                <a:spcPts val="640"/>
              </a:spcBef>
              <a:spcAft>
                <a:spcPts val="0"/>
              </a:spcAft>
              <a:buClr>
                <a:schemeClr val="dk1"/>
              </a:buClr>
              <a:buSzPts val="3200"/>
              <a:buFont typeface="Verdana"/>
              <a:buNone/>
              <a:defRPr sz="3200">
                <a:solidFill>
                  <a:schemeClr val="dk1"/>
                </a:solidFill>
                <a:latin typeface="Verdana"/>
                <a:ea typeface="Verdana"/>
                <a:cs typeface="Verdana"/>
                <a:sym typeface="Verdana"/>
              </a:defRPr>
            </a:lvl1pPr>
            <a:lvl2pPr lvl="1" marR="0" rtl="0" algn="l">
              <a:spcBef>
                <a:spcPts val="560"/>
              </a:spcBef>
              <a:spcAft>
                <a:spcPts val="0"/>
              </a:spcAft>
              <a:buClr>
                <a:schemeClr val="dk1"/>
              </a:buClr>
              <a:buSzPts val="2800"/>
              <a:buFont typeface="Verdana"/>
              <a:buNone/>
              <a:defRPr b="0" i="0" sz="2800" u="none" cap="none" strike="noStrike">
                <a:solidFill>
                  <a:schemeClr val="dk1"/>
                </a:solidFill>
                <a:latin typeface="Verdana"/>
                <a:ea typeface="Verdana"/>
                <a:cs typeface="Verdana"/>
                <a:sym typeface="Verdana"/>
              </a:defRPr>
            </a:lvl2pPr>
            <a:lvl3pPr lvl="2" marR="0" rtl="0" algn="l">
              <a:spcBef>
                <a:spcPts val="480"/>
              </a:spcBef>
              <a:spcAft>
                <a:spcPts val="0"/>
              </a:spcAft>
              <a:buClr>
                <a:schemeClr val="dk1"/>
              </a:buClr>
              <a:buSzPts val="2400"/>
              <a:buFont typeface="Verdana"/>
              <a:buNone/>
              <a:defRPr b="0" i="0" sz="2400" u="none" cap="none" strike="noStrike">
                <a:solidFill>
                  <a:schemeClr val="dk1"/>
                </a:solidFill>
                <a:latin typeface="Verdana"/>
                <a:ea typeface="Verdana"/>
                <a:cs typeface="Verdana"/>
                <a:sym typeface="Verdana"/>
              </a:defRPr>
            </a:lvl3pPr>
            <a:lvl4pPr lvl="3" marR="0" rtl="0" algn="l">
              <a:spcBef>
                <a:spcPts val="400"/>
              </a:spcBef>
              <a:spcAft>
                <a:spcPts val="0"/>
              </a:spcAft>
              <a:buClr>
                <a:schemeClr val="dk1"/>
              </a:buClr>
              <a:buSzPts val="2000"/>
              <a:buFont typeface="Verdana"/>
              <a:buNone/>
              <a:defRPr b="0" i="0" sz="2000" u="none" cap="none" strike="noStrike">
                <a:solidFill>
                  <a:schemeClr val="dk1"/>
                </a:solidFill>
                <a:latin typeface="Verdana"/>
                <a:ea typeface="Verdana"/>
                <a:cs typeface="Verdana"/>
                <a:sym typeface="Verdana"/>
              </a:defRPr>
            </a:lvl4pPr>
            <a:lvl5pPr lvl="4" marR="0" rtl="0" algn="l">
              <a:spcBef>
                <a:spcPts val="400"/>
              </a:spcBef>
              <a:spcAft>
                <a:spcPts val="0"/>
              </a:spcAft>
              <a:buClr>
                <a:schemeClr val="dk1"/>
              </a:buClr>
              <a:buSzPts val="2000"/>
              <a:buFont typeface="Verdana"/>
              <a:buNone/>
              <a:defRPr b="0" i="0" sz="2000" u="none" cap="none" strike="noStrike">
                <a:solidFill>
                  <a:schemeClr val="dk1"/>
                </a:solidFill>
                <a:latin typeface="Verdana"/>
                <a:ea typeface="Verdana"/>
                <a:cs typeface="Verdana"/>
                <a:sym typeface="Verdana"/>
              </a:defRPr>
            </a:lvl5pPr>
            <a:lvl6pPr lvl="5" marR="0" rtl="0" algn="l">
              <a:spcBef>
                <a:spcPts val="400"/>
              </a:spcBef>
              <a:spcAft>
                <a:spcPts val="0"/>
              </a:spcAft>
              <a:buClr>
                <a:schemeClr val="dk1"/>
              </a:buClr>
              <a:buSzPts val="2000"/>
              <a:buFont typeface="Verdana"/>
              <a:buNone/>
              <a:defRPr b="0" i="0" sz="2000" u="none" cap="none" strike="noStrike">
                <a:solidFill>
                  <a:schemeClr val="dk1"/>
                </a:solidFill>
                <a:latin typeface="Verdana"/>
                <a:ea typeface="Verdana"/>
                <a:cs typeface="Verdana"/>
                <a:sym typeface="Verdana"/>
              </a:defRPr>
            </a:lvl6pPr>
            <a:lvl7pPr lvl="6" marR="0" rtl="0" algn="l">
              <a:spcBef>
                <a:spcPts val="400"/>
              </a:spcBef>
              <a:spcAft>
                <a:spcPts val="0"/>
              </a:spcAft>
              <a:buClr>
                <a:schemeClr val="dk1"/>
              </a:buClr>
              <a:buSzPts val="2000"/>
              <a:buFont typeface="Verdana"/>
              <a:buNone/>
              <a:defRPr b="0" i="0" sz="2000" u="none" cap="none" strike="noStrike">
                <a:solidFill>
                  <a:schemeClr val="dk1"/>
                </a:solidFill>
                <a:latin typeface="Verdana"/>
                <a:ea typeface="Verdana"/>
                <a:cs typeface="Verdana"/>
                <a:sym typeface="Verdana"/>
              </a:defRPr>
            </a:lvl7pPr>
            <a:lvl8pPr lvl="7" marR="0" rtl="0" algn="l">
              <a:spcBef>
                <a:spcPts val="400"/>
              </a:spcBef>
              <a:spcAft>
                <a:spcPts val="0"/>
              </a:spcAft>
              <a:buClr>
                <a:schemeClr val="dk1"/>
              </a:buClr>
              <a:buSzPts val="2000"/>
              <a:buFont typeface="Verdana"/>
              <a:buNone/>
              <a:defRPr b="0" i="0" sz="2000" u="none" cap="none" strike="noStrike">
                <a:solidFill>
                  <a:schemeClr val="dk1"/>
                </a:solidFill>
                <a:latin typeface="Verdana"/>
                <a:ea typeface="Verdana"/>
                <a:cs typeface="Verdana"/>
                <a:sym typeface="Verdana"/>
              </a:defRPr>
            </a:lvl8pPr>
            <a:lvl9pPr lvl="8" marR="0" rtl="0" algn="l">
              <a:spcBef>
                <a:spcPts val="400"/>
              </a:spcBef>
              <a:spcAft>
                <a:spcPts val="0"/>
              </a:spcAft>
              <a:buClr>
                <a:schemeClr val="dk1"/>
              </a:buClr>
              <a:buSzPts val="2000"/>
              <a:buFont typeface="Verdana"/>
              <a:buNone/>
              <a:defRPr b="0" i="0" sz="2000" u="none" cap="none" strike="noStrike">
                <a:solidFill>
                  <a:schemeClr val="dk1"/>
                </a:solidFill>
                <a:latin typeface="Verdana"/>
                <a:ea typeface="Verdana"/>
                <a:cs typeface="Verdana"/>
                <a:sym typeface="Verdana"/>
              </a:defRPr>
            </a:lvl9pPr>
          </a:lstStyle>
          <a:p/>
        </p:txBody>
      </p:sp>
      <p:sp>
        <p:nvSpPr>
          <p:cNvPr id="38" name="Google Shape;38;p37"/>
          <p:cNvSpPr txBox="1"/>
          <p:nvPr>
            <p:ph idx="1" type="body"/>
          </p:nvPr>
        </p:nvSpPr>
        <p:spPr>
          <a:xfrm>
            <a:off x="1792288" y="5367338"/>
            <a:ext cx="5486400" cy="804862"/>
          </a:xfrm>
          <a:prstGeom prst="rect">
            <a:avLst/>
          </a:prstGeom>
          <a:noFill/>
          <a:ln>
            <a:noFill/>
          </a:ln>
        </p:spPr>
        <p:txBody>
          <a:bodyPr anchorCtr="0" anchor="t" bIns="0" lIns="0" spcFirstLastPara="1" rIns="0" wrap="square" tIns="0">
            <a:noAutofit/>
          </a:bodyPr>
          <a:lstStyle>
            <a:lvl1pPr indent="-228600" lvl="0" marL="457200" algn="l">
              <a:spcBef>
                <a:spcPts val="280"/>
              </a:spcBef>
              <a:spcAft>
                <a:spcPts val="0"/>
              </a:spcAft>
              <a:buClr>
                <a:schemeClr val="dk1"/>
              </a:buClr>
              <a:buSzPts val="1400"/>
              <a:buFont typeface="Verdana"/>
              <a:buNone/>
              <a:defRPr sz="1400"/>
            </a:lvl1pPr>
            <a:lvl2pPr indent="-228600" lvl="1" marL="914400" algn="l">
              <a:spcBef>
                <a:spcPts val="240"/>
              </a:spcBef>
              <a:spcAft>
                <a:spcPts val="0"/>
              </a:spcAft>
              <a:buClr>
                <a:schemeClr val="dk1"/>
              </a:buClr>
              <a:buSzPts val="1200"/>
              <a:buFont typeface="Verdana"/>
              <a:buNone/>
              <a:defRPr sz="1200"/>
            </a:lvl2pPr>
            <a:lvl3pPr indent="-228600" lvl="2" marL="1371600" algn="l">
              <a:spcBef>
                <a:spcPts val="200"/>
              </a:spcBef>
              <a:spcAft>
                <a:spcPts val="0"/>
              </a:spcAft>
              <a:buClr>
                <a:schemeClr val="dk1"/>
              </a:buClr>
              <a:buSzPts val="1000"/>
              <a:buFont typeface="Verdana"/>
              <a:buNone/>
              <a:defRPr sz="1000"/>
            </a:lvl3pPr>
            <a:lvl4pPr indent="-228600" lvl="3" marL="1828800" algn="l">
              <a:spcBef>
                <a:spcPts val="180"/>
              </a:spcBef>
              <a:spcAft>
                <a:spcPts val="0"/>
              </a:spcAft>
              <a:buClr>
                <a:schemeClr val="dk1"/>
              </a:buClr>
              <a:buSzPts val="900"/>
              <a:buFont typeface="Verdana"/>
              <a:buNone/>
              <a:defRPr sz="900"/>
            </a:lvl4pPr>
            <a:lvl5pPr indent="-228600" lvl="4" marL="2286000" algn="l">
              <a:spcBef>
                <a:spcPts val="180"/>
              </a:spcBef>
              <a:spcAft>
                <a:spcPts val="0"/>
              </a:spcAft>
              <a:buClr>
                <a:schemeClr val="dk1"/>
              </a:buClr>
              <a:buSzPts val="900"/>
              <a:buFont typeface="Verdana"/>
              <a:buNone/>
              <a:defRPr sz="900"/>
            </a:lvl5pPr>
            <a:lvl6pPr indent="-228600" lvl="5" marL="2743200" algn="l">
              <a:spcBef>
                <a:spcPts val="180"/>
              </a:spcBef>
              <a:spcAft>
                <a:spcPts val="0"/>
              </a:spcAft>
              <a:buClr>
                <a:schemeClr val="dk1"/>
              </a:buClr>
              <a:buSzPts val="900"/>
              <a:buFont typeface="Verdana"/>
              <a:buNone/>
              <a:defRPr sz="900"/>
            </a:lvl6pPr>
            <a:lvl7pPr indent="-228600" lvl="6" marL="3200400" algn="l">
              <a:spcBef>
                <a:spcPts val="180"/>
              </a:spcBef>
              <a:spcAft>
                <a:spcPts val="0"/>
              </a:spcAft>
              <a:buClr>
                <a:schemeClr val="dk1"/>
              </a:buClr>
              <a:buSzPts val="900"/>
              <a:buFont typeface="Verdana"/>
              <a:buNone/>
              <a:defRPr sz="900"/>
            </a:lvl7pPr>
            <a:lvl8pPr indent="-228600" lvl="7" marL="3657600" algn="l">
              <a:spcBef>
                <a:spcPts val="180"/>
              </a:spcBef>
              <a:spcAft>
                <a:spcPts val="0"/>
              </a:spcAft>
              <a:buClr>
                <a:schemeClr val="dk1"/>
              </a:buClr>
              <a:buSzPts val="900"/>
              <a:buFont typeface="Verdana"/>
              <a:buNone/>
              <a:defRPr sz="900"/>
            </a:lvl8pPr>
            <a:lvl9pPr indent="-228600" lvl="8" marL="4114800" algn="l">
              <a:spcBef>
                <a:spcPts val="180"/>
              </a:spcBef>
              <a:spcAft>
                <a:spcPts val="0"/>
              </a:spcAft>
              <a:buClr>
                <a:schemeClr val="dk1"/>
              </a:buClr>
              <a:buSzPts val="900"/>
              <a:buFont typeface="Verdana"/>
              <a:buNone/>
              <a:defRPr sz="900"/>
            </a:lvl9pPr>
          </a:lstStyl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ontent with Caption" type="objTx">
  <p:cSld name="OBJECT_WITH_CAPTION_TEXT">
    <p:spTree>
      <p:nvGrpSpPr>
        <p:cNvPr id="39" name="Shape 39"/>
        <p:cNvGrpSpPr/>
        <p:nvPr/>
      </p:nvGrpSpPr>
      <p:grpSpPr>
        <a:xfrm>
          <a:off x="0" y="0"/>
          <a:ext cx="0" cy="0"/>
          <a:chOff x="0" y="0"/>
          <a:chExt cx="0" cy="0"/>
        </a:xfrm>
      </p:grpSpPr>
      <p:sp>
        <p:nvSpPr>
          <p:cNvPr id="40" name="Google Shape;40;p38"/>
          <p:cNvSpPr txBox="1"/>
          <p:nvPr>
            <p:ph type="title"/>
          </p:nvPr>
        </p:nvSpPr>
        <p:spPr>
          <a:xfrm>
            <a:off x="457200" y="273050"/>
            <a:ext cx="3008313" cy="1162050"/>
          </a:xfrm>
          <a:prstGeom prst="rect">
            <a:avLst/>
          </a:prstGeom>
          <a:noFill/>
          <a:ln>
            <a:noFill/>
          </a:ln>
        </p:spPr>
        <p:txBody>
          <a:bodyPr anchorCtr="0" anchor="b" bIns="0" lIns="0" spcFirstLastPara="1" rIns="0" wrap="square" tIns="0">
            <a:noAutofit/>
          </a:bodyPr>
          <a:lstStyle>
            <a:lvl1pPr lvl="0" algn="l">
              <a:spcBef>
                <a:spcPts val="0"/>
              </a:spcBef>
              <a:spcAft>
                <a:spcPts val="0"/>
              </a:spcAft>
              <a:buSzPts val="1400"/>
              <a:buNone/>
              <a:defRPr b="1" sz="200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1" name="Google Shape;41;p38"/>
          <p:cNvSpPr txBox="1"/>
          <p:nvPr>
            <p:ph idx="1" type="body"/>
          </p:nvPr>
        </p:nvSpPr>
        <p:spPr>
          <a:xfrm>
            <a:off x="3575050" y="273050"/>
            <a:ext cx="5111750" cy="5853113"/>
          </a:xfrm>
          <a:prstGeom prst="rect">
            <a:avLst/>
          </a:prstGeom>
          <a:noFill/>
          <a:ln>
            <a:noFill/>
          </a:ln>
        </p:spPr>
        <p:txBody>
          <a:bodyPr anchorCtr="0" anchor="t" bIns="0" lIns="0" spcFirstLastPara="1" rIns="0" wrap="square" tIns="0">
            <a:noAutofit/>
          </a:bodyPr>
          <a:lstStyle>
            <a:lvl1pPr indent="-431800" lvl="0" marL="457200" algn="l">
              <a:spcBef>
                <a:spcPts val="640"/>
              </a:spcBef>
              <a:spcAft>
                <a:spcPts val="0"/>
              </a:spcAft>
              <a:buClr>
                <a:schemeClr val="dk1"/>
              </a:buClr>
              <a:buSzPts val="3200"/>
              <a:buFont typeface="Verdana"/>
              <a:buChar char="•"/>
              <a:defRPr sz="3200"/>
            </a:lvl1pPr>
            <a:lvl2pPr indent="-406400" lvl="1" marL="914400" algn="l">
              <a:spcBef>
                <a:spcPts val="560"/>
              </a:spcBef>
              <a:spcAft>
                <a:spcPts val="0"/>
              </a:spcAft>
              <a:buClr>
                <a:schemeClr val="dk1"/>
              </a:buClr>
              <a:buSzPts val="2800"/>
              <a:buFont typeface="Verdana"/>
              <a:buChar char="–"/>
              <a:defRPr sz="2800"/>
            </a:lvl2pPr>
            <a:lvl3pPr indent="-381000" lvl="2" marL="1371600" algn="l">
              <a:spcBef>
                <a:spcPts val="480"/>
              </a:spcBef>
              <a:spcAft>
                <a:spcPts val="0"/>
              </a:spcAft>
              <a:buClr>
                <a:schemeClr val="dk1"/>
              </a:buClr>
              <a:buSzPts val="2400"/>
              <a:buFont typeface="Verdana"/>
              <a:buChar char="•"/>
              <a:defRPr sz="2400"/>
            </a:lvl3pPr>
            <a:lvl4pPr indent="-355600" lvl="3" marL="1828800" algn="l">
              <a:spcBef>
                <a:spcPts val="400"/>
              </a:spcBef>
              <a:spcAft>
                <a:spcPts val="0"/>
              </a:spcAft>
              <a:buClr>
                <a:schemeClr val="dk1"/>
              </a:buClr>
              <a:buSzPts val="2000"/>
              <a:buFont typeface="Verdana"/>
              <a:buChar char="–"/>
              <a:defRPr sz="2000"/>
            </a:lvl4pPr>
            <a:lvl5pPr indent="-355600" lvl="4" marL="2286000" algn="l">
              <a:spcBef>
                <a:spcPts val="400"/>
              </a:spcBef>
              <a:spcAft>
                <a:spcPts val="0"/>
              </a:spcAft>
              <a:buClr>
                <a:schemeClr val="dk1"/>
              </a:buClr>
              <a:buSzPts val="2000"/>
              <a:buFont typeface="Verdana"/>
              <a:buChar char="»"/>
              <a:defRPr sz="2000"/>
            </a:lvl5pPr>
            <a:lvl6pPr indent="-355600" lvl="5" marL="2743200" algn="l">
              <a:spcBef>
                <a:spcPts val="400"/>
              </a:spcBef>
              <a:spcAft>
                <a:spcPts val="0"/>
              </a:spcAft>
              <a:buClr>
                <a:schemeClr val="dk1"/>
              </a:buClr>
              <a:buSzPts val="2000"/>
              <a:buFont typeface="Verdana"/>
              <a:buChar char="»"/>
              <a:defRPr sz="2000"/>
            </a:lvl6pPr>
            <a:lvl7pPr indent="-355600" lvl="6" marL="3200400" algn="l">
              <a:spcBef>
                <a:spcPts val="400"/>
              </a:spcBef>
              <a:spcAft>
                <a:spcPts val="0"/>
              </a:spcAft>
              <a:buClr>
                <a:schemeClr val="dk1"/>
              </a:buClr>
              <a:buSzPts val="2000"/>
              <a:buFont typeface="Verdana"/>
              <a:buChar char="»"/>
              <a:defRPr sz="2000"/>
            </a:lvl7pPr>
            <a:lvl8pPr indent="-355600" lvl="7" marL="3657600" algn="l">
              <a:spcBef>
                <a:spcPts val="400"/>
              </a:spcBef>
              <a:spcAft>
                <a:spcPts val="0"/>
              </a:spcAft>
              <a:buClr>
                <a:schemeClr val="dk1"/>
              </a:buClr>
              <a:buSzPts val="2000"/>
              <a:buFont typeface="Verdana"/>
              <a:buChar char="»"/>
              <a:defRPr sz="2000"/>
            </a:lvl8pPr>
            <a:lvl9pPr indent="-355600" lvl="8" marL="4114800" algn="l">
              <a:spcBef>
                <a:spcPts val="400"/>
              </a:spcBef>
              <a:spcAft>
                <a:spcPts val="0"/>
              </a:spcAft>
              <a:buClr>
                <a:schemeClr val="dk1"/>
              </a:buClr>
              <a:buSzPts val="2000"/>
              <a:buFont typeface="Verdana"/>
              <a:buChar char="»"/>
              <a:defRPr sz="2000"/>
            </a:lvl9pPr>
          </a:lstStyle>
          <a:p/>
        </p:txBody>
      </p:sp>
      <p:sp>
        <p:nvSpPr>
          <p:cNvPr id="42" name="Google Shape;42;p38"/>
          <p:cNvSpPr txBox="1"/>
          <p:nvPr>
            <p:ph idx="2" type="body"/>
          </p:nvPr>
        </p:nvSpPr>
        <p:spPr>
          <a:xfrm>
            <a:off x="457200" y="1435100"/>
            <a:ext cx="3008313" cy="4691063"/>
          </a:xfrm>
          <a:prstGeom prst="rect">
            <a:avLst/>
          </a:prstGeom>
          <a:noFill/>
          <a:ln>
            <a:noFill/>
          </a:ln>
        </p:spPr>
        <p:txBody>
          <a:bodyPr anchorCtr="0" anchor="t" bIns="0" lIns="0" spcFirstLastPara="1" rIns="0" wrap="square" tIns="0">
            <a:noAutofit/>
          </a:bodyPr>
          <a:lstStyle>
            <a:lvl1pPr indent="-228600" lvl="0" marL="457200" algn="l">
              <a:spcBef>
                <a:spcPts val="280"/>
              </a:spcBef>
              <a:spcAft>
                <a:spcPts val="0"/>
              </a:spcAft>
              <a:buClr>
                <a:schemeClr val="dk1"/>
              </a:buClr>
              <a:buSzPts val="1400"/>
              <a:buFont typeface="Verdana"/>
              <a:buNone/>
              <a:defRPr sz="1400"/>
            </a:lvl1pPr>
            <a:lvl2pPr indent="-228600" lvl="1" marL="914400" algn="l">
              <a:spcBef>
                <a:spcPts val="240"/>
              </a:spcBef>
              <a:spcAft>
                <a:spcPts val="0"/>
              </a:spcAft>
              <a:buClr>
                <a:schemeClr val="dk1"/>
              </a:buClr>
              <a:buSzPts val="1200"/>
              <a:buFont typeface="Verdana"/>
              <a:buNone/>
              <a:defRPr sz="1200"/>
            </a:lvl2pPr>
            <a:lvl3pPr indent="-228600" lvl="2" marL="1371600" algn="l">
              <a:spcBef>
                <a:spcPts val="200"/>
              </a:spcBef>
              <a:spcAft>
                <a:spcPts val="0"/>
              </a:spcAft>
              <a:buClr>
                <a:schemeClr val="dk1"/>
              </a:buClr>
              <a:buSzPts val="1000"/>
              <a:buFont typeface="Verdana"/>
              <a:buNone/>
              <a:defRPr sz="1000"/>
            </a:lvl3pPr>
            <a:lvl4pPr indent="-228600" lvl="3" marL="1828800" algn="l">
              <a:spcBef>
                <a:spcPts val="180"/>
              </a:spcBef>
              <a:spcAft>
                <a:spcPts val="0"/>
              </a:spcAft>
              <a:buClr>
                <a:schemeClr val="dk1"/>
              </a:buClr>
              <a:buSzPts val="900"/>
              <a:buFont typeface="Verdana"/>
              <a:buNone/>
              <a:defRPr sz="900"/>
            </a:lvl4pPr>
            <a:lvl5pPr indent="-228600" lvl="4" marL="2286000" algn="l">
              <a:spcBef>
                <a:spcPts val="180"/>
              </a:spcBef>
              <a:spcAft>
                <a:spcPts val="0"/>
              </a:spcAft>
              <a:buClr>
                <a:schemeClr val="dk1"/>
              </a:buClr>
              <a:buSzPts val="900"/>
              <a:buFont typeface="Verdana"/>
              <a:buNone/>
              <a:defRPr sz="900"/>
            </a:lvl5pPr>
            <a:lvl6pPr indent="-228600" lvl="5" marL="2743200" algn="l">
              <a:spcBef>
                <a:spcPts val="180"/>
              </a:spcBef>
              <a:spcAft>
                <a:spcPts val="0"/>
              </a:spcAft>
              <a:buClr>
                <a:schemeClr val="dk1"/>
              </a:buClr>
              <a:buSzPts val="900"/>
              <a:buFont typeface="Verdana"/>
              <a:buNone/>
              <a:defRPr sz="900"/>
            </a:lvl6pPr>
            <a:lvl7pPr indent="-228600" lvl="6" marL="3200400" algn="l">
              <a:spcBef>
                <a:spcPts val="180"/>
              </a:spcBef>
              <a:spcAft>
                <a:spcPts val="0"/>
              </a:spcAft>
              <a:buClr>
                <a:schemeClr val="dk1"/>
              </a:buClr>
              <a:buSzPts val="900"/>
              <a:buFont typeface="Verdana"/>
              <a:buNone/>
              <a:defRPr sz="900"/>
            </a:lvl7pPr>
            <a:lvl8pPr indent="-228600" lvl="7" marL="3657600" algn="l">
              <a:spcBef>
                <a:spcPts val="180"/>
              </a:spcBef>
              <a:spcAft>
                <a:spcPts val="0"/>
              </a:spcAft>
              <a:buClr>
                <a:schemeClr val="dk1"/>
              </a:buClr>
              <a:buSzPts val="900"/>
              <a:buFont typeface="Verdana"/>
              <a:buNone/>
              <a:defRPr sz="900"/>
            </a:lvl8pPr>
            <a:lvl9pPr indent="-228600" lvl="8" marL="4114800" algn="l">
              <a:spcBef>
                <a:spcPts val="180"/>
              </a:spcBef>
              <a:spcAft>
                <a:spcPts val="0"/>
              </a:spcAft>
              <a:buClr>
                <a:schemeClr val="dk1"/>
              </a:buClr>
              <a:buSzPts val="900"/>
              <a:buFont typeface="Verdana"/>
              <a:buNone/>
              <a:defRPr sz="900"/>
            </a:lvl9pPr>
          </a:lstStyl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omparison" type="twoTxTwoObj">
  <p:cSld name="TWO_OBJECTS_WITH_TEXT">
    <p:spTree>
      <p:nvGrpSpPr>
        <p:cNvPr id="43" name="Shape 43"/>
        <p:cNvGrpSpPr/>
        <p:nvPr/>
      </p:nvGrpSpPr>
      <p:grpSpPr>
        <a:xfrm>
          <a:off x="0" y="0"/>
          <a:ext cx="0" cy="0"/>
          <a:chOff x="0" y="0"/>
          <a:chExt cx="0" cy="0"/>
        </a:xfrm>
      </p:grpSpPr>
      <p:sp>
        <p:nvSpPr>
          <p:cNvPr id="44" name="Google Shape;44;p39"/>
          <p:cNvSpPr txBox="1"/>
          <p:nvPr>
            <p:ph type="title"/>
          </p:nvPr>
        </p:nvSpPr>
        <p:spPr>
          <a:xfrm>
            <a:off x="457200" y="274638"/>
            <a:ext cx="8229600" cy="1143000"/>
          </a:xfrm>
          <a:prstGeom prst="rect">
            <a:avLst/>
          </a:prstGeom>
          <a:noFill/>
          <a:ln>
            <a:noFill/>
          </a:ln>
        </p:spPr>
        <p:txBody>
          <a:bodyPr anchorCtr="0"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5" name="Google Shape;45;p39"/>
          <p:cNvSpPr txBox="1"/>
          <p:nvPr>
            <p:ph idx="1" type="body"/>
          </p:nvPr>
        </p:nvSpPr>
        <p:spPr>
          <a:xfrm>
            <a:off x="457200" y="1535113"/>
            <a:ext cx="4040188" cy="639762"/>
          </a:xfrm>
          <a:prstGeom prst="rect">
            <a:avLst/>
          </a:prstGeom>
          <a:noFill/>
          <a:ln>
            <a:noFill/>
          </a:ln>
        </p:spPr>
        <p:txBody>
          <a:bodyPr anchorCtr="0" anchor="b" bIns="0" lIns="0" spcFirstLastPara="1" rIns="0" wrap="square" tIns="0">
            <a:noAutofit/>
          </a:bodyPr>
          <a:lstStyle>
            <a:lvl1pPr indent="-228600" lvl="0" marL="457200" algn="l">
              <a:spcBef>
                <a:spcPts val="480"/>
              </a:spcBef>
              <a:spcAft>
                <a:spcPts val="0"/>
              </a:spcAft>
              <a:buClr>
                <a:schemeClr val="dk1"/>
              </a:buClr>
              <a:buSzPts val="2400"/>
              <a:buFont typeface="Verdana"/>
              <a:buNone/>
              <a:defRPr b="1" sz="2400"/>
            </a:lvl1pPr>
            <a:lvl2pPr indent="-228600" lvl="1" marL="914400" algn="l">
              <a:spcBef>
                <a:spcPts val="400"/>
              </a:spcBef>
              <a:spcAft>
                <a:spcPts val="0"/>
              </a:spcAft>
              <a:buClr>
                <a:schemeClr val="dk1"/>
              </a:buClr>
              <a:buSzPts val="2000"/>
              <a:buFont typeface="Verdana"/>
              <a:buNone/>
              <a:defRPr b="1" sz="2000"/>
            </a:lvl2pPr>
            <a:lvl3pPr indent="-228600" lvl="2" marL="1371600" algn="l">
              <a:spcBef>
                <a:spcPts val="360"/>
              </a:spcBef>
              <a:spcAft>
                <a:spcPts val="0"/>
              </a:spcAft>
              <a:buClr>
                <a:schemeClr val="dk1"/>
              </a:buClr>
              <a:buSzPts val="1800"/>
              <a:buFont typeface="Verdana"/>
              <a:buNone/>
              <a:defRPr b="1" sz="1800"/>
            </a:lvl3pPr>
            <a:lvl4pPr indent="-228600" lvl="3" marL="1828800" algn="l">
              <a:spcBef>
                <a:spcPts val="320"/>
              </a:spcBef>
              <a:spcAft>
                <a:spcPts val="0"/>
              </a:spcAft>
              <a:buClr>
                <a:schemeClr val="dk1"/>
              </a:buClr>
              <a:buSzPts val="1600"/>
              <a:buFont typeface="Verdana"/>
              <a:buNone/>
              <a:defRPr b="1" sz="1600"/>
            </a:lvl4pPr>
            <a:lvl5pPr indent="-228600" lvl="4" marL="2286000" algn="l">
              <a:spcBef>
                <a:spcPts val="320"/>
              </a:spcBef>
              <a:spcAft>
                <a:spcPts val="0"/>
              </a:spcAft>
              <a:buClr>
                <a:schemeClr val="dk1"/>
              </a:buClr>
              <a:buSzPts val="1600"/>
              <a:buFont typeface="Verdana"/>
              <a:buNone/>
              <a:defRPr b="1" sz="1600"/>
            </a:lvl5pPr>
            <a:lvl6pPr indent="-228600" lvl="5" marL="2743200" algn="l">
              <a:spcBef>
                <a:spcPts val="320"/>
              </a:spcBef>
              <a:spcAft>
                <a:spcPts val="0"/>
              </a:spcAft>
              <a:buClr>
                <a:schemeClr val="dk1"/>
              </a:buClr>
              <a:buSzPts val="1600"/>
              <a:buFont typeface="Verdana"/>
              <a:buNone/>
              <a:defRPr b="1" sz="1600"/>
            </a:lvl6pPr>
            <a:lvl7pPr indent="-228600" lvl="6" marL="3200400" algn="l">
              <a:spcBef>
                <a:spcPts val="320"/>
              </a:spcBef>
              <a:spcAft>
                <a:spcPts val="0"/>
              </a:spcAft>
              <a:buClr>
                <a:schemeClr val="dk1"/>
              </a:buClr>
              <a:buSzPts val="1600"/>
              <a:buFont typeface="Verdana"/>
              <a:buNone/>
              <a:defRPr b="1" sz="1600"/>
            </a:lvl7pPr>
            <a:lvl8pPr indent="-228600" lvl="7" marL="3657600" algn="l">
              <a:spcBef>
                <a:spcPts val="320"/>
              </a:spcBef>
              <a:spcAft>
                <a:spcPts val="0"/>
              </a:spcAft>
              <a:buClr>
                <a:schemeClr val="dk1"/>
              </a:buClr>
              <a:buSzPts val="1600"/>
              <a:buFont typeface="Verdana"/>
              <a:buNone/>
              <a:defRPr b="1" sz="1600"/>
            </a:lvl8pPr>
            <a:lvl9pPr indent="-228600" lvl="8" marL="4114800" algn="l">
              <a:spcBef>
                <a:spcPts val="320"/>
              </a:spcBef>
              <a:spcAft>
                <a:spcPts val="0"/>
              </a:spcAft>
              <a:buClr>
                <a:schemeClr val="dk1"/>
              </a:buClr>
              <a:buSzPts val="1600"/>
              <a:buFont typeface="Verdana"/>
              <a:buNone/>
              <a:defRPr b="1" sz="1600"/>
            </a:lvl9pPr>
          </a:lstStyle>
          <a:p/>
        </p:txBody>
      </p:sp>
      <p:sp>
        <p:nvSpPr>
          <p:cNvPr id="46" name="Google Shape;46;p39"/>
          <p:cNvSpPr txBox="1"/>
          <p:nvPr>
            <p:ph idx="2" type="body"/>
          </p:nvPr>
        </p:nvSpPr>
        <p:spPr>
          <a:xfrm>
            <a:off x="457200" y="2174875"/>
            <a:ext cx="4040188" cy="3951288"/>
          </a:xfrm>
          <a:prstGeom prst="rect">
            <a:avLst/>
          </a:prstGeom>
          <a:noFill/>
          <a:ln>
            <a:noFill/>
          </a:ln>
        </p:spPr>
        <p:txBody>
          <a:bodyPr anchorCtr="0" anchor="t" bIns="0" lIns="0" spcFirstLastPara="1" rIns="0" wrap="square" tIns="0">
            <a:noAutofit/>
          </a:bodyPr>
          <a:lstStyle>
            <a:lvl1pPr indent="-381000" lvl="0" marL="457200" algn="l">
              <a:spcBef>
                <a:spcPts val="480"/>
              </a:spcBef>
              <a:spcAft>
                <a:spcPts val="0"/>
              </a:spcAft>
              <a:buClr>
                <a:schemeClr val="dk1"/>
              </a:buClr>
              <a:buSzPts val="2400"/>
              <a:buFont typeface="Verdana"/>
              <a:buChar char="•"/>
              <a:defRPr sz="2400"/>
            </a:lvl1pPr>
            <a:lvl2pPr indent="-355600" lvl="1" marL="914400" algn="l">
              <a:spcBef>
                <a:spcPts val="400"/>
              </a:spcBef>
              <a:spcAft>
                <a:spcPts val="0"/>
              </a:spcAft>
              <a:buClr>
                <a:schemeClr val="dk1"/>
              </a:buClr>
              <a:buSzPts val="2000"/>
              <a:buFont typeface="Verdana"/>
              <a:buChar char="–"/>
              <a:defRPr sz="2000"/>
            </a:lvl2pPr>
            <a:lvl3pPr indent="-342900" lvl="2" marL="1371600" algn="l">
              <a:spcBef>
                <a:spcPts val="360"/>
              </a:spcBef>
              <a:spcAft>
                <a:spcPts val="0"/>
              </a:spcAft>
              <a:buClr>
                <a:schemeClr val="dk1"/>
              </a:buClr>
              <a:buSzPts val="1800"/>
              <a:buFont typeface="Verdana"/>
              <a:buChar char="•"/>
              <a:defRPr sz="1800"/>
            </a:lvl3pPr>
            <a:lvl4pPr indent="-330200" lvl="3" marL="1828800" algn="l">
              <a:spcBef>
                <a:spcPts val="320"/>
              </a:spcBef>
              <a:spcAft>
                <a:spcPts val="0"/>
              </a:spcAft>
              <a:buClr>
                <a:schemeClr val="dk1"/>
              </a:buClr>
              <a:buSzPts val="1600"/>
              <a:buFont typeface="Verdana"/>
              <a:buChar char="–"/>
              <a:defRPr sz="1600"/>
            </a:lvl4pPr>
            <a:lvl5pPr indent="-330200" lvl="4" marL="2286000" algn="l">
              <a:spcBef>
                <a:spcPts val="320"/>
              </a:spcBef>
              <a:spcAft>
                <a:spcPts val="0"/>
              </a:spcAft>
              <a:buClr>
                <a:schemeClr val="dk1"/>
              </a:buClr>
              <a:buSzPts val="1600"/>
              <a:buFont typeface="Verdana"/>
              <a:buChar char="»"/>
              <a:defRPr sz="1600"/>
            </a:lvl5pPr>
            <a:lvl6pPr indent="-330200" lvl="5" marL="2743200" algn="l">
              <a:spcBef>
                <a:spcPts val="320"/>
              </a:spcBef>
              <a:spcAft>
                <a:spcPts val="0"/>
              </a:spcAft>
              <a:buClr>
                <a:schemeClr val="dk1"/>
              </a:buClr>
              <a:buSzPts val="1600"/>
              <a:buFont typeface="Verdana"/>
              <a:buChar char="»"/>
              <a:defRPr sz="1600"/>
            </a:lvl6pPr>
            <a:lvl7pPr indent="-330200" lvl="6" marL="3200400" algn="l">
              <a:spcBef>
                <a:spcPts val="320"/>
              </a:spcBef>
              <a:spcAft>
                <a:spcPts val="0"/>
              </a:spcAft>
              <a:buClr>
                <a:schemeClr val="dk1"/>
              </a:buClr>
              <a:buSzPts val="1600"/>
              <a:buFont typeface="Verdana"/>
              <a:buChar char="»"/>
              <a:defRPr sz="1600"/>
            </a:lvl7pPr>
            <a:lvl8pPr indent="-330200" lvl="7" marL="3657600" algn="l">
              <a:spcBef>
                <a:spcPts val="320"/>
              </a:spcBef>
              <a:spcAft>
                <a:spcPts val="0"/>
              </a:spcAft>
              <a:buClr>
                <a:schemeClr val="dk1"/>
              </a:buClr>
              <a:buSzPts val="1600"/>
              <a:buFont typeface="Verdana"/>
              <a:buChar char="»"/>
              <a:defRPr sz="1600"/>
            </a:lvl8pPr>
            <a:lvl9pPr indent="-330200" lvl="8" marL="4114800" algn="l">
              <a:spcBef>
                <a:spcPts val="320"/>
              </a:spcBef>
              <a:spcAft>
                <a:spcPts val="0"/>
              </a:spcAft>
              <a:buClr>
                <a:schemeClr val="dk1"/>
              </a:buClr>
              <a:buSzPts val="1600"/>
              <a:buFont typeface="Verdana"/>
              <a:buChar char="»"/>
              <a:defRPr sz="1600"/>
            </a:lvl9pPr>
          </a:lstStyle>
          <a:p/>
        </p:txBody>
      </p:sp>
      <p:sp>
        <p:nvSpPr>
          <p:cNvPr id="47" name="Google Shape;47;p39"/>
          <p:cNvSpPr txBox="1"/>
          <p:nvPr>
            <p:ph idx="3" type="body"/>
          </p:nvPr>
        </p:nvSpPr>
        <p:spPr>
          <a:xfrm>
            <a:off x="4645025" y="1535113"/>
            <a:ext cx="4041775" cy="639762"/>
          </a:xfrm>
          <a:prstGeom prst="rect">
            <a:avLst/>
          </a:prstGeom>
          <a:noFill/>
          <a:ln>
            <a:noFill/>
          </a:ln>
        </p:spPr>
        <p:txBody>
          <a:bodyPr anchorCtr="0" anchor="b" bIns="0" lIns="0" spcFirstLastPara="1" rIns="0" wrap="square" tIns="0">
            <a:noAutofit/>
          </a:bodyPr>
          <a:lstStyle>
            <a:lvl1pPr indent="-228600" lvl="0" marL="457200" algn="l">
              <a:spcBef>
                <a:spcPts val="480"/>
              </a:spcBef>
              <a:spcAft>
                <a:spcPts val="0"/>
              </a:spcAft>
              <a:buClr>
                <a:schemeClr val="dk1"/>
              </a:buClr>
              <a:buSzPts val="2400"/>
              <a:buFont typeface="Verdana"/>
              <a:buNone/>
              <a:defRPr b="1" sz="2400"/>
            </a:lvl1pPr>
            <a:lvl2pPr indent="-228600" lvl="1" marL="914400" algn="l">
              <a:spcBef>
                <a:spcPts val="400"/>
              </a:spcBef>
              <a:spcAft>
                <a:spcPts val="0"/>
              </a:spcAft>
              <a:buClr>
                <a:schemeClr val="dk1"/>
              </a:buClr>
              <a:buSzPts val="2000"/>
              <a:buFont typeface="Verdana"/>
              <a:buNone/>
              <a:defRPr b="1" sz="2000"/>
            </a:lvl2pPr>
            <a:lvl3pPr indent="-228600" lvl="2" marL="1371600" algn="l">
              <a:spcBef>
                <a:spcPts val="360"/>
              </a:spcBef>
              <a:spcAft>
                <a:spcPts val="0"/>
              </a:spcAft>
              <a:buClr>
                <a:schemeClr val="dk1"/>
              </a:buClr>
              <a:buSzPts val="1800"/>
              <a:buFont typeface="Verdana"/>
              <a:buNone/>
              <a:defRPr b="1" sz="1800"/>
            </a:lvl3pPr>
            <a:lvl4pPr indent="-228600" lvl="3" marL="1828800" algn="l">
              <a:spcBef>
                <a:spcPts val="320"/>
              </a:spcBef>
              <a:spcAft>
                <a:spcPts val="0"/>
              </a:spcAft>
              <a:buClr>
                <a:schemeClr val="dk1"/>
              </a:buClr>
              <a:buSzPts val="1600"/>
              <a:buFont typeface="Verdana"/>
              <a:buNone/>
              <a:defRPr b="1" sz="1600"/>
            </a:lvl4pPr>
            <a:lvl5pPr indent="-228600" lvl="4" marL="2286000" algn="l">
              <a:spcBef>
                <a:spcPts val="320"/>
              </a:spcBef>
              <a:spcAft>
                <a:spcPts val="0"/>
              </a:spcAft>
              <a:buClr>
                <a:schemeClr val="dk1"/>
              </a:buClr>
              <a:buSzPts val="1600"/>
              <a:buFont typeface="Verdana"/>
              <a:buNone/>
              <a:defRPr b="1" sz="1600"/>
            </a:lvl5pPr>
            <a:lvl6pPr indent="-228600" lvl="5" marL="2743200" algn="l">
              <a:spcBef>
                <a:spcPts val="320"/>
              </a:spcBef>
              <a:spcAft>
                <a:spcPts val="0"/>
              </a:spcAft>
              <a:buClr>
                <a:schemeClr val="dk1"/>
              </a:buClr>
              <a:buSzPts val="1600"/>
              <a:buFont typeface="Verdana"/>
              <a:buNone/>
              <a:defRPr b="1" sz="1600"/>
            </a:lvl6pPr>
            <a:lvl7pPr indent="-228600" lvl="6" marL="3200400" algn="l">
              <a:spcBef>
                <a:spcPts val="320"/>
              </a:spcBef>
              <a:spcAft>
                <a:spcPts val="0"/>
              </a:spcAft>
              <a:buClr>
                <a:schemeClr val="dk1"/>
              </a:buClr>
              <a:buSzPts val="1600"/>
              <a:buFont typeface="Verdana"/>
              <a:buNone/>
              <a:defRPr b="1" sz="1600"/>
            </a:lvl7pPr>
            <a:lvl8pPr indent="-228600" lvl="7" marL="3657600" algn="l">
              <a:spcBef>
                <a:spcPts val="320"/>
              </a:spcBef>
              <a:spcAft>
                <a:spcPts val="0"/>
              </a:spcAft>
              <a:buClr>
                <a:schemeClr val="dk1"/>
              </a:buClr>
              <a:buSzPts val="1600"/>
              <a:buFont typeface="Verdana"/>
              <a:buNone/>
              <a:defRPr b="1" sz="1600"/>
            </a:lvl8pPr>
            <a:lvl9pPr indent="-228600" lvl="8" marL="4114800" algn="l">
              <a:spcBef>
                <a:spcPts val="320"/>
              </a:spcBef>
              <a:spcAft>
                <a:spcPts val="0"/>
              </a:spcAft>
              <a:buClr>
                <a:schemeClr val="dk1"/>
              </a:buClr>
              <a:buSzPts val="1600"/>
              <a:buFont typeface="Verdana"/>
              <a:buNone/>
              <a:defRPr b="1" sz="1600"/>
            </a:lvl9pPr>
          </a:lstStyle>
          <a:p/>
        </p:txBody>
      </p:sp>
      <p:sp>
        <p:nvSpPr>
          <p:cNvPr id="48" name="Google Shape;48;p39"/>
          <p:cNvSpPr txBox="1"/>
          <p:nvPr>
            <p:ph idx="4" type="body"/>
          </p:nvPr>
        </p:nvSpPr>
        <p:spPr>
          <a:xfrm>
            <a:off x="4645025" y="2174875"/>
            <a:ext cx="4041775" cy="3951288"/>
          </a:xfrm>
          <a:prstGeom prst="rect">
            <a:avLst/>
          </a:prstGeom>
          <a:noFill/>
          <a:ln>
            <a:noFill/>
          </a:ln>
        </p:spPr>
        <p:txBody>
          <a:bodyPr anchorCtr="0" anchor="t" bIns="0" lIns="0" spcFirstLastPara="1" rIns="0" wrap="square" tIns="0">
            <a:noAutofit/>
          </a:bodyPr>
          <a:lstStyle>
            <a:lvl1pPr indent="-381000" lvl="0" marL="457200" algn="l">
              <a:spcBef>
                <a:spcPts val="480"/>
              </a:spcBef>
              <a:spcAft>
                <a:spcPts val="0"/>
              </a:spcAft>
              <a:buClr>
                <a:schemeClr val="dk1"/>
              </a:buClr>
              <a:buSzPts val="2400"/>
              <a:buFont typeface="Verdana"/>
              <a:buChar char="•"/>
              <a:defRPr sz="2400"/>
            </a:lvl1pPr>
            <a:lvl2pPr indent="-355600" lvl="1" marL="914400" algn="l">
              <a:spcBef>
                <a:spcPts val="400"/>
              </a:spcBef>
              <a:spcAft>
                <a:spcPts val="0"/>
              </a:spcAft>
              <a:buClr>
                <a:schemeClr val="dk1"/>
              </a:buClr>
              <a:buSzPts val="2000"/>
              <a:buFont typeface="Verdana"/>
              <a:buChar char="–"/>
              <a:defRPr sz="2000"/>
            </a:lvl2pPr>
            <a:lvl3pPr indent="-342900" lvl="2" marL="1371600" algn="l">
              <a:spcBef>
                <a:spcPts val="360"/>
              </a:spcBef>
              <a:spcAft>
                <a:spcPts val="0"/>
              </a:spcAft>
              <a:buClr>
                <a:schemeClr val="dk1"/>
              </a:buClr>
              <a:buSzPts val="1800"/>
              <a:buFont typeface="Verdana"/>
              <a:buChar char="•"/>
              <a:defRPr sz="1800"/>
            </a:lvl3pPr>
            <a:lvl4pPr indent="-330200" lvl="3" marL="1828800" algn="l">
              <a:spcBef>
                <a:spcPts val="320"/>
              </a:spcBef>
              <a:spcAft>
                <a:spcPts val="0"/>
              </a:spcAft>
              <a:buClr>
                <a:schemeClr val="dk1"/>
              </a:buClr>
              <a:buSzPts val="1600"/>
              <a:buFont typeface="Verdana"/>
              <a:buChar char="–"/>
              <a:defRPr sz="1600"/>
            </a:lvl4pPr>
            <a:lvl5pPr indent="-330200" lvl="4" marL="2286000" algn="l">
              <a:spcBef>
                <a:spcPts val="320"/>
              </a:spcBef>
              <a:spcAft>
                <a:spcPts val="0"/>
              </a:spcAft>
              <a:buClr>
                <a:schemeClr val="dk1"/>
              </a:buClr>
              <a:buSzPts val="1600"/>
              <a:buFont typeface="Verdana"/>
              <a:buChar char="»"/>
              <a:defRPr sz="1600"/>
            </a:lvl5pPr>
            <a:lvl6pPr indent="-330200" lvl="5" marL="2743200" algn="l">
              <a:spcBef>
                <a:spcPts val="320"/>
              </a:spcBef>
              <a:spcAft>
                <a:spcPts val="0"/>
              </a:spcAft>
              <a:buClr>
                <a:schemeClr val="dk1"/>
              </a:buClr>
              <a:buSzPts val="1600"/>
              <a:buFont typeface="Verdana"/>
              <a:buChar char="»"/>
              <a:defRPr sz="1600"/>
            </a:lvl6pPr>
            <a:lvl7pPr indent="-330200" lvl="6" marL="3200400" algn="l">
              <a:spcBef>
                <a:spcPts val="320"/>
              </a:spcBef>
              <a:spcAft>
                <a:spcPts val="0"/>
              </a:spcAft>
              <a:buClr>
                <a:schemeClr val="dk1"/>
              </a:buClr>
              <a:buSzPts val="1600"/>
              <a:buFont typeface="Verdana"/>
              <a:buChar char="»"/>
              <a:defRPr sz="1600"/>
            </a:lvl7pPr>
            <a:lvl8pPr indent="-330200" lvl="7" marL="3657600" algn="l">
              <a:spcBef>
                <a:spcPts val="320"/>
              </a:spcBef>
              <a:spcAft>
                <a:spcPts val="0"/>
              </a:spcAft>
              <a:buClr>
                <a:schemeClr val="dk1"/>
              </a:buClr>
              <a:buSzPts val="1600"/>
              <a:buFont typeface="Verdana"/>
              <a:buChar char="»"/>
              <a:defRPr sz="1600"/>
            </a:lvl8pPr>
            <a:lvl9pPr indent="-330200" lvl="8" marL="4114800" algn="l">
              <a:spcBef>
                <a:spcPts val="320"/>
              </a:spcBef>
              <a:spcAft>
                <a:spcPts val="0"/>
              </a:spcAft>
              <a:buClr>
                <a:schemeClr val="dk1"/>
              </a:buClr>
              <a:buSzPts val="1600"/>
              <a:buFont typeface="Verdana"/>
              <a:buChar char="»"/>
              <a:defRPr sz="1600"/>
            </a:lvl9pPr>
          </a:lstStyle>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image" Target="../media/image1.png"/><Relationship Id="rId2" Type="http://schemas.openxmlformats.org/officeDocument/2006/relationships/image" Target="../media/image2.png"/><Relationship Id="rId3" Type="http://schemas.openxmlformats.org/officeDocument/2006/relationships/image" Target="../media/image3.jpg"/><Relationship Id="rId4" Type="http://schemas.openxmlformats.org/officeDocument/2006/relationships/slideLayout" Target="../slideLayouts/slideLayout1.xml"/><Relationship Id="rId5"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slideLayout" Target="../slideLayouts/slideLayout3.xml"/><Relationship Id="rId3" Type="http://schemas.openxmlformats.org/officeDocument/2006/relationships/slideLayout" Target="../slideLayouts/slideLayout4.xml"/><Relationship Id="rId4" Type="http://schemas.openxmlformats.org/officeDocument/2006/relationships/slideLayout" Target="../slideLayouts/slideLayout5.xml"/><Relationship Id="rId11" Type="http://schemas.openxmlformats.org/officeDocument/2006/relationships/theme" Target="../theme/theme2.xml"/><Relationship Id="rId10" Type="http://schemas.openxmlformats.org/officeDocument/2006/relationships/slideLayout" Target="../slideLayouts/slideLayout11.xml"/><Relationship Id="rId9" Type="http://schemas.openxmlformats.org/officeDocument/2006/relationships/slideLayout" Target="../slideLayouts/slideLayout10.xml"/><Relationship Id="rId5" Type="http://schemas.openxmlformats.org/officeDocument/2006/relationships/slideLayout" Target="../slideLayouts/slideLayout6.xml"/><Relationship Id="rId6" Type="http://schemas.openxmlformats.org/officeDocument/2006/relationships/slideLayout" Target="../slideLayouts/slideLayout7.xml"/><Relationship Id="rId7" Type="http://schemas.openxmlformats.org/officeDocument/2006/relationships/slideLayout" Target="../slideLayouts/slideLayout8.xml"/><Relationship Id="rId8"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FBF4C1"/>
        </a:solidFill>
      </p:bgPr>
    </p:bg>
    <p:spTree>
      <p:nvGrpSpPr>
        <p:cNvPr id="9" name="Shape 9"/>
        <p:cNvGrpSpPr/>
        <p:nvPr/>
      </p:nvGrpSpPr>
      <p:grpSpPr>
        <a:xfrm>
          <a:off x="0" y="0"/>
          <a:ext cx="0" cy="0"/>
          <a:chOff x="0" y="0"/>
          <a:chExt cx="0" cy="0"/>
        </a:xfrm>
      </p:grpSpPr>
      <p:sp>
        <p:nvSpPr>
          <p:cNvPr id="10" name="Google Shape;10;p29"/>
          <p:cNvSpPr txBox="1"/>
          <p:nvPr/>
        </p:nvSpPr>
        <p:spPr>
          <a:xfrm>
            <a:off x="0" y="6400800"/>
            <a:ext cx="9144000" cy="457200"/>
          </a:xfrm>
          <a:prstGeom prst="rect">
            <a:avLst/>
          </a:prstGeom>
          <a:solidFill>
            <a:srgbClr val="F05A22"/>
          </a:solidFill>
          <a:ln>
            <a:noFill/>
          </a:ln>
        </p:spPr>
        <p:txBody>
          <a:bodyPr anchorCtr="0" anchor="ctr" bIns="0" lIns="0" spcFirstLastPara="1" rIns="0" wrap="square" tIns="0">
            <a:noAutofit/>
          </a:bodyPr>
          <a:lstStyle/>
          <a:p>
            <a:pPr indent="0" lvl="0" marL="0" marR="0" rtl="0" algn="l">
              <a:lnSpc>
                <a:spcPct val="100000"/>
              </a:lnSpc>
              <a:spcBef>
                <a:spcPts val="0"/>
              </a:spcBef>
              <a:spcAft>
                <a:spcPts val="0"/>
              </a:spcAft>
              <a:buClr>
                <a:schemeClr val="dk1"/>
              </a:buClr>
              <a:buSzPts val="2400"/>
              <a:buFont typeface="Times"/>
              <a:buNone/>
            </a:pPr>
            <a:r>
              <a:rPr b="0" i="0" lang="en-US" sz="2400" u="none" cap="none" strike="noStrike">
                <a:solidFill>
                  <a:schemeClr val="dk1"/>
                </a:solidFill>
                <a:latin typeface="Times"/>
                <a:ea typeface="Times"/>
                <a:cs typeface="Times"/>
                <a:sym typeface="Times"/>
              </a:rPr>
              <a:t> </a:t>
            </a:r>
            <a:endParaRPr/>
          </a:p>
        </p:txBody>
      </p:sp>
      <p:pic>
        <p:nvPicPr>
          <p:cNvPr descr="Pearson_Bound_White" id="11" name="Google Shape;11;p29"/>
          <p:cNvPicPr preferRelativeResize="0"/>
          <p:nvPr/>
        </p:nvPicPr>
        <p:blipFill rotWithShape="1">
          <a:blip r:embed="rId1">
            <a:alphaModFix/>
          </a:blip>
          <a:srcRect b="0" l="0" r="0" t="0"/>
          <a:stretch/>
        </p:blipFill>
        <p:spPr>
          <a:xfrm>
            <a:off x="7488237" y="6356350"/>
            <a:ext cx="1655762" cy="493712"/>
          </a:xfrm>
          <a:prstGeom prst="rect">
            <a:avLst/>
          </a:prstGeom>
          <a:noFill/>
          <a:ln>
            <a:noFill/>
          </a:ln>
        </p:spPr>
      </p:pic>
      <p:pic>
        <p:nvPicPr>
          <p:cNvPr descr="Pearson_Strap_Bound_White" id="12" name="Google Shape;12;p29"/>
          <p:cNvPicPr preferRelativeResize="0"/>
          <p:nvPr/>
        </p:nvPicPr>
        <p:blipFill rotWithShape="1">
          <a:blip r:embed="rId2">
            <a:alphaModFix/>
          </a:blip>
          <a:srcRect b="0" l="0" r="0" t="0"/>
          <a:stretch/>
        </p:blipFill>
        <p:spPr>
          <a:xfrm>
            <a:off x="0" y="6356350"/>
            <a:ext cx="1908175" cy="493712"/>
          </a:xfrm>
          <a:prstGeom prst="rect">
            <a:avLst/>
          </a:prstGeom>
          <a:noFill/>
          <a:ln>
            <a:noFill/>
          </a:ln>
        </p:spPr>
      </p:pic>
      <p:pic>
        <p:nvPicPr>
          <p:cNvPr descr="Rejda_0132992914_lowres.jpg" id="13" name="Google Shape;13;p29"/>
          <p:cNvPicPr preferRelativeResize="0"/>
          <p:nvPr/>
        </p:nvPicPr>
        <p:blipFill rotWithShape="1">
          <a:blip r:embed="rId3">
            <a:alphaModFix/>
          </a:blip>
          <a:srcRect b="0" l="0" r="0" t="0"/>
          <a:stretch/>
        </p:blipFill>
        <p:spPr>
          <a:xfrm>
            <a:off x="0" y="0"/>
            <a:ext cx="4889500" cy="6413500"/>
          </a:xfrm>
          <a:prstGeom prst="rect">
            <a:avLst/>
          </a:prstGeom>
          <a:noFill/>
          <a:ln>
            <a:noFill/>
          </a:ln>
        </p:spPr>
      </p:pic>
      <p:sp>
        <p:nvSpPr>
          <p:cNvPr id="14" name="Google Shape;14;p29"/>
          <p:cNvSpPr txBox="1"/>
          <p:nvPr>
            <p:ph idx="1" type="body"/>
          </p:nvPr>
        </p:nvSpPr>
        <p:spPr>
          <a:xfrm>
            <a:off x="381000" y="1447800"/>
            <a:ext cx="8382000" cy="4648200"/>
          </a:xfrm>
          <a:prstGeom prst="rect">
            <a:avLst/>
          </a:prstGeom>
          <a:noFill/>
          <a:ln>
            <a:noFill/>
          </a:ln>
        </p:spPr>
        <p:txBody>
          <a:bodyPr anchorCtr="0" anchor="t" bIns="0" lIns="0" spcFirstLastPara="1" rIns="0" wrap="square" tIns="0">
            <a:noAutofit/>
          </a:bodyPr>
          <a:lstStyle>
            <a:lvl1pPr indent="-406400" lvl="0" marL="457200" marR="0" rtl="0" algn="l">
              <a:spcBef>
                <a:spcPts val="560"/>
              </a:spcBef>
              <a:spcAft>
                <a:spcPts val="0"/>
              </a:spcAft>
              <a:buClr>
                <a:schemeClr val="dk1"/>
              </a:buClr>
              <a:buSzPts val="2800"/>
              <a:buFont typeface="Verdana"/>
              <a:buChar char="•"/>
              <a:defRPr b="0" i="0" sz="2800" u="none" cap="none" strike="noStrike">
                <a:solidFill>
                  <a:schemeClr val="dk1"/>
                </a:solidFill>
                <a:latin typeface="Verdana"/>
                <a:ea typeface="Verdana"/>
                <a:cs typeface="Verdana"/>
                <a:sym typeface="Verdana"/>
              </a:defRPr>
            </a:lvl1pPr>
            <a:lvl2pPr indent="-381000" lvl="1" marL="914400" marR="0" rtl="0" algn="l">
              <a:spcBef>
                <a:spcPts val="480"/>
              </a:spcBef>
              <a:spcAft>
                <a:spcPts val="0"/>
              </a:spcAft>
              <a:buClr>
                <a:schemeClr val="dk1"/>
              </a:buClr>
              <a:buSzPts val="2400"/>
              <a:buFont typeface="Verdana"/>
              <a:buChar char="–"/>
              <a:defRPr b="0" i="0" sz="2400" u="none" cap="none" strike="noStrike">
                <a:solidFill>
                  <a:schemeClr val="dk1"/>
                </a:solidFill>
                <a:latin typeface="Verdana"/>
                <a:ea typeface="Verdana"/>
                <a:cs typeface="Verdana"/>
                <a:sym typeface="Verdana"/>
              </a:defRPr>
            </a:lvl2pPr>
            <a:lvl3pPr indent="-355600" lvl="2" marL="1371600" marR="0" rtl="0" algn="l">
              <a:spcBef>
                <a:spcPts val="400"/>
              </a:spcBef>
              <a:spcAft>
                <a:spcPts val="0"/>
              </a:spcAft>
              <a:buClr>
                <a:schemeClr val="dk1"/>
              </a:buClr>
              <a:buSzPts val="2000"/>
              <a:buFont typeface="Verdana"/>
              <a:buChar char="•"/>
              <a:defRPr b="0" i="0" sz="2000" u="none" cap="none" strike="noStrike">
                <a:solidFill>
                  <a:schemeClr val="dk1"/>
                </a:solidFill>
                <a:latin typeface="Verdana"/>
                <a:ea typeface="Verdana"/>
                <a:cs typeface="Verdana"/>
                <a:sym typeface="Verdana"/>
              </a:defRPr>
            </a:lvl3pPr>
            <a:lvl4pPr indent="-342900" lvl="3" marL="1828800" marR="0" rtl="0" algn="l">
              <a:spcBef>
                <a:spcPts val="360"/>
              </a:spcBef>
              <a:spcAft>
                <a:spcPts val="0"/>
              </a:spcAft>
              <a:buClr>
                <a:schemeClr val="dk1"/>
              </a:buClr>
              <a:buSzPts val="1800"/>
              <a:buFont typeface="Verdana"/>
              <a:buChar char="–"/>
              <a:defRPr b="0" i="0" sz="1800" u="none" cap="none" strike="noStrike">
                <a:solidFill>
                  <a:schemeClr val="dk1"/>
                </a:solidFill>
                <a:latin typeface="Verdana"/>
                <a:ea typeface="Verdana"/>
                <a:cs typeface="Verdana"/>
                <a:sym typeface="Verdana"/>
              </a:defRPr>
            </a:lvl4pPr>
            <a:lvl5pPr indent="-342900" lvl="4" marL="2286000" marR="0" rtl="0" algn="l">
              <a:spcBef>
                <a:spcPts val="360"/>
              </a:spcBef>
              <a:spcAft>
                <a:spcPts val="0"/>
              </a:spcAft>
              <a:buClr>
                <a:schemeClr val="dk1"/>
              </a:buClr>
              <a:buSzPts val="1800"/>
              <a:buFont typeface="Verdana"/>
              <a:buChar char="»"/>
              <a:defRPr b="0" i="0" sz="1800" u="none" cap="none" strike="noStrike">
                <a:solidFill>
                  <a:schemeClr val="dk1"/>
                </a:solidFill>
                <a:latin typeface="Verdana"/>
                <a:ea typeface="Verdana"/>
                <a:cs typeface="Verdana"/>
                <a:sym typeface="Verdana"/>
              </a:defRPr>
            </a:lvl5pPr>
            <a:lvl6pPr indent="-342900" lvl="5" marL="2743200" marR="0" rtl="0" algn="l">
              <a:spcBef>
                <a:spcPts val="360"/>
              </a:spcBef>
              <a:spcAft>
                <a:spcPts val="0"/>
              </a:spcAft>
              <a:buClr>
                <a:schemeClr val="dk1"/>
              </a:buClr>
              <a:buSzPts val="1800"/>
              <a:buFont typeface="Verdana"/>
              <a:buChar char="»"/>
              <a:defRPr b="0" i="0" sz="1800" u="none" cap="none" strike="noStrike">
                <a:solidFill>
                  <a:schemeClr val="dk1"/>
                </a:solidFill>
                <a:latin typeface="Verdana"/>
                <a:ea typeface="Verdana"/>
                <a:cs typeface="Verdana"/>
                <a:sym typeface="Verdana"/>
              </a:defRPr>
            </a:lvl6pPr>
            <a:lvl7pPr indent="-342900" lvl="6" marL="3200400" marR="0" rtl="0" algn="l">
              <a:spcBef>
                <a:spcPts val="360"/>
              </a:spcBef>
              <a:spcAft>
                <a:spcPts val="0"/>
              </a:spcAft>
              <a:buClr>
                <a:schemeClr val="dk1"/>
              </a:buClr>
              <a:buSzPts val="1800"/>
              <a:buFont typeface="Verdana"/>
              <a:buChar char="»"/>
              <a:defRPr b="0" i="0" sz="1800" u="none" cap="none" strike="noStrike">
                <a:solidFill>
                  <a:schemeClr val="dk1"/>
                </a:solidFill>
                <a:latin typeface="Verdana"/>
                <a:ea typeface="Verdana"/>
                <a:cs typeface="Verdana"/>
                <a:sym typeface="Verdana"/>
              </a:defRPr>
            </a:lvl7pPr>
            <a:lvl8pPr indent="-342900" lvl="7" marL="3657600" marR="0" rtl="0" algn="l">
              <a:spcBef>
                <a:spcPts val="360"/>
              </a:spcBef>
              <a:spcAft>
                <a:spcPts val="0"/>
              </a:spcAft>
              <a:buClr>
                <a:schemeClr val="dk1"/>
              </a:buClr>
              <a:buSzPts val="1800"/>
              <a:buFont typeface="Verdana"/>
              <a:buChar char="»"/>
              <a:defRPr b="0" i="0" sz="1800" u="none" cap="none" strike="noStrike">
                <a:solidFill>
                  <a:schemeClr val="dk1"/>
                </a:solidFill>
                <a:latin typeface="Verdana"/>
                <a:ea typeface="Verdana"/>
                <a:cs typeface="Verdana"/>
                <a:sym typeface="Verdana"/>
              </a:defRPr>
            </a:lvl8pPr>
            <a:lvl9pPr indent="-342900" lvl="8" marL="4114800" marR="0" rtl="0" algn="l">
              <a:spcBef>
                <a:spcPts val="360"/>
              </a:spcBef>
              <a:spcAft>
                <a:spcPts val="0"/>
              </a:spcAft>
              <a:buClr>
                <a:schemeClr val="dk1"/>
              </a:buClr>
              <a:buSzPts val="1800"/>
              <a:buFont typeface="Verdana"/>
              <a:buChar char="»"/>
              <a:defRPr b="0" i="0" sz="1800" u="none" cap="none" strike="noStrike">
                <a:solidFill>
                  <a:schemeClr val="dk1"/>
                </a:solidFill>
                <a:latin typeface="Verdana"/>
                <a:ea typeface="Verdana"/>
                <a:cs typeface="Verdana"/>
                <a:sym typeface="Verdana"/>
              </a:defRPr>
            </a:lvl9pPr>
          </a:lstStyle>
          <a:p/>
        </p:txBody>
      </p:sp>
      <p:sp>
        <p:nvSpPr>
          <p:cNvPr id="15" name="Google Shape;15;p29"/>
          <p:cNvSpPr txBox="1"/>
          <p:nvPr>
            <p:ph type="title"/>
          </p:nvPr>
        </p:nvSpPr>
        <p:spPr>
          <a:xfrm>
            <a:off x="381000" y="0"/>
            <a:ext cx="8458200" cy="1143000"/>
          </a:xfrm>
          <a:prstGeom prst="rect">
            <a:avLst/>
          </a:prstGeom>
          <a:noFill/>
          <a:ln>
            <a:noFill/>
          </a:ln>
        </p:spPr>
        <p:txBody>
          <a:bodyPr anchorCtr="0" anchor="ctr" bIns="0" lIns="0" spcFirstLastPara="1" rIns="0" wrap="square" tIns="0">
            <a:noAutofit/>
          </a:bodyPr>
          <a:lstStyle>
            <a:lvl1pPr lvl="0" marR="0" rtl="0" algn="l">
              <a:spcBef>
                <a:spcPts val="0"/>
              </a:spcBef>
              <a:spcAft>
                <a:spcPts val="0"/>
              </a:spcAft>
              <a:buSzPts val="1400"/>
              <a:buNone/>
              <a:defRPr b="1" i="0" sz="3200" u="none" cap="none" strike="noStrike">
                <a:solidFill>
                  <a:schemeClr val="dk1"/>
                </a:solidFill>
                <a:latin typeface="Verdana"/>
                <a:ea typeface="Verdana"/>
                <a:cs typeface="Verdana"/>
                <a:sym typeface="Verdana"/>
              </a:defRPr>
            </a:lvl1pPr>
            <a:lvl2pPr lvl="1" marR="0" rtl="0" algn="l">
              <a:spcBef>
                <a:spcPts val="0"/>
              </a:spcBef>
              <a:spcAft>
                <a:spcPts val="0"/>
              </a:spcAft>
              <a:buSzPts val="1400"/>
              <a:buNone/>
              <a:defRPr b="1" i="0" sz="3200" u="none" cap="none" strike="noStrike">
                <a:solidFill>
                  <a:schemeClr val="dk1"/>
                </a:solidFill>
                <a:latin typeface="Verdana"/>
                <a:ea typeface="Verdana"/>
                <a:cs typeface="Verdana"/>
                <a:sym typeface="Verdana"/>
              </a:defRPr>
            </a:lvl2pPr>
            <a:lvl3pPr lvl="2" marR="0" rtl="0" algn="l">
              <a:spcBef>
                <a:spcPts val="0"/>
              </a:spcBef>
              <a:spcAft>
                <a:spcPts val="0"/>
              </a:spcAft>
              <a:buSzPts val="1400"/>
              <a:buNone/>
              <a:defRPr b="1" i="0" sz="3200" u="none" cap="none" strike="noStrike">
                <a:solidFill>
                  <a:schemeClr val="dk1"/>
                </a:solidFill>
                <a:latin typeface="Verdana"/>
                <a:ea typeface="Verdana"/>
                <a:cs typeface="Verdana"/>
                <a:sym typeface="Verdana"/>
              </a:defRPr>
            </a:lvl3pPr>
            <a:lvl4pPr lvl="3" marR="0" rtl="0" algn="l">
              <a:spcBef>
                <a:spcPts val="0"/>
              </a:spcBef>
              <a:spcAft>
                <a:spcPts val="0"/>
              </a:spcAft>
              <a:buSzPts val="1400"/>
              <a:buNone/>
              <a:defRPr b="1" i="0" sz="3200" u="none" cap="none" strike="noStrike">
                <a:solidFill>
                  <a:schemeClr val="dk1"/>
                </a:solidFill>
                <a:latin typeface="Verdana"/>
                <a:ea typeface="Verdana"/>
                <a:cs typeface="Verdana"/>
                <a:sym typeface="Verdana"/>
              </a:defRPr>
            </a:lvl4pPr>
            <a:lvl5pPr lvl="4" marR="0" rtl="0" algn="l">
              <a:spcBef>
                <a:spcPts val="0"/>
              </a:spcBef>
              <a:spcAft>
                <a:spcPts val="0"/>
              </a:spcAft>
              <a:buSzPts val="1400"/>
              <a:buNone/>
              <a:defRPr b="1" i="0" sz="3200" u="none" cap="none" strike="noStrike">
                <a:solidFill>
                  <a:schemeClr val="dk1"/>
                </a:solidFill>
                <a:latin typeface="Verdana"/>
                <a:ea typeface="Verdana"/>
                <a:cs typeface="Verdana"/>
                <a:sym typeface="Verdana"/>
              </a:defRPr>
            </a:lvl5pPr>
            <a:lvl6pPr lvl="5" marR="0" rtl="0" algn="l">
              <a:spcBef>
                <a:spcPts val="0"/>
              </a:spcBef>
              <a:spcAft>
                <a:spcPts val="0"/>
              </a:spcAft>
              <a:buSzPts val="1400"/>
              <a:buNone/>
              <a:defRPr b="1" i="0" sz="3200" u="none" cap="none" strike="noStrike">
                <a:solidFill>
                  <a:schemeClr val="dk1"/>
                </a:solidFill>
                <a:latin typeface="Verdana"/>
                <a:ea typeface="Verdana"/>
                <a:cs typeface="Verdana"/>
                <a:sym typeface="Verdana"/>
              </a:defRPr>
            </a:lvl6pPr>
            <a:lvl7pPr lvl="6" marR="0" rtl="0" algn="l">
              <a:spcBef>
                <a:spcPts val="0"/>
              </a:spcBef>
              <a:spcAft>
                <a:spcPts val="0"/>
              </a:spcAft>
              <a:buSzPts val="1400"/>
              <a:buNone/>
              <a:defRPr b="1" i="0" sz="3200" u="none" cap="none" strike="noStrike">
                <a:solidFill>
                  <a:schemeClr val="dk1"/>
                </a:solidFill>
                <a:latin typeface="Verdana"/>
                <a:ea typeface="Verdana"/>
                <a:cs typeface="Verdana"/>
                <a:sym typeface="Verdana"/>
              </a:defRPr>
            </a:lvl7pPr>
            <a:lvl8pPr lvl="7" marR="0" rtl="0" algn="l">
              <a:spcBef>
                <a:spcPts val="0"/>
              </a:spcBef>
              <a:spcAft>
                <a:spcPts val="0"/>
              </a:spcAft>
              <a:buSzPts val="1400"/>
              <a:buNone/>
              <a:defRPr b="1" i="0" sz="3200" u="none" cap="none" strike="noStrike">
                <a:solidFill>
                  <a:schemeClr val="dk1"/>
                </a:solidFill>
                <a:latin typeface="Verdana"/>
                <a:ea typeface="Verdana"/>
                <a:cs typeface="Verdana"/>
                <a:sym typeface="Verdana"/>
              </a:defRPr>
            </a:lvl8pPr>
            <a:lvl9pPr lvl="8" marR="0" rtl="0" algn="l">
              <a:spcBef>
                <a:spcPts val="0"/>
              </a:spcBef>
              <a:spcAft>
                <a:spcPts val="0"/>
              </a:spcAft>
              <a:buSzPts val="1400"/>
              <a:buNone/>
              <a:defRPr b="1" i="0" sz="3200" u="none" cap="none" strike="noStrike">
                <a:solidFill>
                  <a:schemeClr val="dk1"/>
                </a:solidFill>
                <a:latin typeface="Verdana"/>
                <a:ea typeface="Verdana"/>
                <a:cs typeface="Verdana"/>
                <a:sym typeface="Verdana"/>
              </a:defRPr>
            </a:lvl9pPr>
          </a:lstStyle>
          <a:p/>
        </p:txBody>
      </p:sp>
    </p:spTree>
  </p:cSld>
  <p:clrMap accent1="accent1" accent2="accent2" accent3="accent3" accent4="accent4" accent5="accent5" accent6="accent6" bg1="lt1" bg2="dk2" tx1="dk1" tx2="lt2" folHlink="folHlink" hlink="hlink"/>
  <p:sldLayoutIdLst>
    <p:sldLayoutId id="2147483649" r:id="rId4"/>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17" name="Shape 17"/>
        <p:cNvGrpSpPr/>
        <p:nvPr/>
      </p:nvGrpSpPr>
      <p:grpSpPr>
        <a:xfrm>
          <a:off x="0" y="0"/>
          <a:ext cx="0" cy="0"/>
          <a:chOff x="0" y="0"/>
          <a:chExt cx="0" cy="0"/>
        </a:xfrm>
      </p:grpSpPr>
      <p:sp>
        <p:nvSpPr>
          <p:cNvPr id="18" name="Google Shape;18;p31"/>
          <p:cNvSpPr txBox="1"/>
          <p:nvPr>
            <p:ph idx="1" type="body"/>
          </p:nvPr>
        </p:nvSpPr>
        <p:spPr>
          <a:xfrm>
            <a:off x="381000" y="1447800"/>
            <a:ext cx="8382000" cy="4648200"/>
          </a:xfrm>
          <a:prstGeom prst="rect">
            <a:avLst/>
          </a:prstGeom>
          <a:noFill/>
          <a:ln>
            <a:noFill/>
          </a:ln>
        </p:spPr>
        <p:txBody>
          <a:bodyPr anchorCtr="0" anchor="t" bIns="0" lIns="0" spcFirstLastPara="1" rIns="0" wrap="square" tIns="0">
            <a:noAutofit/>
          </a:bodyPr>
          <a:lstStyle>
            <a:lvl1pPr indent="-406400" lvl="0" marL="457200" marR="0" rtl="0" algn="l">
              <a:spcBef>
                <a:spcPts val="560"/>
              </a:spcBef>
              <a:spcAft>
                <a:spcPts val="0"/>
              </a:spcAft>
              <a:buClr>
                <a:schemeClr val="dk1"/>
              </a:buClr>
              <a:buSzPts val="2800"/>
              <a:buFont typeface="Verdana"/>
              <a:buChar char="•"/>
              <a:defRPr b="0" i="0" sz="2800" u="none" cap="none" strike="noStrike">
                <a:solidFill>
                  <a:schemeClr val="dk1"/>
                </a:solidFill>
                <a:latin typeface="Verdana"/>
                <a:ea typeface="Verdana"/>
                <a:cs typeface="Verdana"/>
                <a:sym typeface="Verdana"/>
              </a:defRPr>
            </a:lvl1pPr>
            <a:lvl2pPr indent="-381000" lvl="1" marL="914400" marR="0" rtl="0" algn="l">
              <a:spcBef>
                <a:spcPts val="480"/>
              </a:spcBef>
              <a:spcAft>
                <a:spcPts val="0"/>
              </a:spcAft>
              <a:buClr>
                <a:schemeClr val="dk1"/>
              </a:buClr>
              <a:buSzPts val="2400"/>
              <a:buFont typeface="Verdana"/>
              <a:buChar char="–"/>
              <a:defRPr b="0" i="0" sz="2400" u="none" cap="none" strike="noStrike">
                <a:solidFill>
                  <a:schemeClr val="dk1"/>
                </a:solidFill>
                <a:latin typeface="Verdana"/>
                <a:ea typeface="Verdana"/>
                <a:cs typeface="Verdana"/>
                <a:sym typeface="Verdana"/>
              </a:defRPr>
            </a:lvl2pPr>
            <a:lvl3pPr indent="-355600" lvl="2" marL="1371600" marR="0" rtl="0" algn="l">
              <a:spcBef>
                <a:spcPts val="400"/>
              </a:spcBef>
              <a:spcAft>
                <a:spcPts val="0"/>
              </a:spcAft>
              <a:buClr>
                <a:schemeClr val="dk1"/>
              </a:buClr>
              <a:buSzPts val="2000"/>
              <a:buFont typeface="Verdana"/>
              <a:buChar char="•"/>
              <a:defRPr b="0" i="0" sz="2000" u="none" cap="none" strike="noStrike">
                <a:solidFill>
                  <a:schemeClr val="dk1"/>
                </a:solidFill>
                <a:latin typeface="Verdana"/>
                <a:ea typeface="Verdana"/>
                <a:cs typeface="Verdana"/>
                <a:sym typeface="Verdana"/>
              </a:defRPr>
            </a:lvl3pPr>
            <a:lvl4pPr indent="-342900" lvl="3" marL="1828800" marR="0" rtl="0" algn="l">
              <a:spcBef>
                <a:spcPts val="360"/>
              </a:spcBef>
              <a:spcAft>
                <a:spcPts val="0"/>
              </a:spcAft>
              <a:buClr>
                <a:schemeClr val="dk1"/>
              </a:buClr>
              <a:buSzPts val="1800"/>
              <a:buFont typeface="Verdana"/>
              <a:buChar char="–"/>
              <a:defRPr b="0" i="0" sz="1800" u="none" cap="none" strike="noStrike">
                <a:solidFill>
                  <a:schemeClr val="dk1"/>
                </a:solidFill>
                <a:latin typeface="Verdana"/>
                <a:ea typeface="Verdana"/>
                <a:cs typeface="Verdana"/>
                <a:sym typeface="Verdana"/>
              </a:defRPr>
            </a:lvl4pPr>
            <a:lvl5pPr indent="-342900" lvl="4" marL="2286000" marR="0" rtl="0" algn="l">
              <a:spcBef>
                <a:spcPts val="360"/>
              </a:spcBef>
              <a:spcAft>
                <a:spcPts val="0"/>
              </a:spcAft>
              <a:buClr>
                <a:schemeClr val="dk1"/>
              </a:buClr>
              <a:buSzPts val="1800"/>
              <a:buFont typeface="Verdana"/>
              <a:buChar char="»"/>
              <a:defRPr b="0" i="0" sz="1800" u="none" cap="none" strike="noStrike">
                <a:solidFill>
                  <a:schemeClr val="dk1"/>
                </a:solidFill>
                <a:latin typeface="Verdana"/>
                <a:ea typeface="Verdana"/>
                <a:cs typeface="Verdana"/>
                <a:sym typeface="Verdana"/>
              </a:defRPr>
            </a:lvl5pPr>
            <a:lvl6pPr indent="-342900" lvl="5" marL="2743200" marR="0" rtl="0" algn="l">
              <a:spcBef>
                <a:spcPts val="360"/>
              </a:spcBef>
              <a:spcAft>
                <a:spcPts val="0"/>
              </a:spcAft>
              <a:buClr>
                <a:schemeClr val="dk1"/>
              </a:buClr>
              <a:buSzPts val="1800"/>
              <a:buFont typeface="Verdana"/>
              <a:buChar char="»"/>
              <a:defRPr b="0" i="0" sz="1800" u="none" cap="none" strike="noStrike">
                <a:solidFill>
                  <a:schemeClr val="dk1"/>
                </a:solidFill>
                <a:latin typeface="Verdana"/>
                <a:ea typeface="Verdana"/>
                <a:cs typeface="Verdana"/>
                <a:sym typeface="Verdana"/>
              </a:defRPr>
            </a:lvl6pPr>
            <a:lvl7pPr indent="-342900" lvl="6" marL="3200400" marR="0" rtl="0" algn="l">
              <a:spcBef>
                <a:spcPts val="360"/>
              </a:spcBef>
              <a:spcAft>
                <a:spcPts val="0"/>
              </a:spcAft>
              <a:buClr>
                <a:schemeClr val="dk1"/>
              </a:buClr>
              <a:buSzPts val="1800"/>
              <a:buFont typeface="Verdana"/>
              <a:buChar char="»"/>
              <a:defRPr b="0" i="0" sz="1800" u="none" cap="none" strike="noStrike">
                <a:solidFill>
                  <a:schemeClr val="dk1"/>
                </a:solidFill>
                <a:latin typeface="Verdana"/>
                <a:ea typeface="Verdana"/>
                <a:cs typeface="Verdana"/>
                <a:sym typeface="Verdana"/>
              </a:defRPr>
            </a:lvl7pPr>
            <a:lvl8pPr indent="-342900" lvl="7" marL="3657600" marR="0" rtl="0" algn="l">
              <a:spcBef>
                <a:spcPts val="360"/>
              </a:spcBef>
              <a:spcAft>
                <a:spcPts val="0"/>
              </a:spcAft>
              <a:buClr>
                <a:schemeClr val="dk1"/>
              </a:buClr>
              <a:buSzPts val="1800"/>
              <a:buFont typeface="Verdana"/>
              <a:buChar char="»"/>
              <a:defRPr b="0" i="0" sz="1800" u="none" cap="none" strike="noStrike">
                <a:solidFill>
                  <a:schemeClr val="dk1"/>
                </a:solidFill>
                <a:latin typeface="Verdana"/>
                <a:ea typeface="Verdana"/>
                <a:cs typeface="Verdana"/>
                <a:sym typeface="Verdana"/>
              </a:defRPr>
            </a:lvl8pPr>
            <a:lvl9pPr indent="-342900" lvl="8" marL="4114800" marR="0" rtl="0" algn="l">
              <a:spcBef>
                <a:spcPts val="360"/>
              </a:spcBef>
              <a:spcAft>
                <a:spcPts val="0"/>
              </a:spcAft>
              <a:buClr>
                <a:schemeClr val="dk1"/>
              </a:buClr>
              <a:buSzPts val="1800"/>
              <a:buFont typeface="Verdana"/>
              <a:buChar char="»"/>
              <a:defRPr b="0" i="0" sz="1800" u="none" cap="none" strike="noStrike">
                <a:solidFill>
                  <a:schemeClr val="dk1"/>
                </a:solidFill>
                <a:latin typeface="Verdana"/>
                <a:ea typeface="Verdana"/>
                <a:cs typeface="Verdana"/>
                <a:sym typeface="Verdana"/>
              </a:defRPr>
            </a:lvl9pPr>
          </a:lstStyle>
          <a:p/>
        </p:txBody>
      </p:sp>
      <p:sp>
        <p:nvSpPr>
          <p:cNvPr id="19" name="Google Shape;19;p31"/>
          <p:cNvSpPr txBox="1"/>
          <p:nvPr>
            <p:ph type="title"/>
          </p:nvPr>
        </p:nvSpPr>
        <p:spPr>
          <a:xfrm>
            <a:off x="381000" y="0"/>
            <a:ext cx="8458200" cy="1143000"/>
          </a:xfrm>
          <a:prstGeom prst="rect">
            <a:avLst/>
          </a:prstGeom>
          <a:noFill/>
          <a:ln>
            <a:noFill/>
          </a:ln>
        </p:spPr>
        <p:txBody>
          <a:bodyPr anchorCtr="0" anchor="ctr" bIns="0" lIns="0" spcFirstLastPara="1" rIns="0" wrap="square" tIns="0">
            <a:noAutofit/>
          </a:bodyPr>
          <a:lstStyle>
            <a:lvl1pPr lvl="0" marR="0" rtl="0" algn="l">
              <a:spcBef>
                <a:spcPts val="0"/>
              </a:spcBef>
              <a:spcAft>
                <a:spcPts val="0"/>
              </a:spcAft>
              <a:buSzPts val="1400"/>
              <a:buNone/>
              <a:defRPr b="1" i="0" sz="3200" u="none" cap="none" strike="noStrike">
                <a:solidFill>
                  <a:schemeClr val="dk1"/>
                </a:solidFill>
                <a:latin typeface="Verdana"/>
                <a:ea typeface="Verdana"/>
                <a:cs typeface="Verdana"/>
                <a:sym typeface="Verdana"/>
              </a:defRPr>
            </a:lvl1pPr>
            <a:lvl2pPr lvl="1" marR="0" rtl="0" algn="l">
              <a:spcBef>
                <a:spcPts val="0"/>
              </a:spcBef>
              <a:spcAft>
                <a:spcPts val="0"/>
              </a:spcAft>
              <a:buSzPts val="1400"/>
              <a:buNone/>
              <a:defRPr b="1" i="0" sz="3200" u="none" cap="none" strike="noStrike">
                <a:solidFill>
                  <a:schemeClr val="dk1"/>
                </a:solidFill>
                <a:latin typeface="Verdana"/>
                <a:ea typeface="Verdana"/>
                <a:cs typeface="Verdana"/>
                <a:sym typeface="Verdana"/>
              </a:defRPr>
            </a:lvl2pPr>
            <a:lvl3pPr lvl="2" marR="0" rtl="0" algn="l">
              <a:spcBef>
                <a:spcPts val="0"/>
              </a:spcBef>
              <a:spcAft>
                <a:spcPts val="0"/>
              </a:spcAft>
              <a:buSzPts val="1400"/>
              <a:buNone/>
              <a:defRPr b="1" i="0" sz="3200" u="none" cap="none" strike="noStrike">
                <a:solidFill>
                  <a:schemeClr val="dk1"/>
                </a:solidFill>
                <a:latin typeface="Verdana"/>
                <a:ea typeface="Verdana"/>
                <a:cs typeface="Verdana"/>
                <a:sym typeface="Verdana"/>
              </a:defRPr>
            </a:lvl3pPr>
            <a:lvl4pPr lvl="3" marR="0" rtl="0" algn="l">
              <a:spcBef>
                <a:spcPts val="0"/>
              </a:spcBef>
              <a:spcAft>
                <a:spcPts val="0"/>
              </a:spcAft>
              <a:buSzPts val="1400"/>
              <a:buNone/>
              <a:defRPr b="1" i="0" sz="3200" u="none" cap="none" strike="noStrike">
                <a:solidFill>
                  <a:schemeClr val="dk1"/>
                </a:solidFill>
                <a:latin typeface="Verdana"/>
                <a:ea typeface="Verdana"/>
                <a:cs typeface="Verdana"/>
                <a:sym typeface="Verdana"/>
              </a:defRPr>
            </a:lvl4pPr>
            <a:lvl5pPr lvl="4" marR="0" rtl="0" algn="l">
              <a:spcBef>
                <a:spcPts val="0"/>
              </a:spcBef>
              <a:spcAft>
                <a:spcPts val="0"/>
              </a:spcAft>
              <a:buSzPts val="1400"/>
              <a:buNone/>
              <a:defRPr b="1" i="0" sz="3200" u="none" cap="none" strike="noStrike">
                <a:solidFill>
                  <a:schemeClr val="dk1"/>
                </a:solidFill>
                <a:latin typeface="Verdana"/>
                <a:ea typeface="Verdana"/>
                <a:cs typeface="Verdana"/>
                <a:sym typeface="Verdana"/>
              </a:defRPr>
            </a:lvl5pPr>
            <a:lvl6pPr lvl="5" marR="0" rtl="0" algn="l">
              <a:spcBef>
                <a:spcPts val="0"/>
              </a:spcBef>
              <a:spcAft>
                <a:spcPts val="0"/>
              </a:spcAft>
              <a:buSzPts val="1400"/>
              <a:buNone/>
              <a:defRPr b="1" i="0" sz="3200" u="none" cap="none" strike="noStrike">
                <a:solidFill>
                  <a:schemeClr val="dk1"/>
                </a:solidFill>
                <a:latin typeface="Verdana"/>
                <a:ea typeface="Verdana"/>
                <a:cs typeface="Verdana"/>
                <a:sym typeface="Verdana"/>
              </a:defRPr>
            </a:lvl6pPr>
            <a:lvl7pPr lvl="6" marR="0" rtl="0" algn="l">
              <a:spcBef>
                <a:spcPts val="0"/>
              </a:spcBef>
              <a:spcAft>
                <a:spcPts val="0"/>
              </a:spcAft>
              <a:buSzPts val="1400"/>
              <a:buNone/>
              <a:defRPr b="1" i="0" sz="3200" u="none" cap="none" strike="noStrike">
                <a:solidFill>
                  <a:schemeClr val="dk1"/>
                </a:solidFill>
                <a:latin typeface="Verdana"/>
                <a:ea typeface="Verdana"/>
                <a:cs typeface="Verdana"/>
                <a:sym typeface="Verdana"/>
              </a:defRPr>
            </a:lvl7pPr>
            <a:lvl8pPr lvl="7" marR="0" rtl="0" algn="l">
              <a:spcBef>
                <a:spcPts val="0"/>
              </a:spcBef>
              <a:spcAft>
                <a:spcPts val="0"/>
              </a:spcAft>
              <a:buSzPts val="1400"/>
              <a:buNone/>
              <a:defRPr b="1" i="0" sz="3200" u="none" cap="none" strike="noStrike">
                <a:solidFill>
                  <a:schemeClr val="dk1"/>
                </a:solidFill>
                <a:latin typeface="Verdana"/>
                <a:ea typeface="Verdana"/>
                <a:cs typeface="Verdana"/>
                <a:sym typeface="Verdana"/>
              </a:defRPr>
            </a:lvl8pPr>
            <a:lvl9pPr lvl="8" marR="0" rtl="0" algn="l">
              <a:spcBef>
                <a:spcPts val="0"/>
              </a:spcBef>
              <a:spcAft>
                <a:spcPts val="0"/>
              </a:spcAft>
              <a:buSzPts val="1400"/>
              <a:buNone/>
              <a:defRPr b="1" i="0" sz="3200" u="none" cap="none" strike="noStrike">
                <a:solidFill>
                  <a:schemeClr val="dk1"/>
                </a:solidFill>
                <a:latin typeface="Verdana"/>
                <a:ea typeface="Verdana"/>
                <a:cs typeface="Verdana"/>
                <a:sym typeface="Verdana"/>
              </a:defRPr>
            </a:lvl9pPr>
          </a:lstStyle>
          <a:p/>
        </p:txBody>
      </p:sp>
      <p:sp>
        <p:nvSpPr>
          <p:cNvPr id="20" name="Google Shape;20;p31"/>
          <p:cNvSpPr txBox="1"/>
          <p:nvPr/>
        </p:nvSpPr>
        <p:spPr>
          <a:xfrm>
            <a:off x="0" y="6397625"/>
            <a:ext cx="9144000" cy="457200"/>
          </a:xfrm>
          <a:prstGeom prst="rect">
            <a:avLst/>
          </a:prstGeom>
          <a:solidFill>
            <a:srgbClr val="F05A22"/>
          </a:solidFill>
          <a:ln>
            <a:noFill/>
          </a:ln>
        </p:spPr>
        <p:txBody>
          <a:bodyPr anchorCtr="0" anchor="ctr" bIns="0" lIns="0" spcFirstLastPara="1" rIns="0" wrap="square" tIns="0">
            <a:noAutofit/>
          </a:bodyPr>
          <a:lstStyle/>
          <a:p>
            <a:pPr indent="0" lvl="0" marL="0" marR="0" rtl="0" algn="l">
              <a:lnSpc>
                <a:spcPct val="100000"/>
              </a:lnSpc>
              <a:spcBef>
                <a:spcPts val="0"/>
              </a:spcBef>
              <a:spcAft>
                <a:spcPts val="0"/>
              </a:spcAft>
              <a:buNone/>
            </a:pPr>
            <a:r>
              <a:t/>
            </a:r>
            <a:endParaRPr b="0" i="0" sz="2400" u="none">
              <a:solidFill>
                <a:schemeClr val="dk1"/>
              </a:solidFill>
              <a:latin typeface="Times"/>
              <a:ea typeface="Times"/>
              <a:cs typeface="Times"/>
              <a:sym typeface="Times"/>
            </a:endParaRPr>
          </a:p>
        </p:txBody>
      </p:sp>
      <p:sp>
        <p:nvSpPr>
          <p:cNvPr id="21" name="Google Shape;21;p31"/>
          <p:cNvSpPr txBox="1"/>
          <p:nvPr/>
        </p:nvSpPr>
        <p:spPr>
          <a:xfrm>
            <a:off x="392112" y="6553200"/>
            <a:ext cx="5399087" cy="179387"/>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chemeClr val="lt1"/>
              </a:buClr>
              <a:buSzPts val="900"/>
              <a:buFont typeface="Verdana"/>
              <a:buNone/>
            </a:pPr>
            <a:r>
              <a:rPr b="0" i="0" lang="en-US" sz="900" u="none">
                <a:solidFill>
                  <a:schemeClr val="lt1"/>
                </a:solidFill>
                <a:latin typeface="Verdana"/>
                <a:ea typeface="Verdana"/>
                <a:cs typeface="Verdana"/>
                <a:sym typeface="Verdana"/>
              </a:rPr>
              <a:t>Copyright ©2014 Pearson Education, Inc. All rights reserved.</a:t>
            </a:r>
            <a:endParaRPr/>
          </a:p>
        </p:txBody>
      </p:sp>
      <p:sp>
        <p:nvSpPr>
          <p:cNvPr id="22" name="Google Shape;22;p31"/>
          <p:cNvSpPr txBox="1"/>
          <p:nvPr/>
        </p:nvSpPr>
        <p:spPr>
          <a:xfrm>
            <a:off x="8382000" y="6553200"/>
            <a:ext cx="360362" cy="179387"/>
          </a:xfrm>
          <a:prstGeom prst="rect">
            <a:avLst/>
          </a:prstGeom>
          <a:noFill/>
          <a:ln>
            <a:noFill/>
          </a:ln>
        </p:spPr>
        <p:txBody>
          <a:bodyPr anchorCtr="0" anchor="t" bIns="0" lIns="0" spcFirstLastPara="1" rIns="0" wrap="square" tIns="0">
            <a:noAutofit/>
          </a:bodyPr>
          <a:lstStyle/>
          <a:p>
            <a:pPr indent="0" lvl="0" marL="0" marR="0" rtl="0" algn="r">
              <a:lnSpc>
                <a:spcPct val="100000"/>
              </a:lnSpc>
              <a:spcBef>
                <a:spcPts val="0"/>
              </a:spcBef>
              <a:spcAft>
                <a:spcPts val="0"/>
              </a:spcAft>
              <a:buClr>
                <a:schemeClr val="lt1"/>
              </a:buClr>
              <a:buSzPts val="900"/>
              <a:buFont typeface="Verdana"/>
              <a:buNone/>
            </a:pPr>
            <a:r>
              <a:rPr b="0" i="0" lang="en-US" sz="900" u="none">
                <a:solidFill>
                  <a:schemeClr val="lt1"/>
                </a:solidFill>
                <a:latin typeface="Verdana"/>
                <a:ea typeface="Verdana"/>
                <a:cs typeface="Verdana"/>
                <a:sym typeface="Verdana"/>
              </a:rPr>
              <a:t>7-</a:t>
            </a:r>
            <a:fld id="{00000000-1234-1234-1234-123412341234}" type="slidenum">
              <a:rPr b="0" i="0" lang="en-US" sz="900" u="none">
                <a:solidFill>
                  <a:schemeClr val="lt1"/>
                </a:solidFill>
                <a:latin typeface="Verdana"/>
                <a:ea typeface="Verdana"/>
                <a:cs typeface="Verdana"/>
                <a:sym typeface="Verdana"/>
              </a:rPr>
              <a:t>‹#›</a:t>
            </a:fld>
            <a:r>
              <a:rPr b="0" i="0" lang="en-US" sz="900" u="none">
                <a:solidFill>
                  <a:schemeClr val="lt1"/>
                </a:solidFill>
                <a:latin typeface="Verdana"/>
                <a:ea typeface="Verdana"/>
                <a:cs typeface="Verdana"/>
                <a:sym typeface="Verdana"/>
              </a:rPr>
              <a:t> </a:t>
            </a:r>
            <a:endParaRPr/>
          </a:p>
        </p:txBody>
      </p:sp>
    </p:spTree>
  </p:cSld>
  <p:clrMap accent1="accent1" accent2="accent2" accent3="accent3" accent4="accent4" accent5="accent5" accent6="accent6" bg1="lt1" bg2="dk2" tx1="dk1" tx2="lt2" folHlink="folHlink" hlink="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 Id="rId3" Type="http://schemas.openxmlformats.org/officeDocument/2006/relationships/image" Target="../media/image6.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 Id="rId3" Type="http://schemas.openxmlformats.org/officeDocument/2006/relationships/image" Target="../media/image7.png"/><Relationship Id="rId4" Type="http://schemas.openxmlformats.org/officeDocument/2006/relationships/image" Target="../media/image5.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 Id="rId3" Type="http://schemas.openxmlformats.org/officeDocument/2006/relationships/image" Target="../media/image8.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5.xml"/><Relationship Id="rId3" Type="http://schemas.openxmlformats.org/officeDocument/2006/relationships/image" Target="../media/image9.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6.xml"/><Relationship Id="rId3" Type="http://schemas.openxmlformats.org/officeDocument/2006/relationships/image" Target="../media/image18.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7.xml"/><Relationship Id="rId3" Type="http://schemas.openxmlformats.org/officeDocument/2006/relationships/image" Target="../media/image10.png"/><Relationship Id="rId4" Type="http://schemas.openxmlformats.org/officeDocument/2006/relationships/image" Target="../media/image14.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8.xml"/><Relationship Id="rId3" Type="http://schemas.openxmlformats.org/officeDocument/2006/relationships/image" Target="../media/image13.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9.xml"/><Relationship Id="rId3" Type="http://schemas.openxmlformats.org/officeDocument/2006/relationships/image" Target="../media/image1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20.xml"/><Relationship Id="rId3" Type="http://schemas.openxmlformats.org/officeDocument/2006/relationships/image" Target="../media/image11.png"/><Relationship Id="rId4" Type="http://schemas.openxmlformats.org/officeDocument/2006/relationships/image" Target="../media/image15.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21.xml"/><Relationship Id="rId3" Type="http://schemas.openxmlformats.org/officeDocument/2006/relationships/image" Target="../media/image17.png"/><Relationship Id="rId4" Type="http://schemas.openxmlformats.org/officeDocument/2006/relationships/image" Target="../media/image16.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image" Target="../media/image4.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0" name="Shape 60"/>
        <p:cNvGrpSpPr/>
        <p:nvPr/>
      </p:nvGrpSpPr>
      <p:grpSpPr>
        <a:xfrm>
          <a:off x="0" y="0"/>
          <a:ext cx="0" cy="0"/>
          <a:chOff x="0" y="0"/>
          <a:chExt cx="0" cy="0"/>
        </a:xfrm>
      </p:grpSpPr>
      <p:sp>
        <p:nvSpPr>
          <p:cNvPr id="61" name="Google Shape;61;p1"/>
          <p:cNvSpPr txBox="1"/>
          <p:nvPr>
            <p:ph idx="4294967295" type="ctrTitle"/>
          </p:nvPr>
        </p:nvSpPr>
        <p:spPr>
          <a:xfrm>
            <a:off x="4876800" y="1524000"/>
            <a:ext cx="4267200" cy="3657600"/>
          </a:xfrm>
          <a:prstGeom prst="rect">
            <a:avLst/>
          </a:prstGeom>
          <a:noFill/>
          <a:ln>
            <a:noFill/>
          </a:ln>
        </p:spPr>
        <p:txBody>
          <a:bodyPr anchorCtr="0" anchor="t" bIns="0" lIns="0" spcFirstLastPara="1" rIns="0" wrap="square" tIns="0">
            <a:noAutofit/>
          </a:bodyPr>
          <a:lstStyle/>
          <a:p>
            <a:pPr indent="0" lvl="0" marL="0" marR="0" rtl="0" algn="ctr">
              <a:lnSpc>
                <a:spcPct val="100000"/>
              </a:lnSpc>
              <a:spcBef>
                <a:spcPts val="0"/>
              </a:spcBef>
              <a:spcAft>
                <a:spcPts val="0"/>
              </a:spcAft>
              <a:buClr>
                <a:schemeClr val="dk1"/>
              </a:buClr>
              <a:buSzPts val="3200"/>
              <a:buFont typeface="Verdana"/>
              <a:buNone/>
            </a:pPr>
            <a:r>
              <a:rPr b="1" i="0" lang="en-US" sz="3200" u="none" cap="none" strike="noStrike">
                <a:solidFill>
                  <a:schemeClr val="dk1"/>
                </a:solidFill>
                <a:latin typeface="Verdana"/>
                <a:ea typeface="Verdana"/>
                <a:cs typeface="Verdana"/>
                <a:sym typeface="Verdana"/>
              </a:rPr>
              <a:t>Chapter 7</a:t>
            </a:r>
            <a:br>
              <a:rPr b="1" i="0" lang="en-US" sz="2800" u="none" cap="none" strike="noStrike">
                <a:solidFill>
                  <a:schemeClr val="dk1"/>
                </a:solidFill>
                <a:latin typeface="Verdana"/>
                <a:ea typeface="Verdana"/>
                <a:cs typeface="Verdana"/>
                <a:sym typeface="Verdana"/>
              </a:rPr>
            </a:br>
            <a:br>
              <a:rPr b="1" i="0" lang="en-US" sz="2800" u="none" cap="none" strike="noStrike">
                <a:solidFill>
                  <a:schemeClr val="dk1"/>
                </a:solidFill>
                <a:latin typeface="Verdana"/>
                <a:ea typeface="Verdana"/>
                <a:cs typeface="Verdana"/>
                <a:sym typeface="Verdana"/>
              </a:rPr>
            </a:br>
            <a:r>
              <a:rPr b="1" i="0" lang="en-US" sz="2800" u="none" cap="none" strike="noStrike">
                <a:solidFill>
                  <a:schemeClr val="dk1"/>
                </a:solidFill>
                <a:latin typeface="Verdana"/>
                <a:ea typeface="Verdana"/>
                <a:cs typeface="Verdana"/>
                <a:sym typeface="Verdana"/>
              </a:rPr>
              <a:t>Financial </a:t>
            </a:r>
            <a:br>
              <a:rPr b="1" i="0" lang="en-US" sz="2800" u="none" cap="none" strike="noStrike">
                <a:solidFill>
                  <a:schemeClr val="dk1"/>
                </a:solidFill>
                <a:latin typeface="Verdana"/>
                <a:ea typeface="Verdana"/>
                <a:cs typeface="Verdana"/>
                <a:sym typeface="Verdana"/>
              </a:rPr>
            </a:br>
            <a:r>
              <a:rPr b="1" i="0" lang="en-US" sz="2800" u="none" cap="none" strike="noStrike">
                <a:solidFill>
                  <a:schemeClr val="dk1"/>
                </a:solidFill>
                <a:latin typeface="Verdana"/>
                <a:ea typeface="Verdana"/>
                <a:cs typeface="Verdana"/>
                <a:sym typeface="Verdana"/>
              </a:rPr>
              <a:t>Operations of Insurers</a:t>
            </a:r>
            <a:br>
              <a:rPr b="1" i="0" lang="en-US" sz="2800" u="none" cap="none" strike="noStrike">
                <a:solidFill>
                  <a:schemeClr val="dk1"/>
                </a:solidFill>
                <a:latin typeface="Verdana"/>
                <a:ea typeface="Verdana"/>
                <a:cs typeface="Verdana"/>
                <a:sym typeface="Verdana"/>
              </a:rPr>
            </a:br>
            <a:br>
              <a:rPr b="1" i="0" lang="en-US" sz="2800" u="none" cap="none" strike="noStrike">
                <a:solidFill>
                  <a:schemeClr val="dk1"/>
                </a:solidFill>
                <a:latin typeface="Verdana"/>
                <a:ea typeface="Verdana"/>
                <a:cs typeface="Verdana"/>
                <a:sym typeface="Verdana"/>
              </a:rPr>
            </a:br>
            <a:br>
              <a:rPr b="1" i="0" lang="en-US" sz="2800" u="none" cap="none" strike="noStrike">
                <a:solidFill>
                  <a:srgbClr val="E6DAA5"/>
                </a:solidFill>
                <a:latin typeface="Verdana"/>
                <a:ea typeface="Verdana"/>
                <a:cs typeface="Verdana"/>
                <a:sym typeface="Verdana"/>
              </a:rPr>
            </a:br>
            <a:endParaRPr/>
          </a:p>
        </p:txBody>
      </p:sp>
    </p:spTree>
  </p:cSld>
  <p:clrMapOvr>
    <a:masterClrMapping/>
  </p:clrMapOvr>
  <p:transition spd="med">
    <p:fade/>
  </p:transition>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4" name="Shape 124"/>
        <p:cNvGrpSpPr/>
        <p:nvPr/>
      </p:nvGrpSpPr>
      <p:grpSpPr>
        <a:xfrm>
          <a:off x="0" y="0"/>
          <a:ext cx="0" cy="0"/>
          <a:chOff x="0" y="0"/>
          <a:chExt cx="0" cy="0"/>
        </a:xfrm>
      </p:grpSpPr>
      <p:sp>
        <p:nvSpPr>
          <p:cNvPr id="125" name="Google Shape;125;p10"/>
          <p:cNvSpPr txBox="1"/>
          <p:nvPr>
            <p:ph type="title"/>
          </p:nvPr>
        </p:nvSpPr>
        <p:spPr>
          <a:xfrm>
            <a:off x="381000" y="0"/>
            <a:ext cx="8458200" cy="1143000"/>
          </a:xfrm>
          <a:prstGeom prst="rect">
            <a:avLst/>
          </a:prstGeom>
          <a:noFill/>
          <a:ln>
            <a:noFill/>
          </a:ln>
        </p:spPr>
        <p:txBody>
          <a:bodyPr anchorCtr="0" anchor="ctr" bIns="0" lIns="0" spcFirstLastPara="1" rIns="0" wrap="square" tIns="0">
            <a:noAutofit/>
          </a:bodyPr>
          <a:lstStyle/>
          <a:p>
            <a:pPr indent="0" lvl="0" marL="0" rtl="0" algn="l">
              <a:lnSpc>
                <a:spcPct val="100000"/>
              </a:lnSpc>
              <a:spcBef>
                <a:spcPts val="0"/>
              </a:spcBef>
              <a:spcAft>
                <a:spcPts val="0"/>
              </a:spcAft>
              <a:buClr>
                <a:schemeClr val="dk1"/>
              </a:buClr>
              <a:buSzPts val="2800"/>
              <a:buFont typeface="Verdana"/>
              <a:buNone/>
            </a:pPr>
            <a:r>
              <a:rPr b="1" i="0" lang="en-US" sz="2800" u="none">
                <a:solidFill>
                  <a:schemeClr val="dk1"/>
                </a:solidFill>
                <a:latin typeface="Verdana"/>
                <a:ea typeface="Verdana"/>
                <a:cs typeface="Verdana"/>
                <a:sym typeface="Verdana"/>
              </a:rPr>
              <a:t>Financial Statements of Property and Casualty Insurers</a:t>
            </a:r>
            <a:endParaRPr/>
          </a:p>
        </p:txBody>
      </p:sp>
      <p:sp>
        <p:nvSpPr>
          <p:cNvPr id="126" name="Google Shape;126;p10"/>
          <p:cNvSpPr txBox="1"/>
          <p:nvPr>
            <p:ph idx="1" type="body"/>
          </p:nvPr>
        </p:nvSpPr>
        <p:spPr>
          <a:xfrm>
            <a:off x="381000" y="1447800"/>
            <a:ext cx="8382000" cy="4648200"/>
          </a:xfrm>
          <a:prstGeom prst="rect">
            <a:avLst/>
          </a:prstGeom>
          <a:noFill/>
          <a:ln>
            <a:noFill/>
          </a:ln>
        </p:spPr>
        <p:txBody>
          <a:bodyPr anchorCtr="0" anchor="t" bIns="0" lIns="0" spcFirstLastPara="1" rIns="91425" wrap="square" tIns="0">
            <a:noAutofit/>
          </a:bodyPr>
          <a:lstStyle/>
          <a:p>
            <a:pPr indent="-342900" lvl="0" marL="342900" marR="0" rtl="0" algn="l">
              <a:lnSpc>
                <a:spcPct val="100000"/>
              </a:lnSpc>
              <a:spcBef>
                <a:spcPts val="0"/>
              </a:spcBef>
              <a:spcAft>
                <a:spcPts val="0"/>
              </a:spcAft>
              <a:buClr>
                <a:schemeClr val="dk1"/>
              </a:buClr>
              <a:buSzPts val="2800"/>
              <a:buFont typeface="Verdana"/>
              <a:buChar char="•"/>
            </a:pPr>
            <a:r>
              <a:rPr b="0" i="0" lang="en-US" sz="2800" u="sng">
                <a:solidFill>
                  <a:schemeClr val="dk1"/>
                </a:solidFill>
                <a:latin typeface="Verdana"/>
                <a:ea typeface="Verdana"/>
                <a:cs typeface="Verdana"/>
                <a:sym typeface="Verdana"/>
              </a:rPr>
              <a:t>Policyholders’ surplus</a:t>
            </a:r>
            <a:r>
              <a:rPr b="0" i="0" lang="en-US" sz="2800" u="none">
                <a:solidFill>
                  <a:schemeClr val="dk1"/>
                </a:solidFill>
                <a:latin typeface="Verdana"/>
                <a:ea typeface="Verdana"/>
                <a:cs typeface="Verdana"/>
                <a:sym typeface="Verdana"/>
              </a:rPr>
              <a:t> is the difference between an insurance company’s assets and liabilities</a:t>
            </a:r>
            <a:endParaRPr/>
          </a:p>
          <a:p>
            <a:pPr indent="-285750" lvl="1" marL="742950" marR="0" rtl="0" algn="l">
              <a:lnSpc>
                <a:spcPct val="100000"/>
              </a:lnSpc>
              <a:spcBef>
                <a:spcPts val="480"/>
              </a:spcBef>
              <a:spcAft>
                <a:spcPts val="0"/>
              </a:spcAft>
              <a:buClr>
                <a:schemeClr val="dk1"/>
              </a:buClr>
              <a:buSzPts val="2400"/>
              <a:buFont typeface="Verdana"/>
              <a:buChar char="–"/>
            </a:pPr>
            <a:r>
              <a:rPr b="0" i="0" lang="en-US" sz="2400" u="none" cap="none" strike="noStrike">
                <a:solidFill>
                  <a:schemeClr val="dk1"/>
                </a:solidFill>
                <a:latin typeface="Verdana"/>
                <a:ea typeface="Verdana"/>
                <a:cs typeface="Verdana"/>
                <a:sym typeface="Verdana"/>
              </a:rPr>
              <a:t>The stronger a company’s surplus position, the greater is the security for its policyholders</a:t>
            </a:r>
            <a:endParaRPr/>
          </a:p>
          <a:p>
            <a:pPr indent="-285750" lvl="1" marL="742950" marR="0" rtl="0" algn="l">
              <a:lnSpc>
                <a:spcPct val="100000"/>
              </a:lnSpc>
              <a:spcBef>
                <a:spcPts val="480"/>
              </a:spcBef>
              <a:spcAft>
                <a:spcPts val="0"/>
              </a:spcAft>
              <a:buClr>
                <a:schemeClr val="dk1"/>
              </a:buClr>
              <a:buSzPts val="2400"/>
              <a:buFont typeface="Verdana"/>
              <a:buChar char="–"/>
            </a:pPr>
            <a:r>
              <a:rPr b="0" i="0" lang="en-US" sz="2400" u="none" cap="none" strike="noStrike">
                <a:solidFill>
                  <a:schemeClr val="dk1"/>
                </a:solidFill>
                <a:latin typeface="Verdana"/>
                <a:ea typeface="Verdana"/>
                <a:cs typeface="Verdana"/>
                <a:sym typeface="Verdana"/>
              </a:rPr>
              <a:t>The level of surplus is an important determinant of the amount of new business that an insurance company can write</a:t>
            </a:r>
            <a:endParaRPr/>
          </a:p>
        </p:txBody>
      </p:sp>
    </p:spTree>
  </p:cSld>
  <p:clrMapOvr>
    <a:masterClrMapping/>
  </p:clrMapOvr>
  <p:transition spd="med">
    <p:wipe dir="r"/>
  </p:transition>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0" name="Shape 130"/>
        <p:cNvGrpSpPr/>
        <p:nvPr/>
      </p:nvGrpSpPr>
      <p:grpSpPr>
        <a:xfrm>
          <a:off x="0" y="0"/>
          <a:ext cx="0" cy="0"/>
          <a:chOff x="0" y="0"/>
          <a:chExt cx="0" cy="0"/>
        </a:xfrm>
      </p:grpSpPr>
      <p:sp>
        <p:nvSpPr>
          <p:cNvPr id="131" name="Google Shape;131;p11"/>
          <p:cNvSpPr txBox="1"/>
          <p:nvPr>
            <p:ph type="title"/>
          </p:nvPr>
        </p:nvSpPr>
        <p:spPr>
          <a:xfrm>
            <a:off x="381000" y="0"/>
            <a:ext cx="8458200" cy="1143000"/>
          </a:xfrm>
          <a:prstGeom prst="rect">
            <a:avLst/>
          </a:prstGeom>
          <a:noFill/>
          <a:ln>
            <a:noFill/>
          </a:ln>
        </p:spPr>
        <p:txBody>
          <a:bodyPr anchorCtr="0" anchor="ctr" bIns="0" lIns="0" spcFirstLastPara="1" rIns="0" wrap="square" tIns="0">
            <a:noAutofit/>
          </a:bodyPr>
          <a:lstStyle/>
          <a:p>
            <a:pPr indent="0" lvl="0" marL="0" rtl="0" algn="l">
              <a:lnSpc>
                <a:spcPct val="100000"/>
              </a:lnSpc>
              <a:spcBef>
                <a:spcPts val="0"/>
              </a:spcBef>
              <a:spcAft>
                <a:spcPts val="0"/>
              </a:spcAft>
              <a:buClr>
                <a:schemeClr val="dk1"/>
              </a:buClr>
              <a:buSzPts val="2800"/>
              <a:buFont typeface="Verdana"/>
              <a:buNone/>
            </a:pPr>
            <a:r>
              <a:rPr b="1" i="0" lang="en-US" sz="2800" u="none">
                <a:solidFill>
                  <a:schemeClr val="dk1"/>
                </a:solidFill>
                <a:latin typeface="Verdana"/>
                <a:ea typeface="Verdana"/>
                <a:cs typeface="Verdana"/>
                <a:sym typeface="Verdana"/>
              </a:rPr>
              <a:t>Financial Statements of Property and Casualty Insurers</a:t>
            </a:r>
            <a:endParaRPr/>
          </a:p>
        </p:txBody>
      </p:sp>
      <p:sp>
        <p:nvSpPr>
          <p:cNvPr id="132" name="Google Shape;132;p11"/>
          <p:cNvSpPr txBox="1"/>
          <p:nvPr>
            <p:ph idx="1" type="body"/>
          </p:nvPr>
        </p:nvSpPr>
        <p:spPr>
          <a:xfrm>
            <a:off x="381000" y="1447800"/>
            <a:ext cx="8382000" cy="4648200"/>
          </a:xfrm>
          <a:prstGeom prst="rect">
            <a:avLst/>
          </a:prstGeom>
          <a:noFill/>
          <a:ln>
            <a:noFill/>
          </a:ln>
        </p:spPr>
        <p:txBody>
          <a:bodyPr anchorCtr="0" anchor="t" bIns="0" lIns="0" spcFirstLastPara="1" rIns="91425" wrap="square" tIns="0">
            <a:noAutofit/>
          </a:bodyPr>
          <a:lstStyle/>
          <a:p>
            <a:pPr indent="-342900" lvl="0" marL="342900" marR="0" rtl="0" algn="l">
              <a:lnSpc>
                <a:spcPct val="80000"/>
              </a:lnSpc>
              <a:spcBef>
                <a:spcPts val="0"/>
              </a:spcBef>
              <a:spcAft>
                <a:spcPts val="0"/>
              </a:spcAft>
              <a:buClr>
                <a:schemeClr val="dk1"/>
              </a:buClr>
              <a:buSzPts val="2800"/>
              <a:buFont typeface="Verdana"/>
              <a:buChar char="•"/>
            </a:pPr>
            <a:r>
              <a:rPr b="0" i="0" lang="en-US" sz="2800" u="none">
                <a:solidFill>
                  <a:schemeClr val="dk1"/>
                </a:solidFill>
                <a:latin typeface="Verdana"/>
                <a:ea typeface="Verdana"/>
                <a:cs typeface="Verdana"/>
                <a:sym typeface="Verdana"/>
              </a:rPr>
              <a:t>The </a:t>
            </a:r>
            <a:r>
              <a:rPr b="0" i="0" lang="en-US" sz="2800" u="sng">
                <a:solidFill>
                  <a:schemeClr val="dk1"/>
                </a:solidFill>
                <a:latin typeface="Verdana"/>
                <a:ea typeface="Verdana"/>
                <a:cs typeface="Verdana"/>
                <a:sym typeface="Verdana"/>
              </a:rPr>
              <a:t>income and expense statement </a:t>
            </a:r>
            <a:r>
              <a:rPr b="0" i="0" lang="en-US" sz="2800" u="none">
                <a:solidFill>
                  <a:schemeClr val="dk1"/>
                </a:solidFill>
                <a:latin typeface="Verdana"/>
                <a:ea typeface="Verdana"/>
                <a:cs typeface="Verdana"/>
                <a:sym typeface="Verdana"/>
              </a:rPr>
              <a:t>summarizes revenues and expenses paid over a specified period of time</a:t>
            </a:r>
            <a:endParaRPr/>
          </a:p>
          <a:p>
            <a:pPr indent="-285750" lvl="1" marL="742950" marR="0" rtl="0" algn="l">
              <a:lnSpc>
                <a:spcPct val="80000"/>
              </a:lnSpc>
              <a:spcBef>
                <a:spcPts val="480"/>
              </a:spcBef>
              <a:spcAft>
                <a:spcPts val="0"/>
              </a:spcAft>
              <a:buClr>
                <a:schemeClr val="dk1"/>
              </a:buClr>
              <a:buSzPts val="2400"/>
              <a:buFont typeface="Verdana"/>
              <a:buChar char="–"/>
            </a:pPr>
            <a:r>
              <a:rPr b="0" i="0" lang="en-US" sz="2400" u="none" cap="none" strike="noStrike">
                <a:solidFill>
                  <a:schemeClr val="dk1"/>
                </a:solidFill>
                <a:latin typeface="Verdana"/>
                <a:ea typeface="Verdana"/>
                <a:cs typeface="Verdana"/>
                <a:sym typeface="Verdana"/>
              </a:rPr>
              <a:t>The two principal sources of revenue for an insurance company are premiums and investment income</a:t>
            </a:r>
            <a:endParaRPr/>
          </a:p>
          <a:p>
            <a:pPr indent="-285750" lvl="1" marL="742950" marR="0" rtl="0" algn="l">
              <a:lnSpc>
                <a:spcPct val="80000"/>
              </a:lnSpc>
              <a:spcBef>
                <a:spcPts val="480"/>
              </a:spcBef>
              <a:spcAft>
                <a:spcPts val="0"/>
              </a:spcAft>
              <a:buClr>
                <a:schemeClr val="dk1"/>
              </a:buClr>
              <a:buSzPts val="2400"/>
              <a:buFont typeface="Verdana"/>
              <a:buChar char="–"/>
            </a:pPr>
            <a:r>
              <a:rPr b="0" i="0" lang="en-US" sz="2400" u="sng" cap="none" strike="noStrike">
                <a:solidFill>
                  <a:schemeClr val="dk1"/>
                </a:solidFill>
                <a:latin typeface="Verdana"/>
                <a:ea typeface="Verdana"/>
                <a:cs typeface="Verdana"/>
                <a:sym typeface="Verdana"/>
              </a:rPr>
              <a:t>Earned premiums</a:t>
            </a:r>
            <a:r>
              <a:rPr b="0" i="0" lang="en-US" sz="2400" u="none" cap="none" strike="noStrike">
                <a:solidFill>
                  <a:schemeClr val="dk1"/>
                </a:solidFill>
                <a:latin typeface="Verdana"/>
                <a:ea typeface="Verdana"/>
                <a:cs typeface="Verdana"/>
                <a:sym typeface="Verdana"/>
              </a:rPr>
              <a:t> are those premiums for which the service for which the premiums were paid (insurance protection) has been rendered</a:t>
            </a:r>
            <a:endParaRPr/>
          </a:p>
          <a:p>
            <a:pPr indent="-285750" lvl="1" marL="742950" marR="0" rtl="0" algn="l">
              <a:lnSpc>
                <a:spcPct val="80000"/>
              </a:lnSpc>
              <a:spcBef>
                <a:spcPts val="480"/>
              </a:spcBef>
              <a:spcAft>
                <a:spcPts val="0"/>
              </a:spcAft>
              <a:buClr>
                <a:schemeClr val="dk1"/>
              </a:buClr>
              <a:buSzPts val="2400"/>
              <a:buFont typeface="Verdana"/>
              <a:buChar char="–"/>
            </a:pPr>
            <a:r>
              <a:rPr b="0" i="0" lang="en-US" sz="2400" u="none" cap="none" strike="noStrike">
                <a:solidFill>
                  <a:schemeClr val="dk1"/>
                </a:solidFill>
                <a:latin typeface="Verdana"/>
                <a:ea typeface="Verdana"/>
                <a:cs typeface="Verdana"/>
                <a:sym typeface="Verdana"/>
              </a:rPr>
              <a:t>Expenses include the cost of adjusting claims, paying the insured losses that occurred, commissions to agents, premium taxes, and general insurance expenses</a:t>
            </a:r>
            <a:endParaRPr/>
          </a:p>
        </p:txBody>
      </p:sp>
    </p:spTree>
  </p:cSld>
  <p:clrMapOvr>
    <a:masterClrMapping/>
  </p:clrMapOvr>
  <p:transition spd="med">
    <p:wipe dir="r"/>
  </p:transition>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6" name="Shape 136"/>
        <p:cNvGrpSpPr/>
        <p:nvPr/>
      </p:nvGrpSpPr>
      <p:grpSpPr>
        <a:xfrm>
          <a:off x="0" y="0"/>
          <a:ext cx="0" cy="0"/>
          <a:chOff x="0" y="0"/>
          <a:chExt cx="0" cy="0"/>
        </a:xfrm>
      </p:grpSpPr>
      <p:sp>
        <p:nvSpPr>
          <p:cNvPr id="137" name="Google Shape;137;p12"/>
          <p:cNvSpPr txBox="1"/>
          <p:nvPr>
            <p:ph type="title"/>
          </p:nvPr>
        </p:nvSpPr>
        <p:spPr>
          <a:xfrm>
            <a:off x="381000" y="0"/>
            <a:ext cx="8458200" cy="1143000"/>
          </a:xfrm>
          <a:prstGeom prst="rect">
            <a:avLst/>
          </a:prstGeom>
          <a:noFill/>
          <a:ln>
            <a:noFill/>
          </a:ln>
        </p:spPr>
        <p:txBody>
          <a:bodyPr anchorCtr="0" anchor="ctr" bIns="0" lIns="0" spcFirstLastPara="1" rIns="0" wrap="square" tIns="0">
            <a:noAutofit/>
          </a:bodyPr>
          <a:lstStyle/>
          <a:p>
            <a:pPr indent="0" lvl="0" marL="0" rtl="0" algn="l">
              <a:lnSpc>
                <a:spcPct val="100000"/>
              </a:lnSpc>
              <a:spcBef>
                <a:spcPts val="0"/>
              </a:spcBef>
              <a:spcAft>
                <a:spcPts val="0"/>
              </a:spcAft>
              <a:buClr>
                <a:schemeClr val="dk1"/>
              </a:buClr>
              <a:buSzPts val="2800"/>
              <a:buFont typeface="Verdana"/>
              <a:buNone/>
            </a:pPr>
            <a:r>
              <a:rPr b="1" i="0" lang="en-US" sz="2800" u="none">
                <a:solidFill>
                  <a:schemeClr val="dk1"/>
                </a:solidFill>
                <a:latin typeface="Verdana"/>
                <a:ea typeface="Verdana"/>
                <a:cs typeface="Verdana"/>
                <a:sym typeface="Verdana"/>
              </a:rPr>
              <a:t>Exhibit 7.2</a:t>
            </a:r>
            <a:r>
              <a:rPr b="0" i="0" lang="en-US" sz="2800" u="none">
                <a:solidFill>
                  <a:schemeClr val="dk1"/>
                </a:solidFill>
                <a:latin typeface="Verdana"/>
                <a:ea typeface="Verdana"/>
                <a:cs typeface="Verdana"/>
                <a:sym typeface="Verdana"/>
              </a:rPr>
              <a:t>  ABC Insurance Company</a:t>
            </a:r>
            <a:endParaRPr/>
          </a:p>
        </p:txBody>
      </p:sp>
      <p:pic>
        <p:nvPicPr>
          <p:cNvPr descr="ex07_02.gif" id="138" name="Google Shape;138;p12"/>
          <p:cNvPicPr preferRelativeResize="0"/>
          <p:nvPr/>
        </p:nvPicPr>
        <p:blipFill rotWithShape="1">
          <a:blip r:embed="rId3">
            <a:alphaModFix/>
          </a:blip>
          <a:srcRect b="0" l="0" r="0" t="0"/>
          <a:stretch/>
        </p:blipFill>
        <p:spPr>
          <a:xfrm>
            <a:off x="1447800" y="1143000"/>
            <a:ext cx="6221412" cy="5214937"/>
          </a:xfrm>
          <a:prstGeom prst="rect">
            <a:avLst/>
          </a:prstGeom>
          <a:noFill/>
          <a:ln>
            <a:noFill/>
          </a:ln>
        </p:spPr>
      </p:pic>
    </p:spTree>
  </p:cSld>
  <p:clrMapOvr>
    <a:masterClrMapping/>
  </p:clrMapOvr>
  <p:transition spd="med">
    <p:wipe dir="r"/>
  </p:transition>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2" name="Shape 142"/>
        <p:cNvGrpSpPr/>
        <p:nvPr/>
      </p:nvGrpSpPr>
      <p:grpSpPr>
        <a:xfrm>
          <a:off x="0" y="0"/>
          <a:ext cx="0" cy="0"/>
          <a:chOff x="0" y="0"/>
          <a:chExt cx="0" cy="0"/>
        </a:xfrm>
      </p:grpSpPr>
      <p:sp>
        <p:nvSpPr>
          <p:cNvPr id="143" name="Google Shape;143;p13"/>
          <p:cNvSpPr txBox="1"/>
          <p:nvPr>
            <p:ph type="title"/>
          </p:nvPr>
        </p:nvSpPr>
        <p:spPr>
          <a:xfrm>
            <a:off x="381000" y="0"/>
            <a:ext cx="8458200" cy="1143000"/>
          </a:xfrm>
          <a:prstGeom prst="rect">
            <a:avLst/>
          </a:prstGeom>
          <a:noFill/>
          <a:ln>
            <a:noFill/>
          </a:ln>
        </p:spPr>
        <p:txBody>
          <a:bodyPr anchorCtr="0" anchor="ctr" bIns="0" lIns="0" spcFirstLastPara="1" rIns="0" wrap="square" tIns="0">
            <a:noAutofit/>
          </a:bodyPr>
          <a:lstStyle/>
          <a:p>
            <a:pPr indent="0" lvl="0" marL="0" rtl="0" algn="l">
              <a:lnSpc>
                <a:spcPct val="100000"/>
              </a:lnSpc>
              <a:spcBef>
                <a:spcPts val="0"/>
              </a:spcBef>
              <a:spcAft>
                <a:spcPts val="0"/>
              </a:spcAft>
              <a:buClr>
                <a:schemeClr val="dk1"/>
              </a:buClr>
              <a:buSzPts val="2800"/>
              <a:buFont typeface="Verdana"/>
              <a:buNone/>
            </a:pPr>
            <a:r>
              <a:rPr b="1" i="0" lang="en-US" sz="2800" u="none">
                <a:solidFill>
                  <a:schemeClr val="dk1"/>
                </a:solidFill>
                <a:latin typeface="Verdana"/>
                <a:ea typeface="Verdana"/>
                <a:cs typeface="Verdana"/>
                <a:sym typeface="Verdana"/>
              </a:rPr>
              <a:t>Measuring Profit or Loss</a:t>
            </a:r>
            <a:endParaRPr/>
          </a:p>
        </p:txBody>
      </p:sp>
      <p:sp>
        <p:nvSpPr>
          <p:cNvPr id="144" name="Google Shape;144;p13"/>
          <p:cNvSpPr txBox="1"/>
          <p:nvPr>
            <p:ph idx="4294967295" type="body"/>
          </p:nvPr>
        </p:nvSpPr>
        <p:spPr>
          <a:xfrm>
            <a:off x="304800" y="1295400"/>
            <a:ext cx="8610600" cy="4724400"/>
          </a:xfrm>
          <a:prstGeom prst="rect">
            <a:avLst/>
          </a:prstGeom>
          <a:noFill/>
          <a:ln>
            <a:noFill/>
          </a:ln>
        </p:spPr>
        <p:txBody>
          <a:bodyPr anchorCtr="0" anchor="t" bIns="0" lIns="0" spcFirstLastPara="1" rIns="91425" wrap="square" tIns="0">
            <a:noAutofit/>
          </a:bodyPr>
          <a:lstStyle/>
          <a:p>
            <a:pPr indent="-342900" lvl="0" marL="342900" marR="0" rtl="0" algn="l">
              <a:lnSpc>
                <a:spcPct val="100000"/>
              </a:lnSpc>
              <a:spcBef>
                <a:spcPts val="0"/>
              </a:spcBef>
              <a:spcAft>
                <a:spcPts val="0"/>
              </a:spcAft>
              <a:buClr>
                <a:schemeClr val="dk1"/>
              </a:buClr>
              <a:buSzPts val="2400"/>
              <a:buFont typeface="Verdana"/>
              <a:buChar char="•"/>
            </a:pPr>
            <a:r>
              <a:rPr b="0" i="0" lang="en-US" sz="2400" u="none">
                <a:solidFill>
                  <a:schemeClr val="dk1"/>
                </a:solidFill>
                <a:latin typeface="Verdana"/>
                <a:ea typeface="Verdana"/>
                <a:cs typeface="Verdana"/>
                <a:sym typeface="Verdana"/>
              </a:rPr>
              <a:t>The </a:t>
            </a:r>
            <a:r>
              <a:rPr b="0" i="0" lang="en-US" sz="2400" u="sng">
                <a:solidFill>
                  <a:schemeClr val="dk1"/>
                </a:solidFill>
                <a:latin typeface="Verdana"/>
                <a:ea typeface="Verdana"/>
                <a:cs typeface="Verdana"/>
                <a:sym typeface="Verdana"/>
              </a:rPr>
              <a:t>loss ratio</a:t>
            </a:r>
            <a:r>
              <a:rPr b="0" i="0" lang="en-US" sz="2400" u="none">
                <a:solidFill>
                  <a:schemeClr val="dk1"/>
                </a:solidFill>
                <a:latin typeface="Verdana"/>
                <a:ea typeface="Verdana"/>
                <a:cs typeface="Verdana"/>
                <a:sym typeface="Verdana"/>
              </a:rPr>
              <a:t> is the ratio of incurred losses and loss adjustment expenses to premiums earned</a:t>
            </a:r>
            <a:endParaRPr/>
          </a:p>
          <a:p>
            <a:pPr indent="-190500" lvl="0" marL="342900" marR="0" rtl="0" algn="l">
              <a:lnSpc>
                <a:spcPct val="100000"/>
              </a:lnSpc>
              <a:spcBef>
                <a:spcPts val="480"/>
              </a:spcBef>
              <a:spcAft>
                <a:spcPts val="0"/>
              </a:spcAft>
              <a:buClr>
                <a:schemeClr val="dk1"/>
              </a:buClr>
              <a:buSzPts val="2400"/>
              <a:buFont typeface="Verdana"/>
              <a:buNone/>
            </a:pPr>
            <a:r>
              <a:t/>
            </a:r>
            <a:endParaRPr b="0" i="0" sz="2400" u="none">
              <a:solidFill>
                <a:schemeClr val="dk1"/>
              </a:solidFill>
              <a:latin typeface="Verdana"/>
              <a:ea typeface="Verdana"/>
              <a:cs typeface="Verdana"/>
              <a:sym typeface="Verdana"/>
            </a:endParaRPr>
          </a:p>
          <a:p>
            <a:pPr indent="-190500" lvl="0" marL="342900" marR="0" rtl="0" algn="l">
              <a:lnSpc>
                <a:spcPct val="100000"/>
              </a:lnSpc>
              <a:spcBef>
                <a:spcPts val="480"/>
              </a:spcBef>
              <a:spcAft>
                <a:spcPts val="0"/>
              </a:spcAft>
              <a:buClr>
                <a:schemeClr val="dk1"/>
              </a:buClr>
              <a:buSzPts val="2400"/>
              <a:buFont typeface="Verdana"/>
              <a:buNone/>
            </a:pPr>
            <a:r>
              <a:t/>
            </a:r>
            <a:endParaRPr b="0" i="0" sz="2400" u="none">
              <a:solidFill>
                <a:schemeClr val="dk1"/>
              </a:solidFill>
              <a:latin typeface="Verdana"/>
              <a:ea typeface="Verdana"/>
              <a:cs typeface="Verdana"/>
              <a:sym typeface="Verdana"/>
            </a:endParaRPr>
          </a:p>
          <a:p>
            <a:pPr indent="-342900" lvl="0" marL="342900" marR="0" rtl="0" algn="l">
              <a:lnSpc>
                <a:spcPct val="100000"/>
              </a:lnSpc>
              <a:spcBef>
                <a:spcPts val="480"/>
              </a:spcBef>
              <a:spcAft>
                <a:spcPts val="0"/>
              </a:spcAft>
              <a:buClr>
                <a:schemeClr val="dk1"/>
              </a:buClr>
              <a:buSzPts val="2400"/>
              <a:buFont typeface="Verdana"/>
              <a:buChar char="•"/>
            </a:pPr>
            <a:r>
              <a:rPr b="0" i="0" lang="en-US" sz="2400" u="none">
                <a:solidFill>
                  <a:schemeClr val="dk1"/>
                </a:solidFill>
                <a:latin typeface="Verdana"/>
                <a:ea typeface="Verdana"/>
                <a:cs typeface="Verdana"/>
                <a:sym typeface="Verdana"/>
              </a:rPr>
              <a:t>The </a:t>
            </a:r>
            <a:r>
              <a:rPr b="0" i="0" lang="en-US" sz="2400" u="sng">
                <a:solidFill>
                  <a:schemeClr val="dk1"/>
                </a:solidFill>
                <a:latin typeface="Verdana"/>
                <a:ea typeface="Verdana"/>
                <a:cs typeface="Verdana"/>
                <a:sym typeface="Verdana"/>
              </a:rPr>
              <a:t>expense ratio</a:t>
            </a:r>
            <a:r>
              <a:rPr b="0" i="0" lang="en-US" sz="2400" u="none">
                <a:solidFill>
                  <a:schemeClr val="dk1"/>
                </a:solidFill>
                <a:latin typeface="Verdana"/>
                <a:ea typeface="Verdana"/>
                <a:cs typeface="Verdana"/>
                <a:sym typeface="Verdana"/>
              </a:rPr>
              <a:t> is equal to the company’s underwriting expenses divided by written premiums</a:t>
            </a:r>
            <a:endParaRPr/>
          </a:p>
          <a:p>
            <a:pPr indent="-190500" lvl="0" marL="342900" marR="0" rtl="0" algn="l">
              <a:lnSpc>
                <a:spcPct val="100000"/>
              </a:lnSpc>
              <a:spcBef>
                <a:spcPts val="480"/>
              </a:spcBef>
              <a:spcAft>
                <a:spcPts val="0"/>
              </a:spcAft>
              <a:buClr>
                <a:schemeClr val="dk1"/>
              </a:buClr>
              <a:buSzPts val="2400"/>
              <a:buFont typeface="Verdana"/>
              <a:buNone/>
            </a:pPr>
            <a:r>
              <a:t/>
            </a:r>
            <a:endParaRPr b="0" i="0" sz="2400" u="none">
              <a:solidFill>
                <a:schemeClr val="dk1"/>
              </a:solidFill>
              <a:latin typeface="Verdana"/>
              <a:ea typeface="Verdana"/>
              <a:cs typeface="Verdana"/>
              <a:sym typeface="Verdana"/>
            </a:endParaRPr>
          </a:p>
          <a:p>
            <a:pPr indent="-190500" lvl="0" marL="342900" marR="0" rtl="0" algn="l">
              <a:lnSpc>
                <a:spcPct val="100000"/>
              </a:lnSpc>
              <a:spcBef>
                <a:spcPts val="480"/>
              </a:spcBef>
              <a:spcAft>
                <a:spcPts val="0"/>
              </a:spcAft>
              <a:buClr>
                <a:schemeClr val="dk1"/>
              </a:buClr>
              <a:buSzPts val="2400"/>
              <a:buFont typeface="Verdana"/>
              <a:buNone/>
            </a:pPr>
            <a:r>
              <a:t/>
            </a:r>
            <a:endParaRPr b="0" i="0" sz="2400" u="none">
              <a:solidFill>
                <a:schemeClr val="dk1"/>
              </a:solidFill>
              <a:latin typeface="Verdana"/>
              <a:ea typeface="Verdana"/>
              <a:cs typeface="Verdana"/>
              <a:sym typeface="Verdana"/>
            </a:endParaRPr>
          </a:p>
          <a:p>
            <a:pPr indent="-342900" lvl="0" marL="342900" marR="0" rtl="0" algn="l">
              <a:lnSpc>
                <a:spcPct val="100000"/>
              </a:lnSpc>
              <a:spcBef>
                <a:spcPts val="480"/>
              </a:spcBef>
              <a:spcAft>
                <a:spcPts val="0"/>
              </a:spcAft>
              <a:buClr>
                <a:schemeClr val="dk1"/>
              </a:buClr>
              <a:buSzPts val="2400"/>
              <a:buFont typeface="Verdana"/>
              <a:buChar char="•"/>
            </a:pPr>
            <a:r>
              <a:rPr b="0" i="0" lang="en-US" sz="2400" u="none">
                <a:solidFill>
                  <a:schemeClr val="dk1"/>
                </a:solidFill>
                <a:latin typeface="Verdana"/>
                <a:ea typeface="Verdana"/>
                <a:cs typeface="Verdana"/>
                <a:sym typeface="Verdana"/>
              </a:rPr>
              <a:t>The </a:t>
            </a:r>
            <a:r>
              <a:rPr b="0" i="0" lang="en-US" sz="2400" u="sng">
                <a:solidFill>
                  <a:schemeClr val="dk1"/>
                </a:solidFill>
                <a:latin typeface="Verdana"/>
                <a:ea typeface="Verdana"/>
                <a:cs typeface="Verdana"/>
                <a:sym typeface="Verdana"/>
              </a:rPr>
              <a:t>combined ratio</a:t>
            </a:r>
            <a:r>
              <a:rPr b="0" i="0" lang="en-US" sz="2400" u="none">
                <a:solidFill>
                  <a:schemeClr val="dk1"/>
                </a:solidFill>
                <a:latin typeface="Verdana"/>
                <a:ea typeface="Verdana"/>
                <a:cs typeface="Verdana"/>
                <a:sym typeface="Verdana"/>
              </a:rPr>
              <a:t> is the sum of the loss ratio and the expense ratio. A positive ratio indicates an underwriting loss</a:t>
            </a:r>
            <a:endParaRPr/>
          </a:p>
        </p:txBody>
      </p:sp>
      <p:pic>
        <p:nvPicPr>
          <p:cNvPr id="145" name="Google Shape;145;p13"/>
          <p:cNvPicPr preferRelativeResize="0"/>
          <p:nvPr>
            <p:ph idx="4294967295" type="body"/>
          </p:nvPr>
        </p:nvPicPr>
        <p:blipFill rotWithShape="1">
          <a:blip r:embed="rId3">
            <a:alphaModFix/>
          </a:blip>
          <a:srcRect b="0" l="0" r="0" t="0"/>
          <a:stretch/>
        </p:blipFill>
        <p:spPr>
          <a:xfrm>
            <a:off x="1600200" y="2209800"/>
            <a:ext cx="6451600" cy="749300"/>
          </a:xfrm>
          <a:prstGeom prst="rect">
            <a:avLst/>
          </a:prstGeom>
          <a:noFill/>
          <a:ln>
            <a:noFill/>
          </a:ln>
        </p:spPr>
      </p:pic>
      <p:pic>
        <p:nvPicPr>
          <p:cNvPr id="146" name="Google Shape;146;p13"/>
          <p:cNvPicPr preferRelativeResize="0"/>
          <p:nvPr/>
        </p:nvPicPr>
        <p:blipFill rotWithShape="1">
          <a:blip r:embed="rId4">
            <a:alphaModFix/>
          </a:blip>
          <a:srcRect b="0" l="0" r="0" t="0"/>
          <a:stretch/>
        </p:blipFill>
        <p:spPr>
          <a:xfrm>
            <a:off x="2286000" y="3810000"/>
            <a:ext cx="4452937" cy="762000"/>
          </a:xfrm>
          <a:prstGeom prst="rect">
            <a:avLst/>
          </a:prstGeom>
          <a:noFill/>
          <a:ln>
            <a:noFill/>
          </a:ln>
        </p:spPr>
      </p:pic>
    </p:spTree>
  </p:cSld>
  <p:clrMapOvr>
    <a:masterClrMapping/>
  </p:clrMapOvr>
  <p:transition spd="med">
    <p:wipe dir="r"/>
  </p:transition>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0" name="Shape 150"/>
        <p:cNvGrpSpPr/>
        <p:nvPr/>
      </p:nvGrpSpPr>
      <p:grpSpPr>
        <a:xfrm>
          <a:off x="0" y="0"/>
          <a:ext cx="0" cy="0"/>
          <a:chOff x="0" y="0"/>
          <a:chExt cx="0" cy="0"/>
        </a:xfrm>
      </p:grpSpPr>
      <p:sp>
        <p:nvSpPr>
          <p:cNvPr id="151" name="Google Shape;151;p14"/>
          <p:cNvSpPr txBox="1"/>
          <p:nvPr>
            <p:ph type="title"/>
          </p:nvPr>
        </p:nvSpPr>
        <p:spPr>
          <a:xfrm>
            <a:off x="381000" y="0"/>
            <a:ext cx="8458200" cy="1143000"/>
          </a:xfrm>
          <a:prstGeom prst="rect">
            <a:avLst/>
          </a:prstGeom>
          <a:noFill/>
          <a:ln>
            <a:noFill/>
          </a:ln>
        </p:spPr>
        <p:txBody>
          <a:bodyPr anchorCtr="0" anchor="ctr" bIns="0" lIns="0" spcFirstLastPara="1" rIns="0" wrap="square" tIns="0">
            <a:noAutofit/>
          </a:bodyPr>
          <a:lstStyle/>
          <a:p>
            <a:pPr indent="0" lvl="0" marL="0" rtl="0" algn="l">
              <a:lnSpc>
                <a:spcPct val="100000"/>
              </a:lnSpc>
              <a:spcBef>
                <a:spcPts val="0"/>
              </a:spcBef>
              <a:spcAft>
                <a:spcPts val="0"/>
              </a:spcAft>
              <a:buClr>
                <a:schemeClr val="dk1"/>
              </a:buClr>
              <a:buSzPts val="2800"/>
              <a:buFont typeface="Verdana"/>
              <a:buNone/>
            </a:pPr>
            <a:r>
              <a:rPr b="1" i="0" lang="en-US" sz="2800" u="none">
                <a:solidFill>
                  <a:schemeClr val="dk1"/>
                </a:solidFill>
                <a:latin typeface="Verdana"/>
                <a:ea typeface="Verdana"/>
                <a:cs typeface="Verdana"/>
                <a:sym typeface="Verdana"/>
              </a:rPr>
              <a:t>Measuring Profit or Loss</a:t>
            </a:r>
            <a:endParaRPr/>
          </a:p>
        </p:txBody>
      </p:sp>
      <p:sp>
        <p:nvSpPr>
          <p:cNvPr id="152" name="Google Shape;152;p14"/>
          <p:cNvSpPr txBox="1"/>
          <p:nvPr>
            <p:ph idx="4294967295" type="body"/>
          </p:nvPr>
        </p:nvSpPr>
        <p:spPr>
          <a:xfrm>
            <a:off x="457200" y="1295400"/>
            <a:ext cx="8610600" cy="4267200"/>
          </a:xfrm>
          <a:prstGeom prst="rect">
            <a:avLst/>
          </a:prstGeom>
          <a:noFill/>
          <a:ln>
            <a:noFill/>
          </a:ln>
        </p:spPr>
        <p:txBody>
          <a:bodyPr anchorCtr="0" anchor="t" bIns="0" lIns="0" spcFirstLastPara="1" rIns="91425" wrap="square" tIns="0">
            <a:noAutofit/>
          </a:bodyPr>
          <a:lstStyle/>
          <a:p>
            <a:pPr indent="-342900" lvl="0" marL="342900" marR="0" rtl="0" algn="l">
              <a:lnSpc>
                <a:spcPct val="100000"/>
              </a:lnSpc>
              <a:spcBef>
                <a:spcPts val="0"/>
              </a:spcBef>
              <a:spcAft>
                <a:spcPts val="0"/>
              </a:spcAft>
              <a:buClr>
                <a:schemeClr val="dk1"/>
              </a:buClr>
              <a:buSzPts val="2400"/>
              <a:buFont typeface="Verdana"/>
              <a:buChar char="•"/>
            </a:pPr>
            <a:r>
              <a:rPr b="0" i="0" lang="en-US" sz="2400" u="none">
                <a:solidFill>
                  <a:schemeClr val="dk1"/>
                </a:solidFill>
                <a:latin typeface="Verdana"/>
                <a:ea typeface="Verdana"/>
                <a:cs typeface="Verdana"/>
                <a:sym typeface="Verdana"/>
              </a:rPr>
              <a:t>The </a:t>
            </a:r>
            <a:r>
              <a:rPr b="0" i="0" lang="en-US" sz="2400" u="sng">
                <a:solidFill>
                  <a:schemeClr val="dk1"/>
                </a:solidFill>
                <a:latin typeface="Verdana"/>
                <a:ea typeface="Verdana"/>
                <a:cs typeface="Verdana"/>
                <a:sym typeface="Verdana"/>
              </a:rPr>
              <a:t>investment income ratio</a:t>
            </a:r>
            <a:r>
              <a:rPr b="0" i="0" lang="en-US" sz="2400" u="none">
                <a:solidFill>
                  <a:schemeClr val="dk1"/>
                </a:solidFill>
                <a:latin typeface="Verdana"/>
                <a:ea typeface="Verdana"/>
                <a:cs typeface="Verdana"/>
                <a:sym typeface="Verdana"/>
              </a:rPr>
              <a:t> compares net investment income to earned premiums</a:t>
            </a:r>
            <a:endParaRPr/>
          </a:p>
          <a:p>
            <a:pPr indent="-190500" lvl="0" marL="342900" marR="0" rtl="0" algn="l">
              <a:lnSpc>
                <a:spcPct val="100000"/>
              </a:lnSpc>
              <a:spcBef>
                <a:spcPts val="480"/>
              </a:spcBef>
              <a:spcAft>
                <a:spcPts val="0"/>
              </a:spcAft>
              <a:buClr>
                <a:schemeClr val="dk1"/>
              </a:buClr>
              <a:buSzPts val="2400"/>
              <a:buFont typeface="Verdana"/>
              <a:buNone/>
            </a:pPr>
            <a:r>
              <a:t/>
            </a:r>
            <a:endParaRPr b="0" i="0" sz="2400" u="none">
              <a:solidFill>
                <a:schemeClr val="dk1"/>
              </a:solidFill>
              <a:latin typeface="Verdana"/>
              <a:ea typeface="Verdana"/>
              <a:cs typeface="Verdana"/>
              <a:sym typeface="Verdana"/>
            </a:endParaRPr>
          </a:p>
          <a:p>
            <a:pPr indent="-190500" lvl="0" marL="342900" marR="0" rtl="0" algn="l">
              <a:lnSpc>
                <a:spcPct val="100000"/>
              </a:lnSpc>
              <a:spcBef>
                <a:spcPts val="480"/>
              </a:spcBef>
              <a:spcAft>
                <a:spcPts val="0"/>
              </a:spcAft>
              <a:buClr>
                <a:schemeClr val="dk1"/>
              </a:buClr>
              <a:buSzPts val="2400"/>
              <a:buFont typeface="Verdana"/>
              <a:buNone/>
            </a:pPr>
            <a:r>
              <a:t/>
            </a:r>
            <a:endParaRPr b="0" i="0" sz="2400" u="none">
              <a:solidFill>
                <a:schemeClr val="dk1"/>
              </a:solidFill>
              <a:latin typeface="Verdana"/>
              <a:ea typeface="Verdana"/>
              <a:cs typeface="Verdana"/>
              <a:sym typeface="Verdana"/>
            </a:endParaRPr>
          </a:p>
          <a:p>
            <a:pPr indent="-190500" lvl="0" marL="342900" marR="0" rtl="0" algn="l">
              <a:lnSpc>
                <a:spcPct val="100000"/>
              </a:lnSpc>
              <a:spcBef>
                <a:spcPts val="480"/>
              </a:spcBef>
              <a:spcAft>
                <a:spcPts val="0"/>
              </a:spcAft>
              <a:buClr>
                <a:schemeClr val="dk1"/>
              </a:buClr>
              <a:buSzPts val="2400"/>
              <a:buFont typeface="Verdana"/>
              <a:buNone/>
            </a:pPr>
            <a:r>
              <a:t/>
            </a:r>
            <a:endParaRPr b="0" i="0" sz="2400" u="none">
              <a:solidFill>
                <a:schemeClr val="dk1"/>
              </a:solidFill>
              <a:latin typeface="Verdana"/>
              <a:ea typeface="Verdana"/>
              <a:cs typeface="Verdana"/>
              <a:sym typeface="Verdana"/>
            </a:endParaRPr>
          </a:p>
          <a:p>
            <a:pPr indent="-190500" lvl="0" marL="342900" marR="0" rtl="0" algn="l">
              <a:lnSpc>
                <a:spcPct val="100000"/>
              </a:lnSpc>
              <a:spcBef>
                <a:spcPts val="480"/>
              </a:spcBef>
              <a:spcAft>
                <a:spcPts val="0"/>
              </a:spcAft>
              <a:buClr>
                <a:schemeClr val="dk1"/>
              </a:buClr>
              <a:buSzPts val="2400"/>
              <a:buFont typeface="Verdana"/>
              <a:buNone/>
            </a:pPr>
            <a:r>
              <a:t/>
            </a:r>
            <a:endParaRPr b="0" i="0" sz="2400" u="none">
              <a:solidFill>
                <a:schemeClr val="dk1"/>
              </a:solidFill>
              <a:latin typeface="Verdana"/>
              <a:ea typeface="Verdana"/>
              <a:cs typeface="Verdana"/>
              <a:sym typeface="Verdana"/>
            </a:endParaRPr>
          </a:p>
          <a:p>
            <a:pPr indent="-342900" lvl="0" marL="342900" marR="0" rtl="0" algn="l">
              <a:lnSpc>
                <a:spcPct val="100000"/>
              </a:lnSpc>
              <a:spcBef>
                <a:spcPts val="480"/>
              </a:spcBef>
              <a:spcAft>
                <a:spcPts val="0"/>
              </a:spcAft>
              <a:buClr>
                <a:schemeClr val="dk1"/>
              </a:buClr>
              <a:buSzPts val="2400"/>
              <a:buFont typeface="Verdana"/>
              <a:buChar char="•"/>
            </a:pPr>
            <a:r>
              <a:rPr b="0" i="0" lang="en-US" sz="2400" u="none">
                <a:solidFill>
                  <a:schemeClr val="dk1"/>
                </a:solidFill>
                <a:latin typeface="Verdana"/>
                <a:ea typeface="Verdana"/>
                <a:cs typeface="Verdana"/>
                <a:sym typeface="Verdana"/>
              </a:rPr>
              <a:t>The </a:t>
            </a:r>
            <a:r>
              <a:rPr b="0" i="0" lang="en-US" sz="2400" u="sng">
                <a:solidFill>
                  <a:schemeClr val="dk1"/>
                </a:solidFill>
                <a:latin typeface="Verdana"/>
                <a:ea typeface="Verdana"/>
                <a:cs typeface="Verdana"/>
                <a:sym typeface="Verdana"/>
              </a:rPr>
              <a:t>overall operating ratio</a:t>
            </a:r>
            <a:r>
              <a:rPr b="0" i="0" lang="en-US" sz="2400" u="none">
                <a:solidFill>
                  <a:schemeClr val="dk1"/>
                </a:solidFill>
                <a:latin typeface="Verdana"/>
                <a:ea typeface="Verdana"/>
                <a:cs typeface="Verdana"/>
                <a:sym typeface="Verdana"/>
              </a:rPr>
              <a:t> is equal to the combined ratio minus the investment income ratio</a:t>
            </a:r>
            <a:endParaRPr/>
          </a:p>
          <a:p>
            <a:pPr indent="-190500" lvl="0" marL="342900" marR="0" rtl="0" algn="l">
              <a:lnSpc>
                <a:spcPct val="100000"/>
              </a:lnSpc>
              <a:spcBef>
                <a:spcPts val="480"/>
              </a:spcBef>
              <a:spcAft>
                <a:spcPts val="0"/>
              </a:spcAft>
              <a:buClr>
                <a:schemeClr val="dk1"/>
              </a:buClr>
              <a:buSzPts val="2400"/>
              <a:buFont typeface="Verdana"/>
              <a:buNone/>
            </a:pPr>
            <a:r>
              <a:t/>
            </a:r>
            <a:endParaRPr b="0" i="0" sz="2400" u="none">
              <a:solidFill>
                <a:schemeClr val="dk1"/>
              </a:solidFill>
              <a:latin typeface="Verdana"/>
              <a:ea typeface="Verdana"/>
              <a:cs typeface="Verdana"/>
              <a:sym typeface="Verdana"/>
            </a:endParaRPr>
          </a:p>
          <a:p>
            <a:pPr indent="-190500" lvl="0" marL="342900" marR="0" rtl="0" algn="l">
              <a:spcBef>
                <a:spcPts val="480"/>
              </a:spcBef>
              <a:spcAft>
                <a:spcPts val="0"/>
              </a:spcAft>
              <a:buClr>
                <a:schemeClr val="dk1"/>
              </a:buClr>
              <a:buSzPts val="2400"/>
              <a:buFont typeface="Verdana"/>
              <a:buNone/>
            </a:pPr>
            <a:r>
              <a:t/>
            </a:r>
            <a:endParaRPr b="0" i="0" sz="2400" u="none">
              <a:solidFill>
                <a:schemeClr val="dk1"/>
              </a:solidFill>
              <a:latin typeface="Verdana"/>
              <a:ea typeface="Verdana"/>
              <a:cs typeface="Verdana"/>
              <a:sym typeface="Verdana"/>
            </a:endParaRPr>
          </a:p>
        </p:txBody>
      </p:sp>
      <p:pic>
        <p:nvPicPr>
          <p:cNvPr id="153" name="Google Shape;153;p14"/>
          <p:cNvPicPr preferRelativeResize="0"/>
          <p:nvPr>
            <p:ph idx="4294967295" type="body"/>
          </p:nvPr>
        </p:nvPicPr>
        <p:blipFill rotWithShape="1">
          <a:blip r:embed="rId3">
            <a:alphaModFix/>
          </a:blip>
          <a:srcRect b="0" l="0" r="0" t="0"/>
          <a:stretch/>
        </p:blipFill>
        <p:spPr>
          <a:xfrm>
            <a:off x="457200" y="2362200"/>
            <a:ext cx="6810375" cy="914400"/>
          </a:xfrm>
          <a:prstGeom prst="rect">
            <a:avLst/>
          </a:prstGeom>
          <a:noFill/>
          <a:ln>
            <a:noFill/>
          </a:ln>
        </p:spPr>
      </p:pic>
    </p:spTree>
  </p:cSld>
  <p:clrMapOvr>
    <a:masterClrMapping/>
  </p:clrMapOvr>
  <p:transition spd="med">
    <p:wipe dir="r"/>
  </p:transition>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7" name="Shape 157"/>
        <p:cNvGrpSpPr/>
        <p:nvPr/>
      </p:nvGrpSpPr>
      <p:grpSpPr>
        <a:xfrm>
          <a:off x="0" y="0"/>
          <a:ext cx="0" cy="0"/>
          <a:chOff x="0" y="0"/>
          <a:chExt cx="0" cy="0"/>
        </a:xfrm>
      </p:grpSpPr>
      <p:pic>
        <p:nvPicPr>
          <p:cNvPr id="158" name="Google Shape;158;p15"/>
          <p:cNvPicPr preferRelativeResize="0"/>
          <p:nvPr/>
        </p:nvPicPr>
        <p:blipFill rotWithShape="1">
          <a:blip r:embed="rId3">
            <a:alphaModFix/>
          </a:blip>
          <a:srcRect b="0" l="0" r="0" t="0"/>
          <a:stretch/>
        </p:blipFill>
        <p:spPr>
          <a:xfrm>
            <a:off x="609600" y="2667000"/>
            <a:ext cx="7924800" cy="1524000"/>
          </a:xfrm>
          <a:prstGeom prst="rect">
            <a:avLst/>
          </a:prstGeom>
          <a:noFill/>
          <a:ln>
            <a:noFill/>
          </a:ln>
        </p:spPr>
      </p:pic>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2" name="Shape 162"/>
        <p:cNvGrpSpPr/>
        <p:nvPr/>
      </p:nvGrpSpPr>
      <p:grpSpPr>
        <a:xfrm>
          <a:off x="0" y="0"/>
          <a:ext cx="0" cy="0"/>
          <a:chOff x="0" y="0"/>
          <a:chExt cx="0" cy="0"/>
        </a:xfrm>
      </p:grpSpPr>
      <p:pic>
        <p:nvPicPr>
          <p:cNvPr id="163" name="Google Shape;163;p16"/>
          <p:cNvPicPr preferRelativeResize="0"/>
          <p:nvPr/>
        </p:nvPicPr>
        <p:blipFill rotWithShape="1">
          <a:blip r:embed="rId3">
            <a:alphaModFix/>
          </a:blip>
          <a:srcRect b="0" l="0" r="0" t="0"/>
          <a:stretch/>
        </p:blipFill>
        <p:spPr>
          <a:xfrm>
            <a:off x="609600" y="33337"/>
            <a:ext cx="7950200" cy="6235700"/>
          </a:xfrm>
          <a:prstGeom prst="rect">
            <a:avLst/>
          </a:prstGeom>
          <a:noFill/>
          <a:ln>
            <a:noFill/>
          </a:ln>
        </p:spPr>
      </p:pic>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7" name="Shape 167"/>
        <p:cNvGrpSpPr/>
        <p:nvPr/>
      </p:nvGrpSpPr>
      <p:grpSpPr>
        <a:xfrm>
          <a:off x="0" y="0"/>
          <a:ext cx="0" cy="0"/>
          <a:chOff x="0" y="0"/>
          <a:chExt cx="0" cy="0"/>
        </a:xfrm>
      </p:grpSpPr>
      <p:pic>
        <p:nvPicPr>
          <p:cNvPr id="168" name="Google Shape;168;p17"/>
          <p:cNvPicPr preferRelativeResize="0"/>
          <p:nvPr/>
        </p:nvPicPr>
        <p:blipFill rotWithShape="1">
          <a:blip r:embed="rId3">
            <a:alphaModFix/>
          </a:blip>
          <a:srcRect b="0" l="0" r="0" t="0"/>
          <a:stretch/>
        </p:blipFill>
        <p:spPr>
          <a:xfrm>
            <a:off x="609600" y="304800"/>
            <a:ext cx="7950200" cy="1574800"/>
          </a:xfrm>
          <a:prstGeom prst="rect">
            <a:avLst/>
          </a:prstGeom>
          <a:noFill/>
          <a:ln>
            <a:noFill/>
          </a:ln>
        </p:spPr>
      </p:pic>
      <p:pic>
        <p:nvPicPr>
          <p:cNvPr id="169" name="Google Shape;169;p17"/>
          <p:cNvPicPr preferRelativeResize="0"/>
          <p:nvPr/>
        </p:nvPicPr>
        <p:blipFill rotWithShape="1">
          <a:blip r:embed="rId4">
            <a:alphaModFix/>
          </a:blip>
          <a:srcRect b="0" l="0" r="0" t="0"/>
          <a:stretch/>
        </p:blipFill>
        <p:spPr>
          <a:xfrm>
            <a:off x="838200" y="1295400"/>
            <a:ext cx="7454900" cy="5092700"/>
          </a:xfrm>
          <a:prstGeom prst="rect">
            <a:avLst/>
          </a:prstGeom>
          <a:noFill/>
          <a:ln>
            <a:noFill/>
          </a:ln>
        </p:spPr>
      </p:pic>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73" name="Shape 173"/>
        <p:cNvGrpSpPr/>
        <p:nvPr/>
      </p:nvGrpSpPr>
      <p:grpSpPr>
        <a:xfrm>
          <a:off x="0" y="0"/>
          <a:ext cx="0" cy="0"/>
          <a:chOff x="0" y="0"/>
          <a:chExt cx="0" cy="0"/>
        </a:xfrm>
      </p:grpSpPr>
      <p:pic>
        <p:nvPicPr>
          <p:cNvPr id="174" name="Google Shape;174;p18"/>
          <p:cNvPicPr preferRelativeResize="0"/>
          <p:nvPr/>
        </p:nvPicPr>
        <p:blipFill rotWithShape="1">
          <a:blip r:embed="rId3">
            <a:alphaModFix/>
          </a:blip>
          <a:srcRect b="0" l="0" r="0" t="0"/>
          <a:stretch/>
        </p:blipFill>
        <p:spPr>
          <a:xfrm>
            <a:off x="266700" y="2374900"/>
            <a:ext cx="8610600" cy="2108200"/>
          </a:xfrm>
          <a:prstGeom prst="rect">
            <a:avLst/>
          </a:prstGeom>
          <a:noFill/>
          <a:ln>
            <a:noFill/>
          </a:ln>
        </p:spPr>
      </p:pic>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78" name="Shape 178"/>
        <p:cNvGrpSpPr/>
        <p:nvPr/>
      </p:nvGrpSpPr>
      <p:grpSpPr>
        <a:xfrm>
          <a:off x="0" y="0"/>
          <a:ext cx="0" cy="0"/>
          <a:chOff x="0" y="0"/>
          <a:chExt cx="0" cy="0"/>
        </a:xfrm>
      </p:grpSpPr>
      <p:pic>
        <p:nvPicPr>
          <p:cNvPr id="179" name="Google Shape;179;p19"/>
          <p:cNvPicPr preferRelativeResize="0"/>
          <p:nvPr/>
        </p:nvPicPr>
        <p:blipFill rotWithShape="1">
          <a:blip r:embed="rId3">
            <a:alphaModFix/>
          </a:blip>
          <a:srcRect b="0" l="0" r="0" t="0"/>
          <a:stretch/>
        </p:blipFill>
        <p:spPr>
          <a:xfrm>
            <a:off x="660400" y="1447800"/>
            <a:ext cx="7810500" cy="3962400"/>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5" name="Shape 65"/>
        <p:cNvGrpSpPr/>
        <p:nvPr/>
      </p:nvGrpSpPr>
      <p:grpSpPr>
        <a:xfrm>
          <a:off x="0" y="0"/>
          <a:ext cx="0" cy="0"/>
          <a:chOff x="0" y="0"/>
          <a:chExt cx="0" cy="0"/>
        </a:xfrm>
      </p:grpSpPr>
      <p:sp>
        <p:nvSpPr>
          <p:cNvPr id="66" name="Google Shape;66;p2"/>
          <p:cNvSpPr txBox="1"/>
          <p:nvPr>
            <p:ph type="title"/>
          </p:nvPr>
        </p:nvSpPr>
        <p:spPr>
          <a:xfrm>
            <a:off x="381000" y="0"/>
            <a:ext cx="8458200" cy="1143000"/>
          </a:xfrm>
          <a:prstGeom prst="rect">
            <a:avLst/>
          </a:prstGeom>
          <a:noFill/>
          <a:ln>
            <a:noFill/>
          </a:ln>
        </p:spPr>
        <p:txBody>
          <a:bodyPr anchorCtr="0" anchor="ctr" bIns="0" lIns="0" spcFirstLastPara="1" rIns="0" wrap="square" tIns="0">
            <a:noAutofit/>
          </a:bodyPr>
          <a:lstStyle/>
          <a:p>
            <a:pPr indent="0" lvl="0" marL="0" rtl="0" algn="l">
              <a:lnSpc>
                <a:spcPct val="100000"/>
              </a:lnSpc>
              <a:spcBef>
                <a:spcPts val="0"/>
              </a:spcBef>
              <a:spcAft>
                <a:spcPts val="0"/>
              </a:spcAft>
              <a:buClr>
                <a:schemeClr val="dk1"/>
              </a:buClr>
              <a:buSzPts val="3200"/>
              <a:buFont typeface="Verdana"/>
              <a:buNone/>
            </a:pPr>
            <a:r>
              <a:rPr b="1" i="0" lang="en-US" sz="3200" u="none">
                <a:solidFill>
                  <a:schemeClr val="dk1"/>
                </a:solidFill>
                <a:latin typeface="Verdana"/>
                <a:ea typeface="Verdana"/>
                <a:cs typeface="Verdana"/>
                <a:sym typeface="Verdana"/>
              </a:rPr>
              <a:t>Agenda</a:t>
            </a:r>
            <a:endParaRPr/>
          </a:p>
        </p:txBody>
      </p:sp>
      <p:sp>
        <p:nvSpPr>
          <p:cNvPr id="67" name="Google Shape;67;p2"/>
          <p:cNvSpPr txBox="1"/>
          <p:nvPr>
            <p:ph idx="1" type="body"/>
          </p:nvPr>
        </p:nvSpPr>
        <p:spPr>
          <a:xfrm>
            <a:off x="381000" y="1447800"/>
            <a:ext cx="8382000" cy="4648200"/>
          </a:xfrm>
          <a:prstGeom prst="rect">
            <a:avLst/>
          </a:prstGeom>
          <a:noFill/>
          <a:ln>
            <a:noFill/>
          </a:ln>
        </p:spPr>
        <p:txBody>
          <a:bodyPr anchorCtr="0" anchor="t" bIns="0" lIns="0" spcFirstLastPara="1" rIns="91425" wrap="square" tIns="0">
            <a:noAutofit/>
          </a:bodyPr>
          <a:lstStyle/>
          <a:p>
            <a:pPr indent="-342900" lvl="0" marL="342900" marR="0" rtl="0" algn="l">
              <a:lnSpc>
                <a:spcPct val="100000"/>
              </a:lnSpc>
              <a:spcBef>
                <a:spcPts val="0"/>
              </a:spcBef>
              <a:spcAft>
                <a:spcPts val="0"/>
              </a:spcAft>
              <a:buClr>
                <a:schemeClr val="dk1"/>
              </a:buClr>
              <a:buSzPts val="2800"/>
              <a:buFont typeface="Verdana"/>
              <a:buChar char="•"/>
            </a:pPr>
            <a:r>
              <a:rPr b="0" i="0" lang="en-US" sz="2800" u="none" cap="none" strike="noStrike">
                <a:solidFill>
                  <a:schemeClr val="dk1"/>
                </a:solidFill>
                <a:latin typeface="Verdana"/>
                <a:ea typeface="Verdana"/>
                <a:cs typeface="Verdana"/>
                <a:sym typeface="Verdana"/>
              </a:rPr>
              <a:t>Property and Casualty Insurers</a:t>
            </a:r>
            <a:endParaRPr/>
          </a:p>
          <a:p>
            <a:pPr indent="-342900" lvl="0" marL="342900" marR="0" rtl="0" algn="l">
              <a:lnSpc>
                <a:spcPct val="100000"/>
              </a:lnSpc>
              <a:spcBef>
                <a:spcPts val="560"/>
              </a:spcBef>
              <a:spcAft>
                <a:spcPts val="0"/>
              </a:spcAft>
              <a:buClr>
                <a:schemeClr val="dk1"/>
              </a:buClr>
              <a:buSzPts val="2800"/>
              <a:buFont typeface="Verdana"/>
              <a:buChar char="•"/>
            </a:pPr>
            <a:r>
              <a:rPr b="0" i="0" lang="en-US" sz="2800" u="none" cap="none" strike="noStrike">
                <a:solidFill>
                  <a:schemeClr val="dk1"/>
                </a:solidFill>
                <a:latin typeface="Verdana"/>
                <a:ea typeface="Verdana"/>
                <a:cs typeface="Verdana"/>
                <a:sym typeface="Verdana"/>
              </a:rPr>
              <a:t>Life Insurance Companies</a:t>
            </a:r>
            <a:endParaRPr/>
          </a:p>
          <a:p>
            <a:pPr indent="-342900" lvl="0" marL="342900" marR="0" rtl="0" algn="l">
              <a:lnSpc>
                <a:spcPct val="100000"/>
              </a:lnSpc>
              <a:spcBef>
                <a:spcPts val="560"/>
              </a:spcBef>
              <a:spcAft>
                <a:spcPts val="0"/>
              </a:spcAft>
              <a:buClr>
                <a:schemeClr val="dk1"/>
              </a:buClr>
              <a:buSzPts val="2800"/>
              <a:buFont typeface="Verdana"/>
              <a:buChar char="•"/>
            </a:pPr>
            <a:r>
              <a:rPr b="0" i="0" lang="en-US" sz="2800" u="none" cap="none" strike="noStrike">
                <a:solidFill>
                  <a:schemeClr val="dk1"/>
                </a:solidFill>
                <a:latin typeface="Verdana"/>
                <a:ea typeface="Verdana"/>
                <a:cs typeface="Verdana"/>
                <a:sym typeface="Verdana"/>
              </a:rPr>
              <a:t>Ratemaking in Property and Casualty Insurance</a:t>
            </a:r>
            <a:endParaRPr/>
          </a:p>
          <a:p>
            <a:pPr indent="-342900" lvl="0" marL="342900" marR="0" rtl="0" algn="l">
              <a:lnSpc>
                <a:spcPct val="100000"/>
              </a:lnSpc>
              <a:spcBef>
                <a:spcPts val="560"/>
              </a:spcBef>
              <a:spcAft>
                <a:spcPts val="0"/>
              </a:spcAft>
              <a:buClr>
                <a:schemeClr val="dk1"/>
              </a:buClr>
              <a:buSzPts val="2800"/>
              <a:buFont typeface="Verdana"/>
              <a:buChar char="•"/>
            </a:pPr>
            <a:r>
              <a:rPr b="0" i="0" lang="en-US" sz="2800" u="none" cap="none" strike="noStrike">
                <a:solidFill>
                  <a:schemeClr val="dk1"/>
                </a:solidFill>
                <a:latin typeface="Verdana"/>
                <a:ea typeface="Verdana"/>
                <a:cs typeface="Verdana"/>
                <a:sym typeface="Verdana"/>
              </a:rPr>
              <a:t>Ratemaking in Life Insurance</a:t>
            </a:r>
            <a:endParaRPr/>
          </a:p>
          <a:p>
            <a:pPr indent="-190500" lvl="0" marL="342900" marR="0" rtl="0" algn="l">
              <a:lnSpc>
                <a:spcPct val="100000"/>
              </a:lnSpc>
              <a:spcBef>
                <a:spcPts val="480"/>
              </a:spcBef>
              <a:spcAft>
                <a:spcPts val="0"/>
              </a:spcAft>
              <a:buClr>
                <a:schemeClr val="dk1"/>
              </a:buClr>
              <a:buSzPts val="2400"/>
              <a:buFont typeface="Verdana"/>
              <a:buNone/>
            </a:pPr>
            <a:r>
              <a:t/>
            </a:r>
            <a:endParaRPr b="0" i="0" sz="2400" u="none" cap="none" strike="noStrike">
              <a:solidFill>
                <a:schemeClr val="dk1"/>
              </a:solidFill>
              <a:latin typeface="Verdana"/>
              <a:ea typeface="Verdana"/>
              <a:cs typeface="Verdana"/>
              <a:sym typeface="Verdana"/>
            </a:endParaRPr>
          </a:p>
          <a:p>
            <a:pPr indent="-190500" lvl="0" marL="342900" marR="0" rtl="0" algn="l">
              <a:spcBef>
                <a:spcPts val="480"/>
              </a:spcBef>
              <a:spcAft>
                <a:spcPts val="0"/>
              </a:spcAft>
              <a:buClr>
                <a:schemeClr val="dk1"/>
              </a:buClr>
              <a:buSzPts val="2400"/>
              <a:buFont typeface="Verdana"/>
              <a:buNone/>
            </a:pPr>
            <a:r>
              <a:t/>
            </a:r>
            <a:endParaRPr b="0" i="0" sz="2400" u="none">
              <a:solidFill>
                <a:schemeClr val="dk1"/>
              </a:solidFill>
              <a:latin typeface="Verdana"/>
              <a:ea typeface="Verdana"/>
              <a:cs typeface="Verdana"/>
              <a:sym typeface="Verdana"/>
            </a:endParaRPr>
          </a:p>
        </p:txBody>
      </p:sp>
    </p:spTree>
  </p:cSld>
  <p:clrMapOvr>
    <a:masterClrMapping/>
  </p:clrMapOvr>
  <p:transition spd="med">
    <p:wipe dir="r"/>
  </p:transition>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83" name="Shape 183"/>
        <p:cNvGrpSpPr/>
        <p:nvPr/>
      </p:nvGrpSpPr>
      <p:grpSpPr>
        <a:xfrm>
          <a:off x="0" y="0"/>
          <a:ext cx="0" cy="0"/>
          <a:chOff x="0" y="0"/>
          <a:chExt cx="0" cy="0"/>
        </a:xfrm>
      </p:grpSpPr>
      <p:pic>
        <p:nvPicPr>
          <p:cNvPr id="184" name="Google Shape;184;p20"/>
          <p:cNvPicPr preferRelativeResize="0"/>
          <p:nvPr/>
        </p:nvPicPr>
        <p:blipFill rotWithShape="1">
          <a:blip r:embed="rId3">
            <a:alphaModFix/>
          </a:blip>
          <a:srcRect b="0" l="0" r="0" t="0"/>
          <a:stretch/>
        </p:blipFill>
        <p:spPr>
          <a:xfrm>
            <a:off x="381000" y="609600"/>
            <a:ext cx="8115300" cy="927100"/>
          </a:xfrm>
          <a:prstGeom prst="rect">
            <a:avLst/>
          </a:prstGeom>
          <a:noFill/>
          <a:ln>
            <a:noFill/>
          </a:ln>
        </p:spPr>
      </p:pic>
      <p:pic>
        <p:nvPicPr>
          <p:cNvPr id="185" name="Google Shape;185;p20"/>
          <p:cNvPicPr preferRelativeResize="0"/>
          <p:nvPr/>
        </p:nvPicPr>
        <p:blipFill rotWithShape="1">
          <a:blip r:embed="rId4">
            <a:alphaModFix/>
          </a:blip>
          <a:srcRect b="0" l="0" r="0" t="0"/>
          <a:stretch/>
        </p:blipFill>
        <p:spPr>
          <a:xfrm>
            <a:off x="685800" y="1524000"/>
            <a:ext cx="7454900" cy="1244600"/>
          </a:xfrm>
          <a:prstGeom prst="rect">
            <a:avLst/>
          </a:prstGeom>
          <a:noFill/>
          <a:ln>
            <a:noFill/>
          </a:ln>
        </p:spPr>
      </p:pic>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89" name="Shape 189"/>
        <p:cNvGrpSpPr/>
        <p:nvPr/>
      </p:nvGrpSpPr>
      <p:grpSpPr>
        <a:xfrm>
          <a:off x="0" y="0"/>
          <a:ext cx="0" cy="0"/>
          <a:chOff x="0" y="0"/>
          <a:chExt cx="0" cy="0"/>
        </a:xfrm>
      </p:grpSpPr>
      <p:pic>
        <p:nvPicPr>
          <p:cNvPr id="190" name="Google Shape;190;p21"/>
          <p:cNvPicPr preferRelativeResize="0"/>
          <p:nvPr/>
        </p:nvPicPr>
        <p:blipFill rotWithShape="1">
          <a:blip r:embed="rId3">
            <a:alphaModFix/>
          </a:blip>
          <a:srcRect b="0" l="0" r="0" t="0"/>
          <a:stretch/>
        </p:blipFill>
        <p:spPr>
          <a:xfrm>
            <a:off x="838200" y="304800"/>
            <a:ext cx="7442200" cy="2832100"/>
          </a:xfrm>
          <a:prstGeom prst="rect">
            <a:avLst/>
          </a:prstGeom>
          <a:noFill/>
          <a:ln>
            <a:noFill/>
          </a:ln>
        </p:spPr>
      </p:pic>
      <p:pic>
        <p:nvPicPr>
          <p:cNvPr id="191" name="Google Shape;191;p21"/>
          <p:cNvPicPr preferRelativeResize="0"/>
          <p:nvPr/>
        </p:nvPicPr>
        <p:blipFill rotWithShape="1">
          <a:blip r:embed="rId4">
            <a:alphaModFix/>
          </a:blip>
          <a:srcRect b="0" l="0" r="0" t="0"/>
          <a:stretch/>
        </p:blipFill>
        <p:spPr>
          <a:xfrm>
            <a:off x="990600" y="3048000"/>
            <a:ext cx="7302500" cy="2286000"/>
          </a:xfrm>
          <a:prstGeom prst="rect">
            <a:avLst/>
          </a:prstGeom>
          <a:noFill/>
          <a:ln>
            <a:noFill/>
          </a:ln>
        </p:spPr>
      </p:pic>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95" name="Shape 195"/>
        <p:cNvGrpSpPr/>
        <p:nvPr/>
      </p:nvGrpSpPr>
      <p:grpSpPr>
        <a:xfrm>
          <a:off x="0" y="0"/>
          <a:ext cx="0" cy="0"/>
          <a:chOff x="0" y="0"/>
          <a:chExt cx="0" cy="0"/>
        </a:xfrm>
      </p:grpSpPr>
      <p:sp>
        <p:nvSpPr>
          <p:cNvPr id="196" name="Google Shape;196;p22"/>
          <p:cNvSpPr txBox="1"/>
          <p:nvPr>
            <p:ph type="title"/>
          </p:nvPr>
        </p:nvSpPr>
        <p:spPr>
          <a:xfrm>
            <a:off x="381000" y="0"/>
            <a:ext cx="8458200" cy="1143000"/>
          </a:xfrm>
          <a:prstGeom prst="rect">
            <a:avLst/>
          </a:prstGeom>
          <a:noFill/>
          <a:ln>
            <a:noFill/>
          </a:ln>
        </p:spPr>
        <p:txBody>
          <a:bodyPr anchorCtr="0" anchor="ctr" bIns="0" lIns="0" spcFirstLastPara="1" rIns="0" wrap="square" tIns="0">
            <a:noAutofit/>
          </a:bodyPr>
          <a:lstStyle/>
          <a:p>
            <a:pPr indent="0" lvl="0" marL="0" rtl="0" algn="l">
              <a:lnSpc>
                <a:spcPct val="100000"/>
              </a:lnSpc>
              <a:spcBef>
                <a:spcPts val="0"/>
              </a:spcBef>
              <a:spcAft>
                <a:spcPts val="0"/>
              </a:spcAft>
              <a:buClr>
                <a:schemeClr val="dk1"/>
              </a:buClr>
              <a:buSzPts val="2800"/>
              <a:buFont typeface="Verdana"/>
              <a:buNone/>
            </a:pPr>
            <a:r>
              <a:rPr b="1" i="0" lang="en-US" sz="2800" u="none">
                <a:solidFill>
                  <a:schemeClr val="dk1"/>
                </a:solidFill>
                <a:latin typeface="Verdana"/>
                <a:ea typeface="Verdana"/>
                <a:cs typeface="Verdana"/>
                <a:sym typeface="Verdana"/>
              </a:rPr>
              <a:t>Ratemaking in Property and Casualty Insurance</a:t>
            </a:r>
            <a:endParaRPr/>
          </a:p>
        </p:txBody>
      </p:sp>
      <p:sp>
        <p:nvSpPr>
          <p:cNvPr id="197" name="Google Shape;197;p22"/>
          <p:cNvSpPr txBox="1"/>
          <p:nvPr>
            <p:ph idx="1" type="body"/>
          </p:nvPr>
        </p:nvSpPr>
        <p:spPr>
          <a:xfrm>
            <a:off x="381000" y="1447800"/>
            <a:ext cx="8382000" cy="4648200"/>
          </a:xfrm>
          <a:prstGeom prst="rect">
            <a:avLst/>
          </a:prstGeom>
          <a:noFill/>
          <a:ln>
            <a:noFill/>
          </a:ln>
        </p:spPr>
        <p:txBody>
          <a:bodyPr anchorCtr="0" anchor="t" bIns="0" lIns="0" spcFirstLastPara="1" rIns="91425" wrap="square" tIns="0">
            <a:noAutofit/>
          </a:bodyPr>
          <a:lstStyle/>
          <a:p>
            <a:pPr indent="-342900" lvl="0" marL="342900" marR="0" rtl="0" algn="l">
              <a:lnSpc>
                <a:spcPct val="100000"/>
              </a:lnSpc>
              <a:spcBef>
                <a:spcPts val="0"/>
              </a:spcBef>
              <a:spcAft>
                <a:spcPts val="0"/>
              </a:spcAft>
              <a:buClr>
                <a:schemeClr val="dk1"/>
              </a:buClr>
              <a:buSzPts val="2800"/>
              <a:buFont typeface="Verdana"/>
              <a:buChar char="•"/>
            </a:pPr>
            <a:r>
              <a:rPr b="0" i="0" lang="en-US" sz="2800" u="none">
                <a:solidFill>
                  <a:schemeClr val="dk1"/>
                </a:solidFill>
                <a:latin typeface="Verdana"/>
                <a:ea typeface="Verdana"/>
                <a:cs typeface="Verdana"/>
                <a:sym typeface="Verdana"/>
              </a:rPr>
              <a:t>State Laws Require:</a:t>
            </a:r>
            <a:endParaRPr/>
          </a:p>
          <a:p>
            <a:pPr indent="-285750" lvl="1" marL="742950" marR="0" rtl="0" algn="l">
              <a:lnSpc>
                <a:spcPct val="100000"/>
              </a:lnSpc>
              <a:spcBef>
                <a:spcPts val="480"/>
              </a:spcBef>
              <a:spcAft>
                <a:spcPts val="0"/>
              </a:spcAft>
              <a:buClr>
                <a:schemeClr val="dk1"/>
              </a:buClr>
              <a:buSzPts val="2400"/>
              <a:buFont typeface="Verdana"/>
              <a:buChar char="–"/>
            </a:pPr>
            <a:r>
              <a:rPr b="0" i="0" lang="en-US" sz="2400" u="none" cap="none" strike="noStrike">
                <a:solidFill>
                  <a:schemeClr val="dk1"/>
                </a:solidFill>
                <a:latin typeface="Verdana"/>
                <a:ea typeface="Verdana"/>
                <a:cs typeface="Verdana"/>
                <a:sym typeface="Verdana"/>
              </a:rPr>
              <a:t>Rates should be adequate for paying all losses and expenses</a:t>
            </a:r>
            <a:endParaRPr/>
          </a:p>
          <a:p>
            <a:pPr indent="-285750" lvl="1" marL="742950" marR="0" rtl="0" algn="l">
              <a:lnSpc>
                <a:spcPct val="100000"/>
              </a:lnSpc>
              <a:spcBef>
                <a:spcPts val="480"/>
              </a:spcBef>
              <a:spcAft>
                <a:spcPts val="0"/>
              </a:spcAft>
              <a:buClr>
                <a:schemeClr val="dk1"/>
              </a:buClr>
              <a:buSzPts val="2400"/>
              <a:buFont typeface="Verdana"/>
              <a:buChar char="–"/>
            </a:pPr>
            <a:r>
              <a:rPr b="0" i="0" lang="en-US" sz="2400" u="none" cap="none" strike="noStrike">
                <a:solidFill>
                  <a:schemeClr val="dk1"/>
                </a:solidFill>
                <a:latin typeface="Verdana"/>
                <a:ea typeface="Verdana"/>
                <a:cs typeface="Verdana"/>
                <a:sym typeface="Verdana"/>
              </a:rPr>
              <a:t>Rates should not be excessive, such that policyholders are paying more than the actual value of their protection</a:t>
            </a:r>
            <a:endParaRPr/>
          </a:p>
          <a:p>
            <a:pPr indent="-285750" lvl="1" marL="742950" marR="0" rtl="0" algn="l">
              <a:lnSpc>
                <a:spcPct val="100000"/>
              </a:lnSpc>
              <a:spcBef>
                <a:spcPts val="480"/>
              </a:spcBef>
              <a:spcAft>
                <a:spcPts val="0"/>
              </a:spcAft>
              <a:buClr>
                <a:schemeClr val="dk1"/>
              </a:buClr>
              <a:buSzPts val="2400"/>
              <a:buFont typeface="Verdana"/>
              <a:buChar char="–"/>
            </a:pPr>
            <a:r>
              <a:rPr b="0" i="0" lang="en-US" sz="2400" u="none" cap="none" strike="noStrike">
                <a:solidFill>
                  <a:schemeClr val="dk1"/>
                </a:solidFill>
                <a:latin typeface="Verdana"/>
                <a:ea typeface="Verdana"/>
                <a:cs typeface="Verdana"/>
                <a:sym typeface="Verdana"/>
              </a:rPr>
              <a:t>Rates must not be unfairly discriminatory; exposures that are similar with respect to losses and expenses should not be charged significantly different rates</a:t>
            </a:r>
            <a:endParaRPr/>
          </a:p>
        </p:txBody>
      </p:sp>
    </p:spTree>
  </p:cSld>
  <p:clrMapOvr>
    <a:masterClrMapping/>
  </p:clrMapOvr>
  <p:transition spd="med">
    <p:wipe dir="r"/>
  </p:transition>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01" name="Shape 201"/>
        <p:cNvGrpSpPr/>
        <p:nvPr/>
      </p:nvGrpSpPr>
      <p:grpSpPr>
        <a:xfrm>
          <a:off x="0" y="0"/>
          <a:ext cx="0" cy="0"/>
          <a:chOff x="0" y="0"/>
          <a:chExt cx="0" cy="0"/>
        </a:xfrm>
      </p:grpSpPr>
      <p:sp>
        <p:nvSpPr>
          <p:cNvPr id="202" name="Google Shape;202;p23"/>
          <p:cNvSpPr txBox="1"/>
          <p:nvPr>
            <p:ph type="title"/>
          </p:nvPr>
        </p:nvSpPr>
        <p:spPr>
          <a:xfrm>
            <a:off x="381000" y="0"/>
            <a:ext cx="8458200" cy="1143000"/>
          </a:xfrm>
          <a:prstGeom prst="rect">
            <a:avLst/>
          </a:prstGeom>
          <a:noFill/>
          <a:ln>
            <a:noFill/>
          </a:ln>
        </p:spPr>
        <p:txBody>
          <a:bodyPr anchorCtr="0" anchor="ctr" bIns="0" lIns="0" spcFirstLastPara="1" rIns="0" wrap="square" tIns="0">
            <a:noAutofit/>
          </a:bodyPr>
          <a:lstStyle/>
          <a:p>
            <a:pPr indent="0" lvl="0" marL="0" rtl="0" algn="l">
              <a:lnSpc>
                <a:spcPct val="100000"/>
              </a:lnSpc>
              <a:spcBef>
                <a:spcPts val="0"/>
              </a:spcBef>
              <a:spcAft>
                <a:spcPts val="0"/>
              </a:spcAft>
              <a:buClr>
                <a:schemeClr val="dk1"/>
              </a:buClr>
              <a:buSzPts val="2800"/>
              <a:buFont typeface="Verdana"/>
              <a:buNone/>
            </a:pPr>
            <a:r>
              <a:rPr b="1" i="0" lang="en-US" sz="2800" u="none">
                <a:solidFill>
                  <a:schemeClr val="dk1"/>
                </a:solidFill>
                <a:latin typeface="Verdana"/>
                <a:ea typeface="Verdana"/>
                <a:cs typeface="Verdana"/>
                <a:sym typeface="Verdana"/>
              </a:rPr>
              <a:t>Ratemaking in Property and Casualty Insurance</a:t>
            </a:r>
            <a:endParaRPr/>
          </a:p>
        </p:txBody>
      </p:sp>
      <p:sp>
        <p:nvSpPr>
          <p:cNvPr id="203" name="Google Shape;203;p23"/>
          <p:cNvSpPr txBox="1"/>
          <p:nvPr>
            <p:ph idx="1" type="body"/>
          </p:nvPr>
        </p:nvSpPr>
        <p:spPr>
          <a:xfrm>
            <a:off x="381000" y="1447800"/>
            <a:ext cx="8382000" cy="4648200"/>
          </a:xfrm>
          <a:prstGeom prst="rect">
            <a:avLst/>
          </a:prstGeom>
          <a:noFill/>
          <a:ln>
            <a:noFill/>
          </a:ln>
        </p:spPr>
        <p:txBody>
          <a:bodyPr anchorCtr="0" anchor="t" bIns="0" lIns="0" spcFirstLastPara="1" rIns="91425" wrap="square" tIns="0">
            <a:noAutofit/>
          </a:bodyPr>
          <a:lstStyle/>
          <a:p>
            <a:pPr indent="-342900" lvl="0" marL="342900" marR="0" rtl="0" algn="l">
              <a:lnSpc>
                <a:spcPct val="100000"/>
              </a:lnSpc>
              <a:spcBef>
                <a:spcPts val="0"/>
              </a:spcBef>
              <a:spcAft>
                <a:spcPts val="0"/>
              </a:spcAft>
              <a:buClr>
                <a:schemeClr val="dk1"/>
              </a:buClr>
              <a:buSzPts val="2800"/>
              <a:buFont typeface="Verdana"/>
              <a:buChar char="•"/>
            </a:pPr>
            <a:r>
              <a:rPr b="0" i="0" lang="en-US" sz="2800" u="none">
                <a:solidFill>
                  <a:schemeClr val="dk1"/>
                </a:solidFill>
                <a:latin typeface="Verdana"/>
                <a:ea typeface="Verdana"/>
                <a:cs typeface="Verdana"/>
                <a:sym typeface="Verdana"/>
              </a:rPr>
              <a:t>Business Rate-Making Objectives include:</a:t>
            </a:r>
            <a:endParaRPr/>
          </a:p>
          <a:p>
            <a:pPr indent="-285750" lvl="1" marL="742950" marR="0" rtl="0" algn="l">
              <a:lnSpc>
                <a:spcPct val="100000"/>
              </a:lnSpc>
              <a:spcBef>
                <a:spcPts val="1200"/>
              </a:spcBef>
              <a:spcAft>
                <a:spcPts val="0"/>
              </a:spcAft>
              <a:buClr>
                <a:schemeClr val="dk1"/>
              </a:buClr>
              <a:buSzPts val="2400"/>
              <a:buFont typeface="Verdana"/>
              <a:buChar char="–"/>
            </a:pPr>
            <a:r>
              <a:rPr b="0" i="0" lang="en-US" sz="2400" u="none" cap="none" strike="noStrike">
                <a:solidFill>
                  <a:schemeClr val="dk1"/>
                </a:solidFill>
                <a:latin typeface="Verdana"/>
                <a:ea typeface="Verdana"/>
                <a:cs typeface="Verdana"/>
                <a:sym typeface="Verdana"/>
              </a:rPr>
              <a:t>Rates should be easy to understand</a:t>
            </a:r>
            <a:endParaRPr/>
          </a:p>
          <a:p>
            <a:pPr indent="-285750" lvl="1" marL="742950" marR="0" rtl="0" algn="l">
              <a:lnSpc>
                <a:spcPct val="100000"/>
              </a:lnSpc>
              <a:spcBef>
                <a:spcPts val="1200"/>
              </a:spcBef>
              <a:spcAft>
                <a:spcPts val="0"/>
              </a:spcAft>
              <a:buClr>
                <a:schemeClr val="dk1"/>
              </a:buClr>
              <a:buSzPts val="2400"/>
              <a:buFont typeface="Verdana"/>
              <a:buChar char="–"/>
            </a:pPr>
            <a:r>
              <a:rPr b="0" i="0" lang="en-US" sz="2400" u="none" cap="none" strike="noStrike">
                <a:solidFill>
                  <a:schemeClr val="dk1"/>
                </a:solidFill>
                <a:latin typeface="Verdana"/>
                <a:ea typeface="Verdana"/>
                <a:cs typeface="Verdana"/>
                <a:sym typeface="Verdana"/>
              </a:rPr>
              <a:t>Rates should be stable over short periods of time</a:t>
            </a:r>
            <a:endParaRPr/>
          </a:p>
          <a:p>
            <a:pPr indent="-285750" lvl="1" marL="742950" marR="0" rtl="0" algn="l">
              <a:lnSpc>
                <a:spcPct val="100000"/>
              </a:lnSpc>
              <a:spcBef>
                <a:spcPts val="1200"/>
              </a:spcBef>
              <a:spcAft>
                <a:spcPts val="0"/>
              </a:spcAft>
              <a:buClr>
                <a:schemeClr val="dk1"/>
              </a:buClr>
              <a:buSzPts val="2400"/>
              <a:buFont typeface="Verdana"/>
              <a:buChar char="–"/>
            </a:pPr>
            <a:r>
              <a:rPr b="0" i="0" lang="en-US" sz="2400" u="none" cap="none" strike="noStrike">
                <a:solidFill>
                  <a:schemeClr val="dk1"/>
                </a:solidFill>
                <a:latin typeface="Verdana"/>
                <a:ea typeface="Verdana"/>
                <a:cs typeface="Verdana"/>
                <a:sym typeface="Verdana"/>
              </a:rPr>
              <a:t>Rates should be responsive over time to changing loss exposures and changing economic conditions</a:t>
            </a:r>
            <a:endParaRPr/>
          </a:p>
          <a:p>
            <a:pPr indent="-285750" lvl="1" marL="742950" marR="0" rtl="0" algn="l">
              <a:lnSpc>
                <a:spcPct val="100000"/>
              </a:lnSpc>
              <a:spcBef>
                <a:spcPts val="1200"/>
              </a:spcBef>
              <a:spcAft>
                <a:spcPts val="0"/>
              </a:spcAft>
              <a:buClr>
                <a:schemeClr val="dk1"/>
              </a:buClr>
              <a:buSzPts val="2400"/>
              <a:buFont typeface="Verdana"/>
              <a:buChar char="–"/>
            </a:pPr>
            <a:r>
              <a:rPr b="0" i="0" lang="en-US" sz="2400" u="none" cap="none" strike="noStrike">
                <a:solidFill>
                  <a:schemeClr val="dk1"/>
                </a:solidFill>
                <a:latin typeface="Verdana"/>
                <a:ea typeface="Verdana"/>
                <a:cs typeface="Verdana"/>
                <a:sym typeface="Verdana"/>
              </a:rPr>
              <a:t>The rating system should encourage loss control activities</a:t>
            </a:r>
            <a:endParaRPr/>
          </a:p>
        </p:txBody>
      </p:sp>
    </p:spTree>
  </p:cSld>
  <p:clrMapOvr>
    <a:masterClrMapping/>
  </p:clrMapOvr>
  <p:transition spd="med">
    <p:wipe dir="r"/>
  </p:transition>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07" name="Shape 207"/>
        <p:cNvGrpSpPr/>
        <p:nvPr/>
      </p:nvGrpSpPr>
      <p:grpSpPr>
        <a:xfrm>
          <a:off x="0" y="0"/>
          <a:ext cx="0" cy="0"/>
          <a:chOff x="0" y="0"/>
          <a:chExt cx="0" cy="0"/>
        </a:xfrm>
      </p:grpSpPr>
      <p:sp>
        <p:nvSpPr>
          <p:cNvPr id="208" name="Google Shape;208;p24"/>
          <p:cNvSpPr txBox="1"/>
          <p:nvPr>
            <p:ph type="title"/>
          </p:nvPr>
        </p:nvSpPr>
        <p:spPr>
          <a:xfrm>
            <a:off x="381000" y="0"/>
            <a:ext cx="8458200" cy="1143000"/>
          </a:xfrm>
          <a:prstGeom prst="rect">
            <a:avLst/>
          </a:prstGeom>
          <a:noFill/>
          <a:ln>
            <a:noFill/>
          </a:ln>
        </p:spPr>
        <p:txBody>
          <a:bodyPr anchorCtr="0" anchor="ctr" bIns="0" lIns="0" spcFirstLastPara="1" rIns="0" wrap="square" tIns="0">
            <a:noAutofit/>
          </a:bodyPr>
          <a:lstStyle/>
          <a:p>
            <a:pPr indent="0" lvl="0" marL="0" rtl="0" algn="l">
              <a:lnSpc>
                <a:spcPct val="100000"/>
              </a:lnSpc>
              <a:spcBef>
                <a:spcPts val="0"/>
              </a:spcBef>
              <a:spcAft>
                <a:spcPts val="0"/>
              </a:spcAft>
              <a:buClr>
                <a:schemeClr val="dk1"/>
              </a:buClr>
              <a:buSzPts val="3200"/>
              <a:buFont typeface="Verdana"/>
              <a:buNone/>
            </a:pPr>
            <a:r>
              <a:rPr b="1" i="0" lang="en-US" sz="3200" u="none">
                <a:solidFill>
                  <a:schemeClr val="dk1"/>
                </a:solidFill>
                <a:latin typeface="Verdana"/>
                <a:ea typeface="Verdana"/>
                <a:cs typeface="Verdana"/>
                <a:sym typeface="Verdana"/>
              </a:rPr>
              <a:t>Basic Ratemaking Definitions</a:t>
            </a:r>
            <a:endParaRPr/>
          </a:p>
        </p:txBody>
      </p:sp>
      <p:sp>
        <p:nvSpPr>
          <p:cNvPr id="209" name="Google Shape;209;p24"/>
          <p:cNvSpPr txBox="1"/>
          <p:nvPr>
            <p:ph idx="1" type="body"/>
          </p:nvPr>
        </p:nvSpPr>
        <p:spPr>
          <a:xfrm>
            <a:off x="381000" y="1447800"/>
            <a:ext cx="8382000" cy="4648200"/>
          </a:xfrm>
          <a:prstGeom prst="rect">
            <a:avLst/>
          </a:prstGeom>
          <a:noFill/>
          <a:ln>
            <a:noFill/>
          </a:ln>
        </p:spPr>
        <p:txBody>
          <a:bodyPr anchorCtr="0" anchor="t" bIns="0" lIns="0" spcFirstLastPara="1" rIns="91425" wrap="square" tIns="0">
            <a:noAutofit/>
          </a:bodyPr>
          <a:lstStyle/>
          <a:p>
            <a:pPr indent="-342900" lvl="0" marL="342900" marR="0" rtl="0" algn="l">
              <a:lnSpc>
                <a:spcPct val="80000"/>
              </a:lnSpc>
              <a:spcBef>
                <a:spcPts val="0"/>
              </a:spcBef>
              <a:spcAft>
                <a:spcPts val="0"/>
              </a:spcAft>
              <a:buClr>
                <a:schemeClr val="dk1"/>
              </a:buClr>
              <a:buSzPts val="2400"/>
              <a:buFont typeface="Verdana"/>
              <a:buChar char="•"/>
            </a:pPr>
            <a:r>
              <a:rPr b="0" i="0" lang="en-US" sz="2400" u="none">
                <a:solidFill>
                  <a:schemeClr val="dk1"/>
                </a:solidFill>
                <a:latin typeface="Verdana"/>
                <a:ea typeface="Verdana"/>
                <a:cs typeface="Verdana"/>
                <a:sym typeface="Verdana"/>
              </a:rPr>
              <a:t>A </a:t>
            </a:r>
            <a:r>
              <a:rPr b="0" i="0" lang="en-US" sz="2400" u="sng">
                <a:solidFill>
                  <a:schemeClr val="dk1"/>
                </a:solidFill>
                <a:latin typeface="Verdana"/>
                <a:ea typeface="Verdana"/>
                <a:cs typeface="Verdana"/>
                <a:sym typeface="Verdana"/>
              </a:rPr>
              <a:t>rate</a:t>
            </a:r>
            <a:r>
              <a:rPr b="0" i="0" lang="en-US" sz="2400" u="none">
                <a:solidFill>
                  <a:schemeClr val="dk1"/>
                </a:solidFill>
                <a:latin typeface="Verdana"/>
                <a:ea typeface="Verdana"/>
                <a:cs typeface="Verdana"/>
                <a:sym typeface="Verdana"/>
              </a:rPr>
              <a:t> is the price per unit of insurance.</a:t>
            </a:r>
            <a:endParaRPr/>
          </a:p>
          <a:p>
            <a:pPr indent="-342900" lvl="0" marL="342900" marR="0" rtl="0" algn="l">
              <a:lnSpc>
                <a:spcPct val="80000"/>
              </a:lnSpc>
              <a:spcBef>
                <a:spcPts val="480"/>
              </a:spcBef>
              <a:spcAft>
                <a:spcPts val="0"/>
              </a:spcAft>
              <a:buClr>
                <a:schemeClr val="dk1"/>
              </a:buClr>
              <a:buSzPts val="2400"/>
              <a:buFont typeface="Verdana"/>
              <a:buChar char="•"/>
            </a:pPr>
            <a:r>
              <a:rPr b="0" i="0" lang="en-US" sz="2400" u="none">
                <a:solidFill>
                  <a:schemeClr val="dk1"/>
                </a:solidFill>
                <a:latin typeface="Verdana"/>
                <a:ea typeface="Verdana"/>
                <a:cs typeface="Verdana"/>
                <a:sym typeface="Verdana"/>
              </a:rPr>
              <a:t>An </a:t>
            </a:r>
            <a:r>
              <a:rPr b="0" i="0" lang="en-US" sz="2400" u="sng">
                <a:solidFill>
                  <a:schemeClr val="dk1"/>
                </a:solidFill>
                <a:latin typeface="Verdana"/>
                <a:ea typeface="Verdana"/>
                <a:cs typeface="Verdana"/>
                <a:sym typeface="Verdana"/>
              </a:rPr>
              <a:t>exposure unit</a:t>
            </a:r>
            <a:r>
              <a:rPr b="0" i="0" lang="en-US" sz="2400" u="none">
                <a:solidFill>
                  <a:schemeClr val="dk1"/>
                </a:solidFill>
                <a:latin typeface="Verdana"/>
                <a:ea typeface="Verdana"/>
                <a:cs typeface="Verdana"/>
                <a:sym typeface="Verdana"/>
              </a:rPr>
              <a:t> is the unit of measurement used in insurance pricing, e.g., a car-year</a:t>
            </a:r>
            <a:endParaRPr/>
          </a:p>
          <a:p>
            <a:pPr indent="-342900" lvl="0" marL="342900" marR="0" rtl="0" algn="l">
              <a:lnSpc>
                <a:spcPct val="80000"/>
              </a:lnSpc>
              <a:spcBef>
                <a:spcPts val="480"/>
              </a:spcBef>
              <a:spcAft>
                <a:spcPts val="0"/>
              </a:spcAft>
              <a:buClr>
                <a:schemeClr val="dk1"/>
              </a:buClr>
              <a:buSzPts val="2400"/>
              <a:buFont typeface="Verdana"/>
              <a:buChar char="•"/>
            </a:pPr>
            <a:r>
              <a:rPr b="0" i="0" lang="en-US" sz="2400" u="none">
                <a:solidFill>
                  <a:schemeClr val="dk1"/>
                </a:solidFill>
                <a:latin typeface="Verdana"/>
                <a:ea typeface="Verdana"/>
                <a:cs typeface="Verdana"/>
                <a:sym typeface="Verdana"/>
              </a:rPr>
              <a:t>The </a:t>
            </a:r>
            <a:r>
              <a:rPr b="0" i="0" lang="en-US" sz="2400" u="sng">
                <a:solidFill>
                  <a:schemeClr val="dk1"/>
                </a:solidFill>
                <a:latin typeface="Verdana"/>
                <a:ea typeface="Verdana"/>
                <a:cs typeface="Verdana"/>
                <a:sym typeface="Verdana"/>
              </a:rPr>
              <a:t>pure premium</a:t>
            </a:r>
            <a:r>
              <a:rPr b="0" i="0" lang="en-US" sz="2400" u="none">
                <a:solidFill>
                  <a:schemeClr val="dk1"/>
                </a:solidFill>
                <a:latin typeface="Verdana"/>
                <a:ea typeface="Verdana"/>
                <a:cs typeface="Verdana"/>
                <a:sym typeface="Verdana"/>
              </a:rPr>
              <a:t> is the portion of the rate needed to pay losses and loss adjustment expenses</a:t>
            </a:r>
            <a:endParaRPr/>
          </a:p>
          <a:p>
            <a:pPr indent="-342900" lvl="0" marL="342900" marR="0" rtl="0" algn="l">
              <a:lnSpc>
                <a:spcPct val="80000"/>
              </a:lnSpc>
              <a:spcBef>
                <a:spcPts val="480"/>
              </a:spcBef>
              <a:spcAft>
                <a:spcPts val="0"/>
              </a:spcAft>
              <a:buClr>
                <a:schemeClr val="dk1"/>
              </a:buClr>
              <a:buSzPts val="2400"/>
              <a:buFont typeface="Verdana"/>
              <a:buChar char="•"/>
            </a:pPr>
            <a:r>
              <a:rPr b="0" i="0" lang="en-US" sz="2400" u="sng">
                <a:solidFill>
                  <a:schemeClr val="dk1"/>
                </a:solidFill>
                <a:latin typeface="Verdana"/>
                <a:ea typeface="Verdana"/>
                <a:cs typeface="Verdana"/>
                <a:sym typeface="Verdana"/>
              </a:rPr>
              <a:t>Loading</a:t>
            </a:r>
            <a:r>
              <a:rPr b="0" i="0" lang="en-US" sz="2400" u="none">
                <a:solidFill>
                  <a:schemeClr val="dk1"/>
                </a:solidFill>
                <a:latin typeface="Verdana"/>
                <a:ea typeface="Verdana"/>
                <a:cs typeface="Verdana"/>
                <a:sym typeface="Verdana"/>
              </a:rPr>
              <a:t> is the amount that must be added to the pure premium for other expenses, profit, and a margin for contingencies</a:t>
            </a:r>
            <a:endParaRPr/>
          </a:p>
          <a:p>
            <a:pPr indent="-342900" lvl="0" marL="342900" marR="0" rtl="0" algn="l">
              <a:lnSpc>
                <a:spcPct val="80000"/>
              </a:lnSpc>
              <a:spcBef>
                <a:spcPts val="480"/>
              </a:spcBef>
              <a:spcAft>
                <a:spcPts val="0"/>
              </a:spcAft>
              <a:buClr>
                <a:schemeClr val="dk1"/>
              </a:buClr>
              <a:buSzPts val="2400"/>
              <a:buFont typeface="Verdana"/>
              <a:buChar char="•"/>
            </a:pPr>
            <a:r>
              <a:rPr b="0" i="0" lang="en-US" sz="2400" u="none">
                <a:solidFill>
                  <a:schemeClr val="dk1"/>
                </a:solidFill>
                <a:latin typeface="Verdana"/>
                <a:ea typeface="Verdana"/>
                <a:cs typeface="Verdana"/>
                <a:sym typeface="Verdana"/>
              </a:rPr>
              <a:t>The </a:t>
            </a:r>
            <a:r>
              <a:rPr b="0" i="0" lang="en-US" sz="2400" u="sng">
                <a:solidFill>
                  <a:schemeClr val="dk1"/>
                </a:solidFill>
                <a:latin typeface="Verdana"/>
                <a:ea typeface="Verdana"/>
                <a:cs typeface="Verdana"/>
                <a:sym typeface="Verdana"/>
              </a:rPr>
              <a:t>gross rate</a:t>
            </a:r>
            <a:r>
              <a:rPr b="0" i="0" lang="en-US" sz="2400" u="none">
                <a:solidFill>
                  <a:schemeClr val="dk1"/>
                </a:solidFill>
                <a:latin typeface="Verdana"/>
                <a:ea typeface="Verdana"/>
                <a:cs typeface="Verdana"/>
                <a:sym typeface="Verdana"/>
              </a:rPr>
              <a:t> consists of the pure premium and a loading element</a:t>
            </a:r>
            <a:endParaRPr/>
          </a:p>
          <a:p>
            <a:pPr indent="-342900" lvl="0" marL="342900" marR="0" rtl="0" algn="l">
              <a:lnSpc>
                <a:spcPct val="80000"/>
              </a:lnSpc>
              <a:spcBef>
                <a:spcPts val="480"/>
              </a:spcBef>
              <a:spcAft>
                <a:spcPts val="0"/>
              </a:spcAft>
              <a:buClr>
                <a:schemeClr val="dk1"/>
              </a:buClr>
              <a:buSzPts val="2400"/>
              <a:buFont typeface="Verdana"/>
              <a:buChar char="•"/>
            </a:pPr>
            <a:r>
              <a:rPr b="0" i="0" lang="en-US" sz="2400" u="none">
                <a:solidFill>
                  <a:schemeClr val="dk1"/>
                </a:solidFill>
                <a:latin typeface="Verdana"/>
                <a:ea typeface="Verdana"/>
                <a:cs typeface="Verdana"/>
                <a:sym typeface="Verdana"/>
              </a:rPr>
              <a:t>The </a:t>
            </a:r>
            <a:r>
              <a:rPr b="0" i="0" lang="en-US" sz="2400" u="sng">
                <a:solidFill>
                  <a:schemeClr val="dk1"/>
                </a:solidFill>
                <a:latin typeface="Verdana"/>
                <a:ea typeface="Verdana"/>
                <a:cs typeface="Verdana"/>
                <a:sym typeface="Verdana"/>
              </a:rPr>
              <a:t>gross premium</a:t>
            </a:r>
            <a:r>
              <a:rPr b="0" i="0" lang="en-US" sz="2400" u="none">
                <a:solidFill>
                  <a:schemeClr val="dk1"/>
                </a:solidFill>
                <a:latin typeface="Verdana"/>
                <a:ea typeface="Verdana"/>
                <a:cs typeface="Verdana"/>
                <a:sym typeface="Verdana"/>
              </a:rPr>
              <a:t> paid by the insured consists of the gross rate multiplied by the number of exposure units</a:t>
            </a:r>
            <a:endParaRPr/>
          </a:p>
        </p:txBody>
      </p:sp>
    </p:spTree>
  </p:cSld>
  <p:clrMapOvr>
    <a:masterClrMapping/>
  </p:clrMapOvr>
  <p:transition spd="med">
    <p:wipe dir="r"/>
  </p:transition>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13" name="Shape 213"/>
        <p:cNvGrpSpPr/>
        <p:nvPr/>
      </p:nvGrpSpPr>
      <p:grpSpPr>
        <a:xfrm>
          <a:off x="0" y="0"/>
          <a:ext cx="0" cy="0"/>
          <a:chOff x="0" y="0"/>
          <a:chExt cx="0" cy="0"/>
        </a:xfrm>
      </p:grpSpPr>
      <p:sp>
        <p:nvSpPr>
          <p:cNvPr id="214" name="Google Shape;214;p25"/>
          <p:cNvSpPr txBox="1"/>
          <p:nvPr>
            <p:ph type="title"/>
          </p:nvPr>
        </p:nvSpPr>
        <p:spPr>
          <a:xfrm>
            <a:off x="381000" y="0"/>
            <a:ext cx="8458200" cy="1143000"/>
          </a:xfrm>
          <a:prstGeom prst="rect">
            <a:avLst/>
          </a:prstGeom>
          <a:noFill/>
          <a:ln>
            <a:noFill/>
          </a:ln>
        </p:spPr>
        <p:txBody>
          <a:bodyPr anchorCtr="0" anchor="ctr" bIns="0" lIns="0" spcFirstLastPara="1" rIns="0" wrap="square" tIns="0">
            <a:noAutofit/>
          </a:bodyPr>
          <a:lstStyle/>
          <a:p>
            <a:pPr indent="0" lvl="0" marL="0" rtl="0" algn="l">
              <a:lnSpc>
                <a:spcPct val="100000"/>
              </a:lnSpc>
              <a:spcBef>
                <a:spcPts val="0"/>
              </a:spcBef>
              <a:spcAft>
                <a:spcPts val="0"/>
              </a:spcAft>
              <a:buClr>
                <a:schemeClr val="dk1"/>
              </a:buClr>
              <a:buSzPts val="2800"/>
              <a:buFont typeface="Verdana"/>
              <a:buNone/>
            </a:pPr>
            <a:r>
              <a:rPr b="1" i="0" lang="en-US" sz="2800" u="none">
                <a:solidFill>
                  <a:schemeClr val="dk1"/>
                </a:solidFill>
                <a:latin typeface="Verdana"/>
                <a:ea typeface="Verdana"/>
                <a:cs typeface="Verdana"/>
                <a:sym typeface="Verdana"/>
              </a:rPr>
              <a:t>Ratemaking in Property and Casualty Insurance</a:t>
            </a:r>
            <a:endParaRPr/>
          </a:p>
        </p:txBody>
      </p:sp>
      <p:sp>
        <p:nvSpPr>
          <p:cNvPr id="215" name="Google Shape;215;p25"/>
          <p:cNvSpPr txBox="1"/>
          <p:nvPr>
            <p:ph idx="1" type="body"/>
          </p:nvPr>
        </p:nvSpPr>
        <p:spPr>
          <a:xfrm>
            <a:off x="381000" y="1447800"/>
            <a:ext cx="8382000" cy="4648200"/>
          </a:xfrm>
          <a:prstGeom prst="rect">
            <a:avLst/>
          </a:prstGeom>
          <a:noFill/>
          <a:ln>
            <a:noFill/>
          </a:ln>
        </p:spPr>
        <p:txBody>
          <a:bodyPr anchorCtr="0" anchor="t" bIns="0" lIns="0" spcFirstLastPara="1" rIns="91425" wrap="square" tIns="0">
            <a:noAutofit/>
          </a:bodyPr>
          <a:lstStyle/>
          <a:p>
            <a:pPr indent="-342900" lvl="0" marL="342900" marR="0" rtl="0" algn="l">
              <a:lnSpc>
                <a:spcPct val="100000"/>
              </a:lnSpc>
              <a:spcBef>
                <a:spcPts val="0"/>
              </a:spcBef>
              <a:spcAft>
                <a:spcPts val="0"/>
              </a:spcAft>
              <a:buClr>
                <a:schemeClr val="dk1"/>
              </a:buClr>
              <a:buSzPts val="2800"/>
              <a:buFont typeface="Verdana"/>
              <a:buChar char="•"/>
            </a:pPr>
            <a:r>
              <a:rPr b="0" i="0" lang="en-US" sz="2800" u="none">
                <a:solidFill>
                  <a:schemeClr val="dk1"/>
                </a:solidFill>
                <a:latin typeface="Verdana"/>
                <a:ea typeface="Verdana"/>
                <a:cs typeface="Verdana"/>
                <a:sym typeface="Verdana"/>
              </a:rPr>
              <a:t>There are three basic rate making methods in property and casualty insurance</a:t>
            </a:r>
            <a:endParaRPr/>
          </a:p>
          <a:p>
            <a:pPr indent="-342900" lvl="0" marL="342900" marR="0" rtl="0" algn="l">
              <a:lnSpc>
                <a:spcPct val="100000"/>
              </a:lnSpc>
              <a:spcBef>
                <a:spcPts val="560"/>
              </a:spcBef>
              <a:spcAft>
                <a:spcPts val="0"/>
              </a:spcAft>
              <a:buClr>
                <a:schemeClr val="dk1"/>
              </a:buClr>
              <a:buSzPts val="2800"/>
              <a:buFont typeface="Verdana"/>
              <a:buChar char="•"/>
            </a:pPr>
            <a:r>
              <a:rPr b="0" i="0" lang="en-US" sz="2800" u="sng">
                <a:solidFill>
                  <a:schemeClr val="dk1"/>
                </a:solidFill>
                <a:latin typeface="Verdana"/>
                <a:ea typeface="Verdana"/>
                <a:cs typeface="Verdana"/>
                <a:sym typeface="Verdana"/>
              </a:rPr>
              <a:t>Judgment rating</a:t>
            </a:r>
            <a:r>
              <a:rPr b="0" i="0" lang="en-US" sz="2800" u="none">
                <a:solidFill>
                  <a:schemeClr val="dk1"/>
                </a:solidFill>
                <a:latin typeface="Verdana"/>
                <a:ea typeface="Verdana"/>
                <a:cs typeface="Verdana"/>
                <a:sym typeface="Verdana"/>
              </a:rPr>
              <a:t> means that each exposure is individually evaluated, and the rate is determined largely by the judgment of the underwriter</a:t>
            </a:r>
            <a:endParaRPr/>
          </a:p>
          <a:p>
            <a:pPr indent="-342900" lvl="0" marL="342900" marR="0" rtl="0" algn="l">
              <a:lnSpc>
                <a:spcPct val="100000"/>
              </a:lnSpc>
              <a:spcBef>
                <a:spcPts val="560"/>
              </a:spcBef>
              <a:spcAft>
                <a:spcPts val="0"/>
              </a:spcAft>
              <a:buClr>
                <a:schemeClr val="dk1"/>
              </a:buClr>
              <a:buSzPts val="2800"/>
              <a:buFont typeface="Verdana"/>
              <a:buChar char="•"/>
            </a:pPr>
            <a:r>
              <a:rPr b="0" i="0" lang="en-US" sz="2800" u="sng">
                <a:solidFill>
                  <a:schemeClr val="dk1"/>
                </a:solidFill>
                <a:latin typeface="Verdana"/>
                <a:ea typeface="Verdana"/>
                <a:cs typeface="Verdana"/>
                <a:sym typeface="Verdana"/>
              </a:rPr>
              <a:t>Class, or manual rating</a:t>
            </a:r>
            <a:r>
              <a:rPr b="0" i="0" lang="en-US" sz="2800" u="none">
                <a:solidFill>
                  <a:schemeClr val="dk1"/>
                </a:solidFill>
                <a:latin typeface="Verdana"/>
                <a:ea typeface="Verdana"/>
                <a:cs typeface="Verdana"/>
                <a:sym typeface="Verdana"/>
              </a:rPr>
              <a:t> means that exposures with similar characteristics are placed in the same underwriting class, and each is charged the same rate</a:t>
            </a:r>
            <a:endParaRPr/>
          </a:p>
        </p:txBody>
      </p:sp>
    </p:spTree>
  </p:cSld>
  <p:clrMapOvr>
    <a:masterClrMapping/>
  </p:clrMapOvr>
  <p:transition spd="med">
    <p:wipe dir="r"/>
  </p:transition>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19" name="Shape 219"/>
        <p:cNvGrpSpPr/>
        <p:nvPr/>
      </p:nvGrpSpPr>
      <p:grpSpPr>
        <a:xfrm>
          <a:off x="0" y="0"/>
          <a:ext cx="0" cy="0"/>
          <a:chOff x="0" y="0"/>
          <a:chExt cx="0" cy="0"/>
        </a:xfrm>
      </p:grpSpPr>
      <p:sp>
        <p:nvSpPr>
          <p:cNvPr id="220" name="Google Shape;220;p26"/>
          <p:cNvSpPr txBox="1"/>
          <p:nvPr>
            <p:ph type="title"/>
          </p:nvPr>
        </p:nvSpPr>
        <p:spPr>
          <a:xfrm>
            <a:off x="381000" y="0"/>
            <a:ext cx="8458200" cy="1143000"/>
          </a:xfrm>
          <a:prstGeom prst="rect">
            <a:avLst/>
          </a:prstGeom>
          <a:noFill/>
          <a:ln>
            <a:noFill/>
          </a:ln>
        </p:spPr>
        <p:txBody>
          <a:bodyPr anchorCtr="0" anchor="ctr" bIns="0" lIns="0" spcFirstLastPara="1" rIns="0" wrap="square" tIns="0">
            <a:noAutofit/>
          </a:bodyPr>
          <a:lstStyle/>
          <a:p>
            <a:pPr indent="0" lvl="0" marL="0" rtl="0" algn="l">
              <a:lnSpc>
                <a:spcPct val="100000"/>
              </a:lnSpc>
              <a:spcBef>
                <a:spcPts val="0"/>
              </a:spcBef>
              <a:spcAft>
                <a:spcPts val="0"/>
              </a:spcAft>
              <a:buClr>
                <a:schemeClr val="dk1"/>
              </a:buClr>
              <a:buSzPts val="2800"/>
              <a:buFont typeface="Verdana"/>
              <a:buNone/>
            </a:pPr>
            <a:r>
              <a:rPr b="1" i="0" lang="en-US" sz="2800" u="none">
                <a:solidFill>
                  <a:schemeClr val="dk1"/>
                </a:solidFill>
                <a:latin typeface="Verdana"/>
                <a:ea typeface="Verdana"/>
                <a:cs typeface="Verdana"/>
                <a:sym typeface="Verdana"/>
              </a:rPr>
              <a:t>Ratemaking in Property and Casualty Insurance</a:t>
            </a:r>
            <a:endParaRPr/>
          </a:p>
        </p:txBody>
      </p:sp>
      <p:sp>
        <p:nvSpPr>
          <p:cNvPr id="221" name="Google Shape;221;p26"/>
          <p:cNvSpPr txBox="1"/>
          <p:nvPr>
            <p:ph idx="1" type="body"/>
          </p:nvPr>
        </p:nvSpPr>
        <p:spPr>
          <a:xfrm>
            <a:off x="381000" y="1447800"/>
            <a:ext cx="8382000" cy="4648200"/>
          </a:xfrm>
          <a:prstGeom prst="rect">
            <a:avLst/>
          </a:prstGeom>
          <a:noFill/>
          <a:ln>
            <a:noFill/>
          </a:ln>
        </p:spPr>
        <p:txBody>
          <a:bodyPr anchorCtr="0" anchor="t" bIns="0" lIns="0" spcFirstLastPara="1" rIns="91425" wrap="square" tIns="0">
            <a:noAutofit/>
          </a:bodyPr>
          <a:lstStyle/>
          <a:p>
            <a:pPr indent="-342900" lvl="0" marL="342900" marR="0" rtl="0" algn="l">
              <a:lnSpc>
                <a:spcPct val="100000"/>
              </a:lnSpc>
              <a:spcBef>
                <a:spcPts val="0"/>
              </a:spcBef>
              <a:spcAft>
                <a:spcPts val="0"/>
              </a:spcAft>
              <a:buClr>
                <a:schemeClr val="dk1"/>
              </a:buClr>
              <a:buSzPts val="2800"/>
              <a:buFont typeface="Verdana"/>
              <a:buChar char="•"/>
            </a:pPr>
            <a:r>
              <a:rPr b="0" i="0" lang="en-US" sz="2800" u="none">
                <a:solidFill>
                  <a:schemeClr val="dk1"/>
                </a:solidFill>
                <a:latin typeface="Verdana"/>
                <a:ea typeface="Verdana"/>
                <a:cs typeface="Verdana"/>
                <a:sym typeface="Verdana"/>
              </a:rPr>
              <a:t>Class rates are determined using two basic methods:</a:t>
            </a:r>
            <a:endParaRPr/>
          </a:p>
          <a:p>
            <a:pPr indent="-285750" lvl="1" marL="742950" marR="0" rtl="0" algn="l">
              <a:lnSpc>
                <a:spcPct val="100000"/>
              </a:lnSpc>
              <a:spcBef>
                <a:spcPts val="480"/>
              </a:spcBef>
              <a:spcAft>
                <a:spcPts val="0"/>
              </a:spcAft>
              <a:buClr>
                <a:schemeClr val="dk1"/>
              </a:buClr>
              <a:buSzPts val="2400"/>
              <a:buFont typeface="Verdana"/>
              <a:buChar char="–"/>
            </a:pPr>
            <a:r>
              <a:rPr b="0" i="0" lang="en-US" sz="2400" u="none" cap="none" strike="noStrike">
                <a:solidFill>
                  <a:schemeClr val="dk1"/>
                </a:solidFill>
                <a:latin typeface="Verdana"/>
                <a:ea typeface="Verdana"/>
                <a:cs typeface="Verdana"/>
                <a:sym typeface="Verdana"/>
              </a:rPr>
              <a:t>Under the </a:t>
            </a:r>
            <a:r>
              <a:rPr b="0" i="0" lang="en-US" sz="2400" u="sng" cap="none" strike="noStrike">
                <a:solidFill>
                  <a:schemeClr val="dk1"/>
                </a:solidFill>
                <a:latin typeface="Verdana"/>
                <a:ea typeface="Verdana"/>
                <a:cs typeface="Verdana"/>
                <a:sym typeface="Verdana"/>
              </a:rPr>
              <a:t>pure premium method</a:t>
            </a:r>
            <a:r>
              <a:rPr b="0" i="0" lang="en-US" sz="2400" u="none" cap="none" strike="noStrike">
                <a:solidFill>
                  <a:schemeClr val="dk1"/>
                </a:solidFill>
                <a:latin typeface="Verdana"/>
                <a:ea typeface="Verdana"/>
                <a:cs typeface="Verdana"/>
                <a:sym typeface="Verdana"/>
              </a:rPr>
              <a:t>, the pure premium can be determined by dividing the dollar amount of incurred losses and loss-adjustment expenses by the number of exposure units</a:t>
            </a:r>
            <a:endParaRPr/>
          </a:p>
          <a:p>
            <a:pPr indent="-285750" lvl="1" marL="742950" marR="0" rtl="0" algn="l">
              <a:lnSpc>
                <a:spcPct val="100000"/>
              </a:lnSpc>
              <a:spcBef>
                <a:spcPts val="480"/>
              </a:spcBef>
              <a:spcAft>
                <a:spcPts val="0"/>
              </a:spcAft>
              <a:buClr>
                <a:schemeClr val="dk1"/>
              </a:buClr>
              <a:buSzPts val="2400"/>
              <a:buFont typeface="Verdana"/>
              <a:buChar char="–"/>
            </a:pPr>
            <a:r>
              <a:rPr b="0" i="0" lang="en-US" sz="2400" u="none" cap="none" strike="noStrike">
                <a:solidFill>
                  <a:schemeClr val="dk1"/>
                </a:solidFill>
                <a:latin typeface="Verdana"/>
                <a:ea typeface="Verdana"/>
                <a:cs typeface="Verdana"/>
                <a:sym typeface="Verdana"/>
              </a:rPr>
              <a:t>Under the </a:t>
            </a:r>
            <a:r>
              <a:rPr b="0" i="0" lang="en-US" sz="2400" u="sng" cap="none" strike="noStrike">
                <a:solidFill>
                  <a:schemeClr val="dk1"/>
                </a:solidFill>
                <a:latin typeface="Verdana"/>
                <a:ea typeface="Verdana"/>
                <a:cs typeface="Verdana"/>
                <a:sym typeface="Verdana"/>
              </a:rPr>
              <a:t>loss ratio method</a:t>
            </a:r>
            <a:r>
              <a:rPr b="0" i="0" lang="en-US" sz="2400" u="none" cap="none" strike="noStrike">
                <a:solidFill>
                  <a:schemeClr val="dk1"/>
                </a:solidFill>
                <a:latin typeface="Verdana"/>
                <a:ea typeface="Verdana"/>
                <a:cs typeface="Verdana"/>
                <a:sym typeface="Verdana"/>
              </a:rPr>
              <a:t>, the actual loss ratio is compared with the expected loss ratio, and the rate is adjusted accordingly</a:t>
            </a:r>
            <a:endParaRPr/>
          </a:p>
          <a:p>
            <a:pPr indent="-133350" lvl="1" marL="742950" marR="0" rtl="0" algn="l">
              <a:lnSpc>
                <a:spcPct val="100000"/>
              </a:lnSpc>
              <a:spcBef>
                <a:spcPts val="480"/>
              </a:spcBef>
              <a:spcAft>
                <a:spcPts val="0"/>
              </a:spcAft>
              <a:buClr>
                <a:schemeClr val="dk1"/>
              </a:buClr>
              <a:buSzPts val="2400"/>
              <a:buFont typeface="Verdana"/>
              <a:buNone/>
            </a:pPr>
            <a:r>
              <a:t/>
            </a:r>
            <a:endParaRPr b="0" i="0" sz="2400" u="none" cap="none" strike="noStrike">
              <a:solidFill>
                <a:schemeClr val="dk1"/>
              </a:solidFill>
              <a:latin typeface="Verdana"/>
              <a:ea typeface="Verdana"/>
              <a:cs typeface="Verdana"/>
              <a:sym typeface="Verdana"/>
            </a:endParaRPr>
          </a:p>
          <a:p>
            <a:pPr indent="-101600" lvl="2" marL="1143000" marR="0" rtl="0" algn="l">
              <a:lnSpc>
                <a:spcPct val="100000"/>
              </a:lnSpc>
              <a:spcBef>
                <a:spcPts val="400"/>
              </a:spcBef>
              <a:spcAft>
                <a:spcPts val="0"/>
              </a:spcAft>
              <a:buClr>
                <a:schemeClr val="dk1"/>
              </a:buClr>
              <a:buSzPts val="2000"/>
              <a:buFont typeface="Verdana"/>
              <a:buNone/>
            </a:pPr>
            <a:r>
              <a:t/>
            </a:r>
            <a:endParaRPr b="0" i="0" sz="2000" u="none" cap="none" strike="noStrike">
              <a:solidFill>
                <a:schemeClr val="dk1"/>
              </a:solidFill>
              <a:latin typeface="Verdana"/>
              <a:ea typeface="Verdana"/>
              <a:cs typeface="Verdana"/>
              <a:sym typeface="Verdana"/>
            </a:endParaRPr>
          </a:p>
          <a:p>
            <a:pPr indent="-215900" lvl="0" marL="342900" marR="0" rtl="0" algn="l">
              <a:spcBef>
                <a:spcPts val="400"/>
              </a:spcBef>
              <a:spcAft>
                <a:spcPts val="0"/>
              </a:spcAft>
              <a:buClr>
                <a:schemeClr val="dk1"/>
              </a:buClr>
              <a:buSzPts val="2000"/>
              <a:buFont typeface="Verdana"/>
              <a:buNone/>
            </a:pPr>
            <a:r>
              <a:t/>
            </a:r>
            <a:endParaRPr b="0" i="0" sz="2000" u="none" cap="none" strike="noStrike">
              <a:solidFill>
                <a:schemeClr val="dk1"/>
              </a:solidFill>
              <a:latin typeface="Verdana"/>
              <a:ea typeface="Verdana"/>
              <a:cs typeface="Verdana"/>
              <a:sym typeface="Verdana"/>
            </a:endParaRPr>
          </a:p>
        </p:txBody>
      </p:sp>
    </p:spTree>
  </p:cSld>
  <p:clrMapOvr>
    <a:masterClrMapping/>
  </p:clrMapOvr>
  <p:transition spd="med">
    <p:wipe dir="r"/>
  </p:transition>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25" name="Shape 225"/>
        <p:cNvGrpSpPr/>
        <p:nvPr/>
      </p:nvGrpSpPr>
      <p:grpSpPr>
        <a:xfrm>
          <a:off x="0" y="0"/>
          <a:ext cx="0" cy="0"/>
          <a:chOff x="0" y="0"/>
          <a:chExt cx="0" cy="0"/>
        </a:xfrm>
      </p:grpSpPr>
      <p:sp>
        <p:nvSpPr>
          <p:cNvPr id="226" name="Google Shape;226;p27"/>
          <p:cNvSpPr txBox="1"/>
          <p:nvPr>
            <p:ph type="title"/>
          </p:nvPr>
        </p:nvSpPr>
        <p:spPr>
          <a:xfrm>
            <a:off x="381000" y="0"/>
            <a:ext cx="8458200" cy="1143000"/>
          </a:xfrm>
          <a:prstGeom prst="rect">
            <a:avLst/>
          </a:prstGeom>
          <a:noFill/>
          <a:ln>
            <a:noFill/>
          </a:ln>
        </p:spPr>
        <p:txBody>
          <a:bodyPr anchorCtr="0" anchor="ctr" bIns="0" lIns="0" spcFirstLastPara="1" rIns="0" wrap="square" tIns="0">
            <a:noAutofit/>
          </a:bodyPr>
          <a:lstStyle/>
          <a:p>
            <a:pPr indent="0" lvl="0" marL="0" rtl="0" algn="l">
              <a:lnSpc>
                <a:spcPct val="100000"/>
              </a:lnSpc>
              <a:spcBef>
                <a:spcPts val="0"/>
              </a:spcBef>
              <a:spcAft>
                <a:spcPts val="0"/>
              </a:spcAft>
              <a:buClr>
                <a:schemeClr val="dk1"/>
              </a:buClr>
              <a:buSzPts val="2800"/>
              <a:buFont typeface="Verdana"/>
              <a:buNone/>
            </a:pPr>
            <a:r>
              <a:rPr b="1" i="0" lang="en-US" sz="2800" u="none">
                <a:solidFill>
                  <a:schemeClr val="dk1"/>
                </a:solidFill>
                <a:latin typeface="Verdana"/>
                <a:ea typeface="Verdana"/>
                <a:cs typeface="Verdana"/>
                <a:sym typeface="Verdana"/>
              </a:rPr>
              <a:t>Ratemaking in Property and Casualty Insurance</a:t>
            </a:r>
            <a:endParaRPr/>
          </a:p>
        </p:txBody>
      </p:sp>
      <p:sp>
        <p:nvSpPr>
          <p:cNvPr id="227" name="Google Shape;227;p27"/>
          <p:cNvSpPr txBox="1"/>
          <p:nvPr>
            <p:ph idx="1" type="body"/>
          </p:nvPr>
        </p:nvSpPr>
        <p:spPr>
          <a:xfrm>
            <a:off x="381000" y="1447800"/>
            <a:ext cx="8382000" cy="4648200"/>
          </a:xfrm>
          <a:prstGeom prst="rect">
            <a:avLst/>
          </a:prstGeom>
          <a:noFill/>
          <a:ln>
            <a:noFill/>
          </a:ln>
        </p:spPr>
        <p:txBody>
          <a:bodyPr anchorCtr="0" anchor="t" bIns="0" lIns="0" spcFirstLastPara="1" rIns="91425" wrap="square" tIns="0">
            <a:noAutofit/>
          </a:bodyPr>
          <a:lstStyle/>
          <a:p>
            <a:pPr indent="-342900" lvl="0" marL="342900" marR="0" rtl="0" algn="l">
              <a:lnSpc>
                <a:spcPct val="100000"/>
              </a:lnSpc>
              <a:spcBef>
                <a:spcPts val="0"/>
              </a:spcBef>
              <a:spcAft>
                <a:spcPts val="0"/>
              </a:spcAft>
              <a:buClr>
                <a:schemeClr val="dk1"/>
              </a:buClr>
              <a:buSzPts val="2800"/>
              <a:buFont typeface="Verdana"/>
              <a:buChar char="•"/>
            </a:pPr>
            <a:r>
              <a:rPr b="0" i="0" lang="en-US" sz="2800" u="sng">
                <a:solidFill>
                  <a:schemeClr val="dk1"/>
                </a:solidFill>
                <a:latin typeface="Verdana"/>
                <a:ea typeface="Verdana"/>
                <a:cs typeface="Verdana"/>
                <a:sym typeface="Verdana"/>
              </a:rPr>
              <a:t>Merit rating</a:t>
            </a:r>
            <a:r>
              <a:rPr b="0" i="0" lang="en-US" sz="2800" u="none">
                <a:solidFill>
                  <a:schemeClr val="dk1"/>
                </a:solidFill>
                <a:latin typeface="Verdana"/>
                <a:ea typeface="Verdana"/>
                <a:cs typeface="Verdana"/>
                <a:sym typeface="Verdana"/>
              </a:rPr>
              <a:t> is a rating plan by which class rates are adjusted upward or downward based on individual loss experience</a:t>
            </a:r>
            <a:endParaRPr/>
          </a:p>
          <a:p>
            <a:pPr indent="-457200" lvl="1" marL="971550" marR="0" rtl="0" algn="l">
              <a:lnSpc>
                <a:spcPct val="100000"/>
              </a:lnSpc>
              <a:spcBef>
                <a:spcPts val="480"/>
              </a:spcBef>
              <a:spcAft>
                <a:spcPts val="0"/>
              </a:spcAft>
              <a:buClr>
                <a:schemeClr val="dk1"/>
              </a:buClr>
              <a:buSzPts val="2400"/>
              <a:buFont typeface="Verdana"/>
              <a:buChar char="–"/>
            </a:pPr>
            <a:r>
              <a:rPr b="0" i="0" lang="en-US" sz="2400" u="none" cap="none" strike="noStrike">
                <a:solidFill>
                  <a:schemeClr val="dk1"/>
                </a:solidFill>
                <a:latin typeface="Verdana"/>
                <a:ea typeface="Verdana"/>
                <a:cs typeface="Verdana"/>
                <a:sym typeface="Verdana"/>
              </a:rPr>
              <a:t>Under a </a:t>
            </a:r>
            <a:r>
              <a:rPr b="0" i="0" lang="en-US" sz="2400" u="sng" cap="none" strike="noStrike">
                <a:solidFill>
                  <a:schemeClr val="dk1"/>
                </a:solidFill>
                <a:latin typeface="Verdana"/>
                <a:ea typeface="Verdana"/>
                <a:cs typeface="Verdana"/>
                <a:sym typeface="Verdana"/>
              </a:rPr>
              <a:t>schedule rating</a:t>
            </a:r>
            <a:r>
              <a:rPr b="0" i="0" lang="en-US" sz="2400" u="none" cap="none" strike="noStrike">
                <a:solidFill>
                  <a:schemeClr val="dk1"/>
                </a:solidFill>
                <a:latin typeface="Verdana"/>
                <a:ea typeface="Verdana"/>
                <a:cs typeface="Verdana"/>
                <a:sym typeface="Verdana"/>
              </a:rPr>
              <a:t> plan, each exposure is individually rated </a:t>
            </a:r>
            <a:endParaRPr/>
          </a:p>
          <a:p>
            <a:pPr indent="-457200" lvl="1" marL="971550" marR="0" rtl="0" algn="l">
              <a:lnSpc>
                <a:spcPct val="100000"/>
              </a:lnSpc>
              <a:spcBef>
                <a:spcPts val="480"/>
              </a:spcBef>
              <a:spcAft>
                <a:spcPts val="0"/>
              </a:spcAft>
              <a:buClr>
                <a:schemeClr val="dk1"/>
              </a:buClr>
              <a:buSzPts val="2400"/>
              <a:buFont typeface="Verdana"/>
              <a:buChar char="–"/>
            </a:pPr>
            <a:r>
              <a:rPr b="0" i="0" lang="en-US" sz="2400" u="none" cap="none" strike="noStrike">
                <a:solidFill>
                  <a:schemeClr val="dk1"/>
                </a:solidFill>
                <a:latin typeface="Verdana"/>
                <a:ea typeface="Verdana"/>
                <a:cs typeface="Verdana"/>
                <a:sym typeface="Verdana"/>
              </a:rPr>
              <a:t>Under </a:t>
            </a:r>
            <a:r>
              <a:rPr b="0" i="0" lang="en-US" sz="2400" u="sng" cap="none" strike="noStrike">
                <a:solidFill>
                  <a:schemeClr val="dk1"/>
                </a:solidFill>
                <a:latin typeface="Verdana"/>
                <a:ea typeface="Verdana"/>
                <a:cs typeface="Verdana"/>
                <a:sym typeface="Verdana"/>
              </a:rPr>
              <a:t>experience rating</a:t>
            </a:r>
            <a:r>
              <a:rPr b="0" i="0" lang="en-US" sz="2400" u="none" cap="none" strike="noStrike">
                <a:solidFill>
                  <a:schemeClr val="dk1"/>
                </a:solidFill>
                <a:latin typeface="Verdana"/>
                <a:ea typeface="Verdana"/>
                <a:cs typeface="Verdana"/>
                <a:sym typeface="Verdana"/>
              </a:rPr>
              <a:t>, the class or manual rate is adjusted upward or downward based on past loss experience</a:t>
            </a:r>
            <a:endParaRPr/>
          </a:p>
          <a:p>
            <a:pPr indent="-457200" lvl="1" marL="971550" marR="0" rtl="0" algn="l">
              <a:lnSpc>
                <a:spcPct val="100000"/>
              </a:lnSpc>
              <a:spcBef>
                <a:spcPts val="480"/>
              </a:spcBef>
              <a:spcAft>
                <a:spcPts val="0"/>
              </a:spcAft>
              <a:buClr>
                <a:schemeClr val="dk1"/>
              </a:buClr>
              <a:buSzPts val="2400"/>
              <a:buFont typeface="Verdana"/>
              <a:buChar char="–"/>
            </a:pPr>
            <a:r>
              <a:rPr b="0" i="0" lang="en-US" sz="2400" u="none" cap="none" strike="noStrike">
                <a:solidFill>
                  <a:schemeClr val="dk1"/>
                </a:solidFill>
                <a:latin typeface="Verdana"/>
                <a:ea typeface="Verdana"/>
                <a:cs typeface="Verdana"/>
                <a:sym typeface="Verdana"/>
              </a:rPr>
              <a:t>Under a </a:t>
            </a:r>
            <a:r>
              <a:rPr b="0" i="0" lang="en-US" sz="2400" u="sng" cap="none" strike="noStrike">
                <a:solidFill>
                  <a:schemeClr val="dk1"/>
                </a:solidFill>
                <a:latin typeface="Verdana"/>
                <a:ea typeface="Verdana"/>
                <a:cs typeface="Verdana"/>
                <a:sym typeface="Verdana"/>
              </a:rPr>
              <a:t>retrospective rating</a:t>
            </a:r>
            <a:r>
              <a:rPr b="0" i="0" lang="en-US" sz="2400" u="none" cap="none" strike="noStrike">
                <a:solidFill>
                  <a:schemeClr val="dk1"/>
                </a:solidFill>
                <a:latin typeface="Verdana"/>
                <a:ea typeface="Verdana"/>
                <a:cs typeface="Verdana"/>
                <a:sym typeface="Verdana"/>
              </a:rPr>
              <a:t> plan, the insured’s loss experience during the current policy period determines the actual premium paid for that period</a:t>
            </a:r>
            <a:endParaRPr/>
          </a:p>
        </p:txBody>
      </p:sp>
    </p:spTree>
  </p:cSld>
  <p:clrMapOvr>
    <a:masterClrMapping/>
  </p:clrMapOvr>
  <p:transition spd="med">
    <p:wipe dir="r"/>
  </p:transition>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31" name="Shape 231"/>
        <p:cNvGrpSpPr/>
        <p:nvPr/>
      </p:nvGrpSpPr>
      <p:grpSpPr>
        <a:xfrm>
          <a:off x="0" y="0"/>
          <a:ext cx="0" cy="0"/>
          <a:chOff x="0" y="0"/>
          <a:chExt cx="0" cy="0"/>
        </a:xfrm>
      </p:grpSpPr>
      <p:sp>
        <p:nvSpPr>
          <p:cNvPr id="232" name="Google Shape;232;p28"/>
          <p:cNvSpPr txBox="1"/>
          <p:nvPr>
            <p:ph type="title"/>
          </p:nvPr>
        </p:nvSpPr>
        <p:spPr>
          <a:xfrm>
            <a:off x="381000" y="0"/>
            <a:ext cx="8458200" cy="1143000"/>
          </a:xfrm>
          <a:prstGeom prst="rect">
            <a:avLst/>
          </a:prstGeom>
          <a:noFill/>
          <a:ln>
            <a:noFill/>
          </a:ln>
        </p:spPr>
        <p:txBody>
          <a:bodyPr anchorCtr="0" anchor="ctr" bIns="0" lIns="0" spcFirstLastPara="1" rIns="0" wrap="square" tIns="0">
            <a:noAutofit/>
          </a:bodyPr>
          <a:lstStyle/>
          <a:p>
            <a:pPr indent="0" lvl="0" marL="0" rtl="0" algn="l">
              <a:lnSpc>
                <a:spcPct val="100000"/>
              </a:lnSpc>
              <a:spcBef>
                <a:spcPts val="0"/>
              </a:spcBef>
              <a:spcAft>
                <a:spcPts val="0"/>
              </a:spcAft>
              <a:buClr>
                <a:schemeClr val="dk1"/>
              </a:buClr>
              <a:buSzPts val="3200"/>
              <a:buFont typeface="Verdana"/>
              <a:buNone/>
            </a:pPr>
            <a:r>
              <a:rPr b="1" i="0" lang="en-US" sz="3200" u="none">
                <a:solidFill>
                  <a:schemeClr val="dk1"/>
                </a:solidFill>
                <a:latin typeface="Verdana"/>
                <a:ea typeface="Verdana"/>
                <a:cs typeface="Verdana"/>
                <a:sym typeface="Verdana"/>
              </a:rPr>
              <a:t>Ratemaking in Life Insurance</a:t>
            </a:r>
            <a:endParaRPr/>
          </a:p>
        </p:txBody>
      </p:sp>
      <p:sp>
        <p:nvSpPr>
          <p:cNvPr id="233" name="Google Shape;233;p28"/>
          <p:cNvSpPr txBox="1"/>
          <p:nvPr>
            <p:ph idx="1" type="body"/>
          </p:nvPr>
        </p:nvSpPr>
        <p:spPr>
          <a:xfrm>
            <a:off x="381000" y="1447800"/>
            <a:ext cx="8382000" cy="4648200"/>
          </a:xfrm>
          <a:prstGeom prst="rect">
            <a:avLst/>
          </a:prstGeom>
          <a:noFill/>
          <a:ln>
            <a:noFill/>
          </a:ln>
        </p:spPr>
        <p:txBody>
          <a:bodyPr anchorCtr="0" anchor="t" bIns="0" lIns="0" spcFirstLastPara="1" rIns="91425" wrap="square" tIns="0">
            <a:noAutofit/>
          </a:bodyPr>
          <a:lstStyle/>
          <a:p>
            <a:pPr indent="-342900" lvl="0" marL="342900" marR="0" rtl="0" algn="l">
              <a:lnSpc>
                <a:spcPct val="90000"/>
              </a:lnSpc>
              <a:spcBef>
                <a:spcPts val="0"/>
              </a:spcBef>
              <a:spcAft>
                <a:spcPts val="0"/>
              </a:spcAft>
              <a:buClr>
                <a:schemeClr val="dk1"/>
              </a:buClr>
              <a:buSzPts val="2800"/>
              <a:buFont typeface="Verdana"/>
              <a:buChar char="•"/>
            </a:pPr>
            <a:r>
              <a:rPr b="0" i="0" lang="en-US" sz="2800" u="none">
                <a:solidFill>
                  <a:schemeClr val="dk1"/>
                </a:solidFill>
                <a:latin typeface="Verdana"/>
                <a:ea typeface="Verdana"/>
                <a:cs typeface="Verdana"/>
                <a:sym typeface="Verdana"/>
              </a:rPr>
              <a:t>Life insurance actuaries use a mortality table or individual company experience to determine the probability of death at each attained age</a:t>
            </a:r>
            <a:endParaRPr/>
          </a:p>
          <a:p>
            <a:pPr indent="-342900" lvl="0" marL="342900" marR="0" rtl="0" algn="l">
              <a:lnSpc>
                <a:spcPct val="90000"/>
              </a:lnSpc>
              <a:spcBef>
                <a:spcPts val="560"/>
              </a:spcBef>
              <a:spcAft>
                <a:spcPts val="0"/>
              </a:spcAft>
              <a:buClr>
                <a:schemeClr val="dk1"/>
              </a:buClr>
              <a:buSzPts val="2800"/>
              <a:buFont typeface="Verdana"/>
              <a:buChar char="•"/>
            </a:pPr>
            <a:r>
              <a:rPr b="0" i="0" lang="en-US" sz="2800" u="none">
                <a:solidFill>
                  <a:schemeClr val="dk1"/>
                </a:solidFill>
                <a:latin typeface="Verdana"/>
                <a:ea typeface="Verdana"/>
                <a:cs typeface="Verdana"/>
                <a:sym typeface="Verdana"/>
              </a:rPr>
              <a:t>Expected future payments are discounted back to the start of the coverage period and summed to determine the net single premium or level installment premiums</a:t>
            </a:r>
            <a:endParaRPr/>
          </a:p>
          <a:p>
            <a:pPr indent="-342900" lvl="0" marL="342900" marR="0" rtl="0" algn="l">
              <a:lnSpc>
                <a:spcPct val="90000"/>
              </a:lnSpc>
              <a:spcBef>
                <a:spcPts val="560"/>
              </a:spcBef>
              <a:spcAft>
                <a:spcPts val="0"/>
              </a:spcAft>
              <a:buClr>
                <a:schemeClr val="dk1"/>
              </a:buClr>
              <a:buSzPts val="2800"/>
              <a:buFont typeface="Verdana"/>
              <a:buChar char="•"/>
            </a:pPr>
            <a:r>
              <a:rPr b="0" i="0" lang="en-US" sz="2800" u="none">
                <a:solidFill>
                  <a:schemeClr val="dk1"/>
                </a:solidFill>
                <a:latin typeface="Verdana"/>
                <a:ea typeface="Verdana"/>
                <a:cs typeface="Verdana"/>
                <a:sym typeface="Verdana"/>
              </a:rPr>
              <a:t>The annual expected value of death claims equals the probability of death times the amount the insurer must pay if death occurs</a:t>
            </a:r>
            <a:endParaRPr/>
          </a:p>
        </p:txBody>
      </p:sp>
    </p:spTree>
  </p:cSld>
  <p:clrMapOvr>
    <a:masterClrMapping/>
  </p:clrMapOvr>
  <p:transition spd="med">
    <p:wipe dir="r"/>
  </p:transition>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1" name="Shape 71"/>
        <p:cNvGrpSpPr/>
        <p:nvPr/>
      </p:nvGrpSpPr>
      <p:grpSpPr>
        <a:xfrm>
          <a:off x="0" y="0"/>
          <a:ext cx="0" cy="0"/>
          <a:chOff x="0" y="0"/>
          <a:chExt cx="0" cy="0"/>
        </a:xfrm>
      </p:grpSpPr>
      <p:sp>
        <p:nvSpPr>
          <p:cNvPr id="72" name="Google Shape;72;p3"/>
          <p:cNvSpPr txBox="1"/>
          <p:nvPr>
            <p:ph type="title"/>
          </p:nvPr>
        </p:nvSpPr>
        <p:spPr>
          <a:xfrm>
            <a:off x="381000" y="0"/>
            <a:ext cx="8458200" cy="1143000"/>
          </a:xfrm>
          <a:prstGeom prst="rect">
            <a:avLst/>
          </a:prstGeom>
          <a:noFill/>
          <a:ln>
            <a:noFill/>
          </a:ln>
        </p:spPr>
        <p:txBody>
          <a:bodyPr anchorCtr="0" anchor="ctr" bIns="0" lIns="0" spcFirstLastPara="1" rIns="0" wrap="square" tIns="0">
            <a:noAutofit/>
          </a:bodyPr>
          <a:lstStyle/>
          <a:p>
            <a:pPr indent="0" lvl="0" marL="0" rtl="0" algn="l">
              <a:spcBef>
                <a:spcPts val="0"/>
              </a:spcBef>
              <a:spcAft>
                <a:spcPts val="0"/>
              </a:spcAft>
              <a:buNone/>
            </a:pPr>
            <a:r>
              <a:t/>
            </a:r>
            <a:endParaRPr b="1" sz="3200">
              <a:solidFill>
                <a:schemeClr val="dk1"/>
              </a:solidFill>
              <a:latin typeface="Verdana"/>
              <a:ea typeface="Verdana"/>
              <a:cs typeface="Verdana"/>
              <a:sym typeface="Verdana"/>
            </a:endParaRPr>
          </a:p>
        </p:txBody>
      </p:sp>
      <p:sp>
        <p:nvSpPr>
          <p:cNvPr id="73" name="Google Shape;73;p3"/>
          <p:cNvSpPr txBox="1"/>
          <p:nvPr>
            <p:ph idx="1" type="body"/>
          </p:nvPr>
        </p:nvSpPr>
        <p:spPr>
          <a:xfrm>
            <a:off x="381000" y="1447800"/>
            <a:ext cx="8382000" cy="4648200"/>
          </a:xfrm>
          <a:prstGeom prst="rect">
            <a:avLst/>
          </a:prstGeom>
          <a:noFill/>
          <a:ln>
            <a:noFill/>
          </a:ln>
        </p:spPr>
        <p:txBody>
          <a:bodyPr anchorCtr="0" anchor="t" bIns="0" lIns="0" spcFirstLastPara="1" rIns="0" wrap="square" tIns="0">
            <a:noAutofit/>
          </a:bodyPr>
          <a:lstStyle/>
          <a:p>
            <a:pPr indent="0" lvl="0" marL="0" marR="0" rtl="0" algn="ctr">
              <a:lnSpc>
                <a:spcPct val="100000"/>
              </a:lnSpc>
              <a:spcBef>
                <a:spcPts val="0"/>
              </a:spcBef>
              <a:spcAft>
                <a:spcPts val="0"/>
              </a:spcAft>
              <a:buClr>
                <a:schemeClr val="dk1"/>
              </a:buClr>
              <a:buSzPts val="2800"/>
              <a:buFont typeface="Verdana"/>
              <a:buNone/>
            </a:pPr>
            <a:r>
              <a:rPr b="0" i="0" lang="en-US" sz="2800" u="none">
                <a:solidFill>
                  <a:schemeClr val="dk1"/>
                </a:solidFill>
                <a:latin typeface="Verdana"/>
                <a:ea typeface="Verdana"/>
                <a:cs typeface="Verdana"/>
                <a:sym typeface="Verdana"/>
              </a:rPr>
              <a:t>“To manage an insurance enterprise successfully, you must understand the volatility inherent in each portfolio of risks and investments. Further, you must understand the impact that unexpected volatility has on the balance sheet, income statement, and cash flows”</a:t>
            </a:r>
            <a:endParaRPr/>
          </a:p>
          <a:p>
            <a:pPr indent="0" lvl="0" marL="0" marR="0" rtl="0" algn="r">
              <a:lnSpc>
                <a:spcPct val="100000"/>
              </a:lnSpc>
              <a:spcBef>
                <a:spcPts val="560"/>
              </a:spcBef>
              <a:spcAft>
                <a:spcPts val="0"/>
              </a:spcAft>
              <a:buClr>
                <a:schemeClr val="dk1"/>
              </a:buClr>
              <a:buSzPts val="2800"/>
              <a:buFont typeface="Verdana"/>
              <a:buNone/>
            </a:pPr>
            <a:r>
              <a:t/>
            </a:r>
            <a:endParaRPr b="0" i="0" sz="2800" u="none">
              <a:solidFill>
                <a:schemeClr val="dk1"/>
              </a:solidFill>
              <a:latin typeface="Verdana"/>
              <a:ea typeface="Verdana"/>
              <a:cs typeface="Verdana"/>
              <a:sym typeface="Verdana"/>
            </a:endParaRPr>
          </a:p>
          <a:p>
            <a:pPr indent="-165100" lvl="0" marL="342900" marR="0" rtl="0" algn="l">
              <a:spcBef>
                <a:spcPts val="560"/>
              </a:spcBef>
              <a:spcAft>
                <a:spcPts val="0"/>
              </a:spcAft>
              <a:buClr>
                <a:schemeClr val="dk1"/>
              </a:buClr>
              <a:buSzPts val="2800"/>
              <a:buFont typeface="Verdana"/>
              <a:buNone/>
            </a:pPr>
            <a:r>
              <a:t/>
            </a:r>
            <a:endParaRPr b="0" i="0" sz="2800" u="none">
              <a:solidFill>
                <a:schemeClr val="dk1"/>
              </a:solidFill>
              <a:latin typeface="Verdana"/>
              <a:ea typeface="Verdana"/>
              <a:cs typeface="Verdana"/>
              <a:sym typeface="Verdana"/>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7" name="Shape 77"/>
        <p:cNvGrpSpPr/>
        <p:nvPr/>
      </p:nvGrpSpPr>
      <p:grpSpPr>
        <a:xfrm>
          <a:off x="0" y="0"/>
          <a:ext cx="0" cy="0"/>
          <a:chOff x="0" y="0"/>
          <a:chExt cx="0" cy="0"/>
        </a:xfrm>
      </p:grpSpPr>
      <p:sp>
        <p:nvSpPr>
          <p:cNvPr id="78" name="Google Shape;78;p4"/>
          <p:cNvSpPr txBox="1"/>
          <p:nvPr>
            <p:ph type="title"/>
          </p:nvPr>
        </p:nvSpPr>
        <p:spPr>
          <a:xfrm>
            <a:off x="381000" y="0"/>
            <a:ext cx="8458200" cy="1143000"/>
          </a:xfrm>
          <a:prstGeom prst="rect">
            <a:avLst/>
          </a:prstGeom>
          <a:noFill/>
          <a:ln>
            <a:noFill/>
          </a:ln>
        </p:spPr>
        <p:txBody>
          <a:bodyPr anchorCtr="0" anchor="ctr" bIns="0" lIns="0" spcFirstLastPara="1" rIns="0" wrap="square" tIns="0">
            <a:noAutofit/>
          </a:bodyPr>
          <a:lstStyle/>
          <a:p>
            <a:pPr indent="0" lvl="0" marL="0" rtl="0" algn="l">
              <a:lnSpc>
                <a:spcPct val="100000"/>
              </a:lnSpc>
              <a:spcBef>
                <a:spcPts val="0"/>
              </a:spcBef>
              <a:spcAft>
                <a:spcPts val="0"/>
              </a:spcAft>
              <a:buClr>
                <a:schemeClr val="dk1"/>
              </a:buClr>
              <a:buSzPts val="3200"/>
              <a:buFont typeface="Verdana"/>
              <a:buNone/>
            </a:pPr>
            <a:r>
              <a:rPr b="1" i="0" lang="en-US" sz="3200" u="none">
                <a:solidFill>
                  <a:schemeClr val="dk1"/>
                </a:solidFill>
                <a:latin typeface="Verdana"/>
                <a:ea typeface="Verdana"/>
                <a:cs typeface="Verdana"/>
                <a:sym typeface="Verdana"/>
              </a:rPr>
              <a:t>Financial Statements of Property and Casualty Insurers</a:t>
            </a:r>
            <a:endParaRPr/>
          </a:p>
        </p:txBody>
      </p:sp>
      <p:sp>
        <p:nvSpPr>
          <p:cNvPr id="79" name="Google Shape;79;p4"/>
          <p:cNvSpPr txBox="1"/>
          <p:nvPr>
            <p:ph idx="1" type="body"/>
          </p:nvPr>
        </p:nvSpPr>
        <p:spPr>
          <a:xfrm>
            <a:off x="381000" y="1447800"/>
            <a:ext cx="8382000" cy="4648200"/>
          </a:xfrm>
          <a:prstGeom prst="rect">
            <a:avLst/>
          </a:prstGeom>
          <a:noFill/>
          <a:ln>
            <a:noFill/>
          </a:ln>
        </p:spPr>
        <p:txBody>
          <a:bodyPr anchorCtr="0" anchor="t" bIns="0" lIns="0" spcFirstLastPara="1" rIns="91425" wrap="square" tIns="0">
            <a:noAutofit/>
          </a:bodyPr>
          <a:lstStyle/>
          <a:p>
            <a:pPr indent="-342900" lvl="0" marL="342900" marR="0" rtl="0" algn="l">
              <a:lnSpc>
                <a:spcPct val="100000"/>
              </a:lnSpc>
              <a:spcBef>
                <a:spcPts val="0"/>
              </a:spcBef>
              <a:spcAft>
                <a:spcPts val="0"/>
              </a:spcAft>
              <a:buClr>
                <a:schemeClr val="dk1"/>
              </a:buClr>
              <a:buSzPts val="2800"/>
              <a:buFont typeface="Verdana"/>
              <a:buChar char="•"/>
            </a:pPr>
            <a:r>
              <a:rPr b="0" i="0" lang="en-US" sz="2800" u="none">
                <a:solidFill>
                  <a:schemeClr val="dk1"/>
                </a:solidFill>
                <a:latin typeface="Verdana"/>
                <a:ea typeface="Verdana"/>
                <a:cs typeface="Verdana"/>
                <a:sym typeface="Verdana"/>
              </a:rPr>
              <a:t>A </a:t>
            </a:r>
            <a:r>
              <a:rPr b="0" i="0" lang="en-US" sz="2800" u="sng">
                <a:solidFill>
                  <a:schemeClr val="dk1"/>
                </a:solidFill>
                <a:latin typeface="Verdana"/>
                <a:ea typeface="Verdana"/>
                <a:cs typeface="Verdana"/>
                <a:sym typeface="Verdana"/>
              </a:rPr>
              <a:t>balance sheet</a:t>
            </a:r>
            <a:r>
              <a:rPr b="0" i="0" lang="en-US" sz="2800" u="none">
                <a:solidFill>
                  <a:schemeClr val="dk1"/>
                </a:solidFill>
                <a:latin typeface="Verdana"/>
                <a:ea typeface="Verdana"/>
                <a:cs typeface="Verdana"/>
                <a:sym typeface="Verdana"/>
              </a:rPr>
              <a:t> is a summary of what a company owns (assets) and what it owes (liabilities), and the difference between total assets and total liabilities (owners’ equity)</a:t>
            </a:r>
            <a:endParaRPr/>
          </a:p>
          <a:p>
            <a:pPr indent="-165100" lvl="0" marL="342900" marR="0" rtl="0" algn="l">
              <a:lnSpc>
                <a:spcPct val="100000"/>
              </a:lnSpc>
              <a:spcBef>
                <a:spcPts val="560"/>
              </a:spcBef>
              <a:spcAft>
                <a:spcPts val="0"/>
              </a:spcAft>
              <a:buClr>
                <a:schemeClr val="dk1"/>
              </a:buClr>
              <a:buSzPts val="2800"/>
              <a:buFont typeface="Verdana"/>
              <a:buNone/>
            </a:pPr>
            <a:r>
              <a:t/>
            </a:r>
            <a:endParaRPr b="0" i="0" sz="2800" u="none">
              <a:solidFill>
                <a:schemeClr val="dk1"/>
              </a:solidFill>
              <a:latin typeface="Verdana"/>
              <a:ea typeface="Verdana"/>
              <a:cs typeface="Verdana"/>
              <a:sym typeface="Verdana"/>
            </a:endParaRPr>
          </a:p>
          <a:p>
            <a:pPr indent="-342900" lvl="0" marL="342900" marR="0" rtl="0" algn="ctr">
              <a:lnSpc>
                <a:spcPct val="100000"/>
              </a:lnSpc>
              <a:spcBef>
                <a:spcPts val="480"/>
              </a:spcBef>
              <a:spcAft>
                <a:spcPts val="0"/>
              </a:spcAft>
              <a:buClr>
                <a:schemeClr val="dk1"/>
              </a:buClr>
              <a:buSzPts val="2400"/>
              <a:buFont typeface="Verdana"/>
              <a:buNone/>
            </a:pPr>
            <a:r>
              <a:rPr b="0" i="0" lang="en-US" sz="2400" u="none">
                <a:solidFill>
                  <a:schemeClr val="dk1"/>
                </a:solidFill>
                <a:latin typeface="Verdana"/>
                <a:ea typeface="Verdana"/>
                <a:cs typeface="Verdana"/>
                <a:sym typeface="Verdana"/>
              </a:rPr>
              <a:t>Total Assets = Total Liabilities + Owners’ Equity</a:t>
            </a:r>
            <a:endParaRPr/>
          </a:p>
        </p:txBody>
      </p:sp>
    </p:spTree>
  </p:cSld>
  <p:clrMapOvr>
    <a:masterClrMapping/>
  </p:clrMapOvr>
  <p:transition spd="med">
    <p:wipe dir="r"/>
  </p:transition>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3" name="Shape 83"/>
        <p:cNvGrpSpPr/>
        <p:nvPr/>
      </p:nvGrpSpPr>
      <p:grpSpPr>
        <a:xfrm>
          <a:off x="0" y="0"/>
          <a:ext cx="0" cy="0"/>
          <a:chOff x="0" y="0"/>
          <a:chExt cx="0" cy="0"/>
        </a:xfrm>
      </p:grpSpPr>
      <p:sp>
        <p:nvSpPr>
          <p:cNvPr id="84" name="Google Shape;84;p5"/>
          <p:cNvSpPr txBox="1"/>
          <p:nvPr>
            <p:ph type="title"/>
          </p:nvPr>
        </p:nvSpPr>
        <p:spPr>
          <a:xfrm>
            <a:off x="381000" y="0"/>
            <a:ext cx="8458200" cy="1143000"/>
          </a:xfrm>
          <a:prstGeom prst="rect">
            <a:avLst/>
          </a:prstGeom>
          <a:noFill/>
          <a:ln>
            <a:noFill/>
          </a:ln>
        </p:spPr>
        <p:txBody>
          <a:bodyPr anchorCtr="0" anchor="ctr" bIns="0" lIns="0" spcFirstLastPara="1" rIns="0" wrap="square" tIns="0">
            <a:noAutofit/>
          </a:bodyPr>
          <a:lstStyle/>
          <a:p>
            <a:pPr indent="0" lvl="0" marL="0" rtl="0" algn="l">
              <a:lnSpc>
                <a:spcPct val="100000"/>
              </a:lnSpc>
              <a:spcBef>
                <a:spcPts val="0"/>
              </a:spcBef>
              <a:spcAft>
                <a:spcPts val="0"/>
              </a:spcAft>
              <a:buClr>
                <a:schemeClr val="dk1"/>
              </a:buClr>
              <a:buSzPts val="2800"/>
              <a:buFont typeface="Verdana"/>
              <a:buNone/>
            </a:pPr>
            <a:r>
              <a:rPr b="1" i="0" lang="en-US" sz="2800" u="none">
                <a:solidFill>
                  <a:schemeClr val="dk1"/>
                </a:solidFill>
                <a:latin typeface="Verdana"/>
                <a:ea typeface="Verdana"/>
                <a:cs typeface="Verdana"/>
                <a:sym typeface="Verdana"/>
              </a:rPr>
              <a:t>Exhibit 7.1</a:t>
            </a:r>
            <a:r>
              <a:rPr b="0" i="0" lang="en-US" sz="2800" u="none">
                <a:solidFill>
                  <a:schemeClr val="dk1"/>
                </a:solidFill>
                <a:latin typeface="Verdana"/>
                <a:ea typeface="Verdana"/>
                <a:cs typeface="Verdana"/>
                <a:sym typeface="Verdana"/>
              </a:rPr>
              <a:t>  ABC Insurance Company</a:t>
            </a:r>
            <a:r>
              <a:rPr b="1" i="0" lang="en-US" sz="2800" u="none">
                <a:solidFill>
                  <a:schemeClr val="dk1"/>
                </a:solidFill>
                <a:latin typeface="Verdana"/>
                <a:ea typeface="Verdana"/>
                <a:cs typeface="Verdana"/>
                <a:sym typeface="Verdana"/>
              </a:rPr>
              <a:t> </a:t>
            </a:r>
            <a:endParaRPr/>
          </a:p>
        </p:txBody>
      </p:sp>
      <p:pic>
        <p:nvPicPr>
          <p:cNvPr descr="ex07_01.gif" id="85" name="Google Shape;85;p5"/>
          <p:cNvPicPr preferRelativeResize="0"/>
          <p:nvPr/>
        </p:nvPicPr>
        <p:blipFill rotWithShape="1">
          <a:blip r:embed="rId3">
            <a:alphaModFix/>
          </a:blip>
          <a:srcRect b="0" l="0" r="0" t="0"/>
          <a:stretch/>
        </p:blipFill>
        <p:spPr>
          <a:xfrm>
            <a:off x="304800" y="1524000"/>
            <a:ext cx="8559900" cy="3581400"/>
          </a:xfrm>
          <a:prstGeom prst="rect">
            <a:avLst/>
          </a:prstGeom>
          <a:noFill/>
          <a:ln>
            <a:noFill/>
          </a:ln>
        </p:spPr>
      </p:pic>
      <p:sp>
        <p:nvSpPr>
          <p:cNvPr id="86" name="Google Shape;86;p5"/>
          <p:cNvSpPr txBox="1"/>
          <p:nvPr/>
        </p:nvSpPr>
        <p:spPr>
          <a:xfrm>
            <a:off x="3458175" y="3633275"/>
            <a:ext cx="1035900" cy="145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highlight>
                <a:srgbClr val="000000"/>
              </a:highlight>
              <a:latin typeface="Verdana"/>
              <a:ea typeface="Verdana"/>
              <a:cs typeface="Verdana"/>
              <a:sym typeface="Verdana"/>
            </a:endParaRPr>
          </a:p>
        </p:txBody>
      </p:sp>
      <p:sp>
        <p:nvSpPr>
          <p:cNvPr id="87" name="Google Shape;87;p5"/>
          <p:cNvSpPr txBox="1"/>
          <p:nvPr/>
        </p:nvSpPr>
        <p:spPr>
          <a:xfrm>
            <a:off x="3822975" y="3706250"/>
            <a:ext cx="7342500" cy="8565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latin typeface="Verdana"/>
              <a:ea typeface="Verdana"/>
              <a:cs typeface="Verdana"/>
              <a:sym typeface="Verdana"/>
            </a:endParaRPr>
          </a:p>
        </p:txBody>
      </p:sp>
      <p:sp>
        <p:nvSpPr>
          <p:cNvPr id="88" name="Google Shape;88;p5"/>
          <p:cNvSpPr txBox="1"/>
          <p:nvPr/>
        </p:nvSpPr>
        <p:spPr>
          <a:xfrm>
            <a:off x="846300" y="3656075"/>
            <a:ext cx="3648000" cy="145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latin typeface="Verdana"/>
              <a:ea typeface="Verdana"/>
              <a:cs typeface="Verdana"/>
              <a:sym typeface="Verdana"/>
            </a:endParaRPr>
          </a:p>
        </p:txBody>
      </p:sp>
      <p:sp>
        <p:nvSpPr>
          <p:cNvPr id="89" name="Google Shape;89;p5"/>
          <p:cNvSpPr txBox="1"/>
          <p:nvPr/>
        </p:nvSpPr>
        <p:spPr>
          <a:xfrm>
            <a:off x="1750975" y="3699850"/>
            <a:ext cx="7342500" cy="8565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latin typeface="Verdana"/>
              <a:ea typeface="Verdana"/>
              <a:cs typeface="Verdana"/>
              <a:sym typeface="Verdana"/>
            </a:endParaRPr>
          </a:p>
        </p:txBody>
      </p:sp>
      <p:sp>
        <p:nvSpPr>
          <p:cNvPr id="90" name="Google Shape;90;p5"/>
          <p:cNvSpPr txBox="1"/>
          <p:nvPr/>
        </p:nvSpPr>
        <p:spPr>
          <a:xfrm>
            <a:off x="-729575" y="5202775"/>
            <a:ext cx="7342500" cy="8565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latin typeface="Verdana"/>
              <a:ea typeface="Verdana"/>
              <a:cs typeface="Verdana"/>
              <a:sym typeface="Verdana"/>
            </a:endParaRPr>
          </a:p>
        </p:txBody>
      </p:sp>
      <p:sp>
        <p:nvSpPr>
          <p:cNvPr id="91" name="Google Shape;91;p5"/>
          <p:cNvSpPr txBox="1"/>
          <p:nvPr/>
        </p:nvSpPr>
        <p:spPr>
          <a:xfrm>
            <a:off x="846300" y="3612300"/>
            <a:ext cx="3677100" cy="189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highlight>
                <a:srgbClr val="000000"/>
              </a:highlight>
              <a:latin typeface="Verdana"/>
              <a:ea typeface="Verdana"/>
              <a:cs typeface="Verdana"/>
              <a:sym typeface="Verdana"/>
            </a:endParaRPr>
          </a:p>
        </p:txBody>
      </p:sp>
      <p:sp>
        <p:nvSpPr>
          <p:cNvPr id="92" name="Google Shape;92;p5"/>
          <p:cNvSpPr/>
          <p:nvPr/>
        </p:nvSpPr>
        <p:spPr>
          <a:xfrm>
            <a:off x="890075" y="3641500"/>
            <a:ext cx="3648000" cy="145800"/>
          </a:xfrm>
          <a:prstGeom prst="rect">
            <a:avLst/>
          </a:prstGeom>
          <a:solidFill>
            <a:srgbClr val="FFFFFF"/>
          </a:solidFill>
          <a:ln cap="flat" cmpd="sng" w="952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3" name="Google Shape;93;p5"/>
          <p:cNvSpPr/>
          <p:nvPr/>
        </p:nvSpPr>
        <p:spPr>
          <a:xfrm>
            <a:off x="3326850" y="4925550"/>
            <a:ext cx="1167300" cy="145800"/>
          </a:xfrm>
          <a:prstGeom prst="rect">
            <a:avLst/>
          </a:prstGeom>
          <a:solidFill>
            <a:srgbClr val="FFFFFF"/>
          </a:solidFill>
          <a:ln cap="flat" cmpd="sng" w="952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4" name="Google Shape;94;p5"/>
          <p:cNvSpPr/>
          <p:nvPr/>
        </p:nvSpPr>
        <p:spPr>
          <a:xfrm>
            <a:off x="4572000" y="2372025"/>
            <a:ext cx="899700" cy="145800"/>
          </a:xfrm>
          <a:prstGeom prst="rect">
            <a:avLst/>
          </a:prstGeom>
          <a:solidFill>
            <a:srgbClr val="FFFFFF"/>
          </a:solidFill>
          <a:ln cap="flat" cmpd="sng" w="952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5" name="Google Shape;95;p5"/>
          <p:cNvSpPr/>
          <p:nvPr/>
        </p:nvSpPr>
        <p:spPr>
          <a:xfrm>
            <a:off x="304800" y="2357450"/>
            <a:ext cx="658200" cy="145800"/>
          </a:xfrm>
          <a:prstGeom prst="rect">
            <a:avLst/>
          </a:prstGeom>
          <a:solidFill>
            <a:srgbClr val="FFFFFF"/>
          </a:solidFill>
          <a:ln cap="flat" cmpd="sng" w="952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6" name="Google Shape;96;p5"/>
          <p:cNvSpPr/>
          <p:nvPr/>
        </p:nvSpPr>
        <p:spPr>
          <a:xfrm>
            <a:off x="5165375" y="3612300"/>
            <a:ext cx="3648000" cy="189600"/>
          </a:xfrm>
          <a:prstGeom prst="rect">
            <a:avLst/>
          </a:prstGeom>
          <a:solidFill>
            <a:srgbClr val="FFFFFF"/>
          </a:solidFill>
          <a:ln cap="flat" cmpd="sng" w="952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transition spd="med">
    <p:wipe dir="r"/>
  </p:transition>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0" name="Shape 100"/>
        <p:cNvGrpSpPr/>
        <p:nvPr/>
      </p:nvGrpSpPr>
      <p:grpSpPr>
        <a:xfrm>
          <a:off x="0" y="0"/>
          <a:ext cx="0" cy="0"/>
          <a:chOff x="0" y="0"/>
          <a:chExt cx="0" cy="0"/>
        </a:xfrm>
      </p:grpSpPr>
      <p:sp>
        <p:nvSpPr>
          <p:cNvPr id="101" name="Google Shape;101;p6"/>
          <p:cNvSpPr txBox="1"/>
          <p:nvPr>
            <p:ph type="title"/>
          </p:nvPr>
        </p:nvSpPr>
        <p:spPr>
          <a:xfrm>
            <a:off x="381000" y="0"/>
            <a:ext cx="8458200" cy="1143000"/>
          </a:xfrm>
          <a:prstGeom prst="rect">
            <a:avLst/>
          </a:prstGeom>
          <a:noFill/>
          <a:ln>
            <a:noFill/>
          </a:ln>
        </p:spPr>
        <p:txBody>
          <a:bodyPr anchorCtr="0" anchor="ctr" bIns="0" lIns="0" spcFirstLastPara="1" rIns="0" wrap="square" tIns="0">
            <a:noAutofit/>
          </a:bodyPr>
          <a:lstStyle/>
          <a:p>
            <a:pPr indent="0" lvl="0" marL="0" rtl="0" algn="l">
              <a:lnSpc>
                <a:spcPct val="100000"/>
              </a:lnSpc>
              <a:spcBef>
                <a:spcPts val="0"/>
              </a:spcBef>
              <a:spcAft>
                <a:spcPts val="0"/>
              </a:spcAft>
              <a:buClr>
                <a:schemeClr val="dk1"/>
              </a:buClr>
              <a:buSzPts val="2800"/>
              <a:buFont typeface="Verdana"/>
              <a:buNone/>
            </a:pPr>
            <a:r>
              <a:rPr b="1" i="0" lang="en-US" sz="2800" u="none">
                <a:solidFill>
                  <a:schemeClr val="dk1"/>
                </a:solidFill>
                <a:latin typeface="Verdana"/>
                <a:ea typeface="Verdana"/>
                <a:cs typeface="Verdana"/>
                <a:sym typeface="Verdana"/>
              </a:rPr>
              <a:t>Financial Statements of Property and Casualty Insurers</a:t>
            </a:r>
            <a:endParaRPr/>
          </a:p>
        </p:txBody>
      </p:sp>
      <p:sp>
        <p:nvSpPr>
          <p:cNvPr id="102" name="Google Shape;102;p6"/>
          <p:cNvSpPr txBox="1"/>
          <p:nvPr>
            <p:ph idx="1" type="body"/>
          </p:nvPr>
        </p:nvSpPr>
        <p:spPr>
          <a:xfrm>
            <a:off x="381000" y="1447800"/>
            <a:ext cx="8382000" cy="4648200"/>
          </a:xfrm>
          <a:prstGeom prst="rect">
            <a:avLst/>
          </a:prstGeom>
          <a:noFill/>
          <a:ln>
            <a:noFill/>
          </a:ln>
        </p:spPr>
        <p:txBody>
          <a:bodyPr anchorCtr="0" anchor="t" bIns="0" lIns="0" spcFirstLastPara="1" rIns="91425" wrap="square" tIns="0">
            <a:noAutofit/>
          </a:bodyPr>
          <a:lstStyle/>
          <a:p>
            <a:pPr indent="-342900" lvl="0" marL="342900" marR="0" rtl="0" algn="l">
              <a:lnSpc>
                <a:spcPct val="100000"/>
              </a:lnSpc>
              <a:spcBef>
                <a:spcPts val="0"/>
              </a:spcBef>
              <a:spcAft>
                <a:spcPts val="0"/>
              </a:spcAft>
              <a:buClr>
                <a:schemeClr val="dk1"/>
              </a:buClr>
              <a:buSzPts val="2800"/>
              <a:buFont typeface="Verdana"/>
              <a:buChar char="•"/>
            </a:pPr>
            <a:r>
              <a:rPr b="0" i="0" lang="en-US" sz="2800" u="none">
                <a:solidFill>
                  <a:schemeClr val="dk1"/>
                </a:solidFill>
                <a:latin typeface="Verdana"/>
                <a:ea typeface="Verdana"/>
                <a:cs typeface="Verdana"/>
                <a:sym typeface="Verdana"/>
              </a:rPr>
              <a:t>The primary assets for an insurance company are financial assets</a:t>
            </a:r>
            <a:endParaRPr/>
          </a:p>
          <a:p>
            <a:pPr indent="-342900" lvl="0" marL="342900" marR="0" rtl="0" algn="l">
              <a:lnSpc>
                <a:spcPct val="100000"/>
              </a:lnSpc>
              <a:spcBef>
                <a:spcPts val="560"/>
              </a:spcBef>
              <a:spcAft>
                <a:spcPts val="0"/>
              </a:spcAft>
              <a:buClr>
                <a:schemeClr val="dk1"/>
              </a:buClr>
              <a:buSzPts val="2800"/>
              <a:buFont typeface="Verdana"/>
              <a:buChar char="•"/>
            </a:pPr>
            <a:r>
              <a:rPr b="0" i="0" lang="en-US" sz="2800" u="none">
                <a:solidFill>
                  <a:schemeClr val="dk1"/>
                </a:solidFill>
                <a:latin typeface="Verdana"/>
                <a:ea typeface="Verdana"/>
                <a:cs typeface="Verdana"/>
                <a:sym typeface="Verdana"/>
              </a:rPr>
              <a:t>Insurers’ liabilities include required reserves</a:t>
            </a:r>
            <a:endParaRPr/>
          </a:p>
          <a:p>
            <a:pPr indent="-342900" lvl="0" marL="342900" marR="0" rtl="0" algn="l">
              <a:lnSpc>
                <a:spcPct val="100000"/>
              </a:lnSpc>
              <a:spcBef>
                <a:spcPts val="560"/>
              </a:spcBef>
              <a:spcAft>
                <a:spcPts val="0"/>
              </a:spcAft>
              <a:buClr>
                <a:schemeClr val="dk1"/>
              </a:buClr>
              <a:buSzPts val="2800"/>
              <a:buFont typeface="Verdana"/>
              <a:buChar char="•"/>
            </a:pPr>
            <a:r>
              <a:rPr b="0" i="0" lang="en-US" sz="2800" u="none">
                <a:solidFill>
                  <a:schemeClr val="dk1"/>
                </a:solidFill>
                <a:latin typeface="Verdana"/>
                <a:ea typeface="Verdana"/>
                <a:cs typeface="Verdana"/>
                <a:sym typeface="Verdana"/>
              </a:rPr>
              <a:t>A </a:t>
            </a:r>
            <a:r>
              <a:rPr b="0" i="0" lang="en-US" sz="2800" u="sng">
                <a:solidFill>
                  <a:schemeClr val="dk1"/>
                </a:solidFill>
                <a:latin typeface="Verdana"/>
                <a:ea typeface="Verdana"/>
                <a:cs typeface="Verdana"/>
                <a:sym typeface="Verdana"/>
              </a:rPr>
              <a:t>loss reserve</a:t>
            </a:r>
            <a:r>
              <a:rPr b="0" i="0" lang="en-US" sz="2800" u="none">
                <a:solidFill>
                  <a:schemeClr val="dk1"/>
                </a:solidFill>
                <a:latin typeface="Verdana"/>
                <a:ea typeface="Verdana"/>
                <a:cs typeface="Verdana"/>
                <a:sym typeface="Verdana"/>
              </a:rPr>
              <a:t> is an estimated amount for:</a:t>
            </a:r>
            <a:endParaRPr/>
          </a:p>
          <a:p>
            <a:pPr indent="-285750" lvl="1" marL="742950" marR="0" rtl="0" algn="l">
              <a:lnSpc>
                <a:spcPct val="100000"/>
              </a:lnSpc>
              <a:spcBef>
                <a:spcPts val="480"/>
              </a:spcBef>
              <a:spcAft>
                <a:spcPts val="0"/>
              </a:spcAft>
              <a:buClr>
                <a:schemeClr val="dk1"/>
              </a:buClr>
              <a:buSzPts val="2400"/>
              <a:buFont typeface="Verdana"/>
              <a:buChar char="–"/>
            </a:pPr>
            <a:r>
              <a:rPr b="0" i="0" lang="en-US" sz="2400" u="none" cap="none" strike="noStrike">
                <a:solidFill>
                  <a:schemeClr val="dk1"/>
                </a:solidFill>
                <a:latin typeface="Verdana"/>
                <a:ea typeface="Verdana"/>
                <a:cs typeface="Verdana"/>
                <a:sym typeface="Verdana"/>
              </a:rPr>
              <a:t>Claims reported and adjusted, but not yet paid</a:t>
            </a:r>
            <a:endParaRPr/>
          </a:p>
          <a:p>
            <a:pPr indent="-285750" lvl="1" marL="742950" marR="0" rtl="0" algn="l">
              <a:lnSpc>
                <a:spcPct val="100000"/>
              </a:lnSpc>
              <a:spcBef>
                <a:spcPts val="480"/>
              </a:spcBef>
              <a:spcAft>
                <a:spcPts val="0"/>
              </a:spcAft>
              <a:buClr>
                <a:schemeClr val="dk1"/>
              </a:buClr>
              <a:buSzPts val="2400"/>
              <a:buFont typeface="Verdana"/>
              <a:buChar char="–"/>
            </a:pPr>
            <a:r>
              <a:rPr b="0" i="0" lang="en-US" sz="2400" u="none" cap="none" strike="noStrike">
                <a:solidFill>
                  <a:schemeClr val="dk1"/>
                </a:solidFill>
                <a:latin typeface="Verdana"/>
                <a:ea typeface="Verdana"/>
                <a:cs typeface="Verdana"/>
                <a:sym typeface="Verdana"/>
              </a:rPr>
              <a:t>Claims reported and filed, but not yet adjusted</a:t>
            </a:r>
            <a:endParaRPr/>
          </a:p>
          <a:p>
            <a:pPr indent="-285750" lvl="1" marL="742950" marR="0" rtl="0" algn="l">
              <a:lnSpc>
                <a:spcPct val="100000"/>
              </a:lnSpc>
              <a:spcBef>
                <a:spcPts val="480"/>
              </a:spcBef>
              <a:spcAft>
                <a:spcPts val="0"/>
              </a:spcAft>
              <a:buClr>
                <a:schemeClr val="dk1"/>
              </a:buClr>
              <a:buSzPts val="2400"/>
              <a:buFont typeface="Verdana"/>
              <a:buChar char="–"/>
            </a:pPr>
            <a:r>
              <a:rPr b="0" i="0" lang="en-US" sz="2400" u="none" cap="none" strike="noStrike">
                <a:solidFill>
                  <a:schemeClr val="dk1"/>
                </a:solidFill>
                <a:latin typeface="Verdana"/>
                <a:ea typeface="Verdana"/>
                <a:cs typeface="Verdana"/>
                <a:sym typeface="Verdana"/>
              </a:rPr>
              <a:t>Claims incurred but not yet reported to the company</a:t>
            </a:r>
            <a:endParaRPr/>
          </a:p>
        </p:txBody>
      </p:sp>
    </p:spTree>
  </p:cSld>
  <p:clrMapOvr>
    <a:masterClrMapping/>
  </p:clrMapOvr>
  <p:transition spd="med">
    <p:wipe dir="r"/>
  </p:transition>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6" name="Shape 106"/>
        <p:cNvGrpSpPr/>
        <p:nvPr/>
      </p:nvGrpSpPr>
      <p:grpSpPr>
        <a:xfrm>
          <a:off x="0" y="0"/>
          <a:ext cx="0" cy="0"/>
          <a:chOff x="0" y="0"/>
          <a:chExt cx="0" cy="0"/>
        </a:xfrm>
      </p:grpSpPr>
      <p:sp>
        <p:nvSpPr>
          <p:cNvPr id="107" name="Google Shape;107;p7"/>
          <p:cNvSpPr txBox="1"/>
          <p:nvPr>
            <p:ph type="title"/>
          </p:nvPr>
        </p:nvSpPr>
        <p:spPr>
          <a:xfrm>
            <a:off x="381000" y="0"/>
            <a:ext cx="8458200" cy="1143000"/>
          </a:xfrm>
          <a:prstGeom prst="rect">
            <a:avLst/>
          </a:prstGeom>
          <a:noFill/>
          <a:ln>
            <a:noFill/>
          </a:ln>
        </p:spPr>
        <p:txBody>
          <a:bodyPr anchorCtr="0" anchor="ctr" bIns="0" lIns="0" spcFirstLastPara="1" rIns="0" wrap="square" tIns="0">
            <a:noAutofit/>
          </a:bodyPr>
          <a:lstStyle/>
          <a:p>
            <a:pPr indent="0" lvl="0" marL="0" rtl="0" algn="l">
              <a:lnSpc>
                <a:spcPct val="100000"/>
              </a:lnSpc>
              <a:spcBef>
                <a:spcPts val="0"/>
              </a:spcBef>
              <a:spcAft>
                <a:spcPts val="0"/>
              </a:spcAft>
              <a:buClr>
                <a:schemeClr val="dk1"/>
              </a:buClr>
              <a:buSzPts val="3200"/>
              <a:buFont typeface="Verdana"/>
              <a:buNone/>
            </a:pPr>
            <a:r>
              <a:rPr b="1" i="0" lang="en-US" sz="3200" u="none">
                <a:solidFill>
                  <a:schemeClr val="dk1"/>
                </a:solidFill>
                <a:latin typeface="Verdana"/>
                <a:ea typeface="Verdana"/>
                <a:cs typeface="Verdana"/>
                <a:sym typeface="Verdana"/>
              </a:rPr>
              <a:t>Financial Statements of Property and Casualty Insurers</a:t>
            </a:r>
            <a:endParaRPr/>
          </a:p>
        </p:txBody>
      </p:sp>
      <p:sp>
        <p:nvSpPr>
          <p:cNvPr id="108" name="Google Shape;108;p7"/>
          <p:cNvSpPr txBox="1"/>
          <p:nvPr>
            <p:ph idx="1" type="body"/>
          </p:nvPr>
        </p:nvSpPr>
        <p:spPr>
          <a:xfrm>
            <a:off x="381000" y="1447800"/>
            <a:ext cx="8382000" cy="4648200"/>
          </a:xfrm>
          <a:prstGeom prst="rect">
            <a:avLst/>
          </a:prstGeom>
          <a:noFill/>
          <a:ln>
            <a:noFill/>
          </a:ln>
        </p:spPr>
        <p:txBody>
          <a:bodyPr anchorCtr="0" anchor="t" bIns="0" lIns="0" spcFirstLastPara="1" rIns="91425" wrap="square" tIns="0">
            <a:noAutofit/>
          </a:bodyPr>
          <a:lstStyle/>
          <a:p>
            <a:pPr indent="-342900" lvl="0" marL="342900" marR="0" rtl="0" algn="l">
              <a:lnSpc>
                <a:spcPct val="100000"/>
              </a:lnSpc>
              <a:spcBef>
                <a:spcPts val="0"/>
              </a:spcBef>
              <a:spcAft>
                <a:spcPts val="0"/>
              </a:spcAft>
              <a:buClr>
                <a:schemeClr val="dk1"/>
              </a:buClr>
              <a:buSzPts val="2400"/>
              <a:buFont typeface="Verdana"/>
              <a:buChar char="•"/>
            </a:pPr>
            <a:r>
              <a:rPr b="0" i="0" lang="en-US" sz="2400" u="sng">
                <a:solidFill>
                  <a:schemeClr val="dk1"/>
                </a:solidFill>
                <a:latin typeface="Verdana"/>
                <a:ea typeface="Verdana"/>
                <a:cs typeface="Verdana"/>
                <a:sym typeface="Verdana"/>
              </a:rPr>
              <a:t>Case reserves</a:t>
            </a:r>
            <a:r>
              <a:rPr b="0" i="0" lang="en-US" sz="2400" u="none">
                <a:solidFill>
                  <a:schemeClr val="dk1"/>
                </a:solidFill>
                <a:latin typeface="Verdana"/>
                <a:ea typeface="Verdana"/>
                <a:cs typeface="Verdana"/>
                <a:sym typeface="Verdana"/>
              </a:rPr>
              <a:t> are loss reserves that are established for each individual claim</a:t>
            </a:r>
            <a:endParaRPr/>
          </a:p>
          <a:p>
            <a:pPr indent="-342900" lvl="0" marL="342900" marR="0" rtl="0" algn="l">
              <a:lnSpc>
                <a:spcPct val="100000"/>
              </a:lnSpc>
              <a:spcBef>
                <a:spcPts val="480"/>
              </a:spcBef>
              <a:spcAft>
                <a:spcPts val="0"/>
              </a:spcAft>
              <a:buClr>
                <a:schemeClr val="dk1"/>
              </a:buClr>
              <a:buSzPts val="2400"/>
              <a:buFont typeface="Verdana"/>
              <a:buChar char="•"/>
            </a:pPr>
            <a:r>
              <a:rPr b="0" i="0" lang="en-US" sz="2400" u="none">
                <a:solidFill>
                  <a:schemeClr val="dk1"/>
                </a:solidFill>
                <a:latin typeface="Verdana"/>
                <a:ea typeface="Verdana"/>
                <a:cs typeface="Verdana"/>
                <a:sym typeface="Verdana"/>
              </a:rPr>
              <a:t>Methods for determining case reserves include:</a:t>
            </a:r>
            <a:endParaRPr/>
          </a:p>
          <a:p>
            <a:pPr indent="-285750" lvl="1" marL="742950" marR="0" rtl="0" algn="l">
              <a:lnSpc>
                <a:spcPct val="100000"/>
              </a:lnSpc>
              <a:spcBef>
                <a:spcPts val="400"/>
              </a:spcBef>
              <a:spcAft>
                <a:spcPts val="0"/>
              </a:spcAft>
              <a:buClr>
                <a:schemeClr val="dk1"/>
              </a:buClr>
              <a:buSzPts val="2000"/>
              <a:buFont typeface="Verdana"/>
              <a:buChar char="–"/>
            </a:pPr>
            <a:r>
              <a:rPr b="0" i="0" lang="en-US" sz="2000" u="none" cap="none" strike="noStrike">
                <a:solidFill>
                  <a:schemeClr val="dk1"/>
                </a:solidFill>
                <a:latin typeface="Verdana"/>
                <a:ea typeface="Verdana"/>
                <a:cs typeface="Verdana"/>
                <a:sym typeface="Verdana"/>
              </a:rPr>
              <a:t>The </a:t>
            </a:r>
            <a:r>
              <a:rPr b="0" i="0" lang="en-US" sz="2000" u="sng" cap="none" strike="noStrike">
                <a:solidFill>
                  <a:schemeClr val="dk1"/>
                </a:solidFill>
                <a:latin typeface="Verdana"/>
                <a:ea typeface="Verdana"/>
                <a:cs typeface="Verdana"/>
                <a:sym typeface="Verdana"/>
              </a:rPr>
              <a:t>judgment method</a:t>
            </a:r>
            <a:r>
              <a:rPr b="0" i="0" lang="en-US" sz="2000" u="none" cap="none" strike="noStrike">
                <a:solidFill>
                  <a:schemeClr val="dk1"/>
                </a:solidFill>
                <a:latin typeface="Verdana"/>
                <a:ea typeface="Verdana"/>
                <a:cs typeface="Verdana"/>
                <a:sym typeface="Verdana"/>
              </a:rPr>
              <a:t>: a claim reserve is established for each individual claim</a:t>
            </a:r>
            <a:endParaRPr/>
          </a:p>
          <a:p>
            <a:pPr indent="-285750" lvl="1" marL="742950" marR="0" rtl="0" algn="l">
              <a:lnSpc>
                <a:spcPct val="100000"/>
              </a:lnSpc>
              <a:spcBef>
                <a:spcPts val="400"/>
              </a:spcBef>
              <a:spcAft>
                <a:spcPts val="0"/>
              </a:spcAft>
              <a:buClr>
                <a:schemeClr val="dk1"/>
              </a:buClr>
              <a:buSzPts val="2000"/>
              <a:buFont typeface="Verdana"/>
              <a:buChar char="–"/>
            </a:pPr>
            <a:r>
              <a:rPr b="0" i="0" lang="en-US" sz="2000" u="none" cap="none" strike="noStrike">
                <a:solidFill>
                  <a:schemeClr val="dk1"/>
                </a:solidFill>
                <a:latin typeface="Verdana"/>
                <a:ea typeface="Verdana"/>
                <a:cs typeface="Verdana"/>
                <a:sym typeface="Verdana"/>
              </a:rPr>
              <a:t>The </a:t>
            </a:r>
            <a:r>
              <a:rPr b="0" i="0" lang="en-US" sz="2000" u="sng" cap="none" strike="noStrike">
                <a:solidFill>
                  <a:schemeClr val="dk1"/>
                </a:solidFill>
                <a:latin typeface="Verdana"/>
                <a:ea typeface="Verdana"/>
                <a:cs typeface="Verdana"/>
                <a:sym typeface="Verdana"/>
              </a:rPr>
              <a:t>average value method</a:t>
            </a:r>
            <a:r>
              <a:rPr b="0" i="0" lang="en-US" sz="2000" u="none" cap="none" strike="noStrike">
                <a:solidFill>
                  <a:schemeClr val="dk1"/>
                </a:solidFill>
                <a:latin typeface="Verdana"/>
                <a:ea typeface="Verdana"/>
                <a:cs typeface="Verdana"/>
                <a:sym typeface="Verdana"/>
              </a:rPr>
              <a:t>: an average value is assigned to each claim</a:t>
            </a:r>
            <a:endParaRPr/>
          </a:p>
          <a:p>
            <a:pPr indent="-285750" lvl="1" marL="742950" marR="0" rtl="0" algn="l">
              <a:lnSpc>
                <a:spcPct val="100000"/>
              </a:lnSpc>
              <a:spcBef>
                <a:spcPts val="400"/>
              </a:spcBef>
              <a:spcAft>
                <a:spcPts val="0"/>
              </a:spcAft>
              <a:buClr>
                <a:schemeClr val="dk1"/>
              </a:buClr>
              <a:buSzPts val="2000"/>
              <a:buFont typeface="Verdana"/>
              <a:buChar char="–"/>
            </a:pPr>
            <a:r>
              <a:rPr b="0" i="0" lang="en-US" sz="2000" u="none" cap="none" strike="noStrike">
                <a:solidFill>
                  <a:schemeClr val="dk1"/>
                </a:solidFill>
                <a:latin typeface="Verdana"/>
                <a:ea typeface="Verdana"/>
                <a:cs typeface="Verdana"/>
                <a:sym typeface="Verdana"/>
              </a:rPr>
              <a:t>The </a:t>
            </a:r>
            <a:r>
              <a:rPr b="0" i="0" lang="en-US" sz="2000" u="sng" cap="none" strike="noStrike">
                <a:solidFill>
                  <a:schemeClr val="dk1"/>
                </a:solidFill>
                <a:latin typeface="Verdana"/>
                <a:ea typeface="Verdana"/>
                <a:cs typeface="Verdana"/>
                <a:sym typeface="Verdana"/>
              </a:rPr>
              <a:t>tabular method</a:t>
            </a:r>
            <a:r>
              <a:rPr b="0" i="0" lang="en-US" sz="2000" u="none" cap="none" strike="noStrike">
                <a:solidFill>
                  <a:schemeClr val="dk1"/>
                </a:solidFill>
                <a:latin typeface="Verdana"/>
                <a:ea typeface="Verdana"/>
                <a:cs typeface="Verdana"/>
                <a:sym typeface="Verdana"/>
              </a:rPr>
              <a:t>: loss reserves are determined for certain claims for which the amounts paid depend on data derived from mortality, morbidity, and remarriage tables</a:t>
            </a:r>
            <a:endParaRPr/>
          </a:p>
        </p:txBody>
      </p:sp>
    </p:spTree>
  </p:cSld>
  <p:clrMapOvr>
    <a:masterClrMapping/>
  </p:clrMapOvr>
  <p:transition spd="med">
    <p:wipe dir="r"/>
  </p:transition>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2" name="Shape 112"/>
        <p:cNvGrpSpPr/>
        <p:nvPr/>
      </p:nvGrpSpPr>
      <p:grpSpPr>
        <a:xfrm>
          <a:off x="0" y="0"/>
          <a:ext cx="0" cy="0"/>
          <a:chOff x="0" y="0"/>
          <a:chExt cx="0" cy="0"/>
        </a:xfrm>
      </p:grpSpPr>
      <p:sp>
        <p:nvSpPr>
          <p:cNvPr id="113" name="Google Shape;113;p8"/>
          <p:cNvSpPr txBox="1"/>
          <p:nvPr>
            <p:ph type="title"/>
          </p:nvPr>
        </p:nvSpPr>
        <p:spPr>
          <a:xfrm>
            <a:off x="381000" y="0"/>
            <a:ext cx="8458200" cy="1143000"/>
          </a:xfrm>
          <a:prstGeom prst="rect">
            <a:avLst/>
          </a:prstGeom>
          <a:noFill/>
          <a:ln>
            <a:noFill/>
          </a:ln>
        </p:spPr>
        <p:txBody>
          <a:bodyPr anchorCtr="0" anchor="ctr" bIns="0" lIns="0" spcFirstLastPara="1" rIns="0" wrap="square" tIns="0">
            <a:noAutofit/>
          </a:bodyPr>
          <a:lstStyle/>
          <a:p>
            <a:pPr indent="0" lvl="0" marL="0" rtl="0" algn="l">
              <a:lnSpc>
                <a:spcPct val="100000"/>
              </a:lnSpc>
              <a:spcBef>
                <a:spcPts val="0"/>
              </a:spcBef>
              <a:spcAft>
                <a:spcPts val="0"/>
              </a:spcAft>
              <a:buClr>
                <a:schemeClr val="dk1"/>
              </a:buClr>
              <a:buSzPts val="2800"/>
              <a:buFont typeface="Verdana"/>
              <a:buNone/>
            </a:pPr>
            <a:r>
              <a:rPr b="1" i="0" lang="en-US" sz="2800" u="none">
                <a:solidFill>
                  <a:schemeClr val="dk1"/>
                </a:solidFill>
                <a:latin typeface="Verdana"/>
                <a:ea typeface="Verdana"/>
                <a:cs typeface="Verdana"/>
                <a:sym typeface="Verdana"/>
              </a:rPr>
              <a:t>Financial Statements of Property and Casualty Insurers</a:t>
            </a:r>
            <a:endParaRPr/>
          </a:p>
        </p:txBody>
      </p:sp>
      <p:sp>
        <p:nvSpPr>
          <p:cNvPr id="114" name="Google Shape;114;p8"/>
          <p:cNvSpPr txBox="1"/>
          <p:nvPr>
            <p:ph idx="1" type="body"/>
          </p:nvPr>
        </p:nvSpPr>
        <p:spPr>
          <a:xfrm>
            <a:off x="381000" y="1447800"/>
            <a:ext cx="8382000" cy="4648200"/>
          </a:xfrm>
          <a:prstGeom prst="rect">
            <a:avLst/>
          </a:prstGeom>
          <a:noFill/>
          <a:ln>
            <a:noFill/>
          </a:ln>
        </p:spPr>
        <p:txBody>
          <a:bodyPr anchorCtr="0" anchor="t" bIns="0" lIns="0" spcFirstLastPara="1" rIns="91425" wrap="square" tIns="0">
            <a:noAutofit/>
          </a:bodyPr>
          <a:lstStyle/>
          <a:p>
            <a:pPr indent="-342900" lvl="0" marL="342900" marR="0" rtl="0" algn="l">
              <a:lnSpc>
                <a:spcPct val="100000"/>
              </a:lnSpc>
              <a:spcBef>
                <a:spcPts val="0"/>
              </a:spcBef>
              <a:spcAft>
                <a:spcPts val="0"/>
              </a:spcAft>
              <a:buClr>
                <a:schemeClr val="dk1"/>
              </a:buClr>
              <a:buSzPts val="2800"/>
              <a:buFont typeface="Verdana"/>
              <a:buChar char="•"/>
            </a:pPr>
            <a:r>
              <a:rPr b="0" i="0" lang="en-US" sz="2800" u="none">
                <a:solidFill>
                  <a:schemeClr val="dk1"/>
                </a:solidFill>
                <a:latin typeface="Verdana"/>
                <a:ea typeface="Verdana"/>
                <a:cs typeface="Verdana"/>
                <a:sym typeface="Verdana"/>
              </a:rPr>
              <a:t>The </a:t>
            </a:r>
            <a:r>
              <a:rPr b="0" i="0" lang="en-US" sz="2800" u="sng">
                <a:solidFill>
                  <a:schemeClr val="dk1"/>
                </a:solidFill>
                <a:latin typeface="Verdana"/>
                <a:ea typeface="Verdana"/>
                <a:cs typeface="Verdana"/>
                <a:sym typeface="Verdana"/>
              </a:rPr>
              <a:t>loss ratio method</a:t>
            </a:r>
            <a:r>
              <a:rPr b="0" i="0" lang="en-US" sz="2800" u="none">
                <a:solidFill>
                  <a:schemeClr val="dk1"/>
                </a:solidFill>
                <a:latin typeface="Verdana"/>
                <a:ea typeface="Verdana"/>
                <a:cs typeface="Verdana"/>
                <a:sym typeface="Verdana"/>
              </a:rPr>
              <a:t> establishes aggregate loss reserves for a specific coverage line</a:t>
            </a:r>
            <a:endParaRPr/>
          </a:p>
          <a:p>
            <a:pPr indent="-285750" lvl="1" marL="742950" marR="0" rtl="0" algn="l">
              <a:lnSpc>
                <a:spcPct val="100000"/>
              </a:lnSpc>
              <a:spcBef>
                <a:spcPts val="480"/>
              </a:spcBef>
              <a:spcAft>
                <a:spcPts val="0"/>
              </a:spcAft>
              <a:buClr>
                <a:schemeClr val="dk1"/>
              </a:buClr>
              <a:buSzPts val="2400"/>
              <a:buFont typeface="Verdana"/>
              <a:buChar char="–"/>
            </a:pPr>
            <a:r>
              <a:rPr b="0" i="0" lang="en-US" sz="2400" u="none" cap="none" strike="noStrike">
                <a:solidFill>
                  <a:schemeClr val="dk1"/>
                </a:solidFill>
                <a:latin typeface="Verdana"/>
                <a:ea typeface="Verdana"/>
                <a:cs typeface="Verdana"/>
                <a:sym typeface="Verdana"/>
              </a:rPr>
              <a:t>A formula based on the expected loss ratio is used to estimate the loss reserve</a:t>
            </a:r>
            <a:endParaRPr/>
          </a:p>
          <a:p>
            <a:pPr indent="-342900" lvl="0" marL="342900" marR="0" rtl="0" algn="l">
              <a:lnSpc>
                <a:spcPct val="100000"/>
              </a:lnSpc>
              <a:spcBef>
                <a:spcPts val="560"/>
              </a:spcBef>
              <a:spcAft>
                <a:spcPts val="0"/>
              </a:spcAft>
              <a:buClr>
                <a:schemeClr val="dk1"/>
              </a:buClr>
              <a:buSzPts val="2800"/>
              <a:buFont typeface="Verdana"/>
              <a:buChar char="•"/>
            </a:pPr>
            <a:r>
              <a:rPr b="0" i="0" lang="en-US" sz="2800" u="none">
                <a:solidFill>
                  <a:schemeClr val="dk1"/>
                </a:solidFill>
                <a:latin typeface="Verdana"/>
                <a:ea typeface="Verdana"/>
                <a:cs typeface="Verdana"/>
                <a:sym typeface="Verdana"/>
              </a:rPr>
              <a:t>The </a:t>
            </a:r>
            <a:r>
              <a:rPr b="0" i="0" lang="en-US" sz="2800" u="sng">
                <a:solidFill>
                  <a:schemeClr val="dk1"/>
                </a:solidFill>
                <a:latin typeface="Verdana"/>
                <a:ea typeface="Verdana"/>
                <a:cs typeface="Verdana"/>
                <a:sym typeface="Verdana"/>
              </a:rPr>
              <a:t>incurred-but-not-reported (IBNR) reserve</a:t>
            </a:r>
            <a:r>
              <a:rPr b="0" i="0" lang="en-US" sz="2800" u="none">
                <a:solidFill>
                  <a:schemeClr val="dk1"/>
                </a:solidFill>
                <a:latin typeface="Verdana"/>
                <a:ea typeface="Verdana"/>
                <a:cs typeface="Verdana"/>
                <a:sym typeface="Verdana"/>
              </a:rPr>
              <a:t> is a reserve that must be established for claims that have already occurred but that have not yet been reported</a:t>
            </a:r>
            <a:endParaRPr/>
          </a:p>
        </p:txBody>
      </p:sp>
    </p:spTree>
  </p:cSld>
  <p:clrMapOvr>
    <a:masterClrMapping/>
  </p:clrMapOvr>
  <p:transition spd="med">
    <p:wipe dir="r"/>
  </p:transition>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8" name="Shape 118"/>
        <p:cNvGrpSpPr/>
        <p:nvPr/>
      </p:nvGrpSpPr>
      <p:grpSpPr>
        <a:xfrm>
          <a:off x="0" y="0"/>
          <a:ext cx="0" cy="0"/>
          <a:chOff x="0" y="0"/>
          <a:chExt cx="0" cy="0"/>
        </a:xfrm>
      </p:grpSpPr>
      <p:sp>
        <p:nvSpPr>
          <p:cNvPr id="119" name="Google Shape;119;p9"/>
          <p:cNvSpPr txBox="1"/>
          <p:nvPr>
            <p:ph type="title"/>
          </p:nvPr>
        </p:nvSpPr>
        <p:spPr>
          <a:xfrm>
            <a:off x="381000" y="0"/>
            <a:ext cx="8458200" cy="1143000"/>
          </a:xfrm>
          <a:prstGeom prst="rect">
            <a:avLst/>
          </a:prstGeom>
          <a:noFill/>
          <a:ln>
            <a:noFill/>
          </a:ln>
        </p:spPr>
        <p:txBody>
          <a:bodyPr anchorCtr="0" anchor="ctr" bIns="0" lIns="0" spcFirstLastPara="1" rIns="0" wrap="square" tIns="0">
            <a:noAutofit/>
          </a:bodyPr>
          <a:lstStyle/>
          <a:p>
            <a:pPr indent="0" lvl="0" marL="0" rtl="0" algn="l">
              <a:lnSpc>
                <a:spcPct val="100000"/>
              </a:lnSpc>
              <a:spcBef>
                <a:spcPts val="0"/>
              </a:spcBef>
              <a:spcAft>
                <a:spcPts val="0"/>
              </a:spcAft>
              <a:buClr>
                <a:schemeClr val="dk1"/>
              </a:buClr>
              <a:buSzPts val="2800"/>
              <a:buFont typeface="Verdana"/>
              <a:buNone/>
            </a:pPr>
            <a:r>
              <a:rPr b="1" i="0" lang="en-US" sz="2800" u="none">
                <a:solidFill>
                  <a:schemeClr val="dk1"/>
                </a:solidFill>
                <a:latin typeface="Verdana"/>
                <a:ea typeface="Verdana"/>
                <a:cs typeface="Verdana"/>
                <a:sym typeface="Verdana"/>
              </a:rPr>
              <a:t>Financial Statements of Property and Casualty Insurers</a:t>
            </a:r>
            <a:endParaRPr/>
          </a:p>
        </p:txBody>
      </p:sp>
      <p:sp>
        <p:nvSpPr>
          <p:cNvPr id="120" name="Google Shape;120;p9"/>
          <p:cNvSpPr txBox="1"/>
          <p:nvPr>
            <p:ph idx="1" type="body"/>
          </p:nvPr>
        </p:nvSpPr>
        <p:spPr>
          <a:xfrm>
            <a:off x="381000" y="1447800"/>
            <a:ext cx="8382000" cy="4648200"/>
          </a:xfrm>
          <a:prstGeom prst="rect">
            <a:avLst/>
          </a:prstGeom>
          <a:noFill/>
          <a:ln>
            <a:noFill/>
          </a:ln>
        </p:spPr>
        <p:txBody>
          <a:bodyPr anchorCtr="0" anchor="t" bIns="0" lIns="0" spcFirstLastPara="1" rIns="91425" wrap="square" tIns="0">
            <a:noAutofit/>
          </a:bodyPr>
          <a:lstStyle/>
          <a:p>
            <a:pPr indent="-342900" lvl="0" marL="342900" marR="0" rtl="0" algn="l">
              <a:lnSpc>
                <a:spcPct val="80000"/>
              </a:lnSpc>
              <a:spcBef>
                <a:spcPts val="0"/>
              </a:spcBef>
              <a:spcAft>
                <a:spcPts val="0"/>
              </a:spcAft>
              <a:buClr>
                <a:schemeClr val="dk1"/>
              </a:buClr>
              <a:buSzPts val="2800"/>
              <a:buFont typeface="Verdana"/>
              <a:buChar char="•"/>
            </a:pPr>
            <a:r>
              <a:rPr b="0" i="0" lang="en-US" sz="2800" u="none">
                <a:solidFill>
                  <a:schemeClr val="dk1"/>
                </a:solidFill>
                <a:latin typeface="Verdana"/>
                <a:ea typeface="Verdana"/>
                <a:cs typeface="Verdana"/>
                <a:sym typeface="Verdana"/>
              </a:rPr>
              <a:t>The </a:t>
            </a:r>
            <a:r>
              <a:rPr b="0" i="0" lang="en-US" sz="2800" u="sng">
                <a:solidFill>
                  <a:schemeClr val="dk1"/>
                </a:solidFill>
                <a:latin typeface="Verdana"/>
                <a:ea typeface="Verdana"/>
                <a:cs typeface="Verdana"/>
                <a:sym typeface="Verdana"/>
              </a:rPr>
              <a:t>unearned premium reserve</a:t>
            </a:r>
            <a:r>
              <a:rPr b="0" i="0" lang="en-US" sz="2800" u="none">
                <a:solidFill>
                  <a:schemeClr val="dk1"/>
                </a:solidFill>
                <a:latin typeface="Verdana"/>
                <a:ea typeface="Verdana"/>
                <a:cs typeface="Verdana"/>
                <a:sym typeface="Verdana"/>
              </a:rPr>
              <a:t> is a liability item that represents the unearned portion of gross premiums on all outstanding policies at the time of valuation</a:t>
            </a:r>
            <a:endParaRPr/>
          </a:p>
          <a:p>
            <a:pPr indent="-285750" lvl="1" marL="742950" marR="0" rtl="0" algn="l">
              <a:lnSpc>
                <a:spcPct val="80000"/>
              </a:lnSpc>
              <a:spcBef>
                <a:spcPts val="480"/>
              </a:spcBef>
              <a:spcAft>
                <a:spcPts val="0"/>
              </a:spcAft>
              <a:buClr>
                <a:schemeClr val="dk1"/>
              </a:buClr>
              <a:buSzPts val="2400"/>
              <a:buFont typeface="Verdana"/>
              <a:buChar char="–"/>
            </a:pPr>
            <a:r>
              <a:rPr b="0" i="0" lang="en-US" sz="2400" u="none" cap="none" strike="noStrike">
                <a:solidFill>
                  <a:schemeClr val="dk1"/>
                </a:solidFill>
                <a:latin typeface="Verdana"/>
                <a:ea typeface="Verdana"/>
                <a:cs typeface="Verdana"/>
                <a:sym typeface="Verdana"/>
              </a:rPr>
              <a:t>Its purpose is to pay for losses that occur during the policy period</a:t>
            </a:r>
            <a:endParaRPr/>
          </a:p>
          <a:p>
            <a:pPr indent="-285750" lvl="1" marL="742950" marR="0" rtl="0" algn="l">
              <a:lnSpc>
                <a:spcPct val="80000"/>
              </a:lnSpc>
              <a:spcBef>
                <a:spcPts val="480"/>
              </a:spcBef>
              <a:spcAft>
                <a:spcPts val="0"/>
              </a:spcAft>
              <a:buClr>
                <a:schemeClr val="dk1"/>
              </a:buClr>
              <a:buSzPts val="2400"/>
              <a:buFont typeface="Verdana"/>
              <a:buChar char="–"/>
            </a:pPr>
            <a:r>
              <a:rPr b="0" i="0" lang="en-US" sz="2400" u="none" cap="none" strike="noStrike">
                <a:solidFill>
                  <a:schemeClr val="dk1"/>
                </a:solidFill>
                <a:latin typeface="Verdana"/>
                <a:ea typeface="Verdana"/>
                <a:cs typeface="Verdana"/>
                <a:sym typeface="Verdana"/>
              </a:rPr>
              <a:t>It is also needed so that refunds can be paid to policyholders that cancel their coverage</a:t>
            </a:r>
            <a:endParaRPr/>
          </a:p>
          <a:p>
            <a:pPr indent="-285750" lvl="1" marL="742950" marR="0" rtl="0" algn="l">
              <a:lnSpc>
                <a:spcPct val="80000"/>
              </a:lnSpc>
              <a:spcBef>
                <a:spcPts val="480"/>
              </a:spcBef>
              <a:spcAft>
                <a:spcPts val="0"/>
              </a:spcAft>
              <a:buClr>
                <a:schemeClr val="dk1"/>
              </a:buClr>
              <a:buSzPts val="2400"/>
              <a:buFont typeface="Verdana"/>
              <a:buChar char="–"/>
            </a:pPr>
            <a:r>
              <a:rPr b="0" i="0" lang="en-US" sz="2400" u="none" cap="none" strike="noStrike">
                <a:solidFill>
                  <a:schemeClr val="dk1"/>
                </a:solidFill>
                <a:latin typeface="Verdana"/>
                <a:ea typeface="Verdana"/>
                <a:cs typeface="Verdana"/>
                <a:sym typeface="Verdana"/>
              </a:rPr>
              <a:t>It also serves as the basis for determining the amount that must be paid to a reinsurer for carrying reinsured polices</a:t>
            </a:r>
            <a:endParaRPr/>
          </a:p>
          <a:p>
            <a:pPr indent="-285750" lvl="1" marL="742950" marR="0" rtl="0" algn="l">
              <a:lnSpc>
                <a:spcPct val="80000"/>
              </a:lnSpc>
              <a:spcBef>
                <a:spcPts val="480"/>
              </a:spcBef>
              <a:spcAft>
                <a:spcPts val="0"/>
              </a:spcAft>
              <a:buClr>
                <a:schemeClr val="dk1"/>
              </a:buClr>
              <a:buSzPts val="2400"/>
              <a:buFont typeface="Verdana"/>
              <a:buChar char="–"/>
            </a:pPr>
            <a:r>
              <a:rPr b="0" i="0" lang="en-US" sz="2400" u="none" cap="none" strike="noStrike">
                <a:solidFill>
                  <a:schemeClr val="dk1"/>
                </a:solidFill>
                <a:latin typeface="Verdana"/>
                <a:ea typeface="Verdana"/>
                <a:cs typeface="Verdana"/>
                <a:sym typeface="Verdana"/>
              </a:rPr>
              <a:t>The </a:t>
            </a:r>
            <a:r>
              <a:rPr b="0" i="0" lang="en-US" sz="2400" u="sng" cap="none" strike="noStrike">
                <a:solidFill>
                  <a:schemeClr val="dk1"/>
                </a:solidFill>
                <a:latin typeface="Verdana"/>
                <a:ea typeface="Verdana"/>
                <a:cs typeface="Verdana"/>
                <a:sym typeface="Verdana"/>
              </a:rPr>
              <a:t>annual pro rata method</a:t>
            </a:r>
            <a:r>
              <a:rPr b="0" i="0" lang="en-US" sz="2400" u="none" cap="none" strike="noStrike">
                <a:solidFill>
                  <a:schemeClr val="dk1"/>
                </a:solidFill>
                <a:latin typeface="Verdana"/>
                <a:ea typeface="Verdana"/>
                <a:cs typeface="Verdana"/>
                <a:sym typeface="Verdana"/>
              </a:rPr>
              <a:t> is one method of calculating the reserve</a:t>
            </a:r>
            <a:endParaRPr/>
          </a:p>
        </p:txBody>
      </p:sp>
    </p:spTree>
  </p:cSld>
  <p:clrMapOvr>
    <a:masterClrMapping/>
  </p:clrMapOvr>
  <p:transition spd="med">
    <p:wipe dir="r"/>
  </p:transition>
</p:sld>
</file>

<file path=ppt/theme/theme1.xml><?xml version="1.0" encoding="utf-8"?>
<a:theme xmlns:a="http://schemas.openxmlformats.org/drawingml/2006/main" xmlns:r="http://schemas.openxmlformats.org/officeDocument/2006/relationships" name="1_Rejda_template">
  <a:themeElements>
    <a:clrScheme name="Pearson_PowerPoint_Template_Bekaer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Rejda_template">
  <a:themeElements>
    <a:clrScheme name="Pearson_PowerPoint_Template_Bekaer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2004-08-04T08:00:35Z</dcterms:created>
  <dc:creator>Rejda / McNamara</dc:creator>
</cp:coreProperties>
</file>

<file path=docProps/custom.xml><?xml version="1.0" encoding="utf-8"?>
<Properties xmlns="http://schemas.openxmlformats.org/officeDocument/2006/custom-properties" xmlns:vt="http://schemas.openxmlformats.org/officeDocument/2006/docPropsVTypes"/>
</file>