
<file path=[Content_Types].xml><?xml version="1.0" encoding="utf-8"?>
<Types xmlns="http://schemas.openxmlformats.org/package/2006/content-types">
  <Default ContentType="image/jpeg" Extension="jpg"/>
  <Default ContentType="application/vnd.openxmlformats-officedocument.vmlDrawing" Extension="vml"/>
  <Default ContentType="application/xml" Extension="xml"/>
  <Default ContentType="image/png" Extension="png"/>
  <Default ContentType="application/msword" Extension="doc"/>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msword" PartName="/ppt/embeddings/Microsoft_Office_Word_97_-_2003_Document2.doc"/>
  <Override ContentType="application/msword" PartName="/ppt/embeddings/Microsoft_Office_Word_97_-_2003_Document1.doc"/>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6" roundtripDataSignature="AMtx7mgoMSM2boiTfUPn2mFtbP/rp+ei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948152-150F-42D2-9D74-1B8CBBE1B101}">
  <a:tblStyle styleId="{91948152-150F-42D2-9D74-1B8CBBE1B10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9" name="Google Shape;1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6" name="Google Shape;17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3" name="Google Shape;18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7" name="Google Shape;19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4" name="Google Shape;20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1" name="Google Shape;21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8" name="Google Shape;21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5" name="Google Shape;8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6" name="Google Shape;2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3" name="Google Shape;23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0" name="Google Shape;24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8" name="Google Shape;24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5" name="Google Shape;25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0" name="Google Shape;27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7" name="Google Shape;27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4" name="Google Shape;28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2" name="Google Shape;29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2" name="Google Shape;9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0" name="Google Shape;10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 name="Google Shape;1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4" name="Google Shape;11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5" name="Google Shape;13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 name="Google Shape;1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1"/>
          <p:cNvSpPr txBox="1"/>
          <p:nvPr>
            <p:ph type="ctrTitle"/>
          </p:nvPr>
        </p:nvSpPr>
        <p:spPr>
          <a:xfrm>
            <a:off x="685800" y="2130425"/>
            <a:ext cx="7772400" cy="1470025"/>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rgbClr val="336699"/>
              </a:buClr>
              <a:buSzPts val="2800"/>
              <a:buFont typeface="Arial"/>
              <a:buNone/>
              <a:defRPr/>
            </a:lvl1pPr>
            <a:lvl2pPr lvl="1" algn="ctr">
              <a:spcBef>
                <a:spcPts val="480"/>
              </a:spcBef>
              <a:spcAft>
                <a:spcPts val="0"/>
              </a:spcAft>
              <a:buClr>
                <a:srgbClr val="336699"/>
              </a:buClr>
              <a:buSzPts val="2400"/>
              <a:buFont typeface="Arial"/>
              <a:buNone/>
              <a:defRPr/>
            </a:lvl2pPr>
            <a:lvl3pPr lvl="2" algn="ctr">
              <a:spcBef>
                <a:spcPts val="400"/>
              </a:spcBef>
              <a:spcAft>
                <a:spcPts val="0"/>
              </a:spcAft>
              <a:buClr>
                <a:srgbClr val="336699"/>
              </a:buClr>
              <a:buSzPts val="2000"/>
              <a:buFont typeface="Arial"/>
              <a:buNone/>
              <a:defRPr/>
            </a:lvl3pPr>
            <a:lvl4pPr lvl="3" algn="ctr">
              <a:spcBef>
                <a:spcPts val="360"/>
              </a:spcBef>
              <a:spcAft>
                <a:spcPts val="0"/>
              </a:spcAft>
              <a:buClr>
                <a:srgbClr val="336699"/>
              </a:buClr>
              <a:buSzPts val="1800"/>
              <a:buFont typeface="Arial"/>
              <a:buNone/>
              <a:defRPr/>
            </a:lvl4pPr>
            <a:lvl5pPr lvl="4" algn="ctr">
              <a:spcBef>
                <a:spcPts val="360"/>
              </a:spcBef>
              <a:spcAft>
                <a:spcPts val="0"/>
              </a:spcAft>
              <a:buClr>
                <a:srgbClr val="336699"/>
              </a:buClr>
              <a:buSzPts val="1800"/>
              <a:buFont typeface="Arial"/>
              <a:buNone/>
              <a:defRPr/>
            </a:lvl5pPr>
            <a:lvl6pPr lvl="5" algn="ctr">
              <a:spcBef>
                <a:spcPts val="360"/>
              </a:spcBef>
              <a:spcAft>
                <a:spcPts val="0"/>
              </a:spcAft>
              <a:buClr>
                <a:srgbClr val="336699"/>
              </a:buClr>
              <a:buSzPts val="1800"/>
              <a:buFont typeface="Arial"/>
              <a:buNone/>
              <a:defRPr/>
            </a:lvl6pPr>
            <a:lvl7pPr lvl="6" algn="ctr">
              <a:spcBef>
                <a:spcPts val="360"/>
              </a:spcBef>
              <a:spcAft>
                <a:spcPts val="0"/>
              </a:spcAft>
              <a:buClr>
                <a:srgbClr val="336699"/>
              </a:buClr>
              <a:buSzPts val="1800"/>
              <a:buFont typeface="Arial"/>
              <a:buNone/>
              <a:defRPr/>
            </a:lvl7pPr>
            <a:lvl8pPr lvl="7" algn="ctr">
              <a:spcBef>
                <a:spcPts val="360"/>
              </a:spcBef>
              <a:spcAft>
                <a:spcPts val="0"/>
              </a:spcAft>
              <a:buClr>
                <a:srgbClr val="336699"/>
              </a:buClr>
              <a:buSzPts val="1800"/>
              <a:buFont typeface="Arial"/>
              <a:buNone/>
              <a:defRPr/>
            </a:lvl8pPr>
            <a:lvl9pPr lvl="8" algn="ctr">
              <a:spcBef>
                <a:spcPts val="360"/>
              </a:spcBef>
              <a:spcAft>
                <a:spcPts val="0"/>
              </a:spcAft>
              <a:buClr>
                <a:srgbClr val="336699"/>
              </a:buClr>
              <a:buSzPts val="1800"/>
              <a:buFont typeface="Arial"/>
              <a:buNone/>
              <a:defRPr/>
            </a:lvl9pPr>
          </a:lstStyle>
          <a:p/>
        </p:txBody>
      </p:sp>
      <p:sp>
        <p:nvSpPr>
          <p:cNvPr id="17" name="Google Shape;17;p31"/>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1"/>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40"/>
          <p:cNvSpPr txBox="1"/>
          <p:nvPr>
            <p:ph type="title"/>
          </p:nvPr>
        </p:nvSpPr>
        <p:spPr>
          <a:xfrm>
            <a:off x="0" y="0"/>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40"/>
          <p:cNvSpPr txBox="1"/>
          <p:nvPr>
            <p:ph idx="1" type="body"/>
          </p:nvPr>
        </p:nvSpPr>
        <p:spPr>
          <a:xfrm rot="5400000">
            <a:off x="2422525" y="-230187"/>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36699"/>
              </a:buClr>
              <a:buSzPts val="1800"/>
              <a:buChar char="•"/>
              <a:defRPr/>
            </a:lvl1pPr>
            <a:lvl2pPr indent="-342900" lvl="1" marL="914400" algn="l">
              <a:spcBef>
                <a:spcPts val="360"/>
              </a:spcBef>
              <a:spcAft>
                <a:spcPts val="0"/>
              </a:spcAft>
              <a:buClr>
                <a:srgbClr val="336699"/>
              </a:buClr>
              <a:buSzPts val="1800"/>
              <a:buChar char="–"/>
              <a:defRPr/>
            </a:lvl2pPr>
            <a:lvl3pPr indent="-342900" lvl="2" marL="1371600" algn="l">
              <a:spcBef>
                <a:spcPts val="360"/>
              </a:spcBef>
              <a:spcAft>
                <a:spcPts val="0"/>
              </a:spcAft>
              <a:buClr>
                <a:srgbClr val="336699"/>
              </a:buClr>
              <a:buSzPts val="1800"/>
              <a:buChar char="•"/>
              <a:defRPr/>
            </a:lvl3pPr>
            <a:lvl4pPr indent="-342900" lvl="3" marL="1828800" algn="l">
              <a:spcBef>
                <a:spcPts val="360"/>
              </a:spcBef>
              <a:spcAft>
                <a:spcPts val="0"/>
              </a:spcAft>
              <a:buClr>
                <a:srgbClr val="336699"/>
              </a:buClr>
              <a:buSzPts val="1800"/>
              <a:buChar char="–"/>
              <a:defRPr/>
            </a:lvl4pPr>
            <a:lvl5pPr indent="-342900" lvl="4" marL="2286000" algn="l">
              <a:spcBef>
                <a:spcPts val="360"/>
              </a:spcBef>
              <a:spcAft>
                <a:spcPts val="0"/>
              </a:spcAft>
              <a:buClr>
                <a:srgbClr val="336699"/>
              </a:buClr>
              <a:buSzPts val="1800"/>
              <a:buChar char="»"/>
              <a:defRPr/>
            </a:lvl5pPr>
            <a:lvl6pPr indent="-342900" lvl="5" marL="2743200" algn="l">
              <a:spcBef>
                <a:spcPts val="360"/>
              </a:spcBef>
              <a:spcAft>
                <a:spcPts val="0"/>
              </a:spcAft>
              <a:buClr>
                <a:srgbClr val="336699"/>
              </a:buClr>
              <a:buSzPts val="1800"/>
              <a:buChar char="»"/>
              <a:defRPr/>
            </a:lvl6pPr>
            <a:lvl7pPr indent="-342900" lvl="6" marL="3200400" algn="l">
              <a:spcBef>
                <a:spcPts val="360"/>
              </a:spcBef>
              <a:spcAft>
                <a:spcPts val="0"/>
              </a:spcAft>
              <a:buClr>
                <a:srgbClr val="336699"/>
              </a:buClr>
              <a:buSzPts val="1800"/>
              <a:buChar char="»"/>
              <a:defRPr/>
            </a:lvl7pPr>
            <a:lvl8pPr indent="-342900" lvl="7" marL="3657600" algn="l">
              <a:spcBef>
                <a:spcPts val="360"/>
              </a:spcBef>
              <a:spcAft>
                <a:spcPts val="0"/>
              </a:spcAft>
              <a:buClr>
                <a:srgbClr val="336699"/>
              </a:buClr>
              <a:buSzPts val="1800"/>
              <a:buChar char="»"/>
              <a:defRPr/>
            </a:lvl8pPr>
            <a:lvl9pPr indent="-342900" lvl="8" marL="4114800" algn="l">
              <a:spcBef>
                <a:spcPts val="360"/>
              </a:spcBef>
              <a:spcAft>
                <a:spcPts val="0"/>
              </a:spcAft>
              <a:buClr>
                <a:srgbClr val="336699"/>
              </a:buClr>
              <a:buSzPts val="1800"/>
              <a:buChar char="»"/>
              <a:defRPr/>
            </a:lvl9pPr>
          </a:lstStyle>
          <a:p/>
        </p:txBody>
      </p:sp>
      <p:sp>
        <p:nvSpPr>
          <p:cNvPr id="65" name="Google Shape;65;p40"/>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41"/>
          <p:cNvSpPr txBox="1"/>
          <p:nvPr>
            <p:ph type="title"/>
          </p:nvPr>
        </p:nvSpPr>
        <p:spPr>
          <a:xfrm>
            <a:off x="6856413" y="0"/>
            <a:ext cx="2284412" cy="5713413"/>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spcBef>
                <a:spcPts val="0"/>
              </a:spcBef>
              <a:spcAft>
                <a:spcPts val="0"/>
              </a:spcAft>
              <a:buNone/>
              <a:defRPr/>
            </a:lvl1pPr>
          </a:lstStyle>
          <a:p/>
        </p:txBody>
      </p:sp>
      <p:sp>
        <p:nvSpPr>
          <p:cNvPr id="69" name="Google Shape;69;p41"/>
          <p:cNvSpPr txBox="1"/>
          <p:nvPr/>
        </p:nvSpPr>
        <p:spPr>
          <a:xfrm rot="5400000">
            <a:off x="5141899" y="1714501"/>
            <a:ext cx="5713413" cy="2284412"/>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Times New Roman"/>
                <a:ea typeface="Times New Roman"/>
                <a:cs typeface="Times New Roman"/>
                <a:sym typeface="Times New Roman"/>
              </a:rPr>
              <a:t>Click to edit Master title style</a:t>
            </a:r>
            <a:endParaRPr b="0" i="0" sz="3600" u="none" cap="none" strike="noStrike">
              <a:solidFill>
                <a:schemeClr val="lt1"/>
              </a:solidFill>
              <a:latin typeface="Times New Roman"/>
              <a:ea typeface="Times New Roman"/>
              <a:cs typeface="Times New Roman"/>
              <a:sym typeface="Times New Roman"/>
            </a:endParaRPr>
          </a:p>
        </p:txBody>
      </p:sp>
      <p:sp>
        <p:nvSpPr>
          <p:cNvPr id="70" name="Google Shape;70;p41"/>
          <p:cNvSpPr txBox="1"/>
          <p:nvPr>
            <p:ph idx="1" type="body"/>
          </p:nvPr>
        </p:nvSpPr>
        <p:spPr>
          <a:xfrm rot="5400000">
            <a:off x="495300" y="-495300"/>
            <a:ext cx="5713413" cy="670401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36699"/>
              </a:buClr>
              <a:buSzPts val="1800"/>
              <a:buChar char="•"/>
              <a:defRPr/>
            </a:lvl1pPr>
            <a:lvl2pPr indent="-342900" lvl="1" marL="914400" algn="l">
              <a:spcBef>
                <a:spcPts val="360"/>
              </a:spcBef>
              <a:spcAft>
                <a:spcPts val="0"/>
              </a:spcAft>
              <a:buClr>
                <a:srgbClr val="336699"/>
              </a:buClr>
              <a:buSzPts val="1800"/>
              <a:buChar char="–"/>
              <a:defRPr/>
            </a:lvl2pPr>
            <a:lvl3pPr indent="-342900" lvl="2" marL="1371600" algn="l">
              <a:spcBef>
                <a:spcPts val="360"/>
              </a:spcBef>
              <a:spcAft>
                <a:spcPts val="0"/>
              </a:spcAft>
              <a:buClr>
                <a:srgbClr val="336699"/>
              </a:buClr>
              <a:buSzPts val="1800"/>
              <a:buChar char="•"/>
              <a:defRPr/>
            </a:lvl3pPr>
            <a:lvl4pPr indent="-342900" lvl="3" marL="1828800" algn="l">
              <a:spcBef>
                <a:spcPts val="360"/>
              </a:spcBef>
              <a:spcAft>
                <a:spcPts val="0"/>
              </a:spcAft>
              <a:buClr>
                <a:srgbClr val="336699"/>
              </a:buClr>
              <a:buSzPts val="1800"/>
              <a:buChar char="–"/>
              <a:defRPr/>
            </a:lvl4pPr>
            <a:lvl5pPr indent="-342900" lvl="4" marL="2286000" algn="l">
              <a:spcBef>
                <a:spcPts val="360"/>
              </a:spcBef>
              <a:spcAft>
                <a:spcPts val="0"/>
              </a:spcAft>
              <a:buClr>
                <a:srgbClr val="336699"/>
              </a:buClr>
              <a:buSzPts val="1800"/>
              <a:buChar char="»"/>
              <a:defRPr/>
            </a:lvl5pPr>
            <a:lvl6pPr indent="-342900" lvl="5" marL="2743200" algn="l">
              <a:spcBef>
                <a:spcPts val="360"/>
              </a:spcBef>
              <a:spcAft>
                <a:spcPts val="0"/>
              </a:spcAft>
              <a:buClr>
                <a:srgbClr val="336699"/>
              </a:buClr>
              <a:buSzPts val="1800"/>
              <a:buChar char="»"/>
              <a:defRPr/>
            </a:lvl6pPr>
            <a:lvl7pPr indent="-342900" lvl="6" marL="3200400" algn="l">
              <a:spcBef>
                <a:spcPts val="360"/>
              </a:spcBef>
              <a:spcAft>
                <a:spcPts val="0"/>
              </a:spcAft>
              <a:buClr>
                <a:srgbClr val="336699"/>
              </a:buClr>
              <a:buSzPts val="1800"/>
              <a:buChar char="»"/>
              <a:defRPr/>
            </a:lvl7pPr>
            <a:lvl8pPr indent="-342900" lvl="7" marL="3657600" algn="l">
              <a:spcBef>
                <a:spcPts val="360"/>
              </a:spcBef>
              <a:spcAft>
                <a:spcPts val="0"/>
              </a:spcAft>
              <a:buClr>
                <a:srgbClr val="336699"/>
              </a:buClr>
              <a:buSzPts val="1800"/>
              <a:buChar char="»"/>
              <a:defRPr/>
            </a:lvl8pPr>
            <a:lvl9pPr indent="-342900" lvl="8" marL="4114800" algn="l">
              <a:spcBef>
                <a:spcPts val="360"/>
              </a:spcBef>
              <a:spcAft>
                <a:spcPts val="0"/>
              </a:spcAft>
              <a:buClr>
                <a:srgbClr val="336699"/>
              </a:buClr>
              <a:buSzPts val="1800"/>
              <a:buChar char="»"/>
              <a:defRPr/>
            </a:lvl9pPr>
          </a:lstStyle>
          <a:p/>
        </p:txBody>
      </p:sp>
      <p:sp>
        <p:nvSpPr>
          <p:cNvPr id="71" name="Google Shape;71;p41"/>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2"/>
          <p:cNvSpPr txBox="1"/>
          <p:nvPr>
            <p:ph type="title"/>
          </p:nvPr>
        </p:nvSpPr>
        <p:spPr>
          <a:xfrm>
            <a:off x="0" y="0"/>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2"/>
          <p:cNvSpPr txBox="1"/>
          <p:nvPr>
            <p:ph idx="1" type="body"/>
          </p:nvPr>
        </p:nvSpPr>
        <p:spPr>
          <a:xfrm>
            <a:off x="593725" y="1598613"/>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36699"/>
              </a:buClr>
              <a:buSzPts val="1800"/>
              <a:buChar char="•"/>
              <a:defRPr/>
            </a:lvl1pPr>
            <a:lvl2pPr indent="-342900" lvl="1" marL="914400" algn="l">
              <a:spcBef>
                <a:spcPts val="360"/>
              </a:spcBef>
              <a:spcAft>
                <a:spcPts val="0"/>
              </a:spcAft>
              <a:buClr>
                <a:srgbClr val="336699"/>
              </a:buClr>
              <a:buSzPts val="1800"/>
              <a:buChar char="–"/>
              <a:defRPr/>
            </a:lvl2pPr>
            <a:lvl3pPr indent="-342900" lvl="2" marL="1371600" algn="l">
              <a:spcBef>
                <a:spcPts val="360"/>
              </a:spcBef>
              <a:spcAft>
                <a:spcPts val="0"/>
              </a:spcAft>
              <a:buClr>
                <a:srgbClr val="336699"/>
              </a:buClr>
              <a:buSzPts val="1800"/>
              <a:buChar char="•"/>
              <a:defRPr/>
            </a:lvl3pPr>
            <a:lvl4pPr indent="-342900" lvl="3" marL="1828800" algn="l">
              <a:spcBef>
                <a:spcPts val="360"/>
              </a:spcBef>
              <a:spcAft>
                <a:spcPts val="0"/>
              </a:spcAft>
              <a:buClr>
                <a:srgbClr val="336699"/>
              </a:buClr>
              <a:buSzPts val="1800"/>
              <a:buChar char="–"/>
              <a:defRPr/>
            </a:lvl4pPr>
            <a:lvl5pPr indent="-342900" lvl="4" marL="2286000" algn="l">
              <a:spcBef>
                <a:spcPts val="360"/>
              </a:spcBef>
              <a:spcAft>
                <a:spcPts val="0"/>
              </a:spcAft>
              <a:buClr>
                <a:srgbClr val="336699"/>
              </a:buClr>
              <a:buSzPts val="1800"/>
              <a:buChar char="»"/>
              <a:defRPr/>
            </a:lvl5pPr>
            <a:lvl6pPr indent="-342900" lvl="5" marL="2743200" algn="l">
              <a:spcBef>
                <a:spcPts val="360"/>
              </a:spcBef>
              <a:spcAft>
                <a:spcPts val="0"/>
              </a:spcAft>
              <a:buClr>
                <a:srgbClr val="336699"/>
              </a:buClr>
              <a:buSzPts val="1800"/>
              <a:buChar char="»"/>
              <a:defRPr/>
            </a:lvl6pPr>
            <a:lvl7pPr indent="-342900" lvl="6" marL="3200400" algn="l">
              <a:spcBef>
                <a:spcPts val="360"/>
              </a:spcBef>
              <a:spcAft>
                <a:spcPts val="0"/>
              </a:spcAft>
              <a:buClr>
                <a:srgbClr val="336699"/>
              </a:buClr>
              <a:buSzPts val="1800"/>
              <a:buChar char="»"/>
              <a:defRPr/>
            </a:lvl7pPr>
            <a:lvl8pPr indent="-342900" lvl="7" marL="3657600" algn="l">
              <a:spcBef>
                <a:spcPts val="360"/>
              </a:spcBef>
              <a:spcAft>
                <a:spcPts val="0"/>
              </a:spcAft>
              <a:buClr>
                <a:srgbClr val="336699"/>
              </a:buClr>
              <a:buSzPts val="1800"/>
              <a:buChar char="»"/>
              <a:defRPr/>
            </a:lvl8pPr>
            <a:lvl9pPr indent="-342900" lvl="8" marL="4114800" algn="l">
              <a:spcBef>
                <a:spcPts val="360"/>
              </a:spcBef>
              <a:spcAft>
                <a:spcPts val="0"/>
              </a:spcAft>
              <a:buClr>
                <a:srgbClr val="336699"/>
              </a:buClr>
              <a:buSzPts val="1800"/>
              <a:buChar char="»"/>
              <a:defRPr/>
            </a:lvl9pPr>
          </a:lstStyle>
          <a:p/>
        </p:txBody>
      </p:sp>
      <p:sp>
        <p:nvSpPr>
          <p:cNvPr id="22" name="Google Shape;22;p32"/>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2"/>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33"/>
          <p:cNvSpPr txBox="1"/>
          <p:nvPr>
            <p:ph type="title"/>
          </p:nvPr>
        </p:nvSpPr>
        <p:spPr>
          <a:xfrm>
            <a:off x="0" y="0"/>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33"/>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4"/>
          <p:cNvSpPr txBox="1"/>
          <p:nvPr>
            <p:ph type="title"/>
          </p:nvPr>
        </p:nvSpPr>
        <p:spPr>
          <a:xfrm>
            <a:off x="722313" y="4406900"/>
            <a:ext cx="7772400" cy="1362075"/>
          </a:xfrm>
          <a:prstGeom prst="rect">
            <a:avLst/>
          </a:prstGeom>
          <a:blipFill rotWithShape="1">
            <a:blip r:embed="rId2">
              <a:alphaModFix/>
            </a:blip>
            <a:stretch>
              <a:fillRect b="0" l="0" r="0" t="0"/>
            </a:stretch>
          </a:blipFill>
          <a:ln>
            <a:noFill/>
          </a:ln>
        </p:spPr>
        <p:txBody>
          <a:bodyPr anchorCtr="1"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336699"/>
              </a:buClr>
              <a:buSzPts val="2000"/>
              <a:buFont typeface="Arial"/>
              <a:buNone/>
              <a:defRPr sz="2000"/>
            </a:lvl1pPr>
            <a:lvl2pPr indent="-228600" lvl="1" marL="914400" algn="l">
              <a:spcBef>
                <a:spcPts val="360"/>
              </a:spcBef>
              <a:spcAft>
                <a:spcPts val="0"/>
              </a:spcAft>
              <a:buClr>
                <a:srgbClr val="336699"/>
              </a:buClr>
              <a:buSzPts val="1800"/>
              <a:buFont typeface="Arial"/>
              <a:buNone/>
              <a:defRPr sz="1800"/>
            </a:lvl2pPr>
            <a:lvl3pPr indent="-228600" lvl="2" marL="1371600" algn="l">
              <a:spcBef>
                <a:spcPts val="320"/>
              </a:spcBef>
              <a:spcAft>
                <a:spcPts val="0"/>
              </a:spcAft>
              <a:buClr>
                <a:srgbClr val="336699"/>
              </a:buClr>
              <a:buSzPts val="1600"/>
              <a:buFont typeface="Arial"/>
              <a:buNone/>
              <a:defRPr sz="1600"/>
            </a:lvl3pPr>
            <a:lvl4pPr indent="-228600" lvl="3" marL="1828800" algn="l">
              <a:spcBef>
                <a:spcPts val="280"/>
              </a:spcBef>
              <a:spcAft>
                <a:spcPts val="0"/>
              </a:spcAft>
              <a:buClr>
                <a:srgbClr val="336699"/>
              </a:buClr>
              <a:buSzPts val="1400"/>
              <a:buFont typeface="Arial"/>
              <a:buNone/>
              <a:defRPr sz="1400"/>
            </a:lvl4pPr>
            <a:lvl5pPr indent="-228600" lvl="4" marL="2286000" algn="l">
              <a:spcBef>
                <a:spcPts val="280"/>
              </a:spcBef>
              <a:spcAft>
                <a:spcPts val="0"/>
              </a:spcAft>
              <a:buClr>
                <a:srgbClr val="336699"/>
              </a:buClr>
              <a:buSzPts val="1400"/>
              <a:buFont typeface="Arial"/>
              <a:buNone/>
              <a:defRPr sz="1400"/>
            </a:lvl5pPr>
            <a:lvl6pPr indent="-228600" lvl="5" marL="2743200" algn="l">
              <a:spcBef>
                <a:spcPts val="280"/>
              </a:spcBef>
              <a:spcAft>
                <a:spcPts val="0"/>
              </a:spcAft>
              <a:buClr>
                <a:srgbClr val="336699"/>
              </a:buClr>
              <a:buSzPts val="1400"/>
              <a:buFont typeface="Arial"/>
              <a:buNone/>
              <a:defRPr sz="1400"/>
            </a:lvl6pPr>
            <a:lvl7pPr indent="-228600" lvl="6" marL="3200400" algn="l">
              <a:spcBef>
                <a:spcPts val="280"/>
              </a:spcBef>
              <a:spcAft>
                <a:spcPts val="0"/>
              </a:spcAft>
              <a:buClr>
                <a:srgbClr val="336699"/>
              </a:buClr>
              <a:buSzPts val="1400"/>
              <a:buFont typeface="Arial"/>
              <a:buNone/>
              <a:defRPr sz="1400"/>
            </a:lvl7pPr>
            <a:lvl8pPr indent="-228600" lvl="7" marL="3657600" algn="l">
              <a:spcBef>
                <a:spcPts val="280"/>
              </a:spcBef>
              <a:spcAft>
                <a:spcPts val="0"/>
              </a:spcAft>
              <a:buClr>
                <a:srgbClr val="336699"/>
              </a:buClr>
              <a:buSzPts val="1400"/>
              <a:buFont typeface="Arial"/>
              <a:buNone/>
              <a:defRPr sz="1400"/>
            </a:lvl8pPr>
            <a:lvl9pPr indent="-228600" lvl="8" marL="4114800" algn="l">
              <a:spcBef>
                <a:spcPts val="280"/>
              </a:spcBef>
              <a:spcAft>
                <a:spcPts val="0"/>
              </a:spcAft>
              <a:buClr>
                <a:srgbClr val="336699"/>
              </a:buClr>
              <a:buSzPts val="1400"/>
              <a:buFont typeface="Arial"/>
              <a:buNone/>
              <a:defRPr sz="1400"/>
            </a:lvl9pPr>
          </a:lstStyle>
          <a:p/>
        </p:txBody>
      </p:sp>
      <p:sp>
        <p:nvSpPr>
          <p:cNvPr id="31" name="Google Shape;31;p34"/>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0" y="0"/>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35"/>
          <p:cNvSpPr txBox="1"/>
          <p:nvPr>
            <p:ph idx="1" type="body"/>
          </p:nvPr>
        </p:nvSpPr>
        <p:spPr>
          <a:xfrm>
            <a:off x="593725" y="1598613"/>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336699"/>
              </a:buClr>
              <a:buSzPts val="2800"/>
              <a:buFont typeface="Arial"/>
              <a:buChar char="•"/>
              <a:defRPr sz="2800"/>
            </a:lvl1pPr>
            <a:lvl2pPr indent="-381000" lvl="1" marL="914400" algn="l">
              <a:spcBef>
                <a:spcPts val="480"/>
              </a:spcBef>
              <a:spcAft>
                <a:spcPts val="0"/>
              </a:spcAft>
              <a:buClr>
                <a:srgbClr val="336699"/>
              </a:buClr>
              <a:buSzPts val="2400"/>
              <a:buFont typeface="Arial"/>
              <a:buChar char="–"/>
              <a:defRPr sz="2400"/>
            </a:lvl2pPr>
            <a:lvl3pPr indent="-355600" lvl="2" marL="1371600" algn="l">
              <a:spcBef>
                <a:spcPts val="400"/>
              </a:spcBef>
              <a:spcAft>
                <a:spcPts val="0"/>
              </a:spcAft>
              <a:buClr>
                <a:srgbClr val="336699"/>
              </a:buClr>
              <a:buSzPts val="2000"/>
              <a:buFont typeface="Arial"/>
              <a:buChar char="•"/>
              <a:defRPr sz="2000"/>
            </a:lvl3pPr>
            <a:lvl4pPr indent="-342900" lvl="3" marL="1828800" algn="l">
              <a:spcBef>
                <a:spcPts val="360"/>
              </a:spcBef>
              <a:spcAft>
                <a:spcPts val="0"/>
              </a:spcAft>
              <a:buClr>
                <a:srgbClr val="336699"/>
              </a:buClr>
              <a:buSzPts val="1800"/>
              <a:buFont typeface="Arial"/>
              <a:buChar char="–"/>
              <a:defRPr sz="1800"/>
            </a:lvl4pPr>
            <a:lvl5pPr indent="-342900" lvl="4" marL="2286000" algn="l">
              <a:spcBef>
                <a:spcPts val="360"/>
              </a:spcBef>
              <a:spcAft>
                <a:spcPts val="0"/>
              </a:spcAft>
              <a:buClr>
                <a:srgbClr val="336699"/>
              </a:buClr>
              <a:buSzPts val="1800"/>
              <a:buFont typeface="Arial"/>
              <a:buChar char="»"/>
              <a:defRPr sz="1800"/>
            </a:lvl5pPr>
            <a:lvl6pPr indent="-342900" lvl="5" marL="2743200" algn="l">
              <a:spcBef>
                <a:spcPts val="360"/>
              </a:spcBef>
              <a:spcAft>
                <a:spcPts val="0"/>
              </a:spcAft>
              <a:buClr>
                <a:srgbClr val="336699"/>
              </a:buClr>
              <a:buSzPts val="1800"/>
              <a:buFont typeface="Arial"/>
              <a:buChar char="»"/>
              <a:defRPr sz="1800"/>
            </a:lvl6pPr>
            <a:lvl7pPr indent="-342900" lvl="6" marL="3200400" algn="l">
              <a:spcBef>
                <a:spcPts val="360"/>
              </a:spcBef>
              <a:spcAft>
                <a:spcPts val="0"/>
              </a:spcAft>
              <a:buClr>
                <a:srgbClr val="336699"/>
              </a:buClr>
              <a:buSzPts val="1800"/>
              <a:buFont typeface="Arial"/>
              <a:buChar char="»"/>
              <a:defRPr sz="1800"/>
            </a:lvl7pPr>
            <a:lvl8pPr indent="-342900" lvl="7" marL="3657600" algn="l">
              <a:spcBef>
                <a:spcPts val="360"/>
              </a:spcBef>
              <a:spcAft>
                <a:spcPts val="0"/>
              </a:spcAft>
              <a:buClr>
                <a:srgbClr val="336699"/>
              </a:buClr>
              <a:buSzPts val="1800"/>
              <a:buFont typeface="Arial"/>
              <a:buChar char="»"/>
              <a:defRPr sz="1800"/>
            </a:lvl8pPr>
            <a:lvl9pPr indent="-342900" lvl="8" marL="4114800" algn="l">
              <a:spcBef>
                <a:spcPts val="360"/>
              </a:spcBef>
              <a:spcAft>
                <a:spcPts val="0"/>
              </a:spcAft>
              <a:buClr>
                <a:srgbClr val="336699"/>
              </a:buClr>
              <a:buSzPts val="1800"/>
              <a:buFont typeface="Arial"/>
              <a:buChar char="»"/>
              <a:defRPr sz="1800"/>
            </a:lvl9pPr>
          </a:lstStyle>
          <a:p/>
        </p:txBody>
      </p:sp>
      <p:sp>
        <p:nvSpPr>
          <p:cNvPr id="36" name="Google Shape;36;p35"/>
          <p:cNvSpPr txBox="1"/>
          <p:nvPr>
            <p:ph idx="2" type="body"/>
          </p:nvPr>
        </p:nvSpPr>
        <p:spPr>
          <a:xfrm>
            <a:off x="4556125" y="1598613"/>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336699"/>
              </a:buClr>
              <a:buSzPts val="2800"/>
              <a:buFont typeface="Arial"/>
              <a:buChar char="•"/>
              <a:defRPr sz="2800"/>
            </a:lvl1pPr>
            <a:lvl2pPr indent="-381000" lvl="1" marL="914400" algn="l">
              <a:spcBef>
                <a:spcPts val="480"/>
              </a:spcBef>
              <a:spcAft>
                <a:spcPts val="0"/>
              </a:spcAft>
              <a:buClr>
                <a:srgbClr val="336699"/>
              </a:buClr>
              <a:buSzPts val="2400"/>
              <a:buFont typeface="Arial"/>
              <a:buChar char="–"/>
              <a:defRPr sz="2400"/>
            </a:lvl2pPr>
            <a:lvl3pPr indent="-355600" lvl="2" marL="1371600" algn="l">
              <a:spcBef>
                <a:spcPts val="400"/>
              </a:spcBef>
              <a:spcAft>
                <a:spcPts val="0"/>
              </a:spcAft>
              <a:buClr>
                <a:srgbClr val="336699"/>
              </a:buClr>
              <a:buSzPts val="2000"/>
              <a:buFont typeface="Arial"/>
              <a:buChar char="•"/>
              <a:defRPr sz="2000"/>
            </a:lvl3pPr>
            <a:lvl4pPr indent="-342900" lvl="3" marL="1828800" algn="l">
              <a:spcBef>
                <a:spcPts val="360"/>
              </a:spcBef>
              <a:spcAft>
                <a:spcPts val="0"/>
              </a:spcAft>
              <a:buClr>
                <a:srgbClr val="336699"/>
              </a:buClr>
              <a:buSzPts val="1800"/>
              <a:buFont typeface="Arial"/>
              <a:buChar char="–"/>
              <a:defRPr sz="1800"/>
            </a:lvl4pPr>
            <a:lvl5pPr indent="-342900" lvl="4" marL="2286000" algn="l">
              <a:spcBef>
                <a:spcPts val="360"/>
              </a:spcBef>
              <a:spcAft>
                <a:spcPts val="0"/>
              </a:spcAft>
              <a:buClr>
                <a:srgbClr val="336699"/>
              </a:buClr>
              <a:buSzPts val="1800"/>
              <a:buFont typeface="Arial"/>
              <a:buChar char="»"/>
              <a:defRPr sz="1800"/>
            </a:lvl5pPr>
            <a:lvl6pPr indent="-342900" lvl="5" marL="2743200" algn="l">
              <a:spcBef>
                <a:spcPts val="360"/>
              </a:spcBef>
              <a:spcAft>
                <a:spcPts val="0"/>
              </a:spcAft>
              <a:buClr>
                <a:srgbClr val="336699"/>
              </a:buClr>
              <a:buSzPts val="1800"/>
              <a:buFont typeface="Arial"/>
              <a:buChar char="»"/>
              <a:defRPr sz="1800"/>
            </a:lvl6pPr>
            <a:lvl7pPr indent="-342900" lvl="6" marL="3200400" algn="l">
              <a:spcBef>
                <a:spcPts val="360"/>
              </a:spcBef>
              <a:spcAft>
                <a:spcPts val="0"/>
              </a:spcAft>
              <a:buClr>
                <a:srgbClr val="336699"/>
              </a:buClr>
              <a:buSzPts val="1800"/>
              <a:buFont typeface="Arial"/>
              <a:buChar char="»"/>
              <a:defRPr sz="1800"/>
            </a:lvl7pPr>
            <a:lvl8pPr indent="-342900" lvl="7" marL="3657600" algn="l">
              <a:spcBef>
                <a:spcPts val="360"/>
              </a:spcBef>
              <a:spcAft>
                <a:spcPts val="0"/>
              </a:spcAft>
              <a:buClr>
                <a:srgbClr val="336699"/>
              </a:buClr>
              <a:buSzPts val="1800"/>
              <a:buFont typeface="Arial"/>
              <a:buChar char="»"/>
              <a:defRPr sz="1800"/>
            </a:lvl8pPr>
            <a:lvl9pPr indent="-342900" lvl="8" marL="4114800" algn="l">
              <a:spcBef>
                <a:spcPts val="360"/>
              </a:spcBef>
              <a:spcAft>
                <a:spcPts val="0"/>
              </a:spcAft>
              <a:buClr>
                <a:srgbClr val="336699"/>
              </a:buClr>
              <a:buSzPts val="1800"/>
              <a:buFont typeface="Arial"/>
              <a:buChar char="»"/>
              <a:defRPr sz="1800"/>
            </a:lvl9pPr>
          </a:lstStyle>
          <a:p/>
        </p:txBody>
      </p:sp>
      <p:sp>
        <p:nvSpPr>
          <p:cNvPr id="37" name="Google Shape;37;p35"/>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36"/>
          <p:cNvSpPr txBox="1"/>
          <p:nvPr>
            <p:ph type="title"/>
          </p:nvPr>
        </p:nvSpPr>
        <p:spPr>
          <a:xfrm>
            <a:off x="457200" y="274638"/>
            <a:ext cx="8229600"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336699"/>
              </a:buClr>
              <a:buSzPts val="2400"/>
              <a:buFont typeface="Arial"/>
              <a:buNone/>
              <a:defRPr b="1" sz="2400"/>
            </a:lvl1pPr>
            <a:lvl2pPr indent="-228600" lvl="1" marL="914400" algn="l">
              <a:spcBef>
                <a:spcPts val="400"/>
              </a:spcBef>
              <a:spcAft>
                <a:spcPts val="0"/>
              </a:spcAft>
              <a:buClr>
                <a:srgbClr val="336699"/>
              </a:buClr>
              <a:buSzPts val="2000"/>
              <a:buFont typeface="Arial"/>
              <a:buNone/>
              <a:defRPr b="1" sz="2000"/>
            </a:lvl2pPr>
            <a:lvl3pPr indent="-228600" lvl="2" marL="1371600" algn="l">
              <a:spcBef>
                <a:spcPts val="360"/>
              </a:spcBef>
              <a:spcAft>
                <a:spcPts val="0"/>
              </a:spcAft>
              <a:buClr>
                <a:srgbClr val="336699"/>
              </a:buClr>
              <a:buSzPts val="1800"/>
              <a:buFont typeface="Arial"/>
              <a:buNone/>
              <a:defRPr b="1" sz="1800"/>
            </a:lvl3pPr>
            <a:lvl4pPr indent="-228600" lvl="3" marL="1828800" algn="l">
              <a:spcBef>
                <a:spcPts val="320"/>
              </a:spcBef>
              <a:spcAft>
                <a:spcPts val="0"/>
              </a:spcAft>
              <a:buClr>
                <a:srgbClr val="336699"/>
              </a:buClr>
              <a:buSzPts val="1600"/>
              <a:buFont typeface="Arial"/>
              <a:buNone/>
              <a:defRPr b="1" sz="1600"/>
            </a:lvl4pPr>
            <a:lvl5pPr indent="-228600" lvl="4" marL="2286000" algn="l">
              <a:spcBef>
                <a:spcPts val="320"/>
              </a:spcBef>
              <a:spcAft>
                <a:spcPts val="0"/>
              </a:spcAft>
              <a:buClr>
                <a:srgbClr val="336699"/>
              </a:buClr>
              <a:buSzPts val="1600"/>
              <a:buFont typeface="Arial"/>
              <a:buNone/>
              <a:defRPr b="1" sz="1600"/>
            </a:lvl5pPr>
            <a:lvl6pPr indent="-228600" lvl="5" marL="2743200" algn="l">
              <a:spcBef>
                <a:spcPts val="320"/>
              </a:spcBef>
              <a:spcAft>
                <a:spcPts val="0"/>
              </a:spcAft>
              <a:buClr>
                <a:srgbClr val="336699"/>
              </a:buClr>
              <a:buSzPts val="1600"/>
              <a:buFont typeface="Arial"/>
              <a:buNone/>
              <a:defRPr b="1" sz="1600"/>
            </a:lvl6pPr>
            <a:lvl7pPr indent="-228600" lvl="6" marL="3200400" algn="l">
              <a:spcBef>
                <a:spcPts val="320"/>
              </a:spcBef>
              <a:spcAft>
                <a:spcPts val="0"/>
              </a:spcAft>
              <a:buClr>
                <a:srgbClr val="336699"/>
              </a:buClr>
              <a:buSzPts val="1600"/>
              <a:buFont typeface="Arial"/>
              <a:buNone/>
              <a:defRPr b="1" sz="1600"/>
            </a:lvl7pPr>
            <a:lvl8pPr indent="-228600" lvl="7" marL="3657600" algn="l">
              <a:spcBef>
                <a:spcPts val="320"/>
              </a:spcBef>
              <a:spcAft>
                <a:spcPts val="0"/>
              </a:spcAft>
              <a:buClr>
                <a:srgbClr val="336699"/>
              </a:buClr>
              <a:buSzPts val="1600"/>
              <a:buFont typeface="Arial"/>
              <a:buNone/>
              <a:defRPr b="1" sz="1600"/>
            </a:lvl8pPr>
            <a:lvl9pPr indent="-228600" lvl="8" marL="4114800" algn="l">
              <a:spcBef>
                <a:spcPts val="320"/>
              </a:spcBef>
              <a:spcAft>
                <a:spcPts val="0"/>
              </a:spcAft>
              <a:buClr>
                <a:srgbClr val="336699"/>
              </a:buClr>
              <a:buSzPts val="1600"/>
              <a:buFont typeface="Arial"/>
              <a:buNone/>
              <a:defRPr b="1" sz="1600"/>
            </a:lvl9pPr>
          </a:lstStyle>
          <a:p/>
        </p:txBody>
      </p:sp>
      <p:sp>
        <p:nvSpPr>
          <p:cNvPr id="42" name="Google Shape;42;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336699"/>
              </a:buClr>
              <a:buSzPts val="2400"/>
              <a:buFont typeface="Arial"/>
              <a:buChar char="•"/>
              <a:defRPr sz="2400"/>
            </a:lvl1pPr>
            <a:lvl2pPr indent="-355600" lvl="1" marL="914400" algn="l">
              <a:spcBef>
                <a:spcPts val="400"/>
              </a:spcBef>
              <a:spcAft>
                <a:spcPts val="0"/>
              </a:spcAft>
              <a:buClr>
                <a:srgbClr val="336699"/>
              </a:buClr>
              <a:buSzPts val="2000"/>
              <a:buFont typeface="Arial"/>
              <a:buChar char="–"/>
              <a:defRPr sz="2000"/>
            </a:lvl2pPr>
            <a:lvl3pPr indent="-342900" lvl="2" marL="1371600" algn="l">
              <a:spcBef>
                <a:spcPts val="360"/>
              </a:spcBef>
              <a:spcAft>
                <a:spcPts val="0"/>
              </a:spcAft>
              <a:buClr>
                <a:srgbClr val="336699"/>
              </a:buClr>
              <a:buSzPts val="1800"/>
              <a:buFont typeface="Arial"/>
              <a:buChar char="•"/>
              <a:defRPr sz="1800"/>
            </a:lvl3pPr>
            <a:lvl4pPr indent="-330200" lvl="3" marL="1828800" algn="l">
              <a:spcBef>
                <a:spcPts val="320"/>
              </a:spcBef>
              <a:spcAft>
                <a:spcPts val="0"/>
              </a:spcAft>
              <a:buClr>
                <a:srgbClr val="336699"/>
              </a:buClr>
              <a:buSzPts val="1600"/>
              <a:buFont typeface="Arial"/>
              <a:buChar char="–"/>
              <a:defRPr sz="1600"/>
            </a:lvl4pPr>
            <a:lvl5pPr indent="-330200" lvl="4" marL="2286000" algn="l">
              <a:spcBef>
                <a:spcPts val="320"/>
              </a:spcBef>
              <a:spcAft>
                <a:spcPts val="0"/>
              </a:spcAft>
              <a:buClr>
                <a:srgbClr val="336699"/>
              </a:buClr>
              <a:buSzPts val="1600"/>
              <a:buFont typeface="Arial"/>
              <a:buChar char="»"/>
              <a:defRPr sz="1600"/>
            </a:lvl5pPr>
            <a:lvl6pPr indent="-330200" lvl="5" marL="2743200" algn="l">
              <a:spcBef>
                <a:spcPts val="320"/>
              </a:spcBef>
              <a:spcAft>
                <a:spcPts val="0"/>
              </a:spcAft>
              <a:buClr>
                <a:srgbClr val="336699"/>
              </a:buClr>
              <a:buSzPts val="1600"/>
              <a:buFont typeface="Arial"/>
              <a:buChar char="»"/>
              <a:defRPr sz="1600"/>
            </a:lvl6pPr>
            <a:lvl7pPr indent="-330200" lvl="6" marL="3200400" algn="l">
              <a:spcBef>
                <a:spcPts val="320"/>
              </a:spcBef>
              <a:spcAft>
                <a:spcPts val="0"/>
              </a:spcAft>
              <a:buClr>
                <a:srgbClr val="336699"/>
              </a:buClr>
              <a:buSzPts val="1600"/>
              <a:buFont typeface="Arial"/>
              <a:buChar char="»"/>
              <a:defRPr sz="1600"/>
            </a:lvl7pPr>
            <a:lvl8pPr indent="-330200" lvl="7" marL="3657600" algn="l">
              <a:spcBef>
                <a:spcPts val="320"/>
              </a:spcBef>
              <a:spcAft>
                <a:spcPts val="0"/>
              </a:spcAft>
              <a:buClr>
                <a:srgbClr val="336699"/>
              </a:buClr>
              <a:buSzPts val="1600"/>
              <a:buFont typeface="Arial"/>
              <a:buChar char="»"/>
              <a:defRPr sz="1600"/>
            </a:lvl8pPr>
            <a:lvl9pPr indent="-330200" lvl="8" marL="4114800" algn="l">
              <a:spcBef>
                <a:spcPts val="320"/>
              </a:spcBef>
              <a:spcAft>
                <a:spcPts val="0"/>
              </a:spcAft>
              <a:buClr>
                <a:srgbClr val="336699"/>
              </a:buClr>
              <a:buSzPts val="1600"/>
              <a:buFont typeface="Arial"/>
              <a:buChar char="»"/>
              <a:defRPr sz="1600"/>
            </a:lvl9pPr>
          </a:lstStyle>
          <a:p/>
        </p:txBody>
      </p:sp>
      <p:sp>
        <p:nvSpPr>
          <p:cNvPr id="43" name="Google Shape;43;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336699"/>
              </a:buClr>
              <a:buSzPts val="2400"/>
              <a:buFont typeface="Arial"/>
              <a:buNone/>
              <a:defRPr b="1" sz="2400"/>
            </a:lvl1pPr>
            <a:lvl2pPr indent="-228600" lvl="1" marL="914400" algn="l">
              <a:spcBef>
                <a:spcPts val="400"/>
              </a:spcBef>
              <a:spcAft>
                <a:spcPts val="0"/>
              </a:spcAft>
              <a:buClr>
                <a:srgbClr val="336699"/>
              </a:buClr>
              <a:buSzPts val="2000"/>
              <a:buFont typeface="Arial"/>
              <a:buNone/>
              <a:defRPr b="1" sz="2000"/>
            </a:lvl2pPr>
            <a:lvl3pPr indent="-228600" lvl="2" marL="1371600" algn="l">
              <a:spcBef>
                <a:spcPts val="360"/>
              </a:spcBef>
              <a:spcAft>
                <a:spcPts val="0"/>
              </a:spcAft>
              <a:buClr>
                <a:srgbClr val="336699"/>
              </a:buClr>
              <a:buSzPts val="1800"/>
              <a:buFont typeface="Arial"/>
              <a:buNone/>
              <a:defRPr b="1" sz="1800"/>
            </a:lvl3pPr>
            <a:lvl4pPr indent="-228600" lvl="3" marL="1828800" algn="l">
              <a:spcBef>
                <a:spcPts val="320"/>
              </a:spcBef>
              <a:spcAft>
                <a:spcPts val="0"/>
              </a:spcAft>
              <a:buClr>
                <a:srgbClr val="336699"/>
              </a:buClr>
              <a:buSzPts val="1600"/>
              <a:buFont typeface="Arial"/>
              <a:buNone/>
              <a:defRPr b="1" sz="1600"/>
            </a:lvl4pPr>
            <a:lvl5pPr indent="-228600" lvl="4" marL="2286000" algn="l">
              <a:spcBef>
                <a:spcPts val="320"/>
              </a:spcBef>
              <a:spcAft>
                <a:spcPts val="0"/>
              </a:spcAft>
              <a:buClr>
                <a:srgbClr val="336699"/>
              </a:buClr>
              <a:buSzPts val="1600"/>
              <a:buFont typeface="Arial"/>
              <a:buNone/>
              <a:defRPr b="1" sz="1600"/>
            </a:lvl5pPr>
            <a:lvl6pPr indent="-228600" lvl="5" marL="2743200" algn="l">
              <a:spcBef>
                <a:spcPts val="320"/>
              </a:spcBef>
              <a:spcAft>
                <a:spcPts val="0"/>
              </a:spcAft>
              <a:buClr>
                <a:srgbClr val="336699"/>
              </a:buClr>
              <a:buSzPts val="1600"/>
              <a:buFont typeface="Arial"/>
              <a:buNone/>
              <a:defRPr b="1" sz="1600"/>
            </a:lvl6pPr>
            <a:lvl7pPr indent="-228600" lvl="6" marL="3200400" algn="l">
              <a:spcBef>
                <a:spcPts val="320"/>
              </a:spcBef>
              <a:spcAft>
                <a:spcPts val="0"/>
              </a:spcAft>
              <a:buClr>
                <a:srgbClr val="336699"/>
              </a:buClr>
              <a:buSzPts val="1600"/>
              <a:buFont typeface="Arial"/>
              <a:buNone/>
              <a:defRPr b="1" sz="1600"/>
            </a:lvl7pPr>
            <a:lvl8pPr indent="-228600" lvl="7" marL="3657600" algn="l">
              <a:spcBef>
                <a:spcPts val="320"/>
              </a:spcBef>
              <a:spcAft>
                <a:spcPts val="0"/>
              </a:spcAft>
              <a:buClr>
                <a:srgbClr val="336699"/>
              </a:buClr>
              <a:buSzPts val="1600"/>
              <a:buFont typeface="Arial"/>
              <a:buNone/>
              <a:defRPr b="1" sz="1600"/>
            </a:lvl8pPr>
            <a:lvl9pPr indent="-228600" lvl="8" marL="4114800" algn="l">
              <a:spcBef>
                <a:spcPts val="320"/>
              </a:spcBef>
              <a:spcAft>
                <a:spcPts val="0"/>
              </a:spcAft>
              <a:buClr>
                <a:srgbClr val="336699"/>
              </a:buClr>
              <a:buSzPts val="1600"/>
              <a:buFont typeface="Arial"/>
              <a:buNone/>
              <a:defRPr b="1" sz="1600"/>
            </a:lvl9pPr>
          </a:lstStyle>
          <a:p/>
        </p:txBody>
      </p:sp>
      <p:sp>
        <p:nvSpPr>
          <p:cNvPr id="44" name="Google Shape;44;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336699"/>
              </a:buClr>
              <a:buSzPts val="2400"/>
              <a:buFont typeface="Arial"/>
              <a:buChar char="•"/>
              <a:defRPr sz="2400"/>
            </a:lvl1pPr>
            <a:lvl2pPr indent="-355600" lvl="1" marL="914400" algn="l">
              <a:spcBef>
                <a:spcPts val="400"/>
              </a:spcBef>
              <a:spcAft>
                <a:spcPts val="0"/>
              </a:spcAft>
              <a:buClr>
                <a:srgbClr val="336699"/>
              </a:buClr>
              <a:buSzPts val="2000"/>
              <a:buFont typeface="Arial"/>
              <a:buChar char="–"/>
              <a:defRPr sz="2000"/>
            </a:lvl2pPr>
            <a:lvl3pPr indent="-342900" lvl="2" marL="1371600" algn="l">
              <a:spcBef>
                <a:spcPts val="360"/>
              </a:spcBef>
              <a:spcAft>
                <a:spcPts val="0"/>
              </a:spcAft>
              <a:buClr>
                <a:srgbClr val="336699"/>
              </a:buClr>
              <a:buSzPts val="1800"/>
              <a:buFont typeface="Arial"/>
              <a:buChar char="•"/>
              <a:defRPr sz="1800"/>
            </a:lvl3pPr>
            <a:lvl4pPr indent="-330200" lvl="3" marL="1828800" algn="l">
              <a:spcBef>
                <a:spcPts val="320"/>
              </a:spcBef>
              <a:spcAft>
                <a:spcPts val="0"/>
              </a:spcAft>
              <a:buClr>
                <a:srgbClr val="336699"/>
              </a:buClr>
              <a:buSzPts val="1600"/>
              <a:buFont typeface="Arial"/>
              <a:buChar char="–"/>
              <a:defRPr sz="1600"/>
            </a:lvl4pPr>
            <a:lvl5pPr indent="-330200" lvl="4" marL="2286000" algn="l">
              <a:spcBef>
                <a:spcPts val="320"/>
              </a:spcBef>
              <a:spcAft>
                <a:spcPts val="0"/>
              </a:spcAft>
              <a:buClr>
                <a:srgbClr val="336699"/>
              </a:buClr>
              <a:buSzPts val="1600"/>
              <a:buFont typeface="Arial"/>
              <a:buChar char="»"/>
              <a:defRPr sz="1600"/>
            </a:lvl5pPr>
            <a:lvl6pPr indent="-330200" lvl="5" marL="2743200" algn="l">
              <a:spcBef>
                <a:spcPts val="320"/>
              </a:spcBef>
              <a:spcAft>
                <a:spcPts val="0"/>
              </a:spcAft>
              <a:buClr>
                <a:srgbClr val="336699"/>
              </a:buClr>
              <a:buSzPts val="1600"/>
              <a:buFont typeface="Arial"/>
              <a:buChar char="»"/>
              <a:defRPr sz="1600"/>
            </a:lvl6pPr>
            <a:lvl7pPr indent="-330200" lvl="6" marL="3200400" algn="l">
              <a:spcBef>
                <a:spcPts val="320"/>
              </a:spcBef>
              <a:spcAft>
                <a:spcPts val="0"/>
              </a:spcAft>
              <a:buClr>
                <a:srgbClr val="336699"/>
              </a:buClr>
              <a:buSzPts val="1600"/>
              <a:buFont typeface="Arial"/>
              <a:buChar char="»"/>
              <a:defRPr sz="1600"/>
            </a:lvl7pPr>
            <a:lvl8pPr indent="-330200" lvl="7" marL="3657600" algn="l">
              <a:spcBef>
                <a:spcPts val="320"/>
              </a:spcBef>
              <a:spcAft>
                <a:spcPts val="0"/>
              </a:spcAft>
              <a:buClr>
                <a:srgbClr val="336699"/>
              </a:buClr>
              <a:buSzPts val="1600"/>
              <a:buFont typeface="Arial"/>
              <a:buChar char="»"/>
              <a:defRPr sz="1600"/>
            </a:lvl8pPr>
            <a:lvl9pPr indent="-330200" lvl="8" marL="4114800" algn="l">
              <a:spcBef>
                <a:spcPts val="320"/>
              </a:spcBef>
              <a:spcAft>
                <a:spcPts val="0"/>
              </a:spcAft>
              <a:buClr>
                <a:srgbClr val="336699"/>
              </a:buClr>
              <a:buSzPts val="1600"/>
              <a:buFont typeface="Arial"/>
              <a:buChar char="»"/>
              <a:defRPr sz="1600"/>
            </a:lvl9pPr>
          </a:lstStyle>
          <a:p/>
        </p:txBody>
      </p:sp>
      <p:sp>
        <p:nvSpPr>
          <p:cNvPr id="45" name="Google Shape;45;p36"/>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6"/>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37"/>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38"/>
          <p:cNvSpPr txBox="1"/>
          <p:nvPr>
            <p:ph type="title"/>
          </p:nvPr>
        </p:nvSpPr>
        <p:spPr>
          <a:xfrm>
            <a:off x="457200" y="273050"/>
            <a:ext cx="3008313" cy="1162050"/>
          </a:xfrm>
          <a:prstGeom prst="rect">
            <a:avLst/>
          </a:prstGeom>
          <a:blipFill rotWithShape="1">
            <a:blip r:embed="rId2">
              <a:alphaModFix/>
            </a:blip>
            <a:stretch>
              <a:fillRect b="0" l="0" r="0" t="0"/>
            </a:stretch>
          </a:blip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336699"/>
              </a:buClr>
              <a:buSzPts val="3200"/>
              <a:buFont typeface="Arial"/>
              <a:buChar char="•"/>
              <a:defRPr sz="3200"/>
            </a:lvl1pPr>
            <a:lvl2pPr indent="-406400" lvl="1" marL="914400" algn="l">
              <a:spcBef>
                <a:spcPts val="560"/>
              </a:spcBef>
              <a:spcAft>
                <a:spcPts val="0"/>
              </a:spcAft>
              <a:buClr>
                <a:srgbClr val="336699"/>
              </a:buClr>
              <a:buSzPts val="2800"/>
              <a:buFont typeface="Arial"/>
              <a:buChar char="–"/>
              <a:defRPr sz="2800"/>
            </a:lvl2pPr>
            <a:lvl3pPr indent="-381000" lvl="2" marL="1371600" algn="l">
              <a:spcBef>
                <a:spcPts val="480"/>
              </a:spcBef>
              <a:spcAft>
                <a:spcPts val="0"/>
              </a:spcAft>
              <a:buClr>
                <a:srgbClr val="336699"/>
              </a:buClr>
              <a:buSzPts val="2400"/>
              <a:buFont typeface="Arial"/>
              <a:buChar char="•"/>
              <a:defRPr sz="2400"/>
            </a:lvl3pPr>
            <a:lvl4pPr indent="-355600" lvl="3" marL="1828800" algn="l">
              <a:spcBef>
                <a:spcPts val="400"/>
              </a:spcBef>
              <a:spcAft>
                <a:spcPts val="0"/>
              </a:spcAft>
              <a:buClr>
                <a:srgbClr val="336699"/>
              </a:buClr>
              <a:buSzPts val="2000"/>
              <a:buFont typeface="Arial"/>
              <a:buChar char="–"/>
              <a:defRPr sz="2000"/>
            </a:lvl4pPr>
            <a:lvl5pPr indent="-355600" lvl="4" marL="2286000" algn="l">
              <a:spcBef>
                <a:spcPts val="400"/>
              </a:spcBef>
              <a:spcAft>
                <a:spcPts val="0"/>
              </a:spcAft>
              <a:buClr>
                <a:srgbClr val="336699"/>
              </a:buClr>
              <a:buSzPts val="2000"/>
              <a:buFont typeface="Arial"/>
              <a:buChar char="»"/>
              <a:defRPr sz="2000"/>
            </a:lvl5pPr>
            <a:lvl6pPr indent="-355600" lvl="5" marL="2743200" algn="l">
              <a:spcBef>
                <a:spcPts val="400"/>
              </a:spcBef>
              <a:spcAft>
                <a:spcPts val="0"/>
              </a:spcAft>
              <a:buClr>
                <a:srgbClr val="336699"/>
              </a:buClr>
              <a:buSzPts val="2000"/>
              <a:buFont typeface="Arial"/>
              <a:buChar char="»"/>
              <a:defRPr sz="2000"/>
            </a:lvl6pPr>
            <a:lvl7pPr indent="-355600" lvl="6" marL="3200400" algn="l">
              <a:spcBef>
                <a:spcPts val="400"/>
              </a:spcBef>
              <a:spcAft>
                <a:spcPts val="0"/>
              </a:spcAft>
              <a:buClr>
                <a:srgbClr val="336699"/>
              </a:buClr>
              <a:buSzPts val="2000"/>
              <a:buFont typeface="Arial"/>
              <a:buChar char="»"/>
              <a:defRPr sz="2000"/>
            </a:lvl7pPr>
            <a:lvl8pPr indent="-355600" lvl="7" marL="3657600" algn="l">
              <a:spcBef>
                <a:spcPts val="400"/>
              </a:spcBef>
              <a:spcAft>
                <a:spcPts val="0"/>
              </a:spcAft>
              <a:buClr>
                <a:srgbClr val="336699"/>
              </a:buClr>
              <a:buSzPts val="2000"/>
              <a:buFont typeface="Arial"/>
              <a:buChar char="»"/>
              <a:defRPr sz="2000"/>
            </a:lvl8pPr>
            <a:lvl9pPr indent="-355600" lvl="8" marL="4114800" algn="l">
              <a:spcBef>
                <a:spcPts val="400"/>
              </a:spcBef>
              <a:spcAft>
                <a:spcPts val="0"/>
              </a:spcAft>
              <a:buClr>
                <a:srgbClr val="336699"/>
              </a:buClr>
              <a:buSzPts val="2000"/>
              <a:buFont typeface="Arial"/>
              <a:buChar char="»"/>
              <a:defRPr sz="2000"/>
            </a:lvl9pPr>
          </a:lstStyle>
          <a:p/>
        </p:txBody>
      </p:sp>
      <p:sp>
        <p:nvSpPr>
          <p:cNvPr id="53" name="Google Shape;53;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336699"/>
              </a:buClr>
              <a:buSzPts val="1400"/>
              <a:buFont typeface="Arial"/>
              <a:buNone/>
              <a:defRPr sz="1400"/>
            </a:lvl1pPr>
            <a:lvl2pPr indent="-228600" lvl="1" marL="914400" algn="l">
              <a:spcBef>
                <a:spcPts val="240"/>
              </a:spcBef>
              <a:spcAft>
                <a:spcPts val="0"/>
              </a:spcAft>
              <a:buClr>
                <a:srgbClr val="336699"/>
              </a:buClr>
              <a:buSzPts val="1200"/>
              <a:buFont typeface="Arial"/>
              <a:buNone/>
              <a:defRPr sz="1200"/>
            </a:lvl2pPr>
            <a:lvl3pPr indent="-228600" lvl="2" marL="1371600" algn="l">
              <a:spcBef>
                <a:spcPts val="200"/>
              </a:spcBef>
              <a:spcAft>
                <a:spcPts val="0"/>
              </a:spcAft>
              <a:buClr>
                <a:srgbClr val="336699"/>
              </a:buClr>
              <a:buSzPts val="1000"/>
              <a:buFont typeface="Arial"/>
              <a:buNone/>
              <a:defRPr sz="1000"/>
            </a:lvl3pPr>
            <a:lvl4pPr indent="-228600" lvl="3" marL="1828800" algn="l">
              <a:spcBef>
                <a:spcPts val="180"/>
              </a:spcBef>
              <a:spcAft>
                <a:spcPts val="0"/>
              </a:spcAft>
              <a:buClr>
                <a:srgbClr val="336699"/>
              </a:buClr>
              <a:buSzPts val="900"/>
              <a:buFont typeface="Arial"/>
              <a:buNone/>
              <a:defRPr sz="900"/>
            </a:lvl4pPr>
            <a:lvl5pPr indent="-228600" lvl="4" marL="2286000" algn="l">
              <a:spcBef>
                <a:spcPts val="180"/>
              </a:spcBef>
              <a:spcAft>
                <a:spcPts val="0"/>
              </a:spcAft>
              <a:buClr>
                <a:srgbClr val="336699"/>
              </a:buClr>
              <a:buSzPts val="900"/>
              <a:buFont typeface="Arial"/>
              <a:buNone/>
              <a:defRPr sz="900"/>
            </a:lvl5pPr>
            <a:lvl6pPr indent="-228600" lvl="5" marL="2743200" algn="l">
              <a:spcBef>
                <a:spcPts val="180"/>
              </a:spcBef>
              <a:spcAft>
                <a:spcPts val="0"/>
              </a:spcAft>
              <a:buClr>
                <a:srgbClr val="336699"/>
              </a:buClr>
              <a:buSzPts val="900"/>
              <a:buFont typeface="Arial"/>
              <a:buNone/>
              <a:defRPr sz="900"/>
            </a:lvl6pPr>
            <a:lvl7pPr indent="-228600" lvl="6" marL="3200400" algn="l">
              <a:spcBef>
                <a:spcPts val="180"/>
              </a:spcBef>
              <a:spcAft>
                <a:spcPts val="0"/>
              </a:spcAft>
              <a:buClr>
                <a:srgbClr val="336699"/>
              </a:buClr>
              <a:buSzPts val="900"/>
              <a:buFont typeface="Arial"/>
              <a:buNone/>
              <a:defRPr sz="900"/>
            </a:lvl7pPr>
            <a:lvl8pPr indent="-228600" lvl="7" marL="3657600" algn="l">
              <a:spcBef>
                <a:spcPts val="180"/>
              </a:spcBef>
              <a:spcAft>
                <a:spcPts val="0"/>
              </a:spcAft>
              <a:buClr>
                <a:srgbClr val="336699"/>
              </a:buClr>
              <a:buSzPts val="900"/>
              <a:buFont typeface="Arial"/>
              <a:buNone/>
              <a:defRPr sz="900"/>
            </a:lvl8pPr>
            <a:lvl9pPr indent="-228600" lvl="8" marL="4114800" algn="l">
              <a:spcBef>
                <a:spcPts val="180"/>
              </a:spcBef>
              <a:spcAft>
                <a:spcPts val="0"/>
              </a:spcAft>
              <a:buClr>
                <a:srgbClr val="336699"/>
              </a:buClr>
              <a:buSzPts val="900"/>
              <a:buFont typeface="Arial"/>
              <a:buNone/>
              <a:defRPr sz="900"/>
            </a:lvl9pPr>
          </a:lstStyle>
          <a:p/>
        </p:txBody>
      </p:sp>
      <p:sp>
        <p:nvSpPr>
          <p:cNvPr id="54" name="Google Shape;54;p38"/>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8"/>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39"/>
          <p:cNvSpPr txBox="1"/>
          <p:nvPr>
            <p:ph type="title"/>
          </p:nvPr>
        </p:nvSpPr>
        <p:spPr>
          <a:xfrm>
            <a:off x="1792288" y="4800600"/>
            <a:ext cx="5486400" cy="566738"/>
          </a:xfrm>
          <a:prstGeom prst="rect">
            <a:avLst/>
          </a:prstGeom>
          <a:blipFill rotWithShape="1">
            <a:blip r:embed="rId2">
              <a:alphaModFix/>
            </a:blip>
            <a:stretch>
              <a:fillRect b="0" l="0" r="0" t="0"/>
            </a:stretch>
          </a:blip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39"/>
          <p:cNvSpPr/>
          <p:nvPr>
            <p:ph idx="2" type="pic"/>
          </p:nvPr>
        </p:nvSpPr>
        <p:spPr>
          <a:xfrm>
            <a:off x="1792288" y="612775"/>
            <a:ext cx="5486400" cy="4114800"/>
          </a:xfrm>
          <a:prstGeom prst="rect">
            <a:avLst/>
          </a:prstGeom>
          <a:noFill/>
          <a:ln>
            <a:noFill/>
          </a:ln>
        </p:spPr>
      </p:sp>
      <p:sp>
        <p:nvSpPr>
          <p:cNvPr id="59" name="Google Shape;59;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336699"/>
              </a:buClr>
              <a:buSzPts val="1400"/>
              <a:buFont typeface="Arial"/>
              <a:buNone/>
              <a:defRPr sz="1400"/>
            </a:lvl1pPr>
            <a:lvl2pPr indent="-228600" lvl="1" marL="914400" algn="l">
              <a:spcBef>
                <a:spcPts val="240"/>
              </a:spcBef>
              <a:spcAft>
                <a:spcPts val="0"/>
              </a:spcAft>
              <a:buClr>
                <a:srgbClr val="336699"/>
              </a:buClr>
              <a:buSzPts val="1200"/>
              <a:buFont typeface="Arial"/>
              <a:buNone/>
              <a:defRPr sz="1200"/>
            </a:lvl2pPr>
            <a:lvl3pPr indent="-228600" lvl="2" marL="1371600" algn="l">
              <a:spcBef>
                <a:spcPts val="200"/>
              </a:spcBef>
              <a:spcAft>
                <a:spcPts val="0"/>
              </a:spcAft>
              <a:buClr>
                <a:srgbClr val="336699"/>
              </a:buClr>
              <a:buSzPts val="1000"/>
              <a:buFont typeface="Arial"/>
              <a:buNone/>
              <a:defRPr sz="1000"/>
            </a:lvl3pPr>
            <a:lvl4pPr indent="-228600" lvl="3" marL="1828800" algn="l">
              <a:spcBef>
                <a:spcPts val="180"/>
              </a:spcBef>
              <a:spcAft>
                <a:spcPts val="0"/>
              </a:spcAft>
              <a:buClr>
                <a:srgbClr val="336699"/>
              </a:buClr>
              <a:buSzPts val="900"/>
              <a:buFont typeface="Arial"/>
              <a:buNone/>
              <a:defRPr sz="900"/>
            </a:lvl4pPr>
            <a:lvl5pPr indent="-228600" lvl="4" marL="2286000" algn="l">
              <a:spcBef>
                <a:spcPts val="180"/>
              </a:spcBef>
              <a:spcAft>
                <a:spcPts val="0"/>
              </a:spcAft>
              <a:buClr>
                <a:srgbClr val="336699"/>
              </a:buClr>
              <a:buSzPts val="900"/>
              <a:buFont typeface="Arial"/>
              <a:buNone/>
              <a:defRPr sz="900"/>
            </a:lvl5pPr>
            <a:lvl6pPr indent="-228600" lvl="5" marL="2743200" algn="l">
              <a:spcBef>
                <a:spcPts val="180"/>
              </a:spcBef>
              <a:spcAft>
                <a:spcPts val="0"/>
              </a:spcAft>
              <a:buClr>
                <a:srgbClr val="336699"/>
              </a:buClr>
              <a:buSzPts val="900"/>
              <a:buFont typeface="Arial"/>
              <a:buNone/>
              <a:defRPr sz="900"/>
            </a:lvl6pPr>
            <a:lvl7pPr indent="-228600" lvl="6" marL="3200400" algn="l">
              <a:spcBef>
                <a:spcPts val="180"/>
              </a:spcBef>
              <a:spcAft>
                <a:spcPts val="0"/>
              </a:spcAft>
              <a:buClr>
                <a:srgbClr val="336699"/>
              </a:buClr>
              <a:buSzPts val="900"/>
              <a:buFont typeface="Arial"/>
              <a:buNone/>
              <a:defRPr sz="900"/>
            </a:lvl7pPr>
            <a:lvl8pPr indent="-228600" lvl="7" marL="3657600" algn="l">
              <a:spcBef>
                <a:spcPts val="180"/>
              </a:spcBef>
              <a:spcAft>
                <a:spcPts val="0"/>
              </a:spcAft>
              <a:buClr>
                <a:srgbClr val="336699"/>
              </a:buClr>
              <a:buSzPts val="900"/>
              <a:buFont typeface="Arial"/>
              <a:buNone/>
              <a:defRPr sz="900"/>
            </a:lvl8pPr>
            <a:lvl9pPr indent="-228600" lvl="8" marL="4114800" algn="l">
              <a:spcBef>
                <a:spcPts val="180"/>
              </a:spcBef>
              <a:spcAft>
                <a:spcPts val="0"/>
              </a:spcAft>
              <a:buClr>
                <a:srgbClr val="336699"/>
              </a:buClr>
              <a:buSzPts val="900"/>
              <a:buFont typeface="Arial"/>
              <a:buNone/>
              <a:defRPr sz="900"/>
            </a:lvl9pPr>
          </a:lstStyle>
          <a:p/>
        </p:txBody>
      </p:sp>
      <p:sp>
        <p:nvSpPr>
          <p:cNvPr id="60" name="Google Shape;60;p39"/>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9"/>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DDD"/>
        </a:solidFill>
      </p:bgPr>
    </p:bg>
    <p:spTree>
      <p:nvGrpSpPr>
        <p:cNvPr id="9" name="Shape 9"/>
        <p:cNvGrpSpPr/>
        <p:nvPr/>
      </p:nvGrpSpPr>
      <p:grpSpPr>
        <a:xfrm>
          <a:off x="0" y="0"/>
          <a:ext cx="0" cy="0"/>
          <a:chOff x="0" y="0"/>
          <a:chExt cx="0" cy="0"/>
        </a:xfrm>
      </p:grpSpPr>
      <p:sp>
        <p:nvSpPr>
          <p:cNvPr descr="gibson-graphic (2)" id="10" name="Google Shape;10;p30"/>
          <p:cNvSpPr txBox="1"/>
          <p:nvPr>
            <p:ph type="title"/>
          </p:nvPr>
        </p:nvSpPr>
        <p:spPr>
          <a:xfrm>
            <a:off x="0" y="0"/>
            <a:ext cx="9140825" cy="1143000"/>
          </a:xfrm>
          <a:prstGeom prst="rect">
            <a:avLst/>
          </a:prstGeom>
          <a:blipFill rotWithShape="1">
            <a:blip r:embed="rId1">
              <a:alphaModFix/>
            </a:blip>
            <a:stretch>
              <a:fillRect b="0" l="0" r="0" t="0"/>
            </a:stretch>
          </a:blip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1pPr>
            <a:lvl2pPr lvl="1"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2pPr>
            <a:lvl3pPr lvl="2"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3pPr>
            <a:lvl4pPr lvl="3"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4pPr>
            <a:lvl5pPr lvl="4"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5pPr>
            <a:lvl6pPr lvl="5"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6pPr>
            <a:lvl7pPr lvl="6"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7pPr>
            <a:lvl8pPr lvl="7"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8pPr>
            <a:lvl9pPr lvl="8"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9pPr>
          </a:lstStyle>
          <a:p/>
        </p:txBody>
      </p:sp>
      <p:sp>
        <p:nvSpPr>
          <p:cNvPr id="11" name="Google Shape;11;p30"/>
          <p:cNvSpPr txBox="1"/>
          <p:nvPr>
            <p:ph idx="1" type="body"/>
          </p:nvPr>
        </p:nvSpPr>
        <p:spPr>
          <a:xfrm>
            <a:off x="593725" y="1598613"/>
            <a:ext cx="7772400" cy="4114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336699"/>
              </a:buClr>
              <a:buSzPts val="2800"/>
              <a:buFont typeface="Arial"/>
              <a:buChar char="•"/>
              <a:defRPr b="0" i="0" sz="2800" u="none" cap="none" strike="noStrike">
                <a:solidFill>
                  <a:srgbClr val="336699"/>
                </a:solidFill>
                <a:latin typeface="Arial"/>
                <a:ea typeface="Arial"/>
                <a:cs typeface="Arial"/>
                <a:sym typeface="Arial"/>
              </a:defRPr>
            </a:lvl1pPr>
            <a:lvl2pPr indent="-381000" lvl="1" marL="914400" marR="0" rtl="0" algn="l">
              <a:spcBef>
                <a:spcPts val="480"/>
              </a:spcBef>
              <a:spcAft>
                <a:spcPts val="0"/>
              </a:spcAft>
              <a:buClr>
                <a:srgbClr val="336699"/>
              </a:buClr>
              <a:buSzPts val="2400"/>
              <a:buFont typeface="Arial"/>
              <a:buChar char="–"/>
              <a:defRPr b="0" i="0" sz="2400" u="none" cap="none" strike="noStrike">
                <a:solidFill>
                  <a:srgbClr val="336699"/>
                </a:solidFill>
                <a:latin typeface="Arial"/>
                <a:ea typeface="Arial"/>
                <a:cs typeface="Arial"/>
                <a:sym typeface="Arial"/>
              </a:defRPr>
            </a:lvl2pPr>
            <a:lvl3pPr indent="-355600" lvl="2" marL="1371600" marR="0" rtl="0" algn="l">
              <a:spcBef>
                <a:spcPts val="400"/>
              </a:spcBef>
              <a:spcAft>
                <a:spcPts val="0"/>
              </a:spcAft>
              <a:buClr>
                <a:srgbClr val="336699"/>
              </a:buClr>
              <a:buSzPts val="2000"/>
              <a:buFont typeface="Arial"/>
              <a:buChar char="•"/>
              <a:defRPr b="0" i="0" sz="2000" u="none" cap="none" strike="noStrike">
                <a:solidFill>
                  <a:srgbClr val="336699"/>
                </a:solidFill>
                <a:latin typeface="Arial"/>
                <a:ea typeface="Arial"/>
                <a:cs typeface="Arial"/>
                <a:sym typeface="Arial"/>
              </a:defRPr>
            </a:lvl3pPr>
            <a:lvl4pPr indent="-342900" lvl="3" marL="18288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4pPr>
            <a:lvl5pPr indent="-342900" lvl="4" marL="22860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5pPr>
            <a:lvl6pPr indent="-342900" lvl="5" marL="27432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6pPr>
            <a:lvl7pPr indent="-342900" lvl="6" marL="32004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7pPr>
            <a:lvl8pPr indent="-342900" lvl="7" marL="36576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8pPr>
            <a:lvl9pPr indent="-342900" lvl="8" marL="41148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9pPr>
          </a:lstStyle>
          <a:p/>
        </p:txBody>
      </p:sp>
      <p:sp>
        <p:nvSpPr>
          <p:cNvPr id="12" name="Google Shape;12;p30"/>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36699"/>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30"/>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1pPr>
            <a:lvl2pPr indent="0" lvl="1"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2pPr>
            <a:lvl3pPr indent="0" lvl="2"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3pPr>
            <a:lvl4pPr indent="0" lvl="3"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4pPr>
            <a:lvl5pPr indent="0" lvl="4"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5pPr>
            <a:lvl6pPr indent="0" lvl="5"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6pPr>
            <a:lvl7pPr indent="0" lvl="6"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7pPr>
            <a:lvl8pPr indent="0" lvl="7"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8pPr>
            <a:lvl9pPr indent="0" lvl="8"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9, Slide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vmlDrawing" Target="../drawings/vmlDrawing2.vml"/><Relationship Id="rId4" Type="http://schemas.openxmlformats.org/officeDocument/2006/relationships/image" Target="../media/image5.jpg"/><Relationship Id="rId5" Type="http://schemas.openxmlformats.org/officeDocument/2006/relationships/oleObject" Target="../embeddings/Microsoft_Office_Word_97_-_2003_Document2.doc"/><Relationship Id="rId6" Type="http://schemas.openxmlformats.org/officeDocument/2006/relationships/oleObject" Target="../embeddings/Microsoft_Office_Word_97_-_2003_Document2.doc"/><Relationship Id="rId7"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vmlDrawing" Target="../drawings/vmlDrawing1.vml"/><Relationship Id="rId4" Type="http://schemas.openxmlformats.org/officeDocument/2006/relationships/image" Target="../media/image11.jpg"/><Relationship Id="rId5" Type="http://schemas.openxmlformats.org/officeDocument/2006/relationships/oleObject" Target="../embeddings/Microsoft_Office_Word_97_-_2003_Document1.doc"/><Relationship Id="rId6" Type="http://schemas.openxmlformats.org/officeDocument/2006/relationships/oleObject" Target="../embeddings/Microsoft_Office_Word_97_-_2003_Document1.doc"/><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idx="1" type="subTitle"/>
          </p:nvPr>
        </p:nvSpPr>
        <p:spPr>
          <a:xfrm>
            <a:off x="685800" y="2819400"/>
            <a:ext cx="4800600" cy="2297113"/>
          </a:xfrm>
          <a:prstGeom prst="rect">
            <a:avLst/>
          </a:prstGeom>
          <a:solidFill>
            <a:srgbClr val="FFFFFF"/>
          </a:solidFill>
          <a:ln>
            <a:noFill/>
          </a:ln>
        </p:spPr>
        <p:txBody>
          <a:bodyPr anchorCtr="0" anchor="ctr" bIns="45700" lIns="91425" spcFirstLastPara="1" rIns="91425" wrap="square" tIns="228600">
            <a:noAutofit/>
          </a:bodyPr>
          <a:lstStyle/>
          <a:p>
            <a:pPr indent="0" lvl="0" marL="0" rtl="0" algn="r">
              <a:spcBef>
                <a:spcPts val="0"/>
              </a:spcBef>
              <a:spcAft>
                <a:spcPts val="0"/>
              </a:spcAft>
              <a:buClr>
                <a:srgbClr val="000066"/>
              </a:buClr>
              <a:buSzPts val="3600"/>
              <a:buFont typeface="Times New Roman"/>
              <a:buNone/>
            </a:pPr>
            <a:r>
              <a:rPr lang="en-US" sz="3600">
                <a:solidFill>
                  <a:srgbClr val="000066"/>
                </a:solidFill>
                <a:latin typeface="Times New Roman"/>
                <a:ea typeface="Times New Roman"/>
                <a:cs typeface="Times New Roman"/>
                <a:sym typeface="Times New Roman"/>
              </a:rPr>
              <a:t>For the Investor</a:t>
            </a:r>
            <a:endParaRPr/>
          </a:p>
        </p:txBody>
      </p:sp>
      <p:sp>
        <p:nvSpPr>
          <p:cNvPr id="79" name="Google Shape;79;p1"/>
          <p:cNvSpPr txBox="1"/>
          <p:nvPr/>
        </p:nvSpPr>
        <p:spPr>
          <a:xfrm>
            <a:off x="762000" y="6096000"/>
            <a:ext cx="7162800" cy="517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336699"/>
                </a:solidFill>
                <a:latin typeface="Times New Roman"/>
                <a:ea typeface="Times New Roman"/>
                <a:cs typeface="Times New Roman"/>
                <a:sym typeface="Times New Roman"/>
              </a:rPr>
              <a:t>COPYRIGHT ©2007 Thomson South-Western, a part of the Thomson Corporation. Thomson, the Star logo, and South-Western are trademarks used herein under license.</a:t>
            </a:r>
            <a:endParaRPr/>
          </a:p>
        </p:txBody>
      </p:sp>
      <p:pic>
        <p:nvPicPr>
          <p:cNvPr descr="Gibson cover" id="80" name="Google Shape;80;p1"/>
          <p:cNvPicPr preferRelativeResize="0"/>
          <p:nvPr/>
        </p:nvPicPr>
        <p:blipFill rotWithShape="1">
          <a:blip r:embed="rId3">
            <a:alphaModFix/>
          </a:blip>
          <a:srcRect b="0" l="0" r="0" t="0"/>
          <a:stretch/>
        </p:blipFill>
        <p:spPr>
          <a:xfrm>
            <a:off x="5486400" y="1066800"/>
            <a:ext cx="2973388" cy="4048125"/>
          </a:xfrm>
          <a:prstGeom prst="rect">
            <a:avLst/>
          </a:prstGeom>
          <a:noFill/>
          <a:ln>
            <a:noFill/>
          </a:ln>
        </p:spPr>
      </p:pic>
      <p:sp>
        <p:nvSpPr>
          <p:cNvPr id="81" name="Google Shape;81;p1"/>
          <p:cNvSpPr/>
          <p:nvPr/>
        </p:nvSpPr>
        <p:spPr>
          <a:xfrm>
            <a:off x="685800" y="1069975"/>
            <a:ext cx="4800600" cy="1901825"/>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666633"/>
                </a:solidFill>
                <a:latin typeface="Times New Roman"/>
                <a:ea typeface="Times New Roman"/>
                <a:cs typeface="Times New Roman"/>
                <a:sym typeface="Times New Roman"/>
              </a:rPr>
              <a:t>Chapter 9</a:t>
            </a:r>
            <a:endParaRPr/>
          </a:p>
        </p:txBody>
      </p:sp>
      <p:sp>
        <p:nvSpPr>
          <p:cNvPr id="82" name="Google Shape;82;p1"/>
          <p:cNvSpPr/>
          <p:nvPr/>
        </p:nvSpPr>
        <p:spPr>
          <a:xfrm>
            <a:off x="685800" y="2914650"/>
            <a:ext cx="4800600" cy="1333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descr="gibson-graphic (2)" id="155" name="Google Shape;155;p10"/>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Earnings per Share</a:t>
            </a:r>
            <a:endParaRPr/>
          </a:p>
        </p:txBody>
      </p:sp>
      <p:sp>
        <p:nvSpPr>
          <p:cNvPr id="156" name="Google Shape;156;p10"/>
          <p:cNvSpPr txBox="1"/>
          <p:nvPr>
            <p:ph idx="1" type="body"/>
          </p:nvPr>
        </p:nvSpPr>
        <p:spPr>
          <a:xfrm>
            <a:off x="228601" y="1598613"/>
            <a:ext cx="8305800" cy="41148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336699"/>
              </a:buClr>
              <a:buSzPts val="2800"/>
              <a:buFont typeface="Arial"/>
              <a:buChar char="•"/>
            </a:pPr>
            <a:r>
              <a:rPr lang="en-US"/>
              <a:t>Required disclosure for corporate income statements</a:t>
            </a:r>
            <a:endParaRPr/>
          </a:p>
          <a:p>
            <a:pPr indent="-342900" lvl="0" marL="342900" rtl="0" algn="just">
              <a:spcBef>
                <a:spcPts val="560"/>
              </a:spcBef>
              <a:spcAft>
                <a:spcPts val="0"/>
              </a:spcAft>
              <a:buClr>
                <a:srgbClr val="336699"/>
              </a:buClr>
              <a:buSzPts val="2800"/>
              <a:buFont typeface="Arial"/>
              <a:buChar char="•"/>
            </a:pPr>
            <a:r>
              <a:rPr lang="en-US"/>
              <a:t>Pertains only to </a:t>
            </a:r>
            <a:r>
              <a:rPr lang="en-US">
                <a:solidFill>
                  <a:srgbClr val="C00000"/>
                </a:solidFill>
              </a:rPr>
              <a:t>common stock</a:t>
            </a:r>
            <a:endParaRPr/>
          </a:p>
          <a:p>
            <a:pPr indent="-342900" lvl="0" marL="342900" rtl="0" algn="just">
              <a:spcBef>
                <a:spcPts val="560"/>
              </a:spcBef>
              <a:spcAft>
                <a:spcPts val="0"/>
              </a:spcAft>
              <a:buClr>
                <a:srgbClr val="336699"/>
              </a:buClr>
              <a:buSzPts val="2800"/>
              <a:buFont typeface="Arial"/>
              <a:buChar char="•"/>
            </a:pPr>
            <a:r>
              <a:rPr lang="en-US"/>
              <a:t>Per-share amounts are disclosed for</a:t>
            </a:r>
            <a:endParaRPr/>
          </a:p>
          <a:p>
            <a:pPr indent="-285750" lvl="1" marL="742950" rtl="0" algn="just">
              <a:spcBef>
                <a:spcPts val="480"/>
              </a:spcBef>
              <a:spcAft>
                <a:spcPts val="0"/>
              </a:spcAft>
              <a:buClr>
                <a:srgbClr val="336699"/>
              </a:buClr>
              <a:buSzPts val="2400"/>
              <a:buFont typeface="Arial"/>
              <a:buChar char="–"/>
            </a:pPr>
            <a:r>
              <a:rPr lang="en-US"/>
              <a:t>Income from recurring items</a:t>
            </a:r>
            <a:endParaRPr/>
          </a:p>
          <a:p>
            <a:pPr indent="-285750" lvl="1" marL="742950" rtl="0" algn="just">
              <a:spcBef>
                <a:spcPts val="480"/>
              </a:spcBef>
              <a:spcAft>
                <a:spcPts val="0"/>
              </a:spcAft>
              <a:buClr>
                <a:srgbClr val="336699"/>
              </a:buClr>
              <a:buSzPts val="2400"/>
              <a:buFont typeface="Arial"/>
              <a:buChar char="–"/>
            </a:pPr>
            <a:r>
              <a:rPr lang="en-US"/>
              <a:t>Discontinued operations</a:t>
            </a:r>
            <a:endParaRPr/>
          </a:p>
          <a:p>
            <a:pPr indent="-285750" lvl="1" marL="742950" rtl="0" algn="just">
              <a:spcBef>
                <a:spcPts val="480"/>
              </a:spcBef>
              <a:spcAft>
                <a:spcPts val="0"/>
              </a:spcAft>
              <a:buClr>
                <a:srgbClr val="336699"/>
              </a:buClr>
              <a:buSzPts val="2400"/>
              <a:buFont typeface="Arial"/>
              <a:buChar char="–"/>
            </a:pPr>
            <a:r>
              <a:rPr lang="en-US"/>
              <a:t>Net income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descr="gibson-graphic (2)" id="162" name="Google Shape;162;p11"/>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Basic Earnings per Share</a:t>
            </a:r>
            <a:endParaRPr/>
          </a:p>
        </p:txBody>
      </p:sp>
      <p:pic>
        <p:nvPicPr>
          <p:cNvPr id="163" name="Google Shape;163;p11"/>
          <p:cNvPicPr preferRelativeResize="0"/>
          <p:nvPr/>
        </p:nvPicPr>
        <p:blipFill rotWithShape="1">
          <a:blip r:embed="rId4">
            <a:alphaModFix/>
          </a:blip>
          <a:srcRect b="0" l="0" r="0" t="0"/>
          <a:stretch/>
        </p:blipFill>
        <p:spPr>
          <a:xfrm>
            <a:off x="2081213" y="1295400"/>
            <a:ext cx="4829175" cy="1208088"/>
          </a:xfrm>
          <a:prstGeom prst="rect">
            <a:avLst/>
          </a:prstGeom>
          <a:noFill/>
          <a:ln>
            <a:noFill/>
          </a:ln>
        </p:spPr>
      </p:pic>
      <p:sp>
        <p:nvSpPr>
          <p:cNvPr id="164" name="Google Shape;164;p11"/>
          <p:cNvSpPr/>
          <p:nvPr/>
        </p:nvSpPr>
        <p:spPr>
          <a:xfrm>
            <a:off x="593725" y="2667000"/>
            <a:ext cx="7940675" cy="30464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36699"/>
              </a:buClr>
              <a:buSzPts val="2400"/>
              <a:buFont typeface="Arial"/>
              <a:buChar char="•"/>
            </a:pPr>
            <a:r>
              <a:rPr lang="en-US" sz="2400">
                <a:solidFill>
                  <a:srgbClr val="336699"/>
                </a:solidFill>
                <a:latin typeface="Arial"/>
                <a:ea typeface="Arial"/>
                <a:cs typeface="Arial"/>
                <a:sym typeface="Arial"/>
              </a:rPr>
              <a:t>Earnings pertain to an entire fiscal period</a:t>
            </a:r>
            <a:endParaRPr/>
          </a:p>
          <a:p>
            <a:pPr indent="-342900" lvl="0" marL="342900" marR="0" rtl="0" algn="l">
              <a:spcBef>
                <a:spcPts val="480"/>
              </a:spcBef>
              <a:spcAft>
                <a:spcPts val="0"/>
              </a:spcAft>
              <a:buClr>
                <a:srgbClr val="336699"/>
              </a:buClr>
              <a:buSzPts val="2400"/>
              <a:buFont typeface="Arial"/>
              <a:buChar char="•"/>
            </a:pPr>
            <a:r>
              <a:rPr lang="en-US" sz="2400">
                <a:solidFill>
                  <a:srgbClr val="336699"/>
                </a:solidFill>
                <a:latin typeface="Arial"/>
                <a:ea typeface="Arial"/>
                <a:cs typeface="Arial"/>
                <a:sym typeface="Arial"/>
              </a:rPr>
              <a:t>Average common shares outstanding is used for parity of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descr="gibson-graphic (2)" id="170" name="Google Shape;170;p12"/>
          <p:cNvSpPr txBox="1"/>
          <p:nvPr>
            <p:ph type="title"/>
          </p:nvPr>
        </p:nvSpPr>
        <p:spPr>
          <a:xfrm>
            <a:off x="0" y="0"/>
            <a:ext cx="9140825" cy="1143000"/>
          </a:xfrm>
          <a:prstGeom prst="rect">
            <a:avLst/>
          </a:prstGeom>
          <a:blipFill rotWithShape="1">
            <a:blip r:embed="rId4">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Weighted Average Common Outstanding</a:t>
            </a:r>
            <a:endParaRPr/>
          </a:p>
        </p:txBody>
      </p:sp>
      <p:graphicFrame>
        <p:nvGraphicFramePr>
          <p:cNvPr id="171" name="Google Shape;171;p12"/>
          <p:cNvGraphicFramePr/>
          <p:nvPr/>
        </p:nvGraphicFramePr>
        <p:xfrm>
          <a:off x="609600" y="3276600"/>
          <a:ext cx="7910512" cy="1638300"/>
        </p:xfrm>
        <a:graphic>
          <a:graphicData uri="http://schemas.openxmlformats.org/presentationml/2006/ole">
            <mc:AlternateContent>
              <mc:Choice Requires="v">
                <p:oleObj r:id="rId5" imgH="1638300" imgW="7910512" progId="Word.Document.8" spid="_x0000_s1">
                  <p:embed/>
                </p:oleObj>
              </mc:Choice>
              <mc:Fallback>
                <p:oleObj r:id="rId6" imgH="1638300" imgW="7910512" progId="Word.Document.8">
                  <p:embed/>
                  <p:pic>
                    <p:nvPicPr>
                      <p:cNvPr id="171" name="Google Shape;171;p12"/>
                      <p:cNvPicPr preferRelativeResize="0"/>
                      <p:nvPr/>
                    </p:nvPicPr>
                    <p:blipFill rotWithShape="1">
                      <a:blip r:embed="rId7">
                        <a:alphaModFix/>
                      </a:blip>
                      <a:srcRect b="0" l="0" r="0" t="0"/>
                      <a:stretch/>
                    </p:blipFill>
                    <p:spPr>
                      <a:xfrm>
                        <a:off x="609600" y="3276600"/>
                        <a:ext cx="7910512" cy="1638300"/>
                      </a:xfrm>
                      <a:prstGeom prst="rect">
                        <a:avLst/>
                      </a:prstGeom>
                      <a:noFill/>
                      <a:ln>
                        <a:noFill/>
                      </a:ln>
                    </p:spPr>
                  </p:pic>
                </p:oleObj>
              </mc:Fallback>
            </mc:AlternateContent>
          </a:graphicData>
        </a:graphic>
      </p:graphicFrame>
      <p:sp>
        <p:nvSpPr>
          <p:cNvPr id="172" name="Google Shape;172;p12"/>
          <p:cNvSpPr/>
          <p:nvPr/>
        </p:nvSpPr>
        <p:spPr>
          <a:xfrm>
            <a:off x="304800" y="4800600"/>
            <a:ext cx="7864475" cy="1066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36699"/>
              </a:buClr>
              <a:buSzPts val="2400"/>
              <a:buFont typeface="Arial"/>
              <a:buChar char="•"/>
            </a:pPr>
            <a:r>
              <a:rPr lang="en-US" sz="2400">
                <a:solidFill>
                  <a:srgbClr val="336699"/>
                </a:solidFill>
                <a:latin typeface="Arial"/>
                <a:ea typeface="Arial"/>
                <a:cs typeface="Arial"/>
                <a:sym typeface="Arial"/>
              </a:rPr>
              <a:t>Stock dividends and stock splits</a:t>
            </a:r>
            <a:endParaRPr/>
          </a:p>
          <a:p>
            <a:pPr indent="-285750" lvl="1" marL="742950" marR="0" rtl="0" algn="l">
              <a:spcBef>
                <a:spcPts val="480"/>
              </a:spcBef>
              <a:spcAft>
                <a:spcPts val="0"/>
              </a:spcAft>
              <a:buClr>
                <a:srgbClr val="336699"/>
              </a:buClr>
              <a:buSzPts val="2400"/>
              <a:buFont typeface="Arial"/>
              <a:buChar char="–"/>
            </a:pPr>
            <a:r>
              <a:rPr b="0" i="0" lang="en-US" sz="2400" u="none" cap="none" strike="noStrike">
                <a:solidFill>
                  <a:srgbClr val="336699"/>
                </a:solidFill>
                <a:latin typeface="Arial"/>
                <a:ea typeface="Arial"/>
                <a:cs typeface="Arial"/>
                <a:sym typeface="Arial"/>
              </a:rPr>
              <a:t>Retroactive recognition to all comparative data</a:t>
            </a:r>
            <a:endParaRPr/>
          </a:p>
        </p:txBody>
      </p:sp>
      <p:sp>
        <p:nvSpPr>
          <p:cNvPr id="173" name="Google Shape;173;p12"/>
          <p:cNvSpPr/>
          <p:nvPr/>
        </p:nvSpPr>
        <p:spPr>
          <a:xfrm>
            <a:off x="304800" y="1143000"/>
            <a:ext cx="86106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Assume that a corporation had 10,000 shares of common stock outstanding at the beginning of the year. On July 1, it issued 2,000 shares, and on October 1, it issued another 3,000 shares. The weighted average number of shares outstanding would be computed as follows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descr="gibson-graphic (2)" id="179" name="Google Shape;179;p13"/>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Weighted Average Common Outstanding</a:t>
            </a:r>
            <a:endParaRPr/>
          </a:p>
        </p:txBody>
      </p:sp>
      <p:sp>
        <p:nvSpPr>
          <p:cNvPr id="180" name="Google Shape;180;p13"/>
          <p:cNvSpPr/>
          <p:nvPr/>
        </p:nvSpPr>
        <p:spPr>
          <a:xfrm>
            <a:off x="228600" y="1295400"/>
            <a:ext cx="8610600" cy="452431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Stock dividends and stock splits do not provide the firm with more funds; they only change the number of outstanding shares.</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Earnings per share should be related to the outstanding common stock after the stock dividend or stock split.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In the weighted average common shares illustration, if we assume that </a:t>
            </a:r>
            <a:r>
              <a:rPr lang="en-US" sz="2400">
                <a:solidFill>
                  <a:srgbClr val="C00000"/>
                </a:solidFill>
                <a:latin typeface="Times New Roman"/>
                <a:ea typeface="Times New Roman"/>
                <a:cs typeface="Times New Roman"/>
                <a:sym typeface="Times New Roman"/>
              </a:rPr>
              <a:t>a 2-for-1 stock split took place on December 31</a:t>
            </a:r>
            <a:r>
              <a:rPr lang="en-US" sz="2400">
                <a:solidFill>
                  <a:schemeClr val="dk1"/>
                </a:solidFill>
                <a:latin typeface="Times New Roman"/>
                <a:ea typeface="Times New Roman"/>
                <a:cs typeface="Times New Roman"/>
                <a:sym typeface="Times New Roman"/>
              </a:rPr>
              <a:t>, the denominator of the earnings per share computation becomes 23,500 (11,750 × 2). The denominator of prior years’ earnings per share computations would also be doubled. If we assume that net income is $100,000 and preferred dividends total $10,000 in this illustration, then the earnings per common share would be $3.83 [($100,000 − $10,000)/23,500]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descr="gibson-graphic (2)" id="186" name="Google Shape;186;p14"/>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Earnings Per Share and Capital Structure</a:t>
            </a:r>
            <a:endParaRPr/>
          </a:p>
        </p:txBody>
      </p:sp>
      <p:sp>
        <p:nvSpPr>
          <p:cNvPr id="187" name="Google Shape;187;p14"/>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Simple capital structure</a:t>
            </a:r>
            <a:endParaRPr/>
          </a:p>
          <a:p>
            <a:pPr indent="-342900" lvl="0" marL="342900" rtl="0" algn="l">
              <a:spcBef>
                <a:spcPts val="560"/>
              </a:spcBef>
              <a:spcAft>
                <a:spcPts val="0"/>
              </a:spcAft>
              <a:buClr>
                <a:srgbClr val="336699"/>
              </a:buClr>
              <a:buSzPts val="2800"/>
              <a:buFont typeface="Arial"/>
              <a:buChar char="•"/>
            </a:pPr>
            <a:r>
              <a:rPr lang="en-US"/>
              <a:t>Complex capital structure contains potentially dilutive securities:</a:t>
            </a:r>
            <a:endParaRPr/>
          </a:p>
          <a:p>
            <a:pPr indent="-285750" lvl="1" marL="742950" rtl="0" algn="l">
              <a:spcBef>
                <a:spcPts val="480"/>
              </a:spcBef>
              <a:spcAft>
                <a:spcPts val="0"/>
              </a:spcAft>
              <a:buClr>
                <a:srgbClr val="336699"/>
              </a:buClr>
              <a:buSzPts val="2400"/>
              <a:buFont typeface="Arial"/>
              <a:buChar char="–"/>
            </a:pPr>
            <a:r>
              <a:rPr lang="en-US"/>
              <a:t>Options, rights, warrants</a:t>
            </a:r>
            <a:endParaRPr/>
          </a:p>
          <a:p>
            <a:pPr indent="-285750" lvl="1" marL="742950" rtl="0" algn="l">
              <a:spcBef>
                <a:spcPts val="480"/>
              </a:spcBef>
              <a:spcAft>
                <a:spcPts val="0"/>
              </a:spcAft>
              <a:buClr>
                <a:srgbClr val="336699"/>
              </a:buClr>
              <a:buSzPts val="2400"/>
              <a:buFont typeface="Arial"/>
              <a:buChar char="–"/>
            </a:pPr>
            <a:r>
              <a:rPr lang="en-US"/>
              <a:t>Convertible debt</a:t>
            </a:r>
            <a:endParaRPr/>
          </a:p>
          <a:p>
            <a:pPr indent="-285750" lvl="1" marL="742950" rtl="0" algn="l">
              <a:spcBef>
                <a:spcPts val="480"/>
              </a:spcBef>
              <a:spcAft>
                <a:spcPts val="0"/>
              </a:spcAft>
              <a:buClr>
                <a:srgbClr val="336699"/>
              </a:buClr>
              <a:buSzPts val="2400"/>
              <a:buFont typeface="Arial"/>
              <a:buChar char="–"/>
            </a:pPr>
            <a:r>
              <a:rPr lang="en-US"/>
              <a:t>Convertible preferred equity</a:t>
            </a:r>
            <a:endParaRPr/>
          </a:p>
          <a:p>
            <a:pPr indent="-285750" lvl="1" marL="742950" rtl="0" algn="l">
              <a:spcBef>
                <a:spcPts val="480"/>
              </a:spcBef>
              <a:spcAft>
                <a:spcPts val="0"/>
              </a:spcAft>
              <a:buClr>
                <a:srgbClr val="336699"/>
              </a:buClr>
              <a:buSzPts val="2400"/>
              <a:buFont typeface="Arial"/>
              <a:buChar char="–"/>
            </a:pPr>
            <a:r>
              <a:rPr lang="en-US"/>
              <a:t>Contingent shares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descr="gibson-graphic (2)" id="193" name="Google Shape;193;p15"/>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Earnings Per Share and Capital Structure</a:t>
            </a:r>
            <a:endParaRPr/>
          </a:p>
        </p:txBody>
      </p:sp>
      <p:sp>
        <p:nvSpPr>
          <p:cNvPr id="194" name="Google Shape;194;p15"/>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Simple capital structure</a:t>
            </a:r>
            <a:endParaRPr/>
          </a:p>
          <a:p>
            <a:pPr indent="-342900" lvl="0" marL="342900" rtl="0" algn="l">
              <a:spcBef>
                <a:spcPts val="560"/>
              </a:spcBef>
              <a:spcAft>
                <a:spcPts val="0"/>
              </a:spcAft>
              <a:buClr>
                <a:srgbClr val="336699"/>
              </a:buClr>
              <a:buSzPts val="2800"/>
              <a:buFont typeface="Arial"/>
              <a:buChar char="•"/>
            </a:pPr>
            <a:r>
              <a:rPr lang="en-US"/>
              <a:t>Complex capital structure contains potentially dilutive securities:</a:t>
            </a:r>
            <a:endParaRPr/>
          </a:p>
          <a:p>
            <a:pPr indent="-285750" lvl="1" marL="742950" rtl="0" algn="l">
              <a:spcBef>
                <a:spcPts val="480"/>
              </a:spcBef>
              <a:spcAft>
                <a:spcPts val="0"/>
              </a:spcAft>
              <a:buClr>
                <a:srgbClr val="336699"/>
              </a:buClr>
              <a:buSzPts val="2400"/>
              <a:buFont typeface="Arial"/>
              <a:buChar char="–"/>
            </a:pPr>
            <a:r>
              <a:rPr lang="en-US"/>
              <a:t>Options, rights, warrants</a:t>
            </a:r>
            <a:endParaRPr/>
          </a:p>
          <a:p>
            <a:pPr indent="-285750" lvl="1" marL="742950" rtl="0" algn="l">
              <a:spcBef>
                <a:spcPts val="480"/>
              </a:spcBef>
              <a:spcAft>
                <a:spcPts val="0"/>
              </a:spcAft>
              <a:buClr>
                <a:srgbClr val="336699"/>
              </a:buClr>
              <a:buSzPts val="2400"/>
              <a:buFont typeface="Arial"/>
              <a:buChar char="–"/>
            </a:pPr>
            <a:r>
              <a:rPr lang="en-US"/>
              <a:t>Convertible debt</a:t>
            </a:r>
            <a:endParaRPr/>
          </a:p>
          <a:p>
            <a:pPr indent="-285750" lvl="1" marL="742950" rtl="0" algn="l">
              <a:spcBef>
                <a:spcPts val="480"/>
              </a:spcBef>
              <a:spcAft>
                <a:spcPts val="0"/>
              </a:spcAft>
              <a:buClr>
                <a:srgbClr val="336699"/>
              </a:buClr>
              <a:buSzPts val="2400"/>
              <a:buFont typeface="Arial"/>
              <a:buChar char="–"/>
            </a:pPr>
            <a:r>
              <a:rPr lang="en-US"/>
              <a:t>Convertible preferred equity</a:t>
            </a:r>
            <a:endParaRPr/>
          </a:p>
          <a:p>
            <a:pPr indent="-285750" lvl="1" marL="742950" rtl="0" algn="l">
              <a:spcBef>
                <a:spcPts val="480"/>
              </a:spcBef>
              <a:spcAft>
                <a:spcPts val="0"/>
              </a:spcAft>
              <a:buClr>
                <a:srgbClr val="336699"/>
              </a:buClr>
              <a:buSzPts val="2400"/>
              <a:buFont typeface="Arial"/>
              <a:buChar char="–"/>
            </a:pPr>
            <a:r>
              <a:rPr lang="en-US"/>
              <a:t>Contingent shares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1" type="body"/>
          </p:nvPr>
        </p:nvSpPr>
        <p:spPr>
          <a:xfrm>
            <a:off x="152400" y="1219200"/>
            <a:ext cx="8763000" cy="52578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336699"/>
              </a:buClr>
              <a:buSzPts val="2200"/>
              <a:buFont typeface="Noto Sans Symbols"/>
              <a:buChar char="❑"/>
            </a:pPr>
            <a:r>
              <a:rPr lang="en-US" sz="2200"/>
              <a:t>Earnings per share data must be presented for:</a:t>
            </a:r>
            <a:endParaRPr/>
          </a:p>
          <a:p>
            <a:pPr indent="-457200" lvl="1" marL="857250" rtl="0" algn="just">
              <a:spcBef>
                <a:spcPts val="440"/>
              </a:spcBef>
              <a:spcAft>
                <a:spcPts val="0"/>
              </a:spcAft>
              <a:buClr>
                <a:srgbClr val="336699"/>
              </a:buClr>
              <a:buSzPts val="2200"/>
              <a:buFont typeface="Arial"/>
              <a:buAutoNum type="arabicParenBoth"/>
            </a:pPr>
            <a:r>
              <a:rPr lang="en-US" sz="2200"/>
              <a:t>basic earnings per share and </a:t>
            </a:r>
            <a:endParaRPr sz="2200"/>
          </a:p>
          <a:p>
            <a:pPr indent="-457200" lvl="1" marL="857250" rtl="0" algn="just">
              <a:spcBef>
                <a:spcPts val="440"/>
              </a:spcBef>
              <a:spcAft>
                <a:spcPts val="0"/>
              </a:spcAft>
              <a:buClr>
                <a:srgbClr val="336699"/>
              </a:buClr>
              <a:buSzPts val="2200"/>
              <a:buFont typeface="Arial"/>
              <a:buAutoNum type="arabicParenBoth"/>
            </a:pPr>
            <a:r>
              <a:rPr lang="en-US" sz="2200"/>
              <a:t>(2) diluted earnings per share. </a:t>
            </a:r>
            <a:endParaRPr sz="2200"/>
          </a:p>
          <a:p>
            <a:pPr indent="0" lvl="0" marL="0" rtl="0" algn="just">
              <a:spcBef>
                <a:spcPts val="440"/>
              </a:spcBef>
              <a:spcAft>
                <a:spcPts val="0"/>
              </a:spcAft>
              <a:buClr>
                <a:srgbClr val="336699"/>
              </a:buClr>
              <a:buSzPts val="2200"/>
              <a:buFont typeface="Arial"/>
              <a:buNone/>
            </a:pPr>
            <a:r>
              <a:t/>
            </a:r>
            <a:endParaRPr sz="2200"/>
          </a:p>
          <a:p>
            <a:pPr indent="-342900" lvl="0" marL="342900" rtl="0" algn="just">
              <a:spcBef>
                <a:spcPts val="440"/>
              </a:spcBef>
              <a:spcAft>
                <a:spcPts val="0"/>
              </a:spcAft>
              <a:buClr>
                <a:srgbClr val="336699"/>
              </a:buClr>
              <a:buSzPts val="2200"/>
              <a:buFont typeface="Noto Sans Symbols"/>
              <a:buChar char="❑"/>
            </a:pPr>
            <a:r>
              <a:rPr lang="en-US" sz="2200"/>
              <a:t>Basic earnings per share are a presentation based on the outstanding common shares and those securities that are in substance equivalent to common shares and have a dilative effect. Convertible bond, convertible preferred stock, stock options, and warrants are examples of common stock equivalents.</a:t>
            </a:r>
            <a:endParaRPr/>
          </a:p>
          <a:p>
            <a:pPr indent="-342900" lvl="0" marL="342900" rtl="0" algn="just">
              <a:spcBef>
                <a:spcPts val="440"/>
              </a:spcBef>
              <a:spcAft>
                <a:spcPts val="0"/>
              </a:spcAft>
              <a:buClr>
                <a:srgbClr val="336699"/>
              </a:buClr>
              <a:buSzPts val="2200"/>
              <a:buFont typeface="Noto Sans Symbols"/>
              <a:buChar char="❑"/>
            </a:pPr>
            <a:r>
              <a:rPr lang="en-US" sz="2200"/>
              <a:t>Diluted earnings per share presentation is a pro forma presentation which affects the dilution of earnings per share that would have occurred if all contingent issuances of common stock that would individually reduce earnings per share had taken place at the beginning of the period</a:t>
            </a:r>
            <a:endParaRPr sz="2200"/>
          </a:p>
        </p:txBody>
      </p:sp>
      <p:sp>
        <p:nvSpPr>
          <p:cNvPr descr="gibson-graphic (2)" id="201" name="Google Shape;201;p16"/>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Earnings Per Share and Capital Structure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descr="gibson-graphic (2)" id="207" name="Google Shape;207;p17"/>
          <p:cNvSpPr txBox="1"/>
          <p:nvPr>
            <p:ph type="title"/>
          </p:nvPr>
        </p:nvSpPr>
        <p:spPr>
          <a:xfrm>
            <a:off x="0" y="0"/>
            <a:ext cx="9140825" cy="762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3200">
                <a:latin typeface="Arial"/>
                <a:ea typeface="Arial"/>
                <a:cs typeface="Arial"/>
                <a:sym typeface="Arial"/>
              </a:rPr>
              <a:t>Earnings Per Share and Capital Structure</a:t>
            </a:r>
            <a:endParaRPr b="1" sz="3200">
              <a:latin typeface="Arial"/>
              <a:ea typeface="Arial"/>
              <a:cs typeface="Arial"/>
              <a:sym typeface="Arial"/>
            </a:endParaRPr>
          </a:p>
        </p:txBody>
      </p:sp>
      <p:sp>
        <p:nvSpPr>
          <p:cNvPr id="208" name="Google Shape;208;p17"/>
          <p:cNvSpPr/>
          <p:nvPr/>
        </p:nvSpPr>
        <p:spPr>
          <a:xfrm>
            <a:off x="76200" y="838200"/>
            <a:ext cx="8915400" cy="51706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200">
                <a:solidFill>
                  <a:srgbClr val="C00000"/>
                </a:solidFill>
                <a:latin typeface="Times New Roman"/>
                <a:ea typeface="Times New Roman"/>
                <a:cs typeface="Times New Roman"/>
                <a:sym typeface="Times New Roman"/>
              </a:rPr>
              <a:t>Example:</a:t>
            </a:r>
            <a:r>
              <a:rPr lang="en-US" sz="2200">
                <a:solidFill>
                  <a:schemeClr val="dk1"/>
                </a:solidFill>
                <a:latin typeface="Times New Roman"/>
                <a:ea typeface="Times New Roman"/>
                <a:cs typeface="Times New Roman"/>
                <a:sym typeface="Times New Roman"/>
              </a:rPr>
              <a:t> Suppose Company ABC has the following structure of shares and dilutive securities at the end of a fiscal year:</a:t>
            </a:r>
            <a:endParaRPr/>
          </a:p>
          <a:p>
            <a:pPr indent="-342900" lvl="1" marL="800100" marR="0" rtl="0" algn="just">
              <a:lnSpc>
                <a:spcPct val="150000"/>
              </a:lnSpc>
              <a:spcBef>
                <a:spcPts val="0"/>
              </a:spcBef>
              <a:spcAft>
                <a:spcPts val="0"/>
              </a:spcAft>
              <a:buClr>
                <a:schemeClr val="dk1"/>
              </a:buClr>
              <a:buSzPts val="2200"/>
              <a:buFont typeface="Arial"/>
              <a:buChar char="•"/>
            </a:pPr>
            <a:r>
              <a:rPr b="0" i="0" lang="en-US" sz="2200" u="none" cap="none" strike="noStrike">
                <a:solidFill>
                  <a:schemeClr val="dk1"/>
                </a:solidFill>
                <a:latin typeface="Times New Roman"/>
                <a:ea typeface="Times New Roman"/>
                <a:cs typeface="Times New Roman"/>
                <a:sym typeface="Times New Roman"/>
              </a:rPr>
              <a:t>Weighted average Common shares outstanding: 800,000</a:t>
            </a:r>
            <a:endParaRPr/>
          </a:p>
          <a:p>
            <a:pPr indent="-342900" lvl="1" marL="800100" marR="0" rtl="0" algn="just">
              <a:lnSpc>
                <a:spcPct val="150000"/>
              </a:lnSpc>
              <a:spcBef>
                <a:spcPts val="0"/>
              </a:spcBef>
              <a:spcAft>
                <a:spcPts val="0"/>
              </a:spcAft>
              <a:buClr>
                <a:schemeClr val="dk1"/>
              </a:buClr>
              <a:buSzPts val="2200"/>
              <a:buFont typeface="Arial"/>
              <a:buChar char="•"/>
            </a:pPr>
            <a:r>
              <a:rPr b="0" i="0" lang="en-US" sz="2200" u="none" cap="none" strike="noStrike">
                <a:solidFill>
                  <a:schemeClr val="dk1"/>
                </a:solidFill>
                <a:latin typeface="Times New Roman"/>
                <a:ea typeface="Times New Roman"/>
                <a:cs typeface="Times New Roman"/>
                <a:sym typeface="Times New Roman"/>
              </a:rPr>
              <a:t>Convertible preferred shares: 10,000, convertible into 5 shares of common stock each and paying dividend of $10 per share</a:t>
            </a:r>
            <a:endParaRPr/>
          </a:p>
          <a:p>
            <a:pPr indent="-342900" lvl="1" marL="800100" marR="0" rtl="0" algn="just">
              <a:lnSpc>
                <a:spcPct val="150000"/>
              </a:lnSpc>
              <a:spcBef>
                <a:spcPts val="0"/>
              </a:spcBef>
              <a:spcAft>
                <a:spcPts val="0"/>
              </a:spcAft>
              <a:buClr>
                <a:schemeClr val="dk1"/>
              </a:buClr>
              <a:buSzPts val="2200"/>
              <a:buFont typeface="Arial"/>
              <a:buChar char="•"/>
            </a:pPr>
            <a:r>
              <a:rPr b="0" i="0" lang="en-US" sz="2200" u="none" cap="none" strike="noStrike">
                <a:solidFill>
                  <a:schemeClr val="dk1"/>
                </a:solidFill>
                <a:latin typeface="Times New Roman"/>
                <a:ea typeface="Times New Roman"/>
                <a:cs typeface="Times New Roman"/>
                <a:sym typeface="Times New Roman"/>
              </a:rPr>
              <a:t>Convertible Debt: $20,000 of 5% bonds convertible into 5,000 shares</a:t>
            </a:r>
            <a:endParaRPr/>
          </a:p>
          <a:p>
            <a:pPr indent="-342900" lvl="1" marL="800100" marR="0" rtl="0" algn="just">
              <a:lnSpc>
                <a:spcPct val="150000"/>
              </a:lnSpc>
              <a:spcBef>
                <a:spcPts val="0"/>
              </a:spcBef>
              <a:spcAft>
                <a:spcPts val="0"/>
              </a:spcAft>
              <a:buClr>
                <a:schemeClr val="dk1"/>
              </a:buClr>
              <a:buSzPts val="2200"/>
              <a:buFont typeface="Arial"/>
              <a:buChar char="•"/>
            </a:pPr>
            <a:r>
              <a:rPr b="0" i="0" lang="en-US" sz="2200" u="none" cap="none" strike="noStrike">
                <a:solidFill>
                  <a:schemeClr val="dk1"/>
                </a:solidFill>
                <a:latin typeface="Times New Roman"/>
                <a:ea typeface="Times New Roman"/>
                <a:cs typeface="Times New Roman"/>
                <a:sym typeface="Times New Roman"/>
              </a:rPr>
              <a:t>Stock Options outstanding at the beginning of the year: 10,000 with the exercise price of $45 (Average market price of company shares during the year was $55 per share)</a:t>
            </a:r>
            <a:endParaRPr/>
          </a:p>
          <a:p>
            <a:pPr indent="-342900" lvl="1" marL="800100" marR="0" rtl="0" algn="just">
              <a:lnSpc>
                <a:spcPct val="150000"/>
              </a:lnSpc>
              <a:spcBef>
                <a:spcPts val="0"/>
              </a:spcBef>
              <a:spcAft>
                <a:spcPts val="0"/>
              </a:spcAft>
              <a:buClr>
                <a:schemeClr val="dk1"/>
              </a:buClr>
              <a:buSzPts val="2200"/>
              <a:buFont typeface="Arial"/>
              <a:buChar char="•"/>
            </a:pPr>
            <a:r>
              <a:rPr b="0" i="0" lang="en-US" sz="2200" u="none" cap="none" strike="noStrike">
                <a:solidFill>
                  <a:schemeClr val="dk1"/>
                </a:solidFill>
                <a:latin typeface="Times New Roman"/>
                <a:ea typeface="Times New Roman"/>
                <a:cs typeface="Times New Roman"/>
                <a:sym typeface="Times New Roman"/>
              </a:rPr>
              <a:t>Net Income before preferred dividend=$2,000,000, tax rate 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descr="gibson-graphic (2)" id="214" name="Google Shape;214;p18"/>
          <p:cNvSpPr txBox="1"/>
          <p:nvPr>
            <p:ph type="title"/>
          </p:nvPr>
        </p:nvSpPr>
        <p:spPr>
          <a:xfrm>
            <a:off x="0" y="0"/>
            <a:ext cx="9140825" cy="762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3200">
                <a:latin typeface="Arial"/>
                <a:ea typeface="Arial"/>
                <a:cs typeface="Arial"/>
                <a:sym typeface="Arial"/>
              </a:rPr>
              <a:t>Earnings Per Share and Capital Structure</a:t>
            </a:r>
            <a:endParaRPr b="1" sz="3200">
              <a:latin typeface="Arial"/>
              <a:ea typeface="Arial"/>
              <a:cs typeface="Arial"/>
              <a:sym typeface="Arial"/>
            </a:endParaRPr>
          </a:p>
        </p:txBody>
      </p:sp>
      <p:graphicFrame>
        <p:nvGraphicFramePr>
          <p:cNvPr id="215" name="Google Shape;215;p18"/>
          <p:cNvGraphicFramePr/>
          <p:nvPr/>
        </p:nvGraphicFramePr>
        <p:xfrm>
          <a:off x="76200" y="838200"/>
          <a:ext cx="3000000" cy="3000000"/>
        </p:xfrm>
        <a:graphic>
          <a:graphicData uri="http://schemas.openxmlformats.org/drawingml/2006/table">
            <a:tbl>
              <a:tblPr>
                <a:noFill/>
                <a:tableStyleId>{91948152-150F-42D2-9D74-1B8CBBE1B101}</a:tableStyleId>
              </a:tblPr>
              <a:tblGrid>
                <a:gridCol w="5785300"/>
                <a:gridCol w="1672850"/>
                <a:gridCol w="1533450"/>
              </a:tblGrid>
              <a:tr h="3349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Particulars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Basic EPS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Diluted EPS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r>
              <a:tr h="3358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Net income</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2,000,000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2,000,000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58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Less:Preferred Dividend</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100,000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58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Add:After tax cost of interest (20,000*0.05*(1-0.25))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750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58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Numerator</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1,900,000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2,000,750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99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Weighted average number of common shares outstanding</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800,000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800,000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99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Additional shares issued if  preferred shares converted</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50,000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99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Additional shares issued if debt converted</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5,000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99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Additional shares issued If options exercised</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1,818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5875">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Denominator</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800,000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856,818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4975">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EPS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1" i="0" lang="en-US" sz="1800" u="none" cap="none" strike="noStrike">
                          <a:solidFill>
                            <a:srgbClr val="000000"/>
                          </a:solidFill>
                          <a:latin typeface="Calibri"/>
                          <a:ea typeface="Calibri"/>
                          <a:cs typeface="Calibri"/>
                          <a:sym typeface="Calibri"/>
                        </a:rPr>
                        <a:t>                  2.38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800" u="none" cap="none" strike="noStrike">
                          <a:solidFill>
                            <a:srgbClr val="000000"/>
                          </a:solidFill>
                          <a:latin typeface="Calibri"/>
                          <a:ea typeface="Calibri"/>
                          <a:cs typeface="Calibri"/>
                          <a:sym typeface="Calibri"/>
                        </a:rPr>
                        <a:t>                2.34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descr="gibson-graphic (2)" id="221" name="Google Shape;221;p19"/>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Price/Earnings Ratio</a:t>
            </a:r>
            <a:endParaRPr/>
          </a:p>
        </p:txBody>
      </p:sp>
      <p:sp>
        <p:nvSpPr>
          <p:cNvPr id="222" name="Google Shape;222;p19"/>
          <p:cNvSpPr txBox="1"/>
          <p:nvPr>
            <p:ph idx="1" type="body"/>
          </p:nvPr>
        </p:nvSpPr>
        <p:spPr>
          <a:xfrm>
            <a:off x="609600" y="2743200"/>
            <a:ext cx="7924800" cy="297021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336699"/>
              </a:buClr>
              <a:buSzPts val="2800"/>
              <a:buFont typeface="Arial"/>
              <a:buChar char="•"/>
            </a:pPr>
            <a:r>
              <a:rPr lang="en-US"/>
              <a:t>Measures the relationship between the market price of a share of common stock and that stock’s current earnings per share</a:t>
            </a:r>
            <a:endParaRPr/>
          </a:p>
          <a:p>
            <a:pPr indent="-285750" lvl="1" marL="742950" rtl="0" algn="just">
              <a:spcBef>
                <a:spcPts val="480"/>
              </a:spcBef>
              <a:spcAft>
                <a:spcPts val="0"/>
              </a:spcAft>
              <a:buClr>
                <a:srgbClr val="336699"/>
              </a:buClr>
              <a:buSzPts val="2400"/>
              <a:buFont typeface="Arial"/>
              <a:buChar char="–"/>
            </a:pPr>
            <a:r>
              <a:rPr lang="en-US"/>
              <a:t>Use of diluted earnings per share gives more conservative price/earnings ratio</a:t>
            </a:r>
            <a:endParaRPr/>
          </a:p>
        </p:txBody>
      </p:sp>
      <p:pic>
        <p:nvPicPr>
          <p:cNvPr id="223" name="Google Shape;223;p19"/>
          <p:cNvPicPr preferRelativeResize="0"/>
          <p:nvPr/>
        </p:nvPicPr>
        <p:blipFill rotWithShape="1">
          <a:blip r:embed="rId4">
            <a:alphaModFix/>
          </a:blip>
          <a:srcRect b="0" l="0" r="0" t="0"/>
          <a:stretch/>
        </p:blipFill>
        <p:spPr>
          <a:xfrm>
            <a:off x="2527300" y="1295400"/>
            <a:ext cx="3937000" cy="1208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descr="gibson-graphic (2)" id="88" name="Google Shape;88;p2"/>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Financial Leverage</a:t>
            </a:r>
            <a:endParaRPr/>
          </a:p>
        </p:txBody>
      </p:sp>
      <p:sp>
        <p:nvSpPr>
          <p:cNvPr id="89" name="Google Shape;89;p2"/>
          <p:cNvSpPr txBox="1"/>
          <p:nvPr>
            <p:ph idx="1" type="body"/>
          </p:nvPr>
        </p:nvSpPr>
        <p:spPr>
          <a:xfrm>
            <a:off x="304800" y="1143000"/>
            <a:ext cx="8610600" cy="54102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Clr>
                <a:srgbClr val="336699"/>
              </a:buClr>
              <a:buSzPts val="2500"/>
              <a:buFont typeface="Arial"/>
              <a:buChar char="•"/>
            </a:pPr>
            <a:r>
              <a:rPr lang="en-US" sz="2500"/>
              <a:t>The use of financing with a fixed charge (such as interest) is termed financial leverage. </a:t>
            </a:r>
            <a:endParaRPr sz="2500"/>
          </a:p>
          <a:p>
            <a:pPr indent="-342900" lvl="0" marL="342900" rtl="0" algn="just">
              <a:lnSpc>
                <a:spcPct val="150000"/>
              </a:lnSpc>
              <a:spcBef>
                <a:spcPts val="500"/>
              </a:spcBef>
              <a:spcAft>
                <a:spcPts val="0"/>
              </a:spcAft>
              <a:buClr>
                <a:srgbClr val="336699"/>
              </a:buClr>
              <a:buSzPts val="2500"/>
              <a:buFont typeface="Arial"/>
              <a:buChar char="•"/>
            </a:pPr>
            <a:r>
              <a:rPr lang="en-US" sz="2500"/>
              <a:t>Financial leverage is successful if the firm earns more on the borrowed funds than it pays to use them.</a:t>
            </a:r>
            <a:endParaRPr/>
          </a:p>
          <a:p>
            <a:pPr indent="-342900" lvl="0" marL="342900" rtl="0" algn="just">
              <a:lnSpc>
                <a:spcPct val="150000"/>
              </a:lnSpc>
              <a:spcBef>
                <a:spcPts val="500"/>
              </a:spcBef>
              <a:spcAft>
                <a:spcPts val="0"/>
              </a:spcAft>
              <a:buClr>
                <a:srgbClr val="336699"/>
              </a:buClr>
              <a:buSzPts val="2500"/>
              <a:buFont typeface="Arial"/>
              <a:buChar char="•"/>
            </a:pPr>
            <a:r>
              <a:rPr lang="en-US" sz="2500"/>
              <a:t> It is not successful if the firm earns less on the borrowed funds than it pays to use them. </a:t>
            </a:r>
            <a:endParaRPr sz="2500"/>
          </a:p>
          <a:p>
            <a:pPr indent="-342900" lvl="0" marL="342900" rtl="0" algn="just">
              <a:lnSpc>
                <a:spcPct val="150000"/>
              </a:lnSpc>
              <a:spcBef>
                <a:spcPts val="500"/>
              </a:spcBef>
              <a:spcAft>
                <a:spcPts val="0"/>
              </a:spcAft>
              <a:buClr>
                <a:srgbClr val="336699"/>
              </a:buClr>
              <a:buSzPts val="2500"/>
              <a:buFont typeface="Arial"/>
              <a:buChar char="•"/>
            </a:pPr>
            <a:r>
              <a:rPr lang="en-US" sz="2500"/>
              <a:t>Using financial leverage results in a fixed financing charge that can materially affect the earnings available to the common shareholders</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descr="gibson-graphic (2)" id="229" name="Google Shape;229;p20"/>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Price/Earnings Ratio (cont’d)</a:t>
            </a:r>
            <a:endParaRPr/>
          </a:p>
        </p:txBody>
      </p:sp>
      <p:sp>
        <p:nvSpPr>
          <p:cNvPr id="230" name="Google Shape;230;p20"/>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Compare with</a:t>
            </a:r>
            <a:endParaRPr/>
          </a:p>
          <a:p>
            <a:pPr indent="-285750" lvl="1" marL="742950" rtl="0" algn="l">
              <a:spcBef>
                <a:spcPts val="480"/>
              </a:spcBef>
              <a:spcAft>
                <a:spcPts val="0"/>
              </a:spcAft>
              <a:buClr>
                <a:srgbClr val="336699"/>
              </a:buClr>
              <a:buSzPts val="2400"/>
              <a:buFont typeface="Arial"/>
              <a:buChar char="–"/>
            </a:pPr>
            <a:r>
              <a:rPr lang="en-US"/>
              <a:t>Industry competitors</a:t>
            </a:r>
            <a:endParaRPr/>
          </a:p>
          <a:p>
            <a:pPr indent="-285750" lvl="1" marL="742950" rtl="0" algn="l">
              <a:spcBef>
                <a:spcPts val="480"/>
              </a:spcBef>
              <a:spcAft>
                <a:spcPts val="0"/>
              </a:spcAft>
              <a:buClr>
                <a:srgbClr val="336699"/>
              </a:buClr>
              <a:buSzPts val="2400"/>
              <a:buFont typeface="Arial"/>
              <a:buChar char="–"/>
            </a:pPr>
            <a:r>
              <a:rPr lang="en-US"/>
              <a:t>Industry average</a:t>
            </a:r>
            <a:endParaRPr/>
          </a:p>
          <a:p>
            <a:pPr indent="-285750" lvl="1" marL="742950" rtl="0" algn="l">
              <a:spcBef>
                <a:spcPts val="480"/>
              </a:spcBef>
              <a:spcAft>
                <a:spcPts val="0"/>
              </a:spcAft>
              <a:buClr>
                <a:srgbClr val="336699"/>
              </a:buClr>
              <a:buSzPts val="2400"/>
              <a:buFont typeface="Arial"/>
              <a:buChar char="–"/>
            </a:pPr>
            <a:r>
              <a:rPr lang="en-US"/>
              <a:t>Exchange (e.g., NYSE) average</a:t>
            </a:r>
            <a:endParaRPr/>
          </a:p>
          <a:p>
            <a:pPr indent="-342900" lvl="0" marL="342900" rtl="0" algn="l">
              <a:spcBef>
                <a:spcPts val="560"/>
              </a:spcBef>
              <a:spcAft>
                <a:spcPts val="0"/>
              </a:spcAft>
              <a:buClr>
                <a:srgbClr val="336699"/>
              </a:buClr>
              <a:buSzPts val="2800"/>
              <a:buFont typeface="Arial"/>
              <a:buChar char="•"/>
            </a:pPr>
            <a:r>
              <a:rPr lang="en-US"/>
              <a:t>Interpretation</a:t>
            </a:r>
            <a:endParaRPr/>
          </a:p>
          <a:p>
            <a:pPr indent="-285750" lvl="1" marL="742950" rtl="0" algn="l">
              <a:spcBef>
                <a:spcPts val="480"/>
              </a:spcBef>
              <a:spcAft>
                <a:spcPts val="0"/>
              </a:spcAft>
              <a:buClr>
                <a:srgbClr val="336699"/>
              </a:buClr>
              <a:buSzPts val="2400"/>
              <a:buFont typeface="Arial"/>
              <a:buChar char="–"/>
            </a:pPr>
            <a:r>
              <a:rPr lang="en-US"/>
              <a:t>High-growth-potential firms have higher P/E ratios</a:t>
            </a:r>
            <a:endParaRPr/>
          </a:p>
          <a:p>
            <a:pPr indent="-285750" lvl="1" marL="742950" rtl="0" algn="l">
              <a:spcBef>
                <a:spcPts val="480"/>
              </a:spcBef>
              <a:spcAft>
                <a:spcPts val="0"/>
              </a:spcAft>
              <a:buClr>
                <a:srgbClr val="336699"/>
              </a:buClr>
              <a:buSzPts val="2400"/>
              <a:buFont typeface="Arial"/>
              <a:buChar char="–"/>
            </a:pPr>
            <a:r>
              <a:rPr lang="en-US"/>
              <a:t>P/E ratio is a function of the market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descr="gibson-graphic (2)" id="236" name="Google Shape;236;p21"/>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Price/Earnings Ratio (cont’d)</a:t>
            </a:r>
            <a:endParaRPr/>
          </a:p>
        </p:txBody>
      </p:sp>
      <p:sp>
        <p:nvSpPr>
          <p:cNvPr id="237" name="Google Shape;237;p21"/>
          <p:cNvSpPr txBox="1"/>
          <p:nvPr>
            <p:ph idx="1" type="body"/>
          </p:nvPr>
        </p:nvSpPr>
        <p:spPr>
          <a:xfrm>
            <a:off x="381000" y="1295400"/>
            <a:ext cx="7940675" cy="46482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Clr>
                <a:srgbClr val="336699"/>
              </a:buClr>
              <a:buSzPts val="2200"/>
              <a:buFont typeface="Arial"/>
              <a:buChar char="•"/>
            </a:pPr>
            <a:r>
              <a:rPr lang="en-US" sz="2200"/>
              <a:t>Investors view the P/E ratio as a gauge of future earning power of the firm. </a:t>
            </a:r>
            <a:endParaRPr sz="2200"/>
          </a:p>
          <a:p>
            <a:pPr indent="-342900" lvl="0" marL="342900" rtl="0" algn="just">
              <a:lnSpc>
                <a:spcPct val="150000"/>
              </a:lnSpc>
              <a:spcBef>
                <a:spcPts val="440"/>
              </a:spcBef>
              <a:spcAft>
                <a:spcPts val="0"/>
              </a:spcAft>
              <a:buClr>
                <a:srgbClr val="336699"/>
              </a:buClr>
              <a:buSzPts val="2200"/>
              <a:buFont typeface="Arial"/>
              <a:buChar char="•"/>
            </a:pPr>
            <a:r>
              <a:rPr lang="en-US" sz="2200"/>
              <a:t>Companies with high-growth opportunities generally have high P/E ratios; </a:t>
            </a:r>
            <a:endParaRPr sz="2200"/>
          </a:p>
          <a:p>
            <a:pPr indent="-342900" lvl="0" marL="342900" rtl="0" algn="just">
              <a:lnSpc>
                <a:spcPct val="150000"/>
              </a:lnSpc>
              <a:spcBef>
                <a:spcPts val="440"/>
              </a:spcBef>
              <a:spcAft>
                <a:spcPts val="0"/>
              </a:spcAft>
              <a:buClr>
                <a:srgbClr val="336699"/>
              </a:buClr>
              <a:buSzPts val="2200"/>
              <a:buFont typeface="Arial"/>
              <a:buChar char="•"/>
            </a:pPr>
            <a:r>
              <a:rPr lang="en-US" sz="2200"/>
              <a:t>firms with low-growth tend to have lower P/E ratios.</a:t>
            </a:r>
            <a:endParaRPr/>
          </a:p>
          <a:p>
            <a:pPr indent="-342900" lvl="0" marL="342900" rtl="0" algn="just">
              <a:lnSpc>
                <a:spcPct val="150000"/>
              </a:lnSpc>
              <a:spcBef>
                <a:spcPts val="440"/>
              </a:spcBef>
              <a:spcAft>
                <a:spcPts val="0"/>
              </a:spcAft>
              <a:buClr>
                <a:srgbClr val="336699"/>
              </a:buClr>
              <a:buSzPts val="2200"/>
              <a:buFont typeface="Arial"/>
              <a:buChar char="•"/>
            </a:pPr>
            <a:r>
              <a:rPr lang="en-US" sz="2200"/>
              <a:t>However, investors may be wrong in their estimates of growth potential. One fundamental of investing is to be wiser than the market. An example would be buying a stock that has a relatively low P/E ratio when the prospects for the company are much better than reflected in the P/E ratio.</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descr="gibson-graphic (2)" id="243" name="Google Shape;243;p22"/>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Dividend Payout</a:t>
            </a:r>
            <a:endParaRPr/>
          </a:p>
        </p:txBody>
      </p:sp>
      <p:pic>
        <p:nvPicPr>
          <p:cNvPr id="244" name="Google Shape;244;p22"/>
          <p:cNvPicPr preferRelativeResize="0"/>
          <p:nvPr/>
        </p:nvPicPr>
        <p:blipFill rotWithShape="1">
          <a:blip r:embed="rId4">
            <a:alphaModFix/>
          </a:blip>
          <a:srcRect b="0" l="0" r="0" t="0"/>
          <a:stretch/>
        </p:blipFill>
        <p:spPr>
          <a:xfrm>
            <a:off x="1676400" y="1465263"/>
            <a:ext cx="5641975" cy="866775"/>
          </a:xfrm>
          <a:prstGeom prst="rect">
            <a:avLst/>
          </a:prstGeom>
          <a:noFill/>
          <a:ln>
            <a:noFill/>
          </a:ln>
        </p:spPr>
      </p:pic>
      <p:sp>
        <p:nvSpPr>
          <p:cNvPr id="245" name="Google Shape;245;p22"/>
          <p:cNvSpPr txBox="1"/>
          <p:nvPr>
            <p:ph idx="1" type="body"/>
          </p:nvPr>
        </p:nvSpPr>
        <p:spPr>
          <a:xfrm>
            <a:off x="593725" y="2667000"/>
            <a:ext cx="8016875" cy="297021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Measures the portion of current earnings per common share being paid out in dividends</a:t>
            </a:r>
            <a:endParaRPr/>
          </a:p>
          <a:p>
            <a:pPr indent="-342900" lvl="0" marL="342900" rtl="0" algn="l">
              <a:spcBef>
                <a:spcPts val="560"/>
              </a:spcBef>
              <a:spcAft>
                <a:spcPts val="0"/>
              </a:spcAft>
              <a:buClr>
                <a:srgbClr val="336699"/>
              </a:buClr>
              <a:buSzPts val="2800"/>
              <a:buFont typeface="Arial"/>
              <a:buChar char="•"/>
            </a:pPr>
            <a:r>
              <a:rPr lang="en-US"/>
              <a:t>A stable dividend policy is developed by consideration of recurring earnings</a:t>
            </a:r>
            <a:endParaRPr/>
          </a:p>
          <a:p>
            <a:pPr indent="-342900" lvl="0" marL="342900" rtl="0" algn="l">
              <a:spcBef>
                <a:spcPts val="560"/>
              </a:spcBef>
              <a:spcAft>
                <a:spcPts val="0"/>
              </a:spcAft>
              <a:buClr>
                <a:srgbClr val="336699"/>
              </a:buClr>
              <a:buSzPts val="2800"/>
              <a:buFont typeface="Arial"/>
              <a:buChar char="•"/>
            </a:pPr>
            <a:r>
              <a:rPr lang="en-US"/>
              <a:t>Lower payout typically found in</a:t>
            </a:r>
            <a:endParaRPr/>
          </a:p>
          <a:p>
            <a:pPr indent="-285750" lvl="1" marL="742950" rtl="0" algn="l">
              <a:spcBef>
                <a:spcPts val="480"/>
              </a:spcBef>
              <a:spcAft>
                <a:spcPts val="0"/>
              </a:spcAft>
              <a:buClr>
                <a:srgbClr val="336699"/>
              </a:buClr>
              <a:buSzPts val="2400"/>
              <a:buFont typeface="Arial"/>
              <a:buChar char="–"/>
            </a:pPr>
            <a:r>
              <a:rPr lang="en-US"/>
              <a:t>New firms</a:t>
            </a:r>
            <a:endParaRPr/>
          </a:p>
          <a:p>
            <a:pPr indent="-285750" lvl="1" marL="742950" rtl="0" algn="l">
              <a:spcBef>
                <a:spcPts val="480"/>
              </a:spcBef>
              <a:spcAft>
                <a:spcPts val="0"/>
              </a:spcAft>
              <a:buClr>
                <a:srgbClr val="336699"/>
              </a:buClr>
              <a:buSzPts val="2400"/>
              <a:buFont typeface="Arial"/>
              <a:buChar char="–"/>
            </a:pPr>
            <a:r>
              <a:rPr lang="en-US"/>
              <a:t>Growing firms and firms perceived as growth firms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descr="gibson-graphic (2)" id="251" name="Google Shape;251;p23"/>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Dividend Payout</a:t>
            </a:r>
            <a:endParaRPr/>
          </a:p>
        </p:txBody>
      </p:sp>
      <p:pic>
        <p:nvPicPr>
          <p:cNvPr id="252" name="Google Shape;252;p23"/>
          <p:cNvPicPr preferRelativeResize="0"/>
          <p:nvPr/>
        </p:nvPicPr>
        <p:blipFill rotWithShape="1">
          <a:blip r:embed="rId4">
            <a:alphaModFix/>
          </a:blip>
          <a:srcRect b="0" l="0" r="0" t="0"/>
          <a:stretch/>
        </p:blipFill>
        <p:spPr>
          <a:xfrm>
            <a:off x="528637" y="1838324"/>
            <a:ext cx="8086725" cy="3876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descr="gibson-graphic (2)" id="258" name="Google Shape;258;p24"/>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Dividend Payout</a:t>
            </a:r>
            <a:endParaRPr/>
          </a:p>
        </p:txBody>
      </p:sp>
      <p:sp>
        <p:nvSpPr>
          <p:cNvPr id="259" name="Google Shape;259;p24"/>
          <p:cNvSpPr txBox="1"/>
          <p:nvPr>
            <p:ph idx="1" type="body"/>
          </p:nvPr>
        </p:nvSpPr>
        <p:spPr>
          <a:xfrm>
            <a:off x="381000" y="1143000"/>
            <a:ext cx="8169275" cy="56388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rgbClr val="336699"/>
              </a:buClr>
              <a:buSzPts val="2200"/>
              <a:buFont typeface="Arial"/>
              <a:buChar char="•"/>
            </a:pPr>
            <a:r>
              <a:rPr lang="en-US" sz="2200"/>
              <a:t>The dividend payout ratio has a problem as investors may assume that dividend payout implies that earnings per share represent cash. Under accrual accounting, earnings per share do not represent a cash pool. </a:t>
            </a:r>
            <a:endParaRPr sz="2200"/>
          </a:p>
          <a:p>
            <a:pPr indent="-342900" lvl="0" marL="342900" rtl="0" algn="l">
              <a:lnSpc>
                <a:spcPct val="150000"/>
              </a:lnSpc>
              <a:spcBef>
                <a:spcPts val="440"/>
              </a:spcBef>
              <a:spcAft>
                <a:spcPts val="0"/>
              </a:spcAft>
              <a:buClr>
                <a:srgbClr val="336699"/>
              </a:buClr>
              <a:buSzPts val="2200"/>
              <a:buFont typeface="Arial"/>
              <a:buChar char="•"/>
            </a:pPr>
            <a:r>
              <a:rPr lang="en-US" sz="2200"/>
              <a:t>Most firms hesitate to decrease dividends since this tends to have adverse effects on the market price of the company’s stock. No rule of thumb exists for a correct payout ratio.</a:t>
            </a:r>
            <a:endParaRPr/>
          </a:p>
          <a:p>
            <a:pPr indent="-342900" lvl="0" marL="342900" rtl="0" algn="l">
              <a:lnSpc>
                <a:spcPct val="150000"/>
              </a:lnSpc>
              <a:spcBef>
                <a:spcPts val="440"/>
              </a:spcBef>
              <a:spcAft>
                <a:spcPts val="0"/>
              </a:spcAft>
              <a:buClr>
                <a:srgbClr val="336699"/>
              </a:buClr>
              <a:buSzPts val="2200"/>
              <a:buFont typeface="Arial"/>
              <a:buChar char="•"/>
            </a:pPr>
            <a:r>
              <a:rPr lang="en-US" sz="2200"/>
              <a:t>Some stockholders prefer high dividends; others prefer to have the firm reinvest the earnings in hopes of higher capital gains. In the latter case, the payout ratio would be a relatively smaller percentage</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descr="gibson-graphic (2)" id="265" name="Google Shape;265;p25"/>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Dividend Yield</a:t>
            </a:r>
            <a:endParaRPr/>
          </a:p>
        </p:txBody>
      </p:sp>
      <p:pic>
        <p:nvPicPr>
          <p:cNvPr id="266" name="Google Shape;266;p25"/>
          <p:cNvPicPr preferRelativeResize="0"/>
          <p:nvPr/>
        </p:nvPicPr>
        <p:blipFill rotWithShape="1">
          <a:blip r:embed="rId4">
            <a:alphaModFix/>
          </a:blip>
          <a:srcRect b="0" l="0" r="0" t="0"/>
          <a:stretch/>
        </p:blipFill>
        <p:spPr>
          <a:xfrm>
            <a:off x="2109788" y="1465263"/>
            <a:ext cx="4778375" cy="866775"/>
          </a:xfrm>
          <a:prstGeom prst="rect">
            <a:avLst/>
          </a:prstGeom>
          <a:noFill/>
          <a:ln>
            <a:noFill/>
          </a:ln>
        </p:spPr>
      </p:pic>
      <p:sp>
        <p:nvSpPr>
          <p:cNvPr id="267" name="Google Shape;267;p25"/>
          <p:cNvSpPr txBox="1"/>
          <p:nvPr>
            <p:ph idx="1" type="body"/>
          </p:nvPr>
        </p:nvSpPr>
        <p:spPr>
          <a:xfrm>
            <a:off x="593725" y="2667000"/>
            <a:ext cx="7940675" cy="297021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336699"/>
              </a:buClr>
              <a:buSzPts val="2800"/>
              <a:buFont typeface="Arial"/>
              <a:buChar char="•"/>
            </a:pPr>
            <a:r>
              <a:rPr lang="en-US"/>
              <a:t>Indicates the relationship between the dividends per common share and the market price per common share</a:t>
            </a:r>
            <a:endParaRPr/>
          </a:p>
          <a:p>
            <a:pPr indent="-342900" lvl="0" marL="342900" rtl="0" algn="l">
              <a:spcBef>
                <a:spcPts val="560"/>
              </a:spcBef>
              <a:spcAft>
                <a:spcPts val="0"/>
              </a:spcAft>
              <a:buClr>
                <a:srgbClr val="336699"/>
              </a:buClr>
              <a:buSzPts val="2800"/>
              <a:buFont typeface="Arial"/>
              <a:buChar char="•"/>
            </a:pPr>
            <a:r>
              <a:rPr lang="en-US"/>
              <a:t>The yield is a function of</a:t>
            </a:r>
            <a:endParaRPr/>
          </a:p>
          <a:p>
            <a:pPr indent="-285750" lvl="1" marL="742950" rtl="0" algn="l">
              <a:spcBef>
                <a:spcPts val="480"/>
              </a:spcBef>
              <a:spcAft>
                <a:spcPts val="0"/>
              </a:spcAft>
              <a:buClr>
                <a:srgbClr val="336699"/>
              </a:buClr>
              <a:buSzPts val="2400"/>
              <a:buFont typeface="Arial"/>
              <a:buChar char="–"/>
            </a:pPr>
            <a:r>
              <a:rPr lang="en-US"/>
              <a:t>The firm’s dividend policy</a:t>
            </a:r>
            <a:endParaRPr/>
          </a:p>
          <a:p>
            <a:pPr indent="-285750" lvl="1" marL="742950" rtl="0" algn="l">
              <a:spcBef>
                <a:spcPts val="480"/>
              </a:spcBef>
              <a:spcAft>
                <a:spcPts val="0"/>
              </a:spcAft>
              <a:buClr>
                <a:srgbClr val="336699"/>
              </a:buClr>
              <a:buSzPts val="2400"/>
              <a:buFont typeface="Arial"/>
              <a:buChar char="–"/>
            </a:pPr>
            <a:r>
              <a:rPr lang="en-US"/>
              <a:t>Market price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descr="gibson-graphic (2)" id="273" name="Google Shape;273;p26"/>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Dividend Yield</a:t>
            </a:r>
            <a:endParaRPr/>
          </a:p>
        </p:txBody>
      </p:sp>
      <p:pic>
        <p:nvPicPr>
          <p:cNvPr id="274" name="Google Shape;274;p26"/>
          <p:cNvPicPr preferRelativeResize="0"/>
          <p:nvPr/>
        </p:nvPicPr>
        <p:blipFill rotWithShape="1">
          <a:blip r:embed="rId4">
            <a:alphaModFix/>
          </a:blip>
          <a:srcRect b="0" l="0" r="0" t="0"/>
          <a:stretch/>
        </p:blipFill>
        <p:spPr>
          <a:xfrm>
            <a:off x="657225" y="1371600"/>
            <a:ext cx="7829550" cy="41147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descr="gibson-graphic (2)" id="280" name="Google Shape;280;p27"/>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Dividend Yield</a:t>
            </a:r>
            <a:endParaRPr/>
          </a:p>
        </p:txBody>
      </p:sp>
      <p:sp>
        <p:nvSpPr>
          <p:cNvPr id="281" name="Google Shape;281;p27"/>
          <p:cNvSpPr txBox="1"/>
          <p:nvPr>
            <p:ph idx="1" type="body"/>
          </p:nvPr>
        </p:nvSpPr>
        <p:spPr>
          <a:xfrm>
            <a:off x="381000" y="1143000"/>
            <a:ext cx="7940675" cy="52578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Clr>
                <a:srgbClr val="336699"/>
              </a:buClr>
              <a:buSzPts val="2200"/>
              <a:buFont typeface="Arial"/>
              <a:buChar char="•"/>
            </a:pPr>
            <a:r>
              <a:rPr lang="en-US" sz="2200"/>
              <a:t>Since total earnings from securities include both dividends and price appreciation, no rule of thumb exists for dividend yield. </a:t>
            </a:r>
            <a:endParaRPr sz="2200"/>
          </a:p>
          <a:p>
            <a:pPr indent="-342900" lvl="0" marL="342900" rtl="0" algn="just">
              <a:lnSpc>
                <a:spcPct val="150000"/>
              </a:lnSpc>
              <a:spcBef>
                <a:spcPts val="440"/>
              </a:spcBef>
              <a:spcAft>
                <a:spcPts val="0"/>
              </a:spcAft>
              <a:buClr>
                <a:srgbClr val="336699"/>
              </a:buClr>
              <a:buSzPts val="2200"/>
              <a:buFont typeface="Arial"/>
              <a:buChar char="•"/>
            </a:pPr>
            <a:r>
              <a:rPr lang="en-US" sz="2200"/>
              <a:t>If the firm successfully invests the money not distributed as dividends, the price should rise and the dividend yield is likely to be low. </a:t>
            </a:r>
            <a:endParaRPr sz="2200"/>
          </a:p>
          <a:p>
            <a:pPr indent="-342900" lvl="0" marL="342900" rtl="0" algn="just">
              <a:lnSpc>
                <a:spcPct val="150000"/>
              </a:lnSpc>
              <a:spcBef>
                <a:spcPts val="440"/>
              </a:spcBef>
              <a:spcAft>
                <a:spcPts val="0"/>
              </a:spcAft>
              <a:buClr>
                <a:srgbClr val="336699"/>
              </a:buClr>
              <a:buSzPts val="2200"/>
              <a:buFont typeface="Arial"/>
              <a:buChar char="•"/>
            </a:pPr>
            <a:r>
              <a:rPr lang="en-US" sz="2200"/>
              <a:t>Investors that want current income prefer a high dividend yield</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descr="gibson-graphic (2)" id="287" name="Google Shape;287;p28"/>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Book Value per Share</a:t>
            </a:r>
            <a:endParaRPr/>
          </a:p>
        </p:txBody>
      </p:sp>
      <p:pic>
        <p:nvPicPr>
          <p:cNvPr id="288" name="Google Shape;288;p28"/>
          <p:cNvPicPr preferRelativeResize="0"/>
          <p:nvPr/>
        </p:nvPicPr>
        <p:blipFill rotWithShape="1">
          <a:blip r:embed="rId4">
            <a:alphaModFix/>
          </a:blip>
          <a:srcRect b="0" l="0" r="0" t="0"/>
          <a:stretch/>
        </p:blipFill>
        <p:spPr>
          <a:xfrm>
            <a:off x="1524000" y="1143000"/>
            <a:ext cx="5878513" cy="1181100"/>
          </a:xfrm>
          <a:prstGeom prst="rect">
            <a:avLst/>
          </a:prstGeom>
          <a:noFill/>
          <a:ln>
            <a:noFill/>
          </a:ln>
        </p:spPr>
      </p:pic>
      <p:sp>
        <p:nvSpPr>
          <p:cNvPr id="289" name="Google Shape;289;p28"/>
          <p:cNvSpPr txBox="1"/>
          <p:nvPr>
            <p:ph idx="1" type="body"/>
          </p:nvPr>
        </p:nvSpPr>
        <p:spPr>
          <a:xfrm>
            <a:off x="304800" y="2286000"/>
            <a:ext cx="8534400" cy="43434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Clr>
                <a:srgbClr val="336699"/>
              </a:buClr>
              <a:buSzPts val="2200"/>
              <a:buFont typeface="Arial"/>
              <a:buChar char="•"/>
            </a:pPr>
            <a:r>
              <a:rPr lang="en-US" sz="2200"/>
              <a:t>Indicates the amount of stockholders’ equity that relates to each share of outstanding common stock</a:t>
            </a:r>
            <a:endParaRPr sz="2200"/>
          </a:p>
          <a:p>
            <a:pPr indent="-342900" lvl="0" marL="342900" rtl="0" algn="just">
              <a:lnSpc>
                <a:spcPct val="150000"/>
              </a:lnSpc>
              <a:spcBef>
                <a:spcPts val="440"/>
              </a:spcBef>
              <a:spcAft>
                <a:spcPts val="0"/>
              </a:spcAft>
              <a:buClr>
                <a:srgbClr val="336699"/>
              </a:buClr>
              <a:buSzPts val="2200"/>
              <a:buFont typeface="Arial"/>
              <a:buChar char="•"/>
            </a:pPr>
            <a:r>
              <a:rPr lang="en-US" sz="2200"/>
              <a:t>Preferred equity should be measured at liquidation value, if available. If this value cannot be found, the book figure that relates to preferred stock may be used instead.</a:t>
            </a:r>
            <a:endParaRPr sz="2200"/>
          </a:p>
          <a:p>
            <a:pPr indent="-342900" lvl="0" marL="342900" rtl="0" algn="just">
              <a:lnSpc>
                <a:spcPct val="150000"/>
              </a:lnSpc>
              <a:spcBef>
                <a:spcPts val="440"/>
              </a:spcBef>
              <a:spcAft>
                <a:spcPts val="0"/>
              </a:spcAft>
              <a:buClr>
                <a:srgbClr val="336699"/>
              </a:buClr>
              <a:buSzPts val="2200"/>
              <a:buFont typeface="Arial"/>
              <a:buChar char="•"/>
            </a:pPr>
            <a:r>
              <a:rPr lang="en-US" sz="2200"/>
              <a:t>Market value vis-à-vis book value</a:t>
            </a:r>
            <a:endParaRPr/>
          </a:p>
          <a:p>
            <a:pPr indent="-285750" lvl="1" marL="742950" rtl="0" algn="just">
              <a:lnSpc>
                <a:spcPct val="150000"/>
              </a:lnSpc>
              <a:spcBef>
                <a:spcPts val="440"/>
              </a:spcBef>
              <a:spcAft>
                <a:spcPts val="0"/>
              </a:spcAft>
              <a:buClr>
                <a:srgbClr val="336699"/>
              </a:buClr>
              <a:buSzPts val="2200"/>
              <a:buFont typeface="Arial"/>
              <a:buChar char="–"/>
            </a:pPr>
            <a:r>
              <a:rPr lang="en-US" sz="2200"/>
              <a:t>Book value reflects past unrecovered asset costs</a:t>
            </a:r>
            <a:endParaRPr/>
          </a:p>
          <a:p>
            <a:pPr indent="-285750" lvl="1" marL="742950" rtl="0" algn="just">
              <a:lnSpc>
                <a:spcPct val="150000"/>
              </a:lnSpc>
              <a:spcBef>
                <a:spcPts val="440"/>
              </a:spcBef>
              <a:spcAft>
                <a:spcPts val="0"/>
              </a:spcAft>
              <a:buClr>
                <a:srgbClr val="336699"/>
              </a:buClr>
              <a:buSzPts val="2200"/>
              <a:buFont typeface="Arial"/>
              <a:buChar char="–"/>
            </a:pPr>
            <a:r>
              <a:rPr lang="en-US" sz="2200"/>
              <a:t>Market value reflects the potential of the firm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descr="gibson-graphic (2)" id="295" name="Google Shape;295;p29"/>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Book Value per Share</a:t>
            </a:r>
            <a:endParaRPr/>
          </a:p>
        </p:txBody>
      </p:sp>
      <p:pic>
        <p:nvPicPr>
          <p:cNvPr id="296" name="Google Shape;296;p29"/>
          <p:cNvPicPr preferRelativeResize="0"/>
          <p:nvPr/>
        </p:nvPicPr>
        <p:blipFill rotWithShape="1">
          <a:blip r:embed="rId4">
            <a:alphaModFix/>
          </a:blip>
          <a:srcRect b="0" l="0" r="0" t="0"/>
          <a:stretch/>
        </p:blipFill>
        <p:spPr>
          <a:xfrm>
            <a:off x="623887" y="1295400"/>
            <a:ext cx="7896225" cy="449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descr="gibson-graphic (2)" id="95" name="Google Shape;95;p3"/>
          <p:cNvSpPr txBox="1"/>
          <p:nvPr>
            <p:ph type="title"/>
          </p:nvPr>
        </p:nvSpPr>
        <p:spPr>
          <a:xfrm>
            <a:off x="0" y="0"/>
            <a:ext cx="9140825" cy="1143000"/>
          </a:xfrm>
          <a:prstGeom prst="rect">
            <a:avLst/>
          </a:prstGeom>
          <a:blipFill rotWithShape="1">
            <a:blip r:embed="rId4">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Definition of Financial Leverage and Magnification Effects</a:t>
            </a:r>
            <a:endParaRPr/>
          </a:p>
        </p:txBody>
      </p:sp>
      <p:graphicFrame>
        <p:nvGraphicFramePr>
          <p:cNvPr id="96" name="Google Shape;96;p3"/>
          <p:cNvGraphicFramePr/>
          <p:nvPr/>
        </p:nvGraphicFramePr>
        <p:xfrm>
          <a:off x="762000" y="1185863"/>
          <a:ext cx="7461250" cy="4117975"/>
        </p:xfrm>
        <a:graphic>
          <a:graphicData uri="http://schemas.openxmlformats.org/presentationml/2006/ole">
            <mc:AlternateContent>
              <mc:Choice Requires="v">
                <p:oleObj r:id="rId5" imgH="4117975" imgW="7461250" progId="Word.Document.8" spid="_x0000_s1">
                  <p:embed/>
                </p:oleObj>
              </mc:Choice>
              <mc:Fallback>
                <p:oleObj r:id="rId6" imgH="4117975" imgW="7461250" progId="Word.Document.8">
                  <p:embed/>
                  <p:pic>
                    <p:nvPicPr>
                      <p:cNvPr id="96" name="Google Shape;96;p3"/>
                      <p:cNvPicPr preferRelativeResize="0"/>
                      <p:nvPr/>
                    </p:nvPicPr>
                    <p:blipFill rotWithShape="1">
                      <a:blip r:embed="rId7">
                        <a:alphaModFix/>
                      </a:blip>
                      <a:srcRect b="0" l="0" r="0" t="0"/>
                      <a:stretch/>
                    </p:blipFill>
                    <p:spPr>
                      <a:xfrm>
                        <a:off x="762000" y="1185863"/>
                        <a:ext cx="7461250" cy="4117975"/>
                      </a:xfrm>
                      <a:prstGeom prst="rect">
                        <a:avLst/>
                      </a:prstGeom>
                      <a:noFill/>
                      <a:ln>
                        <a:noFill/>
                      </a:ln>
                    </p:spPr>
                  </p:pic>
                </p:oleObj>
              </mc:Fallback>
            </mc:AlternateContent>
          </a:graphicData>
        </a:graphic>
      </p:graphicFrame>
      <p:sp>
        <p:nvSpPr>
          <p:cNvPr id="97" name="Google Shape;97;p3"/>
          <p:cNvSpPr txBox="1"/>
          <p:nvPr/>
        </p:nvSpPr>
        <p:spPr>
          <a:xfrm>
            <a:off x="685800" y="5381625"/>
            <a:ext cx="73152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36699"/>
                </a:solidFill>
                <a:latin typeface="Arial"/>
                <a:ea typeface="Arial"/>
                <a:cs typeface="Arial"/>
                <a:sym typeface="Arial"/>
              </a:rPr>
              <a:t>Net income increase [A] is greater than change in EBIT [B] due to the fixed nature of interest expense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descr="gibson-graphic (2)" id="103" name="Google Shape;103;p4"/>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Financial Leverage</a:t>
            </a:r>
            <a:endParaRPr/>
          </a:p>
        </p:txBody>
      </p:sp>
      <p:sp>
        <p:nvSpPr>
          <p:cNvPr id="104" name="Google Shape;104;p4"/>
          <p:cNvSpPr txBox="1"/>
          <p:nvPr>
            <p:ph idx="1" type="body"/>
          </p:nvPr>
        </p:nvSpPr>
        <p:spPr>
          <a:xfrm>
            <a:off x="228600" y="1143000"/>
            <a:ext cx="8610600" cy="54102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Clr>
                <a:srgbClr val="336699"/>
              </a:buClr>
              <a:buSzPts val="2100"/>
              <a:buFont typeface="Arial"/>
              <a:buChar char="•"/>
            </a:pPr>
            <a:r>
              <a:rPr lang="en-US" sz="2100"/>
              <a:t>Exhibit 9-1 illustrates financial leverage and </a:t>
            </a:r>
            <a:r>
              <a:rPr lang="en-US" sz="2100">
                <a:solidFill>
                  <a:srgbClr val="FF0000"/>
                </a:solidFill>
              </a:rPr>
              <a:t>its magnification effects</a:t>
            </a:r>
            <a:r>
              <a:rPr lang="en-US" sz="2100"/>
              <a:t>. The statement illustrates the effect of leverage on the return to the common stockholder. </a:t>
            </a:r>
            <a:endParaRPr sz="2100"/>
          </a:p>
          <a:p>
            <a:pPr indent="-342900" lvl="0" marL="342900" rtl="0" algn="just">
              <a:lnSpc>
                <a:spcPct val="150000"/>
              </a:lnSpc>
              <a:spcBef>
                <a:spcPts val="420"/>
              </a:spcBef>
              <a:spcAft>
                <a:spcPts val="0"/>
              </a:spcAft>
              <a:buClr>
                <a:srgbClr val="336699"/>
              </a:buClr>
              <a:buSzPts val="2100"/>
              <a:buFont typeface="Arial"/>
              <a:buChar char="•"/>
            </a:pPr>
            <a:r>
              <a:rPr lang="en-US" sz="2100"/>
              <a:t>If EBIT increases by 10% from $1,000,000 to $1,100,000, the net income rises by 12.5%. </a:t>
            </a:r>
            <a:r>
              <a:rPr lang="en-US" sz="2100">
                <a:solidFill>
                  <a:srgbClr val="FF0000"/>
                </a:solidFill>
              </a:rPr>
              <a:t>This magnification </a:t>
            </a:r>
            <a:r>
              <a:rPr lang="en-US" sz="2100"/>
              <a:t>is </a:t>
            </a:r>
            <a:r>
              <a:rPr lang="en-US" sz="2100">
                <a:solidFill>
                  <a:srgbClr val="FF0000"/>
                </a:solidFill>
              </a:rPr>
              <a:t>caused by the fixed nature of interest expense</a:t>
            </a:r>
            <a:r>
              <a:rPr lang="en-US" sz="2100"/>
              <a:t>. While earnings available to pay interest </a:t>
            </a:r>
            <a:r>
              <a:rPr lang="en-US" sz="2100">
                <a:solidFill>
                  <a:srgbClr val="FF0000"/>
                </a:solidFill>
              </a:rPr>
              <a:t>rise</a:t>
            </a:r>
            <a:r>
              <a:rPr lang="en-US" sz="2100"/>
              <a:t>, interest remains the same, thus leaving more for the residual owners. </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descr="gibson-graphic (2)" id="110" name="Google Shape;110;p5"/>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Financial Leverage</a:t>
            </a:r>
            <a:endParaRPr/>
          </a:p>
        </p:txBody>
      </p:sp>
      <p:sp>
        <p:nvSpPr>
          <p:cNvPr id="111" name="Google Shape;111;p5"/>
          <p:cNvSpPr txBox="1"/>
          <p:nvPr>
            <p:ph idx="1" type="body"/>
          </p:nvPr>
        </p:nvSpPr>
        <p:spPr>
          <a:xfrm>
            <a:off x="228600" y="1143000"/>
            <a:ext cx="8610600" cy="5410200"/>
          </a:xfrm>
          <a:prstGeom prst="rect">
            <a:avLst/>
          </a:prstGeom>
          <a:noFill/>
          <a:ln>
            <a:noFill/>
          </a:ln>
        </p:spPr>
        <p:txBody>
          <a:bodyPr anchorCtr="0" anchor="t" bIns="45700" lIns="91425" spcFirstLastPara="1" rIns="91425" wrap="square" tIns="45700">
            <a:noAutofit/>
          </a:bodyPr>
          <a:lstStyle/>
          <a:p>
            <a:pPr indent="-342900" lvl="0" marL="342900" rtl="0" algn="just">
              <a:lnSpc>
                <a:spcPct val="150000"/>
              </a:lnSpc>
              <a:spcBef>
                <a:spcPts val="0"/>
              </a:spcBef>
              <a:spcAft>
                <a:spcPts val="0"/>
              </a:spcAft>
              <a:buClr>
                <a:srgbClr val="336699"/>
              </a:buClr>
              <a:buSzPts val="2100"/>
              <a:buFont typeface="Arial"/>
              <a:buChar char="•"/>
            </a:pPr>
            <a:r>
              <a:rPr lang="en-US" sz="2100"/>
              <a:t>If financial leverage is used, a rise in EBIT will cause an even greater rise in net income, and a decrease in EBIT will cause an even greater decrease in net income.</a:t>
            </a:r>
            <a:endParaRPr/>
          </a:p>
          <a:p>
            <a:pPr indent="-342900" lvl="0" marL="342900" rtl="0" algn="just">
              <a:lnSpc>
                <a:spcPct val="150000"/>
              </a:lnSpc>
              <a:spcBef>
                <a:spcPts val="480"/>
              </a:spcBef>
              <a:spcAft>
                <a:spcPts val="0"/>
              </a:spcAft>
              <a:buClr>
                <a:srgbClr val="336699"/>
              </a:buClr>
              <a:buSzPts val="2400"/>
              <a:buFont typeface="Arial"/>
              <a:buChar char="•"/>
            </a:pPr>
            <a:r>
              <a:rPr lang="en-US" sz="2400"/>
              <a:t>When EBIT declined </a:t>
            </a:r>
            <a:r>
              <a:rPr lang="en-US" sz="2400">
                <a:solidFill>
                  <a:srgbClr val="FF0000"/>
                </a:solidFill>
              </a:rPr>
              <a:t>20%</a:t>
            </a:r>
            <a:r>
              <a:rPr lang="en-US" sz="2400"/>
              <a:t>, net income dropped from $480,000 to $360,000—a decline of $120,000, or </a:t>
            </a:r>
            <a:r>
              <a:rPr lang="en-US" sz="2400">
                <a:solidFill>
                  <a:srgbClr val="FF0000"/>
                </a:solidFill>
              </a:rPr>
              <a:t>25%</a:t>
            </a:r>
            <a:r>
              <a:rPr lang="en-US" sz="2400"/>
              <a:t>, based on the original $480,000. The use of financial leverage is only successful </a:t>
            </a:r>
            <a:r>
              <a:rPr lang="en-US" sz="2400">
                <a:solidFill>
                  <a:srgbClr val="FF0000"/>
                </a:solidFill>
              </a:rPr>
              <a:t>if the rate of earnings on borrowed funds exceeds the fixed charges</a:t>
            </a:r>
            <a:endParaRPr sz="21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descr="gibson-graphic (2)" id="117" name="Google Shape;117;p6"/>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Computation of the Degree of Financial Leverage</a:t>
            </a:r>
            <a:endParaRPr/>
          </a:p>
        </p:txBody>
      </p:sp>
      <p:pic>
        <p:nvPicPr>
          <p:cNvPr id="118" name="Google Shape;118;p6"/>
          <p:cNvPicPr preferRelativeResize="0"/>
          <p:nvPr/>
        </p:nvPicPr>
        <p:blipFill rotWithShape="1">
          <a:blip r:embed="rId4">
            <a:alphaModFix/>
          </a:blip>
          <a:srcRect b="0" l="0" r="0" t="0"/>
          <a:stretch/>
        </p:blipFill>
        <p:spPr>
          <a:xfrm>
            <a:off x="457200" y="1506538"/>
            <a:ext cx="2895600" cy="752475"/>
          </a:xfrm>
          <a:prstGeom prst="rect">
            <a:avLst/>
          </a:prstGeom>
          <a:noFill/>
          <a:ln>
            <a:noFill/>
          </a:ln>
        </p:spPr>
      </p:pic>
      <p:pic>
        <p:nvPicPr>
          <p:cNvPr id="119" name="Google Shape;119;p6"/>
          <p:cNvPicPr preferRelativeResize="0"/>
          <p:nvPr/>
        </p:nvPicPr>
        <p:blipFill rotWithShape="1">
          <a:blip r:embed="rId5">
            <a:alphaModFix/>
          </a:blip>
          <a:srcRect b="0" l="0" r="0" t="0"/>
          <a:stretch/>
        </p:blipFill>
        <p:spPr>
          <a:xfrm>
            <a:off x="381000" y="4114800"/>
            <a:ext cx="2651125" cy="1028700"/>
          </a:xfrm>
          <a:prstGeom prst="rect">
            <a:avLst/>
          </a:prstGeom>
          <a:noFill/>
          <a:ln>
            <a:noFill/>
          </a:ln>
        </p:spPr>
      </p:pic>
      <p:sp>
        <p:nvSpPr>
          <p:cNvPr id="120" name="Google Shape;120;p6"/>
          <p:cNvSpPr txBox="1"/>
          <p:nvPr/>
        </p:nvSpPr>
        <p:spPr>
          <a:xfrm>
            <a:off x="4038600" y="1295400"/>
            <a:ext cx="46482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Arial"/>
                <a:ea typeface="Arial"/>
                <a:cs typeface="Arial"/>
                <a:sym typeface="Arial"/>
              </a:rPr>
              <a:t>The degree of financial leverage is the multiplication factor by which the net income changes in respect to changes in EBIT</a:t>
            </a:r>
            <a:endParaRPr/>
          </a:p>
        </p:txBody>
      </p:sp>
      <p:sp>
        <p:nvSpPr>
          <p:cNvPr id="121" name="Google Shape;121;p6"/>
          <p:cNvSpPr txBox="1"/>
          <p:nvPr/>
        </p:nvSpPr>
        <p:spPr>
          <a:xfrm>
            <a:off x="3962400" y="4267200"/>
            <a:ext cx="46482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3366"/>
                </a:solidFill>
                <a:latin typeface="Arial"/>
                <a:ea typeface="Arial"/>
                <a:cs typeface="Arial"/>
                <a:sym typeface="Arial"/>
              </a:rPr>
              <a:t>A more simple formula for degree of financial leverage</a:t>
            </a:r>
            <a:endParaRPr/>
          </a:p>
        </p:txBody>
      </p:sp>
      <p:sp>
        <p:nvSpPr>
          <p:cNvPr id="122" name="Google Shape;122;p6"/>
          <p:cNvSpPr/>
          <p:nvPr/>
        </p:nvSpPr>
        <p:spPr>
          <a:xfrm>
            <a:off x="419100" y="1419225"/>
            <a:ext cx="2971800" cy="914400"/>
          </a:xfrm>
          <a:prstGeom prst="bracketPair">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23" name="Google Shape;123;p6"/>
          <p:cNvSpPr/>
          <p:nvPr/>
        </p:nvSpPr>
        <p:spPr>
          <a:xfrm>
            <a:off x="381000" y="4191000"/>
            <a:ext cx="2714625" cy="1000125"/>
          </a:xfrm>
          <a:prstGeom prst="bracketPair">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124" name="Google Shape;124;p6"/>
          <p:cNvPicPr preferRelativeResize="0"/>
          <p:nvPr/>
        </p:nvPicPr>
        <p:blipFill rotWithShape="1">
          <a:blip r:embed="rId6">
            <a:alphaModFix/>
          </a:blip>
          <a:srcRect b="0" l="0" r="0" t="0"/>
          <a:stretch/>
        </p:blipFill>
        <p:spPr>
          <a:xfrm>
            <a:off x="838200" y="2667000"/>
            <a:ext cx="6934200" cy="971550"/>
          </a:xfrm>
          <a:prstGeom prst="rect">
            <a:avLst/>
          </a:prstGeom>
          <a:noFill/>
          <a:ln>
            <a:noFill/>
          </a:ln>
        </p:spPr>
      </p:pic>
      <p:pic>
        <p:nvPicPr>
          <p:cNvPr id="125" name="Google Shape;125;p6"/>
          <p:cNvPicPr preferRelativeResize="0"/>
          <p:nvPr/>
        </p:nvPicPr>
        <p:blipFill rotWithShape="1">
          <a:blip r:embed="rId7">
            <a:alphaModFix/>
          </a:blip>
          <a:srcRect b="0" l="0" r="0" t="0"/>
          <a:stretch/>
        </p:blipFill>
        <p:spPr>
          <a:xfrm>
            <a:off x="762000" y="5638800"/>
            <a:ext cx="7239000"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descr="gibson-graphic (2)" id="131" name="Google Shape;131;p7"/>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Computation of the Degree of Financial Leverage</a:t>
            </a:r>
            <a:endParaRPr/>
          </a:p>
        </p:txBody>
      </p:sp>
      <p:sp>
        <p:nvSpPr>
          <p:cNvPr id="132" name="Google Shape;132;p7"/>
          <p:cNvSpPr txBox="1"/>
          <p:nvPr/>
        </p:nvSpPr>
        <p:spPr>
          <a:xfrm>
            <a:off x="381000" y="1143000"/>
            <a:ext cx="8077200" cy="3970318"/>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None/>
            </a:pPr>
            <a:r>
              <a:rPr lang="en-US" sz="2400">
                <a:solidFill>
                  <a:srgbClr val="003366"/>
                </a:solidFill>
                <a:latin typeface="Arial"/>
                <a:ea typeface="Arial"/>
                <a:cs typeface="Arial"/>
                <a:sym typeface="Arial"/>
              </a:rPr>
              <a:t>The degree of financial leverage is 1.25. From a base EBIT of $1,000,000, any change in EBIT will be accompanied by 1.25 times that change in net income. If net income before interest and tax rises 4%, earnings to the stockholder will rise 5%. If net income before interest and tax falls 8%, earnings to the stockholder will decline 10%</a:t>
            </a:r>
            <a:endParaRPr sz="2400">
              <a:solidFill>
                <a:srgbClr val="00336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descr="gibson-graphic (2)" id="138" name="Google Shape;138;p8"/>
          <p:cNvSpPr txBox="1"/>
          <p:nvPr>
            <p:ph type="title"/>
          </p:nvPr>
        </p:nvSpPr>
        <p:spPr>
          <a:xfrm>
            <a:off x="0" y="0"/>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Computation of the Degree of Financial Leverage (cont’d)</a:t>
            </a:r>
            <a:endParaRPr/>
          </a:p>
        </p:txBody>
      </p:sp>
      <p:sp>
        <p:nvSpPr>
          <p:cNvPr id="139" name="Google Shape;139;p8"/>
          <p:cNvSpPr txBox="1"/>
          <p:nvPr>
            <p:ph idx="1" type="body"/>
          </p:nvPr>
        </p:nvSpPr>
        <p:spPr>
          <a:xfrm>
            <a:off x="609600" y="1295400"/>
            <a:ext cx="7848600" cy="41148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336699"/>
              </a:buClr>
              <a:buSzPts val="2800"/>
              <a:buFont typeface="Arial"/>
              <a:buChar char="•"/>
            </a:pPr>
            <a:r>
              <a:rPr lang="en-US"/>
              <a:t>Degree of financial leverage calculations should exclude</a:t>
            </a:r>
            <a:endParaRPr/>
          </a:p>
          <a:p>
            <a:pPr indent="-285750" lvl="1" marL="742950" rtl="0" algn="just">
              <a:spcBef>
                <a:spcPts val="480"/>
              </a:spcBef>
              <a:spcAft>
                <a:spcPts val="0"/>
              </a:spcAft>
              <a:buClr>
                <a:srgbClr val="336699"/>
              </a:buClr>
              <a:buSzPts val="2400"/>
              <a:buFont typeface="Arial"/>
              <a:buChar char="–"/>
            </a:pPr>
            <a:r>
              <a:rPr lang="en-US"/>
              <a:t>Minority share of earnings</a:t>
            </a:r>
            <a:endParaRPr/>
          </a:p>
          <a:p>
            <a:pPr indent="-285750" lvl="1" marL="742950" rtl="0" algn="just">
              <a:spcBef>
                <a:spcPts val="480"/>
              </a:spcBef>
              <a:spcAft>
                <a:spcPts val="0"/>
              </a:spcAft>
              <a:buClr>
                <a:srgbClr val="336699"/>
              </a:buClr>
              <a:buSzPts val="2400"/>
              <a:buFont typeface="Arial"/>
              <a:buChar char="–"/>
            </a:pPr>
            <a:r>
              <a:rPr lang="en-US"/>
              <a:t>Equity income</a:t>
            </a:r>
            <a:endParaRPr/>
          </a:p>
          <a:p>
            <a:pPr indent="-285750" lvl="1" marL="742950" rtl="0" algn="just">
              <a:spcBef>
                <a:spcPts val="480"/>
              </a:spcBef>
              <a:spcAft>
                <a:spcPts val="0"/>
              </a:spcAft>
              <a:buClr>
                <a:srgbClr val="336699"/>
              </a:buClr>
              <a:buSzPts val="2400"/>
              <a:buFont typeface="Arial"/>
              <a:buChar char="–"/>
            </a:pPr>
            <a:r>
              <a:rPr lang="en-US"/>
              <a:t>Nonrecurring items</a:t>
            </a:r>
            <a:endParaRPr/>
          </a:p>
        </p:txBody>
      </p:sp>
      <p:pic>
        <p:nvPicPr>
          <p:cNvPr id="140" name="Google Shape;140;p8"/>
          <p:cNvPicPr preferRelativeResize="0"/>
          <p:nvPr/>
        </p:nvPicPr>
        <p:blipFill rotWithShape="1">
          <a:blip r:embed="rId4">
            <a:alphaModFix/>
          </a:blip>
          <a:srcRect b="0" l="0" r="0" t="0"/>
          <a:stretch/>
        </p:blipFill>
        <p:spPr>
          <a:xfrm>
            <a:off x="365125" y="3810000"/>
            <a:ext cx="5064125" cy="1931988"/>
          </a:xfrm>
          <a:prstGeom prst="rect">
            <a:avLst/>
          </a:prstGeom>
          <a:noFill/>
          <a:ln>
            <a:noFill/>
          </a:ln>
        </p:spPr>
      </p:pic>
      <p:sp>
        <p:nvSpPr>
          <p:cNvPr id="141" name="Google Shape;141;p8"/>
          <p:cNvSpPr/>
          <p:nvPr/>
        </p:nvSpPr>
        <p:spPr>
          <a:xfrm>
            <a:off x="304800" y="3810000"/>
            <a:ext cx="5181600" cy="2057400"/>
          </a:xfrm>
          <a:prstGeom prst="bracketPair">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2" name="Google Shape;142;p8"/>
          <p:cNvSpPr txBox="1"/>
          <p:nvPr/>
        </p:nvSpPr>
        <p:spPr>
          <a:xfrm>
            <a:off x="5791200" y="4098925"/>
            <a:ext cx="2895600" cy="1006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3366"/>
                </a:solidFill>
                <a:latin typeface="Arial"/>
                <a:ea typeface="Arial"/>
                <a:cs typeface="Arial"/>
                <a:sym typeface="Arial"/>
              </a:rPr>
              <a:t>The all-inclusive formula for degree of financial leverage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nvSpPr>
        <p:spPr>
          <a:xfrm>
            <a:off x="304800" y="1524000"/>
            <a:ext cx="8077200" cy="4826899"/>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None/>
            </a:pPr>
            <a:r>
              <a:rPr lang="en-US" sz="2400">
                <a:solidFill>
                  <a:schemeClr val="accent2"/>
                </a:solidFill>
                <a:latin typeface="Times New Roman"/>
                <a:ea typeface="Times New Roman"/>
                <a:cs typeface="Times New Roman"/>
                <a:sym typeface="Times New Roman"/>
              </a:rPr>
              <a:t>Two things are important in looking at financial leverage as part of financial analysis</a:t>
            </a:r>
            <a:r>
              <a:rPr lang="en-US" sz="2400">
                <a:solidFill>
                  <a:schemeClr val="dk1"/>
                </a:solidFill>
                <a:latin typeface="Times New Roman"/>
                <a:ea typeface="Times New Roman"/>
                <a:cs typeface="Times New Roman"/>
                <a:sym typeface="Times New Roman"/>
              </a:rPr>
              <a:t>: </a:t>
            </a:r>
            <a:endParaRPr/>
          </a:p>
          <a:p>
            <a:pPr indent="-457200" lvl="0" marL="457200" marR="0" rtl="0" algn="just">
              <a:lnSpc>
                <a:spcPct val="150000"/>
              </a:lnSpc>
              <a:spcBef>
                <a:spcPts val="1150"/>
              </a:spcBef>
              <a:spcAft>
                <a:spcPts val="0"/>
              </a:spcAft>
              <a:buClr>
                <a:srgbClr val="C00000"/>
              </a:buClr>
              <a:buSzPts val="2300"/>
              <a:buFont typeface="Times New Roman"/>
              <a:buAutoNum type="arabicPeriod"/>
            </a:pPr>
            <a:r>
              <a:rPr lang="en-US" sz="2300">
                <a:solidFill>
                  <a:srgbClr val="C00000"/>
                </a:solidFill>
                <a:latin typeface="Times New Roman"/>
                <a:ea typeface="Times New Roman"/>
                <a:cs typeface="Times New Roman"/>
                <a:sym typeface="Times New Roman"/>
              </a:rPr>
              <a:t>How high is the degree of financial leverage</a:t>
            </a:r>
            <a:r>
              <a:rPr lang="en-US" sz="2300">
                <a:solidFill>
                  <a:schemeClr val="dk1"/>
                </a:solidFill>
                <a:latin typeface="Times New Roman"/>
                <a:ea typeface="Times New Roman"/>
                <a:cs typeface="Times New Roman"/>
                <a:sym typeface="Times New Roman"/>
              </a:rPr>
              <a:t>? This is a type of risk (or opportunity) measurement from the viewpoint of the stockholder. </a:t>
            </a:r>
            <a:r>
              <a:rPr lang="en-US" sz="2300">
                <a:solidFill>
                  <a:srgbClr val="C00000"/>
                </a:solidFill>
                <a:latin typeface="Times New Roman"/>
                <a:ea typeface="Times New Roman"/>
                <a:cs typeface="Times New Roman"/>
                <a:sym typeface="Times New Roman"/>
              </a:rPr>
              <a:t>The higher the degree of financial leverage, the greater the multiplication factor</a:t>
            </a:r>
            <a:r>
              <a:rPr lang="en-US" sz="2300">
                <a:solidFill>
                  <a:schemeClr val="dk1"/>
                </a:solidFill>
                <a:latin typeface="Times New Roman"/>
                <a:ea typeface="Times New Roman"/>
                <a:cs typeface="Times New Roman"/>
                <a:sym typeface="Times New Roman"/>
              </a:rPr>
              <a:t>. </a:t>
            </a:r>
            <a:endParaRPr sz="2300">
              <a:solidFill>
                <a:schemeClr val="dk1"/>
              </a:solidFill>
              <a:latin typeface="Times New Roman"/>
              <a:ea typeface="Times New Roman"/>
              <a:cs typeface="Times New Roman"/>
              <a:sym typeface="Times New Roman"/>
            </a:endParaRPr>
          </a:p>
          <a:p>
            <a:pPr indent="-457200" lvl="0" marL="457200" marR="0" rtl="0" algn="just">
              <a:lnSpc>
                <a:spcPct val="150000"/>
              </a:lnSpc>
              <a:spcBef>
                <a:spcPts val="1150"/>
              </a:spcBef>
              <a:spcAft>
                <a:spcPts val="0"/>
              </a:spcAft>
              <a:buClr>
                <a:schemeClr val="dk1"/>
              </a:buClr>
              <a:buSzPts val="2300"/>
              <a:buFont typeface="Times New Roman"/>
              <a:buAutoNum type="arabicPeriod"/>
            </a:pPr>
            <a:r>
              <a:rPr lang="en-US" sz="2300">
                <a:solidFill>
                  <a:schemeClr val="dk1"/>
                </a:solidFill>
                <a:latin typeface="Times New Roman"/>
                <a:ea typeface="Times New Roman"/>
                <a:cs typeface="Times New Roman"/>
                <a:sym typeface="Times New Roman"/>
              </a:rPr>
              <a:t>Second, does the financial leverage </a:t>
            </a:r>
            <a:r>
              <a:rPr lang="en-US" sz="2300">
                <a:solidFill>
                  <a:srgbClr val="C00000"/>
                </a:solidFill>
                <a:latin typeface="Times New Roman"/>
                <a:ea typeface="Times New Roman"/>
                <a:cs typeface="Times New Roman"/>
                <a:sym typeface="Times New Roman"/>
              </a:rPr>
              <a:t>work for or against </a:t>
            </a:r>
            <a:r>
              <a:rPr lang="en-US" sz="2300">
                <a:solidFill>
                  <a:schemeClr val="dk1"/>
                </a:solidFill>
                <a:latin typeface="Times New Roman"/>
                <a:ea typeface="Times New Roman"/>
                <a:cs typeface="Times New Roman"/>
                <a:sym typeface="Times New Roman"/>
              </a:rPr>
              <a:t>the owners?</a:t>
            </a:r>
            <a:endParaRPr sz="2300">
              <a:solidFill>
                <a:srgbClr val="003366"/>
              </a:solidFill>
              <a:latin typeface="Arial"/>
              <a:ea typeface="Arial"/>
              <a:cs typeface="Arial"/>
              <a:sym typeface="Arial"/>
            </a:endParaRPr>
          </a:p>
        </p:txBody>
      </p:sp>
      <p:sp>
        <p:nvSpPr>
          <p:cNvPr id="149" name="Google Shape;149;p9"/>
          <p:cNvSpPr/>
          <p:nvPr/>
        </p:nvSpPr>
        <p:spPr>
          <a:xfrm>
            <a:off x="76200" y="381000"/>
            <a:ext cx="8686800" cy="1200329"/>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Things important in financial leverage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ibson alt 10e">
  <a:themeElements>
    <a:clrScheme name="Gibson alt 10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2006-02-12T17:17:16Z</dcterms:created>
  <dc:creator>Anne Oppegard</dc:creator>
</cp:coreProperties>
</file>