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6157" y="0"/>
            <a:ext cx="76598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0486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4" name="Content Placeholder 104866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2099" y="0"/>
            <a:ext cx="78413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0486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6" name="Content Placeholder 104866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4" y="0"/>
            <a:ext cx="78803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0486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8" name="Content Placeholder 104866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5364" y="0"/>
            <a:ext cx="78803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0486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0" name="Content Placeholder 104866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1305" y="0"/>
            <a:ext cx="78154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0486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2" name="Content Placeholder 10486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6452" y="0"/>
            <a:ext cx="80215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0486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4" name="Content Placeholder 104867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5178" y="0"/>
            <a:ext cx="75259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0486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6" name="Content Placeholder 104867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0486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48" name="Content Placeholder 10486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1779" y="0"/>
            <a:ext cx="79406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0486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50" name="Content Placeholder 10486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2098" y="0"/>
            <a:ext cx="76137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0486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52" name="Content Placeholder 104865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5048" y="0"/>
            <a:ext cx="78803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0486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54" name="Content Placeholder 10486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1305" y="0"/>
            <a:ext cx="7933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0486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56" name="Content Placeholder 10486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7540" y="0"/>
            <a:ext cx="79710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0486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58" name="Content Placeholder 10486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7540" y="0"/>
            <a:ext cx="80613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0" name="Content Placeholder 10486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6795" y="0"/>
            <a:ext cx="78718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0486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2" name="Content Placeholder 10486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3" y="0"/>
            <a:ext cx="7906243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itech</dc:creator>
  <cp:lastModifiedBy>Ola Hammad</cp:lastModifiedBy>
  <cp:revision>1</cp:revision>
  <dcterms:created xsi:type="dcterms:W3CDTF">2015-05-12T03:30:45Z</dcterms:created>
  <dcterms:modified xsi:type="dcterms:W3CDTF">2021-11-05T10:29:39Z</dcterms:modified>
</cp:coreProperties>
</file>