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3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6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1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6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5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5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26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8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59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59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59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00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01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0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03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0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60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0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60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6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2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104862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2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62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lang="zh-CN" altLang="en-US" smtClean="0"/>
              <a:pPr/>
              <a:t>2021/11/5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62593" y="0"/>
            <a:ext cx="70221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itle 10486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64" name="Content Placeholder 104866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61" name="Picture 209716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245" y="0"/>
            <a:ext cx="78413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Title 10486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66" name="Content Placeholder 104866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62" name="Picture 209716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0991" y="0"/>
            <a:ext cx="78543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itle 104866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68" name="Content Placeholder 104866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63" name="Picture 209716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6" y="0"/>
            <a:ext cx="7880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04866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70" name="Content Placeholder 104866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64" name="Picture 209716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4" y="0"/>
            <a:ext cx="78154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itle 10486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72" name="Content Placeholder 104867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65" name="Picture 209716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9799" y="0"/>
            <a:ext cx="79258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Title 104867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74" name="Content Placeholder 104867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66" name="Picture 209716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3" y="0"/>
            <a:ext cx="7880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04867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76" name="Content Placeholder 104867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67" name="Picture 209716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1305" y="0"/>
            <a:ext cx="79062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Title 10486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78" name="Content Placeholder 104867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68" name="Picture 209716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246" y="0"/>
            <a:ext cx="78284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itle 104867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80" name="Content Placeholder 104867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69" name="Picture 209716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6" y="0"/>
            <a:ext cx="77505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Title 10486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82" name="Content Placeholder 104868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70" name="Picture 209716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3" y="0"/>
            <a:ext cx="77116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Title 10486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48" name="Content Placeholder 104864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5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83" y="0"/>
            <a:ext cx="66610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itle 104868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84" name="Content Placeholder 104868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71" name="Picture 209717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5150" y="0"/>
            <a:ext cx="77775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04868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86" name="Content Placeholder 104868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72" name="Picture 209717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3" y="0"/>
            <a:ext cx="78017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Title 104868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88" name="Content Placeholder 104868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73" name="Picture 209717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6452" y="0"/>
            <a:ext cx="78673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Title 104868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90" name="Content Placeholder 104868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74" name="Picture 209717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8" y="0"/>
            <a:ext cx="78552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04869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92" name="Content Placeholder 104869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75" name="Picture 209717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1632" y="0"/>
            <a:ext cx="78510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Title 104869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94" name="Content Placeholder 104869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76" name="Picture 209717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79775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Title 104869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96" name="Content Placeholder 104869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77" name="Picture 209717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6158" y="0"/>
            <a:ext cx="77376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Title 104869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98" name="Content Placeholder 104869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78" name="Picture 209717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3" y="0"/>
            <a:ext cx="78475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Title 104869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00" name="Content Placeholder 104869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79" name="Picture 209717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6" y="0"/>
            <a:ext cx="77895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04870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02" name="Content Placeholder 104870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80" name="Picture 209717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8232" y="0"/>
            <a:ext cx="79344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Title 10486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50" name="Content Placeholder 104864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54" name="Picture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86864" y="0"/>
            <a:ext cx="66610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Title 104870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04" name="Content Placeholder 104870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81" name="Picture 209718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245" y="0"/>
            <a:ext cx="78024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Title 104870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06" name="Content Placeholder 104870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82" name="Picture 209718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9390" y="0"/>
            <a:ext cx="77857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Title 104870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08" name="Content Placeholder 104870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83" name="Picture 209718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246" y="0"/>
            <a:ext cx="77895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Title 104870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10" name="Content Placeholder 104870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84" name="Picture 209718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5449" y="0"/>
            <a:ext cx="78661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Title 10487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12" name="Content Placeholder 10487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85" name="Picture 209718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4" y="0"/>
            <a:ext cx="78673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Title 10487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14" name="Content Placeholder 10487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86" name="Picture 209718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4189" y="0"/>
            <a:ext cx="77525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Title 10487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16" name="Content Placeholder 10487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87" name="Picture 209718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81010" y="0"/>
            <a:ext cx="77116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Title 10487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18" name="Content Placeholder 10487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88" name="Picture 209718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78413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Title 10487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720" name="Content Placeholder 10487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89" name="Picture 209718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5" y="0"/>
            <a:ext cx="78673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Title 10486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52" name="Content Placeholder 104865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55" name="Picture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06" y="0"/>
            <a:ext cx="69982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itle 10486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54" name="Content Placeholder 104865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56" name="Picture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92" y="0"/>
            <a:ext cx="689453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0486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56" name="Content Placeholder 104865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57" name="Picture 209715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0216" y="0"/>
            <a:ext cx="77971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04865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58" name="Content Placeholder 104865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58" name="Picture 209715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99422" y="0"/>
            <a:ext cx="79321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Title 10486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60" name="Content Placeholder 104865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59" name="Picture 209715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3746" y="0"/>
            <a:ext cx="79019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04866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48662" name="Content Placeholder 104866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97160" name="Picture 209715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5" y="0"/>
            <a:ext cx="786733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itech</dc:creator>
  <cp:lastModifiedBy>Ola Hammad</cp:lastModifiedBy>
  <cp:revision>1</cp:revision>
  <dcterms:created xsi:type="dcterms:W3CDTF">2015-05-12T03:30:45Z</dcterms:created>
  <dcterms:modified xsi:type="dcterms:W3CDTF">2021-11-05T10:31:44Z</dcterms:modified>
</cp:coreProperties>
</file>