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41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302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366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689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725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24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398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181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933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224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356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91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F24B7-334E-4001-A8CD-AFD75E77E34D}" type="datetimeFigureOut">
              <a:rPr lang="ar-SA" smtClean="0"/>
              <a:t>26/11/1443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C8C67-8653-4E63-80A1-A0106C3222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67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Code of Ethics for Nutrition Practice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NUTD3290</a:t>
            </a:r>
          </a:p>
          <a:p>
            <a:r>
              <a:rPr lang="en-US" dirty="0"/>
              <a:t>Prepared by Mohannad Kafri, PhD</a:t>
            </a:r>
          </a:p>
        </p:txBody>
      </p:sp>
    </p:spTree>
    <p:extLst>
      <p:ext uri="{BB962C8B-B14F-4D97-AF65-F5344CB8AC3E}">
        <p14:creationId xmlns:p14="http://schemas.microsoft.com/office/powerpoint/2010/main" val="173291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Competence and Professionalism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Evidence based approach</a:t>
            </a:r>
          </a:p>
          <a:p>
            <a:pPr algn="l" rtl="0"/>
            <a:r>
              <a:rPr lang="en-US" dirty="0"/>
              <a:t>In depth scientific knowledge</a:t>
            </a:r>
          </a:p>
          <a:p>
            <a:pPr algn="l" rtl="0"/>
            <a:r>
              <a:rPr lang="en-US" dirty="0"/>
              <a:t>Evaluate scientific evidence</a:t>
            </a:r>
          </a:p>
          <a:p>
            <a:pPr algn="l" rtl="0"/>
            <a:r>
              <a:rPr lang="en-US" dirty="0"/>
              <a:t>Interpret, analyze, and contribute to the profession</a:t>
            </a:r>
          </a:p>
          <a:p>
            <a:pPr algn="l" rtl="0"/>
            <a:r>
              <a:rPr lang="en-US" dirty="0"/>
              <a:t>Consider patient needs while making evidence based practice</a:t>
            </a:r>
          </a:p>
          <a:p>
            <a:pPr algn="l" rtl="0"/>
            <a:r>
              <a:rPr lang="en-US" dirty="0"/>
              <a:t>Be considerate to the culture, personal needs, beliefs</a:t>
            </a:r>
          </a:p>
          <a:p>
            <a:pPr algn="l" rtl="0"/>
            <a:r>
              <a:rPr lang="en-US" dirty="0"/>
              <a:t>Practice within your scope of profession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1938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Terms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Non-</a:t>
            </a:r>
            <a:r>
              <a:rPr lang="en-US" dirty="0" err="1"/>
              <a:t>malifecence</a:t>
            </a:r>
            <a:endParaRPr lang="en-US" dirty="0"/>
          </a:p>
          <a:p>
            <a:pPr algn="l" rtl="0"/>
            <a:r>
              <a:rPr lang="en-US" dirty="0"/>
              <a:t>Autonomy</a:t>
            </a:r>
          </a:p>
          <a:p>
            <a:pPr algn="l" rtl="0"/>
            <a:r>
              <a:rPr lang="en-US" dirty="0"/>
              <a:t>Justice</a:t>
            </a:r>
          </a:p>
          <a:p>
            <a:pPr algn="l" rtl="0"/>
            <a:r>
              <a:rPr lang="en-US" dirty="0"/>
              <a:t>Beneficence</a:t>
            </a:r>
          </a:p>
          <a:p>
            <a:pPr algn="l" rtl="0"/>
            <a:r>
              <a:rPr lang="en-US" dirty="0"/>
              <a:t>Competence</a:t>
            </a:r>
          </a:p>
          <a:p>
            <a:pPr algn="l" rtl="0"/>
            <a:r>
              <a:rPr lang="en-US" dirty="0"/>
              <a:t>Conflict of interest</a:t>
            </a:r>
          </a:p>
          <a:p>
            <a:pPr algn="l" rtl="0"/>
            <a:r>
              <a:rPr lang="en-US" dirty="0"/>
              <a:t>Evidence Based Practice</a:t>
            </a:r>
          </a:p>
          <a:p>
            <a:pPr algn="l" rtl="0"/>
            <a:r>
              <a:rPr lang="en-US" dirty="0"/>
              <a:t>Diversity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93167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Integrity in Personal and Organizational Behavior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Disclose any conflicts of interest</a:t>
            </a:r>
          </a:p>
          <a:p>
            <a:pPr algn="l" rtl="0"/>
            <a:r>
              <a:rPr lang="en-US" dirty="0"/>
              <a:t>Refrain from accepting gifts or services</a:t>
            </a:r>
          </a:p>
          <a:p>
            <a:pPr algn="l" rtl="0"/>
            <a:r>
              <a:rPr lang="en-US" dirty="0"/>
              <a:t>Comply with all applicable laws and regulations</a:t>
            </a:r>
          </a:p>
          <a:p>
            <a:pPr algn="l" rtl="0"/>
            <a:r>
              <a:rPr lang="en-US" dirty="0"/>
              <a:t>Maintain and appropriately use credentials </a:t>
            </a:r>
          </a:p>
          <a:p>
            <a:pPr algn="l" rtl="0"/>
            <a:r>
              <a:rPr lang="en-US" dirty="0"/>
              <a:t>Respect intellectual property rights, including citation and recognition of the ideas and work of others</a:t>
            </a:r>
          </a:p>
          <a:p>
            <a:pPr algn="l" rtl="0"/>
            <a:r>
              <a:rPr lang="en-US" dirty="0"/>
              <a:t>Provide accurate and truthful information in all communications</a:t>
            </a:r>
          </a:p>
          <a:p>
            <a:pPr algn="l" rtl="0"/>
            <a:r>
              <a:rPr lang="en-US" dirty="0"/>
              <a:t>Report inappropriate behavior or treatment of a patient/ client by another nutrition and dietetics practitioner or other professionals. </a:t>
            </a:r>
          </a:p>
          <a:p>
            <a:pPr algn="l" rtl="0"/>
            <a:r>
              <a:rPr lang="en-US" dirty="0"/>
              <a:t>Document, code and bill to most accurately reflect the character and extent of delivered services.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7515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Professionalism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sz="2600" dirty="0"/>
              <a:t>Participate in decisions that affect the well-being of patients/clients</a:t>
            </a:r>
          </a:p>
          <a:p>
            <a:pPr algn="l" rtl="0"/>
            <a:r>
              <a:rPr lang="en-US" sz="2600" dirty="0"/>
              <a:t>Respect the values, knowledge, and skills of colleagues and other professionals.</a:t>
            </a:r>
          </a:p>
          <a:p>
            <a:pPr algn="l" rtl="0"/>
            <a:r>
              <a:rPr lang="en-US" sz="2600" dirty="0"/>
              <a:t>Demonstrate respect, constructive dialogue, civility and professionalism in all communications, including social media. </a:t>
            </a:r>
          </a:p>
          <a:p>
            <a:pPr algn="l" rtl="0"/>
            <a:r>
              <a:rPr lang="en-US" sz="2600" dirty="0"/>
              <a:t>Refrain from communicating false, fraudulent, deceptive, misleading, or unfair statements or claims</a:t>
            </a:r>
          </a:p>
          <a:p>
            <a:pPr algn="l" rtl="0"/>
            <a:r>
              <a:rPr lang="en-US" sz="2600" dirty="0"/>
              <a:t>Uphold professional boundaries and refrain from romantic relationships with any patients/clients, surrogates, supervisees, or students. </a:t>
            </a:r>
          </a:p>
          <a:p>
            <a:pPr algn="l" rtl="0"/>
            <a:r>
              <a:rPr lang="en-US" sz="2600" dirty="0"/>
              <a:t>Refrain from verbal/physical/emotional/sexual harassment. </a:t>
            </a:r>
          </a:p>
          <a:p>
            <a:pPr algn="l" rtl="0"/>
            <a:r>
              <a:rPr lang="en-US" sz="2600" dirty="0"/>
              <a:t>Provide objective evaluations of performance for employees, coworkers, and students</a:t>
            </a:r>
          </a:p>
          <a:p>
            <a:pPr algn="l" rtl="0"/>
            <a:r>
              <a:rPr lang="en-US" sz="2600" dirty="0"/>
              <a:t>Communicate at an appropriate level to promote health literacy. </a:t>
            </a:r>
          </a:p>
          <a:p>
            <a:pPr algn="l" rtl="0"/>
            <a:r>
              <a:rPr lang="en-US" sz="2600" dirty="0"/>
              <a:t>Contribute to the advancement and competence of others, including colleagues, students, and the public</a:t>
            </a:r>
            <a:endParaRPr lang="ar-SA" sz="2600" dirty="0"/>
          </a:p>
        </p:txBody>
      </p:sp>
    </p:spTree>
    <p:extLst>
      <p:ext uri="{BB962C8B-B14F-4D97-AF65-F5344CB8AC3E}">
        <p14:creationId xmlns:p14="http://schemas.microsoft.com/office/powerpoint/2010/main" val="4020674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Social responsibility for local, regional, national, global nutrition and well-being (Justice)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Collaborate with others to reduce health disparities and protect human rights</a:t>
            </a:r>
          </a:p>
          <a:p>
            <a:pPr algn="l" rtl="0"/>
            <a:r>
              <a:rPr lang="en-US" dirty="0"/>
              <a:t>Promote fairness and </a:t>
            </a:r>
            <a:r>
              <a:rPr lang="en-US" dirty="0" err="1"/>
              <a:t>and</a:t>
            </a:r>
            <a:r>
              <a:rPr lang="en-US" dirty="0"/>
              <a:t> equitable treatment.</a:t>
            </a:r>
          </a:p>
          <a:p>
            <a:pPr algn="l" rtl="0"/>
            <a:r>
              <a:rPr lang="en-US" dirty="0"/>
              <a:t>  Contribute time and expertise to activities that promote respect, integrity, and competence of the profession. </a:t>
            </a:r>
          </a:p>
          <a:p>
            <a:pPr algn="l" rtl="0"/>
            <a:r>
              <a:rPr lang="en-US" dirty="0"/>
              <a:t>Promote the unique role of nutrition and dietetics practitioners</a:t>
            </a:r>
          </a:p>
          <a:p>
            <a:pPr algn="l" rtl="0"/>
            <a:r>
              <a:rPr lang="en-US" dirty="0"/>
              <a:t>Engage in service that benefits the community </a:t>
            </a:r>
          </a:p>
          <a:p>
            <a:pPr algn="l" rtl="0"/>
            <a:r>
              <a:rPr lang="en-US" dirty="0"/>
              <a:t>Seek opportunities in professional, community, and service organizations the profession.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1614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375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Code of Ethics for Nutrition Practice</vt:lpstr>
      <vt:lpstr>Competence and Professionalism</vt:lpstr>
      <vt:lpstr>General Terms</vt:lpstr>
      <vt:lpstr>Integrity in Personal and Organizational Behavior </vt:lpstr>
      <vt:lpstr>Professionalism</vt:lpstr>
      <vt:lpstr>Social responsibility for local, regional, national, global nutrition and well-being (Justice)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of Ethics for Nutritional Practice</dc:title>
  <dc:creator>Mohanad M Kafri</dc:creator>
  <cp:lastModifiedBy>Ola Hammad</cp:lastModifiedBy>
  <cp:revision>9</cp:revision>
  <dcterms:created xsi:type="dcterms:W3CDTF">2022-03-26T07:36:20Z</dcterms:created>
  <dcterms:modified xsi:type="dcterms:W3CDTF">2022-06-25T08:42:44Z</dcterms:modified>
</cp:coreProperties>
</file>