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68A8D4-C7D6-49F6-869E-38BC7D7C375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17229D2F-E0FE-4D02-9A13-DE8B50A47196}">
      <dgm:prSet phldrT="[Text]"/>
      <dgm:spPr/>
      <dgm:t>
        <a:bodyPr/>
        <a:lstStyle/>
        <a:p>
          <a:pPr rtl="1"/>
          <a:r>
            <a:rPr lang="en-US" dirty="0"/>
            <a:t>Basic question of ethics </a:t>
          </a:r>
          <a:endParaRPr lang="ar-SA" dirty="0"/>
        </a:p>
      </dgm:t>
    </dgm:pt>
    <dgm:pt modelId="{BBBB5F4F-EA87-4003-9CCD-E96FA8B21C4E}" type="parTrans" cxnId="{D2805394-53F2-47BE-8EE4-3432A3886042}">
      <dgm:prSet/>
      <dgm:spPr/>
      <dgm:t>
        <a:bodyPr/>
        <a:lstStyle/>
        <a:p>
          <a:pPr rtl="1"/>
          <a:endParaRPr lang="ar-SA"/>
        </a:p>
      </dgm:t>
    </dgm:pt>
    <dgm:pt modelId="{4CB1D50C-2729-4370-8B8A-BBC21D23AE73}" type="sibTrans" cxnId="{D2805394-53F2-47BE-8EE4-3432A3886042}">
      <dgm:prSet/>
      <dgm:spPr/>
      <dgm:t>
        <a:bodyPr/>
        <a:lstStyle/>
        <a:p>
          <a:pPr rtl="1"/>
          <a:endParaRPr lang="ar-SA"/>
        </a:p>
      </dgm:t>
    </dgm:pt>
    <dgm:pt modelId="{600386FD-85F6-4DAD-8494-40ED44D0F21F}">
      <dgm:prSet phldrT="[Text]"/>
      <dgm:spPr/>
      <dgm:t>
        <a:bodyPr/>
        <a:lstStyle/>
        <a:p>
          <a:pPr rtl="1"/>
          <a:r>
            <a:rPr lang="en-US" dirty="0"/>
            <a:t>How should I act?</a:t>
          </a:r>
          <a:endParaRPr lang="ar-SA" dirty="0"/>
        </a:p>
      </dgm:t>
    </dgm:pt>
    <dgm:pt modelId="{6F53784A-E3E8-4291-BE8A-54DF0254B650}" type="parTrans" cxnId="{7A735452-3B21-4100-A888-07C32C46471B}">
      <dgm:prSet/>
      <dgm:spPr/>
      <dgm:t>
        <a:bodyPr/>
        <a:lstStyle/>
        <a:p>
          <a:pPr rtl="1"/>
          <a:endParaRPr lang="ar-SA"/>
        </a:p>
      </dgm:t>
    </dgm:pt>
    <dgm:pt modelId="{8BA6D469-ADF7-4418-A9E9-6121D70FC3EA}" type="sibTrans" cxnId="{7A735452-3B21-4100-A888-07C32C46471B}">
      <dgm:prSet/>
      <dgm:spPr/>
      <dgm:t>
        <a:bodyPr/>
        <a:lstStyle/>
        <a:p>
          <a:pPr rtl="1"/>
          <a:endParaRPr lang="ar-SA"/>
        </a:p>
      </dgm:t>
    </dgm:pt>
    <dgm:pt modelId="{9DBA6676-9BA6-4034-AE72-2F3638E2D70F}">
      <dgm:prSet phldrT="[Text]"/>
      <dgm:spPr/>
      <dgm:t>
        <a:bodyPr/>
        <a:lstStyle/>
        <a:p>
          <a:pPr rtl="1"/>
          <a:r>
            <a:rPr lang="en-US" dirty="0"/>
            <a:t>Consequentialism</a:t>
          </a:r>
          <a:endParaRPr lang="ar-SA" dirty="0"/>
        </a:p>
      </dgm:t>
    </dgm:pt>
    <dgm:pt modelId="{67405189-4974-444D-838F-F38A566FE318}" type="parTrans" cxnId="{DFB33722-49D8-4D2F-AB27-B9422AFAA544}">
      <dgm:prSet/>
      <dgm:spPr/>
      <dgm:t>
        <a:bodyPr/>
        <a:lstStyle/>
        <a:p>
          <a:pPr rtl="1"/>
          <a:endParaRPr lang="ar-SA"/>
        </a:p>
      </dgm:t>
    </dgm:pt>
    <dgm:pt modelId="{D504CF75-FD4C-49B2-B230-B8BA7F9BFC86}" type="sibTrans" cxnId="{DFB33722-49D8-4D2F-AB27-B9422AFAA544}">
      <dgm:prSet/>
      <dgm:spPr/>
      <dgm:t>
        <a:bodyPr/>
        <a:lstStyle/>
        <a:p>
          <a:pPr rtl="1"/>
          <a:endParaRPr lang="ar-SA"/>
        </a:p>
      </dgm:t>
    </dgm:pt>
    <dgm:pt modelId="{DA44A740-73AC-41B5-A1A4-084BC202A830}">
      <dgm:prSet phldrT="[Text]"/>
      <dgm:spPr/>
      <dgm:t>
        <a:bodyPr/>
        <a:lstStyle/>
        <a:p>
          <a:pPr rtl="1"/>
          <a:r>
            <a:rPr lang="en-US" dirty="0"/>
            <a:t>Deontology</a:t>
          </a:r>
          <a:endParaRPr lang="ar-SA" dirty="0"/>
        </a:p>
      </dgm:t>
    </dgm:pt>
    <dgm:pt modelId="{980C2D21-4543-4C12-8DC4-092B40B077C1}" type="parTrans" cxnId="{86A21AA5-46CE-4E3E-83EC-D75DC5515BAA}">
      <dgm:prSet/>
      <dgm:spPr/>
      <dgm:t>
        <a:bodyPr/>
        <a:lstStyle/>
        <a:p>
          <a:pPr rtl="1"/>
          <a:endParaRPr lang="ar-SA"/>
        </a:p>
      </dgm:t>
    </dgm:pt>
    <dgm:pt modelId="{1D65F712-D8D1-4F1C-A325-EFBE355AA063}" type="sibTrans" cxnId="{86A21AA5-46CE-4E3E-83EC-D75DC5515BAA}">
      <dgm:prSet/>
      <dgm:spPr/>
      <dgm:t>
        <a:bodyPr/>
        <a:lstStyle/>
        <a:p>
          <a:pPr rtl="1"/>
          <a:endParaRPr lang="ar-SA"/>
        </a:p>
      </dgm:t>
    </dgm:pt>
    <dgm:pt modelId="{9D6ACDB2-AB22-4B11-8922-F003B8E46DA1}">
      <dgm:prSet phldrT="[Text]"/>
      <dgm:spPr/>
      <dgm:t>
        <a:bodyPr/>
        <a:lstStyle/>
        <a:p>
          <a:pPr rtl="1"/>
          <a:r>
            <a:rPr lang="en-US" dirty="0"/>
            <a:t>What type of person am I?</a:t>
          </a:r>
          <a:endParaRPr lang="ar-SA" dirty="0"/>
        </a:p>
      </dgm:t>
    </dgm:pt>
    <dgm:pt modelId="{846415C9-A0BA-4033-A3BB-6060DD7C8C7C}" type="parTrans" cxnId="{D94575E9-D2EE-4145-BD7A-A1E0415DFC92}">
      <dgm:prSet/>
      <dgm:spPr/>
      <dgm:t>
        <a:bodyPr/>
        <a:lstStyle/>
        <a:p>
          <a:pPr rtl="1"/>
          <a:endParaRPr lang="ar-SA"/>
        </a:p>
      </dgm:t>
    </dgm:pt>
    <dgm:pt modelId="{D1042CAC-B3B6-4B8C-B16A-D137B94DA795}" type="sibTrans" cxnId="{D94575E9-D2EE-4145-BD7A-A1E0415DFC92}">
      <dgm:prSet/>
      <dgm:spPr/>
      <dgm:t>
        <a:bodyPr/>
        <a:lstStyle/>
        <a:p>
          <a:pPr rtl="1"/>
          <a:endParaRPr lang="ar-SA"/>
        </a:p>
      </dgm:t>
    </dgm:pt>
    <dgm:pt modelId="{0FE85602-C872-4C84-9B0C-6A56C157B9F8}">
      <dgm:prSet phldrT="[Text]"/>
      <dgm:spPr/>
      <dgm:t>
        <a:bodyPr/>
        <a:lstStyle/>
        <a:p>
          <a:pPr rtl="1"/>
          <a:r>
            <a:rPr lang="en-US" dirty="0"/>
            <a:t>Virtues are important for the flourishing of the human being</a:t>
          </a:r>
          <a:endParaRPr lang="ar-SA" dirty="0"/>
        </a:p>
      </dgm:t>
    </dgm:pt>
    <dgm:pt modelId="{CC9C896F-9657-4A8A-92B6-A861A8BD86C5}" type="parTrans" cxnId="{8F28E368-4184-44C1-9D06-68BD02B5386A}">
      <dgm:prSet/>
      <dgm:spPr/>
      <dgm:t>
        <a:bodyPr/>
        <a:lstStyle/>
        <a:p>
          <a:pPr rtl="1"/>
          <a:endParaRPr lang="ar-SA"/>
        </a:p>
      </dgm:t>
    </dgm:pt>
    <dgm:pt modelId="{047171AD-681C-424E-A522-61349D71E3C0}" type="sibTrans" cxnId="{8F28E368-4184-44C1-9D06-68BD02B5386A}">
      <dgm:prSet/>
      <dgm:spPr/>
      <dgm:t>
        <a:bodyPr/>
        <a:lstStyle/>
        <a:p>
          <a:pPr rtl="1"/>
          <a:endParaRPr lang="ar-SA"/>
        </a:p>
      </dgm:t>
    </dgm:pt>
    <dgm:pt modelId="{5FB0684C-DD2A-4C2D-9EA6-C3867ABE3101}" type="pres">
      <dgm:prSet presAssocID="{DF68A8D4-C7D6-49F6-869E-38BC7D7C37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450E4B-98D4-4CD7-82E0-B41721457AD6}" type="pres">
      <dgm:prSet presAssocID="{17229D2F-E0FE-4D02-9A13-DE8B50A47196}" presName="root1" presStyleCnt="0"/>
      <dgm:spPr/>
    </dgm:pt>
    <dgm:pt modelId="{5609A5D8-A9E1-4848-8E0F-CBF8090F84C1}" type="pres">
      <dgm:prSet presAssocID="{17229D2F-E0FE-4D02-9A13-DE8B50A47196}" presName="LevelOneTextNode" presStyleLbl="node0" presStyleIdx="0" presStyleCnt="1">
        <dgm:presLayoutVars>
          <dgm:chPref val="3"/>
        </dgm:presLayoutVars>
      </dgm:prSet>
      <dgm:spPr/>
    </dgm:pt>
    <dgm:pt modelId="{F028C97C-4FF8-4465-B861-F135B92535E3}" type="pres">
      <dgm:prSet presAssocID="{17229D2F-E0FE-4D02-9A13-DE8B50A47196}" presName="level2hierChild" presStyleCnt="0"/>
      <dgm:spPr/>
    </dgm:pt>
    <dgm:pt modelId="{F3578075-A55A-4738-AA45-3EE4DCDC51A4}" type="pres">
      <dgm:prSet presAssocID="{6F53784A-E3E8-4291-BE8A-54DF0254B650}" presName="conn2-1" presStyleLbl="parChTrans1D2" presStyleIdx="0" presStyleCnt="2"/>
      <dgm:spPr/>
    </dgm:pt>
    <dgm:pt modelId="{8B80BC23-8280-4826-BD04-D6F0ADDC0BA3}" type="pres">
      <dgm:prSet presAssocID="{6F53784A-E3E8-4291-BE8A-54DF0254B650}" presName="connTx" presStyleLbl="parChTrans1D2" presStyleIdx="0" presStyleCnt="2"/>
      <dgm:spPr/>
    </dgm:pt>
    <dgm:pt modelId="{5DEC4560-7406-4BD1-AC6F-122277783689}" type="pres">
      <dgm:prSet presAssocID="{600386FD-85F6-4DAD-8494-40ED44D0F21F}" presName="root2" presStyleCnt="0"/>
      <dgm:spPr/>
    </dgm:pt>
    <dgm:pt modelId="{36811347-44ED-40D5-A773-6ABDCAD0636C}" type="pres">
      <dgm:prSet presAssocID="{600386FD-85F6-4DAD-8494-40ED44D0F21F}" presName="LevelTwoTextNode" presStyleLbl="node2" presStyleIdx="0" presStyleCnt="2">
        <dgm:presLayoutVars>
          <dgm:chPref val="3"/>
        </dgm:presLayoutVars>
      </dgm:prSet>
      <dgm:spPr/>
    </dgm:pt>
    <dgm:pt modelId="{CE693D06-A076-47E5-A172-88EF16896779}" type="pres">
      <dgm:prSet presAssocID="{600386FD-85F6-4DAD-8494-40ED44D0F21F}" presName="level3hierChild" presStyleCnt="0"/>
      <dgm:spPr/>
    </dgm:pt>
    <dgm:pt modelId="{0A86B4B4-5DAB-4B0B-8B2F-5C7E8FAD7FD4}" type="pres">
      <dgm:prSet presAssocID="{67405189-4974-444D-838F-F38A566FE318}" presName="conn2-1" presStyleLbl="parChTrans1D3" presStyleIdx="0" presStyleCnt="3"/>
      <dgm:spPr/>
    </dgm:pt>
    <dgm:pt modelId="{E0A6BA31-0158-4D0A-AADE-D79CF7EC7FC2}" type="pres">
      <dgm:prSet presAssocID="{67405189-4974-444D-838F-F38A566FE318}" presName="connTx" presStyleLbl="parChTrans1D3" presStyleIdx="0" presStyleCnt="3"/>
      <dgm:spPr/>
    </dgm:pt>
    <dgm:pt modelId="{7A1B7BFA-9130-4C39-A79D-1B522251819F}" type="pres">
      <dgm:prSet presAssocID="{9DBA6676-9BA6-4034-AE72-2F3638E2D70F}" presName="root2" presStyleCnt="0"/>
      <dgm:spPr/>
    </dgm:pt>
    <dgm:pt modelId="{4AFE3A45-DE71-4461-BEFE-C4A3A9F1886F}" type="pres">
      <dgm:prSet presAssocID="{9DBA6676-9BA6-4034-AE72-2F3638E2D70F}" presName="LevelTwoTextNode" presStyleLbl="node3" presStyleIdx="0" presStyleCnt="3">
        <dgm:presLayoutVars>
          <dgm:chPref val="3"/>
        </dgm:presLayoutVars>
      </dgm:prSet>
      <dgm:spPr/>
    </dgm:pt>
    <dgm:pt modelId="{2EC5C40F-2E08-4537-BC14-A198843CD0A0}" type="pres">
      <dgm:prSet presAssocID="{9DBA6676-9BA6-4034-AE72-2F3638E2D70F}" presName="level3hierChild" presStyleCnt="0"/>
      <dgm:spPr/>
    </dgm:pt>
    <dgm:pt modelId="{FD0F8F8C-110D-4CB0-A4B2-6E59B8C0F5CD}" type="pres">
      <dgm:prSet presAssocID="{980C2D21-4543-4C12-8DC4-092B40B077C1}" presName="conn2-1" presStyleLbl="parChTrans1D3" presStyleIdx="1" presStyleCnt="3"/>
      <dgm:spPr/>
    </dgm:pt>
    <dgm:pt modelId="{7389437A-037B-4F66-A8E3-18E895134719}" type="pres">
      <dgm:prSet presAssocID="{980C2D21-4543-4C12-8DC4-092B40B077C1}" presName="connTx" presStyleLbl="parChTrans1D3" presStyleIdx="1" presStyleCnt="3"/>
      <dgm:spPr/>
    </dgm:pt>
    <dgm:pt modelId="{872E410B-E262-4DFC-AAC5-0F518E16E214}" type="pres">
      <dgm:prSet presAssocID="{DA44A740-73AC-41B5-A1A4-084BC202A830}" presName="root2" presStyleCnt="0"/>
      <dgm:spPr/>
    </dgm:pt>
    <dgm:pt modelId="{6E870BDA-0B86-41ED-85BA-290E14B1D9B6}" type="pres">
      <dgm:prSet presAssocID="{DA44A740-73AC-41B5-A1A4-084BC202A830}" presName="LevelTwoTextNode" presStyleLbl="node3" presStyleIdx="1" presStyleCnt="3">
        <dgm:presLayoutVars>
          <dgm:chPref val="3"/>
        </dgm:presLayoutVars>
      </dgm:prSet>
      <dgm:spPr/>
    </dgm:pt>
    <dgm:pt modelId="{F2513819-9FB2-413A-9D2C-1ACC77BB5B77}" type="pres">
      <dgm:prSet presAssocID="{DA44A740-73AC-41B5-A1A4-084BC202A830}" presName="level3hierChild" presStyleCnt="0"/>
      <dgm:spPr/>
    </dgm:pt>
    <dgm:pt modelId="{15339CFA-B059-418F-894B-77995DF70CB2}" type="pres">
      <dgm:prSet presAssocID="{846415C9-A0BA-4033-A3BB-6060DD7C8C7C}" presName="conn2-1" presStyleLbl="parChTrans1D2" presStyleIdx="1" presStyleCnt="2"/>
      <dgm:spPr/>
    </dgm:pt>
    <dgm:pt modelId="{A1E8BADD-9721-4933-9F76-F34309571656}" type="pres">
      <dgm:prSet presAssocID="{846415C9-A0BA-4033-A3BB-6060DD7C8C7C}" presName="connTx" presStyleLbl="parChTrans1D2" presStyleIdx="1" presStyleCnt="2"/>
      <dgm:spPr/>
    </dgm:pt>
    <dgm:pt modelId="{7A099618-3838-497A-ADD5-35BC3C967CF5}" type="pres">
      <dgm:prSet presAssocID="{9D6ACDB2-AB22-4B11-8922-F003B8E46DA1}" presName="root2" presStyleCnt="0"/>
      <dgm:spPr/>
    </dgm:pt>
    <dgm:pt modelId="{5B3D8F37-DCB0-4BCD-94FD-FF73F4CE0D3A}" type="pres">
      <dgm:prSet presAssocID="{9D6ACDB2-AB22-4B11-8922-F003B8E46DA1}" presName="LevelTwoTextNode" presStyleLbl="node2" presStyleIdx="1" presStyleCnt="2">
        <dgm:presLayoutVars>
          <dgm:chPref val="3"/>
        </dgm:presLayoutVars>
      </dgm:prSet>
      <dgm:spPr/>
    </dgm:pt>
    <dgm:pt modelId="{A86CFAA6-2C9B-4054-834F-0042CB22273E}" type="pres">
      <dgm:prSet presAssocID="{9D6ACDB2-AB22-4B11-8922-F003B8E46DA1}" presName="level3hierChild" presStyleCnt="0"/>
      <dgm:spPr/>
    </dgm:pt>
    <dgm:pt modelId="{843A5C63-C56C-4B34-9482-C045778C1A21}" type="pres">
      <dgm:prSet presAssocID="{CC9C896F-9657-4A8A-92B6-A861A8BD86C5}" presName="conn2-1" presStyleLbl="parChTrans1D3" presStyleIdx="2" presStyleCnt="3"/>
      <dgm:spPr/>
    </dgm:pt>
    <dgm:pt modelId="{8901F816-E873-48D3-86AD-85CD99519FAD}" type="pres">
      <dgm:prSet presAssocID="{CC9C896F-9657-4A8A-92B6-A861A8BD86C5}" presName="connTx" presStyleLbl="parChTrans1D3" presStyleIdx="2" presStyleCnt="3"/>
      <dgm:spPr/>
    </dgm:pt>
    <dgm:pt modelId="{5B7EE549-0613-44AA-B443-49B7BF7DB6F5}" type="pres">
      <dgm:prSet presAssocID="{0FE85602-C872-4C84-9B0C-6A56C157B9F8}" presName="root2" presStyleCnt="0"/>
      <dgm:spPr/>
    </dgm:pt>
    <dgm:pt modelId="{BD882969-57C8-4354-9E85-71A0A15E045A}" type="pres">
      <dgm:prSet presAssocID="{0FE85602-C872-4C84-9B0C-6A56C157B9F8}" presName="LevelTwoTextNode" presStyleLbl="node3" presStyleIdx="2" presStyleCnt="3">
        <dgm:presLayoutVars>
          <dgm:chPref val="3"/>
        </dgm:presLayoutVars>
      </dgm:prSet>
      <dgm:spPr/>
    </dgm:pt>
    <dgm:pt modelId="{E4C0B34C-D307-4C95-AF46-726E0A5360D8}" type="pres">
      <dgm:prSet presAssocID="{0FE85602-C872-4C84-9B0C-6A56C157B9F8}" presName="level3hierChild" presStyleCnt="0"/>
      <dgm:spPr/>
    </dgm:pt>
  </dgm:ptLst>
  <dgm:cxnLst>
    <dgm:cxn modelId="{7DCCAE0F-4FE4-4075-9F28-17213C063968}" type="presOf" srcId="{600386FD-85F6-4DAD-8494-40ED44D0F21F}" destId="{36811347-44ED-40D5-A773-6ABDCAD0636C}" srcOrd="0" destOrd="0" presId="urn:microsoft.com/office/officeart/2005/8/layout/hierarchy2"/>
    <dgm:cxn modelId="{DFB33722-49D8-4D2F-AB27-B9422AFAA544}" srcId="{600386FD-85F6-4DAD-8494-40ED44D0F21F}" destId="{9DBA6676-9BA6-4034-AE72-2F3638E2D70F}" srcOrd="0" destOrd="0" parTransId="{67405189-4974-444D-838F-F38A566FE318}" sibTransId="{D504CF75-FD4C-49B2-B230-B8BA7F9BFC86}"/>
    <dgm:cxn modelId="{81AD5C24-63DC-4849-B27F-AF3948C9B571}" type="presOf" srcId="{CC9C896F-9657-4A8A-92B6-A861A8BD86C5}" destId="{843A5C63-C56C-4B34-9482-C045778C1A21}" srcOrd="0" destOrd="0" presId="urn:microsoft.com/office/officeart/2005/8/layout/hierarchy2"/>
    <dgm:cxn modelId="{33409636-FAAC-4BD8-B0EF-DF3D14F20FAA}" type="presOf" srcId="{6F53784A-E3E8-4291-BE8A-54DF0254B650}" destId="{F3578075-A55A-4738-AA45-3EE4DCDC51A4}" srcOrd="0" destOrd="0" presId="urn:microsoft.com/office/officeart/2005/8/layout/hierarchy2"/>
    <dgm:cxn modelId="{8F28E368-4184-44C1-9D06-68BD02B5386A}" srcId="{9D6ACDB2-AB22-4B11-8922-F003B8E46DA1}" destId="{0FE85602-C872-4C84-9B0C-6A56C157B9F8}" srcOrd="0" destOrd="0" parTransId="{CC9C896F-9657-4A8A-92B6-A861A8BD86C5}" sibTransId="{047171AD-681C-424E-A522-61349D71E3C0}"/>
    <dgm:cxn modelId="{1A0E4A6B-F5B2-47C0-83CB-BA7797C517C0}" type="presOf" srcId="{6F53784A-E3E8-4291-BE8A-54DF0254B650}" destId="{8B80BC23-8280-4826-BD04-D6F0ADDC0BA3}" srcOrd="1" destOrd="0" presId="urn:microsoft.com/office/officeart/2005/8/layout/hierarchy2"/>
    <dgm:cxn modelId="{5B8AC04E-E1DB-4E00-B55A-63E5AF4F47C3}" type="presOf" srcId="{CC9C896F-9657-4A8A-92B6-A861A8BD86C5}" destId="{8901F816-E873-48D3-86AD-85CD99519FAD}" srcOrd="1" destOrd="0" presId="urn:microsoft.com/office/officeart/2005/8/layout/hierarchy2"/>
    <dgm:cxn modelId="{7A735452-3B21-4100-A888-07C32C46471B}" srcId="{17229D2F-E0FE-4D02-9A13-DE8B50A47196}" destId="{600386FD-85F6-4DAD-8494-40ED44D0F21F}" srcOrd="0" destOrd="0" parTransId="{6F53784A-E3E8-4291-BE8A-54DF0254B650}" sibTransId="{8BA6D469-ADF7-4418-A9E9-6121D70FC3EA}"/>
    <dgm:cxn modelId="{0A972D54-7F53-4FDA-900C-59E1AC277B1E}" type="presOf" srcId="{67405189-4974-444D-838F-F38A566FE318}" destId="{0A86B4B4-5DAB-4B0B-8B2F-5C7E8FAD7FD4}" srcOrd="0" destOrd="0" presId="urn:microsoft.com/office/officeart/2005/8/layout/hierarchy2"/>
    <dgm:cxn modelId="{5FBFF879-C66E-442E-AE83-B54811B38287}" type="presOf" srcId="{DA44A740-73AC-41B5-A1A4-084BC202A830}" destId="{6E870BDA-0B86-41ED-85BA-290E14B1D9B6}" srcOrd="0" destOrd="0" presId="urn:microsoft.com/office/officeart/2005/8/layout/hierarchy2"/>
    <dgm:cxn modelId="{BB51CB88-A577-4CCE-ACCC-00A9E4A397F8}" type="presOf" srcId="{980C2D21-4543-4C12-8DC4-092B40B077C1}" destId="{7389437A-037B-4F66-A8E3-18E895134719}" srcOrd="1" destOrd="0" presId="urn:microsoft.com/office/officeart/2005/8/layout/hierarchy2"/>
    <dgm:cxn modelId="{D2805394-53F2-47BE-8EE4-3432A3886042}" srcId="{DF68A8D4-C7D6-49F6-869E-38BC7D7C3753}" destId="{17229D2F-E0FE-4D02-9A13-DE8B50A47196}" srcOrd="0" destOrd="0" parTransId="{BBBB5F4F-EA87-4003-9CCD-E96FA8B21C4E}" sibTransId="{4CB1D50C-2729-4370-8B8A-BBC21D23AE73}"/>
    <dgm:cxn modelId="{A303FD9D-2586-4E0D-A37A-EB523AE061F9}" type="presOf" srcId="{9DBA6676-9BA6-4034-AE72-2F3638E2D70F}" destId="{4AFE3A45-DE71-4461-BEFE-C4A3A9F1886F}" srcOrd="0" destOrd="0" presId="urn:microsoft.com/office/officeart/2005/8/layout/hierarchy2"/>
    <dgm:cxn modelId="{86A21AA5-46CE-4E3E-83EC-D75DC5515BAA}" srcId="{600386FD-85F6-4DAD-8494-40ED44D0F21F}" destId="{DA44A740-73AC-41B5-A1A4-084BC202A830}" srcOrd="1" destOrd="0" parTransId="{980C2D21-4543-4C12-8DC4-092B40B077C1}" sibTransId="{1D65F712-D8D1-4F1C-A325-EFBE355AA063}"/>
    <dgm:cxn modelId="{9691DEAF-0461-407E-85DE-0DFF0FC70FBE}" type="presOf" srcId="{DF68A8D4-C7D6-49F6-869E-38BC7D7C3753}" destId="{5FB0684C-DD2A-4C2D-9EA6-C3867ABE3101}" srcOrd="0" destOrd="0" presId="urn:microsoft.com/office/officeart/2005/8/layout/hierarchy2"/>
    <dgm:cxn modelId="{C6A669D8-5F4E-4038-915D-4679C0C566A6}" type="presOf" srcId="{17229D2F-E0FE-4D02-9A13-DE8B50A47196}" destId="{5609A5D8-A9E1-4848-8E0F-CBF8090F84C1}" srcOrd="0" destOrd="0" presId="urn:microsoft.com/office/officeart/2005/8/layout/hierarchy2"/>
    <dgm:cxn modelId="{2725EDE2-84E2-4392-B001-B6EBA218F4ED}" type="presOf" srcId="{0FE85602-C872-4C84-9B0C-6A56C157B9F8}" destId="{BD882969-57C8-4354-9E85-71A0A15E045A}" srcOrd="0" destOrd="0" presId="urn:microsoft.com/office/officeart/2005/8/layout/hierarchy2"/>
    <dgm:cxn modelId="{D94575E9-D2EE-4145-BD7A-A1E0415DFC92}" srcId="{17229D2F-E0FE-4D02-9A13-DE8B50A47196}" destId="{9D6ACDB2-AB22-4B11-8922-F003B8E46DA1}" srcOrd="1" destOrd="0" parTransId="{846415C9-A0BA-4033-A3BB-6060DD7C8C7C}" sibTransId="{D1042CAC-B3B6-4B8C-B16A-D137B94DA795}"/>
    <dgm:cxn modelId="{ECC2A5EA-D681-4EE7-BDA8-5C809D1C8B6A}" type="presOf" srcId="{9D6ACDB2-AB22-4B11-8922-F003B8E46DA1}" destId="{5B3D8F37-DCB0-4BCD-94FD-FF73F4CE0D3A}" srcOrd="0" destOrd="0" presId="urn:microsoft.com/office/officeart/2005/8/layout/hierarchy2"/>
    <dgm:cxn modelId="{7F3793ED-760C-43ED-A9DC-1DCE8FC634AF}" type="presOf" srcId="{846415C9-A0BA-4033-A3BB-6060DD7C8C7C}" destId="{15339CFA-B059-418F-894B-77995DF70CB2}" srcOrd="0" destOrd="0" presId="urn:microsoft.com/office/officeart/2005/8/layout/hierarchy2"/>
    <dgm:cxn modelId="{612F05F0-0FD5-4A36-AF71-8106E85775D4}" type="presOf" srcId="{67405189-4974-444D-838F-F38A566FE318}" destId="{E0A6BA31-0158-4D0A-AADE-D79CF7EC7FC2}" srcOrd="1" destOrd="0" presId="urn:microsoft.com/office/officeart/2005/8/layout/hierarchy2"/>
    <dgm:cxn modelId="{CCB281F1-1AC3-4A15-8DEC-28CE8E937081}" type="presOf" srcId="{846415C9-A0BA-4033-A3BB-6060DD7C8C7C}" destId="{A1E8BADD-9721-4933-9F76-F34309571656}" srcOrd="1" destOrd="0" presId="urn:microsoft.com/office/officeart/2005/8/layout/hierarchy2"/>
    <dgm:cxn modelId="{927266F6-6694-480A-8066-308DCE15AC4F}" type="presOf" srcId="{980C2D21-4543-4C12-8DC4-092B40B077C1}" destId="{FD0F8F8C-110D-4CB0-A4B2-6E59B8C0F5CD}" srcOrd="0" destOrd="0" presId="urn:microsoft.com/office/officeart/2005/8/layout/hierarchy2"/>
    <dgm:cxn modelId="{069F64BD-7AAB-4CA0-A605-6A366F23E2F7}" type="presParOf" srcId="{5FB0684C-DD2A-4C2D-9EA6-C3867ABE3101}" destId="{C1450E4B-98D4-4CD7-82E0-B41721457AD6}" srcOrd="0" destOrd="0" presId="urn:microsoft.com/office/officeart/2005/8/layout/hierarchy2"/>
    <dgm:cxn modelId="{68EA6580-D2C0-4FF6-A019-9591A4A9A35B}" type="presParOf" srcId="{C1450E4B-98D4-4CD7-82E0-B41721457AD6}" destId="{5609A5D8-A9E1-4848-8E0F-CBF8090F84C1}" srcOrd="0" destOrd="0" presId="urn:microsoft.com/office/officeart/2005/8/layout/hierarchy2"/>
    <dgm:cxn modelId="{FDF56BCC-F834-4AED-9284-FFC7A3FAC953}" type="presParOf" srcId="{C1450E4B-98D4-4CD7-82E0-B41721457AD6}" destId="{F028C97C-4FF8-4465-B861-F135B92535E3}" srcOrd="1" destOrd="0" presId="urn:microsoft.com/office/officeart/2005/8/layout/hierarchy2"/>
    <dgm:cxn modelId="{274C18E5-14F4-4944-92C4-8FD66B846683}" type="presParOf" srcId="{F028C97C-4FF8-4465-B861-F135B92535E3}" destId="{F3578075-A55A-4738-AA45-3EE4DCDC51A4}" srcOrd="0" destOrd="0" presId="urn:microsoft.com/office/officeart/2005/8/layout/hierarchy2"/>
    <dgm:cxn modelId="{E73DC980-60C9-4B06-B6AB-CD459177C5E3}" type="presParOf" srcId="{F3578075-A55A-4738-AA45-3EE4DCDC51A4}" destId="{8B80BC23-8280-4826-BD04-D6F0ADDC0BA3}" srcOrd="0" destOrd="0" presId="urn:microsoft.com/office/officeart/2005/8/layout/hierarchy2"/>
    <dgm:cxn modelId="{AC5A5EF5-F8C5-44A2-B43D-AD532E68C073}" type="presParOf" srcId="{F028C97C-4FF8-4465-B861-F135B92535E3}" destId="{5DEC4560-7406-4BD1-AC6F-122277783689}" srcOrd="1" destOrd="0" presId="urn:microsoft.com/office/officeart/2005/8/layout/hierarchy2"/>
    <dgm:cxn modelId="{7FF34149-E3AD-4B4D-9900-EA5BE0216FDC}" type="presParOf" srcId="{5DEC4560-7406-4BD1-AC6F-122277783689}" destId="{36811347-44ED-40D5-A773-6ABDCAD0636C}" srcOrd="0" destOrd="0" presId="urn:microsoft.com/office/officeart/2005/8/layout/hierarchy2"/>
    <dgm:cxn modelId="{D09AFA45-6BA2-408D-ACF1-9FC6CA77A790}" type="presParOf" srcId="{5DEC4560-7406-4BD1-AC6F-122277783689}" destId="{CE693D06-A076-47E5-A172-88EF16896779}" srcOrd="1" destOrd="0" presId="urn:microsoft.com/office/officeart/2005/8/layout/hierarchy2"/>
    <dgm:cxn modelId="{1E9C6A60-A26E-4D94-8331-42938236A095}" type="presParOf" srcId="{CE693D06-A076-47E5-A172-88EF16896779}" destId="{0A86B4B4-5DAB-4B0B-8B2F-5C7E8FAD7FD4}" srcOrd="0" destOrd="0" presId="urn:microsoft.com/office/officeart/2005/8/layout/hierarchy2"/>
    <dgm:cxn modelId="{61AF1266-E59B-4C33-A1E4-31B286458384}" type="presParOf" srcId="{0A86B4B4-5DAB-4B0B-8B2F-5C7E8FAD7FD4}" destId="{E0A6BA31-0158-4D0A-AADE-D79CF7EC7FC2}" srcOrd="0" destOrd="0" presId="urn:microsoft.com/office/officeart/2005/8/layout/hierarchy2"/>
    <dgm:cxn modelId="{B551619B-8311-46AE-A1B3-7E100F0B9A61}" type="presParOf" srcId="{CE693D06-A076-47E5-A172-88EF16896779}" destId="{7A1B7BFA-9130-4C39-A79D-1B522251819F}" srcOrd="1" destOrd="0" presId="urn:microsoft.com/office/officeart/2005/8/layout/hierarchy2"/>
    <dgm:cxn modelId="{FB10E0BC-A1ED-46ED-847F-CAC53E7087CB}" type="presParOf" srcId="{7A1B7BFA-9130-4C39-A79D-1B522251819F}" destId="{4AFE3A45-DE71-4461-BEFE-C4A3A9F1886F}" srcOrd="0" destOrd="0" presId="urn:microsoft.com/office/officeart/2005/8/layout/hierarchy2"/>
    <dgm:cxn modelId="{54F651D2-C08F-40DE-95C7-1326FA5C0A13}" type="presParOf" srcId="{7A1B7BFA-9130-4C39-A79D-1B522251819F}" destId="{2EC5C40F-2E08-4537-BC14-A198843CD0A0}" srcOrd="1" destOrd="0" presId="urn:microsoft.com/office/officeart/2005/8/layout/hierarchy2"/>
    <dgm:cxn modelId="{46EAC103-0420-476A-A850-12E0C43F0009}" type="presParOf" srcId="{CE693D06-A076-47E5-A172-88EF16896779}" destId="{FD0F8F8C-110D-4CB0-A4B2-6E59B8C0F5CD}" srcOrd="2" destOrd="0" presId="urn:microsoft.com/office/officeart/2005/8/layout/hierarchy2"/>
    <dgm:cxn modelId="{D5006BB3-3749-46B2-A18B-1F447D8AA347}" type="presParOf" srcId="{FD0F8F8C-110D-4CB0-A4B2-6E59B8C0F5CD}" destId="{7389437A-037B-4F66-A8E3-18E895134719}" srcOrd="0" destOrd="0" presId="urn:microsoft.com/office/officeart/2005/8/layout/hierarchy2"/>
    <dgm:cxn modelId="{5EC1A0BF-E656-4142-8C99-B67A7193E3C4}" type="presParOf" srcId="{CE693D06-A076-47E5-A172-88EF16896779}" destId="{872E410B-E262-4DFC-AAC5-0F518E16E214}" srcOrd="3" destOrd="0" presId="urn:microsoft.com/office/officeart/2005/8/layout/hierarchy2"/>
    <dgm:cxn modelId="{54DA3D70-179C-47BA-B873-C4738FA7C2C4}" type="presParOf" srcId="{872E410B-E262-4DFC-AAC5-0F518E16E214}" destId="{6E870BDA-0B86-41ED-85BA-290E14B1D9B6}" srcOrd="0" destOrd="0" presId="urn:microsoft.com/office/officeart/2005/8/layout/hierarchy2"/>
    <dgm:cxn modelId="{C5AB2C61-747E-4162-9F8D-516EF3712A16}" type="presParOf" srcId="{872E410B-E262-4DFC-AAC5-0F518E16E214}" destId="{F2513819-9FB2-413A-9D2C-1ACC77BB5B77}" srcOrd="1" destOrd="0" presId="urn:microsoft.com/office/officeart/2005/8/layout/hierarchy2"/>
    <dgm:cxn modelId="{3153B009-1C51-4786-B7F6-0854333B3BE8}" type="presParOf" srcId="{F028C97C-4FF8-4465-B861-F135B92535E3}" destId="{15339CFA-B059-418F-894B-77995DF70CB2}" srcOrd="2" destOrd="0" presId="urn:microsoft.com/office/officeart/2005/8/layout/hierarchy2"/>
    <dgm:cxn modelId="{4335DC87-739A-448C-8B5A-E4827F867241}" type="presParOf" srcId="{15339CFA-B059-418F-894B-77995DF70CB2}" destId="{A1E8BADD-9721-4933-9F76-F34309571656}" srcOrd="0" destOrd="0" presId="urn:microsoft.com/office/officeart/2005/8/layout/hierarchy2"/>
    <dgm:cxn modelId="{3B1F31C6-47A9-4999-B791-9511B3F94CF8}" type="presParOf" srcId="{F028C97C-4FF8-4465-B861-F135B92535E3}" destId="{7A099618-3838-497A-ADD5-35BC3C967CF5}" srcOrd="3" destOrd="0" presId="urn:microsoft.com/office/officeart/2005/8/layout/hierarchy2"/>
    <dgm:cxn modelId="{F1D1C3C2-868E-455D-B9D8-3D570D463881}" type="presParOf" srcId="{7A099618-3838-497A-ADD5-35BC3C967CF5}" destId="{5B3D8F37-DCB0-4BCD-94FD-FF73F4CE0D3A}" srcOrd="0" destOrd="0" presId="urn:microsoft.com/office/officeart/2005/8/layout/hierarchy2"/>
    <dgm:cxn modelId="{1A8FBABE-F4E6-49F8-AFB2-EBA28045AD7E}" type="presParOf" srcId="{7A099618-3838-497A-ADD5-35BC3C967CF5}" destId="{A86CFAA6-2C9B-4054-834F-0042CB22273E}" srcOrd="1" destOrd="0" presId="urn:microsoft.com/office/officeart/2005/8/layout/hierarchy2"/>
    <dgm:cxn modelId="{97C3B88E-5C78-418B-9A2C-18A2E84B02D3}" type="presParOf" srcId="{A86CFAA6-2C9B-4054-834F-0042CB22273E}" destId="{843A5C63-C56C-4B34-9482-C045778C1A21}" srcOrd="0" destOrd="0" presId="urn:microsoft.com/office/officeart/2005/8/layout/hierarchy2"/>
    <dgm:cxn modelId="{C932B534-9381-4669-98E5-B8477E06B08A}" type="presParOf" srcId="{843A5C63-C56C-4B34-9482-C045778C1A21}" destId="{8901F816-E873-48D3-86AD-85CD99519FAD}" srcOrd="0" destOrd="0" presId="urn:microsoft.com/office/officeart/2005/8/layout/hierarchy2"/>
    <dgm:cxn modelId="{4BB78F76-16F3-4E2E-95F8-0BE260A982B3}" type="presParOf" srcId="{A86CFAA6-2C9B-4054-834F-0042CB22273E}" destId="{5B7EE549-0613-44AA-B443-49B7BF7DB6F5}" srcOrd="1" destOrd="0" presId="urn:microsoft.com/office/officeart/2005/8/layout/hierarchy2"/>
    <dgm:cxn modelId="{67694A3B-AF53-4779-8F1A-AD51D5CA9019}" type="presParOf" srcId="{5B7EE549-0613-44AA-B443-49B7BF7DB6F5}" destId="{BD882969-57C8-4354-9E85-71A0A15E045A}" srcOrd="0" destOrd="0" presId="urn:microsoft.com/office/officeart/2005/8/layout/hierarchy2"/>
    <dgm:cxn modelId="{3033EA90-FB23-4099-A0AA-A9D29F3C300B}" type="presParOf" srcId="{5B7EE549-0613-44AA-B443-49B7BF7DB6F5}" destId="{E4C0B34C-D307-4C95-AF46-726E0A5360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9A5D8-A9E1-4848-8E0F-CBF8090F84C1}">
      <dsp:nvSpPr>
        <dsp:cNvPr id="0" name=""/>
        <dsp:cNvSpPr/>
      </dsp:nvSpPr>
      <dsp:spPr>
        <a:xfrm>
          <a:off x="252061" y="1895742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Basic question of ethics </a:t>
          </a:r>
          <a:endParaRPr lang="ar-SA" sz="2200" kern="1200" dirty="0"/>
        </a:p>
      </dsp:txBody>
      <dsp:txXfrm>
        <a:off x="290643" y="1934324"/>
        <a:ext cx="2557435" cy="1240135"/>
      </dsp:txXfrm>
    </dsp:sp>
    <dsp:sp modelId="{F3578075-A55A-4738-AA45-3EE4DCDC51A4}">
      <dsp:nvSpPr>
        <dsp:cNvPr id="0" name=""/>
        <dsp:cNvSpPr/>
      </dsp:nvSpPr>
      <dsp:spPr>
        <a:xfrm rot="18770822">
          <a:off x="2638747" y="195906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3374838" y="1947565"/>
        <a:ext cx="77483" cy="77483"/>
      </dsp:txXfrm>
    </dsp:sp>
    <dsp:sp modelId="{36811347-44ED-40D5-A773-6ABDCAD0636C}">
      <dsp:nvSpPr>
        <dsp:cNvPr id="0" name=""/>
        <dsp:cNvSpPr/>
      </dsp:nvSpPr>
      <dsp:spPr>
        <a:xfrm>
          <a:off x="3940500" y="759571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How should I act?</a:t>
          </a:r>
          <a:endParaRPr lang="ar-SA" sz="2200" kern="1200" dirty="0"/>
        </a:p>
      </dsp:txBody>
      <dsp:txXfrm>
        <a:off x="3979082" y="798153"/>
        <a:ext cx="2557435" cy="1240135"/>
      </dsp:txXfrm>
    </dsp:sp>
    <dsp:sp modelId="{0A86B4B4-5DAB-4B0B-8B2F-5C7E8FAD7FD4}">
      <dsp:nvSpPr>
        <dsp:cNvPr id="0" name=""/>
        <dsp:cNvSpPr/>
      </dsp:nvSpPr>
      <dsp:spPr>
        <a:xfrm rot="19457599">
          <a:off x="6453115" y="1012252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7069574" y="1007052"/>
        <a:ext cx="64890" cy="64890"/>
      </dsp:txXfrm>
    </dsp:sp>
    <dsp:sp modelId="{4AFE3A45-DE71-4461-BEFE-C4A3A9F1886F}">
      <dsp:nvSpPr>
        <dsp:cNvPr id="0" name=""/>
        <dsp:cNvSpPr/>
      </dsp:nvSpPr>
      <dsp:spPr>
        <a:xfrm>
          <a:off x="7628939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Consequentialism</a:t>
          </a:r>
          <a:endParaRPr lang="ar-SA" sz="2200" kern="1200" dirty="0"/>
        </a:p>
      </dsp:txBody>
      <dsp:txXfrm>
        <a:off x="7667521" y="40706"/>
        <a:ext cx="2557435" cy="1240135"/>
      </dsp:txXfrm>
    </dsp:sp>
    <dsp:sp modelId="{FD0F8F8C-110D-4CB0-A4B2-6E59B8C0F5CD}">
      <dsp:nvSpPr>
        <dsp:cNvPr id="0" name=""/>
        <dsp:cNvSpPr/>
      </dsp:nvSpPr>
      <dsp:spPr>
        <a:xfrm rot="2142401">
          <a:off x="6453115" y="1769699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7069574" y="1764500"/>
        <a:ext cx="64890" cy="64890"/>
      </dsp:txXfrm>
    </dsp:sp>
    <dsp:sp modelId="{6E870BDA-0B86-41ED-85BA-290E14B1D9B6}">
      <dsp:nvSpPr>
        <dsp:cNvPr id="0" name=""/>
        <dsp:cNvSpPr/>
      </dsp:nvSpPr>
      <dsp:spPr>
        <a:xfrm>
          <a:off x="7628939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Deontology</a:t>
          </a:r>
          <a:endParaRPr lang="ar-SA" sz="2200" kern="1200" dirty="0"/>
        </a:p>
      </dsp:txBody>
      <dsp:txXfrm>
        <a:off x="7667521" y="1555601"/>
        <a:ext cx="2557435" cy="1240135"/>
      </dsp:txXfrm>
    </dsp:sp>
    <dsp:sp modelId="{15339CFA-B059-418F-894B-77995DF70CB2}">
      <dsp:nvSpPr>
        <dsp:cNvPr id="0" name=""/>
        <dsp:cNvSpPr/>
      </dsp:nvSpPr>
      <dsp:spPr>
        <a:xfrm rot="2829178">
          <a:off x="2638747" y="309523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3374838" y="3083736"/>
        <a:ext cx="77483" cy="77483"/>
      </dsp:txXfrm>
    </dsp:sp>
    <dsp:sp modelId="{5B3D8F37-DCB0-4BCD-94FD-FF73F4CE0D3A}">
      <dsp:nvSpPr>
        <dsp:cNvPr id="0" name=""/>
        <dsp:cNvSpPr/>
      </dsp:nvSpPr>
      <dsp:spPr>
        <a:xfrm>
          <a:off x="3940500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What type of person am I?</a:t>
          </a:r>
          <a:endParaRPr lang="ar-SA" sz="2200" kern="1200" dirty="0"/>
        </a:p>
      </dsp:txBody>
      <dsp:txXfrm>
        <a:off x="3979082" y="3070495"/>
        <a:ext cx="2557435" cy="1240135"/>
      </dsp:txXfrm>
    </dsp:sp>
    <dsp:sp modelId="{843A5C63-C56C-4B34-9482-C045778C1A21}">
      <dsp:nvSpPr>
        <dsp:cNvPr id="0" name=""/>
        <dsp:cNvSpPr/>
      </dsp:nvSpPr>
      <dsp:spPr>
        <a:xfrm>
          <a:off x="6575099" y="3663317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7075673" y="3664217"/>
        <a:ext cx="52691" cy="52691"/>
      </dsp:txXfrm>
    </dsp:sp>
    <dsp:sp modelId="{BD882969-57C8-4354-9E85-71A0A15E045A}">
      <dsp:nvSpPr>
        <dsp:cNvPr id="0" name=""/>
        <dsp:cNvSpPr/>
      </dsp:nvSpPr>
      <dsp:spPr>
        <a:xfrm>
          <a:off x="7628939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Virtues are important for the flourishing of the human being</a:t>
          </a:r>
          <a:endParaRPr lang="ar-SA" sz="2200" kern="1200" dirty="0"/>
        </a:p>
      </dsp:txBody>
      <dsp:txXfrm>
        <a:off x="7667521" y="3070495"/>
        <a:ext cx="2557435" cy="1240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992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291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90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674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089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30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35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641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82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902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460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114C-EA3A-4DA1-8307-69D669315199}" type="datetimeFigureOut">
              <a:rPr lang="ar-SA" smtClean="0"/>
              <a:t>19/08/1443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EC235-DD6E-4C03-9AF4-F3509E5D4E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313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Ethics Theories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NUTD 3290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7408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question of ethics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How do I have to act? </a:t>
            </a:r>
          </a:p>
          <a:p>
            <a:pPr lvl="1" algn="l" rtl="0"/>
            <a:r>
              <a:rPr lang="en-US" dirty="0"/>
              <a:t>What is the right thing to do</a:t>
            </a:r>
          </a:p>
          <a:p>
            <a:pPr lvl="1" algn="l" rtl="0"/>
            <a:r>
              <a:rPr lang="en-US" dirty="0"/>
              <a:t>What are the rules?</a:t>
            </a:r>
          </a:p>
          <a:p>
            <a:pPr lvl="1" algn="l" rtl="0"/>
            <a:r>
              <a:rPr lang="en-US" dirty="0"/>
              <a:t>What are the consequences of my action?</a:t>
            </a:r>
          </a:p>
          <a:p>
            <a:pPr lvl="2" algn="l" rtl="0"/>
            <a:r>
              <a:rPr lang="en-US" dirty="0"/>
              <a:t>Who is affected? </a:t>
            </a:r>
          </a:p>
          <a:p>
            <a:pPr lvl="3" algn="l" rtl="0"/>
            <a:r>
              <a:rPr lang="en-US" dirty="0"/>
              <a:t>Me</a:t>
            </a:r>
          </a:p>
          <a:p>
            <a:pPr lvl="3" algn="l" rtl="0"/>
            <a:r>
              <a:rPr lang="en-US" dirty="0"/>
              <a:t>Family, friends,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3" algn="l" rtl="0"/>
            <a:r>
              <a:rPr lang="en-US" dirty="0"/>
              <a:t>The whole society</a:t>
            </a:r>
          </a:p>
          <a:p>
            <a:pPr algn="l" rtl="0"/>
            <a:r>
              <a:rPr lang="en-US" dirty="0"/>
              <a:t>What kind of person I ought to be? </a:t>
            </a:r>
          </a:p>
          <a:p>
            <a:pPr lvl="1" algn="l" rtl="0"/>
            <a:r>
              <a:rPr lang="en-US" dirty="0"/>
              <a:t>Belief that a good person will do the right thing</a:t>
            </a:r>
          </a:p>
        </p:txBody>
      </p:sp>
    </p:spTree>
    <p:extLst>
      <p:ext uri="{BB962C8B-B14F-4D97-AF65-F5344CB8AC3E}">
        <p14:creationId xmlns:p14="http://schemas.microsoft.com/office/powerpoint/2010/main" val="167473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Actions are based on two major factors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563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82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should I act?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Consequentialism</a:t>
            </a:r>
          </a:p>
          <a:p>
            <a:pPr marL="0" indent="0" algn="l" rtl="0">
              <a:buNone/>
            </a:pPr>
            <a:endParaRPr lang="en-US" dirty="0"/>
          </a:p>
          <a:p>
            <a:pPr lvl="1" algn="l" rtl="0"/>
            <a:r>
              <a:rPr lang="en-US" dirty="0"/>
              <a:t>Ethical Egoism?</a:t>
            </a:r>
          </a:p>
          <a:p>
            <a:pPr lvl="1" algn="l" rtl="0"/>
            <a:endParaRPr lang="en-US" dirty="0"/>
          </a:p>
          <a:p>
            <a:pPr lvl="1" algn="l" rtl="0"/>
            <a:r>
              <a:rPr lang="en-US" dirty="0"/>
              <a:t>Group consequentialism?</a:t>
            </a:r>
          </a:p>
          <a:p>
            <a:pPr marL="457200" lvl="1" indent="0" algn="l" rtl="0">
              <a:buNone/>
            </a:pPr>
            <a:endParaRPr lang="en-US" dirty="0"/>
          </a:p>
          <a:p>
            <a:pPr lvl="1" algn="l" rtl="0"/>
            <a:r>
              <a:rPr lang="en-US" dirty="0"/>
              <a:t>Utilitarianism?</a:t>
            </a:r>
          </a:p>
          <a:p>
            <a:pPr lvl="1" algn="l" rtl="0"/>
            <a:endParaRPr lang="en-US" dirty="0"/>
          </a:p>
          <a:p>
            <a:pPr marL="457200" lvl="1" indent="0"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7956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Deontology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Deontology</a:t>
            </a:r>
          </a:p>
          <a:p>
            <a:pPr lvl="1" algn="l" rtl="0"/>
            <a:r>
              <a:rPr lang="en-US" dirty="0"/>
              <a:t>Universal moral laws</a:t>
            </a:r>
          </a:p>
          <a:p>
            <a:pPr lvl="2" algn="l" rtl="0"/>
            <a:endParaRPr lang="en-US" dirty="0"/>
          </a:p>
          <a:p>
            <a:pPr lvl="1" algn="l" rtl="0"/>
            <a:r>
              <a:rPr lang="en-US" dirty="0"/>
              <a:t>Prima Facie duties</a:t>
            </a:r>
          </a:p>
          <a:p>
            <a:pPr lvl="2" algn="l" rtl="0"/>
            <a:r>
              <a:rPr lang="en-US" dirty="0"/>
              <a:t>Fidelity &amp; reparation</a:t>
            </a:r>
          </a:p>
          <a:p>
            <a:pPr lvl="2" algn="l" rtl="0"/>
            <a:r>
              <a:rPr lang="en-US" dirty="0"/>
              <a:t>gratitude </a:t>
            </a:r>
          </a:p>
          <a:p>
            <a:pPr lvl="2" algn="l" rtl="0"/>
            <a:r>
              <a:rPr lang="en-US" dirty="0"/>
              <a:t>non-maleficence</a:t>
            </a:r>
          </a:p>
          <a:p>
            <a:pPr lvl="2" algn="l" rtl="0"/>
            <a:r>
              <a:rPr lang="en-US" dirty="0"/>
              <a:t>justice </a:t>
            </a:r>
          </a:p>
          <a:p>
            <a:pPr lvl="2" algn="l" rtl="0"/>
            <a:r>
              <a:rPr lang="en-US" dirty="0"/>
              <a:t>beneficence</a:t>
            </a:r>
          </a:p>
          <a:p>
            <a:pPr lvl="2" algn="l" rtl="0"/>
            <a:r>
              <a:rPr lang="en-US" dirty="0"/>
              <a:t>self-improvement</a:t>
            </a:r>
          </a:p>
          <a:p>
            <a:pPr lvl="1" algn="l" rtl="0"/>
            <a:endParaRPr lang="en-US" dirty="0"/>
          </a:p>
          <a:p>
            <a:pPr algn="l" rtl="0"/>
            <a:r>
              <a:rPr lang="en-US" dirty="0"/>
              <a:t>Divine Command theory</a:t>
            </a:r>
          </a:p>
          <a:p>
            <a:pPr lvl="1" algn="l" rtl="0"/>
            <a:endParaRPr lang="en-US" dirty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5280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type of person am I?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Virtues</a:t>
            </a:r>
          </a:p>
          <a:p>
            <a:pPr lvl="1" algn="l" rtl="0"/>
            <a:r>
              <a:rPr lang="en-US" dirty="0"/>
              <a:t>What are they?</a:t>
            </a:r>
          </a:p>
          <a:p>
            <a:pPr lvl="1" algn="l" rtl="0"/>
            <a:r>
              <a:rPr lang="en-US" dirty="0"/>
              <a:t>Important for the flourishing of humanity</a:t>
            </a:r>
          </a:p>
          <a:p>
            <a:pPr lvl="1" algn="l" rtl="0"/>
            <a:r>
              <a:rPr lang="en-US" dirty="0"/>
              <a:t>Good human will act in the right way</a:t>
            </a:r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  <a:p>
            <a:pPr marL="457200" lvl="1" indent="0" algn="l" rtl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88" y="1957892"/>
            <a:ext cx="5053248" cy="3367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719" y="3840479"/>
            <a:ext cx="2854923" cy="285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162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Ethics Theories</vt:lpstr>
      <vt:lpstr>The question of ethics</vt:lpstr>
      <vt:lpstr>Actions are based on two major factors</vt:lpstr>
      <vt:lpstr>How should I act?</vt:lpstr>
      <vt:lpstr>Deontology</vt:lpstr>
      <vt:lpstr>What type of person am 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Theories</dc:title>
  <dc:creator>Mohanad M Kafri</dc:creator>
  <cp:lastModifiedBy>Ola Hammad</cp:lastModifiedBy>
  <cp:revision>5</cp:revision>
  <dcterms:created xsi:type="dcterms:W3CDTF">2018-02-28T07:24:04Z</dcterms:created>
  <dcterms:modified xsi:type="dcterms:W3CDTF">2022-03-22T20:32:49Z</dcterms:modified>
</cp:coreProperties>
</file>