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ink/ink1.xml" ContentType="application/inkml+xml"/>
  <Override PartName="/ppt/ink/ink10.xml" ContentType="application/inkml+xml"/>
  <Override PartName="/ppt/ink/ink1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
  </p:notesMasterIdLst>
  <p:sldIdLst>
    <p:sldId id="256" r:id="rId3"/>
    <p:sldId id="257" r:id="rId4"/>
    <p:sldId id="258" r:id="rId5"/>
    <p:sldId id="259" r:id="rId6"/>
    <p:sldId id="260" r:id="rId7"/>
    <p:sldId id="262" r:id="rId8"/>
    <p:sldId id="263" r:id="rId10"/>
    <p:sldId id="261" r:id="rId11"/>
    <p:sldId id="268" r:id="rId12"/>
    <p:sldId id="264" r:id="rId13"/>
    <p:sldId id="267" r:id="rId14"/>
    <p:sldId id="266" r:id="rId15"/>
    <p:sldId id="265" r:id="rId16"/>
    <p:sldId id="269" r:id="rId17"/>
    <p:sldId id="270" r:id="rId18"/>
    <p:sldId id="271" r:id="rId19"/>
    <p:sldId id="272" r:id="rId20"/>
    <p:sldId id="273" r:id="rId21"/>
    <p:sldId id="275" r:id="rId22"/>
    <p:sldId id="274" r:id="rId23"/>
    <p:sldId id="291" r:id="rId24"/>
    <p:sldId id="280" r:id="rId25"/>
    <p:sldId id="279" r:id="rId26"/>
    <p:sldId id="283" r:id="rId27"/>
    <p:sldId id="281" r:id="rId28"/>
    <p:sldId id="282" r:id="rId29"/>
    <p:sldId id="284" r:id="rId30"/>
    <p:sldId id="285" r:id="rId31"/>
    <p:sldId id="286" r:id="rId32"/>
    <p:sldId id="287" r:id="rId33"/>
    <p:sldId id="288" r:id="rId34"/>
    <p:sldId id="290" r:id="rId35"/>
    <p:sldId id="289" r:id="rId36"/>
  </p:sldIdLst>
  <p:sldSz cx="12192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61"/>
    <p:restoredTop sz="92209"/>
  </p:normalViewPr>
  <p:slideViewPr>
    <p:cSldViewPr snapToGrid="0" snapToObjects="1" showGuides="1">
      <p:cViewPr>
        <p:scale>
          <a:sx n="76" d="100"/>
          <a:sy n="76" d="100"/>
        </p:scale>
        <p:origin x="1208" y="-43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notesMaster" Target="notesMasters/notesMaster1.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9" Type="http://schemas.openxmlformats.org/officeDocument/2006/relationships/tableStyles" Target="tableStyles.xml"/><Relationship Id="rId38" Type="http://schemas.openxmlformats.org/officeDocument/2006/relationships/viewProps" Target="viewProps.xml"/><Relationship Id="rId37" Type="http://schemas.openxmlformats.org/officeDocument/2006/relationships/presProps" Target="presProps.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ink/ink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2-05-25T11:13:21"/>
    </inkml:context>
    <inkml:brush xml:id="br0">
      <inkml:brushProperty name="width" value="0.0416666641831398" units="cm"/>
      <inkml:brushProperty name="height" value="0.0416666641831398" units="cm"/>
      <inkml:brushProperty name="color" value="#FDD405"/>
      <inkml:brushProperty name="ignorePressure" value="0"/>
    </inkml:brush>
  </inkml:definitions>
  <inkml:trace contextRef="#ctx0" brushRef="#br0">52550.000000 33350.000000 1000,'-94.000000'0.000000'0,"13.000000"0.000000"0 ,12.000000 0.000000 0,13.000000 0.000000 0,4.000000-2.000000 0,-3.000000-3.000000 0,-3.000000-3.000000 0,-2.000000-2.000000 0,-3.000000-3.000000 0,1.000000 1.000000 0,-1.000000-1.000000 0,1.000000 1.000000 0,-1.000000-4.000000 0,1.000000-6.000000 0,-1.000000-6.000000 0,1.000000-6.000000 0,-1.000000-4.000000 0,1.000000 1.000000 0,-1.000000-1.000000 0,1.000000 1.000000 0,1.000000-4.000000 0,3.000000-6.000000 0,3.000000-6.000000 0,4.000000-6.000000 0,2.000000-4.000000 0,4.000000 1.000000 0,3.000000-1.000000 0,3.000000 1.000000 0,1.000000-1.000000 0,1.000000 1.000000 0,-1.000000-1.000000 0,1.000000 1.000000 0,2.000000-3.000000 0,7.000000-2.000000 0,6.000000-3.000000 0,7.000000-3.000000 0,2.000000-1.000000 0,1.000000 4.000000 0,-1.000000 3.000000 0,1.000000 3.000000 0,1.000000 1.000000 0,3.000000 1.000000 0,3.000000-1.000000 0,4.000000 1.000000 0,2.000000 1.000000 0,4.000000 3.000000 0,3.000000 3.000000 0,3.000000 4.000000 0,3.000000 2.000000 0,3.000000 4.000000 0,3.000000 3.000000 0,4.000000 3.000000 0,2.000000-1.000000 0,4.000000-2.000000 0,3.000000-3.000000 0,3.000000-3.000000 0,1.000000-1.000000 0,1.000000 4.000000 0,-1.000000 3.000000 0,1.000000 3.000000 0,-1.000000 1.000000 0,1.000000 1.000000 0,-1.000000-1.000000 0,1.000000 1.000000 0,-1.000000-3.000000 0,1.000000-2.000000 0,-1.000000-3.000000 0,1.000000-3.000000 0,1.000000-1.000000 0,3.000000 4.000000 0,3.000000 3.000000 0,4.000000 3.000000 0,1.000000 3.000000 0,0.000000 3.000000 0,0.000000 3.000000 0,0.000000 4.000000 0,1.000000 2.000000 0,4.000000 4.000000 0,3.000000 3.000000 0,3.000000 3.000000 0,3.000000 1.000000 0,3.000000 1.000000 0,3.000000-1.000000 0,4.000000 1.000000 0,-1.000000 1.000000 0,-3.000000 3.000000 0,-3.000000 3.000000 0,-2.000000 4.000000 0,-3.000000 2.000000 0,1.000000 4.000000 0,-1.000000 3.000000 0,1.000000 3.000000 0,-3.000000 3.000000 0,-2.000000 3.000000 0,-3.000000 3.000000 0,-3.000000 4.000000 0,-4.000000 1.000000 0,-3.000000 0.000000 0,-3.000000 0.000000 0,-2.000000 0.000000 0,-3.000000 1.000000 0,1.000000 4.000000 0,-1.000000 3.000000 0,1.000000 3.000000 0,-3.000000 1.000000 0,-2.000000 1.000000 0,-3.000000-1.000000 0,-3.000000 1.000000 0,-2.000000-1.000000 0,0.000000 1.000000 0,0.000000-1.000000 0,0.000000 1.000000 0,0.000000-1.000000 0,0.000000 1.000000 0,0.000000-1.000000 0,0.000000 1.000000 0,-2.000000-1.000000 0,-3.000000 1.000000 0,-3.000000-1.000000 0,-2.000000 1.000000 0,-3.000000-1.000000 0,1.000000 1.000000 0,-1.000000-1.000000 0,1.000000 1.000000 0,-1.000000-1.000000 0,1.000000 1.000000 0,-1.000000-1.000000 0,1.000000 1.000000 0,-3.000000-1.000000 0,-2.000000 1.000000 0,-3.000000-1.000000 0,-3.000000 1.000000 0,-2.000000-1.000000 0,0.000000 1.000000 0,0.000000-1.000000 0,0.000000 1.000000 0,0.000000 1.000000 0,0.000000 3.000000 0,0.000000 3.000000 0,0.000000 4.000000 0,-4.000000-1.000000 0,-5.000000-3.000000 0,-7.000000-3.000000 0,-5.000000-2.000000 0,-4.000000-3.000000 0,0.000000 1.000000 0,0.000000-1.000000 0,0.000000 1.000000 0,0.000000-1.000000 0,0.000000 1.000000 0,0.000000-1.000000 0,0.000000 1.000000 0,0.000000-1.000000 0,0.000000 1.000000 0,0.000000-1.000000 0,0.000000 1.000000 0,0.000000-1.000000 0,0.000000 1.000000 0,0.000000-1.000000 0,0.000000 1.000000 0,-4.000000 1.000000 0,-5.000000 3.000000 0,-7.000000 3.000000 0,-5.000000 4.000000 0,-3.000000-3.000000 0,4.000000-5.000000 0,3.000000-7.000000 0,3.000000-5.000000 0,1.000000-6.000000 0,1.000000-3.000000 0,-1.000000-3.000000 0,1.000000-2.000000 0,-6.000000-5.000000 0,-8.000000-2.000000 0,-10.000000-3.000000 0,-9.000000-3.000000 0,-1.000000-2.000000 0,10.000000 0.000000 0,10.000000 0.000000 0,9.000000 0.000000 0,2.000000 0.000000 0,-2.000000 0.000000 0,-3.000000 0.000000 0,-3.000000 0.000000 0,-1.000000-2.000000 0,4.000000-3.000000 0,3.000000-3.000000 0,3.000000-2.000000 0,1.000000-3.000000 0,1.000000 1.000000 0,-1.000000-1.000000 0,1.000000 1.000000 0,1.000000-4.000000-21,3.000000-6.000000-38,3.000000-6.000000-41,4.000000-6.000000-40</inkml:trace>
</inkml:ink>
</file>

<file path=ppt/ink/ink1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2-05-25T11:20:58"/>
    </inkml:context>
    <inkml:brush xml:id="br0">
      <inkml:brushProperty name="width" value="0.0416666641831398" units="cm"/>
      <inkml:brushProperty name="height" value="0.0416666641831398" units="cm"/>
      <inkml:brushProperty name="color" value="#FDD405"/>
      <inkml:brushProperty name="ignorePressure" value="0"/>
    </inkml:brush>
  </inkml:definitions>
  <inkml:trace contextRef="#ctx0" brushRef="#br0">49850.000000 22800.000000 1000,'71.000000'0.000000'0,"-5.000000"0.000000"0 ,-7.000000 0.000000 0,-5.000000 0.000000 0,-3.000000 0.000000 0,4.000000 0.000000 0,3.000000 0.000000 0,3.000000 0.000000 0,-2.000000 0.000000 0,-6.000000 0.000000 0,-6.000000 0.000000 0,-6.000000 0.000000 0,-4.000000-2.000000 0,1.000000-3.000000 0,-1.000000-3.000000 0,1.000000-2.000000 0,2.000000-5.000000 0,7.000000-2.000000 0,6.000000-3.000000 0,7.000000-3.000000 0,-1.000000-1.000000 0,-6.000000 4.000000 0,-6.000000 3.000000 0,-6.000000 3.000000 0,-4.000000 1.000000 0,1.000000 1.000000 0,-1.000000-1.000000 0,1.000000 1.000000 0,2.000000-3.000000 0,7.000000-2.000000 0,6.000000-3.000000 0,7.000000-3.000000 0,-1.000000 1.000000 0,-6.000000 6.000000 0,-6.000000 7.000000 0,-6.000000 6.000000 0,-2.000000 1.000000 0,3.000000-3.000000 0,3.000000-3.000000 0,4.000000-2.000000 0,1.000000-1.000000 0,0.000000 3.000000 0,0.000000 3.000000 0,0.000000 4.000000 0,1.000000 1.000000 0,4.000000 0.000000 0,3.000000 0.000000 0,3.000000 0.000000 0,1.000000 1.000000 0,1.000000 4.000000 0,-1.000000 3.000000 0,1.000000 3.000000 0,-1.000000-1.000000 0,1.000000-2.000000 0,-1.000000-3.000000 0,1.000000-3.000000 0,-3.000000-1.000000 0,-2.000000 4.000000 0,-3.000000 3.000000 0,-3.000000 3.000000 0,-2.000000-1.000000 0,0.000000-2.000000 0,0.000000-3.000000 0,0.000000-3.000000 0,-2.000000-2.000000 0,-3.000000 0.000000 0,-3.000000 0.000000 0,-2.000000 0.000000 0,-3.000000 0.000000 0,1.000000 0.000000 0,-1.000000 0.000000 0,1.000000 0.000000 0,-1.000000 0.000000 0,1.000000 0.000000 0,-1.000000 0.000000 0,1.000000 0.000000 0,-1.000000 0.000000 0,1.000000 0.000000 0,-1.000000 0.000000 0,1.000000 0.000000 0,1.000000-2.000000 0,3.000000-3.000000 0,3.000000-3.000000 0,4.000000-2.000000 0,2.000000-1.000000 0,4.000000 3.000000 0,3.000000 3.000000 0,3.000000 4.000000 0,1.000000-1.000000 0,1.000000-3.000000 0,-1.000000-3.000000 0,1.000000-2.000000 0,1.000000-1.000000 0,3.000000 3.000000 0,3.000000 3.000000 0,4.000000 4.000000 0,-1.000000 1.000000 0,-3.000000 0.000000 0,-3.000000 0.000000 0,-2.000000 0.000000 0,-3.000000 1.000000 0,1.000000 4.000000 0,-1.000000 3.000000 0,1.000000 3.000000 0,-3.000000 1.000000 0,-2.000000 1.000000 0,-3.000000-1.000000 0,-3.000000 1.000000 0,-4.000000-1.000000 0,-3.000000 1.000000 0,-3.000000-1.000000 0,-2.000000 1.000000 0,0.000000-1.000000 0,7.000000 1.000000 0,6.000000-1.000000 0,7.000000 1.000000 0,0.000000-1.000000 0,-2.000000 1.000000 0,-3.000000-1.000000 0,-3.000000 1.000000 0,-2.000000-1.000000 0,0.000000 1.000000 0,0.000000-1.000000 0,0.000000 1.000000 0,3.000000 1.000000 0,6.000000 3.000000 0,7.000000 3.000000 0,6.000000 4.000000 0,1.000000-1.000000 0,-3.000000-3.000000 0,-3.000000-3.000000 0,-2.000000-2.000000 0,-3.000000-3.000000 0,1.000000 1.000000 0,-1.000000-1.000000 0,1.000000 1.000000 0,-1.000000-1.000000 0,1.000000 1.000000 0,-1.000000-1.000000 0,1.000000 1.000000 0,-1.000000-1.000000 0,1.000000 1.000000 0,-1.000000-1.000000 0,1.000000 1.000000 0,-3.000000-1.000000 0,-2.000000 1.000000 0,-3.000000-1.000000 0,-3.000000 1.000000 0,-2.000000-3.000000 0,0.000000-2.000000 0,0.000000-3.000000 0,0.000000-3.000000 0,0.000000-1.000000 0,0.000000 4.000000 0,0.000000 3.000000 0,0.000000 3.000000 0,1.000000-1.000000 0,4.000000-2.000000 0,3.000000-3.000000 0,3.000000-3.000000 0,3.000000-2.000000 0,3.000000 0.000000 0,3.000000 0.000000 0,4.000000 0.000000 0,1.000000 0.000000 0,0.000000 0.000000 0,0.000000 0.000000 0,0.000000 0.000000 0,-2.000000 0.000000 0,-3.000000 0.000000 0,-3.000000 0.000000 0,-2.000000 0.000000 0,-5.000000 0.000000 0,-2.000000 0.000000 0,-3.000000 0.000000 0,-3.000000 0.000000 0,-2.000000 0.000000 0,0.000000 0.000000 0,0.000000 0.000000 0,0.000000 0.000000 0,0.000000 0.000000 0,0.000000 0.000000 0,0.000000 0.000000 0,0.000000 0.000000 0,-2.000000 0.000000 0,-3.000000 0.000000 0,-3.000000 0.000000 0,-2.000000 0.000000 0,-1.000000-2.000000 0,3.000000-3.000000 0,3.000000-3.000000 0,4.000000-2.000000 0,1.000000-1.000000 0,0.000000 3.000000 0,0.000000 3.000000 0,0.000000 4.000000 0,1.000000-1.000000 0,4.000000-3.000000 0,3.000000-3.000000 0,3.000000-2.000000 0,3.000000-1.000000 0,3.000000 3.000000 0,3.000000 3.000000 0,4.000000 4.000000 0,1.000000-1.000000 0,0.000000-3.000000 0,0.000000-3.000000 0,0.000000-2.000000 0,-2.000000-1.000000 0,-3.000000 3.000000 0,-3.000000 3.000000 0,-2.000000 4.000000 0,-5.000000 1.000000 0,-2.000000 0.000000 0,-3.000000 0.000000 0,-3.000000 0.000000 0,-1.000000 0.000000 0,4.000000 0.000000 0,3.000000 0.000000 0,3.000000 0.000000 0,-2.000000 0.000000 0,-6.000000 0.000000 0,-6.000000 0.000000 0,-6.000000 0.000000 0,-2.000000 0.000000 0,3.000000 0.000000 0,3.000000 0.000000 0,4.000000 0.000000 0,2.000000 0.000000 0,4.000000 0.000000 0,3.000000 0.000000 0,3.000000 0.000000 0,1.000000 0.000000 0,1.000000 0.000000 0,-1.000000 0.000000 0,1.000000 0.000000 0,1.000000 0.000000 0,3.000000 0.000000 0,3.000000 0.000000 0,4.000000 0.000000 0,2.000000 1.000000 0,4.000000 4.000000 0,3.000000 3.000000 0,3.000000 3.000000 0,-2.000000 1.000000 0,-6.000000 1.000000 0,-6.000000-1.000000 0,-6.000000 1.000000 0,-4.000000-1.000000 0,1.000000 1.000000 0,-1.000000-1.000000 0,1.000000 1.000000 0,-1.000000 1.000000 0,1.000000 3.000000 0,-1.000000 3.000000 0,1.000000 4.000000 0,-1.000000-1.000000 0,1.000000-3.000000 0,-1.000000-3.000000 0,1.000000-2.000000 0,1.000000-3.000000 0,3.000000 1.000000 0,3.000000-1.000000 0,4.000000 1.000000 0,2.000000-1.000000 0,4.000000 1.000000 0,3.000000-1.000000 0,3.000000 1.000000 0,-1.000000-1.000000 0,-2.000000 1.000000 0,-3.000000-1.000000 0,-3.000000 1.000000 0,-2.000000-1.000000 0,0.000000 1.000000 0,0.000000-1.000000 0,0.000000 1.000000 0,0.000000-3.000000 0,0.000000-2.000000 0,0.000000-3.000000 0,0.000000-3.000000 0,-4.000000-2.000000 0,-5.000000 0.000000 0,-7.000000 0.000000 0,-5.000000 0.000000 0,-4.000000 0.000000 0,0.000000 0.000000 0,0.000000 0.000000 0,0.000000 0.000000 0,1.000000 0.000000 0,4.000000 0.000000 0,3.000000 0.000000 0,3.000000 0.000000 0,1.000000-2.000000 0,1.000000-3.000000 0,-1.000000-3.000000 0,1.000000-2.000000 0,2.000000-3.000000 0,7.000000 1.000000 0,6.000000-1.000000 0,7.000000 1.000000 0,2.000000 1.000000 0,1.000000 3.000000 0,-1.000000 3.000000 0,1.000000 4.000000 0,-3.000000-1.000000 0,-2.000000-3.000000 0,-3.000000-3.000000 0,-3.000000-2.000000 0,-2.000000-1.000000 0,0.000000 3.000000 0,0.000000 3.000000 0,0.000000 4.000000 0,-2.000000-1.000000 0,-3.000000-3.000000 0,-3.000000-3.000000 0,-2.000000-2.000000 0,-3.000000-1.000000 0,1.000000 3.000000 0,-1.000000 3.000000 0,1.000000 4.000000 0,-1.000000 1.000000 0,1.000000 0.000000 0,-1.000000 0.000000 0,1.000000 0.000000 0,2.000000-2.000000 0,7.000000-3.000000 0,6.000000-3.000000 0,7.000000-2.000000 0,2.000000-1.000000 0,1.000000 3.000000 0,-1.000000 3.000000 0,1.000000 4.000000 0,-1.000000 1.000000 0,1.000000 0.000000 0,-1.000000 0.000000 0,1.000000 0.000000 0,-3.000000 0.000000 0,-2.000000 0.000000 0,-3.000000 0.000000 0,-3.000000 0.000000 0,-4.000000 0.000000 0,-3.000000 0.000000 0,-3.000000 0.000000 0,-2.000000 0.000000 0,-3.000000 0.000000 0,1.000000 0.000000 0,-1.000000 0.000000 0,1.000000 0.000000 0,1.000000 0.000000 0,3.000000 0.000000 0,3.000000 0.000000 0,4.000000 0.000000 0,1.000000 1.000000 0,0.000000 4.000000 0,0.000000 3.000000 0,0.000000 3.000000 0,0.000000-1.000000 0,0.000000-2.000000 0,0.000000-3.000000 0,0.000000-3.000000 0,1.000000-1.000000 0,4.000000 4.000000 0,3.000000 3.000000 0,3.000000 3.000000 0,-1.000000 1.000000 0,-2.000000 1.000000 0,-3.000000-1.000000 0,-3.000000 1.000000 0,-6.000000-3.000000 0,-5.000000-2.000000 0,-7.000000-3.000000 0,-5.000000-3.000000 0,-3.000000-2.000000 0,4.000000 0.000000 0,3.000000 0.000000 0,3.000000 0.000000 0,1.000000 1.000000 0,1.000000 4.000000 0,-1.000000 3.000000 0,1.000000 3.000000 0,1.000000-1.000000 0,3.000000-2.000000 0,3.000000-3.000000 0,4.000000-3.000000 0,4.000000-2.000000 0,6.000000 0.000000 0,7.000000 0.000000 0,6.000000 0.000000 0,1.000000 0.000000 0,-3.000000 0.000000 0,-3.000000 0.000000 0,-2.000000 0.000000 0,-3.000000 0.000000 0,1.000000 0.000000 0,-1.000000 0.000000 0,1.000000 0.000000 0,-3.000000 0.000000 0,-2.000000 0.000000 0,-3.000000 0.000000 0,-3.000000 0.000000 0,-4.000000 1.000000 0,-3.000000 4.000000 0,-3.000000 3.000000 0,-2.000000 3.000000 0,0.000000-1.000000 0,7.000000-2.000000 0,6.000000-3.000000 0,7.000000-3.000000 0,2.000000-2.000000 0,1.000000 0.000000 0,-1.000000 0.000000 0,1.000000 0.000000 0,1.000000 1.000000 0,3.000000 4.000000 0,3.000000 3.000000 0,4.000000 3.000000 0,-1.000000-1.000000 0,-3.000000-2.000000 0,-3.000000-3.000000 0,-2.000000-3.000000 0,-3.000000-1.000000 0,1.000000 4.000000 0,-1.000000 3.000000 0,1.000000 3.000000 0,-4.000000-1.000000 0,-6.000000-2.000000 0,-6.000000-3.000000 0,-6.000000-3.000000 0,-2.000000-1.000000 0,3.000000 4.000000 0,3.000000 3.000000 0,4.000000 3.000000 0,2.000000-1.000000 0,4.000000-2.000000 0,3.000000-3.000000 0,3.000000-3.000000 0,3.000000-2.000000 0,3.000000 0.000000 0,3.000000 0.000000 0,4.000000 0.000000 0,1.000000 0.000000 0,0.000000 0.000000 0,0.000000 0.000000 0,0.000000 0.000000 0,-4.000000 0.000000 0,-5.000000 0.000000 0,-7.000000 0.000000 0,-5.000000 0.000000 0,-4.000000 0.000000 0,0.000000 0.000000 0,0.000000 0.000000 0,0.000000 0.000000 0,0.000000 0.000000 0,0.000000 0.000000 0,0.000000 0.000000 0,0.000000 0.000000 0,1.000000 0.000000 0,4.000000 0.000000 0,3.000000 0.000000 0,3.000000 0.000000 0,3.000000 0.000000 0,3.000000 0.000000 0,3.000000 0.000000 0,4.000000 0.000000 0,1.000000-2.000000 0,0.000000-3.000000 0,0.000000-3.000000 0,0.000000-2.000000 0,0.000000-3.000000 0,0.000000 1.000000 0,0.000000-1.000000 0,0.000000 1.000000 0,-4.000000-1.000000 0,-5.000000 1.000000 0,-7.000000-1.000000 0,-5.000000 1.000000 0,-6.000000-1.000000 0,-3.000000 1.000000 0,-3.000000-1.000000 0,-2.000000 1.000000 0,2.000000-1.000000 0,9.000000 1.000000 0,10.000000-1.000000 0,10.000000 1.000000 0,4.000000-1.000000 0,0.000000 1.000000 0,0.000000-1.000000 0,0.000000 1.000000 0,0.000000-1.000000 0,0.000000 1.000000 0,0.000000-1.000000 0,0.000000 1.000000 0,0.000000-1.000000 0,0.000000 1.000000 0,0.000000-1.000000 0,0.000000 1.000000 0,-5.000000-1.000000 0,-9.000000 1.000000 0,-10.000000-1.000000 0,-8.000000 1.000000 0,-4.000000 1.000000 0,3.000000 3.000000 0,3.000000 3.000000 0,4.000000 4.000000 0,2.000000-1.000000 0,4.000000-3.000000 0,3.000000-3.000000 0,3.000000-2.000000 0,3.000000-3.000000 0,3.000000 1.000000 0,3.000000-1.000000 0,4.000000 1.000000 0,1.000000-1.000000 0,0.000000 1.000000 0,0.000000-1.000000 0,0.000000 1.000000 0,-2.000000 1.000000 0,-3.000000 3.000000 0,-3.000000 3.000000 0,-2.000000 4.000000 0,-5.000000-1.000000 0,-2.000000-3.000000 0,-3.000000-3.000000 0,-3.000000-2.000000 0,-4.000000-3.000000 0,-3.000000 1.000000 0,-3.000000-1.000000 0,-2.000000 1.000000 0,0.000000-1.000000 0,7.000000 1.000000 0,6.000000-1.000000 0,7.000000 1.000000 0,2.000000 1.000000 0,1.000000 3.000000 0,-1.000000 3.000000 0,1.000000 4.000000 0,-1.000000-1.000000 0,1.000000-3.000000 0,-1.000000-3.000000 0,1.000000-2.000000 0,1.000000-1.000000 0,3.000000 3.000000 0,3.000000 3.000000 0,4.000000 4.000000 0,-4.000000-1.000000 0,-9.000000-3.000000 0,-10.000000-3.000000 0,-8.000000-2.000000 0,-6.000000-1.000000 0,1.000000 3.000000 0,-1.000000 3.000000 0,1.000000 4.000000 0,-1.000000 1.000000 0,1.000000 0.000000 0,-1.000000 0.000000 0,1.000000 0.000000 0,-1.000000-2.000000 0,1.000000-3.000000 0,-1.000000-3.000000 0,1.000000-2.000000 0,2.000000-1.000000 0,7.000000 3.000000 0,6.000000 3.000000 0,7.000000 4.000000 0,2.000000 1.000000 0,1.000000 0.000000 0,-1.000000 0.000000 0,1.000000 0.000000 0,-3.000000 0.000000 0,-2.000000 0.000000 0,-3.000000 0.000000 0,-3.000000 0.000000 0,-2.000000 0.000000 0,0.000000 0.000000 0,0.000000 0.000000 0,0.000000 0.000000 0,-4.000000 0.000000 0,-5.000000 0.000000 0,-7.000000 0.000000 0,-5.000000 0.000000 0,-4.000000 0.000000 0,0.000000 0.000000 0,0.000000 0.000000 0,0.000000 0.000000 0,1.000000 0.000000 0,4.000000 0.000000 0,3.000000 0.000000 0,3.000000 0.000000 0,3.000000 0.000000 0,3.000000 0.000000 0,3.000000 0.000000 0,4.000000 0.000000 0,1.000000 0.000000 0,0.000000 0.000000 0,0.000000 0.000000 0,0.000000 0.000000 0,1.000000 0.000000 0,4.000000 0.000000 0,3.000000 0.000000 0,3.000000 0.000000 0,-1.000000 0.000000 0,-2.000000 0.000000 0,-3.000000 0.000000 0,-3.000000 0.000000 0,-2.000000 0.000000 0,0.000000 0.000000 0,0.000000 0.000000 0,0.000000 0.000000 0,-4.000000 0.000000 0,-5.000000 0.000000 0,-7.000000 0.000000 0,-5.000000 0.000000 0,-4.000000 0.000000 0,0.000000 0.000000 0,0.000000 0.000000 0,0.000000 0.000000 0,1.000000 1.000000 0,4.000000 4.000000 0,3.000000 3.000000 0,3.000000 3.000000 0,1.000000-1.000000 0,1.000000-2.000000 0,-1.000000-3.000000 0,1.000000-3.000000 0,1.000000-2.000000 0,3.000000 0.000000 0,3.000000 0.000000 0,4.000000 0.000000 0,1.000000 0.000000 0,0.000000 0.000000 0,0.000000 0.000000 0,0.000000 0.000000 0,0.000000 0.000000 0,0.000000 0.000000 0,0.000000 0.000000 0,0.000000 0.000000 0,-2.000000 0.000000 0,-3.000000 0.000000 0,-3.000000 0.000000 0,-2.000000 0.000000 0,-3.000000 0.000000 0,1.000000 0.000000 0,-1.000000 0.000000 0,1.000000 0.000000 0,-3.000000 1.000000 0,-2.000000 4.000000 0,-3.000000 3.000000 0,-3.000000 3.000000 0,-1.000000-1.000000 0,4.000000-2.000000 0,3.000000-3.000000 0,3.000000-3.000000 0,1.000000-2.000000 0,1.000000 0.000000 0,-1.000000 0.000000 0,1.000000 0.000000 0,2.000000 0.000000 0,7.000000 0.000000 0,6.000000 0.000000 0,7.000000 0.000000 0,0.000000 1.000000 0,-2.000000 4.000000 0,-3.000000 3.000000 0,-3.000000 3.000000 0,-2.000000-1.000000 0,0.000000-2.000000 0,0.000000-3.000000 0,0.000000-3.000000 0,0.000000-2.000000 0,0.000000 0.000000 0,0.000000 0.000000 0,0.000000 0.000000 0,-2.000000 1.000000 0,-3.000000 4.000000 0,-3.000000 3.000000 0,-2.000000 3.000000 0,-5.000000-1.000000 0,-2.000000-2.000000 0,-3.000000-3.000000 0,-3.000000-3.000000 0,1.000000-2.000000 0,6.000000 0.000000 0,7.000000 0.000000 0,6.000000 0.000000 0,4.000000 0.000000 0,4.000000 0.000000 0,3.000000 0.000000 0,3.000000 0.000000 0,1.000000 0.000000 0,1.000000 0.000000 0,-1.000000 0.000000 0,1.000000 0.000000 0,1.000000 0.000000 0,3.000000 0.000000 0,3.000000 0.000000 0,4.000000 0.000000 0,-3.000000 0.000000 0,-5.000000 0.000000 0,-7.000000 0.000000 0,-5.000000 0.000000 0,-4.000000 0.000000 0,0.000000 0.000000 0,0.000000 0.000000 0,0.000000 0.000000 0,1.000000 0.000000 0,4.000000 0.000000 0,3.000000 0.000000 0,3.000000 0.000000 0,-1.000000 0.000000 0,-2.000000 0.000000 0,-3.000000 0.000000 0,-3.000000 0.000000 0,-1.000000 0.000000 0,4.000000 0.000000 0,3.000000 0.000000 0,3.000000 0.000000 0,3.000000 0.000000 0,3.000000 0.000000 0,3.000000 0.000000 0,4.000000 0.000000 0,-3.000000 0.000000 0,-5.000000 0.000000 0,-7.000000 0.000000 0,-5.000000 0.000000 0,-4.000000-2.000000 0,0.000000-3.000000 0,0.000000-3.000000 0,0.000000-2.000000 0,-2.000000-1.000000 0,-3.000000 3.000000 0,-3.000000 3.000000 0,-2.000000 4.000000 0,-1.000000 1.000000 0,3.000000 0.000000 0,3.000000 0.000000 0,4.000000 0.000000 0,1.000000 0.000000 0,0.000000 0.000000 0,0.000000 0.000000 0,0.000000 0.000000 0,1.000000 0.000000 0,4.000000 0.000000 0,3.000000 0.000000 0,3.000000 0.000000 0,1.000000 1.000000 0,1.000000 4.000000 0,-1.000000 3.000000 0,1.000000 3.000000 0,-3.000000-1.000000 0,-2.000000-2.000000 0,-3.000000-3.000000 0,-3.000000-3.000000 0,-4.000000-1.000000 0,-3.000000 4.000000 0,-3.000000 3.000000 0,-2.000000 3.000000 0,-5.000000-1.000000 0,-2.000000-2.000000 0,-3.000000-3.000000 0,-3.000000-3.000000 0,-2.000000-1.000000 0,0.000000 4.000000 0,0.000000 3.000000 0,0.000000 3.000000 0,1.000000 1.000000 0,4.000000 1.000000 0,3.000000-1.000000 0,3.000000 1.000000 0,-1.000000-3.000000 0,-2.000000-2.000000 0,-3.000000-3.000000 0,-3.000000-3.000000 0,-2.000000-2.000000 0,0.000000 0.000000 0,0.000000 0.000000 0,0.000000 0.000000 0,1.000000 0.000000 0,4.000000 0.000000 0,3.000000 0.000000 0,3.000000 0.000000 0,-2.000000 0.000000 0,-6.000000 0.000000 0,-6.000000 0.000000 0,-6.000000 0.000000 0,-7.000000-5.000000 0,-6.000000-9.000000 0,-6.000000-10.000000 0,-6.000000-8.000000 0</inkml:trace>
</inkml:ink>
</file>

<file path=ppt/ink/ink1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2-05-25T11:20:59"/>
    </inkml:context>
    <inkml:brush xml:id="br0">
      <inkml:brushProperty name="width" value="0.0416666641831398" units="cm"/>
      <inkml:brushProperty name="height" value="0.0416666641831398" units="cm"/>
      <inkml:brushProperty name="color" value="#FDD405"/>
      <inkml:brushProperty name="ignorePressure" value="0"/>
    </inkml:brush>
  </inkml:definitions>
  <inkml:trace contextRef="#ctx0" brushRef="#br0">10200.000000 25250.000000 1000,'96.000000'-19.000000'0,"-5.000000"13.000000"0 ,-7.000000 12.000000 0,-5.000000 13.000000 0,-1.000000 6.000000 0,6.000000 0.000000 0,7.000000 0.000000 0,6.000000 0.000000 0,7.000000-4.000000 0,10.000000-5.000000 0,10.000000-7.000000 0,9.000000-5.000000 0,7.000000-3.000000 0,7.000000 4.000000 0,6.000000 3.000000 0,7.000000 3.000000 0,2.000000 1.000000 0,1.000000 1.000000 0,-1.000000-1.000000 0,1.000000 1.000000 0,-3.000000-3.000000 0,-2.000000-2.000000 0,-3.000000-3.000000 0,-3.000000-3.000000 0,-1.000000-2.000000 0,4.000000 0.000000 0,3.000000 0.000000 0,3.000000 0.000000 0,-1.000000-2.000000 0,-2.000000-3.000000 0,-3.000000-3.000000 0,-3.000000-2.000000 0,-9.000000-5.000000 0,-11.000000-2.000000 0,-14.000000-3.000000 0,-11.000000-3.000000 0,-6.000000-1.000000 0,4.000000 4.000000 0,3.000000 3.000000 0,3.000000 3.000000 0,4.000000 1.000000 0,7.000000 1.000000 0,6.000000-1.000000 0,7.000000 1.000000 0,-1.000000-3.000000 0,-6.000000-2.000000 0,-6.000000-3.000000 0,-6.000000-3.000000 0,-10.000000-1.000000-21,-12.000000 4.000000-38,-13.000000 3.000000-41,-12.000000 3.000000-40</inkml:trace>
</inkml:ink>
</file>

<file path=ppt/ink/ink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2-05-25T11:13:22"/>
    </inkml:context>
    <inkml:brush xml:id="br0">
      <inkml:brushProperty name="width" value="0.0416666641831398" units="cm"/>
      <inkml:brushProperty name="height" value="0.0416666641831398" units="cm"/>
      <inkml:brushProperty name="color" value="#FDD405"/>
      <inkml:brushProperty name="ignorePressure" value="0"/>
    </inkml:brush>
  </inkml:definitions>
  <inkml:trace contextRef="#ctx0" brushRef="#br0">54200.000000 33500.000000 1000,'-71.000000'0.000000'0,"10.000000"0.000000"0 ,10.000000 0.000000 0,9.000000 0.000000 0,15.000000-5.000000 0,22.000000-9.000000 0,22.000000-10.000000 0,23.000000-8.000000 0,11.000000-3.000000 0,4.000000 7.000000 0,3.000000 6.000000 0,3.000000 7.000000 0,4.000000 0.000000 0,7.000000-2.000000 0,6.000000-3.000000 0,7.000000-3.000000 0,2.000000-1.000000 0,1.000000 4.000000 0,-1.000000 3.000000 0,1.000000 3.000000 0,-1.000000 1.000000 0,1.000000 1.000000 0,-1.000000-1.000000 0,1.000000 1.000000 0,2.000000-3.000000 0,7.000000-2.000000 0,6.000000-3.000000 0,7.000000-3.000000 0,2.000000-1.000000 0,1.000000 4.000000 0,-1.000000 3.000000 0,1.000000 3.000000 0,2.000000 1.000000 0,7.000000 1.000000 0,6.000000-1.000000 0,7.000000 1.000000 0,0.000000-1.000000 0,-2.000000 1.000000 0,-3.000000-1.000000 0,-3.000000 1.000000 0,-7.000000-3.000000 0,-9.000000-2.000000 0,-10.000000-3.000000 0,-8.000000-3.000000 0,-8.000000-1.000000 0,-2.000000 4.000000 0,-3.000000 3.000000 0,-3.000000 3.000000 0,-4.000000 1.000000 0,-3.000000 1.000000 0,-3.000000-1.000000 0,-2.000000 1.000000 0,-6.000000-1.000000 0,-6.000000 1.000000 0,-6.000000-1.000000 0,-6.000000 1.000000 0,-15.000000-4.000000 0,-21.000000-6.000000 0,-22.000000-6.000000 0,-22.000000-6.000000 0,-16.000000 1.000000 0,-9.000000 9.000000 0,-10.000000 10.000000 0,-8.000000 10.000000 0,-4.000000 4.000000 0,3.000000 0.000000 0,3.000000 0.000000 0,4.000000 0.000000 0,-3.000000-2.000000 0,-5.000000-3.000000 0,-7.000000-3.000000 0,-5.000000-2.000000 0,-8.000000-1.000000 0,-5.000000 3.000000 0,-7.000000 3.000000 0,-5.000000 4.000000 0,-4.000000 1.000000 0,0.000000 0.000000 0,0.000000 0.000000 0,0.000000 0.000000 0,1.000000 0.000000 0,4.000000 0.000000 0,3.000000 0.000000 0,3.000000 0.000000 0,1.000000 1.000000 0,1.000000 4.000000 0,-1.000000 3.000000 0,1.000000 3.000000 0,4.000000 1.000000 0,9.000000 1.000000 0,10.000000-1.000000 0,10.000000 1.000000 0,5.000000-1.000000 0,4.000000 1.000000 0,3.000000-1.000000 0,3.000000 1.000000 0,3.000000-1.000000 0,3.000000 1.000000 0,3.000000-1.000000 0,4.000000 1.000000 0,13.000000 2.000000 0,26.000000 7.000000 0,24.000000 6.000000 0,26.000000 7.000000 0,12.000000-3.000000 0,0.000000-8.000000 0,0.000000-10.000000 0,0.000000-9.000000 0,0.000000-5.000000 0,0.000000 0.000000 0,0.000000 0.000000 0,0.000000 0.000000 0,1.000000 0.000000 0,4.000000 0.000000 0,3.000000 0.000000 0,3.000000 0.000000 0,4.000000 0.000000 0,7.000000 0.000000 0,6.000000 0.000000 0,7.000000 0.000000 0,5.000000-2.000000 0,7.000000-3.000000 0,6.000000-3.000000 0,7.000000-2.000000 0,7.000000-3.000000 0,9.000000 1.000000 0,10.000000-1.000000 0,10.000000 1.000000 0,8.000000 1.000000 0,10.000000 3.000000 0,10.000000 3.000000 0,9.000000 4.000000 0,-7.000000-1.000000-21,-21.000000-3.000000-38,-22.000000-3.000000-41,-22.000000-2.000000-40</inkml:trace>
</inkml:ink>
</file>

<file path=ppt/ink/ink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2-05-25T11:13:26"/>
    </inkml:context>
    <inkml:brush xml:id="br0">
      <inkml:brushProperty name="width" value="0.0416666641831398" units="cm"/>
      <inkml:brushProperty name="height" value="0.0416666641831398" units="cm"/>
      <inkml:brushProperty name="color" value="#FDD405"/>
      <inkml:brushProperty name="ignorePressure" value="0"/>
    </inkml:brush>
  </inkml:definitions>
  <inkml:trace contextRef="#ctx0" brushRef="#br0">63250.000000 32800.000000 1000,'139.000000'0.000000'0,"-22.000000"0.000000"0 ,-22.000000 0.000000 0,-21.000000 0.000000 0,-10.000000 0.000000 0,3.000000 0.000000 0,3.000000 0.000000 0,4.000000 0.000000 0,4.000000-2.000000 0,6.000000-3.000000 0,7.000000-3.000000 0,6.000000-2.000000 0,7.000000-1.000000 0,10.000000 3.000000 0,10.000000 3.000000 0,9.000000 4.000000 0,4.000000-1.000000 0,1.000000-3.000000 0,-1.000000-3.000000 0,1.000000-2.000000 0,-1.000000-1.000000 0,1.000000 3.000000 0,-1.000000 3.000000 0,1.000000 4.000000 0,-3.000000-1.000000 0,-2.000000-3.000000 0,-3.000000-3.000000 0,-3.000000-2.000000 0,-4.000000-3.000000 0,-3.000000 1.000000 0,-3.000000-1.000000 0,-2.000000 1.000000 0,-3.000000 1.000000 0,1.000000 3.000000 0,-1.000000 3.000000 0,1.000000 4.000000 0,-1.000000-1.000000 0,1.000000-3.000000 0,-1.000000-3.000000 0,1.000000-2.000000 0,-6.000000-1.000000 0,-8.000000 3.000000 0,-10.000000 3.000000 0,-9.000000 4.000000 0,-9.000000 1.000000 0,-5.000000 0.000000 0,-7.000000 0.000000 0,-5.000000 0.000000 0,-4.000000 0.000000 0,0.000000 0.000000 0,0.000000 0.000000 0,0.000000 0.000000 0,-2.000000 0.000000 0,-3.000000 0.000000 0,-3.000000 0.000000 0,-2.000000 0.000000 0,-1.000000 0.000000 0,3.000000 0.000000 0,3.000000 0.000000 0,4.000000 0.000000 0,2.000000 0.000000 0,4.000000 0.000000 0,3.000000 0.000000 0,3.000000 0.000000 0,-2.000000 0.000000 0,-6.000000 0.000000 0,-6.000000 0.000000 0,-6.000000 0.000000 0,-4.000000 0.000000 0,1.000000 0.000000 0,-1.000000 0.000000 0,1.000000 0.000000 0,-1.000000 1.000000 0,1.000000 4.000000 0,-1.000000 3.000000 0,1.000000 3.000000 0,-1.000000-1.000000 0,1.000000-2.000000 0,-1.000000-3.000000 0,1.000000-3.000000 0,1.000000-1.000000 0,3.000000 4.000000 0,3.000000 3.000000 0,4.000000 3.000000 0,-1.000000-1.000000 0,-3.000000-2.000000 0,-3.000000-3.000000 0,-2.000000-3.000000 0,-3.000000-2.000000 0,1.000000 0.000000 0,-1.000000 0.000000 0,1.000000 0.000000 0,1.000000 1.000000 0,3.000000 4.000000 0,3.000000 3.000000 0,4.000000 3.000000 0,-1.000000-1.000000 0,-3.000000-2.000000 0,-3.000000-3.000000 0,-2.000000-3.000000 0,-3.000000-2.000000 0,1.000000 0.000000 0,-1.000000 0.000000 0,1.000000 0.000000 0,1.000000 0.000000 0,3.000000 0.000000 0,3.000000 0.000000 0,4.000000 0.000000 0,1.000000 0.000000 0,0.000000 0.000000 0,0.000000 0.000000 0,0.000000 0.000000 0,0.000000 0.000000 0,0.000000 0.000000 0,0.000000 0.000000 0,0.000000 0.000000 0,0.000000 0.000000 0,0.000000 0.000000 0,0.000000 0.000000 0,0.000000 0.000000 0,-2.000000 0.000000 0,-3.000000 0.000000 0,-3.000000 0.000000 0,-2.000000 0.000000 0,-1.000000 0.000000 0,3.000000 0.000000 0,3.000000 0.000000 0,4.000000 0.000000 0,-1.000000 0.000000 0,-3.000000 0.000000 0,-3.000000 0.000000 0,-2.000000 0.000000 0,-3.000000 0.000000 0,1.000000 0.000000 0,-1.000000 0.000000 0,1.000000 0.000000 0,2.000000 0.000000 0,7.000000 0.000000 0,6.000000 0.000000 0,7.000000 0.000000 0,0.000000 0.000000 0,-2.000000 0.000000 0,-3.000000 0.000000 0,-3.000000 0.000000 0,-2.000000 0.000000 0,0.000000 0.000000 0,0.000000 0.000000 0,0.000000 0.000000 0,0.000000 0.000000 0,0.000000 0.000000 0,0.000000 0.000000 0,0.000000 0.000000 0,-2.000000 1.000000 0,-3.000000 4.000000 0,-3.000000 3.000000 0,-2.000000 3.000000 0,-3.000000-1.000000 0,1.000000-2.000000 0,-1.000000-3.000000 0,1.000000-3.000000 0,-1.000000-2.000000 0,1.000000 0.000000 0,-1.000000 0.000000 0,1.000000 0.000000 0,-1.000000 0.000000 0,1.000000 0.000000 0,-1.000000 0.000000 0,1.000000 0.000000 0,-1.000000 1.000000 0,1.000000 4.000000 0,-1.000000 3.000000 0,1.000000 3.000000 0,1.000000-1.000000 0,3.000000-2.000000 0,3.000000-3.000000 0,4.000000-3.000000 0,-1.000000-2.000000 0,-3.000000 0.000000 0,-3.000000 0.000000 0,-2.000000 0.000000 0,-3.000000 0.000000 0,1.000000 0.000000 0,-1.000000 0.000000 0,1.000000 0.000000 0,-1.000000 0.000000 0,1.000000 0.000000 0,-1.000000 0.000000 0,1.000000 0.000000 0,-1.000000 0.000000 0,1.000000 0.000000 0,-1.000000 0.000000 0,1.000000 0.000000 0,-1.000000 0.000000 0,1.000000 0.000000 0,-1.000000 0.000000 0,1.000000 0.000000 0,-1.000000 1.000000 0,1.000000 4.000000 0,-1.000000 3.000000 0,1.000000 3.000000 0,-1.000000-1.000000 0,1.000000-2.000000 0,-1.000000-3.000000 0,1.000000-3.000000 0,-1.000000-1.000000 0,1.000000 4.000000 0,-1.000000 3.000000 0,1.000000 3.000000 0,-1.000000-1.000000 0,1.000000-2.000000 0,-1.000000-3.000000 0,1.000000-3.000000 0,-1.000000-2.000000 0,1.000000 0.000000 0,-1.000000 0.000000 0,1.000000 0.000000 0,-1.000000 1.000000 0,1.000000 4.000000 0,-1.000000 3.000000 0,1.000000 3.000000 0,-1.000000-1.000000 0,1.000000-2.000000 0,-1.000000-3.000000 0,1.000000-3.000000 0,-1.000000-2.000000 0,1.000000 0.000000 0,-1.000000 0.000000 0,1.000000 0.000000 0,-1.000000 0.000000 0,1.000000 0.000000 0,-1.000000 0.000000 0,1.000000 0.000000 0,-1.000000 1.000000 0,1.000000 4.000000 0,-1.000000 3.000000 0,1.000000 3.000000 0,1.000000-1.000000 0,3.000000-2.000000 0,3.000000-3.000000 0,4.000000-3.000000 0,-1.000000-2.000000 0,-3.000000 0.000000 0,-3.000000 0.000000 0,-2.000000 0.000000 0,-3.000000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0,3.000000 0.000000 0,3.000000 0.000000 0,4.000000 0.000000 0,1.000000 0.000000 0,0.000000 0.000000 0,0.000000 0.000000 0,0.000000 0.000000 0,0.000000 0.000000 0,0.000000 0.000000 0,0.000000 0.000000 0,0.000000 0.000000 0,1.000000 0.000000 0,4.000000 0.000000 0,3.000000 0.000000 0,3.000000 0.000000 0,-1.000000 0.000000 0,-2.000000 0.000000 0,-3.000000 0.000000 0,-3.000000 0.000000 0,-4.000000 0.000000 0,-3.000000 0.000000 0,-3.000000 0.000000 0,-2.000000 0.000000 0,-1.000000 0.000000 0,3.000000 0.000000 0,3.000000 0.000000 0,4.000000 0.000000 0,1.000000 0.000000 0,0.000000 0.000000 0,0.000000 0.000000 0,0.000000 0.000000 0,-2.000000 0.000000 0,-3.000000 0.000000 0,-3.000000 0.000000 0,-2.000000 0.000000 0,-3.000000 0.000000 0,1.000000 0.000000 0,-1.000000 0.000000 0,1.000000 0.000000 0,-1.000000-2.000000 0,1.000000-3.000000 0,-1.000000-3.000000 0,1.000000-2.000000 0,-1.000000-1.000000 0,1.000000 3.000000 0,-1.000000 3.000000 0,1.000000 4.000000 0,1.000000 1.000000 0,3.000000 0.000000 0,3.000000 0.000000 0,4.000000 0.000000 0,1.000000-2.000000 0,0.000000-3.000000 0,0.000000-3.000000 0,0.000000-2.000000 0,0.000000-1.000000 0,0.000000 3.000000 0,0.000000 3.000000 0,0.000000 4.000000 0,-2.000000 1.000000 0,-3.000000 0.000000 0,-3.000000 0.000000 0,-2.000000 0.000000 0,-1.000000 0.000000 0,3.000000 0.000000 0,3.000000 0.000000 0,4.000000 0.000000 0,-1.000000-2.000000 0,-3.000000-3.000000 0,-3.000000-3.000000 0,-2.000000-2.000000 0,-1.000000-1.000000 0,3.000000 3.000000 0,3.000000 3.000000 0,4.000000 4.000000 0,-1.000000 1.000000 0,-3.000000 0.000000 0,-3.000000 0.000000 0,-2.000000 0.000000 0,-1.000000 0.000000 0,3.000000 0.000000 0,3.000000 0.000000 0,4.000000 0.000000 0,1.000000-2.000000 0,0.000000-3.000000 0,0.000000-3.000000 0,0.000000-2.000000 0,-2.000000-1.000000 0,-3.000000 3.000000 0,-3.000000 3.000000 0,-2.000000 4.000000 0,-3.000000 1.000000 0,1.000000 0.000000 0,-1.000000 0.000000 0,1.000000 0.000000 0,-1.000000 0.000000 0,1.000000 0.000000 0,-1.000000 0.000000 0,1.000000 0.000000 0,4.000000 0.000000 0,9.000000 0.000000 0,10.000000 0.000000 0,10.000000 0.000000 0,-1.000000 0.000000 0,-9.000000 0.000000 0,-10.000000 0.000000 0,-8.000000 0.000000 0,-6.000000 0.000000 0,1.000000 0.000000 0,-1.000000 0.000000 0,1.000000 0.000000 0,-1.000000 0.000000 0,1.000000 0.000000 0,-1.000000 0.000000 0,1.000000 0.000000 0,2.000000 0.000000 0,7.000000 0.000000 0,6.000000 0.000000 0,7.000000 0.000000 0,0.000000 1.000000 0,-2.000000 4.000000 0,-3.000000 3.000000 0,-3.000000 3.000000 0,-4.000000-1.000000 0,-3.000000-2.000000 0,-3.000000-3.000000 0,-2.000000-3.000000 0,-3.000000-2.000000 0,1.000000 0.000000 0,-1.000000 0.000000 0,1.000000 0.000000 0,1.000000 0.000000 0,3.000000 0.000000 0,3.000000 0.000000 0,4.000000 0.000000 0,2.000000 1.000000 0,4.000000 4.000000 0,3.000000 3.000000 0,3.000000 3.000000 0,-2.000000-1.000000 0,-6.000000-2.000000 0,-6.000000-3.000000 0,-6.000000-3.000000 0,-1.000000-2.000000 0,7.000000 0.000000 0,6.000000 0.000000 0,7.000000 0.000000 0,-1.000000 0.000000 0,-6.000000 0.000000 0,-6.000000 0.000000 0,-6.000000 0.000000 0,-4.000000 0.000000 0,1.000000 0.000000 0,-1.000000 0.000000 0,1.000000 0.000000 0,-1.000000 1.000000 0,1.000000 4.000000 0,-1.000000 3.000000 0,1.000000 3.000000 0,-1.000000-1.000000 0,1.000000-2.000000 0,-1.000000-3.000000 0,1.000000-3.000000 0,2.000000-2.000000 0,7.000000 0.000000 0,6.000000 0.000000 0,7.000000 0.000000 0,0.000000 0.000000 0,-2.000000 0.000000 0,-3.000000 0.000000 0,-3.000000 0.000000 0,-2.000000 0.000000 0,0.000000 0.000000 0,0.000000 0.000000 0,0.000000 0.000000 0,-2.000000 0.000000 0,-3.000000 0.000000 0,-3.000000 0.000000 0,-2.000000 0.000000 0,-3.000000 0.000000 0,1.000000 0.000000 0,-1.000000 0.000000 0,1.000000 0.000000 0,-1.000000-4.000000 0,1.000000-5.000000 0,-1.000000-7.000000 0,1.000000-5.000000 0,-1.000000-4.000000 0,1.000000 0.000000 0,-1.000000 0.000000 0,1.000000 0.000000 0,-1.000000-4.000000 0,1.000000-5.000000 0,-1.000000-7.000000 0,1.000000-5.000000 0,-4.000000-3.000000 0,-6.000000 4.000000 0,-6.000000 3.000000 0,-6.000000 3.000000 0,-6.000000 1.000000 0,-2.000000 1.000000 0,-3.000000-1.000000 0,-3.000000 1.000000 0,-2.000000-1.000000 0,0.000000 1.000000 0,0.000000-1.000000 0,0.000000 1.000000 0,-2.000000-1.000000 0,-3.000000 1.000000 0,-3.000000-1.000000 0,-2.000000 1.000000 0,-5.000000-1.000000 0,-2.000000 1.000000 0,-3.000000-1.000000 0,-3.000000 1.000000 0,-4.000000-1.000000 0,-3.000000 1.000000 0,-3.000000-1.000000 0,-2.000000 1.000000 0,-1.000000-1.000000 0,3.000000 1.000000 0,3.000000-1.000000 0,4.000000 1.000000 0,1.000000-1.000000 0,0.000000 1.000000 0,0.000000-1.000000 0,0.000000 1.000000 0,3.000000-1.000000 0,6.000000 1.000000 0,7.000000-1.000000 0,6.000000 1.000000 0,1.000000-1.000000 0,-3.000000 1.000000 0,-3.000000-1.000000 0,-2.000000 1.000000 0,-1.000000-1.000000 0,3.000000 1.000000 0,3.000000-1.000000 0,4.000000 1.000000 0,-3.000000-1.000000 0,-5.000000 1.000000 0,-7.000000-1.000000 0,-5.000000 1.000000 0,-4.000000-1.000000 0,0.000000 1.000000 0,0.000000-1.000000 0,0.000000 1.000000 0,-2.000000 2.000000 0,-3.000000 7.000000 0,-3.000000 6.000000 0,-2.000000 7.000000 0,-5.000000 2.000000 0,-2.000000 1.000000 0,-3.000000-1.000000 0,-3.000000 1.000000 0,-2.000000-1.000000 0,0.000000 1.000000 0,0.000000-1.000000 0,0.000000 1.000000 0,-2.000000-1.000000 0,-3.000000 1.000000 0,-3.000000-1.000000 0,-2.000000 1.000000 0,0.000000 1.000000 0,7.000000 3.000000 0,6.000000 3.000000 0,7.000000 4.000000 0,0.000000-1.000000 0,-2.000000-3.000000 0,-3.000000-3.000000 0,-3.000000-2.000000 0,-1.000000-1.000000 0,4.000000 3.000000 0,3.000000 3.000000 0,3.000000 4.000000 0,-1.000000 1.000000 0,-2.000000 0.000000 0,-3.000000 0.000000 0,-3.000000 0.000000 0,-2.000000-2.000000 0,0.000000-3.000000 0,0.000000-3.000000 0,0.000000-2.000000 0,1.000000-1.000000 0,4.000000 3.000000 0,3.000000 3.000000 0,3.000000 4.000000 0,1.000000 1.000000 0,1.000000 0.000000 0,-1.000000 0.000000 0,1.000000 0.000000 0,-3.000000-2.000000 0,-2.000000-3.000000 0,-3.000000-3.000000 0,-3.000000-2.000000 0,-1.000000-1.000000 0,4.000000 3.000000 0,3.000000 3.000000 0,3.000000 4.000000 0,1.000000-1.000000 0,1.000000-3.000000 0,-1.000000-3.000000 0,1.000000-2.000000 0,-1.000000-1.000000 0,1.000000 3.000000 0,-1.000000 3.000000 0,1.000000 4.000000 0,-1.000000-1.000000 0,1.000000-3.000000 0,-1.000000-3.000000 0,1.000000-2.000000 0,-6.000000-3.000000 0,-8.000000 1.000000 0,-10.000000-1.000000 0,-9.000000 1.000000 0,-1.000000 1.000000 0,10.000000 3.000000 0,10.000000 3.000000 0,9.000000 4.000000 0,4.000000 1.000000 0,1.000000 0.000000 0,-1.000000 0.000000 0,1.000000 0.000000 0,-3.000000-2.000000 0,-2.000000-3.000000 0,-3.000000-3.000000 0,-3.000000-2.000000 0,-2.000000-1.000000 0,0.000000 3.000000 0,0.000000 3.000000 0,0.000000 4.000000 0,0.000000 1.000000 0,0.000000 0.000000 0,0.000000 0.000000 0,0.000000 0.000000 0,0.000000 0.000000 0,0.000000 0.000000 0,0.000000 0.000000 0,0.000000 0.000000 0,0.000000-2.000000 0,0.000000-3.000000 0,0.000000-3.000000 0,0.000000-2.000000 0,0.000000-1.000000 0,0.000000 3.000000 0,0.000000 3.000000 0,0.000000 4.000000 0,1.000000 1.000000 0,4.000000 0.000000 0,3.000000 0.000000 0,3.000000 0.000000 0,1.000000-2.000000 0,1.000000-3.000000 0,-1.000000-3.000000 0,1.000000-2.000000 0,-1.000000-1.000000 0,1.000000 3.000000 0,-1.000000 3.000000 0,1.000000 4.000000 0,-1.000000 1.000000 0,1.000000 0.000000 0,-1.000000 0.000000 0,1.000000 0.000000 0,-3.000000 0.000000 0,-2.000000 0.000000 0,-3.000000 0.000000 0,-3.000000 0.000000 0,-2.000000 0.000000 0,0.000000 0.000000 0,0.000000 0.000000 0,0.000000 0.000000 0,-2.000000 0.000000 0,-3.000000 0.000000 0,-3.000000 0.000000 0,-2.000000 0.000000 0,-1.000000 0.000000 0,3.000000 0.000000 0,3.000000 0.000000 0,4.000000 0.000000 0,1.000000 0.000000 0,0.000000 0.000000 0,0.000000 0.000000 0,0.000000 0.000000 0,0.000000-2.000000 0,0.000000-3.000000 0,0.000000-3.000000 0,0.000000-2.000000 0,1.000000-1.000000 0,4.000000 3.000000 0,3.000000 3.000000 0,3.000000 4.000000 0,-1.000000 1.000000 0,-2.000000 0.000000 0,-3.000000 0.000000 0,-3.000000 0.000000 0,-1.000000 0.000000 0,4.000000 0.000000 0,3.000000 0.000000 0,3.000000 0.000000 0,1.000000 0.000000 0,1.000000 0.000000 0,-1.000000 0.000000 0,1.000000 0.000000 0,-1.000000 0.000000 0,1.000000 0.000000 0,-1.000000 0.000000 0,1.000000 0.000000 0,-3.000000 1.000000 0,-2.000000 4.000000 0,-3.000000 3.000000 0,-3.000000 3.000000 0,-1.000000-1.000000 0,4.000000-2.000000 0,3.000000-3.000000 0,3.000000-3.000000 0,-1.000000-2.000000 0,-2.000000 0.000000 0,-3.000000 0.000000 0,-3.000000 0.000000 0,-2.000000 0.000000 0,0.000000 0.000000 0,0.000000 0.000000 0,0.000000 0.000000 0,0.000000 1.000000 0,0.000000 4.000000 0,0.000000 3.000000 0,0.000000 3.000000 0,-2.000000-1.000000 0,-3.000000-2.000000 0,-3.000000-3.000000 0,-2.000000-3.000000 0,-1.000000-2.000000 0,3.000000 0.000000 0,3.000000 0.000000 0,4.000000 0.000000 0,2.000000 0.000000 0,4.000000 0.000000 0,3.000000 0.000000 0,3.000000 0.000000 0,-1.000000 1.000000 0,-2.000000 4.000000 0,-3.000000 3.000000 0,-3.000000 3.000000 0,-1.000000-1.000000 0,4.000000-2.000000 0,3.000000-3.000000 0,3.000000-3.000000 0,1.000000-2.000000 0,1.000000 0.000000 0,-1.000000 0.000000 0,1.000000 0.000000 0,-3.000000 0.000000 0,-2.000000 0.000000 0,-3.000000 0.000000 0,-3.000000 0.000000 0,-1.000000 0.000000 0,4.000000 0.000000 0,3.000000 0.000000 0,3.000000 0.000000 0,1.000000 0.000000 0,1.000000 0.000000 0,-1.000000 0.000000 0,1.000000 0.000000 0,-3.000000 1.000000 0,-2.000000 4.000000 0,-3.000000 3.000000 0,-3.000000 3.000000 0,-1.000000-1.000000 0,4.000000-2.000000 0,3.000000-3.000000 0,3.000000-3.000000 0,1.000000-2.000000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0,-4.000000 1.000000 0,-6.000000 4.000000 0,-6.000000 3.000000 0,-6.000000 3.000000 0,-1.000000-1.000000 0,7.000000-2.000000 0,6.000000-3.000000 0,7.000000-3.000000 0,-3.000000-2.000000 0,-8.000000 0.000000 0,-10.000000 0.000000 0,-9.000000 0.000000 0,-4.000000 0.000000 0,4.000000 0.000000 0,3.000000 0.000000 0,3.000000 0.000000 0,3.000000 0.000000 0,3.000000 0.000000 0,3.000000 0.000000 0,4.000000 0.000000 0,2.000000-2.000000 0,4.000000-3.000000 0,3.000000-3.000000 0,3.000000-2.000000 0,1.000000-1.000000 0,1.000000 3.000000 0,-1.000000 3.000000 0,1.000000 4.000000 0,-3.000000 1.000000 0,-2.000000 0.000000 0,-3.000000 0.000000 0,-3.000000 0.000000 0,-4.000000 0.000000 0,-3.000000 0.000000 0,-3.000000 0.000000 0,-2.000000 0.000000 0,-1.000000-2.000000 0,3.000000-3.000000 0,3.000000-3.000000 0,4.000000-2.000000 0,2.000000-1.000000 0,4.000000 3.000000 0,3.000000 3.000000 0,3.000000 4.000000 0,-1.000000 1.000000 0,-2.000000 0.000000 0,-3.000000 0.000000 0,-3.000000 0.000000 0,-1.000000-2.000000 0,4.000000-3.000000 0,3.000000-3.000000 0,3.000000-2.000000 0,-1.000000-1.000000 0,-2.000000 3.000000 0,-3.000000 3.000000 0,-3.000000 4.000000 0,-2.000000 1.000000 0,0.000000 0.000000 0,0.000000 0.000000 0,0.000000 0.000000 0,0.000000 0.000000 0,0.000000 0.000000 0,0.000000 0.000000 0,0.000000 0.000000 0,0.000000 0.000000 0,0.000000 0.000000 0,0.000000 0.000000 0,0.000000 0.000000 0,1.000000 0.000000 0,4.000000 0.000000 0,3.000000 0.000000 0,3.000000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0,-3.000000 1.000000 0,-2.000000 4.000000 0,-3.000000 3.000000 0,-3.000000 3.000000 0,-1.000000-1.000000 0,4.000000-2.000000 0,3.000000-3.000000 0,3.000000-3.000000 0,1.000000-1.000000 0,1.000000 4.000000 0,-1.000000 3.000000 0,1.000000 3.000000 0,-1.000000 1.000000 0,1.000000 1.000000 0,-1.000000-1.000000 0,1.000000 1.000000 0,-1.000000 1.000000 0,1.000000 3.000000 0,-1.000000 3.000000 0,1.000000 4.000000 0,-1.000000 1.000000 0,1.000000 0.000000 0,-1.000000 0.000000 0,1.000000 0.000000 0,-1.000000 1.000000 0,1.000000 4.000000 0,-1.000000 3.000000 0,1.000000 3.000000 0,2.000000 3.000000 0,7.000000 3.000000 0,6.000000 3.000000 0,7.000000 4.000000 0,4.000000 1.000000 0,3.000000 0.000000 0,3.000000 0.000000 0,4.000000 0.000000 0,2.000000 0.000000 0,4.000000 0.000000 0,3.000000 0.000000 0,3.000000 0.000000 0,3.000000 0.000000 0,3.000000 0.000000 0,3.000000 0.000000 0,4.000000 0.000000 0,-1.000000 1.000000 0,-3.000000 4.000000 0,-3.000000 3.000000 0,-2.000000 3.000000 0,-1.000000-1.000000 0,3.000000-2.000000 0,3.000000-3.000000 0,4.000000-3.000000 0,-3.000000-2.000000 0,-5.000000 0.000000 0,-7.000000 0.000000 0,-5.000000 0.000000 0,-3.000000-2.000000 0,4.000000-3.000000 0,3.000000-3.000000 0,3.000000-2.000000 0,1.000000-3.000000 0,1.000000 1.000000 0,-1.000000-1.000000 0,1.000000 1.000000 0,-1.000000-1.000000 0,1.000000 1.000000 0,-1.000000-1.000000 0,1.000000 1.000000 0,2.000000-4.000000 0,7.000000-6.000000 0,6.000000-6.000000 0,7.000000-6.000000 0,4.000000-4.000000 0,3.000000 1.000000 0,3.000000-1.000000 0,4.000000 1.000000 0</inkml:trace>
</inkml:ink>
</file>

<file path=ppt/ink/ink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2-05-25T11:13:29"/>
    </inkml:context>
    <inkml:brush xml:id="br0">
      <inkml:brushProperty name="width" value="0.0416666641831398" units="cm"/>
      <inkml:brushProperty name="height" value="0.0416666641831398" units="cm"/>
      <inkml:brushProperty name="color" value="#FDD405"/>
      <inkml:brushProperty name="ignorePressure" value="0"/>
    </inkml:brush>
  </inkml:definitions>
  <inkml:trace contextRef="#ctx0" brushRef="#br0">89550.000000 33150.000000 1000,'75.000000'-68.000000'0,"0.000000"17.000000"0 ,0.000000 15.000000 0,0.000000 16.000000 0,1.000000 9.000000 0,4.000000 3.000000 0,3.000000 3.000000 0,3.000000 4.000000 0,7.000000-1.000000 0,14.000000-3.000000 0,11.000000-3.000000 0,14.000000-2.000000 0,8.000000-1.000000 0,7.000000 3.000000 0,6.000000 3.000000 0,7.000000 4.000000 0,2.000000 1.000000 0,1.000000 0.000000 0,-1.000000 0.000000 0,1.000000 0.000000 0,1.000000 0.000000 0,3.000000 0.000000 0,3.000000 0.000000 0,4.000000 0.000000 0,1.000000 0.000000 0,0.000000 0.000000 0,0.000000 0.000000 0,0.000000 0.000000 0,-2.000000 1.000000 0,-3.000000 4.000000 0,-3.000000 3.000000 0,-2.000000 3.000000 0,-6.000000 1.000000 0,-6.000000 1.000000 0,-6.000000-1.000000 0,-6.000000 1.000000 0,-2.000000-1.000000 0,3.000000 1.000000 0,3.000000-1.000000 0,4.000000 1.000000 0,1.000000-3.000000 0,0.000000-2.000000 0,0.000000-3.000000 0,0.000000-3.000000 0,-8.000000-1.000000 0,-16.000000 4.000000 0,-15.000000 3.000000 0,-15.000000 3.000000 0,-12.000000-1.000000 0,-6.000000-2.000000 0,-6.000000-3.000000 0,-6.000000-3.000000 0,-2.000000-2.000000 0,3.000000 0.000000 0,3.000000 0.000000 0,4.000000 0.000000 0,-1.000000 1.000000 0,-3.000000 4.000000 0,-3.000000 3.000000 0,-2.000000 3.000000 0,-5.000000-1.000000 0,-2.000000-2.000000 0,-3.000000-3.000000 0,-3.000000-3.000000 0,-17.000000-2.000000 0,-27.000000 0.000000 0,-28.000000 0.000000 0,-28.000000 0.000000 0,-18.000000 0.000000 0,-6.000000 0.000000 0,-6.000000 0.000000 0,-6.000000 0.000000 0,-6.000000 0.000000 0,-2.000000 0.000000 0,-3.000000 0.000000 0,-3.000000 0.000000 0,-7.000000 0.000000 0,-9.000000 0.000000 0,-10.000000 0.000000 0,-8.000000 0.000000 0,-6.000000 0.000000 0,1.000000 0.000000 0,-1.000000 0.000000 0,1.000000 0.000000 0,-6.000000 0.000000 0,-8.000000 0.000000 0,-10.000000 0.000000 0,-9.000000 0.000000 0,-4.000000-2.000000 0,4.000000-3.000000 0,3.000000-3.000000 0,3.000000-2.000000 0,1.000000-1.000000 0,1.000000 3.000000 0,-1.000000 3.000000 0,1.000000 4.000000 0,-3.000000 1.000000 0,-2.000000 0.000000 0,-3.000000 0.000000 0,-3.000000 0.000000 0,-2.000000-2.000000 0,0.000000-3.000000 0,0.000000-3.000000 0,0.000000-2.000000 0,6.000000-1.000000 0,13.000000 3.000000 0,12.000000 3.000000 0,13.000000 4.000000 0,7.000000 1.000000 0,4.000000 0.000000 0,3.000000 0.000000 0,3.000000 0.000000 0,3.000000 0.000000 0,3.000000 0.000000 0,3.000000 0.000000 0,4.000000 0.000000 0,5.000000-2.000000 0,10.000000-3.000000 0,10.000000-3.000000 0,9.000000-2.000000 0,7.000000-1.000000 0,7.000000 3.000000 0,6.000000 3.000000 0,7.000000 4.000000 0,11.000000 1.000000 0,20.000000 0.000000 0,18.000000 0.000000 0,20.000000 0.000000 0,11.000000 0.000000 0,7.000000 0.000000 0,6.000000 0.000000 0,7.000000 0.000000 0,8.000000 0.000000 0,14.000000 0.000000 0,11.000000 0.000000 0,14.000000 0.000000 0,7.000000 0.000000 0,3.000000 0.000000 0,3.000000 0.000000 0,4.000000 0.000000 0,2.000000-2.000000 0,4.000000-3.000000 0,3.000000-3.000000 0,3.000000-2.000000 0,1.000000-3.000000 0,1.000000 1.000000 0,-1.000000-1.000000 0,1.000000 1.000000 0,1.000000 1.000000 0,3.000000 3.000000 0,3.000000 3.000000 0,4.000000 4.000000 0,2.000000-1.000000 0,4.000000-3.000000 0,3.000000-3.000000 0,3.000000-2.000000 0,-1.000000-3.000000 0,-2.000000 1.000000 0,-3.000000-1.000000 0,-3.000000 1.000000 0,-4.000000 1.000000 0,-3.000000 3.000000 0,-3.000000 3.000000 0,-2.000000 4.000000 0,-5.000000 1.000000 0,-2.000000 0.000000 0,-3.000000 0.000000 0,-3.000000 0.000000 0,-9.000000 0.000000 0,-11.000000 0.000000 0,-14.000000 0.000000 0,-11.000000 0.000000 0,-26.000000 1.000000 0,-37.000000 4.000000 0,-38.000000 3.000000 0,-37.000000 3.000000 0,-26.000000-1.000000 0,-11.000000-2.000000 0,-14.000000-3.000000 0,-11.000000-3.000000 0,-9.000000-2.000000 0,-3.000000 0.000000 0,-3.000000 0.000000 0,-2.000000 0.000000 0,-1.000000 0.000000 0,3.000000 0.000000 0,3.000000 0.000000 0,4.000000 0.000000 0,1.000000 0.000000 0,0.000000 0.000000 0,0.000000 0.000000 0,0.000000 0.000000 0,0.000000 1.000000 0,0.000000 4.000000 0,0.000000 3.000000 0,0.000000 3.000000 0,-2.000000-1.000000 0,-3.000000-2.000000 0,-3.000000-3.000000 0,-2.000000-3.000000 0,-1.000000-2.000000 0,3.000000 0.000000 0,3.000000 0.000000 0,4.000000 0.000000 0,5.000000 0.000000 0,10.000000 0.000000 0,10.000000 0.000000 0,9.000000 0.000000 0,10.000000 1.000000 0,14.000000 4.000000 0,11.000000 3.000000 0,14.000000 3.000000 0,19.000000 3.000000 0,29.000000 3.000000 0,28.000000 3.000000 0,28.000000 4.000000 0,10.000000-1.000000-21,-5.000000-3.000000-38,-7.000000-3.000000-41,-5.000000-2.000000-40</inkml:trace>
</inkml:ink>
</file>

<file path=ppt/ink/ink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2-05-25T11:13:29"/>
    </inkml:context>
    <inkml:brush xml:id="br0">
      <inkml:brushProperty name="width" value="0.0416666641831398" units="cm"/>
      <inkml:brushProperty name="height" value="0.0416666641831398" units="cm"/>
      <inkml:brushProperty name="color" value="#FDD405"/>
      <inkml:brushProperty name="ignorePressure" value="0"/>
    </inkml:brush>
  </inkml:definitions>
  <inkml:trace contextRef="#ctx0" brushRef="#br0">99300.000000 32700.000000 1000,'114.000000'-90.000000'0,"-22.000000"23.000000"0 ,-22.000000 22.000000 0,-21.000000 22.000000 0,-9.000000 12.000000 0,7.000000 3.000000 0,6.000000 3.000000 0,7.000000 4.000000 0,2.000000 1.000000 0,1.000000 0.000000 0,-1.000000 0.000000 0,1.000000 0.000000 0,-1.000000 0.000000 0,1.000000 0.000000 0,-1.000000 0.000000 0,1.000000 0.000000 0,1.000000 0.000000 0,3.000000 0.000000 0,3.000000 0.000000 0,4.000000 0.000000 0,4.000000 1.000000 0,6.000000 4.000000 0,7.000000 3.000000 0,6.000000 3.000000 0,3.000000 1.000000 0,0.000000 1.000000 0,0.000000-1.000000 0,0.000000 1.000000 0,0.000000-3.000000 0,0.000000-2.000000 0,0.000000-3.000000 0,0.000000-3.000000 0,-2.000000-2.000000 0,-3.000000 0.000000 0,-3.000000 0.000000 0,-2.000000 0.000000 0,-6.000000 0.000000 0,-6.000000 0.000000 0,-6.000000 0.000000 0,-6.000000 0.000000 0,-6.000000 1.000000 0,-2.000000 4.000000 0,-3.000000 3.000000 0,-3.000000 3.000000 0,-17.000000-1.000000 0,-27.000000-2.000000 0,-28.000000-3.000000 0,-28.000000-3.000000 0,-15.000000-2.000000 0,1.000000 0.000000 0,-1.000000 0.000000 0,1.000000 0.000000 0,-4.000000 0.000000 0,-6.000000 0.000000 0,-6.000000 0.000000 0,-6.000000 0.000000 0,-6.000000 0.000000 0,-2.000000 0.000000 0,-3.000000 0.000000 0,-3.000000 0.000000 0,-2.000000 0.000000 0,0.000000 0.000000 0,0.000000 0.000000 0,0.000000 0.000000 0,0.000000 0.000000 0,0.000000 0.000000 0,0.000000 0.000000 0,0.000000 0.000000 0,1.000000 0.000000 0,4.000000 0.000000 0,3.000000 0.000000 0,3.000000 0.000000 0,3.000000 1.000000 0,3.000000 4.000000 0,3.000000 3.000000 0,4.000000 3.000000 0,-1.000000 1.000000 0,-3.000000 1.000000 0,-3.000000-1.000000 0,-2.000000 1.000000 0,-3.000000-1.000000 0,1.000000 1.000000 0,-1.000000-1.000000 0,1.000000 1.000000 0,1.000000-3.000000 0,3.000000-2.000000 0,3.000000-3.000000 0,4.000000-3.000000 0,1.000000-1.000000 0,0.000000 4.000000 0,0.000000 3.000000 0,0.000000 3.000000 0,4.000000 1.000000 0,10.000000 1.000000 0,10.000000-1.000000 0,9.000000 1.000000 0,15.000000-1.000000 0,22.000000 1.000000 0,22.000000-1.000000 0,23.000000 1.000000 0,8.000000-1.000000-21,-3.000000 1.000000-38,-3.000000-1.000000-41,-2.000000 1.000000-40</inkml:trace>
</inkml:ink>
</file>

<file path=ppt/ink/ink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2-05-25T11:13:31"/>
    </inkml:context>
    <inkml:brush xml:id="br0">
      <inkml:brushProperty name="width" value="0.0416666641831398" units="cm"/>
      <inkml:brushProperty name="height" value="0.0416666641831398" units="cm"/>
      <inkml:brushProperty name="color" value="#FDD405"/>
      <inkml:brushProperty name="ignorePressure" value="0"/>
    </inkml:brush>
  </inkml:definitions>
  <inkml:trace contextRef="#ctx0" brushRef="#br0">30200.000000 35650.000000 1000,'-40.000000'-61.000000'0,"23.000000"28.000000"0 ,22.000000 28.000000 0,22.000000 29.000000 0,12.000000 10.000000 0,3.000000-6.000000 0,3.000000-6.000000 0,4.000000-6.000000 0,2.000000-4.000000 0,4.000000 1.000000 0,3.000000-1.000000 0,3.000000 1.000000 0,6.000000-1.000000 0,9.000000 1.000000 0,10.000000-1.000000 0,10.000000 1.000000 0,5.000000-3.000000 0,4.000000-2.000000 0,3.000000-3.000000 0,3.000000-3.000000 0,3.000000-1.000000 0,3.000000 4.000000 0,3.000000 3.000000 0,4.000000 3.000000 0,8.000000-1.000000 0,17.000000-2.000000 0,15.000000-3.000000 0,16.000000-3.000000 0,9.000000-2.000000 0,3.000000 0.000000 0,3.000000 0.000000 0,4.000000 0.000000 0,-3.000000 0.000000 0,-5.000000 0.000000 0,-7.000000 0.000000 0,-5.000000 0.000000 0,0.000000 0.000000 0,10.000000 0.000000 0,10.000000 0.000000 0,9.000000 0.000000 0,2.000000 0.000000 0,-2.000000 0.000000 0,-3.000000 0.000000 0,-3.000000 0.000000 0,-6.000000 0.000000 0,-5.000000 0.000000 0,-7.000000 0.000000 0,-5.000000 0.000000 0,-1.000000 0.000000 0,6.000000 0.000000 0,7.000000 0.000000 0,6.000000 0.000000 0,-1.000000 1.000000 0,-5.000000 4.000000 0,-7.000000 3.000000 0,-5.000000 3.000000 0,-8.000000-1.000000 0,-5.000000-2.000000 0,-7.000000-3.000000 0,-5.000000-3.000000 0,-3.000000-2.000000 0,4.000000 0.000000 0,3.000000 0.000000 0,3.000000 0.000000 0,-1.000000 0.000000 0,-2.000000 0.000000 0,-3.000000 0.000000 0,-3.000000 0.000000 0,-6.000000 1.000000 0,-5.000000 4.000000 0,-7.000000 3.000000 0,-5.000000 3.000000 0,-9.000000-1.000000 0,-9.000000-2.000000 0,-10.000000-3.000000 0,-8.000000-3.000000 0,-8.000000-2.000000 0,-2.000000 0.000000 0,-3.000000 0.000000 0,-3.000000 0.000000 0,-1.000000 1.000000 0,4.000000 4.000000 0,3.000000 3.000000 0,3.000000 3.000000 0,-1.000000-1.000000 0,-2.000000-2.000000 0,-3.000000-3.000000 0,-3.000000-3.000000 0,-4.000000-1.000000 0,-3.000000 4.000000 0,-3.000000 3.000000 0,-2.000000 3.000000 0,-6.000000 1.000000 0,-6.000000 1.000000 0,-6.000000-1.000000 0,-6.000000 1.000000 0,-4.000000-3.000000 0,1.000000-2.000000 0,-1.000000-3.000000 0,1.000000-3.000000 0,-13.000000-4.000000 0,-25.000000-3.000000 0,-25.000000-3.000000 0,-25.000000-2.000000 0,-13.000000-3.000000 0,1.000000 1.000000 0,-1.000000-1.000000 0,1.000000 1.000000 0,-7.000000-1.000000 0,-12.000000 1.000000 0,-13.000000-1.000000 0,-12.000000 1.000000 0,-5.000000-1.000000 0,3.000000 1.000000 0,3.000000-1.000000 0,4.000000 1.000000 0,-1.000000-1.000000 0,-3.000000 1.000000 0,-3.000000-1.000000 0,-2.000000 1.000000 0,-3.000000-1.000000 0,1.000000 1.000000 0,-1.000000-1.000000 0,1.000000 1.000000 0,-6.000000-1.000000 0,-8.000000 1.000000 0,-10.000000-1.000000 0,-9.000000 1.000000 0,-9.000000-1.000000 0,-5.000000 1.000000 0,-7.000000-1.000000 0,-5.000000 1.000000 0,-8.000000-1.000000 0,-5.000000 1.000000 0,-7.000000-1.000000 0,-5.000000 1.000000 0,-9.000000 1.000000 0,-9.000000 3.000000 0,-10.000000 3.000000 0,-8.000000 4.000000 0,-6.000000-1.000000 0,1.000000-3.000000 0,-1.000000-3.000000 0,1.000000-2.000000 0,1.000000-1.000000 0,3.000000 3.000000 0,3.000000 3.000000 0,4.000000 4.000000 0,2.000000 1.000000 0,4.000000 0.000000 0,3.000000 0.000000 0,3.000000 0.000000 0,7.000000 0.000000 0,14.000000 0.000000 0,11.000000 0.000000 0,14.000000 0.000000 0,2.000000 0.000000 0,-6.000000 0.000000 0,-6.000000 0.000000 0,-6.000000 0.000000 0,-1.000000 1.000000 0,7.000000 4.000000 0,6.000000 3.000000 0,7.000000 3.000000 0,5.000000 1.000000 0,7.000000 1.000000 0,6.000000-1.000000 0,7.000000 1.000000 0,7.000000-1.000000 0,9.000000 1.000000 0,10.000000-1.000000 0,10.000000 1.000000 0,8.000000-1.000000 0,10.000000 1.000000 0,10.000000-1.000000 0,9.000000 1.000000 0,4.000000-1.000000 0,1.000000 1.000000 0,-1.000000-1.000000 0,1.000000 1.000000 0,1.000000 1.000000-21,3.000000 3.000000-38,3.000000 3.000000-41,4.000000 4.000000-40</inkml:trace>
</inkml:ink>
</file>

<file path=ppt/ink/ink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2-05-25T11:15:06"/>
    </inkml:context>
    <inkml:brush xml:id="br0">
      <inkml:brushProperty name="width" value="0.0416666641831398" units="cm"/>
      <inkml:brushProperty name="height" value="0.0416666641831398" units="cm"/>
      <inkml:brushProperty name="color" value="#FDD405"/>
      <inkml:brushProperty name="ignorePressure" value="0"/>
    </inkml:brush>
  </inkml:definitions>
  <inkml:trace contextRef="#ctx0" brushRef="#br0">79250.000000 46200.000000 1000,'-71.000000'23.000000'0,"10.000000"-3.000000"0 ,10.000000-3.000000 0,9.000000-2.000000 0,4.000000-3.000000 0,1.000000 1.000000 0,-1.000000-1.000000 0,1.000000 1.000000 0,-3.000000-1.000000 0,-2.000000 1.000000 0,-3.000000-1.000000 0,-3.000000 1.000000 0,-2.000000-3.000000 0,0.000000-2.000000 0,0.000000-3.000000 0,0.000000-3.000000 0,1.000000-1.000000 0,4.000000 4.000000 0,3.000000 3.000000 0,3.000000 3.000000 0,-1.000000-1.000000 0,-2.000000-2.000000 0,-3.000000-3.000000 0,-3.000000-3.000000 0,-4.000000-2.000000 0,-3.000000 0.000000 0,-3.000000 0.000000 0,-2.000000 0.000000 0,-1.000000 0.000000 0,3.000000 0.000000 0,3.000000 0.000000 0,4.000000 0.000000 0,1.000000-2.000000 0,0.000000-3.000000 0,0.000000-3.000000 0,0.000000-2.000000 0,0.000000-5.000000 0,0.000000-2.000000 0,0.000000-3.000000 0,0.000000-3.000000 0,0.000000-7.000000 0,0.000000-9.000000 0,0.000000-10.000000 0,0.000000-8.000000 0,3.000000-4.000000 0,6.000000 3.000000 0,7.000000 3.000000 0,6.000000 4.000000 0,4.000000 2.000000 0,4.000000 4.000000 0,3.000000 3.000000 0,3.000000 3.000000 0,3.000000-2.000000 0,3.000000-6.000000 0,3.000000-6.000000 0,4.000000-6.000000 0,1.000000-4.000000 0,0.000000 1.000000 0,0.000000-1.000000 0,0.000000 1.000000 0,0.000000 1.000000 0,0.000000 3.000000 0,0.000000 3.000000 0,0.000000 4.000000 0,3.000000-1.000000 0,6.000000-3.000000 0,7.000000-3.000000 0,6.000000-2.000000 0,3.000000-3.000000 0,0.000000 1.000000 0,0.000000-1.000000 0,0.000000 1.000000 0,0.000000 1.000000 0,0.000000 3.000000 0,0.000000 3.000000 0,0.000000 4.000000 0,1.000000 1.000000 0,4.000000 0.000000 0,3.000000 0.000000 0,3.000000 0.000000 0,3.000000 0.000000 0,3.000000 0.000000 0,3.000000 0.000000 0,4.000000 0.000000 0,-1.000000 0.000000 0,-3.000000 0.000000 0,-3.000000 0.000000 0,-2.000000 0.000000 0,-1.000000 1.000000 0,3.000000 4.000000 0,3.000000 3.000000 0,4.000000 3.000000 0,-1.000000 3.000000 0,-3.000000 3.000000 0,-3.000000 3.000000 0,-2.000000 4.000000 0,-1.000000 1.000000 0,3.000000 0.000000 0,3.000000 0.000000 0,4.000000 0.000000 0,-1.000000 0.000000 0,-3.000000 0.000000 0,-3.000000 0.000000 0,-2.000000 0.000000 0,-1.000000 0.000000 0,3.000000 0.000000 0,3.000000 0.000000 0,4.000000 0.000000 0,-1.000000 1.000000 0,-3.000000 4.000000 0,-3.000000 3.000000 0,-2.000000 3.000000 0,0.000000 1.000000 0,7.000000 1.000000 0,6.000000-1.000000 0,7.000000 1.000000 0,0.000000-1.000000 0,-2.000000 1.000000 0,-3.000000-1.000000 0,-3.000000 1.000000 0,-4.000000 1.000000 0,-3.000000 3.000000 0,-3.000000 3.000000 0,-2.000000 4.000000 0,-3.000000 4.000000 0,1.000000 6.000000 0,-1.000000 7.000000 0,1.000000 6.000000 0,1.000000 4.000000 0,3.000000 4.000000 0,3.000000 3.000000 0,4.000000 3.000000 0,-3.000000 1.000000 0,-5.000000 1.000000 0,-7.000000-1.000000 0,-5.000000 1.000000 0,-1.000000 1.000000 0,6.000000 3.000000 0,7.000000 3.000000 0,6.000000 4.000000 0,-1.000000-1.000000 0,-5.000000-3.000000 0,-7.000000-3.000000 0,-5.000000-2.000000 0,-3.000000-1.000000 0,4.000000 3.000000 0,3.000000 3.000000 0,3.000000 4.000000 0,-2.000000-1.000000 0,-6.000000-3.000000 0,-6.000000-3.000000 0,-6.000000-2.000000 0,-4.000000-3.000000 0,1.000000 1.000000 0,-1.000000-1.000000 0,1.000000 1.000000 0,-3.000000-1.000000 0,-2.000000 1.000000 0,-3.000000-1.000000 0,-3.000000 1.000000 0,-2.000000-1.000000 0,0.000000 1.000000 0,0.000000-1.000000 0,0.000000 1.000000 0,-2.000000 1.000000 0,-3.000000 3.000000 0,-3.000000 3.000000 0,-2.000000 4.000000 0,-3.000000 1.000000 0,1.000000 0.000000 0,-1.000000 0.000000 0,1.000000 0.000000 0,-3.000000 0.000000 0,-2.000000 0.000000 0,-3.000000 0.000000 0,-3.000000 0.000000 0,-2.000000 1.000000 0,0.000000 4.000000 0,0.000000 3.000000 0,0.000000 3.000000 0,-2.000000-1.000000 0,-3.000000-2.000000 0,-3.000000-3.000000 0,-2.000000-3.000000 0,-3.000000-2.000000 0,1.000000 0.000000 0,-1.000000 0.000000 0,1.000000 0.000000 0,1.000000 0.000000 0,3.000000 0.000000 0,3.000000 0.000000 0,4.000000 0.000000 0,-1.000000-2.000000 0,-3.000000-3.000000 0,-3.000000-3.000000 0,-2.000000-2.000000 0,-5.000000-3.000000 0,-2.000000 1.000000 0,-3.000000-1.000000 0,-3.000000 1.000000 0,-2.000000-1.000000 0,0.000000 1.000000 0,0.000000-1.000000 0,0.000000 1.000000 0,1.000000-4.000000 0,4.000000-6.000000 0,3.000000-6.000000 0,3.000000-6.000000 0,-1.000000-6.000000 0,-2.000000-2.000000 0,-3.000000-3.000000 0,-3.000000-3.000000 0,-1.000000-2.000000 0,4.000000 0.000000 0,3.000000 0.000000 0,3.000000 0.000000 0,1.000000 0.000000 0,1.000000 0.000000 0,-1.000000 0.000000 0,1.000000 0.000000 0,-3.000000-2.000000 0,-2.000000-3.000000 0,-3.000000-3.000000 0,-3.000000-2.000000 0,-1.000000-5.000000 0,4.000000-2.000000 0,3.000000-3.000000 0,3.000000-3.000000 0,1.000000-2.000000 0,1.000000 0.000000 0,-1.000000 0.000000 0,1.000000 0.000000 0,-1.000000 0.000000 0,1.000000 0.000000 0,-1.000000 0.000000 0,1.000000 0.000000 0,-3.000000-2.000000 0,-2.000000-3.000000 0,-3.000000-3.000000 0,-3.000000-2.000000 0,4.000000-5.000000 0,13.000000-2.000000 0,12.000000-3.000000 0,13.000000-3.000000 0,12.000000-2.000000 0,13.000000 0.000000 0,12.000000 0.000000 0,13.000000 0.000000 0,4.000000 3.000000-21,-3.000000 6.000000-38,-3.000000 7.000000-41,-2.000000 6.000000-40</inkml:trace>
</inkml:ink>
</file>

<file path=ppt/ink/ink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2-05-25T11:15:08"/>
    </inkml:context>
    <inkml:brush xml:id="br0">
      <inkml:brushProperty name="width" value="0.0416666641831398" units="cm"/>
      <inkml:brushProperty name="height" value="0.0416666641831398" units="cm"/>
      <inkml:brushProperty name="color" value="#FDD405"/>
      <inkml:brushProperty name="ignorePressure" value="0"/>
    </inkml:brush>
  </inkml:definitions>
  <inkml:trace contextRef="#ctx0" brushRef="#br0">81000.000000 46400.000000 1000,'70.000000'-46.000000'0,"-9.000000"10.000000"0 ,-10.000000 10.000000 0,-8.000000 9.000000 0,-6.000000 4.000000 0,1.000000 1.000000 0,-1.000000-1.000000 0,1.000000 1.000000 0,-1.000000 1.000000 0,1.000000 3.000000 0,-1.000000 3.000000 0,1.000000 4.000000 0,1.000000 1.000000 0,3.000000 0.000000 0,3.000000 0.000000 0,4.000000 0.000000 0,1.000000-2.000000 0,0.000000-3.000000 0,0.000000-3.000000 0,0.000000-2.000000 0,0.000000-1.000000 0,0.000000 3.000000 0,0.000000 3.000000 0,0.000000 4.000000 0,0.000000 1.000000 0,0.000000 0.000000 0,0.000000 0.000000 0,0.000000 0.000000 0,0.000000 0.000000 0,0.000000 0.000000 0,0.000000 0.000000 0,0.000000 0.000000 0,1.000000-2.000000 0,4.000000-3.000000 0,3.000000-3.000000 0,3.000000-2.000000 0,-1.000000-3.000000 0,-2.000000 1.000000 0,-3.000000-1.000000 0,-3.000000 1.000000 0,-4.000000 1.000000 0,-3.000000 3.000000 0,-3.000000 3.000000 0,-2.000000 4.000000 0,-3.000000-1.000000 0,1.000000-3.000000 0,-1.000000-3.000000 0,1.000000-2.000000 0,-1.000000-3.000000 0,1.000000 1.000000 0,-1.000000-1.000000 0,1.000000 1.000000 0,-1.000000 1.000000 0,1.000000 3.000000 0,-1.000000 3.000000 0,1.000000 4.000000 0,-1.000000-1.000000 0,1.000000-3.000000 0,-1.000000-3.000000 0,1.000000-2.000000 0,-1.000000-3.000000 0,1.000000 1.000000 0,-1.000000-1.000000 0,1.000000 1.000000 0,1.000000 1.000000 0,3.000000 3.000000 0,3.000000 3.000000 0,4.000000 4.000000 0,2.000000 1.000000 0,4.000000 0.000000 0,3.000000 0.000000 0,3.000000 0.000000 0,1.000000 0.000000 0,1.000000 0.000000 0,-1.000000 0.000000 0,1.000000 0.000000 0,1.000000 0.000000 0,3.000000 0.000000 0,3.000000 0.000000 0,4.000000 0.000000 0,-1.000000 1.000000 0,-3.000000 4.000000 0,-3.000000 3.000000 0,-2.000000 3.000000 0,-3.000000 1.000000 0,1.000000 1.000000 0,-1.000000-1.000000 0,1.000000 1.000000 0,-1.000000-3.000000 0,1.000000-2.000000 0,-1.000000-3.000000 0,1.000000-3.000000 0,-1.000000-1.000000 0,1.000000 4.000000 0,-1.000000 3.000000 0,1.000000 3.000000 0,-1.000000-1.000000 0,1.000000-2.000000 0,-1.000000-3.000000 0,1.000000-3.000000 0,1.000000-2.000000 0,3.000000 0.000000 0,3.000000 0.000000 0,4.000000 0.000000 0,2.000000 0.000000 0,4.000000 0.000000 0,3.000000 0.000000 0,3.000000 0.000000 0,-1.000000 0.000000 0,-2.000000 0.000000 0,-3.000000 0.000000 0,-3.000000 0.000000 0,-4.000000 0.000000 0,-3.000000 0.000000 0,-3.000000 0.000000 0,-2.000000 0.000000 0,-5.000000 0.000000 0,-2.000000 0.000000 0,-3.000000 0.000000 0,-3.000000 0.000000 0,-2.000000 1.000000 0,0.000000 4.000000 0,0.000000 3.000000 0,0.000000 3.000000 0,-2.000000-1.000000 0,-3.000000-2.000000 0,-3.000000-3.000000 0,-2.000000-3.000000 0,-1.000000-1.000000 0,3.000000 4.000000 0,3.000000 3.000000 0,4.000000 3.000000 0,2.000000 1.000000 0,4.000000 1.000000 0,3.000000-1.000000 0,3.000000 1.000000 0,1.000000-3.000000 0,1.000000-2.000000 0,-1.000000-3.000000 0,1.000000-3.000000 0,1.000000-2.000000 0,3.000000 0.000000 0,3.000000 0.000000 0,4.000000 0.000000 0,-1.000000 0.000000 0,-3.000000 0.000000 0,-3.000000 0.000000 0,-2.000000 0.000000 0,-3.000000 0.000000 0,1.000000 0.000000 0,-1.000000 0.000000 0,1.000000 0.000000 0,-1.000000-2.000000 0,1.000000-3.000000 0,-1.000000-3.000000 0,1.000000-2.000000 0,-4.000000-3.000000 0,-6.000000 1.000000 0,-6.000000-1.000000 0,-6.000000 1.000000 0,-2.000000 1.000000 0,3.000000 3.000000 0,3.000000 3.000000 0,4.000000 4.000000 0,1.000000-1.000000 0,0.000000-3.000000 0,0.000000-3.000000 0,0.000000-2.000000 0,0.000000-1.000000 0,0.000000 3.000000 0,0.000000 3.000000 0,0.000000 4.000000 0,0.000000 1.000000 0,0.000000 0.000000 0,0.000000 0.000000 0,0.000000 0.000000 0,3.000000 0.000000 0,6.000000 0.000000 0,7.000000 0.000000 0,6.000000 0.000000 0,1.000000 0.000000 0,-3.000000 0.000000 0,-3.000000 0.000000 0,-2.000000 0.000000 0,-3.000000 0.000000 0,1.000000 0.000000 0,-1.000000 0.000000 0,1.000000 0.000000 0,-1.000000 0.000000 0,1.000000 0.000000 0,-1.000000 0.000000 0,1.000000 0.000000 0,-3.000000 1.000000 0,-2.000000 4.000000 0,-3.000000 3.000000 0,-3.000000 3.000000 0,-4.000000-1.000000 0,-3.000000-2.000000 0,-3.000000-3.000000 0,-2.000000-3.000000 0,-1.000000-1.000000 0,3.000000 4.000000 0,3.000000 3.000000 0,4.000000 3.000000 0,1.000000-1.000000 0,0.000000-2.000000 0,0.000000-3.000000 0,0.000000-3.000000 0,0.000000-1.000000 0,0.000000 4.000000 0,0.000000 3.000000 0,0.000000 3.000000 0,1.000000-1.000000 0,4.000000-2.000000 0,3.000000-3.000000 0,3.000000-3.000000 0,-1.000000-1.000000 0,-2.000000 4.000000 0,-3.000000 3.000000 0,-3.000000 3.000000 0,-2.000000 1.000000 0,0.000000 1.000000 0,0.000000-1.000000 0,0.000000 1.000000 0,-2.000000-3.000000 0,-3.000000-2.000000 0,-3.000000-3.000000 0,-2.000000-3.000000 0,-1.000000-1.000000 0,3.000000 4.000000 0,3.000000 3.000000 0,4.000000 3.000000 0,-1.000000 1.000000 0,-3.000000 1.000000 0,-3.000000-1.000000 0,-2.000000 1.000000 0,-1.000000-6.000000 0,3.000000-8.000000 0,3.000000-10.000000 0,4.000000-9.000000 0,-1.000000-5.000000 0,-3.000000 0.000000 0,-3.000000 0.000000 0,-2.000000 0.000000 0,-1.000000 1.000000 0,3.000000 4.000000 0,3.000000 3.000000 0,4.000000 3.000000 0,-1.000000 1.000000 0,-3.000000 1.000000 0,-3.000000-1.000000 0,-2.000000 1.000000 0,-3.000000 1.000000 0,1.000000 3.000000 0,-1.000000 3.000000 0,1.000000 4.000000 0,1.000000-1.000000 0,3.000000-3.000000 0,3.000000-3.000000 0,4.000000-2.000000 0,1.000000-1.000000 0,0.000000 3.000000 0,0.000000 3.000000 0,0.000000 4.000000 0,1.000000-1.000000 0,4.000000-3.000000 0,3.000000-3.000000 0,3.000000-2.000000 0,1.000000-1.000000 0,1.000000 3.000000 0,-1.000000 3.000000 0,1.000000 4.000000 0,-3.000000 1.000000 0,-2.000000 0.000000 0,-3.000000 0.000000 0,-3.000000 0.000000 0,-1.000000-2.000000 0,4.000000-3.000000 0,3.000000-3.000000 0,3.000000-2.000000 0,-2.000000-1.000000 0,-6.000000 3.000000 0,-6.000000 3.000000 0,-6.000000 4.000000 0,-2.000000 1.000000 0,3.000000 0.000000 0,3.000000 0.000000 0,4.000000 0.000000 0,-1.000000 0.000000 0,-3.000000 0.000000 0,-3.000000 0.000000 0,-2.000000 0.000000 0,-3.000000 0.000000 0,1.000000 0.000000 0,-1.000000 0.000000 0,1.000000 0.000000 0,1.000000 1.000000 0,3.000000 4.000000 0,3.000000 3.000000 0,4.000000 3.000000 0,2.000000-1.000000 0,4.000000-2.000000 0,3.000000-3.000000 0,3.000000-3.000000 0,-1.000000-1.000000 0,-2.000000 4.000000 0,-3.000000 3.000000 0,-3.000000 3.000000 0,-1.000000 1.000000 0,4.000000 1.000000 0,3.000000-1.000000 0,3.000000 1.000000 0,1.000000-3.000000 0,1.000000-2.000000 0,-1.000000-3.000000 0,1.000000-3.000000 0,-3.000000-1.000000 0,-2.000000 4.000000 0,-3.000000 3.000000 0,-3.000000 3.000000 0,-2.000000 1.000000 0,0.000000 1.000000 0,0.000000-1.000000 0,0.000000 1.000000 0,0.000000-1.000000 0,0.000000 1.000000 0,0.000000-1.000000 0,0.000000 1.000000 0,-2.000000-1.000000 0,-3.000000 1.000000 0,-3.000000-1.000000 0,-2.000000 1.000000 0,-1.000000-3.000000 0,3.000000-2.000000 0,3.000000-3.000000 0,4.000000-3.000000 0,1.000000-1.000000 0,0.000000 4.000000 0,0.000000 3.000000 0,0.000000 3.000000 0,0.000000-1.000000 0,0.000000-2.000000 0,0.000000-3.000000 0,0.000000-3.000000 0,1.000000-2.000000 0,4.000000 0.000000 0,3.000000 0.000000 0,3.000000 0.000000 0,1.000000 1.000000 0,1.000000 4.000000 0,-1.000000 3.000000 0,1.000000 3.000000 0,-3.000000-1.000000 0,-2.000000-2.000000 0,-3.000000-3.000000 0,-3.000000-3.000000 0,-4.000000-2.000000 0,-3.000000 0.000000 0,-3.000000 0.000000 0,-2.000000 0.000000 0,-3.000000 0.000000 0,1.000000 0.000000 0,-1.000000 0.000000 0,1.000000 0.000000 0,-1.000000 1.000000 0,1.000000 4.000000 0,-1.000000 3.000000 0,1.000000 3.000000 0,1.000000-1.000000 0,3.000000-2.000000 0,3.000000-3.000000 0,4.000000-3.000000 0,-1.000000-2.000000 0,-3.000000 0.000000 0,-3.000000 0.000000 0,-2.000000 0.000000 0,-3.000000 0.000000 0,1.000000 0.000000 0,-1.000000 0.000000 0,1.000000 0.000000 0,2.000000 0.000000 0,7.000000 0.000000 0,6.000000 0.000000 0,7.000000 0.000000 0,0.000000 1.000000 0,-2.000000 4.000000 0,-3.000000 3.000000 0,-3.000000 3.000000 0,-4.000000-1.000000 0,-3.000000-2.000000 0,-3.000000-3.000000 0,-2.000000-3.000000 0,0.000000-2.000000 0,7.000000 0.000000 0,6.000000 0.000000 0,7.000000 0.000000 0,2.000000 0.000000 0,1.000000 0.000000 0,-1.000000 0.000000 0,1.000000 0.000000 0,-4.000000 0.000000 0,-6.000000 0.000000 0,-6.000000 0.000000 0,-6.000000 0.000000 0,-4.000000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0,1.000000-2.000000 0,3.000000-3.000000 0,3.000000-3.000000 0,4.000000-2.000000 0,-1.000000-1.000000 0,-3.000000 3.000000 0,-3.000000 3.000000 0,-2.000000 4.000000 0,-3.000000 1.000000 0,1.000000 0.000000 0,-1.000000 0.000000 0,1.000000 0.000000 0,-1.000000 0.000000 0,1.000000 0.000000 0,-1.000000 0.000000 0,1.000000 0.000000 0,-1.000000-2.000000 0,1.000000-3.000000 0,-1.000000-3.000000 0,1.000000-2.000000 0,-10.000000-1.000000 0,-19.000000 3.000000 0,-18.000000 3.000000 0,-19.000000 4.000000 0,-12.000000 4.000000 0,-2.000000 6.000000 0,-3.000000 7.000000 0,-3.000000 6.000000 0,-1.000000 3.000000 0,4.000000 0.000000 0,3.000000 0.000000 0,3.000000 0.000000 0,1.000000 0.000000-21,1.000000 0.000000-38,-1.000000 0.000000-41,1.000000 0.000000-40</inkml:trace>
</inkml:ink>
</file>

<file path=ppt/ink/ink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2-05-25T11:15:12"/>
    </inkml:context>
    <inkml:brush xml:id="br0">
      <inkml:brushProperty name="width" value="0.0416666641831398" units="cm"/>
      <inkml:brushProperty name="height" value="0.0416666641831398" units="cm"/>
      <inkml:brushProperty name="color" value="#FDD405"/>
      <inkml:brushProperty name="ignorePressure" value="0"/>
    </inkml:brush>
  </inkml:definitions>
  <inkml:trace contextRef="#ctx0" brushRef="#br0">25400.000000 45700.000000 1000,'6.000000'-71.000000'0,"13.000000"10.000000"0 ,12.000000 10.000000 0,13.000000 9.000000 0,4.000000 7.000000 0,-3.000000 7.000000 0,-3.000000 6.000000 0,-2.000000 7.000000 0,-3.000000 4.000000 0,1.000000 3.000000 0,-1.000000 3.000000 0,1.000000 4.000000 0,-1.000000 1.000000 0,1.000000 0.000000 0,-1.000000 0.000000 0,1.000000 0.000000 0,1.000000 0.000000 0,3.000000 0.000000 0,3.000000 0.000000 0,4.000000 0.000000 0,1.000000 0.000000 0,0.000000 0.000000 0,0.000000 0.000000 0,0.000000 0.000000 0,1.000000 0.000000 0,4.000000 0.000000 0,3.000000 0.000000 0,3.000000 0.000000 0,-1.000000 0.000000 0,-2.000000 0.000000 0,-3.000000 0.000000 0,-3.000000 0.000000 0,-2.000000 0.000000 0,0.000000 0.000000 0,0.000000 0.000000 0,0.000000 0.000000 0,0.000000-2.000000 0,0.000000-3.000000 0,0.000000-3.000000 0,0.000000-2.000000 0,0.000000-1.000000 0,0.000000 3.000000 0,0.000000 3.000000 0,0.000000 4.000000 0,-2.000000 1.000000 0,-3.000000 0.000000 0,-3.000000 0.000000 0,-2.000000 0.000000 0,-3.000000-2.000000 0,1.000000-3.000000 0,-1.000000-3.000000 0,1.000000-2.000000 0,1.000000-1.000000 0,3.000000 3.000000 0,3.000000 3.000000 0,4.000000 4.000000 0,1.000000 1.000000 0,0.000000 0.000000 0,0.000000 0.000000 0,0.000000 0.000000 0,1.000000-2.000000 0,4.000000-3.000000 0,3.000000-3.000000 0,3.000000-2.000000 0,3.000000-1.000000 0,3.000000 3.000000 0,3.000000 3.000000 0,4.000000 4.000000 0,1.000000 1.000000 0,0.000000 0.000000 0,0.000000 0.000000 0,0.000000 0.000000 0,1.000000 0.000000 0,4.000000 0.000000 0,3.000000 0.000000 0,3.000000 0.000000 0,-2.000000 0.000000 0,-6.000000 0.000000 0,-6.000000 0.000000 0,-6.000000 0.000000 0,-6.000000 0.000000 0,-2.000000 0.000000 0,-3.000000 0.000000 0,-3.000000 0.000000 0,-1.000000 0.000000 0,4.000000 0.000000 0,3.000000 0.000000 0,3.000000 0.000000 0,1.000000 1.000000 0,1.000000 4.000000 0,-1.000000 3.000000 0,1.000000 3.000000 0,-1.000000-1.000000 0,1.000000-2.000000 0,-1.000000-3.000000 0,1.000000-3.000000 0,4.000000-1.000000 0,9.000000 4.000000 0,10.000000 3.000000 0,10.000000 3.000000 0,4.000000 1.000000 0,0.000000 1.000000 0,0.000000-1.000000 0,0.000000 1.000000 0,-2.000000-1.000000 0,-3.000000 1.000000 0,-3.000000-1.000000 0,-2.000000 1.000000 0,-3.000000-1.000000 0,1.000000 1.000000 0,-1.000000-1.000000 0,1.000000 1.000000 0,-4.000000 1.000000 0,-6.000000 3.000000 0,-6.000000 3.000000 0,-6.000000 4.000000 0,-2.000000-1.000000 0,3.000000-3.000000 0,3.000000-3.000000 0,4.000000-2.000000 0,1.000000-3.000000 0,0.000000 1.000000 0,0.000000-1.000000 0,0.000000 1.000000 0,0.000000-3.000000 0,0.000000-2.000000 0,0.000000-3.000000 0,0.000000-3.000000 0,0.000000-1.000000 0,0.000000 4.000000 0,0.000000 3.000000 0,0.000000 3.000000 0,-2.000000-1.000000 0,-3.000000-2.000000 0,-3.000000-3.000000 0,-2.000000-3.000000 0,-5.000000-2.000000 0,-2.000000 0.000000 0,-3.000000 0.000000 0,-3.000000 0.000000 0,-2.000000 1.000000 0,0.000000 4.000000 0,0.000000 3.000000 0,0.000000 3.000000 0,0.000000-1.000000 0,0.000000-2.000000 0,0.000000-3.000000 0,0.000000-3.000000 0,-2.000000-1.000000 0,-3.000000 4.000000 0,-3.000000 3.000000 0,-2.000000 3.000000 0,0.000000 1.000000 0,7.000000 1.000000 0,6.000000-1.000000 0,7.000000 1.000000 0,4.000000-1.000000 0,3.000000 1.000000 0,3.000000-1.000000 0,4.000000 1.000000 0,-1.000000-3.000000 0,-3.000000-2.000000 0,-3.000000-3.000000 0,-2.000000-3.000000 0,-3.000000-1.000000 0,1.000000 4.000000 0,-1.000000 3.000000 0,1.000000 3.000000 0,-3.000000-1.000000 0,-2.000000-2.000000 0,-3.000000-3.000000 0,-3.000000-3.000000 0,-2.000000-1.000000 0,0.000000 4.000000 0,0.000000 3.000000 0,0.000000 3.000000 0,-2.000000-1.000000 0,-3.000000-2.000000 0,-3.000000-3.000000 0,-2.000000-3.000000 0,-1.000000-1.000000 0,3.000000 4.000000 0,3.000000 3.000000 0,4.000000 3.000000 0,-1.000000 1.000000 0,-3.000000 1.000000 0,-3.000000-1.000000 0,-2.000000 1.000000 0,-3.000000-3.000000 0,1.000000-2.000000 0,-1.000000-3.000000 0,1.000000-3.000000 0,2.000000-1.000000 0,7.000000 4.000000 0,6.000000 3.000000 0,7.000000 3.000000 0,0.000000 1.000000 0,-2.000000 1.000000 0,-3.000000-1.000000 0,-3.000000 1.000000 0,-1.000000-1.000000 0,4.000000 1.000000 0,3.000000-1.000000 0,3.000000 1.000000 0,1.000000-3.000000 0,1.000000-2.000000 0,-1.000000-3.000000 0,1.000000-3.000000 0,-3.000000-1.000000 0,-2.000000 4.000000 0,-3.000000 3.000000 0,-3.000000 3.000000 0,-2.000000-1.000000 0,0.000000-2.000000 0,0.000000-3.000000 0,0.000000-3.000000 0,0.000000-1.000000 0,0.000000 4.000000 0,0.000000 3.000000 0,0.000000 3.000000 0,-2.000000-1.000000 0,-3.000000-2.000000 0,-3.000000-3.000000 0,-2.000000-3.000000 0,0.000000-1.000000 0,7.000000 4.000000 0,6.000000 3.000000 0,7.000000 3.000000 0,0.000000-1.000000 0,-2.000000-2.000000 0,-3.000000-3.000000 0,-3.000000-3.000000 0,-2.000000-2.000000 0,0.000000 0.000000 0,0.000000 0.000000 0,0.000000 0.000000 0,1.000000 0.000000 0,4.000000 0.000000 0,3.000000 0.000000 0,3.000000 0.000000 0,1.000000 1.000000 0,1.000000 4.000000 0,-1.000000 3.000000 0,1.000000 3.000000 0,1.000000-1.000000 0,3.000000-2.000000 0,3.000000-3.000000 0,4.000000-3.000000 0,-1.000000-1.000000 0,-3.000000 4.000000 0,-3.000000 3.000000 0,-2.000000 3.000000 0,-5.000000-1.000000 0,-2.000000-2.000000 0,-3.000000-3.000000 0,-3.000000-3.000000 0,-2.000000-2.000000 0,0.000000 0.000000 0,0.000000 0.000000 0,0.000000 0.000000 0,-2.000000 0.000000 0,-3.000000 0.000000 0,-3.000000 0.000000 0,-2.000000 0.000000 0,-3.000000 0.000000 0,1.000000 0.000000 0,-1.000000 0.000000 0,1.000000 0.000000 0,4.000000 0.000000 0,9.000000 0.000000 0,10.000000 0.000000 0,10.000000 0.000000 0,-1.000000 0.000000 0,-9.000000 0.000000 0,-10.000000 0.000000 0,-8.000000 0.000000 0,-4.000000 0.000000 0,3.000000 0.000000 0,3.000000 0.000000 0,4.000000 0.000000 0,2.000000 0.000000 0,4.000000 0.000000 0,3.000000 0.000000 0,3.000000 0.000000 0,-1.000000 0.000000 0,-2.000000 0.000000 0,-3.000000 0.000000 0,-3.000000 0.000000 0,-2.000000-2.000000 0,0.000000-3.000000 0,0.000000-3.000000 0,0.000000-2.000000 0,1.000000-1.000000 0,4.000000 3.000000 0,3.000000 3.000000 0,3.000000 4.000000 0,-1.000000 1.000000 0,-2.000000 0.000000 0,-3.000000 0.000000 0,-3.000000 0.000000 0,-4.000000-2.000000 0,-3.000000-3.000000 0,-3.000000-3.000000 0,-2.000000-2.000000 0,-1.000000-1.000000 0,3.000000 3.000000 0,3.000000 3.000000 0,4.000000 4.000000 0,1.000000 1.000000 0,0.000000 0.000000 0,0.000000 0.000000 0,0.000000 0.000000 0,1.000000-2.000000 0,4.000000-3.000000 0,3.000000-3.000000 0,3.000000-2.000000 0,1.000000-1.000000 0,1.000000 3.000000 0,-1.000000 3.000000 0,1.000000 4.000000 0,1.000000-1.000000 0,3.000000-3.000000 0,3.000000-3.000000 0,4.000000-2.000000 0,1.000000-1.000000 0,0.000000 3.000000 0,0.000000 3.000000 0,0.000000 4.000000 0,-2.000000-1.000000 0,-3.000000-3.000000 0,-3.000000-3.000000 0,-2.000000-2.000000 0,-5.000000-1.000000 0,-2.000000 3.000000 0,-3.000000 3.000000 0,-3.000000 4.000000 0,-4.000000 1.000000 0,-3.000000 0.000000 0,-3.000000 0.000000 0,-2.000000 0.000000 0,-3.000000-2.000000 0,1.000000-3.000000 0,-1.000000-3.000000 0,1.000000-2.000000 0,-1.000000-1.000000 0,1.000000 3.000000 0,-1.000000 3.000000 0,1.000000 4.000000 0,2.000000-1.000000 0,7.000000-3.000000 0,6.000000-3.000000 0,7.000000-2.000000 0,-1.000000-1.000000 0,-6.000000 3.000000 0,-6.000000 3.000000 0,-6.000000 4.000000 0,-1.000000-1.000000 0,7.000000-3.000000 0,6.000000-3.000000 0,7.000000-2.000000 0,0.000000-3.000000 0,-2.000000 1.000000 0,-3.000000-1.000000 0,-3.000000 1.000000 0,-4.000000 1.000000 0,-3.000000 3.000000 0,-3.000000 3.000000 0,-2.000000 4.000000 0,-1.000000-1.000000 0,3.000000-3.000000 0,3.000000-3.000000 0,4.000000-2.000000 0,-1.000000-1.000000 0,-3.000000 3.000000 0,-3.000000 3.000000 0,-2.000000 4.000000 0,0.000000-1.000000 0,7.000000-3.000000 0,6.000000-3.000000 0,7.000000-2.000000 0,-1.000000-1.000000 0,-6.000000 3.000000 0,-6.000000 3.000000 0,-6.000000 4.000000 0,-1.000000 1.000000 0,7.000000 0.000000 0,6.000000 0.000000 0,7.000000 0.000000 0,0.000000 0.000000 0,-2.000000 0.000000 0,-3.000000 0.000000 0,-3.000000 0.000000 0,-4.000000 0.000000 0,-3.000000 0.000000 0,-3.000000 0.000000 0,-2.000000 0.000000 0,-1.000000 0.000000 0,3.000000 0.000000 0,3.000000 0.000000 0,4.000000 0.000000 0,1.000000 1.000000 0,0.000000 4.000000 0,0.000000 3.000000 0,0.000000 3.000000 0,0.000000 1.000000 0,0.000000 1.000000 0,0.000000-1.000000 0,0.000000 1.000000 0,-2.000000-1.000000 0,-3.000000 1.000000 0,-3.000000-1.000000 0,-2.000000 1.000000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6CE6B1-A75D-A84E-BC93-D72B56AC71F7}" type="datetimeFigureOut">
              <a:rPr lang="en-US" smtClean="0"/>
            </a:fld>
            <a:endParaRPr lang="en-US"/>
          </a:p>
        </p:txBody>
      </p:sp>
      <p:sp>
        <p:nvSpPr>
          <p:cNvPr id="4" name="Slide Image Placeholder 3"/>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416A040-BB04-3A4D-831F-EE867423713F}"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ochaopt.org/theme/movement-and-access" TargetMode="External"/><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p:nvPr>
            <p:ph type="sldImg"/>
          </p:nvPr>
        </p:nvSpPr>
        <p:spPr/>
      </p:sp>
      <p:sp>
        <p:nvSpPr>
          <p:cNvPr id="3" name="Notes Placeholder 2"/>
          <p:cNvSpPr/>
          <p:nvPr>
            <p:ph type="body" idx="1"/>
          </p:nvPr>
        </p:nvSpPr>
        <p:spPr/>
        <p:txBody>
          <a:bodyPr/>
          <a:lstStyle/>
          <a:p>
            <a:r>
              <a:rPr lang="en-US" sz="1200" b="0" i="0" u="none" strike="noStrike" kern="1200" dirty="0">
                <a:solidFill>
                  <a:schemeClr val="tx1"/>
                </a:solidFill>
                <a:effectLst/>
                <a:latin typeface="+mn-lt"/>
                <a:ea typeface="+mn-ea"/>
                <a:cs typeface="+mn-cs"/>
              </a:rPr>
              <a:t>Restrictions imposed on trade and access to resources in the West Bank and in the Gaza Strip – where the blockade is now entering its eighth year – continue to prevent sustainable recovery and growth of the Palestinian economy.</a:t>
            </a:r>
            <a:endParaRPr lang="en-US" dirty="0"/>
          </a:p>
        </p:txBody>
      </p:sp>
      <p:sp>
        <p:nvSpPr>
          <p:cNvPr id="4" name="Slide Number Placeholder 3"/>
          <p:cNvSpPr/>
          <p:nvPr>
            <p:ph type="sldNum" sz="quarter" idx="5"/>
          </p:nvPr>
        </p:nvSpPr>
        <p:spPr/>
        <p:txBody>
          <a:bodyPr/>
          <a:lstStyle/>
          <a:p>
            <a:fld id="{C416A040-BB04-3A4D-831F-EE867423713F}" type="slidenum">
              <a:rPr lang="en-US" smtClean="0"/>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p:nvPr>
            <p:ph type="sldImg"/>
          </p:nvPr>
        </p:nvSpPr>
        <p:spPr/>
      </p:sp>
      <p:sp>
        <p:nvSpPr>
          <p:cNvPr id="3" name="Notes Placeholder 2"/>
          <p:cNvSpPr/>
          <p:nvPr>
            <p:ph type="body" idx="1"/>
          </p:nvPr>
        </p:nvSpPr>
        <p:spPr/>
        <p:txBody>
          <a:bodyPr/>
          <a:lstStyle/>
          <a:p>
            <a:r>
              <a:rPr lang="en-US" sz="1200" b="0" i="0" u="none" strike="noStrike" kern="1200" dirty="0">
                <a:solidFill>
                  <a:schemeClr val="tx1"/>
                </a:solidFill>
                <a:effectLst/>
                <a:latin typeface="+mn-lt"/>
                <a:ea typeface="+mn-ea"/>
                <a:cs typeface="+mn-cs"/>
              </a:rPr>
              <a:t>high unemployment, low household incomes and a high cost of living</a:t>
            </a:r>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repeated shocks and continued restrictions on freedom of </a:t>
            </a:r>
            <a:r>
              <a:rPr lang="en-US" sz="1200" b="0" i="0" u="none" strike="noStrike" kern="1200" dirty="0">
                <a:solidFill>
                  <a:schemeClr val="tx1"/>
                </a:solidFill>
                <a:effectLst/>
                <a:latin typeface="+mn-lt"/>
                <a:ea typeface="+mn-ea"/>
                <a:cs typeface="+mn-cs"/>
                <a:hlinkClick r:id="rId3"/>
              </a:rPr>
              <a:t>movement</a:t>
            </a:r>
            <a:r>
              <a:rPr lang="en-US" sz="1200" b="0" i="0" u="none" strike="noStrike" kern="1200" dirty="0">
                <a:solidFill>
                  <a:schemeClr val="tx1"/>
                </a:solidFill>
                <a:effectLst/>
                <a:latin typeface="+mn-lt"/>
                <a:ea typeface="+mn-ea"/>
                <a:cs typeface="+mn-cs"/>
              </a:rPr>
              <a:t>, constrained productive capacities and a lack of economic opportunities. Although food is available, it is priced out of reach for many.</a:t>
            </a:r>
            <a:endParaRPr lang="en-US" dirty="0"/>
          </a:p>
        </p:txBody>
      </p:sp>
      <p:sp>
        <p:nvSpPr>
          <p:cNvPr id="4" name="Slide Number Placeholder 3"/>
          <p:cNvSpPr/>
          <p:nvPr>
            <p:ph type="sldNum" sz="quarter" idx="5"/>
          </p:nvPr>
        </p:nvSpPr>
        <p:spPr/>
        <p:txBody>
          <a:bodyPr/>
          <a:lstStyle/>
          <a:p>
            <a:fld id="{C416A040-BB04-3A4D-831F-EE867423713F}" type="slidenum">
              <a:rPr lang="en-US" smtClean="0"/>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p:nvPr>
            <p:ph type="dt" sz="half" idx="10"/>
          </p:nvPr>
        </p:nvSpPr>
        <p:spPr/>
        <p:txBody>
          <a:bodyPr/>
          <a:lstStyle/>
          <a:p>
            <a:fld id="{188329C0-7998-8F4D-8C86-E0D58FAFB48A}" type="datetimeFigureOut">
              <a:rPr lang="en-US" smtClean="0"/>
            </a:fld>
            <a:endParaRPr lang="en-US"/>
          </a:p>
        </p:txBody>
      </p:sp>
      <p:sp>
        <p:nvSpPr>
          <p:cNvPr id="8" name="Footer Placeholder 7"/>
          <p:cNvSpPr/>
          <p:nvPr>
            <p:ph type="ftr" sz="quarter" idx="11"/>
          </p:nvPr>
        </p:nvSpPr>
        <p:spPr/>
        <p:txBody>
          <a:bodyPr/>
          <a:lstStyle/>
          <a:p>
            <a:endParaRPr lang="en-US"/>
          </a:p>
        </p:txBody>
      </p:sp>
      <p:sp>
        <p:nvSpPr>
          <p:cNvPr id="9" name="Slide Number Placeholder 8"/>
          <p:cNvSpPr/>
          <p:nvPr>
            <p:ph type="sldNum" sz="quarter" idx="12"/>
          </p:nvPr>
        </p:nvSpPr>
        <p:spPr/>
        <p:txBody>
          <a:bodyPr/>
          <a:lstStyle/>
          <a:p>
            <a:fld id="{02D5B041-3CFE-5343-9581-CBA9FDAB7237}" type="slidenum">
              <a:rPr lang="en-US" smtClean="0"/>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p:nvPr>
            <p:ph type="title"/>
          </p:nvPr>
        </p:nvSpPr>
        <p:spPr/>
        <p:txBody>
          <a:bodyPr/>
          <a:lstStyle/>
          <a:p>
            <a:r>
              <a:rPr lang="en-US"/>
              <a:t>Click to edit Master title style</a:t>
            </a:r>
            <a:endParaRPr lang="en-US" dirty="0"/>
          </a:p>
        </p:txBody>
      </p:sp>
      <p:sp>
        <p:nvSpPr>
          <p:cNvPr id="3" name="Vertical Text Placeholder 2"/>
          <p:cNvSpPr/>
          <p:nvPr>
            <p:ph type="body" orient="vert" idx="1" hasCustomPrompt="1"/>
          </p:nvPr>
        </p:nvSpPr>
        <p:spPr/>
        <p:txBody>
          <a:bodyPr vert="eaVert"/>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p:nvPr>
            <p:ph type="dt" sz="half" idx="10"/>
          </p:nvPr>
        </p:nvSpPr>
        <p:spPr/>
        <p:txBody>
          <a:bodyPr/>
          <a:lstStyle/>
          <a:p>
            <a:fld id="{188329C0-7998-8F4D-8C86-E0D58FAFB48A}" type="datetimeFigureOut">
              <a:rPr lang="en-US" smtClean="0"/>
            </a:fld>
            <a:endParaRPr lang="en-US"/>
          </a:p>
        </p:txBody>
      </p:sp>
      <p:sp>
        <p:nvSpPr>
          <p:cNvPr id="5" name="Footer Placeholder 4"/>
          <p:cNvSpPr/>
          <p:nvPr>
            <p:ph type="ftr" sz="quarter" idx="11"/>
          </p:nvPr>
        </p:nvSpPr>
        <p:spPr/>
        <p:txBody>
          <a:bodyPr/>
          <a:lstStyle/>
          <a:p>
            <a:endParaRPr lang="en-US"/>
          </a:p>
        </p:txBody>
      </p:sp>
      <p:sp>
        <p:nvSpPr>
          <p:cNvPr id="6" name="Slide Number Placeholder 5"/>
          <p:cNvSpPr/>
          <p:nvPr>
            <p:ph type="sldNum" sz="quarter" idx="12"/>
          </p:nvPr>
        </p:nvSpPr>
        <p:spPr/>
        <p:txBody>
          <a:bodyPr/>
          <a:lstStyle/>
          <a:p>
            <a:fld id="{02D5B041-3CFE-5343-9581-CBA9FDAB7237}"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p:nvPr>
            <p:ph type="body" orient="vert" idx="1" hasCustomPrompt="1"/>
          </p:nvPr>
        </p:nvSpPr>
        <p:spPr>
          <a:xfrm>
            <a:off x="2231136" y="937260"/>
            <a:ext cx="6198489" cy="4983480"/>
          </a:xfrm>
        </p:spPr>
        <p:txBody>
          <a:bodyPr vert="eaVert"/>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p:nvPr>
            <p:ph type="dt" sz="half" idx="10"/>
          </p:nvPr>
        </p:nvSpPr>
        <p:spPr/>
        <p:txBody>
          <a:bodyPr/>
          <a:lstStyle/>
          <a:p>
            <a:fld id="{188329C0-7998-8F4D-8C86-E0D58FAFB48A}" type="datetimeFigureOut">
              <a:rPr lang="en-US" smtClean="0"/>
            </a:fld>
            <a:endParaRPr lang="en-US"/>
          </a:p>
        </p:txBody>
      </p:sp>
      <p:sp>
        <p:nvSpPr>
          <p:cNvPr id="5" name="Footer Placeholder 4"/>
          <p:cNvSpPr/>
          <p:nvPr>
            <p:ph type="ftr" sz="quarter" idx="11"/>
          </p:nvPr>
        </p:nvSpPr>
        <p:spPr/>
        <p:txBody>
          <a:bodyPr/>
          <a:lstStyle/>
          <a:p>
            <a:endParaRPr lang="en-US"/>
          </a:p>
        </p:txBody>
      </p:sp>
      <p:sp>
        <p:nvSpPr>
          <p:cNvPr id="6" name="Slide Number Placeholder 5"/>
          <p:cNvSpPr/>
          <p:nvPr>
            <p:ph type="sldNum" sz="quarter" idx="12"/>
          </p:nvPr>
        </p:nvSpPr>
        <p:spPr/>
        <p:txBody>
          <a:bodyPr/>
          <a:lstStyle/>
          <a:p>
            <a:fld id="{02D5B041-3CFE-5343-9581-CBA9FDAB7237}"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p:nvPr>
            <p:ph type="title"/>
          </p:nvPr>
        </p:nvSpPr>
        <p:spPr/>
        <p:txBody>
          <a:bodyPr/>
          <a:lstStyle/>
          <a:p>
            <a:r>
              <a:rPr lang="en-US"/>
              <a:t>Click to edit Master title style</a:t>
            </a:r>
            <a:endParaRPr lang="en-US" dirty="0"/>
          </a:p>
        </p:txBody>
      </p:sp>
      <p:sp>
        <p:nvSpPr>
          <p:cNvPr id="3" name="Content Placeholder 2"/>
          <p:cNvSpPr/>
          <p:nvPr>
            <p:ph idx="1" hasCustomPrompt="1"/>
          </p:nvPr>
        </p:nvSpPr>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7" name="Date Placeholder 6"/>
          <p:cNvSpPr/>
          <p:nvPr>
            <p:ph type="dt" sz="half" idx="10"/>
          </p:nvPr>
        </p:nvSpPr>
        <p:spPr/>
        <p:txBody>
          <a:bodyPr/>
          <a:lstStyle/>
          <a:p>
            <a:fld id="{188329C0-7998-8F4D-8C86-E0D58FAFB48A}" type="datetimeFigureOut">
              <a:rPr lang="en-US" smtClean="0"/>
            </a:fld>
            <a:endParaRPr lang="en-US"/>
          </a:p>
        </p:txBody>
      </p:sp>
      <p:sp>
        <p:nvSpPr>
          <p:cNvPr id="8" name="Footer Placeholder 7"/>
          <p:cNvSpPr/>
          <p:nvPr>
            <p:ph type="ftr" sz="quarter" idx="11"/>
          </p:nvPr>
        </p:nvSpPr>
        <p:spPr/>
        <p:txBody>
          <a:bodyPr/>
          <a:lstStyle/>
          <a:p>
            <a:endParaRPr lang="en-US"/>
          </a:p>
        </p:txBody>
      </p:sp>
      <p:sp>
        <p:nvSpPr>
          <p:cNvPr id="9" name="Slide Number Placeholder 8"/>
          <p:cNvSpPr/>
          <p:nvPr>
            <p:ph type="sldNum" sz="quarter" idx="12"/>
          </p:nvPr>
        </p:nvSpPr>
        <p:spPr/>
        <p:txBody>
          <a:bodyPr/>
          <a:lstStyle/>
          <a:p>
            <a:fld id="{02D5B041-3CFE-5343-9581-CBA9FDAB7237}"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p:nvPr>
            <p:ph type="body" idx="1" hasCustomPrompt="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endParaRPr lang="en-US"/>
          </a:p>
        </p:txBody>
      </p:sp>
      <p:sp>
        <p:nvSpPr>
          <p:cNvPr id="7" name="Date Placeholder 6"/>
          <p:cNvSpPr/>
          <p:nvPr>
            <p:ph type="dt" sz="half" idx="10"/>
          </p:nvPr>
        </p:nvSpPr>
        <p:spPr/>
        <p:txBody>
          <a:bodyPr/>
          <a:lstStyle/>
          <a:p>
            <a:fld id="{188329C0-7998-8F4D-8C86-E0D58FAFB48A}" type="datetimeFigureOut">
              <a:rPr lang="en-US" smtClean="0"/>
            </a:fld>
            <a:endParaRPr lang="en-US"/>
          </a:p>
        </p:txBody>
      </p:sp>
      <p:sp>
        <p:nvSpPr>
          <p:cNvPr id="8" name="Footer Placeholder 7"/>
          <p:cNvSpPr/>
          <p:nvPr>
            <p:ph type="ftr" sz="quarter" idx="11"/>
          </p:nvPr>
        </p:nvSpPr>
        <p:spPr/>
        <p:txBody>
          <a:bodyPr/>
          <a:lstStyle/>
          <a:p>
            <a:endParaRPr lang="en-US"/>
          </a:p>
        </p:txBody>
      </p:sp>
      <p:sp>
        <p:nvSpPr>
          <p:cNvPr id="9" name="Slide Number Placeholder 8"/>
          <p:cNvSpPr/>
          <p:nvPr>
            <p:ph type="sldNum" sz="quarter" idx="12"/>
          </p:nvPr>
        </p:nvSpPr>
        <p:spPr/>
        <p:txBody>
          <a:bodyPr/>
          <a:lstStyle/>
          <a:p>
            <a:fld id="{02D5B041-3CFE-5343-9581-CBA9FDAB7237}" type="slidenum">
              <a:rPr lang="en-US" smtClean="0"/>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p:nvPr>
            <p:ph type="title"/>
          </p:nvPr>
        </p:nvSpPr>
        <p:spPr/>
        <p:txBody>
          <a:bodyPr/>
          <a:lstStyle/>
          <a:p>
            <a:r>
              <a:rPr lang="en-US"/>
              <a:t>Click to edit Master title style</a:t>
            </a:r>
            <a:endParaRPr lang="en-US" dirty="0"/>
          </a:p>
        </p:txBody>
      </p:sp>
      <p:sp>
        <p:nvSpPr>
          <p:cNvPr id="3" name="Content Placeholder 2"/>
          <p:cNvSpPr/>
          <p:nvPr>
            <p:ph sz="half" idx="1" hasCustomPrompt="1"/>
          </p:nvPr>
        </p:nvSpPr>
        <p:spPr>
          <a:xfrm>
            <a:off x="1581912" y="2638044"/>
            <a:ext cx="4271771" cy="3101982"/>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Content Placeholder 3"/>
          <p:cNvSpPr/>
          <p:nvPr>
            <p:ph sz="half" idx="2" hasCustomPrompt="1"/>
          </p:nvPr>
        </p:nvSpPr>
        <p:spPr>
          <a:xfrm>
            <a:off x="6338315" y="2638044"/>
            <a:ext cx="4270247" cy="3101982"/>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8" name="Date Placeholder 7"/>
          <p:cNvSpPr/>
          <p:nvPr>
            <p:ph type="dt" sz="half" idx="10"/>
          </p:nvPr>
        </p:nvSpPr>
        <p:spPr/>
        <p:txBody>
          <a:bodyPr/>
          <a:lstStyle/>
          <a:p>
            <a:fld id="{188329C0-7998-8F4D-8C86-E0D58FAFB48A}" type="datetimeFigureOut">
              <a:rPr lang="en-US" smtClean="0"/>
            </a:fld>
            <a:endParaRPr lang="en-US"/>
          </a:p>
        </p:txBody>
      </p:sp>
      <p:sp>
        <p:nvSpPr>
          <p:cNvPr id="9" name="Footer Placeholder 8"/>
          <p:cNvSpPr/>
          <p:nvPr>
            <p:ph type="ftr" sz="quarter" idx="11"/>
          </p:nvPr>
        </p:nvSpPr>
        <p:spPr/>
        <p:txBody>
          <a:bodyPr/>
          <a:lstStyle/>
          <a:p>
            <a:endParaRPr lang="en-US"/>
          </a:p>
        </p:txBody>
      </p:sp>
      <p:sp>
        <p:nvSpPr>
          <p:cNvPr id="10" name="Slide Number Placeholder 9"/>
          <p:cNvSpPr/>
          <p:nvPr>
            <p:ph type="sldNum" sz="quarter" idx="12"/>
          </p:nvPr>
        </p:nvSpPr>
        <p:spPr/>
        <p:txBody>
          <a:bodyPr/>
          <a:lstStyle/>
          <a:p>
            <a:fld id="{02D5B041-3CFE-5343-9581-CBA9FDAB7237}"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p:nvPr>
            <p:ph type="body" idx="1" hasCustomPrompt="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endParaRPr lang="en-US"/>
          </a:p>
        </p:txBody>
      </p:sp>
      <p:sp>
        <p:nvSpPr>
          <p:cNvPr id="4" name="Content Placeholder 3"/>
          <p:cNvSpPr/>
          <p:nvPr>
            <p:ph sz="half" idx="2" hasCustomPrompt="1"/>
          </p:nvPr>
        </p:nvSpPr>
        <p:spPr>
          <a:xfrm>
            <a:off x="1583436" y="3143250"/>
            <a:ext cx="4270248" cy="2596776"/>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6" name="Content Placeholder 5"/>
          <p:cNvSpPr/>
          <p:nvPr>
            <p:ph sz="quarter" idx="4" hasCustomPrompt="1"/>
          </p:nvPr>
        </p:nvSpPr>
        <p:spPr>
          <a:xfrm>
            <a:off x="6338316" y="3143250"/>
            <a:ext cx="4253484" cy="2596776"/>
          </a:xfrm>
        </p:spPr>
        <p:txBody>
          <a:bodyPr/>
          <a:lstStyle>
            <a:lvl5pPr>
              <a:defRPr/>
            </a:lvl5p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11" name="Text Placeholder 4"/>
          <p:cNvSpPr/>
          <p:nvPr>
            <p:ph type="body" sz="quarter" idx="13" hasCustomPrompt="1"/>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endParaRPr lang="en-US"/>
          </a:p>
        </p:txBody>
      </p:sp>
      <p:sp>
        <p:nvSpPr>
          <p:cNvPr id="7" name="Date Placeholder 6"/>
          <p:cNvSpPr/>
          <p:nvPr>
            <p:ph type="dt" sz="half" idx="10"/>
          </p:nvPr>
        </p:nvSpPr>
        <p:spPr/>
        <p:txBody>
          <a:bodyPr/>
          <a:lstStyle/>
          <a:p>
            <a:fld id="{188329C0-7998-8F4D-8C86-E0D58FAFB48A}" type="datetimeFigureOut">
              <a:rPr lang="en-US" smtClean="0"/>
            </a:fld>
            <a:endParaRPr lang="en-US"/>
          </a:p>
        </p:txBody>
      </p:sp>
      <p:sp>
        <p:nvSpPr>
          <p:cNvPr id="8" name="Footer Placeholder 7"/>
          <p:cNvSpPr/>
          <p:nvPr>
            <p:ph type="ftr" sz="quarter" idx="11"/>
          </p:nvPr>
        </p:nvSpPr>
        <p:spPr/>
        <p:txBody>
          <a:bodyPr/>
          <a:lstStyle/>
          <a:p>
            <a:endParaRPr lang="en-US"/>
          </a:p>
        </p:txBody>
      </p:sp>
      <p:sp>
        <p:nvSpPr>
          <p:cNvPr id="9" name="Slide Number Placeholder 8"/>
          <p:cNvSpPr/>
          <p:nvPr>
            <p:ph type="sldNum" sz="quarter" idx="12"/>
          </p:nvPr>
        </p:nvSpPr>
        <p:spPr/>
        <p:txBody>
          <a:bodyPr/>
          <a:lstStyle/>
          <a:p>
            <a:fld id="{02D5B041-3CFE-5343-9581-CBA9FDAB7237}" type="slidenum">
              <a:rPr lang="en-US" smtClean="0"/>
            </a:fld>
            <a:endParaRPr lang="en-US"/>
          </a:p>
        </p:txBody>
      </p:sp>
      <p:sp>
        <p:nvSpPr>
          <p:cNvPr id="10" name="Title 9"/>
          <p:cNvSpPr/>
          <p:nvPr>
            <p:ph type="title"/>
          </p:nvPr>
        </p:nvSpPr>
        <p:spPr/>
        <p:txBody>
          <a:bodyPr/>
          <a:lstStyle/>
          <a:p>
            <a:r>
              <a:rPr lang="en-US"/>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p:nvPr>
            <p:ph type="title"/>
          </p:nvPr>
        </p:nvSpPr>
        <p:spPr/>
        <p:txBody>
          <a:bodyPr/>
          <a:lstStyle/>
          <a:p>
            <a:r>
              <a:rPr lang="en-US"/>
              <a:t>Click to edit Master title style</a:t>
            </a:r>
            <a:endParaRPr lang="en-US" dirty="0"/>
          </a:p>
        </p:txBody>
      </p:sp>
      <p:sp>
        <p:nvSpPr>
          <p:cNvPr id="3" name="Date Placeholder 2"/>
          <p:cNvSpPr/>
          <p:nvPr>
            <p:ph type="dt" sz="half" idx="10"/>
          </p:nvPr>
        </p:nvSpPr>
        <p:spPr/>
        <p:txBody>
          <a:bodyPr/>
          <a:lstStyle/>
          <a:p>
            <a:fld id="{188329C0-7998-8F4D-8C86-E0D58FAFB48A}" type="datetimeFigureOut">
              <a:rPr lang="en-US" smtClean="0"/>
            </a:fld>
            <a:endParaRPr lang="en-US"/>
          </a:p>
        </p:txBody>
      </p:sp>
      <p:sp>
        <p:nvSpPr>
          <p:cNvPr id="4" name="Footer Placeholder 3"/>
          <p:cNvSpPr/>
          <p:nvPr>
            <p:ph type="ftr" sz="quarter" idx="11"/>
          </p:nvPr>
        </p:nvSpPr>
        <p:spPr/>
        <p:txBody>
          <a:bodyPr/>
          <a:lstStyle/>
          <a:p>
            <a:endParaRPr lang="en-US"/>
          </a:p>
        </p:txBody>
      </p:sp>
      <p:sp>
        <p:nvSpPr>
          <p:cNvPr id="5" name="Slide Number Placeholder 4"/>
          <p:cNvSpPr/>
          <p:nvPr>
            <p:ph type="sldNum" sz="quarter" idx="12"/>
          </p:nvPr>
        </p:nvSpPr>
        <p:spPr/>
        <p:txBody>
          <a:bodyPr/>
          <a:lstStyle/>
          <a:p>
            <a:fld id="{02D5B041-3CFE-5343-9581-CBA9FDAB7237}"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p:nvPr>
            <p:ph type="dt" sz="half" idx="10"/>
          </p:nvPr>
        </p:nvSpPr>
        <p:spPr/>
        <p:txBody>
          <a:bodyPr/>
          <a:lstStyle/>
          <a:p>
            <a:fld id="{188329C0-7998-8F4D-8C86-E0D58FAFB48A}" type="datetimeFigureOut">
              <a:rPr lang="en-US" smtClean="0"/>
            </a:fld>
            <a:endParaRPr lang="en-US"/>
          </a:p>
        </p:txBody>
      </p:sp>
      <p:sp>
        <p:nvSpPr>
          <p:cNvPr id="3" name="Footer Placeholder 2"/>
          <p:cNvSpPr/>
          <p:nvPr>
            <p:ph type="ftr" sz="quarter" idx="11"/>
          </p:nvPr>
        </p:nvSpPr>
        <p:spPr/>
        <p:txBody>
          <a:bodyPr/>
          <a:lstStyle/>
          <a:p>
            <a:endParaRPr lang="en-US"/>
          </a:p>
        </p:txBody>
      </p:sp>
      <p:sp>
        <p:nvSpPr>
          <p:cNvPr id="4" name="Slide Number Placeholder 3"/>
          <p:cNvSpPr/>
          <p:nvPr>
            <p:ph type="sldNum" sz="quarter" idx="12"/>
          </p:nvPr>
        </p:nvSpPr>
        <p:spPr/>
        <p:txBody>
          <a:bodyPr/>
          <a:lstStyle/>
          <a:p>
            <a:fld id="{02D5B041-3CFE-5343-9581-CBA9FDAB7237}"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p:nvPr>
            <p:ph idx="1" hasCustomPrompt="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Text Placeholder 3"/>
          <p:cNvSpPr/>
          <p:nvPr>
            <p:ph type="body" sz="half" idx="2" hasCustomPrompt="1"/>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endParaRPr lang="en-US"/>
          </a:p>
        </p:txBody>
      </p:sp>
      <p:sp>
        <p:nvSpPr>
          <p:cNvPr id="9" name="Date Placeholder 8"/>
          <p:cNvSpPr/>
          <p:nvPr>
            <p:ph type="dt" sz="half" idx="10"/>
          </p:nvPr>
        </p:nvSpPr>
        <p:spPr/>
        <p:txBody>
          <a:bodyPr/>
          <a:lstStyle/>
          <a:p>
            <a:fld id="{188329C0-7998-8F4D-8C86-E0D58FAFB48A}" type="datetimeFigureOut">
              <a:rPr lang="en-US" smtClean="0"/>
            </a:fld>
            <a:endParaRPr lang="en-US"/>
          </a:p>
        </p:txBody>
      </p:sp>
      <p:sp>
        <p:nvSpPr>
          <p:cNvPr id="10" name="Footer Placeholder 9"/>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a:p>
        </p:txBody>
      </p:sp>
      <p:sp>
        <p:nvSpPr>
          <p:cNvPr id="11" name="Slide Number Placeholder 10"/>
          <p:cNvSpPr/>
          <p:nvPr>
            <p:ph type="sldNum" sz="quarter" idx="12"/>
          </p:nvPr>
        </p:nvSpPr>
        <p:spPr/>
        <p:txBody>
          <a:bodyPr/>
          <a:lstStyle/>
          <a:p>
            <a:fld id="{02D5B041-3CFE-5343-9581-CBA9FDAB7237}"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p:nvPr>
            <p:ph type="body" sz="half" idx="2" hasCustomPrompt="1"/>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endParaRPr lang="en-US"/>
          </a:p>
        </p:txBody>
      </p:sp>
      <p:sp>
        <p:nvSpPr>
          <p:cNvPr id="8" name="Date Placeholder 7"/>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188329C0-7998-8F4D-8C86-E0D58FAFB48A}" type="datetimeFigureOut">
              <a:rPr lang="en-US" smtClean="0"/>
            </a:fld>
            <a:endParaRPr lang="en-US"/>
          </a:p>
        </p:txBody>
      </p:sp>
      <p:sp>
        <p:nvSpPr>
          <p:cNvPr id="9" name="Footer Placeholder 8"/>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a:p>
        </p:txBody>
      </p:sp>
      <p:sp>
        <p:nvSpPr>
          <p:cNvPr id="10" name="Slide Number Placeholder 9"/>
          <p:cNvSpPr/>
          <p:nvPr>
            <p:ph type="sldNum" sz="quarter" idx="12"/>
          </p:nvPr>
        </p:nvSpPr>
        <p:spPr/>
        <p:txBody>
          <a:bodyPr/>
          <a:lstStyle/>
          <a:p>
            <a:fld id="{02D5B041-3CFE-5343-9581-CBA9FDAB7237}"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dirty="0"/>
              <a:t>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4" name="Date Placeholder 3"/>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188329C0-7998-8F4D-8C86-E0D58FAFB48A}" type="datetimeFigureOut">
              <a:rPr lang="en-US" smtClean="0"/>
            </a:fld>
            <a:endParaRPr lang="en-US"/>
          </a:p>
        </p:txBody>
      </p:sp>
      <p:sp>
        <p:nvSpPr>
          <p:cNvPr id="5" name="Footer Placeholder 4"/>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a:p>
        </p:txBody>
      </p:sp>
      <p:sp>
        <p:nvSpPr>
          <p:cNvPr id="6" name="Slide Number Placeholder 5"/>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02D5B041-3CFE-5343-9581-CBA9FDAB7237}"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charset="0"/>
        <a:buChar char="•"/>
        <a:defRPr sz="1600" kern="1200">
          <a:solidFill>
            <a:schemeClr val="tx1">
              <a:lumMod val="85000"/>
              <a:lumOff val="15000"/>
            </a:schemeClr>
          </a:solidFill>
          <a:latin typeface="+mn-lt"/>
          <a:ea typeface="+mn-ea"/>
          <a:cs typeface="+mn-cs"/>
        </a:defRPr>
      </a:lvl5pPr>
      <a:lvl6pPr marL="1313180" indent="-228600" algn="l" defTabSz="914400" rtl="0" eaLnBrk="1" latinLnBrk="0" hangingPunct="1">
        <a:lnSpc>
          <a:spcPct val="100000"/>
        </a:lnSpc>
        <a:spcBef>
          <a:spcPts val="1000"/>
        </a:spcBef>
        <a:buClr>
          <a:schemeClr val="accent2"/>
        </a:buClr>
        <a:buFont typeface="Arial" charset="0"/>
        <a:buChar char="•"/>
        <a:defRPr sz="1600" kern="1200">
          <a:solidFill>
            <a:schemeClr val="tx1"/>
          </a:solidFill>
          <a:latin typeface="+mn-lt"/>
          <a:ea typeface="+mn-ea"/>
          <a:cs typeface="+mn-cs"/>
        </a:defRPr>
      </a:lvl6pPr>
      <a:lvl7pPr marL="1484630" indent="-228600" algn="l" defTabSz="914400" rtl="0" eaLnBrk="1" latinLnBrk="0" hangingPunct="1">
        <a:lnSpc>
          <a:spcPct val="100000"/>
        </a:lnSpc>
        <a:spcBef>
          <a:spcPts val="1000"/>
        </a:spcBef>
        <a:buClr>
          <a:schemeClr val="accent2"/>
        </a:buClr>
        <a:buFont typeface="Arial"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png"/><Relationship Id="rId1" Type="http://schemas.openxmlformats.org/officeDocument/2006/relationships/image" Target="../media/image3.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9" Type="http://schemas.openxmlformats.org/officeDocument/2006/relationships/customXml" Target="../ink/ink9.xml"/><Relationship Id="rId8" Type="http://schemas.openxmlformats.org/officeDocument/2006/relationships/customXml" Target="../ink/ink8.xml"/><Relationship Id="rId7" Type="http://schemas.openxmlformats.org/officeDocument/2006/relationships/customXml" Target="../ink/ink7.xml"/><Relationship Id="rId6" Type="http://schemas.openxmlformats.org/officeDocument/2006/relationships/customXml" Target="../ink/ink6.xml"/><Relationship Id="rId5" Type="http://schemas.openxmlformats.org/officeDocument/2006/relationships/customXml" Target="../ink/ink5.xml"/><Relationship Id="rId4" Type="http://schemas.openxmlformats.org/officeDocument/2006/relationships/customXml" Target="../ink/ink4.xml"/><Relationship Id="rId3" Type="http://schemas.openxmlformats.org/officeDocument/2006/relationships/customXml" Target="../ink/ink3.xml"/><Relationship Id="rId2" Type="http://schemas.openxmlformats.org/officeDocument/2006/relationships/customXml" Target="../ink/ink2.xml"/><Relationship Id="rId10" Type="http://schemas.openxmlformats.org/officeDocument/2006/relationships/slideLayout" Target="../slideLayouts/slideLayout2.xml"/><Relationship Id="rId1" Type="http://schemas.openxmlformats.org/officeDocument/2006/relationships/customXml" Target="../ink/ink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pn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customXml" Target="../ink/ink11.xml"/><Relationship Id="rId1" Type="http://schemas.openxmlformats.org/officeDocument/2006/relationships/customXml" Target="../ink/ink1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png"/></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p:nvPr>
            <p:ph type="ctrTitle"/>
          </p:nvPr>
        </p:nvSpPr>
        <p:spPr/>
        <p:txBody>
          <a:bodyPr/>
          <a:lstStyle/>
          <a:p>
            <a:r>
              <a:rPr lang="en-US" dirty="0"/>
              <a:t>Food insecurity and the food assistance program </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p:nvPr>
            <p:ph type="title"/>
          </p:nvPr>
        </p:nvSpPr>
        <p:spPr>
          <a:xfrm>
            <a:off x="2016742" y="236272"/>
            <a:ext cx="7729728" cy="1188720"/>
          </a:xfrm>
        </p:spPr>
        <p:txBody>
          <a:bodyPr/>
          <a:lstStyle/>
          <a:p>
            <a:r>
              <a:rPr lang="en-US" dirty="0"/>
              <a:t>Poverty</a:t>
            </a:r>
            <a:endParaRPr lang="en-US" dirty="0"/>
          </a:p>
        </p:txBody>
      </p:sp>
      <p:sp>
        <p:nvSpPr>
          <p:cNvPr id="3" name="Content Placeholder 2"/>
          <p:cNvSpPr/>
          <p:nvPr>
            <p:ph idx="1"/>
          </p:nvPr>
        </p:nvSpPr>
        <p:spPr>
          <a:xfrm>
            <a:off x="216976" y="2002613"/>
            <a:ext cx="11975024" cy="4522173"/>
          </a:xfrm>
        </p:spPr>
        <p:txBody>
          <a:bodyPr>
            <a:normAutofit/>
          </a:bodyPr>
          <a:lstStyle/>
          <a:p>
            <a:pPr marL="0" indent="0">
              <a:buNone/>
            </a:pPr>
            <a:r>
              <a:rPr lang="en-US" sz="2400" b="1" dirty="0">
                <a:solidFill>
                  <a:srgbClr val="C00000"/>
                </a:solidFill>
                <a:latin typeface="Times" pitchFamily="2" charset="0"/>
              </a:rPr>
              <a:t>In Palestine </a:t>
            </a:r>
            <a:endParaRPr lang="en-US" sz="2400" b="1" dirty="0">
              <a:solidFill>
                <a:srgbClr val="C00000"/>
              </a:solidFill>
              <a:latin typeface="Times" pitchFamily="2" charset="0"/>
            </a:endParaRPr>
          </a:p>
          <a:p>
            <a:r>
              <a:rPr lang="en-US" sz="2400" b="1" dirty="0">
                <a:latin typeface="Times" pitchFamily="2" charset="0"/>
              </a:rPr>
              <a:t>“Overall poverty incidence in 2016/2017 was 24%. </a:t>
            </a:r>
            <a:endParaRPr lang="en-US" sz="2400" b="1" dirty="0">
              <a:latin typeface="Times" pitchFamily="2" charset="0"/>
            </a:endParaRPr>
          </a:p>
          <a:p>
            <a:r>
              <a:rPr lang="en-US" sz="2400" b="1" dirty="0">
                <a:latin typeface="Times" pitchFamily="2" charset="0"/>
              </a:rPr>
              <a:t>“There a large difference between the West Bank (11%) and Gaza Strip (45%) in terms of incidence of multidimensional poverty. </a:t>
            </a:r>
            <a:r>
              <a:rPr lang="en-US" sz="2400" b="1" dirty="0">
                <a:solidFill>
                  <a:srgbClr val="C00000"/>
                </a:solidFill>
                <a:latin typeface="Times" pitchFamily="2" charset="0"/>
              </a:rPr>
              <a:t>Poverty in the Gaza Strip is four times as prevalent than in the West Bank.”</a:t>
            </a:r>
            <a:endParaRPr lang="en-US" sz="2400" b="1" dirty="0">
              <a:solidFill>
                <a:srgbClr val="C00000"/>
              </a:solidFill>
              <a:latin typeface="Times" pitchFamily="2" charset="0"/>
            </a:endParaRPr>
          </a:p>
          <a:p>
            <a:r>
              <a:rPr lang="en-US" sz="2400" b="1" dirty="0">
                <a:latin typeface="Times" pitchFamily="2" charset="0"/>
              </a:rPr>
              <a:t>“The results show that poverty is more severe in refugee camps than urban and rural places. Incidence of poverty is 39% in refugee camps as compared to 14% in rural areas and 24% in urban places”</a:t>
            </a:r>
            <a:endParaRPr lang="en-US" sz="2400" b="1" dirty="0">
              <a:latin typeface="Times" pitchFamily="2" charset="0"/>
            </a:endParaRPr>
          </a:p>
          <a:p>
            <a:endParaRPr lang="en-US" sz="2400" b="1" dirty="0">
              <a:latin typeface="Times" pitchFamily="2" charset="0"/>
            </a:endParaRPr>
          </a:p>
          <a:p>
            <a:r>
              <a:rPr lang="en-US" dirty="0">
                <a:latin typeface="Times" pitchFamily="2" charset="0"/>
              </a:rPr>
              <a:t>PCBS: Multi-Dimensional Poverty Profile in Palestine, 2017 </a:t>
            </a:r>
            <a:endParaRPr lang="en-US" dirty="0">
              <a:latin typeface="Times" pitchFamily="2" charset="0"/>
            </a:endParaRPr>
          </a:p>
          <a:p>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1"/>
          <a:stretch>
            <a:fillRect/>
          </a:stretch>
        </p:blipFill>
        <p:spPr>
          <a:xfrm>
            <a:off x="945397" y="883404"/>
            <a:ext cx="9329979" cy="4500536"/>
          </a:xfrm>
        </p:spPr>
      </p:pic>
      <p:sp>
        <p:nvSpPr>
          <p:cNvPr id="6" name="Rectangle 5"/>
          <p:cNvSpPr/>
          <p:nvPr/>
        </p:nvSpPr>
        <p:spPr>
          <a:xfrm>
            <a:off x="5295254" y="6066011"/>
            <a:ext cx="6096000" cy="646331"/>
          </a:xfrm>
          <a:prstGeom prst="rect">
            <a:avLst/>
          </a:prstGeom>
        </p:spPr>
        <p:txBody>
          <a:bodyPr>
            <a:spAutoFit/>
          </a:bodyPr>
          <a:lstStyle/>
          <a:p>
            <a:r>
              <a:rPr lang="en-US" dirty="0">
                <a:latin typeface="Arial" charset="0"/>
              </a:rPr>
              <a:t>PCBS: Multi-Dimensional Poverty Profile in Palestine, 2017 </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1"/>
          <a:stretch>
            <a:fillRect/>
          </a:stretch>
        </p:blipFill>
        <p:spPr>
          <a:xfrm>
            <a:off x="1225036" y="3217095"/>
            <a:ext cx="8711367" cy="2958980"/>
          </a:xfrm>
        </p:spPr>
      </p:pic>
      <p:pic>
        <p:nvPicPr>
          <p:cNvPr id="7" name="Picture 6"/>
          <p:cNvPicPr>
            <a:picLocks noChangeAspect="1"/>
          </p:cNvPicPr>
          <p:nvPr/>
        </p:nvPicPr>
        <p:blipFill>
          <a:blip r:embed="rId2"/>
          <a:stretch>
            <a:fillRect/>
          </a:stretch>
        </p:blipFill>
        <p:spPr>
          <a:xfrm>
            <a:off x="617750" y="139484"/>
            <a:ext cx="9925941" cy="3495514"/>
          </a:xfrm>
          <a:prstGeom prst="rect">
            <a:avLst/>
          </a:prstGeom>
        </p:spPr>
      </p:pic>
      <p:sp>
        <p:nvSpPr>
          <p:cNvPr id="8" name="Rectangle 7"/>
          <p:cNvSpPr/>
          <p:nvPr/>
        </p:nvSpPr>
        <p:spPr>
          <a:xfrm>
            <a:off x="5109274" y="6211669"/>
            <a:ext cx="6096000" cy="646331"/>
          </a:xfrm>
          <a:prstGeom prst="rect">
            <a:avLst/>
          </a:prstGeom>
        </p:spPr>
        <p:txBody>
          <a:bodyPr>
            <a:spAutoFit/>
          </a:bodyPr>
          <a:lstStyle/>
          <a:p>
            <a:r>
              <a:rPr lang="en-US" dirty="0">
                <a:latin typeface="Arial" charset="0"/>
              </a:rPr>
              <a:t>PCBS: Multi-Dimensional Poverty Profile in Palestine, 2017 </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1"/>
          <a:stretch>
            <a:fillRect/>
          </a:stretch>
        </p:blipFill>
        <p:spPr>
          <a:xfrm>
            <a:off x="1928900" y="0"/>
            <a:ext cx="7788537" cy="6408989"/>
          </a:xfrm>
          <a:prstGeom prst="rect">
            <a:avLst/>
          </a:prstGeom>
        </p:spPr>
      </p:pic>
      <p:sp>
        <p:nvSpPr>
          <p:cNvPr id="6" name="Rectangle 5"/>
          <p:cNvSpPr/>
          <p:nvPr/>
        </p:nvSpPr>
        <p:spPr>
          <a:xfrm>
            <a:off x="5269424" y="6488668"/>
            <a:ext cx="8462074" cy="369332"/>
          </a:xfrm>
          <a:prstGeom prst="rect">
            <a:avLst/>
          </a:prstGeom>
        </p:spPr>
        <p:txBody>
          <a:bodyPr wrap="square">
            <a:spAutoFit/>
          </a:bodyPr>
          <a:lstStyle/>
          <a:p>
            <a:r>
              <a:rPr lang="en-US" dirty="0">
                <a:latin typeface="Arial" charset="0"/>
              </a:rPr>
              <a:t>PCBS: Multi-Dimensional Poverty Profile in Palestine, 2017 </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p:nvPr>
            <p:ph idx="1"/>
          </p:nvPr>
        </p:nvSpPr>
        <p:spPr>
          <a:xfrm>
            <a:off x="1191904" y="641446"/>
            <a:ext cx="8618835" cy="3952170"/>
          </a:xfrm>
        </p:spPr>
        <p:txBody>
          <a:bodyPr/>
          <a:lstStyle/>
          <a:p>
            <a:r>
              <a:rPr lang="en-US" sz="2400" dirty="0"/>
              <a:t>“In 2017</a:t>
            </a:r>
            <a:r>
              <a:rPr lang="en-US" sz="2400" dirty="0">
                <a:solidFill>
                  <a:srgbClr val="C00000"/>
                </a:solidFill>
              </a:rPr>
              <a:t>, </a:t>
            </a:r>
            <a:r>
              <a:rPr lang="en-US" sz="2400" b="1" dirty="0">
                <a:solidFill>
                  <a:srgbClr val="C00000"/>
                </a:solidFill>
              </a:rPr>
              <a:t>the poverty line</a:t>
            </a:r>
            <a:r>
              <a:rPr lang="en-US" sz="2400" b="1" dirty="0"/>
              <a:t> </a:t>
            </a:r>
            <a:r>
              <a:rPr lang="en-US" sz="2400" dirty="0"/>
              <a:t>and </a:t>
            </a:r>
            <a:r>
              <a:rPr lang="en-US" sz="2400" b="1" dirty="0">
                <a:solidFill>
                  <a:srgbClr val="C00000"/>
                </a:solidFill>
              </a:rPr>
              <a:t>deep poverty line </a:t>
            </a:r>
            <a:r>
              <a:rPr lang="en-US" sz="2400" dirty="0"/>
              <a:t>for a reference household of five individuals (2 adults and 3 children) were, respectively, NIS (New Israeli Shekels) 2,470 and NIS 1,974.”</a:t>
            </a:r>
            <a:endParaRPr lang="en-US" sz="2400" dirty="0"/>
          </a:p>
          <a:p>
            <a:endParaRPr lang="en-US" dirty="0"/>
          </a:p>
        </p:txBody>
      </p:sp>
      <p:sp>
        <p:nvSpPr>
          <p:cNvPr id="4" name="Rectangle 3"/>
          <p:cNvSpPr/>
          <p:nvPr/>
        </p:nvSpPr>
        <p:spPr>
          <a:xfrm>
            <a:off x="1191904" y="6012808"/>
            <a:ext cx="6096000" cy="646331"/>
          </a:xfrm>
          <a:prstGeom prst="rect">
            <a:avLst/>
          </a:prstGeom>
        </p:spPr>
        <p:txBody>
          <a:bodyPr>
            <a:spAutoFit/>
          </a:bodyPr>
          <a:lstStyle/>
          <a:p>
            <a:r>
              <a:rPr lang="en-US" dirty="0">
                <a:latin typeface="Times New Roman,Bold" pitchFamily="2" charset="0"/>
              </a:rPr>
              <a:t>Palestinian Central Bureau of Statistics Poverty Profile in Palestine, 2017 </a:t>
            </a:r>
            <a:endParaRPr lang="en-US" dirty="0"/>
          </a:p>
        </p:txBody>
      </p:sp>
      <p:sp>
        <p:nvSpPr>
          <p:cNvPr id="5" name="TextBox 4"/>
          <p:cNvSpPr txBox="1"/>
          <p:nvPr/>
        </p:nvSpPr>
        <p:spPr>
          <a:xfrm>
            <a:off x="1910685" y="3854952"/>
            <a:ext cx="8516203" cy="1477328"/>
          </a:xfrm>
          <a:prstGeom prst="rect">
            <a:avLst/>
          </a:prstGeom>
          <a:noFill/>
        </p:spPr>
        <p:txBody>
          <a:bodyPr wrap="square" rtlCol="0">
            <a:spAutoFit/>
          </a:bodyPr>
          <a:lstStyle/>
          <a:p>
            <a:r>
              <a:rPr lang="en-US" dirty="0"/>
              <a:t>“Deep poverty line,” reflects a budget for food, clothing and housing </a:t>
            </a:r>
            <a:endParaRPr lang="en-US" dirty="0"/>
          </a:p>
          <a:p>
            <a:r>
              <a:rPr lang="en-US" dirty="0"/>
              <a:t>The poverty line line adds other necessities including health care, education, transportation, personal care, and housekeeping supplies </a:t>
            </a:r>
            <a:endParaRPr lang="en-US" dirty="0"/>
          </a:p>
          <a:p>
            <a:endParaRPr lang="en-US" dirty="0"/>
          </a:p>
          <a:p>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p:nvPr>
            <p:ph type="title"/>
          </p:nvPr>
        </p:nvSpPr>
        <p:spPr/>
        <p:txBody>
          <a:bodyPr/>
          <a:lstStyle/>
          <a:p>
            <a:r>
              <a:rPr lang="en-US" dirty="0"/>
              <a:t>Assessment </a:t>
            </a:r>
            <a:br>
              <a:rPr lang="en-US" dirty="0"/>
            </a:br>
            <a:endParaRPr lang="en-US" dirty="0"/>
          </a:p>
        </p:txBody>
      </p:sp>
      <p:sp>
        <p:nvSpPr>
          <p:cNvPr id="3" name="Content Placeholder 2"/>
          <p:cNvSpPr/>
          <p:nvPr>
            <p:ph idx="1"/>
          </p:nvPr>
        </p:nvSpPr>
        <p:spPr/>
        <p:txBody>
          <a:bodyPr>
            <a:normAutofit lnSpcReduction="10000"/>
          </a:bodyPr>
          <a:lstStyle/>
          <a:p>
            <a:pPr marL="0" indent="0">
              <a:buNone/>
            </a:pPr>
            <a:r>
              <a:rPr lang="en-US" sz="2800" dirty="0"/>
              <a:t>Can be interviews </a:t>
            </a:r>
            <a:endParaRPr lang="en-US" sz="2800" dirty="0"/>
          </a:p>
          <a:p>
            <a:pPr marL="0" indent="0">
              <a:buNone/>
            </a:pPr>
            <a:r>
              <a:rPr lang="en-US" sz="2800" dirty="0"/>
              <a:t>Four components</a:t>
            </a:r>
            <a:endParaRPr lang="en-US" sz="2800" dirty="0"/>
          </a:p>
          <a:p>
            <a:r>
              <a:rPr lang="en-US" sz="2800" dirty="0"/>
              <a:t>Diet quality</a:t>
            </a:r>
            <a:endParaRPr lang="en-US" sz="2800" dirty="0"/>
          </a:p>
          <a:p>
            <a:r>
              <a:rPr lang="en-US" sz="2800" dirty="0"/>
              <a:t>Amount of food</a:t>
            </a:r>
            <a:endParaRPr lang="en-US" sz="2800" dirty="0"/>
          </a:p>
          <a:p>
            <a:r>
              <a:rPr lang="en-US" sz="2800" dirty="0"/>
              <a:t>Lack of choice</a:t>
            </a:r>
            <a:endParaRPr lang="en-US" sz="2800" dirty="0"/>
          </a:p>
          <a:p>
            <a:r>
              <a:rPr lang="en-US" sz="2800" dirty="0"/>
              <a:t>Disrupted food patterns </a:t>
            </a:r>
            <a:endParaRPr lang="en-US" sz="2800" dirty="0"/>
          </a:p>
          <a:p>
            <a:pPr marL="0" indent="0">
              <a:buNone/>
            </a:pP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p:nvPr>
            <p:ph idx="1"/>
          </p:nvPr>
        </p:nvSpPr>
        <p:spPr>
          <a:xfrm>
            <a:off x="961895" y="850189"/>
            <a:ext cx="6735442" cy="541884"/>
          </a:xfrm>
        </p:spPr>
        <p:txBody>
          <a:bodyPr>
            <a:normAutofit fontScale="92500" lnSpcReduction="20000"/>
          </a:bodyPr>
          <a:lstStyle/>
          <a:p>
            <a:r>
              <a:rPr lang="en-US" dirty="0"/>
              <a:t>Measuring Food Security: Questions from the Food Security Survey Module</a:t>
            </a:r>
            <a:endParaRPr lang="en-US" dirty="0"/>
          </a:p>
        </p:txBody>
      </p:sp>
      <p:pic>
        <p:nvPicPr>
          <p:cNvPr id="7" name="Picture 6"/>
          <p:cNvPicPr>
            <a:picLocks noChangeAspect="1"/>
          </p:cNvPicPr>
          <p:nvPr/>
        </p:nvPicPr>
        <p:blipFill>
          <a:blip r:embed="rId1"/>
          <a:stretch>
            <a:fillRect/>
          </a:stretch>
        </p:blipFill>
        <p:spPr>
          <a:xfrm>
            <a:off x="1238440" y="1854389"/>
            <a:ext cx="8574088" cy="3864022"/>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1"/>
          <a:stretch>
            <a:fillRect/>
          </a:stretch>
        </p:blipFill>
        <p:spPr>
          <a:xfrm>
            <a:off x="1562100" y="928048"/>
            <a:ext cx="9067800" cy="4259902"/>
          </a:xfrm>
          <a:prstGeom prst="rect">
            <a:avLst/>
          </a:prstGeom>
        </p:spPr>
      </p:pic>
      <p:sp>
        <p:nvSpPr>
          <p:cNvPr id="6" name="Rectangle 5"/>
          <p:cNvSpPr/>
          <p:nvPr/>
        </p:nvSpPr>
        <p:spPr>
          <a:xfrm>
            <a:off x="1562100" y="5497957"/>
            <a:ext cx="9274222" cy="1323439"/>
          </a:xfrm>
          <a:prstGeom prst="rect">
            <a:avLst/>
          </a:prstGeom>
        </p:spPr>
        <p:txBody>
          <a:bodyPr wrap="square">
            <a:spAutoFit/>
          </a:bodyPr>
          <a:lstStyle/>
          <a:p>
            <a:r>
              <a:rPr lang="en-US" sz="1600" dirty="0">
                <a:solidFill>
                  <a:srgbClr val="C00000"/>
                </a:solidFill>
                <a:latin typeface="HelveticaNeueLTStd"/>
              </a:rPr>
              <a:t>The </a:t>
            </a:r>
            <a:r>
              <a:rPr lang="en-US" sz="1600" dirty="0">
                <a:solidFill>
                  <a:srgbClr val="C00000"/>
                </a:solidFill>
                <a:effectLst/>
                <a:latin typeface="HelveticaNeueLTStd"/>
              </a:rPr>
              <a:t>score for a household with children</a:t>
            </a:r>
            <a:endParaRPr lang="en-US" sz="1600" dirty="0">
              <a:solidFill>
                <a:srgbClr val="C00000"/>
              </a:solidFill>
              <a:effectLst/>
              <a:latin typeface="HelveticaNeueLTStd"/>
            </a:endParaRPr>
          </a:p>
          <a:p>
            <a:pPr marL="285750" indent="-285750">
              <a:buFont typeface="Arial" charset="0"/>
              <a:buChar char="•"/>
            </a:pPr>
            <a:r>
              <a:rPr lang="en-US" sz="1600" dirty="0">
                <a:solidFill>
                  <a:srgbClr val="C00000"/>
                </a:solidFill>
                <a:effectLst/>
                <a:latin typeface="HelveticaNeueLTStd"/>
              </a:rPr>
              <a:t>a “yes” response to 0 items is considered high food security </a:t>
            </a:r>
            <a:endParaRPr lang="en-US" sz="1600" dirty="0">
              <a:solidFill>
                <a:srgbClr val="C00000"/>
              </a:solidFill>
            </a:endParaRPr>
          </a:p>
          <a:p>
            <a:pPr marL="285750" indent="-285750">
              <a:buFont typeface="Arial" charset="0"/>
              <a:buChar char="•"/>
            </a:pPr>
            <a:r>
              <a:rPr lang="en-US" sz="1600" dirty="0">
                <a:solidFill>
                  <a:srgbClr val="C00000"/>
                </a:solidFill>
                <a:effectLst/>
                <a:latin typeface="HelveticaNeueLTStd"/>
              </a:rPr>
              <a:t>a “yes” response to any 1 to 2 items is marginal food security</a:t>
            </a:r>
            <a:endParaRPr lang="en-US" sz="1600" dirty="0">
              <a:solidFill>
                <a:srgbClr val="C00000"/>
              </a:solidFill>
              <a:effectLst/>
              <a:latin typeface="HelveticaNeueLTStd"/>
            </a:endParaRPr>
          </a:p>
          <a:p>
            <a:pPr marL="285750" indent="-285750">
              <a:buFont typeface="Arial" charset="0"/>
              <a:buChar char="•"/>
            </a:pPr>
            <a:r>
              <a:rPr lang="en-US" sz="1600" dirty="0">
                <a:solidFill>
                  <a:srgbClr val="C00000"/>
                </a:solidFill>
                <a:effectLst/>
                <a:latin typeface="HelveticaNeueLTStd"/>
              </a:rPr>
              <a:t>3 to 7 items, low food security</a:t>
            </a:r>
            <a:endParaRPr lang="en-US" sz="1600" dirty="0">
              <a:solidFill>
                <a:srgbClr val="C00000"/>
              </a:solidFill>
              <a:effectLst/>
              <a:latin typeface="HelveticaNeueLTStd"/>
            </a:endParaRPr>
          </a:p>
          <a:p>
            <a:pPr marL="285750" indent="-285750">
              <a:buFont typeface="Arial" charset="0"/>
              <a:buChar char="•"/>
            </a:pPr>
            <a:r>
              <a:rPr lang="en-US" sz="1600" dirty="0">
                <a:solidFill>
                  <a:srgbClr val="C00000"/>
                </a:solidFill>
                <a:effectLst/>
                <a:latin typeface="HelveticaNeueLTStd"/>
              </a:rPr>
              <a:t>8 to 18 items, very low food security </a:t>
            </a:r>
            <a:endParaRPr lang="en-US" sz="1600" dirty="0">
              <a:solidFill>
                <a:srgbClr val="C00000"/>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p:nvPr>
            <p:ph idx="1"/>
          </p:nvPr>
        </p:nvSpPr>
        <p:spPr>
          <a:xfrm>
            <a:off x="1146412" y="1259621"/>
            <a:ext cx="10331355" cy="2930242"/>
          </a:xfrm>
        </p:spPr>
        <p:txBody>
          <a:bodyPr>
            <a:normAutofit fontScale="92500" lnSpcReduction="20000"/>
          </a:bodyPr>
          <a:lstStyle/>
          <a:p>
            <a:r>
              <a:rPr lang="en-US" b="1" dirty="0">
                <a:solidFill>
                  <a:srgbClr val="C00000"/>
                </a:solidFill>
              </a:rPr>
              <a:t>Questions address:</a:t>
            </a:r>
            <a:endParaRPr lang="en-US" b="1" dirty="0">
              <a:solidFill>
                <a:srgbClr val="C00000"/>
              </a:solidFill>
            </a:endParaRPr>
          </a:p>
          <a:p>
            <a:r>
              <a:rPr lang="en-US" b="1" dirty="0">
                <a:solidFill>
                  <a:srgbClr val="C00000"/>
                </a:solidFill>
              </a:rPr>
              <a:t>Fear and anxiety related to the insufficiency of the food budget to meet basic needs </a:t>
            </a:r>
            <a:endParaRPr lang="en-US" b="1" dirty="0">
              <a:solidFill>
                <a:srgbClr val="C00000"/>
              </a:solidFill>
            </a:endParaRPr>
          </a:p>
          <a:p>
            <a:r>
              <a:rPr lang="en-US" b="1" dirty="0">
                <a:solidFill>
                  <a:srgbClr val="C00000"/>
                </a:solidFill>
              </a:rPr>
              <a:t>Experiencing food shortages without having the money to purchase more </a:t>
            </a:r>
            <a:endParaRPr lang="en-US" b="1" dirty="0">
              <a:solidFill>
                <a:srgbClr val="C00000"/>
              </a:solidFill>
            </a:endParaRPr>
          </a:p>
          <a:p>
            <a:r>
              <a:rPr lang="en-US" b="1" dirty="0">
                <a:solidFill>
                  <a:srgbClr val="C00000"/>
                </a:solidFill>
              </a:rPr>
              <a:t>Perceived quality and quantity of food eaten by household members</a:t>
            </a:r>
            <a:endParaRPr lang="en-US" b="1" dirty="0">
              <a:solidFill>
                <a:srgbClr val="C00000"/>
              </a:solidFill>
            </a:endParaRPr>
          </a:p>
          <a:p>
            <a:r>
              <a:rPr lang="en-US" b="1" dirty="0">
                <a:solidFill>
                  <a:srgbClr val="C00000"/>
                </a:solidFill>
              </a:rPr>
              <a:t> Atypical food usage (substituting fewer or cheaper foods)</a:t>
            </a:r>
            <a:endParaRPr lang="en-US" b="1" dirty="0">
              <a:solidFill>
                <a:srgbClr val="C00000"/>
              </a:solidFill>
            </a:endParaRPr>
          </a:p>
          <a:p>
            <a:r>
              <a:rPr lang="en-US" b="1" dirty="0">
                <a:solidFill>
                  <a:srgbClr val="C00000"/>
                </a:solidFill>
              </a:rPr>
              <a:t>Episodes of reduced food intake, hunger, or weight loss by household members</a:t>
            </a:r>
            <a:endParaRPr lang="en-US" b="1" dirty="0">
              <a:solidFill>
                <a:srgbClr val="C00000"/>
              </a:solidFill>
            </a:endParaRPr>
          </a:p>
          <a:p>
            <a:endParaRPr lang="en-US" b="1" dirty="0">
              <a:solidFill>
                <a:srgbClr val="C00000"/>
              </a:solidFill>
            </a:endParaRPr>
          </a:p>
          <a:p>
            <a:r>
              <a:rPr lang="en-US" b="1" dirty="0"/>
              <a:t> </a:t>
            </a:r>
            <a:r>
              <a:rPr lang="en-US" b="1" i="1" dirty="0">
                <a:solidFill>
                  <a:srgbClr val="0070C0"/>
                </a:solidFill>
              </a:rPr>
              <a:t>These questions reflect the different stages that households go through as food insecurity worsens—from worrying about running out of food to children missing meals for a whole day. </a:t>
            </a:r>
            <a:endParaRPr lang="en-US" b="1" i="1" dirty="0">
              <a:solidFill>
                <a:srgbClr val="0070C0"/>
              </a:solidFill>
            </a:endParaRPr>
          </a:p>
          <a:p>
            <a:endParaRPr lang="en-US" i="1" dirty="0">
              <a:solidFill>
                <a:srgbClr val="0070C0"/>
              </a:solidFill>
            </a:endParaRPr>
          </a:p>
          <a:p>
            <a:endParaRPr lang="en-US" dirty="0"/>
          </a:p>
        </p:txBody>
      </p:sp>
      <p:sp>
        <p:nvSpPr>
          <p:cNvPr id="4" name="TextBox 3"/>
          <p:cNvSpPr txBox="1"/>
          <p:nvPr/>
        </p:nvSpPr>
        <p:spPr>
          <a:xfrm>
            <a:off x="1473959" y="4626592"/>
            <a:ext cx="9580728" cy="1477328"/>
          </a:xfrm>
          <a:prstGeom prst="rect">
            <a:avLst/>
          </a:prstGeom>
          <a:noFill/>
        </p:spPr>
        <p:txBody>
          <a:bodyPr wrap="square" rtlCol="0">
            <a:spAutoFit/>
          </a:bodyPr>
          <a:lstStyle/>
          <a:p>
            <a:r>
              <a:rPr lang="en-US" dirty="0"/>
              <a:t>The food security status of each household lies somewhere along a continuum </a:t>
            </a:r>
            <a:endParaRPr lang="en-US" dirty="0"/>
          </a:p>
          <a:p>
            <a:r>
              <a:rPr lang="en-US" dirty="0"/>
              <a:t>high food security to very low food security</a:t>
            </a:r>
            <a:endParaRPr lang="en-US" dirty="0"/>
          </a:p>
          <a:p>
            <a:r>
              <a:rPr lang="en-US" dirty="0"/>
              <a:t>Placement on this continuum is determined by the household’s responses to a series of questions about behaviors and experiences associated with difficulty in meeting food needs </a:t>
            </a:r>
            <a:endParaRPr lang="en-US" dirty="0"/>
          </a:p>
          <a:p>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1"/>
          <a:stretch>
            <a:fillRect/>
          </a:stretch>
        </p:blipFill>
        <p:spPr>
          <a:xfrm>
            <a:off x="1819180" y="1460311"/>
            <a:ext cx="8493505" cy="4252794"/>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p:nvPr>
            <p:ph idx="1"/>
          </p:nvPr>
        </p:nvSpPr>
        <p:spPr>
          <a:xfrm>
            <a:off x="1030513" y="697424"/>
            <a:ext cx="10112767" cy="5238427"/>
          </a:xfrm>
        </p:spPr>
        <p:txBody>
          <a:bodyPr>
            <a:normAutofit/>
          </a:bodyPr>
          <a:lstStyle/>
          <a:p>
            <a:r>
              <a:rPr lang="en-US" sz="3600" b="1" dirty="0"/>
              <a:t>Food security </a:t>
            </a:r>
            <a:r>
              <a:rPr lang="en-US" sz="3600" dirty="0"/>
              <a:t>Access by all people at all times to sufficient food for an active and healthy life. </a:t>
            </a:r>
            <a:endParaRPr lang="en-US" sz="3600" dirty="0"/>
          </a:p>
          <a:p>
            <a:r>
              <a:rPr lang="en-US" sz="3600" dirty="0"/>
              <a:t>Food security includes at a minimum</a:t>
            </a:r>
            <a:br>
              <a:rPr lang="en-US" sz="3600" dirty="0"/>
            </a:br>
            <a:r>
              <a:rPr lang="en-US" sz="3600" dirty="0"/>
              <a:t>the ready availability of nutritionally adequate and safe foods and the ability to acquire them in socially acceptable ways (without resorting to emergency food sources, scavenging, stealing, or other coping strategies to meet basic food needs). </a:t>
            </a:r>
            <a:endParaRPr lang="en-US" sz="3600" dirty="0"/>
          </a:p>
          <a:p>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p:nvPr>
            <p:ph type="title"/>
          </p:nvPr>
        </p:nvSpPr>
        <p:spPr/>
        <p:txBody>
          <a:bodyPr/>
          <a:lstStyle/>
          <a:p>
            <a:r>
              <a:rPr lang="en-US" dirty="0"/>
              <a:t>Sample of a continuum </a:t>
            </a:r>
            <a:endParaRPr lang="en-US" dirty="0"/>
          </a:p>
        </p:txBody>
      </p:sp>
      <p:sp>
        <p:nvSpPr>
          <p:cNvPr id="3" name="Content Placeholder 2"/>
          <p:cNvSpPr/>
          <p:nvPr>
            <p:ph idx="1"/>
          </p:nvPr>
        </p:nvSpPr>
        <p:spPr/>
        <p:txBody>
          <a:bodyPr/>
          <a:lstStyle/>
          <a:p>
            <a:r>
              <a:rPr lang="en-US" sz="2400" b="1" dirty="0">
                <a:solidFill>
                  <a:srgbClr val="0070C0"/>
                </a:solidFill>
              </a:rPr>
              <a:t>Mild: We were worried whether our food would run out before we got money to buy more: often true, sometimes true, or never true </a:t>
            </a:r>
            <a:endParaRPr lang="en-US" sz="2400" b="1" dirty="0">
              <a:solidFill>
                <a:srgbClr val="0070C0"/>
              </a:solidFill>
            </a:endParaRPr>
          </a:p>
          <a:p>
            <a:r>
              <a:rPr lang="en-US" sz="2400" b="1" dirty="0">
                <a:solidFill>
                  <a:srgbClr val="0070C0"/>
                </a:solidFill>
              </a:rPr>
              <a:t>Moderate: Were you ever hungry but didn’t eat because you couldn’t afford enough food?: yes, no </a:t>
            </a:r>
            <a:endParaRPr lang="en-US" sz="2400" b="1" dirty="0">
              <a:solidFill>
                <a:srgbClr val="0070C0"/>
              </a:solidFill>
            </a:endParaRPr>
          </a:p>
          <a:p>
            <a:r>
              <a:rPr lang="en-US" sz="2400" b="1" dirty="0">
                <a:solidFill>
                  <a:srgbClr val="0070C0"/>
                </a:solidFill>
              </a:rPr>
              <a:t> Severe: Did your child ever skip meals because there wasn’t enough money for food?: yes, no </a:t>
            </a:r>
            <a:endParaRPr lang="en-US" sz="2400" b="1" dirty="0">
              <a:solidFill>
                <a:srgbClr val="0070C0"/>
              </a:solidFill>
            </a:endParaRPr>
          </a:p>
          <a:p>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1"/>
          <a:stretch>
            <a:fillRect/>
          </a:stretch>
        </p:blipFill>
        <p:spPr>
          <a:xfrm>
            <a:off x="711200" y="0"/>
            <a:ext cx="9829800" cy="6773465"/>
          </a:xfr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p:nvPr>
            <p:ph type="title"/>
          </p:nvPr>
        </p:nvSpPr>
        <p:spPr/>
        <p:txBody>
          <a:bodyPr>
            <a:normAutofit fontScale="90000"/>
          </a:bodyPr>
          <a:lstStyle/>
          <a:p>
            <a:r>
              <a:rPr lang="en-US" dirty="0"/>
              <a:t>Food insecurity in the U.S. is associated with: </a:t>
            </a:r>
            <a:br>
              <a:rPr lang="en-US" dirty="0"/>
            </a:br>
            <a:endParaRPr lang="en-US" dirty="0"/>
          </a:p>
        </p:txBody>
      </p:sp>
      <p:sp>
        <p:nvSpPr>
          <p:cNvPr id="3" name="Content Placeholder 2"/>
          <p:cNvSpPr/>
          <p:nvPr>
            <p:ph idx="1"/>
          </p:nvPr>
        </p:nvSpPr>
        <p:spPr/>
        <p:txBody>
          <a:bodyPr>
            <a:normAutofit lnSpcReduction="10000"/>
          </a:bodyPr>
          <a:lstStyle/>
          <a:p>
            <a:r>
              <a:rPr lang="en-US" dirty="0"/>
              <a:t>Food insecurity in the U.S. is associated with: </a:t>
            </a:r>
            <a:endParaRPr lang="en-US" dirty="0"/>
          </a:p>
          <a:p>
            <a:r>
              <a:rPr lang="en-US" dirty="0"/>
              <a:t>Lower nutrient intakes/dietary quality—especially in adult women </a:t>
            </a:r>
            <a:endParaRPr lang="en-US" dirty="0"/>
          </a:p>
          <a:p>
            <a:r>
              <a:rPr lang="en-US" dirty="0"/>
              <a:t>Psychosocial problems in children and youth </a:t>
            </a:r>
            <a:endParaRPr lang="en-US" dirty="0"/>
          </a:p>
          <a:p>
            <a:r>
              <a:rPr lang="en-US" dirty="0"/>
              <a:t>Disordered eating patterns in women </a:t>
            </a:r>
            <a:endParaRPr lang="en-US" dirty="0"/>
          </a:p>
          <a:p>
            <a:r>
              <a:rPr lang="en-US" dirty="0"/>
              <a:t>Self-reported “poor or fair” health </a:t>
            </a:r>
            <a:endParaRPr lang="en-US" dirty="0"/>
          </a:p>
          <a:p>
            <a:r>
              <a:rPr lang="en-US" dirty="0"/>
              <a:t>Poor mental health/ depressive symptoms </a:t>
            </a:r>
            <a:endParaRPr lang="en-US" dirty="0"/>
          </a:p>
          <a:p>
            <a:r>
              <a:rPr lang="en-US" dirty="0"/>
              <a:t>Obesity in adults </a:t>
            </a:r>
            <a:endParaRPr lang="en-US" dirty="0"/>
          </a:p>
          <a:p>
            <a:r>
              <a:rPr lang="en-US" dirty="0"/>
              <a:t>  At-risk of overweight in children </a:t>
            </a:r>
            <a:endParaRPr lang="en-US" dirty="0"/>
          </a:p>
          <a:p>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p:nvPr>
            <p:ph type="title"/>
          </p:nvPr>
        </p:nvSpPr>
        <p:spPr/>
        <p:txBody>
          <a:bodyPr>
            <a:normAutofit fontScale="90000"/>
          </a:bodyPr>
          <a:lstStyle/>
          <a:p>
            <a:r>
              <a:rPr lang="en-US" dirty="0"/>
              <a:t>poverty and food insecurity perfectly correlated? </a:t>
            </a:r>
            <a:br>
              <a:rPr lang="en-US" dirty="0"/>
            </a:br>
            <a:endParaRPr lang="en-US" dirty="0"/>
          </a:p>
        </p:txBody>
      </p:sp>
      <p:sp>
        <p:nvSpPr>
          <p:cNvPr id="3" name="Content Placeholder 2"/>
          <p:cNvSpPr/>
          <p:nvPr>
            <p:ph idx="1"/>
          </p:nvPr>
        </p:nvSpPr>
        <p:spPr>
          <a:xfrm>
            <a:off x="2231136" y="2638044"/>
            <a:ext cx="8728016" cy="3339675"/>
          </a:xfrm>
        </p:spPr>
        <p:txBody>
          <a:bodyPr/>
          <a:lstStyle/>
          <a:p>
            <a:pPr marL="0" indent="0">
              <a:buNone/>
            </a:pPr>
            <a:endParaRPr lang="en-US" dirty="0"/>
          </a:p>
          <a:p>
            <a:r>
              <a:rPr lang="en-US" dirty="0"/>
              <a:t>Poverty/income measures do not account for price differences in housing, food, and health care </a:t>
            </a:r>
            <a:endParaRPr lang="en-US" dirty="0"/>
          </a:p>
          <a:p>
            <a:r>
              <a:rPr lang="en-US" dirty="0"/>
              <a:t>Recent economic changes (loss of job, divorce, unexpected expenses) affect household food insecurity </a:t>
            </a:r>
            <a:endParaRPr lang="en-US" dirty="0"/>
          </a:p>
          <a:p>
            <a:r>
              <a:rPr lang="en-US" dirty="0"/>
              <a:t>Food assistance buffer the effects of low income but not all the needy are reached </a:t>
            </a:r>
            <a:endParaRPr lang="en-US" dirty="0"/>
          </a:p>
          <a:p>
            <a:r>
              <a:rPr lang="en-US" dirty="0"/>
              <a:t>Access to family, friends’ resources may buffer the effects of poverty (at least short term) </a:t>
            </a:r>
            <a:endParaRPr lang="en-US" dirty="0"/>
          </a:p>
          <a:p>
            <a:endParaRPr lang="en-US" dirty="0"/>
          </a:p>
        </p:txBody>
      </p:sp>
      <mc:AlternateContent xmlns:mc="http://schemas.openxmlformats.org/markup-compatibility/2006" xmlns:p14="http://schemas.microsoft.com/office/powerpoint/2010/main">
        <mc:Choice Requires="p14">
          <p:contentPart r:id="rId1" p14:bwMode="auto">
            <p14:nvContentPartPr>
              <p14:cNvPr id="4" name="Ink 3"/>
              <p14:cNvContentPartPr/>
              <p14:nvPr/>
            </p14:nvContentPartPr>
            <p14:xfrm>
              <a:off x="5161688" y="3061607"/>
              <a:ext cx="321648" cy="341879"/>
            </p14:xfrm>
          </p:contentPart>
        </mc:Choice>
        <mc:Fallback xmlns="">
          <p:pic>
            <p:nvPicPr>
              <p:cNvPr id="4" name="Ink 3"/>
            </p:nvPicPr>
            <p:blipFill>
              <a:blip/>
            </p:blipFill>
            <p:spPr>
              <a:xfrm>
                <a:off x="5161688" y="3061607"/>
                <a:ext cx="321648" cy="341879"/>
              </a:xfrm>
              <a:prstGeom prst="rect"/>
            </p:spPr>
          </p:pic>
        </mc:Fallback>
      </mc:AlternateContent>
      <mc:AlternateContent xmlns:mc="http://schemas.openxmlformats.org/markup-compatibility/2006" xmlns:p14="http://schemas.microsoft.com/office/powerpoint/2010/main">
        <mc:Choice Requires="p14">
          <p:contentPart r:id="rId2" p14:bwMode="auto">
            <p14:nvContentPartPr>
              <p14:cNvPr id="5" name="Ink 4"/>
              <p14:cNvContentPartPr/>
              <p14:nvPr/>
            </p14:nvContentPartPr>
            <p14:xfrm>
              <a:off x="5508226" y="3306535"/>
              <a:ext cx="450563" cy="112259"/>
            </p14:xfrm>
          </p:contentPart>
        </mc:Choice>
        <mc:Fallback xmlns="">
          <p:pic>
            <p:nvPicPr>
              <p:cNvPr id="5" name="Ink 4"/>
            </p:nvPicPr>
            <p:blipFill>
              <a:blip/>
            </p:blipFill>
            <p:spPr>
              <a:xfrm>
                <a:off x="5508226" y="3306535"/>
                <a:ext cx="450563" cy="112259"/>
              </a:xfrm>
              <a:prstGeom prst="rect"/>
            </p:spPr>
          </p:pic>
        </mc:Fallback>
      </mc:AlternateContent>
      <mc:AlternateContent xmlns:mc="http://schemas.openxmlformats.org/markup-compatibility/2006" xmlns:p14="http://schemas.microsoft.com/office/powerpoint/2010/main">
        <mc:Choice Requires="p14">
          <p:contentPart r:id="rId3" p14:bwMode="auto">
            <p14:nvContentPartPr>
              <p14:cNvPr id="6" name="Ink 5"/>
              <p14:cNvContentPartPr/>
              <p14:nvPr/>
            </p14:nvContentPartPr>
            <p14:xfrm>
              <a:off x="6458492" y="3051401"/>
              <a:ext cx="2363860" cy="316366"/>
            </p14:xfrm>
          </p:contentPart>
        </mc:Choice>
        <mc:Fallback xmlns="">
          <p:pic>
            <p:nvPicPr>
              <p:cNvPr id="6" name="Ink 5"/>
            </p:nvPicPr>
            <p:blipFill>
              <a:blip/>
            </p:blipFill>
            <p:spPr>
              <a:xfrm>
                <a:off x="6458492" y="3051401"/>
                <a:ext cx="2363860" cy="316366"/>
              </a:xfrm>
              <a:prstGeom prst="rect"/>
            </p:spPr>
          </p:pic>
        </mc:Fallback>
      </mc:AlternateContent>
      <mc:AlternateContent xmlns:mc="http://schemas.openxmlformats.org/markup-compatibility/2006" xmlns:p14="http://schemas.microsoft.com/office/powerpoint/2010/main">
        <mc:Choice Requires="p14">
          <p:contentPart r:id="rId4" p14:bwMode="auto">
            <p14:nvContentPartPr>
              <p14:cNvPr id="7" name="Ink 6"/>
              <p14:cNvContentPartPr/>
              <p14:nvPr/>
            </p14:nvContentPartPr>
            <p14:xfrm>
              <a:off x="9144000" y="3347357"/>
              <a:ext cx="790718" cy="35718"/>
            </p14:xfrm>
          </p:contentPart>
        </mc:Choice>
        <mc:Fallback xmlns="">
          <p:pic>
            <p:nvPicPr>
              <p:cNvPr id="7" name="Ink 6"/>
            </p:nvPicPr>
            <p:blipFill>
              <a:blip/>
            </p:blipFill>
            <p:spPr>
              <a:xfrm>
                <a:off x="9144000" y="3347357"/>
                <a:ext cx="790718" cy="35718"/>
              </a:xfrm>
              <a:prstGeom prst="rect"/>
            </p:spPr>
          </p:pic>
        </mc:Fallback>
      </mc:AlternateContent>
      <mc:AlternateContent xmlns:mc="http://schemas.openxmlformats.org/markup-compatibility/2006" xmlns:p14="http://schemas.microsoft.com/office/powerpoint/2010/main">
        <mc:Choice Requires="p14">
          <p:contentPart r:id="rId5" p14:bwMode="auto">
            <p14:nvContentPartPr>
              <p14:cNvPr id="8" name="Ink 7"/>
              <p14:cNvContentPartPr/>
              <p14:nvPr/>
            </p14:nvContentPartPr>
            <p14:xfrm>
              <a:off x="10072567" y="3311638"/>
              <a:ext cx="413548" cy="48475"/>
            </p14:xfrm>
          </p:contentPart>
        </mc:Choice>
        <mc:Fallback xmlns="">
          <p:pic>
            <p:nvPicPr>
              <p:cNvPr id="8" name="Ink 7"/>
            </p:nvPicPr>
            <p:blipFill>
              <a:blip/>
            </p:blipFill>
            <p:spPr>
              <a:xfrm>
                <a:off x="10072567" y="3311638"/>
                <a:ext cx="413548" cy="48475"/>
              </a:xfrm>
              <a:prstGeom prst="rect"/>
            </p:spPr>
          </p:pic>
        </mc:Fallback>
      </mc:AlternateContent>
      <mc:AlternateContent xmlns:mc="http://schemas.openxmlformats.org/markup-compatibility/2006" xmlns:p14="http://schemas.microsoft.com/office/powerpoint/2010/main">
        <mc:Choice Requires="p14">
          <p:contentPart r:id="rId6" p14:bwMode="auto">
            <p14:nvContentPartPr>
              <p14:cNvPr id="9" name="Ink 8"/>
              <p14:cNvContentPartPr/>
              <p14:nvPr/>
            </p14:nvContentPartPr>
            <p14:xfrm>
              <a:off x="3077995" y="3628163"/>
              <a:ext cx="1241281" cy="55970"/>
            </p14:xfrm>
          </p:contentPart>
        </mc:Choice>
        <mc:Fallback xmlns="">
          <p:pic>
            <p:nvPicPr>
              <p:cNvPr id="9" name="Ink 8"/>
            </p:nvPicPr>
            <p:blipFill>
              <a:blip/>
            </p:blipFill>
            <p:spPr>
              <a:xfrm>
                <a:off x="3077995" y="3628163"/>
                <a:ext cx="1241281" cy="55970"/>
              </a:xfrm>
              <a:prstGeom prst="rect"/>
            </p:spPr>
          </p:pic>
        </mc:Fallback>
      </mc:AlternateContent>
      <mc:AlternateContent xmlns:mc="http://schemas.openxmlformats.org/markup-compatibility/2006" xmlns:p14="http://schemas.microsoft.com/office/powerpoint/2010/main">
        <mc:Choice Requires="p14">
          <p:contentPart r:id="rId7" p14:bwMode="auto">
            <p14:nvContentPartPr>
              <p14:cNvPr id="10" name="Ink 9"/>
              <p14:cNvContentPartPr/>
              <p14:nvPr/>
            </p14:nvContentPartPr>
            <p14:xfrm>
              <a:off x="7847196" y="4388303"/>
              <a:ext cx="352281" cy="357188"/>
            </p14:xfrm>
          </p:contentPart>
        </mc:Choice>
        <mc:Fallback xmlns="">
          <p:pic>
            <p:nvPicPr>
              <p:cNvPr id="10" name="Ink 9"/>
            </p:nvPicPr>
            <p:blipFill>
              <a:blip/>
            </p:blipFill>
            <p:spPr>
              <a:xfrm>
                <a:off x="7847196" y="4388303"/>
                <a:ext cx="352281" cy="357188"/>
              </a:xfrm>
              <a:prstGeom prst="rect"/>
            </p:spPr>
          </p:pic>
        </mc:Fallback>
      </mc:AlternateContent>
      <mc:AlternateContent xmlns:mc="http://schemas.openxmlformats.org/markup-compatibility/2006" xmlns:p14="http://schemas.microsoft.com/office/powerpoint/2010/main">
        <mc:Choice Requires="p14">
          <p:contentPart r:id="rId8" p14:bwMode="auto">
            <p14:nvContentPartPr>
              <p14:cNvPr id="11" name="Ink 10"/>
              <p14:cNvContentPartPr/>
              <p14:nvPr/>
            </p14:nvContentPartPr>
            <p14:xfrm>
              <a:off x="8270954" y="4679156"/>
              <a:ext cx="2319186" cy="76540"/>
            </p14:xfrm>
          </p:contentPart>
        </mc:Choice>
        <mc:Fallback xmlns="">
          <p:pic>
            <p:nvPicPr>
              <p:cNvPr id="11" name="Ink 10"/>
            </p:nvPicPr>
            <p:blipFill>
              <a:blip/>
            </p:blipFill>
            <p:spPr>
              <a:xfrm>
                <a:off x="8270954" y="4679156"/>
                <a:ext cx="2319186" cy="76540"/>
              </a:xfrm>
              <a:prstGeom prst="rect"/>
            </p:spPr>
          </p:pic>
        </mc:Fallback>
      </mc:AlternateContent>
      <mc:AlternateContent xmlns:mc="http://schemas.openxmlformats.org/markup-compatibility/2006" xmlns:p14="http://schemas.microsoft.com/office/powerpoint/2010/main">
        <mc:Choice Requires="p14">
          <p:contentPart r:id="rId9" p14:bwMode="auto">
            <p14:nvContentPartPr>
              <p14:cNvPr id="12" name="Ink 11"/>
              <p14:cNvContentPartPr/>
              <p14:nvPr/>
            </p14:nvContentPartPr>
            <p14:xfrm>
              <a:off x="2593608" y="4612821"/>
              <a:ext cx="2315356" cy="132670"/>
            </p14:xfrm>
          </p:contentPart>
        </mc:Choice>
        <mc:Fallback xmlns="">
          <p:pic>
            <p:nvPicPr>
              <p:cNvPr id="12" name="Ink 11"/>
            </p:nvPicPr>
            <p:blipFill>
              <a:blip/>
            </p:blipFill>
            <p:spPr>
              <a:xfrm>
                <a:off x="2593608" y="4612821"/>
                <a:ext cx="2315356" cy="132670"/>
              </a:xfrm>
              <a:prstGeom prst="rect"/>
            </p:spPr>
          </p:pic>
        </mc:Fallback>
      </mc:AlternateContent>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p:nvPr>
            <p:ph type="title"/>
          </p:nvPr>
        </p:nvSpPr>
        <p:spPr/>
        <p:txBody>
          <a:bodyPr/>
          <a:lstStyle/>
          <a:p>
            <a:r>
              <a:rPr lang="en-US" dirty="0"/>
              <a:t>Double burden of malnutrition</a:t>
            </a:r>
            <a:endParaRPr lang="en-US" dirty="0"/>
          </a:p>
        </p:txBody>
      </p:sp>
      <p:sp>
        <p:nvSpPr>
          <p:cNvPr id="3" name="Content Placeholder 2"/>
          <p:cNvSpPr/>
          <p:nvPr>
            <p:ph idx="1"/>
          </p:nvPr>
        </p:nvSpPr>
        <p:spPr>
          <a:xfrm>
            <a:off x="1521453" y="2502004"/>
            <a:ext cx="4374380" cy="3353323"/>
          </a:xfrm>
        </p:spPr>
        <p:txBody>
          <a:bodyPr/>
          <a:lstStyle/>
          <a:p>
            <a:r>
              <a:rPr lang="en-US" dirty="0"/>
              <a:t>The double burden of malnutrition </a:t>
            </a:r>
            <a:endParaRPr lang="en-US" dirty="0"/>
          </a:p>
          <a:p>
            <a:r>
              <a:rPr lang="en-US" dirty="0"/>
              <a:t>The coexistence of </a:t>
            </a:r>
            <a:r>
              <a:rPr lang="en-US" b="1" dirty="0">
                <a:solidFill>
                  <a:schemeClr val="accent2">
                    <a:lumMod val="75000"/>
                  </a:schemeClr>
                </a:solidFill>
              </a:rPr>
              <a:t>undernutrition </a:t>
            </a:r>
            <a:r>
              <a:rPr lang="en-US" dirty="0"/>
              <a:t>along with </a:t>
            </a:r>
            <a:r>
              <a:rPr lang="en-US" b="1" dirty="0">
                <a:solidFill>
                  <a:schemeClr val="accent2">
                    <a:lumMod val="75000"/>
                  </a:schemeClr>
                </a:solidFill>
              </a:rPr>
              <a:t>overweight and obesity</a:t>
            </a:r>
            <a:r>
              <a:rPr lang="en-US" dirty="0"/>
              <a:t>, or diet-related noncommunicable diseases, within individuals, households and populations, and across the </a:t>
            </a:r>
            <a:r>
              <a:rPr lang="en-US" dirty="0" err="1"/>
              <a:t>lifecourse</a:t>
            </a:r>
            <a:r>
              <a:rPr lang="en-US" dirty="0"/>
              <a:t>.</a:t>
            </a:r>
            <a:endParaRPr lang="en-US" dirty="0"/>
          </a:p>
          <a:p>
            <a:endParaRPr lang="en-US" dirty="0"/>
          </a:p>
        </p:txBody>
      </p:sp>
      <p:sp>
        <p:nvSpPr>
          <p:cNvPr id="4" name="Rectangle 3"/>
          <p:cNvSpPr/>
          <p:nvPr/>
        </p:nvSpPr>
        <p:spPr>
          <a:xfrm>
            <a:off x="950923" y="6019253"/>
            <a:ext cx="1419106" cy="369332"/>
          </a:xfrm>
          <a:prstGeom prst="rect">
            <a:avLst/>
          </a:prstGeom>
        </p:spPr>
        <p:txBody>
          <a:bodyPr wrap="none">
            <a:spAutoFit/>
          </a:bodyPr>
          <a:lstStyle/>
          <a:p>
            <a:r>
              <a:rPr lang="en-US" dirty="0" err="1"/>
              <a:t>www.who.int</a:t>
            </a:r>
            <a:endParaRPr lang="en-US" dirty="0"/>
          </a:p>
        </p:txBody>
      </p:sp>
      <p:sp>
        <p:nvSpPr>
          <p:cNvPr id="5" name="TextBox 4"/>
          <p:cNvSpPr txBox="1"/>
          <p:nvPr/>
        </p:nvSpPr>
        <p:spPr>
          <a:xfrm>
            <a:off x="7206018" y="2609004"/>
            <a:ext cx="4476466" cy="3139321"/>
          </a:xfrm>
          <a:prstGeom prst="rect">
            <a:avLst/>
          </a:prstGeom>
          <a:noFill/>
        </p:spPr>
        <p:txBody>
          <a:bodyPr wrap="square" rtlCol="0">
            <a:spAutoFit/>
          </a:bodyPr>
          <a:lstStyle/>
          <a:p>
            <a:r>
              <a:rPr lang="en-US" b="1" u="sng" dirty="0"/>
              <a:t>Individual level </a:t>
            </a:r>
            <a:r>
              <a:rPr lang="en-US" dirty="0"/>
              <a:t>:</a:t>
            </a:r>
            <a:endParaRPr lang="en-US" dirty="0"/>
          </a:p>
          <a:p>
            <a:r>
              <a:rPr lang="en-US" dirty="0"/>
              <a:t>obesity with deficiency of one or various vitamins and minerals, or overweight in an adult who was stunted during childhood</a:t>
            </a:r>
            <a:endParaRPr lang="en-US" dirty="0"/>
          </a:p>
          <a:p>
            <a:r>
              <a:rPr lang="en-US" b="1" u="sng" dirty="0"/>
              <a:t>Household level </a:t>
            </a:r>
            <a:r>
              <a:rPr lang="en-US" b="1" dirty="0"/>
              <a:t>– </a:t>
            </a:r>
            <a:r>
              <a:rPr lang="en-US" dirty="0"/>
              <a:t>For example: mother may be overweight or </a:t>
            </a:r>
            <a:r>
              <a:rPr lang="en-US" dirty="0" err="1"/>
              <a:t>anaemic</a:t>
            </a:r>
            <a:r>
              <a:rPr lang="en-US" dirty="0"/>
              <a:t> and a child or grandparent is underweight </a:t>
            </a:r>
            <a:endParaRPr lang="en-US" dirty="0"/>
          </a:p>
          <a:p>
            <a:r>
              <a:rPr lang="en-US" b="1" u="sng" dirty="0"/>
              <a:t>Population level </a:t>
            </a:r>
            <a:endParaRPr lang="en-US" b="1" u="sng" dirty="0"/>
          </a:p>
          <a:p>
            <a:r>
              <a:rPr lang="en-US" dirty="0"/>
              <a:t>prevalence of both undernutrition and overweight in the same community, nation or region.</a:t>
            </a: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p:nvPr>
            <p:ph type="title"/>
          </p:nvPr>
        </p:nvSpPr>
        <p:spPr/>
        <p:txBody>
          <a:bodyPr/>
          <a:lstStyle/>
          <a:p>
            <a:r>
              <a:rPr lang="en-US" dirty="0"/>
              <a:t>The food insecurity- obesity link</a:t>
            </a:r>
            <a:endParaRPr lang="en-US" dirty="0"/>
          </a:p>
        </p:txBody>
      </p:sp>
      <p:sp>
        <p:nvSpPr>
          <p:cNvPr id="3" name="Content Placeholder 2"/>
          <p:cNvSpPr/>
          <p:nvPr>
            <p:ph idx="1"/>
          </p:nvPr>
        </p:nvSpPr>
        <p:spPr>
          <a:xfrm>
            <a:off x="2053715" y="2483104"/>
            <a:ext cx="7729728" cy="3101983"/>
          </a:xfrm>
        </p:spPr>
        <p:txBody>
          <a:bodyPr/>
          <a:lstStyle/>
          <a:p>
            <a:pPr marL="457200" indent="-457200">
              <a:buFont typeface="+mj-lt"/>
              <a:buAutoNum type="arabicPeriod"/>
            </a:pPr>
            <a:r>
              <a:rPr lang="en-US" b="1" dirty="0"/>
              <a:t>The need to maximize caloric intake</a:t>
            </a:r>
            <a:endParaRPr lang="en-US" b="1" dirty="0"/>
          </a:p>
          <a:p>
            <a:pPr marL="0" indent="0">
              <a:buNone/>
            </a:pPr>
            <a:endParaRPr lang="en-US" b="1" dirty="0"/>
          </a:p>
          <a:p>
            <a:r>
              <a:rPr lang="en-US" dirty="0"/>
              <a:t>Without adequate resources for food, families must make decisions to stretch their food money as far as possible and maximize the number of calories they can buy so that their members do not suffer from frequent hunger. </a:t>
            </a:r>
            <a:endParaRPr lang="en-US" dirty="0"/>
          </a:p>
          <a:p>
            <a:r>
              <a:rPr lang="en-US" dirty="0"/>
              <a:t>Low-income families therefore may consume lower-cost foods with relatively higher levels of calories per dollar to stave off hunger when they lack the money to purchase a more healthful balance of more nutritious foods.</a:t>
            </a:r>
            <a:endParaRPr lang="en-US" dirty="0"/>
          </a:p>
          <a:p>
            <a:endParaRPr lang="en-US" dirty="0"/>
          </a:p>
        </p:txBody>
      </p:sp>
      <p:pic>
        <p:nvPicPr>
          <p:cNvPr id="3073" name="Picture 1" descr="page21image41059883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8255000" cy="635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p:nvPr>
            <p:ph idx="1"/>
          </p:nvPr>
        </p:nvSpPr>
        <p:spPr>
          <a:xfrm>
            <a:off x="818866" y="914400"/>
            <a:ext cx="9826388" cy="3406259"/>
          </a:xfrm>
        </p:spPr>
        <p:txBody>
          <a:bodyPr/>
          <a:lstStyle/>
          <a:p>
            <a:pPr marL="457200" indent="-457200">
              <a:buFont typeface="+mj-lt"/>
              <a:buAutoNum type="arabicPeriod" startAt="2"/>
            </a:pPr>
            <a:r>
              <a:rPr lang="en-US" b="1" dirty="0"/>
              <a:t>The trade-off between food quantity and quality</a:t>
            </a:r>
            <a:endParaRPr lang="en-US" b="1" dirty="0"/>
          </a:p>
          <a:p>
            <a:endParaRPr lang="en-US" dirty="0"/>
          </a:p>
          <a:p>
            <a:r>
              <a:rPr lang="en-US" dirty="0"/>
              <a:t>Research on coping strategies among food-insecure households shows that, along the continuum of typical coping strategies, food quality is generally affected before the quantity of intake. </a:t>
            </a:r>
            <a:endParaRPr lang="en-US" dirty="0"/>
          </a:p>
          <a:p>
            <a:r>
              <a:rPr lang="en-US" dirty="0"/>
              <a:t>As a result, although families may get enough food to avoid feeling hungry, they also may be poorly nourished because they cannot afford a consistently adequate diet that promotes health and averts obesity. In the short term, the stomach registers that it is full, not whether a meal was nutritious.</a:t>
            </a:r>
            <a:endParaRPr lang="en-US" dirty="0"/>
          </a:p>
          <a:p>
            <a:endParaRPr lang="en-US" dirty="0"/>
          </a:p>
        </p:txBody>
      </p:sp>
      <mc:AlternateContent xmlns:mc="http://schemas.openxmlformats.org/markup-compatibility/2006" xmlns:p14="http://schemas.microsoft.com/office/powerpoint/2010/main">
        <mc:Choice Requires="p14">
          <p:contentPart r:id="rId1" p14:bwMode="auto">
            <p14:nvContentPartPr>
              <p14:cNvPr id="2" name="Ink 1"/>
              <p14:cNvContentPartPr/>
              <p14:nvPr/>
            </p14:nvContentPartPr>
            <p14:xfrm>
              <a:off x="5090211" y="2286000"/>
              <a:ext cx="5531839" cy="122464"/>
            </p14:xfrm>
          </p:contentPart>
        </mc:Choice>
        <mc:Fallback xmlns="">
          <p:pic>
            <p:nvPicPr>
              <p:cNvPr id="2" name="Ink 1"/>
            </p:nvPicPr>
            <p:blipFill>
              <a:blip/>
            </p:blipFill>
            <p:spPr>
              <a:xfrm>
                <a:off x="5090211" y="2286000"/>
                <a:ext cx="5531839" cy="122464"/>
              </a:xfrm>
              <a:prstGeom prst="rect"/>
            </p:spPr>
          </p:pic>
        </mc:Fallback>
      </mc:AlternateContent>
      <mc:AlternateContent xmlns:mc="http://schemas.openxmlformats.org/markup-compatibility/2006" xmlns:p14="http://schemas.microsoft.com/office/powerpoint/2010/main">
        <mc:Choice Requires="p14">
          <p:contentPart r:id="rId2" p14:bwMode="auto">
            <p14:nvContentPartPr>
              <p14:cNvPr id="4" name="Ink 3"/>
              <p14:cNvContentPartPr/>
              <p14:nvPr/>
            </p14:nvContentPartPr>
            <p14:xfrm>
              <a:off x="1041527" y="2564096"/>
              <a:ext cx="671377" cy="38270"/>
            </p14:xfrm>
          </p:contentPart>
        </mc:Choice>
        <mc:Fallback xmlns="">
          <p:pic>
            <p:nvPicPr>
              <p:cNvPr id="4" name="Ink 3"/>
            </p:nvPicPr>
            <p:blipFill>
              <a:blip/>
            </p:blipFill>
            <p:spPr>
              <a:xfrm>
                <a:off x="1041527" y="2564096"/>
                <a:ext cx="671377" cy="38270"/>
              </a:xfrm>
              <a:prstGeom prst="rect"/>
            </p:spPr>
          </p:pic>
        </mc:Fallback>
      </mc:AlternateContent>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p:nvPr>
            <p:ph idx="1"/>
          </p:nvPr>
        </p:nvSpPr>
        <p:spPr>
          <a:xfrm>
            <a:off x="1112019" y="945720"/>
            <a:ext cx="9437699" cy="4431498"/>
          </a:xfrm>
        </p:spPr>
        <p:txBody>
          <a:bodyPr>
            <a:normAutofit/>
          </a:bodyPr>
          <a:lstStyle/>
          <a:p>
            <a:pPr marL="457200" indent="-457200">
              <a:buFont typeface="+mj-lt"/>
              <a:buAutoNum type="arabicPeriod" startAt="3"/>
            </a:pPr>
            <a:r>
              <a:rPr lang="en-US" b="1" dirty="0"/>
              <a:t>Overeating when food is available.</a:t>
            </a:r>
            <a:endParaRPr lang="en-US" dirty="0"/>
          </a:p>
          <a:p>
            <a:r>
              <a:rPr lang="en-US" dirty="0"/>
              <a:t>In addition, obesity can be an adaptive response to periods when people are unable to get enough to eat. </a:t>
            </a:r>
            <a:endParaRPr lang="en-US" dirty="0"/>
          </a:p>
          <a:p>
            <a:r>
              <a:rPr lang="en-US" dirty="0"/>
              <a:t>Research indicates that chronic ups and downs in food availability can cause people to eat more when food is available than they normally would. </a:t>
            </a:r>
            <a:endParaRPr lang="en-US" dirty="0"/>
          </a:p>
          <a:p>
            <a:r>
              <a:rPr lang="en-US" dirty="0"/>
              <a:t>Over time, this cycle can result in weight gain. </a:t>
            </a:r>
            <a:endParaRPr lang="en-US" dirty="0"/>
          </a:p>
          <a:p>
            <a:r>
              <a:rPr lang="en-US" dirty="0"/>
              <a:t>Research among food-insecure families also shows that low-income mothers first sacrifice their own nutrition by restricting their food intake during periods of food insufficiency in order to protect their children from hunger. This practice may result in eating more than is desirable when food is available, thereby contributing to obesity among poor women</a:t>
            </a: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p:nvPr>
            <p:ph idx="1"/>
          </p:nvPr>
        </p:nvSpPr>
        <p:spPr>
          <a:xfrm>
            <a:off x="880007" y="962546"/>
            <a:ext cx="9219336" cy="4660331"/>
          </a:xfrm>
        </p:spPr>
        <p:txBody>
          <a:bodyPr>
            <a:normAutofit/>
          </a:bodyPr>
          <a:lstStyle/>
          <a:p>
            <a:r>
              <a:rPr lang="en-US" sz="2100" dirty="0"/>
              <a:t>Food insecure eat cheaper energy-dense foods </a:t>
            </a:r>
            <a:endParaRPr lang="en-US" sz="2100" dirty="0"/>
          </a:p>
          <a:p>
            <a:r>
              <a:rPr lang="en-US" sz="2100" dirty="0"/>
              <a:t>Periods without enough food cause overeating when food is available </a:t>
            </a:r>
            <a:endParaRPr lang="en-US" sz="2100" dirty="0"/>
          </a:p>
          <a:p>
            <a:r>
              <a:rPr lang="en-US" sz="2100" dirty="0"/>
              <a:t>Fluctuations in eating habits result in greater efficiency in use of energy </a:t>
            </a:r>
            <a:endParaRPr lang="en-US" sz="2100" dirty="0"/>
          </a:p>
          <a:p>
            <a:r>
              <a:rPr lang="en-US" sz="2100" dirty="0"/>
              <a:t>Food insecurity lowers dietary quality ( more sat fat, energy /sugar dense snacks/ less fruits and vegetables)</a:t>
            </a:r>
            <a:endParaRPr lang="en-US" sz="2100" dirty="0"/>
          </a:p>
          <a:p>
            <a:endParaRPr lang="en-US" sz="2100" dirty="0"/>
          </a:p>
          <a:p>
            <a:r>
              <a:rPr lang="en-US" sz="2100" dirty="0"/>
              <a:t>How can it affect children?</a:t>
            </a:r>
            <a:endParaRPr lang="en-US" sz="2100" dirty="0"/>
          </a:p>
          <a:p>
            <a:r>
              <a:rPr lang="en-US" sz="2100" dirty="0"/>
              <a:t>Adults? </a:t>
            </a:r>
            <a:endParaRPr lang="en-US" sz="2100" dirty="0"/>
          </a:p>
          <a:p>
            <a:r>
              <a:rPr lang="en-US" sz="2100" dirty="0"/>
              <a:t>Increased stress, chronic inflammation, blood pressure, decreased memory functioning ?</a:t>
            </a:r>
            <a:endParaRPr lang="en-US" sz="2100" dirty="0"/>
          </a:p>
          <a:p>
            <a:endParaRPr lang="en-US" dirty="0"/>
          </a:p>
        </p:txBody>
      </p:sp>
      <p:pic>
        <p:nvPicPr>
          <p:cNvPr id="4099" name="Picture 3" descr="page26image421082096"/>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8255000" cy="635000"/>
          </a:xfrm>
          <a:prstGeom prst="rect">
            <a:avLst/>
          </a:prstGeom>
          <a:noFill/>
          <a:extLst>
            <a:ext uri="{909E8E84-426E-40DD-AFC4-6F175D3DCCD1}">
              <a14:hiddenFill xmlns:a14="http://schemas.microsoft.com/office/drawing/2010/main">
                <a:solidFill>
                  <a:srgbClr val="FFFFFF"/>
                </a:solidFill>
              </a14:hiddenFill>
            </a:ext>
          </a:extLst>
        </p:spPr>
      </p:pic>
      <p:pic>
        <p:nvPicPr>
          <p:cNvPr id="4097" name="Picture 1" descr="page22image410608608"/>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8255000" cy="635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p:nvPr>
            <p:ph type="title"/>
          </p:nvPr>
        </p:nvSpPr>
        <p:spPr/>
        <p:txBody>
          <a:bodyPr>
            <a:normAutofit fontScale="90000"/>
          </a:bodyPr>
          <a:lstStyle/>
          <a:p>
            <a:r>
              <a:rPr lang="en-US" dirty="0"/>
              <a:t>Results From the Socio-Economic &amp; Food Security Survey 2014 - Palestine</a:t>
            </a:r>
            <a:endParaRPr lang="en-US" dirty="0"/>
          </a:p>
        </p:txBody>
      </p:sp>
      <p:pic>
        <p:nvPicPr>
          <p:cNvPr id="4" name="Content Placeholder 3"/>
          <p:cNvPicPr>
            <a:picLocks noGrp="1" noChangeAspect="1"/>
          </p:cNvPicPr>
          <p:nvPr>
            <p:ph idx="1"/>
          </p:nvPr>
        </p:nvPicPr>
        <p:blipFill rotWithShape="1">
          <a:blip r:embed="rId1"/>
          <a:srcRect l="21085" t="23461" r="29721" b="37547"/>
          <a:stretch>
            <a:fillRect/>
          </a:stretch>
        </p:blipFill>
        <p:spPr>
          <a:xfrm>
            <a:off x="1899329" y="2352190"/>
            <a:ext cx="9414666" cy="3680119"/>
          </a:xfrm>
          <a:prstGeom prst="rect">
            <a:avLst/>
          </a:prstGeom>
        </p:spPr>
      </p:pic>
      <p:sp>
        <p:nvSpPr>
          <p:cNvPr id="5" name="Rectangle 4"/>
          <p:cNvSpPr/>
          <p:nvPr/>
        </p:nvSpPr>
        <p:spPr>
          <a:xfrm>
            <a:off x="9098933" y="6356024"/>
            <a:ext cx="1309333" cy="369332"/>
          </a:xfrm>
          <a:prstGeom prst="rect">
            <a:avLst/>
          </a:prstGeom>
        </p:spPr>
        <p:txBody>
          <a:bodyPr wrap="none">
            <a:spAutoFit/>
          </a:bodyPr>
          <a:lstStyle/>
          <a:p>
            <a:r>
              <a:rPr lang="en-US" dirty="0" err="1"/>
              <a:t>fscluster.org</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p:nvPr>
            <p:ph idx="1"/>
          </p:nvPr>
        </p:nvSpPr>
        <p:spPr>
          <a:xfrm>
            <a:off x="635430" y="1007390"/>
            <a:ext cx="10740325" cy="4732637"/>
          </a:xfrm>
        </p:spPr>
        <p:txBody>
          <a:bodyPr>
            <a:normAutofit/>
          </a:bodyPr>
          <a:lstStyle/>
          <a:p>
            <a:r>
              <a:rPr lang="en-US" sz="3600" dirty="0"/>
              <a:t> </a:t>
            </a:r>
            <a:r>
              <a:rPr lang="en-US" sz="3600" b="1" dirty="0"/>
              <a:t>Food insecurity </a:t>
            </a:r>
            <a:r>
              <a:rPr lang="en-US" sz="3600" dirty="0"/>
              <a:t>Limited or uncertain ability to acquire or consume an </a:t>
            </a:r>
            <a:r>
              <a:rPr lang="en-US" sz="3600" dirty="0">
                <a:solidFill>
                  <a:srgbClr val="FF0000"/>
                </a:solidFill>
              </a:rPr>
              <a:t>adequate quality </a:t>
            </a:r>
            <a:r>
              <a:rPr lang="en-US" sz="3600" dirty="0"/>
              <a:t>or </a:t>
            </a:r>
            <a:r>
              <a:rPr lang="en-US" sz="3600" dirty="0">
                <a:solidFill>
                  <a:srgbClr val="FF0000"/>
                </a:solidFill>
              </a:rPr>
              <a:t>sufficient quantity </a:t>
            </a:r>
            <a:r>
              <a:rPr lang="en-US" sz="3600" dirty="0"/>
              <a:t>of food in socially acceptable ways</a:t>
            </a:r>
            <a:br>
              <a:rPr lang="en-US" sz="3600" dirty="0"/>
            </a:br>
            <a:r>
              <a:rPr lang="en-US" sz="3600" dirty="0"/>
              <a:t>(for example, not knowing where one’s next meal is coming from constitutes food insecurity). </a:t>
            </a:r>
            <a:endParaRPr lang="en-US" sz="3600" dirty="0"/>
          </a:p>
          <a:p>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1"/>
          <a:srcRect l="22343" t="27938" r="28881" b="21128"/>
          <a:stretch>
            <a:fillRect/>
          </a:stretch>
        </p:blipFill>
        <p:spPr>
          <a:xfrm>
            <a:off x="1446663" y="1296537"/>
            <a:ext cx="8489350" cy="3659109"/>
          </a:xfrm>
          <a:prstGeom prst="rect">
            <a:avLst/>
          </a:prstGeom>
        </p:spPr>
      </p:pic>
      <p:sp>
        <p:nvSpPr>
          <p:cNvPr id="5" name="Rectangle 4"/>
          <p:cNvSpPr/>
          <p:nvPr/>
        </p:nvSpPr>
        <p:spPr>
          <a:xfrm>
            <a:off x="8285486" y="5728226"/>
            <a:ext cx="1309333" cy="369332"/>
          </a:xfrm>
          <a:prstGeom prst="rect">
            <a:avLst/>
          </a:prstGeom>
        </p:spPr>
        <p:txBody>
          <a:bodyPr wrap="none">
            <a:spAutoFit/>
          </a:bodyPr>
          <a:lstStyle/>
          <a:p>
            <a:r>
              <a:rPr lang="en-US" dirty="0" err="1"/>
              <a:t>fscluster.org</a:t>
            </a:r>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p:nvPr>
            <p:ph type="title"/>
          </p:nvPr>
        </p:nvSpPr>
        <p:spPr>
          <a:xfrm>
            <a:off x="1697736" y="405892"/>
            <a:ext cx="7729728" cy="1188720"/>
          </a:xfrm>
        </p:spPr>
        <p:txBody>
          <a:bodyPr>
            <a:normAutofit fontScale="90000"/>
          </a:bodyPr>
          <a:lstStyle/>
          <a:p>
            <a:r>
              <a:rPr lang="en-US" dirty="0"/>
              <a:t>Food assistance programs </a:t>
            </a:r>
            <a:br>
              <a:rPr lang="en-US" dirty="0"/>
            </a:br>
            <a:br>
              <a:rPr lang="en-US" dirty="0"/>
            </a:br>
            <a:r>
              <a:rPr lang="en-US" dirty="0"/>
              <a:t>Examples</a:t>
            </a:r>
            <a:endParaRPr lang="en-US" dirty="0"/>
          </a:p>
        </p:txBody>
      </p:sp>
      <p:sp>
        <p:nvSpPr>
          <p:cNvPr id="3" name="Content Placeholder 2"/>
          <p:cNvSpPr/>
          <p:nvPr>
            <p:ph idx="1"/>
          </p:nvPr>
        </p:nvSpPr>
        <p:spPr>
          <a:xfrm>
            <a:off x="1697990" y="1751965"/>
            <a:ext cx="8513064" cy="4749800"/>
          </a:xfrm>
        </p:spPr>
        <p:txBody>
          <a:bodyPr>
            <a:normAutofit/>
          </a:bodyPr>
          <a:lstStyle/>
          <a:p>
            <a:r>
              <a:rPr lang="en-US" sz="2000" dirty="0">
                <a:latin typeface="Times" pitchFamily="2" charset="0"/>
              </a:rPr>
              <a:t>SNAP: Direct payments in the form of electronic benefits transfer (EBT) redeemable at most retail food stores. </a:t>
            </a:r>
            <a:endParaRPr lang="en-US" sz="2000" dirty="0">
              <a:latin typeface="Times" pitchFamily="2" charset="0"/>
            </a:endParaRPr>
          </a:p>
          <a:p>
            <a:r>
              <a:rPr lang="en-US" sz="2000" dirty="0">
                <a:latin typeface="Times" pitchFamily="2" charset="0"/>
              </a:rPr>
              <a:t>SNAP Nutrition Education : Increase the likelihood that those eligible for SNAP benefits will make healthful choices on a limited budget and choose active lifestyles consistent with the </a:t>
            </a:r>
            <a:r>
              <a:rPr lang="en-US" sz="2000" i="1" dirty="0">
                <a:latin typeface="Times" pitchFamily="2" charset="0"/>
              </a:rPr>
              <a:t>Dietary Guidelines for Americans</a:t>
            </a:r>
            <a:r>
              <a:rPr lang="en-US" sz="2000" dirty="0">
                <a:latin typeface="Times" pitchFamily="2" charset="0"/>
              </a:rPr>
              <a:t>. </a:t>
            </a:r>
            <a:endParaRPr lang="en-US" sz="2000" dirty="0">
              <a:latin typeface="Times" pitchFamily="2" charset="0"/>
            </a:endParaRPr>
          </a:p>
          <a:p>
            <a:r>
              <a:rPr lang="en-US" sz="2000" dirty="0">
                <a:latin typeface="Times" pitchFamily="2" charset="0"/>
              </a:rPr>
              <a:t>Commodity Supplemental Food Program: Provides food and administrative funds to states. </a:t>
            </a:r>
            <a:endParaRPr lang="en-US" sz="2000" dirty="0">
              <a:latin typeface="Times" pitchFamily="2" charset="0"/>
            </a:endParaRPr>
          </a:p>
          <a:p>
            <a:r>
              <a:rPr lang="en-US" sz="2000" dirty="0">
                <a:latin typeface="Times" pitchFamily="2" charset="0"/>
              </a:rPr>
              <a:t>The Emergency Food Assistance Program : Provides commodity foods to state distributing agencies, which are typically food banks, that then distribute foods to the public through soup kitchens and food pantries. </a:t>
            </a:r>
            <a:endParaRPr lang="en-US" sz="2000" dirty="0">
              <a:latin typeface="Times" pitchFamily="2" charset="0"/>
            </a:endParaRPr>
          </a:p>
          <a:p>
            <a:r>
              <a:rPr lang="en-US" sz="2000" dirty="0">
                <a:latin typeface="Times" pitchFamily="2" charset="0"/>
              </a:rPr>
              <a:t>Commodity Foods :Support American agricultural producers by providing cash reimbursements for meals served in schools </a:t>
            </a:r>
            <a:endParaRPr lang="en-US" sz="2000" dirty="0">
              <a:latin typeface="Times" pitchFamily="2" charset="0"/>
            </a:endParaRPr>
          </a:p>
          <a:p>
            <a:endParaRPr lang="en-US" dirty="0"/>
          </a:p>
          <a:p>
            <a:endParaRPr lang="en-US" dirty="0"/>
          </a:p>
          <a:p>
            <a:endParaRPr lang="en-US" dirty="0"/>
          </a:p>
          <a:p>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p:nvPr>
            <p:ph idx="1"/>
          </p:nvPr>
        </p:nvSpPr>
        <p:spPr>
          <a:xfrm>
            <a:off x="762000" y="889000"/>
            <a:ext cx="8970264" cy="5054600"/>
          </a:xfrm>
        </p:spPr>
        <p:txBody>
          <a:bodyPr>
            <a:normAutofit/>
          </a:bodyPr>
          <a:lstStyle/>
          <a:p>
            <a:r>
              <a:rPr lang="en-US" sz="2800" b="1" dirty="0">
                <a:latin typeface="Times" pitchFamily="2" charset="0"/>
              </a:rPr>
              <a:t>Food bank </a:t>
            </a:r>
            <a:r>
              <a:rPr lang="en-US" sz="2800" dirty="0">
                <a:latin typeface="Times" pitchFamily="2" charset="0"/>
              </a:rPr>
              <a:t>A nonprofit community organization that collects surplus commodities from the government and edible but often unmarketable foods from private industry for use by nonprofit charities, institutions, and feeding programs at nominal cost. </a:t>
            </a:r>
            <a:endParaRPr lang="en-US" sz="2800" dirty="0">
              <a:latin typeface="Times" pitchFamily="2" charset="0"/>
            </a:endParaRPr>
          </a:p>
          <a:p>
            <a:r>
              <a:rPr lang="en-US" sz="2800" b="1" dirty="0">
                <a:latin typeface="Times" pitchFamily="2" charset="0"/>
              </a:rPr>
              <a:t>Soup kitchen </a:t>
            </a:r>
            <a:r>
              <a:rPr lang="en-US" sz="2800" dirty="0">
                <a:latin typeface="Times" pitchFamily="2" charset="0"/>
              </a:rPr>
              <a:t>A small feeding operation attached to an existing organization, such as a church, civic group, or nonprofit agency, that serves prepared meals that are consumed on-site. Soup kitchens generally do not require clients to prove need or show identification. </a:t>
            </a:r>
            <a:endParaRPr lang="en-US" sz="2800" dirty="0">
              <a:latin typeface="Times" pitchFamily="2" charset="0"/>
            </a:endParaRPr>
          </a:p>
          <a:p>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p:nvPr>
            <p:ph idx="1"/>
          </p:nvPr>
        </p:nvSpPr>
        <p:spPr>
          <a:xfrm>
            <a:off x="635000" y="914400"/>
            <a:ext cx="10591800" cy="4952627"/>
          </a:xfrm>
        </p:spPr>
        <p:txBody>
          <a:bodyPr>
            <a:normAutofit fontScale="92500" lnSpcReduction="10000"/>
          </a:bodyPr>
          <a:lstStyle/>
          <a:p>
            <a:r>
              <a:rPr lang="en-US" sz="2800" b="1" dirty="0">
                <a:latin typeface="Times" pitchFamily="2" charset="0"/>
              </a:rPr>
              <a:t>National School Lunch Program </a:t>
            </a:r>
            <a:r>
              <a:rPr lang="en-US" sz="2800" dirty="0">
                <a:latin typeface="Times" pitchFamily="2" charset="0"/>
              </a:rPr>
              <a:t>: Assist states in providing nutritious free or reduced-price lunches to eligible children. </a:t>
            </a:r>
            <a:endParaRPr lang="en-US" sz="2800" dirty="0">
              <a:latin typeface="Times" pitchFamily="2" charset="0"/>
            </a:endParaRPr>
          </a:p>
          <a:p>
            <a:r>
              <a:rPr lang="en-US" sz="2800" b="1" dirty="0">
                <a:latin typeface="Times" pitchFamily="2" charset="0"/>
              </a:rPr>
              <a:t>School Breakfast Program </a:t>
            </a:r>
            <a:endParaRPr lang="en-US" sz="2800" b="1" dirty="0">
              <a:latin typeface="Times" pitchFamily="2" charset="0"/>
            </a:endParaRPr>
          </a:p>
          <a:p>
            <a:r>
              <a:rPr lang="en-US" sz="2800" b="1" dirty="0">
                <a:latin typeface="Times" pitchFamily="2" charset="0"/>
              </a:rPr>
              <a:t>Summer Food Service Program </a:t>
            </a:r>
            <a:r>
              <a:rPr lang="en-US" sz="2800" dirty="0">
                <a:latin typeface="Times" pitchFamily="2" charset="0"/>
              </a:rPr>
              <a:t>: </a:t>
            </a:r>
            <a:r>
              <a:rPr lang="en-US" sz="2800" i="1" dirty="0">
                <a:latin typeface="Times" pitchFamily="2" charset="0"/>
              </a:rPr>
              <a:t>Ensure that children in lower- income areas continue to receive nutritious meals during long school vacations, when they do not have access to school lunch or breakfast. All meals are served free to eligible children. </a:t>
            </a:r>
            <a:endParaRPr lang="en-US" sz="2800" i="1" dirty="0">
              <a:latin typeface="Times" pitchFamily="2" charset="0"/>
            </a:endParaRPr>
          </a:p>
          <a:p>
            <a:r>
              <a:rPr lang="en-US" sz="2800" b="1" dirty="0">
                <a:latin typeface="Times" pitchFamily="2" charset="0"/>
              </a:rPr>
              <a:t>Older Americans Act (OAA)Nutrition Program : </a:t>
            </a:r>
            <a:r>
              <a:rPr lang="en-US" sz="2800" dirty="0">
                <a:latin typeface="Times" pitchFamily="2" charset="0"/>
              </a:rPr>
              <a:t>home-delivered meals</a:t>
            </a:r>
            <a:br>
              <a:rPr lang="en-US" sz="2800" dirty="0">
                <a:latin typeface="Times" pitchFamily="2" charset="0"/>
              </a:rPr>
            </a:br>
            <a:r>
              <a:rPr lang="en-US" sz="2800" dirty="0">
                <a:latin typeface="Times" pitchFamily="2" charset="0"/>
              </a:rPr>
              <a:t>and other nutrition services. Nutrition screening, assessment, education, and counseling to identify older adults’ general and special nutritional needs; provided in a variety of settings, such as senior centers, schools, and individual homes </a:t>
            </a:r>
            <a:endParaRPr lang="en-US" sz="2800" dirty="0">
              <a:latin typeface="Times" pitchFamily="2" charset="0"/>
            </a:endParaRPr>
          </a:p>
          <a:p>
            <a:endParaRPr lang="en-US" dirty="0"/>
          </a:p>
          <a:p>
            <a:endParaRPr lang="en-US" dirty="0"/>
          </a:p>
          <a:p>
            <a:endParaRPr lang="en-US" dirty="0"/>
          </a:p>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p:nvPr>
            <p:ph idx="1"/>
          </p:nvPr>
        </p:nvSpPr>
        <p:spPr>
          <a:xfrm>
            <a:off x="433953" y="1099530"/>
            <a:ext cx="10647335" cy="5533745"/>
          </a:xfrm>
        </p:spPr>
        <p:txBody>
          <a:bodyPr>
            <a:normAutofit fontScale="92500"/>
          </a:bodyPr>
          <a:lstStyle/>
          <a:p>
            <a:r>
              <a:rPr lang="en-US" sz="3600" b="1" dirty="0">
                <a:solidFill>
                  <a:srgbClr val="C00000"/>
                </a:solidFill>
              </a:rPr>
              <a:t>The concept of food security includes five components </a:t>
            </a:r>
            <a:endParaRPr lang="en-US" sz="3600" b="1" dirty="0">
              <a:solidFill>
                <a:srgbClr val="C00000"/>
              </a:solidFill>
            </a:endParaRPr>
          </a:p>
          <a:p>
            <a:r>
              <a:rPr lang="en-US" sz="3600" dirty="0"/>
              <a:t>Quantity: Is there access to a sufficient quantity of food? </a:t>
            </a:r>
            <a:endParaRPr lang="en-US" sz="3600" dirty="0"/>
          </a:p>
          <a:p>
            <a:r>
              <a:rPr lang="en-US" sz="3600" dirty="0"/>
              <a:t>Quality: Is food nutritionally adequate? </a:t>
            </a:r>
            <a:endParaRPr lang="en-US" sz="3600" dirty="0"/>
          </a:p>
          <a:p>
            <a:r>
              <a:rPr lang="en-US" sz="3600" dirty="0"/>
              <a:t>Suitability: acceptable, appropriate for circumstances </a:t>
            </a:r>
            <a:endParaRPr lang="en-US" sz="3600" dirty="0"/>
          </a:p>
          <a:p>
            <a:r>
              <a:rPr lang="en-US" sz="3600" dirty="0"/>
              <a:t>Psychological: Do the type and quantity of food alleviate anxiety, lack of choice, and feelings of deprivation? </a:t>
            </a:r>
            <a:endParaRPr lang="en-US" sz="3600" dirty="0"/>
          </a:p>
          <a:p>
            <a:r>
              <a:rPr lang="en-US" sz="3600" dirty="0"/>
              <a:t>Social: Are the methods of acquiring food socially acceptable? </a:t>
            </a:r>
            <a:endParaRPr lang="en-US" sz="3600" dirty="0"/>
          </a:p>
          <a:p>
            <a:endParaRPr lang="en-US" dirty="0"/>
          </a:p>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p:nvPr>
            <p:ph type="title"/>
          </p:nvPr>
        </p:nvSpPr>
        <p:spPr>
          <a:xfrm>
            <a:off x="1721389" y="237241"/>
            <a:ext cx="7729728" cy="1188720"/>
          </a:xfrm>
        </p:spPr>
        <p:txBody>
          <a:bodyPr>
            <a:normAutofit fontScale="90000"/>
          </a:bodyPr>
          <a:lstStyle/>
          <a:p>
            <a:r>
              <a:rPr lang="en-US" dirty="0"/>
              <a:t>Causes of Hunger?</a:t>
            </a:r>
            <a:br>
              <a:rPr lang="en-US" dirty="0"/>
            </a:br>
            <a:br>
              <a:rPr lang="en-US" dirty="0"/>
            </a:br>
            <a:endParaRPr lang="en-US" dirty="0"/>
          </a:p>
        </p:txBody>
      </p:sp>
      <p:sp>
        <p:nvSpPr>
          <p:cNvPr id="11" name="Content Placeholder 10"/>
          <p:cNvSpPr/>
          <p:nvPr>
            <p:ph idx="1"/>
          </p:nvPr>
        </p:nvSpPr>
        <p:spPr>
          <a:xfrm>
            <a:off x="635000" y="1425961"/>
            <a:ext cx="10972800" cy="5486399"/>
          </a:xfrm>
        </p:spPr>
        <p:txBody>
          <a:bodyPr>
            <a:normAutofit fontScale="47500" lnSpcReduction="20000"/>
          </a:bodyPr>
          <a:lstStyle/>
          <a:p>
            <a:r>
              <a:rPr lang="en-US" sz="5000" dirty="0">
                <a:latin typeface="Times" pitchFamily="2" charset="0"/>
              </a:rPr>
              <a:t>Poverty </a:t>
            </a:r>
            <a:endParaRPr lang="en-US" sz="5000" dirty="0">
              <a:latin typeface="Times" pitchFamily="2" charset="0"/>
            </a:endParaRPr>
          </a:p>
          <a:p>
            <a:r>
              <a:rPr lang="en-US" sz="5000" dirty="0">
                <a:latin typeface="Times" pitchFamily="2" charset="0"/>
              </a:rPr>
              <a:t>High housing costs </a:t>
            </a:r>
            <a:endParaRPr lang="en-US" sz="5000" dirty="0">
              <a:latin typeface="Times" pitchFamily="2" charset="0"/>
            </a:endParaRPr>
          </a:p>
          <a:p>
            <a:r>
              <a:rPr lang="en-US" sz="5000" dirty="0">
                <a:latin typeface="Times" pitchFamily="2" charset="0"/>
              </a:rPr>
              <a:t>Unemployment </a:t>
            </a:r>
            <a:br>
              <a:rPr lang="en-US" sz="5000" dirty="0">
                <a:latin typeface="Times" pitchFamily="2" charset="0"/>
              </a:rPr>
            </a:br>
            <a:r>
              <a:rPr lang="en-US" sz="5000" dirty="0">
                <a:latin typeface="Times" pitchFamily="2" charset="0"/>
              </a:rPr>
              <a:t>Medical costs </a:t>
            </a:r>
            <a:br>
              <a:rPr lang="en-US" sz="5000" dirty="0">
                <a:latin typeface="Times" pitchFamily="2" charset="0"/>
              </a:rPr>
            </a:br>
            <a:r>
              <a:rPr lang="en-US" sz="5000" dirty="0">
                <a:latin typeface="Times" pitchFamily="2" charset="0"/>
              </a:rPr>
              <a:t>Mental health issues </a:t>
            </a:r>
            <a:endParaRPr lang="en-US" sz="5000" dirty="0">
              <a:latin typeface="Times" pitchFamily="2" charset="0"/>
            </a:endParaRPr>
          </a:p>
          <a:p>
            <a:r>
              <a:rPr lang="en-US" sz="5000" dirty="0">
                <a:latin typeface="Times" pitchFamily="2" charset="0"/>
              </a:rPr>
              <a:t>Health problems, chronic disease, alcoholism, or substance abuse</a:t>
            </a:r>
            <a:endParaRPr lang="en-US" sz="5000" dirty="0">
              <a:latin typeface="Times" pitchFamily="2" charset="0"/>
            </a:endParaRPr>
          </a:p>
          <a:p>
            <a:r>
              <a:rPr lang="en-US" sz="5000" dirty="0">
                <a:latin typeface="Times" pitchFamily="2" charset="0"/>
              </a:rPr>
              <a:t>Poor management of limited family resources may contribute to food insecurity. A lack of education and employment skills can make it difficult for individuals to exit poverty. </a:t>
            </a:r>
            <a:endParaRPr lang="en-US" sz="5000" dirty="0">
              <a:latin typeface="Times" pitchFamily="2" charset="0"/>
            </a:endParaRPr>
          </a:p>
          <a:p>
            <a:r>
              <a:rPr lang="en-US" sz="5000" dirty="0">
                <a:latin typeface="Times" pitchFamily="2" charset="0"/>
              </a:rPr>
              <a:t>Families and individuals rely on emergency food assistance facilities both in emergencies and as a steady source of food over long periods of time. However, insufficient community food resources are available to the hungry. </a:t>
            </a:r>
            <a:endParaRPr lang="en-US" sz="5000" dirty="0">
              <a:latin typeface="Times" pitchFamily="2" charset="0"/>
            </a:endParaRPr>
          </a:p>
          <a:p>
            <a:r>
              <a:rPr lang="en-US" sz="5000" dirty="0">
                <a:latin typeface="Times" pitchFamily="2" charset="0"/>
              </a:rPr>
              <a:t>Reluctance of some people, including older adults, to accept what they perceive as “welfare” or “charity” </a:t>
            </a:r>
            <a:endParaRPr lang="en-US" sz="5000" dirty="0">
              <a:latin typeface="Times" pitchFamily="2" charset="0"/>
            </a:endParaRPr>
          </a:p>
          <a:p>
            <a:r>
              <a:rPr lang="en-US" sz="5000" dirty="0">
                <a:latin typeface="Times" pitchFamily="2" charset="0"/>
              </a:rPr>
              <a:t>Transportation costs  </a:t>
            </a:r>
            <a:endParaRPr lang="en-US" sz="5000" dirty="0">
              <a:latin typeface="Times" pitchFamily="2" charset="0"/>
            </a:endParaRPr>
          </a:p>
          <a:p>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p:nvPr>
            <p:ph idx="1"/>
          </p:nvPr>
        </p:nvSpPr>
        <p:spPr>
          <a:xfrm>
            <a:off x="542440" y="997930"/>
            <a:ext cx="11437749" cy="3899534"/>
          </a:xfrm>
        </p:spPr>
        <p:txBody>
          <a:bodyPr>
            <a:noAutofit/>
          </a:bodyPr>
          <a:lstStyle/>
          <a:p>
            <a:r>
              <a:rPr lang="en-US" sz="2800" b="1" dirty="0">
                <a:solidFill>
                  <a:srgbClr val="C00000"/>
                </a:solidFill>
              </a:rPr>
              <a:t>2013 trends </a:t>
            </a:r>
            <a:endParaRPr lang="en-US" sz="2800" b="1" dirty="0">
              <a:solidFill>
                <a:srgbClr val="C00000"/>
              </a:solidFill>
            </a:endParaRPr>
          </a:p>
          <a:p>
            <a:r>
              <a:rPr lang="en-US" sz="2800" dirty="0"/>
              <a:t>“Food insecurity affects 57 percent of households in the Gaza Strip, and 19 percent in the West Bank”</a:t>
            </a:r>
            <a:endParaRPr lang="en-US" sz="2800" dirty="0"/>
          </a:p>
          <a:p>
            <a:r>
              <a:rPr lang="en-US" sz="2800" dirty="0"/>
              <a:t>“1.6 million food-insecure Palestinians”</a:t>
            </a:r>
            <a:endParaRPr lang="en-US" sz="2800" dirty="0"/>
          </a:p>
          <a:p>
            <a:r>
              <a:rPr lang="en-US" sz="2800" b="1" dirty="0">
                <a:solidFill>
                  <a:srgbClr val="C00000"/>
                </a:solidFill>
              </a:rPr>
              <a:t>2017 </a:t>
            </a:r>
            <a:endParaRPr lang="en-US" sz="2800" b="1" dirty="0">
              <a:solidFill>
                <a:srgbClr val="C00000"/>
              </a:solidFill>
            </a:endParaRPr>
          </a:p>
          <a:p>
            <a:r>
              <a:rPr lang="en-US" sz="2800" dirty="0"/>
              <a:t>“An estimated 1.6 million Palestinians across the occupied Palestinian and 31.5 % of households, are food insecure”</a:t>
            </a:r>
            <a:endParaRPr lang="en-US" sz="2800" b="1" dirty="0">
              <a:solidFill>
                <a:srgbClr val="C00000"/>
              </a:solidFill>
            </a:endParaRPr>
          </a:p>
        </p:txBody>
      </p:sp>
      <p:sp>
        <p:nvSpPr>
          <p:cNvPr id="4" name="Rectangle 3"/>
          <p:cNvSpPr/>
          <p:nvPr/>
        </p:nvSpPr>
        <p:spPr>
          <a:xfrm>
            <a:off x="371960" y="5693532"/>
            <a:ext cx="10740571" cy="523220"/>
          </a:xfrm>
          <a:prstGeom prst="rect">
            <a:avLst/>
          </a:prstGeom>
        </p:spPr>
        <p:txBody>
          <a:bodyPr wrap="square">
            <a:spAutoFit/>
          </a:bodyPr>
          <a:lstStyle/>
          <a:p>
            <a:r>
              <a:rPr lang="en-US" sz="1400" dirty="0">
                <a:solidFill>
                  <a:srgbClr val="000000"/>
                </a:solidFill>
              </a:rPr>
              <a:t>Food assistance for the Food-Insecure population in the West bank and Gaza Strip. (n.d.). Retrieved March 29, 2021, from https://</a:t>
            </a:r>
            <a:r>
              <a:rPr lang="en-US" sz="1400" dirty="0" err="1">
                <a:solidFill>
                  <a:srgbClr val="000000"/>
                </a:solidFill>
              </a:rPr>
              <a:t>www.wfp.org</a:t>
            </a:r>
            <a:r>
              <a:rPr lang="en-US" sz="1400" dirty="0">
                <a:solidFill>
                  <a:srgbClr val="000000"/>
                </a:solidFill>
              </a:rPr>
              <a:t>/operations/200709-food-assistance-food-insecure-population-west-bank-and-gaza-strip</a:t>
            </a:r>
            <a:endParaRPr lang="en-US" sz="1400" dirty="0">
              <a:solidFill>
                <a:srgbClr val="000000"/>
              </a:solidFill>
            </a:endParaRPr>
          </a:p>
        </p:txBody>
      </p:sp>
      <p:sp>
        <p:nvSpPr>
          <p:cNvPr id="5" name="Rectangle 4"/>
          <p:cNvSpPr/>
          <p:nvPr/>
        </p:nvSpPr>
        <p:spPr>
          <a:xfrm>
            <a:off x="542441" y="6374992"/>
            <a:ext cx="7345665" cy="307777"/>
          </a:xfrm>
          <a:prstGeom prst="rect">
            <a:avLst/>
          </a:prstGeom>
        </p:spPr>
        <p:txBody>
          <a:bodyPr wrap="none">
            <a:spAutoFit/>
          </a:bodyPr>
          <a:lstStyle/>
          <a:p>
            <a:r>
              <a:rPr lang="en-US" sz="1400" dirty="0"/>
              <a:t>Food security. (n.d.). Retrieved March 29, 2021, from https://</a:t>
            </a:r>
            <a:r>
              <a:rPr lang="en-US" sz="1400" dirty="0" err="1"/>
              <a:t>www.ochaopt.org</a:t>
            </a:r>
            <a:r>
              <a:rPr lang="en-US" sz="1400" dirty="0"/>
              <a:t>/theme/food-security</a:t>
            </a:r>
            <a:endParaRPr lang="en-US" sz="1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p:nvPr>
            <p:ph idx="1"/>
          </p:nvPr>
        </p:nvSpPr>
        <p:spPr>
          <a:xfrm>
            <a:off x="542441" y="1630653"/>
            <a:ext cx="10910806" cy="3530282"/>
          </a:xfrm>
        </p:spPr>
        <p:txBody>
          <a:bodyPr/>
          <a:lstStyle/>
          <a:p>
            <a:r>
              <a:rPr lang="en-US" sz="3200" dirty="0"/>
              <a:t>Determinants and components of food insecurity ?</a:t>
            </a:r>
            <a:endParaRPr lang="en-US" sz="3200" dirty="0"/>
          </a:p>
          <a:p>
            <a:r>
              <a:rPr lang="en-US" sz="3200" dirty="0"/>
              <a:t>Outcomes and consequences of food insecurity ?</a:t>
            </a:r>
            <a:endParaRPr lang="en-US" sz="3200" dirty="0"/>
          </a:p>
          <a:p>
            <a:br>
              <a:rPr lang="en-US" dirty="0"/>
            </a:b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p:nvPr>
            <p:ph type="title"/>
          </p:nvPr>
        </p:nvSpPr>
        <p:spPr>
          <a:xfrm>
            <a:off x="1938391" y="216344"/>
            <a:ext cx="7729728" cy="1188720"/>
          </a:xfrm>
        </p:spPr>
        <p:txBody>
          <a:bodyPr>
            <a:normAutofit fontScale="90000"/>
          </a:bodyPr>
          <a:lstStyle/>
          <a:p>
            <a:r>
              <a:rPr lang="en-US" dirty="0"/>
              <a:t>determinants and components of food insecurity </a:t>
            </a:r>
            <a:br>
              <a:rPr lang="en-US" dirty="0"/>
            </a:br>
            <a:endParaRPr lang="en-US" dirty="0"/>
          </a:p>
        </p:txBody>
      </p:sp>
      <p:pic>
        <p:nvPicPr>
          <p:cNvPr id="4" name="Content Placeholder 3"/>
          <p:cNvPicPr>
            <a:picLocks noGrp="1" noChangeAspect="1"/>
          </p:cNvPicPr>
          <p:nvPr>
            <p:ph idx="1"/>
          </p:nvPr>
        </p:nvPicPr>
        <p:blipFill rotWithShape="1">
          <a:blip r:embed="rId1"/>
          <a:srcRect l="11703" t="21786" r="23620" b="3759"/>
          <a:stretch>
            <a:fillRect/>
          </a:stretch>
        </p:blipFill>
        <p:spPr>
          <a:xfrm>
            <a:off x="937524" y="1405064"/>
            <a:ext cx="10813198" cy="5198936"/>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p:nvPr>
            <p:ph type="title"/>
          </p:nvPr>
        </p:nvSpPr>
        <p:spPr>
          <a:xfrm>
            <a:off x="2246634" y="437749"/>
            <a:ext cx="7729728" cy="1188720"/>
          </a:xfrm>
        </p:spPr>
        <p:txBody>
          <a:bodyPr/>
          <a:lstStyle/>
          <a:p>
            <a:r>
              <a:rPr lang="en-US" dirty="0"/>
              <a:t>Poverty </a:t>
            </a:r>
            <a:endParaRPr lang="en-US" dirty="0"/>
          </a:p>
        </p:txBody>
      </p:sp>
      <p:sp>
        <p:nvSpPr>
          <p:cNvPr id="3" name="Content Placeholder 2"/>
          <p:cNvSpPr/>
          <p:nvPr>
            <p:ph idx="1"/>
          </p:nvPr>
        </p:nvSpPr>
        <p:spPr>
          <a:xfrm>
            <a:off x="1301856" y="2328078"/>
            <a:ext cx="9077461" cy="3101983"/>
          </a:xfrm>
        </p:spPr>
        <p:txBody>
          <a:bodyPr/>
          <a:lstStyle/>
          <a:p>
            <a:r>
              <a:rPr lang="en-US" b="1" dirty="0"/>
              <a:t>Poverty </a:t>
            </a:r>
            <a:r>
              <a:rPr lang="en-US" dirty="0"/>
              <a:t>The state of having too little money to meet minimum needs for food, clothing, and shelter. As of 2012, the U.S. Department of Health and Human Services defined a poverty-level income as $23,050 annually for a family of four</a:t>
            </a:r>
            <a:endParaRPr lang="en-US" dirty="0"/>
          </a:p>
          <a:p>
            <a:endParaRPr lang="en-US" dirty="0"/>
          </a:p>
        </p:txBody>
      </p:sp>
    </p:spTree>
  </p:cSld>
  <p:clrMapOvr>
    <a:masterClrMapping/>
  </p:clrMapOvr>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{730E148E-C263-114F-BFAF-ADC6FD5AA063}tf10001120</Template>
  <TotalTime>0</TotalTime>
  <Words>0</Words>
  <Application/>
  <PresentationFormat>Widescreen</PresentationFormat>
  <Paragraphs>144</Paragraphs>
  <Slides>0</Slides>
  <Notes>2</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33</vt:i4>
      </vt:variant>
    </vt:vector>
  </HeadingPairs>
  <TitlesOfParts>
    <vt:vector size="41" baseType="lpstr">
      <vt:lpstr>Arial</vt:lpstr>
      <vt:lpstr>SimSun</vt:lpstr>
      <vt:lpstr>Wingdings</vt:lpstr>
      <vt:lpstr>Times</vt:lpstr>
      <vt:lpstr>Times New Roman,Bold</vt:lpstr>
      <vt:lpstr>HelveticaNeueLTStd</vt:lpstr>
      <vt:lpstr>Gill Sans MT</vt:lpstr>
      <vt:lpstr>Parcel</vt:lpstr>
      <vt:lpstr>Food insecurity and the food assistance program </vt:lpstr>
      <vt:lpstr>PowerPoint 演示文稿</vt:lpstr>
      <vt:lpstr>PowerPoint 演示文稿</vt:lpstr>
      <vt:lpstr>PowerPoint 演示文稿</vt:lpstr>
      <vt:lpstr>Causes of Hunger?  </vt:lpstr>
      <vt:lpstr>PowerPoint 演示文稿</vt:lpstr>
      <vt:lpstr>PowerPoint 演示文稿</vt:lpstr>
      <vt:lpstr>determinants and components of food insecurity  </vt:lpstr>
      <vt:lpstr>Poverty </vt:lpstr>
      <vt:lpstr>Poverty</vt:lpstr>
      <vt:lpstr>PowerPoint 演示文稿</vt:lpstr>
      <vt:lpstr>PowerPoint 演示文稿</vt:lpstr>
      <vt:lpstr>PowerPoint 演示文稿</vt:lpstr>
      <vt:lpstr>PowerPoint 演示文稿</vt:lpstr>
      <vt:lpstr>Assessment  </vt:lpstr>
      <vt:lpstr>PowerPoint 演示文稿</vt:lpstr>
      <vt:lpstr>PowerPoint 演示文稿</vt:lpstr>
      <vt:lpstr>PowerPoint 演示文稿</vt:lpstr>
      <vt:lpstr>PowerPoint 演示文稿</vt:lpstr>
      <vt:lpstr>Sample of a continuum </vt:lpstr>
      <vt:lpstr>PowerPoint 演示文稿</vt:lpstr>
      <vt:lpstr>Food insecurity in the U.S. is associated with:  </vt:lpstr>
      <vt:lpstr>poverty and food insecurity perfectly correlated?  </vt:lpstr>
      <vt:lpstr>Double burden of malnutrition</vt:lpstr>
      <vt:lpstr>The food insecurity- obesity link</vt:lpstr>
      <vt:lpstr>PowerPoint 演示文稿</vt:lpstr>
      <vt:lpstr>PowerPoint 演示文稿</vt:lpstr>
      <vt:lpstr>PowerPoint 演示文稿</vt:lpstr>
      <vt:lpstr>Results From the Socio-Economic &amp; Food Security Survey 2014 - Palestine</vt:lpstr>
      <vt:lpstr>PowerPoint 演示文稿</vt:lpstr>
      <vt:lpstr>Food assistance programs   Examples</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Food insecurity and the food assistance program </dc:title>
  <dc:creator>Hind Eliyan</dc:creator>
  <cp:lastModifiedBy>Ebaa’s iPad</cp:lastModifiedBy>
  <cp:revision>28</cp:revision>
  <dcterms:created xsi:type="dcterms:W3CDTF">1900-01-01T00:00:00Z</dcterms:created>
  <dcterms:modified xsi:type="dcterms:W3CDTF">1900-01-01T00:00:00Z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0B10954D0E415E8C073BAC627C54770E</vt:lpwstr>
  </property>
  <property fmtid="{D5CDD505-2E9C-101B-9397-08002B2CF9AE}" pid="3" name="KSOProductBuildVer">
    <vt:lpwstr>3081-11.20.3</vt:lpwstr>
  </property>
</Properties>
</file>