
<file path=[Content_Types].xml><?xml version="1.0" encoding="utf-8"?>
<Types xmlns="http://schemas.openxmlformats.org/package/2006/content-types">
  <Default Extension="png" ContentType="image/png"/>
  <Default Extension="bin" ContentType="application/vnd.openxmlformats-officedocument.oleObject"/>
  <Default Extension="m4a" ContentType="audio/mp4"/>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2.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256" r:id="rId2"/>
    <p:sldId id="303" r:id="rId3"/>
    <p:sldId id="263" r:id="rId4"/>
    <p:sldId id="264" r:id="rId5"/>
    <p:sldId id="273" r:id="rId6"/>
    <p:sldId id="265" r:id="rId7"/>
    <p:sldId id="257" r:id="rId8"/>
    <p:sldId id="266" r:id="rId9"/>
    <p:sldId id="297" r:id="rId10"/>
    <p:sldId id="298" r:id="rId11"/>
    <p:sldId id="272" r:id="rId12"/>
    <p:sldId id="299" r:id="rId13"/>
    <p:sldId id="267" r:id="rId14"/>
    <p:sldId id="258" r:id="rId15"/>
    <p:sldId id="280" r:id="rId16"/>
    <p:sldId id="283" r:id="rId17"/>
    <p:sldId id="259" r:id="rId18"/>
    <p:sldId id="260" r:id="rId19"/>
    <p:sldId id="261" r:id="rId20"/>
    <p:sldId id="289" r:id="rId21"/>
    <p:sldId id="268" r:id="rId22"/>
    <p:sldId id="269" r:id="rId23"/>
    <p:sldId id="279" r:id="rId24"/>
    <p:sldId id="270" r:id="rId25"/>
    <p:sldId id="284" r:id="rId26"/>
    <p:sldId id="271" r:id="rId27"/>
    <p:sldId id="285" r:id="rId28"/>
    <p:sldId id="274" r:id="rId29"/>
    <p:sldId id="275" r:id="rId30"/>
    <p:sldId id="276" r:id="rId31"/>
    <p:sldId id="277" r:id="rId32"/>
    <p:sldId id="278" r:id="rId33"/>
    <p:sldId id="302" r:id="rId34"/>
    <p:sldId id="282" r:id="rId35"/>
    <p:sldId id="286" r:id="rId36"/>
    <p:sldId id="287" r:id="rId37"/>
    <p:sldId id="290" r:id="rId38"/>
    <p:sldId id="300" r:id="rId39"/>
    <p:sldId id="291" r:id="rId40"/>
    <p:sldId id="292" r:id="rId41"/>
    <p:sldId id="296" r:id="rId42"/>
    <p:sldId id="294" r:id="rId43"/>
    <p:sldId id="295" r:id="rId44"/>
    <p:sldId id="288" r:id="rId45"/>
    <p:sldId id="301" r:id="rId4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66"/>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34" autoAdjust="0"/>
    <p:restoredTop sz="94660"/>
  </p:normalViewPr>
  <p:slideViewPr>
    <p:cSldViewPr>
      <p:cViewPr>
        <p:scale>
          <a:sx n="50" d="100"/>
          <a:sy n="50" d="100"/>
        </p:scale>
        <p:origin x="2434" y="100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image" Target="../media/image2.emf"/><Relationship Id="rId4" Type="http://schemas.openxmlformats.org/officeDocument/2006/relationships/image" Target="../media/image5.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image" Target="../media/image29.wmf"/><Relationship Id="rId1" Type="http://schemas.openxmlformats.org/officeDocument/2006/relationships/image" Target="../media/image28.wmf"/><Relationship Id="rId6" Type="http://schemas.openxmlformats.org/officeDocument/2006/relationships/image" Target="../media/image33.wmf"/><Relationship Id="rId5" Type="http://schemas.openxmlformats.org/officeDocument/2006/relationships/image" Target="../media/image32.wmf"/><Relationship Id="rId4" Type="http://schemas.openxmlformats.org/officeDocument/2006/relationships/image" Target="../media/image3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136589-4B0C-485E-8B8C-3AF120C1FC51}" type="datetimeFigureOut">
              <a:rPr lang="en-US" smtClean="0"/>
              <a:t>4/22/2020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EA0595-CCB2-417A-A408-D48F69D3DC0A}" type="slidenum">
              <a:rPr lang="en-US" smtClean="0"/>
              <a:t>‹#›</a:t>
            </a:fld>
            <a:endParaRPr lang="en-US"/>
          </a:p>
        </p:txBody>
      </p:sp>
    </p:spTree>
    <p:extLst>
      <p:ext uri="{BB962C8B-B14F-4D97-AF65-F5344CB8AC3E}">
        <p14:creationId xmlns:p14="http://schemas.microsoft.com/office/powerpoint/2010/main" val="9563152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D04C32-DBC1-4376-B26B-ADC7C3EEA6EF}" type="slidenum">
              <a:rPr lang="he-IL" altLang="en-US"/>
              <a:pPr/>
              <a:t>11</a:t>
            </a:fld>
            <a:endParaRPr lang="en-US" altLang="en-US"/>
          </a:p>
        </p:txBody>
      </p:sp>
      <p:sp>
        <p:nvSpPr>
          <p:cNvPr id="19458" name="Rectangle 2"/>
          <p:cNvSpPr>
            <a:spLocks noRot="1" noChangeArrowheads="1" noTextEdit="1"/>
          </p:cNvSpPr>
          <p:nvPr>
            <p:ph type="sldImg"/>
          </p:nvPr>
        </p:nvSpPr>
        <p:spPr>
          <a:ln/>
        </p:spPr>
      </p:sp>
      <p:sp>
        <p:nvSpPr>
          <p:cNvPr id="1945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574097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333D91-1AE0-4063-A2C1-3359A954A9F9}" type="slidenum">
              <a:rPr lang="ar-SA" altLang="en-US"/>
              <a:pPr/>
              <a:t>23</a:t>
            </a:fld>
            <a:endParaRPr lang="en-US" altLang="en-US"/>
          </a:p>
        </p:txBody>
      </p:sp>
      <p:sp>
        <p:nvSpPr>
          <p:cNvPr id="41986" name="Rectangle 2"/>
          <p:cNvSpPr>
            <a:spLocks noRot="1" noChangeArrowheads="1" noTextEdit="1"/>
          </p:cNvSpPr>
          <p:nvPr>
            <p:ph type="sldImg"/>
          </p:nvPr>
        </p:nvSpPr>
        <p:spPr>
          <a:ln/>
        </p:spPr>
      </p:sp>
      <p:sp>
        <p:nvSpPr>
          <p:cNvPr id="4198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442639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EEF1F0-2E4F-491A-8205-544F0DC0C1C5}" type="slidenum">
              <a:rPr lang="he-IL" altLang="en-US"/>
              <a:pPr/>
              <a:t>36</a:t>
            </a:fld>
            <a:endParaRPr lang="en-US" altLang="en-US"/>
          </a:p>
        </p:txBody>
      </p:sp>
      <p:sp>
        <p:nvSpPr>
          <p:cNvPr id="34818" name="Rectangle 2"/>
          <p:cNvSpPr>
            <a:spLocks noChangeArrowheads="1" noTextEdit="1"/>
          </p:cNvSpPr>
          <p:nvPr>
            <p:ph type="sldImg"/>
          </p:nvPr>
        </p:nvSpPr>
        <p:spPr>
          <a:ln/>
        </p:spPr>
      </p:sp>
      <p:sp>
        <p:nvSpPr>
          <p:cNvPr id="3481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8241043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5080AA1-6499-453A-A6C3-5378C7BA87F7}" type="slidenum">
              <a:rPr lang="en-US" altLang="en-US"/>
              <a:pPr/>
              <a:t>‹#›</a:t>
            </a:fld>
            <a:endParaRPr lang="en-US" altLang="en-US"/>
          </a:p>
        </p:txBody>
      </p:sp>
    </p:spTree>
    <p:extLst>
      <p:ext uri="{BB962C8B-B14F-4D97-AF65-F5344CB8AC3E}">
        <p14:creationId xmlns:p14="http://schemas.microsoft.com/office/powerpoint/2010/main" val="40330359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80DCD4B-8C0C-41B6-975A-8D270BA1B2D2}" type="slidenum">
              <a:rPr lang="en-US" altLang="en-US"/>
              <a:pPr/>
              <a:t>‹#›</a:t>
            </a:fld>
            <a:endParaRPr lang="en-US" altLang="en-US"/>
          </a:p>
        </p:txBody>
      </p:sp>
    </p:spTree>
    <p:extLst>
      <p:ext uri="{BB962C8B-B14F-4D97-AF65-F5344CB8AC3E}">
        <p14:creationId xmlns:p14="http://schemas.microsoft.com/office/powerpoint/2010/main" val="24009571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A8992F5-BB86-458F-A3D8-E993EBF22891}" type="slidenum">
              <a:rPr lang="en-US" altLang="en-US"/>
              <a:pPr/>
              <a:t>‹#›</a:t>
            </a:fld>
            <a:endParaRPr lang="en-US" altLang="en-US"/>
          </a:p>
        </p:txBody>
      </p:sp>
    </p:spTree>
    <p:extLst>
      <p:ext uri="{BB962C8B-B14F-4D97-AF65-F5344CB8AC3E}">
        <p14:creationId xmlns:p14="http://schemas.microsoft.com/office/powerpoint/2010/main" val="11026010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553200" y="6245225"/>
            <a:ext cx="2133600" cy="476250"/>
          </a:xfrm>
        </p:spPr>
        <p:txBody>
          <a:bodyPr/>
          <a:lstStyle>
            <a:lvl1pPr>
              <a:defRPr/>
            </a:lvl1pPr>
          </a:lstStyle>
          <a:p>
            <a:endParaRPr lang="en-US" altLang="en-US"/>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9" name="Slide Number Placeholder 8"/>
          <p:cNvSpPr>
            <a:spLocks noGrp="1"/>
          </p:cNvSpPr>
          <p:nvPr>
            <p:ph type="sldNum" sz="quarter" idx="12"/>
          </p:nvPr>
        </p:nvSpPr>
        <p:spPr>
          <a:xfrm>
            <a:off x="457200" y="6245225"/>
            <a:ext cx="2133600" cy="476250"/>
          </a:xfrm>
        </p:spPr>
        <p:txBody>
          <a:bodyPr/>
          <a:lstStyle>
            <a:lvl1pPr>
              <a:defRPr/>
            </a:lvl1pPr>
          </a:lstStyle>
          <a:p>
            <a:fld id="{0EC4A0FA-9A86-47FC-AB48-3FFE071D75BF}" type="slidenum">
              <a:rPr lang="he-IL" altLang="en-US"/>
              <a:pPr/>
              <a:t>‹#›</a:t>
            </a:fld>
            <a:endParaRPr lang="en-US" altLang="en-US"/>
          </a:p>
        </p:txBody>
      </p:sp>
    </p:spTree>
    <p:extLst>
      <p:ext uri="{BB962C8B-B14F-4D97-AF65-F5344CB8AC3E}">
        <p14:creationId xmlns:p14="http://schemas.microsoft.com/office/powerpoint/2010/main" val="30356533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933D265-9440-4EB7-88CE-8763F09837E4}" type="slidenum">
              <a:rPr lang="en-US" altLang="en-US"/>
              <a:pPr/>
              <a:t>‹#›</a:t>
            </a:fld>
            <a:endParaRPr lang="en-US" altLang="en-US"/>
          </a:p>
        </p:txBody>
      </p:sp>
    </p:spTree>
    <p:extLst>
      <p:ext uri="{BB962C8B-B14F-4D97-AF65-F5344CB8AC3E}">
        <p14:creationId xmlns:p14="http://schemas.microsoft.com/office/powerpoint/2010/main" val="36786403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B514352-9472-4651-9D16-E961739FEC81}" type="slidenum">
              <a:rPr lang="en-US" altLang="en-US"/>
              <a:pPr/>
              <a:t>‹#›</a:t>
            </a:fld>
            <a:endParaRPr lang="en-US" altLang="en-US"/>
          </a:p>
        </p:txBody>
      </p:sp>
    </p:spTree>
    <p:extLst>
      <p:ext uri="{BB962C8B-B14F-4D97-AF65-F5344CB8AC3E}">
        <p14:creationId xmlns:p14="http://schemas.microsoft.com/office/powerpoint/2010/main" val="1465891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E6AF1C9-E0A8-4CA6-83B9-C9E03C2B129C}" type="slidenum">
              <a:rPr lang="en-US" altLang="en-US"/>
              <a:pPr/>
              <a:t>‹#›</a:t>
            </a:fld>
            <a:endParaRPr lang="en-US" altLang="en-US"/>
          </a:p>
        </p:txBody>
      </p:sp>
    </p:spTree>
    <p:extLst>
      <p:ext uri="{BB962C8B-B14F-4D97-AF65-F5344CB8AC3E}">
        <p14:creationId xmlns:p14="http://schemas.microsoft.com/office/powerpoint/2010/main" val="13185520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20D2FD1E-908A-4651-84B8-FBECEFD39AB6}" type="slidenum">
              <a:rPr lang="en-US" altLang="en-US"/>
              <a:pPr/>
              <a:t>‹#›</a:t>
            </a:fld>
            <a:endParaRPr lang="en-US" altLang="en-US"/>
          </a:p>
        </p:txBody>
      </p:sp>
    </p:spTree>
    <p:extLst>
      <p:ext uri="{BB962C8B-B14F-4D97-AF65-F5344CB8AC3E}">
        <p14:creationId xmlns:p14="http://schemas.microsoft.com/office/powerpoint/2010/main" val="11786117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2D54F362-07C0-41FB-9F1E-99B02D710BB3}" type="slidenum">
              <a:rPr lang="en-US" altLang="en-US"/>
              <a:pPr/>
              <a:t>‹#›</a:t>
            </a:fld>
            <a:endParaRPr lang="en-US" altLang="en-US"/>
          </a:p>
        </p:txBody>
      </p:sp>
    </p:spTree>
    <p:extLst>
      <p:ext uri="{BB962C8B-B14F-4D97-AF65-F5344CB8AC3E}">
        <p14:creationId xmlns:p14="http://schemas.microsoft.com/office/powerpoint/2010/main" val="27538181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68B7F789-E14F-48A8-A744-AC1E9F8F49B1}" type="slidenum">
              <a:rPr lang="en-US" altLang="en-US"/>
              <a:pPr/>
              <a:t>‹#›</a:t>
            </a:fld>
            <a:endParaRPr lang="en-US" altLang="en-US"/>
          </a:p>
        </p:txBody>
      </p:sp>
    </p:spTree>
    <p:extLst>
      <p:ext uri="{BB962C8B-B14F-4D97-AF65-F5344CB8AC3E}">
        <p14:creationId xmlns:p14="http://schemas.microsoft.com/office/powerpoint/2010/main" val="3654868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E39D8A8-3DC1-4CE6-863F-028E3B8AC542}" type="slidenum">
              <a:rPr lang="en-US" altLang="en-US"/>
              <a:pPr/>
              <a:t>‹#›</a:t>
            </a:fld>
            <a:endParaRPr lang="en-US" altLang="en-US"/>
          </a:p>
        </p:txBody>
      </p:sp>
    </p:spTree>
    <p:extLst>
      <p:ext uri="{BB962C8B-B14F-4D97-AF65-F5344CB8AC3E}">
        <p14:creationId xmlns:p14="http://schemas.microsoft.com/office/powerpoint/2010/main" val="1289199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DC6DBC0-7551-495C-B985-1A49D22FEAE0}" type="slidenum">
              <a:rPr lang="en-US" altLang="en-US"/>
              <a:pPr/>
              <a:t>‹#›</a:t>
            </a:fld>
            <a:endParaRPr lang="en-US" altLang="en-US"/>
          </a:p>
        </p:txBody>
      </p:sp>
    </p:spTree>
    <p:extLst>
      <p:ext uri="{BB962C8B-B14F-4D97-AF65-F5344CB8AC3E}">
        <p14:creationId xmlns:p14="http://schemas.microsoft.com/office/powerpoint/2010/main" val="32720438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2F"/>
            </a:gs>
            <a:gs pos="50000">
              <a:srgbClr val="000066"/>
            </a:gs>
            <a:gs pos="100000">
              <a:srgbClr val="00002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A76EBB0A-FB5D-4C59-BD81-BC5A32397117}"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png"/><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5.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6.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7.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ags" Target="../tags/tag8.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9.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media18.m4a"/><Relationship Id="rId2" Type="http://schemas.microsoft.com/office/2007/relationships/media" Target="../media/media18.m4a"/><Relationship Id="rId1" Type="http://schemas.openxmlformats.org/officeDocument/2006/relationships/tags" Target="../tags/tag10.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audio" Target="../media/media20.m4a"/><Relationship Id="rId2" Type="http://schemas.microsoft.com/office/2007/relationships/media" Target="../media/media20.m4a"/><Relationship Id="rId1" Type="http://schemas.openxmlformats.org/officeDocument/2006/relationships/tags" Target="../tags/tag11.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audio" Target="../media/media21.m4a"/><Relationship Id="rId2" Type="http://schemas.microsoft.com/office/2007/relationships/media" Target="../media/media21.m4a"/><Relationship Id="rId1" Type="http://schemas.openxmlformats.org/officeDocument/2006/relationships/tags" Target="../tags/tag12.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png"/><Relationship Id="rId5" Type="http://schemas.openxmlformats.org/officeDocument/2006/relationships/image" Target="../media/image10.jpeg"/><Relationship Id="rId4" Type="http://schemas.openxmlformats.org/officeDocument/2006/relationships/notesSlide" Target="../notesSlides/notesSlide2.xml"/></Relationships>
</file>

<file path=ppt/slides/_rels/slide24.xml.rels><?xml version="1.0" encoding="UTF-8" standalone="yes"?>
<Relationships xmlns="http://schemas.openxmlformats.org/package/2006/relationships"><Relationship Id="rId3" Type="http://schemas.openxmlformats.org/officeDocument/2006/relationships/audio" Target="../media/media23.m4a"/><Relationship Id="rId2" Type="http://schemas.microsoft.com/office/2007/relationships/media" Target="../media/media23.m4a"/><Relationship Id="rId1" Type="http://schemas.openxmlformats.org/officeDocument/2006/relationships/tags" Target="../tags/tag13.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audio" Target="../media/media25.m4a"/><Relationship Id="rId2" Type="http://schemas.microsoft.com/office/2007/relationships/media" Target="../media/media25.m4a"/><Relationship Id="rId1" Type="http://schemas.openxmlformats.org/officeDocument/2006/relationships/tags" Target="../tags/tag14.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13.jpeg"/><Relationship Id="rId5" Type="http://schemas.openxmlformats.org/officeDocument/2006/relationships/image" Target="../media/image12.jpeg"/><Relationship Id="rId10" Type="http://schemas.openxmlformats.org/officeDocument/2006/relationships/image" Target="../media/image1.png"/><Relationship Id="rId4" Type="http://schemas.openxmlformats.org/officeDocument/2006/relationships/image" Target="../media/image11.jpeg"/><Relationship Id="rId9" Type="http://schemas.openxmlformats.org/officeDocument/2006/relationships/image" Target="../media/image16.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26.jpeg"/><Relationship Id="rId3" Type="http://schemas.openxmlformats.org/officeDocument/2006/relationships/slideLayout" Target="../slideLayouts/slideLayout7.xml"/><Relationship Id="rId7" Type="http://schemas.openxmlformats.org/officeDocument/2006/relationships/image" Target="../media/image20.jpeg"/><Relationship Id="rId12" Type="http://schemas.openxmlformats.org/officeDocument/2006/relationships/image" Target="../media/image25.jpe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19.jpeg"/><Relationship Id="rId11" Type="http://schemas.openxmlformats.org/officeDocument/2006/relationships/image" Target="../media/image24.jpeg"/><Relationship Id="rId5" Type="http://schemas.openxmlformats.org/officeDocument/2006/relationships/image" Target="../media/image18.jpeg"/><Relationship Id="rId15" Type="http://schemas.openxmlformats.org/officeDocument/2006/relationships/image" Target="../media/image1.png"/><Relationship Id="rId10" Type="http://schemas.openxmlformats.org/officeDocument/2006/relationships/image" Target="../media/image23.jpeg"/><Relationship Id="rId4" Type="http://schemas.openxmlformats.org/officeDocument/2006/relationships/image" Target="../media/image17.jpeg"/><Relationship Id="rId9" Type="http://schemas.openxmlformats.org/officeDocument/2006/relationships/image" Target="../media/image22.jpeg"/><Relationship Id="rId14" Type="http://schemas.openxmlformats.org/officeDocument/2006/relationships/image" Target="../media/image27.jpeg"/></Relationships>
</file>

<file path=ppt/slides/_rels/slide31.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image" Target="../media/image31.wmf"/><Relationship Id="rId18" Type="http://schemas.openxmlformats.org/officeDocument/2006/relationships/image" Target="../media/image1.png"/><Relationship Id="rId3" Type="http://schemas.openxmlformats.org/officeDocument/2006/relationships/audio" Target="../media/media30.m4a"/><Relationship Id="rId7" Type="http://schemas.openxmlformats.org/officeDocument/2006/relationships/image" Target="../media/image28.wmf"/><Relationship Id="rId12" Type="http://schemas.openxmlformats.org/officeDocument/2006/relationships/oleObject" Target="../embeddings/oleObject8.bin"/><Relationship Id="rId17" Type="http://schemas.openxmlformats.org/officeDocument/2006/relationships/image" Target="../media/image33.wmf"/><Relationship Id="rId2" Type="http://schemas.microsoft.com/office/2007/relationships/media" Target="../media/media30.m4a"/><Relationship Id="rId16" Type="http://schemas.openxmlformats.org/officeDocument/2006/relationships/oleObject" Target="../embeddings/oleObject10.bin"/><Relationship Id="rId1" Type="http://schemas.openxmlformats.org/officeDocument/2006/relationships/vmlDrawing" Target="../drawings/vmlDrawing2.vml"/><Relationship Id="rId6" Type="http://schemas.openxmlformats.org/officeDocument/2006/relationships/oleObject" Target="../embeddings/oleObject5.bin"/><Relationship Id="rId11" Type="http://schemas.openxmlformats.org/officeDocument/2006/relationships/image" Target="../media/image30.wmf"/><Relationship Id="rId5" Type="http://schemas.openxmlformats.org/officeDocument/2006/relationships/image" Target="../media/image34.wmf"/><Relationship Id="rId15" Type="http://schemas.openxmlformats.org/officeDocument/2006/relationships/image" Target="../media/image32.wmf"/><Relationship Id="rId10" Type="http://schemas.openxmlformats.org/officeDocument/2006/relationships/oleObject" Target="../embeddings/oleObject7.bin"/><Relationship Id="rId4" Type="http://schemas.openxmlformats.org/officeDocument/2006/relationships/slideLayout" Target="../slideLayouts/slideLayout7.xml"/><Relationship Id="rId9" Type="http://schemas.openxmlformats.org/officeDocument/2006/relationships/image" Target="../media/image29.wmf"/><Relationship Id="rId14" Type="http://schemas.openxmlformats.org/officeDocument/2006/relationships/oleObject" Target="../embeddings/oleObject9.bin"/></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1.png"/><Relationship Id="rId4" Type="http://schemas.openxmlformats.org/officeDocument/2006/relationships/image" Target="../media/image35.jpe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audio" Target="../media/media34.m4a"/><Relationship Id="rId2" Type="http://schemas.microsoft.com/office/2007/relationships/media" Target="../media/media34.m4a"/><Relationship Id="rId1" Type="http://schemas.openxmlformats.org/officeDocument/2006/relationships/tags" Target="../tags/tag15.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1.png"/><Relationship Id="rId5" Type="http://schemas.openxmlformats.org/officeDocument/2006/relationships/image" Target="../media/image36.jpeg"/><Relationship Id="rId4" Type="http://schemas.openxmlformats.org/officeDocument/2006/relationships/notesSlide" Target="../notesSlides/notesSlide3.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6.m4a"/><Relationship Id="rId1" Type="http://schemas.microsoft.com/office/2007/relationships/media" Target="../media/media36.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7.m4a"/><Relationship Id="rId1" Type="http://schemas.microsoft.com/office/2007/relationships/media" Target="../media/media37.m4a"/><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8.m4a"/><Relationship Id="rId1" Type="http://schemas.microsoft.com/office/2007/relationships/media" Target="../media/media38.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1.png"/><Relationship Id="rId4" Type="http://schemas.openxmlformats.org/officeDocument/2006/relationships/image" Target="../media/image37.jpe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1.png"/><Relationship Id="rId4" Type="http://schemas.openxmlformats.org/officeDocument/2006/relationships/image" Target="../media/image38.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1.png"/><Relationship Id="rId4" Type="http://schemas.openxmlformats.org/officeDocument/2006/relationships/image" Target="../media/image39.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1.png"/><Relationship Id="rId4" Type="http://schemas.openxmlformats.org/officeDocument/2006/relationships/image" Target="../media/image40.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3.m4a"/><Relationship Id="rId1" Type="http://schemas.microsoft.com/office/2007/relationships/media" Target="../media/media43.m4a"/><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4.m4a"/><Relationship Id="rId1" Type="http://schemas.microsoft.com/office/2007/relationships/media" Target="../media/media44.m4a"/><Relationship Id="rId5" Type="http://schemas.openxmlformats.org/officeDocument/2006/relationships/image" Target="../media/image1.png"/><Relationship Id="rId4" Type="http://schemas.openxmlformats.org/officeDocument/2006/relationships/image" Target="../media/image41.jpeg"/></Relationships>
</file>

<file path=ppt/slides/_rels/slide5.xml.rels><?xml version="1.0" encoding="UTF-8" standalone="yes"?>
<Relationships xmlns="http://schemas.openxmlformats.org/package/2006/relationships"><Relationship Id="rId8" Type="http://schemas.openxmlformats.org/officeDocument/2006/relationships/image" Target="../media/image3.emf"/><Relationship Id="rId13" Type="http://schemas.openxmlformats.org/officeDocument/2006/relationships/image" Target="../media/image1.png"/><Relationship Id="rId3" Type="http://schemas.openxmlformats.org/officeDocument/2006/relationships/audio" Target="../media/media4.m4a"/><Relationship Id="rId7" Type="http://schemas.openxmlformats.org/officeDocument/2006/relationships/oleObject" Target="../embeddings/oleObject2.bin"/><Relationship Id="rId12" Type="http://schemas.openxmlformats.org/officeDocument/2006/relationships/image" Target="../media/image5.emf"/><Relationship Id="rId2" Type="http://schemas.microsoft.com/office/2007/relationships/media" Target="../media/media4.m4a"/><Relationship Id="rId1" Type="http://schemas.openxmlformats.org/officeDocument/2006/relationships/vmlDrawing" Target="../drawings/vmlDrawing1.vml"/><Relationship Id="rId6" Type="http://schemas.openxmlformats.org/officeDocument/2006/relationships/image" Target="../media/image2.emf"/><Relationship Id="rId11" Type="http://schemas.openxmlformats.org/officeDocument/2006/relationships/oleObject" Target="../embeddings/oleObject4.bin"/><Relationship Id="rId5" Type="http://schemas.openxmlformats.org/officeDocument/2006/relationships/oleObject" Target="../embeddings/oleObject1.bin"/><Relationship Id="rId10" Type="http://schemas.openxmlformats.org/officeDocument/2006/relationships/image" Target="../media/image4.emf"/><Relationship Id="rId4" Type="http://schemas.openxmlformats.org/officeDocument/2006/relationships/slideLayout" Target="../slideLayouts/slideLayout12.xml"/><Relationship Id="rId9" Type="http://schemas.openxmlformats.org/officeDocument/2006/relationships/oleObject" Target="../embeddings/oleObject3.bin"/></Relationships>
</file>

<file path=ppt/slides/_rels/slide6.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2.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3.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4.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pPr eaLnBrk="1" hangingPunct="1"/>
            <a:r>
              <a:rPr lang="nb-NO" altLang="en-US" b="1" i="1" smtClean="0">
                <a:solidFill>
                  <a:srgbClr val="FFCC00"/>
                </a:solidFill>
              </a:rPr>
              <a:t>Communicable disease epidemiology</a:t>
            </a:r>
            <a:endParaRPr lang="en-US" altLang="en-US" b="1" i="1" smtClean="0">
              <a:solidFill>
                <a:srgbClr val="FFCC00"/>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5883"/>
    </mc:Choice>
    <mc:Fallback>
      <p:transition spd="slow" advTm="258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7405" x="520700" y="5251450"/>
          <p14:tracePt t="19144" x="552450" y="5245100"/>
          <p14:tracePt t="19151" x="609600" y="5219700"/>
          <p14:tracePt t="19162" x="654050" y="5194300"/>
          <p14:tracePt t="19178" x="831850" y="5130800"/>
          <p14:tracePt t="19195" x="990600" y="5105400"/>
          <p14:tracePt t="19245" x="1568450" y="5073650"/>
          <p14:tracePt t="19295" x="2197100" y="5162550"/>
          <p14:tracePt t="19345" x="2635250" y="5353050"/>
          <p14:tracePt t="19362" x="2679700" y="5391150"/>
          <p14:tracePt t="19379" x="2698750" y="5416550"/>
          <p14:tracePt t="19395" x="2698750" y="5441950"/>
          <p14:tracePt t="22607" x="2711450" y="5441950"/>
          <p14:tracePt t="22615" x="2736850" y="5416550"/>
          <p14:tracePt t="22624" x="2762250" y="5384800"/>
          <p14:tracePt t="22629" x="2787650" y="5359400"/>
          <p14:tracePt t="22646" x="2863850" y="5295900"/>
          <p14:tracePt t="22662" x="2927350" y="5264150"/>
          <p14:tracePt t="22679" x="3073400" y="5213350"/>
          <p14:tracePt t="22696" x="3200400" y="5213350"/>
          <p14:tracePt t="22746" x="3695700" y="5340350"/>
          <p14:tracePt t="22795" x="3987800" y="5549900"/>
          <p14:tracePt t="22846" x="4013200" y="5588000"/>
          <p14:tracePt t="22862" x="4013200" y="5600700"/>
          <p14:tracePt t="22879" x="4006850" y="5600700"/>
          <p14:tracePt t="22895" x="3981450" y="5607050"/>
          <p14:tracePt t="22912" x="3956050" y="5613400"/>
          <p14:tracePt t="22929" x="3911600" y="5613400"/>
          <p14:tracePt t="22945" x="3879850" y="5600700"/>
          <p14:tracePt t="22962" x="3841750" y="5581650"/>
          <p14:tracePt t="22979" x="3797300" y="5543550"/>
          <p14:tracePt t="22995" x="3759200" y="5511800"/>
          <p14:tracePt t="23012" x="3702050" y="5467350"/>
          <p14:tracePt t="23029" x="3657600" y="5416550"/>
          <p14:tracePt t="23046" x="3619500" y="5372100"/>
          <p14:tracePt t="23062" x="3562350" y="5327650"/>
          <p14:tracePt t="23079" x="3530600" y="5302250"/>
          <p14:tracePt t="23096" x="3498850" y="5276850"/>
          <p14:tracePt t="23112" x="3486150" y="5270500"/>
          <p14:tracePt t="23129" x="3479800" y="5264150"/>
          <p14:tracePt t="23145" x="3467100" y="5251450"/>
          <p14:tracePt t="23162" x="3460750" y="5251450"/>
          <p14:tracePt t="23179" x="3460750" y="5245100"/>
          <p14:tracePt t="23212" x="3454400" y="5245100"/>
          <p14:tracePt t="23255" x="3454400" y="5238750"/>
          <p14:tracePt t="23310" x="3448050" y="5238750"/>
        </p14:tracePtLst>
      </p14:laserTrace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solidFill>
                  <a:schemeClr val="bg1"/>
                </a:solidFill>
              </a:rPr>
              <a:t>Propogated</a:t>
            </a:r>
            <a:r>
              <a:rPr lang="en-US" dirty="0" smtClean="0">
                <a:solidFill>
                  <a:schemeClr val="bg1"/>
                </a:solidFill>
              </a:rPr>
              <a:t> outbreak</a:t>
            </a:r>
            <a:endParaRPr lang="en-US" dirty="0">
              <a:solidFill>
                <a:schemeClr val="bg1"/>
              </a:solidFill>
            </a:endParaRPr>
          </a:p>
        </p:txBody>
      </p:sp>
      <p:pic>
        <p:nvPicPr>
          <p:cNvPr id="64514" name="Picture 2" descr="Epidemic curves. The plot on the left is typical of a propagated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01" y="2057400"/>
            <a:ext cx="9210601" cy="3352800"/>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407856836"/>
      </p:ext>
    </p:extLst>
  </p:cSld>
  <p:clrMapOvr>
    <a:masterClrMapping/>
  </p:clrMapOvr>
  <mc:AlternateContent xmlns:mc="http://schemas.openxmlformats.org/markup-compatibility/2006">
    <mc:Choice xmlns:p14="http://schemas.microsoft.com/office/powerpoint/2010/main" Requires="p14">
      <p:transition spd="slow" p14:dur="2000" advTm="41500"/>
    </mc:Choice>
    <mc:Fallback>
      <p:transition spd="slow" advTm="41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836" x="6661150" y="5010150"/>
          <p14:tracePt t="847" x="6654800" y="5003800"/>
          <p14:tracePt t="854" x="6642100" y="4984750"/>
          <p14:tracePt t="858" x="6623050" y="4965700"/>
          <p14:tracePt t="873" x="6565900" y="4908550"/>
          <p14:tracePt t="889" x="6457950" y="4832350"/>
          <p14:tracePt t="906" x="6242050" y="4686300"/>
          <p14:tracePt t="956" x="5651500" y="4349750"/>
          <p14:tracePt t="1006" x="5238750" y="4127500"/>
          <p14:tracePt t="1056" x="4686300" y="3968750"/>
          <p14:tracePt t="1072" x="4406900" y="3930650"/>
          <p14:tracePt t="1089" x="4216400" y="3924300"/>
          <p14:tracePt t="1106" x="4025900" y="3956050"/>
          <p14:tracePt t="1122" x="3810000" y="4006850"/>
          <p14:tracePt t="1139" x="3708400" y="4032250"/>
          <p14:tracePt t="1156" x="3600450" y="4064000"/>
          <p14:tracePt t="1172" x="3568700" y="4064000"/>
          <p14:tracePt t="1189" x="3549650" y="4057650"/>
          <p14:tracePt t="1205" x="3536950" y="4044950"/>
          <p14:tracePt t="1222" x="3543300" y="4006850"/>
          <p14:tracePt t="1239" x="3568700" y="3975100"/>
          <p14:tracePt t="1242" x="3575050" y="3956050"/>
          <p14:tracePt t="1256" x="3613150" y="3911600"/>
          <p14:tracePt t="1272" x="3670300" y="3879850"/>
          <p14:tracePt t="1289" x="3727450" y="3860800"/>
          <p14:tracePt t="1306" x="3771900" y="3860800"/>
          <p14:tracePt t="1322" x="3822700" y="3892550"/>
          <p14:tracePt t="1339" x="3898900" y="3962400"/>
          <p14:tracePt t="1356" x="3930650" y="3981450"/>
          <p14:tracePt t="1373" x="3968750" y="4000500"/>
          <p14:tracePt t="1389" x="4019550" y="3994150"/>
          <p14:tracePt t="1406" x="4121150" y="3956050"/>
          <p14:tracePt t="1422" x="4368800" y="3886200"/>
          <p14:tracePt t="1439" x="4629150" y="3841750"/>
          <p14:tracePt t="1456" x="5099050" y="3822700"/>
          <p14:tracePt t="1473" x="5537200" y="3816350"/>
          <p14:tracePt t="1489" x="5975350" y="3829050"/>
          <p14:tracePt t="1506" x="6578600" y="3860800"/>
          <p14:tracePt t="1523" x="6896100" y="3892550"/>
          <p14:tracePt t="1539" x="7181850" y="3937000"/>
          <p14:tracePt t="1556" x="7308850" y="3981450"/>
          <p14:tracePt t="1573" x="7416800" y="4019550"/>
          <p14:tracePt t="1589" x="7524750" y="4044950"/>
          <p14:tracePt t="1606" x="7562850" y="4051300"/>
          <p14:tracePt t="1622" x="7581900" y="4051300"/>
          <p14:tracePt t="1639" x="7588250" y="4051300"/>
          <p14:tracePt t="1700" x="7581900" y="4051300"/>
          <p14:tracePt t="1707" x="7575550" y="4051300"/>
          <p14:tracePt t="1721" x="7569200" y="4051300"/>
          <p14:tracePt t="1728" x="7556500" y="4051300"/>
          <p14:tracePt t="1743" x="7550150" y="4044950"/>
          <p14:tracePt t="1756" x="7537450" y="4038600"/>
          <p14:tracePt t="1772" x="7518400" y="4038600"/>
          <p14:tracePt t="1789" x="7486650" y="4032250"/>
          <p14:tracePt t="1806" x="7435850" y="4032250"/>
          <p14:tracePt t="1822" x="7397750" y="4038600"/>
          <p14:tracePt t="1839" x="7334250" y="4044950"/>
          <p14:tracePt t="1856" x="7315200" y="4044950"/>
          <p14:tracePt t="1873" x="7296150" y="4038600"/>
          <p14:tracePt t="1889" x="7270750" y="4038600"/>
          <p14:tracePt t="1906" x="7251700" y="4025900"/>
          <p14:tracePt t="1922" x="7232650" y="4025900"/>
          <p14:tracePt t="1939" x="7219950" y="4025900"/>
          <p14:tracePt t="1973" x="7213600" y="4025900"/>
          <p14:tracePt t="2020" x="7213600" y="4019550"/>
          <p14:tracePt t="2028" x="7213600" y="4006850"/>
          <p14:tracePt t="2033" x="7213600" y="4000500"/>
          <p14:tracePt t="2042" x="7213600" y="3987800"/>
          <p14:tracePt t="2056" x="7226300" y="3937000"/>
          <p14:tracePt t="2072" x="7239000" y="3860800"/>
          <p14:tracePt t="2089" x="7270750" y="3727450"/>
          <p14:tracePt t="2106" x="7340600" y="3517900"/>
          <p14:tracePt t="2123" x="7378700" y="3384550"/>
          <p14:tracePt t="2139" x="7461250" y="3225800"/>
          <p14:tracePt t="2156" x="7531100" y="3149600"/>
          <p14:tracePt t="2172" x="7639050" y="3098800"/>
          <p14:tracePt t="2189" x="7702550" y="3098800"/>
          <p14:tracePt t="2206" x="7766050" y="3117850"/>
          <p14:tracePt t="2222" x="7842250" y="3187700"/>
          <p14:tracePt t="2239" x="7874000" y="3251200"/>
          <p14:tracePt t="2243" x="7886700" y="3282950"/>
          <p14:tracePt t="2256" x="7905750" y="3346450"/>
          <p14:tracePt t="2272" x="7899400" y="3422650"/>
          <p14:tracePt t="2289" x="7861300" y="3524250"/>
          <p14:tracePt t="2306" x="7785100" y="3663950"/>
          <p14:tracePt t="2322" x="7696200" y="3740150"/>
          <p14:tracePt t="2339" x="7518400" y="3810000"/>
          <p14:tracePt t="2356" x="7416800" y="3829050"/>
          <p14:tracePt t="2372" x="7353300" y="3829050"/>
          <p14:tracePt t="2389" x="7283450" y="3797300"/>
          <p14:tracePt t="2406" x="7219950" y="3740150"/>
          <p14:tracePt t="2423" x="7169150" y="3676650"/>
          <p14:tracePt t="2439" x="7099300" y="3549650"/>
          <p14:tracePt t="2456" x="7080250" y="3460750"/>
          <p14:tracePt t="2473" x="7092950" y="3327400"/>
          <p14:tracePt t="2489" x="7118350" y="3251200"/>
          <p14:tracePt t="2506" x="7175500" y="3181350"/>
          <p14:tracePt t="2523" x="7277100" y="3124200"/>
          <p14:tracePt t="2539" x="7334250" y="3117850"/>
          <p14:tracePt t="2556" x="7442200" y="3155950"/>
          <p14:tracePt t="2572" x="7518400" y="3225800"/>
          <p14:tracePt t="2589" x="7581900" y="3302000"/>
          <p14:tracePt t="2606" x="7620000" y="3429000"/>
          <p14:tracePt t="2623" x="7620000" y="3505200"/>
          <p14:tracePt t="2639" x="7562850" y="3638550"/>
          <p14:tracePt t="2656" x="7493000" y="3714750"/>
          <p14:tracePt t="2673" x="7404100" y="3784600"/>
          <p14:tracePt t="2689" x="7283450" y="3841750"/>
          <p14:tracePt t="2706" x="7207250" y="3854450"/>
          <p14:tracePt t="2722" x="7099300" y="3829050"/>
          <p14:tracePt t="2739" x="7023100" y="3759200"/>
          <p14:tracePt t="2743" x="6991350" y="3721100"/>
          <p14:tracePt t="2756" x="6959600" y="3663950"/>
          <p14:tracePt t="2772" x="6908800" y="3486150"/>
          <p14:tracePt t="2789" x="6896100" y="3352800"/>
          <p14:tracePt t="2806" x="6934200" y="3130550"/>
          <p14:tracePt t="2823" x="7010400" y="2965450"/>
          <p14:tracePt t="2840" x="7112000" y="2844800"/>
          <p14:tracePt t="2856" x="7251700" y="2749550"/>
          <p14:tracePt t="2872" x="7334250" y="2717800"/>
          <p14:tracePt t="2889" x="7435850" y="2717800"/>
          <p14:tracePt t="2906" x="7613650" y="2800350"/>
          <p14:tracePt t="2922" x="7715250" y="2914650"/>
          <p14:tracePt t="2939" x="7823200" y="3124200"/>
          <p14:tracePt t="2956" x="7848600" y="3238500"/>
          <p14:tracePt t="2973" x="7848600" y="3308350"/>
          <p14:tracePt t="2989" x="7778750" y="3441700"/>
          <p14:tracePt t="3006" x="7689850" y="3543300"/>
          <p14:tracePt t="3022" x="7531100" y="3657600"/>
          <p14:tracePt t="3039" x="7461250" y="3683000"/>
          <p14:tracePt t="3056" x="7423150" y="3689350"/>
          <p14:tracePt t="3072" x="7378700" y="3657600"/>
          <p14:tracePt t="3089" x="7366000" y="3600450"/>
          <p14:tracePt t="3106" x="7359650" y="3492500"/>
          <p14:tracePt t="3123" x="7359650" y="3422650"/>
          <p14:tracePt t="3139" x="7372350" y="3378200"/>
          <p14:tracePt t="3156" x="7397750" y="3340100"/>
          <p14:tracePt t="3173" x="7429500" y="3333750"/>
          <p14:tracePt t="3189" x="7486650" y="3346450"/>
          <p14:tracePt t="3206" x="7543800" y="3390900"/>
          <p14:tracePt t="3222" x="7588250" y="3460750"/>
          <p14:tracePt t="3239" x="7639050" y="3600450"/>
          <p14:tracePt t="3256" x="7645400" y="3676650"/>
          <p14:tracePt t="3272" x="7645400" y="3765550"/>
          <p14:tracePt t="3289" x="7645400" y="3797300"/>
          <p14:tracePt t="3306" x="7632700" y="3803650"/>
          <p14:tracePt t="3322" x="7632700" y="3810000"/>
          <p14:tracePt t="3356" x="7600950" y="3790950"/>
          <p14:tracePt t="3372" x="7581900" y="3759200"/>
          <p14:tracePt t="3389" x="7569200" y="3721100"/>
          <p14:tracePt t="3406" x="7562850" y="3663950"/>
          <p14:tracePt t="3422" x="7562850" y="3651250"/>
          <p14:tracePt t="3439" x="7575550" y="3644900"/>
          <p14:tracePt t="3456" x="7626350" y="3644900"/>
          <p14:tracePt t="3473" x="7670800" y="3670300"/>
          <p14:tracePt t="3489" x="7734300" y="3752850"/>
          <p14:tracePt t="3506" x="7753350" y="3803650"/>
          <p14:tracePt t="3523" x="7759700" y="3854450"/>
          <p14:tracePt t="3539" x="7727950" y="3930650"/>
          <p14:tracePt t="3556" x="7670800" y="3987800"/>
          <p14:tracePt t="3573" x="7543800" y="4070350"/>
          <p14:tracePt t="3589" x="7448550" y="4146550"/>
          <p14:tracePt t="3606" x="7353300" y="4210050"/>
          <p14:tracePt t="3623" x="7232650" y="4260850"/>
          <p14:tracePt t="3639" x="7188200" y="4267200"/>
          <p14:tracePt t="3656" x="7143750" y="4260850"/>
          <p14:tracePt t="3672" x="7118350" y="4241800"/>
          <p14:tracePt t="3689" x="7061200" y="4197350"/>
          <p14:tracePt t="3706" x="6991350" y="4114800"/>
          <p14:tracePt t="3723" x="6959600" y="4051300"/>
          <p14:tracePt t="3739" x="6902450" y="3949700"/>
          <p14:tracePt t="3756" x="6877050" y="3879850"/>
          <p14:tracePt t="3773" x="6858000" y="3790950"/>
          <p14:tracePt t="3789" x="6838950" y="3638550"/>
          <p14:tracePt t="3806" x="6832600" y="3524250"/>
          <p14:tracePt t="3822" x="6851650" y="3365500"/>
          <p14:tracePt t="3839" x="6889750" y="3238500"/>
          <p14:tracePt t="3856" x="6959600" y="3073400"/>
          <p14:tracePt t="3873" x="7112000" y="2889250"/>
          <p14:tracePt t="3889" x="7239000" y="2806700"/>
          <p14:tracePt t="3906" x="7410450" y="2736850"/>
          <p14:tracePt t="3922" x="7473950" y="2736850"/>
          <p14:tracePt t="3939" x="7562850" y="2762250"/>
          <p14:tracePt t="3956" x="7727950" y="2889250"/>
          <p14:tracePt t="3973" x="7816850" y="3022600"/>
          <p14:tracePt t="3989" x="7874000" y="3168650"/>
          <p14:tracePt t="4006" x="7912100" y="3346450"/>
          <p14:tracePt t="4023" x="7912100" y="3441700"/>
          <p14:tracePt t="4039" x="7867650" y="3568700"/>
          <p14:tracePt t="4056" x="7804150" y="3663950"/>
          <p14:tracePt t="4073" x="7715250" y="3746500"/>
          <p14:tracePt t="4089" x="7607300" y="3810000"/>
          <p14:tracePt t="4106" x="7537450" y="3822700"/>
          <p14:tracePt t="4123" x="7473950" y="3822700"/>
          <p14:tracePt t="4139" x="7404100" y="3784600"/>
          <p14:tracePt t="4156" x="7334250" y="3721100"/>
          <p14:tracePt t="4173" x="7232650" y="3606800"/>
          <p14:tracePt t="4189" x="7188200" y="3543300"/>
          <p14:tracePt t="4206" x="7137400" y="3435350"/>
          <p14:tracePt t="4222" x="7131050" y="3384550"/>
          <p14:tracePt t="4239" x="7143750" y="3321050"/>
          <p14:tracePt t="4242" x="7156450" y="3276600"/>
          <p14:tracePt t="4256" x="7194550" y="3194050"/>
          <p14:tracePt t="4273" x="7239000" y="3117850"/>
          <p14:tracePt t="4289" x="7308850" y="3067050"/>
          <p14:tracePt t="4306" x="7346950" y="3054350"/>
          <p14:tracePt t="4323" x="7385050" y="3054350"/>
          <p14:tracePt t="4339" x="7435850" y="3111500"/>
          <p14:tracePt t="4356" x="7473950" y="3194050"/>
          <p14:tracePt t="4372" x="7512050" y="3352800"/>
          <p14:tracePt t="4389" x="7531100" y="3429000"/>
          <p14:tracePt t="4406" x="7537450" y="3498850"/>
          <p14:tracePt t="4422" x="7537450" y="3556000"/>
          <p14:tracePt t="4439" x="7537450" y="3568700"/>
          <p14:tracePt t="4456" x="7537450" y="3581400"/>
          <p14:tracePt t="4929" x="7493000" y="3581400"/>
          <p14:tracePt t="4936" x="7416800" y="3568700"/>
          <p14:tracePt t="4947" x="7327900" y="3556000"/>
          <p14:tracePt t="4956" x="7232650" y="3536950"/>
          <p14:tracePt t="4973" x="6908800" y="3511550"/>
          <p14:tracePt t="4990" x="6604000" y="3511550"/>
          <p14:tracePt t="5006" x="6127750" y="3543300"/>
          <p14:tracePt t="5023" x="5784850" y="3581400"/>
          <p14:tracePt t="5073" x="4552950" y="3670300"/>
          <p14:tracePt t="5123" x="3746500" y="3778250"/>
          <p14:tracePt t="5173" x="3333750" y="3873500"/>
          <p14:tracePt t="5189" x="3308350" y="3873500"/>
          <p14:tracePt t="5206" x="3295650" y="3867150"/>
          <p14:tracePt t="5421" x="3219450" y="3867150"/>
          <p14:tracePt t="5428" x="3130550" y="3886200"/>
          <p14:tracePt t="5439" x="2997200" y="3905250"/>
          <p14:tracePt t="5456" x="2546350" y="3975100"/>
          <p14:tracePt t="5473" x="2305050" y="4013200"/>
          <p14:tracePt t="5489" x="2006600" y="4019550"/>
          <p14:tracePt t="5506" x="1847850" y="3994150"/>
          <p14:tracePt t="5523" x="1733550" y="3956050"/>
          <p14:tracePt t="5539" x="1606550" y="3911600"/>
          <p14:tracePt t="5556" x="1536700" y="3886200"/>
          <p14:tracePt t="5572" x="1485900" y="3873500"/>
          <p14:tracePt t="5589" x="1473200" y="3873500"/>
          <p14:tracePt t="5606" x="1466850" y="3873500"/>
          <p14:tracePt t="5623" x="1466850" y="3867150"/>
          <p14:tracePt t="5663" x="1473200" y="3867150"/>
          <p14:tracePt t="5672" x="1485900" y="3867150"/>
          <p14:tracePt t="5690" x="1504950" y="3873500"/>
          <p14:tracePt t="5706" x="1549400" y="3892550"/>
          <p14:tracePt t="5723" x="1568450" y="3924300"/>
          <p14:tracePt t="5739" x="1581150" y="3943350"/>
          <p14:tracePt t="5743" x="1581150" y="3956050"/>
          <p14:tracePt t="5756" x="1581150" y="3975100"/>
          <p14:tracePt t="5773" x="1581150" y="3987800"/>
          <p14:tracePt t="5789" x="1568450" y="4000500"/>
          <p14:tracePt t="5806" x="1562100" y="4000500"/>
          <p14:tracePt t="5823" x="1555750" y="4000500"/>
          <p14:tracePt t="5879" x="1568450" y="3994150"/>
          <p14:tracePt t="5886" x="1593850" y="3994150"/>
          <p14:tracePt t="5894" x="1606550" y="3987800"/>
          <p14:tracePt t="5906" x="1638300" y="3981450"/>
          <p14:tracePt t="5923" x="1803400" y="3975100"/>
          <p14:tracePt t="5939" x="1981200" y="3987800"/>
          <p14:tracePt t="5956" x="2247900" y="4019550"/>
          <p14:tracePt t="5973" x="2432050" y="4064000"/>
          <p14:tracePt t="5989" x="2597150" y="4089400"/>
          <p14:tracePt t="6006" x="2755900" y="4095750"/>
          <p14:tracePt t="6023" x="2825750" y="4083050"/>
          <p14:tracePt t="6039" x="2882900" y="4057650"/>
          <p14:tracePt t="6056" x="2908300" y="4044950"/>
          <p14:tracePt t="6073" x="2914650" y="4044950"/>
          <p14:tracePt t="6089" x="2921000" y="4044950"/>
          <p14:tracePt t="6123" x="2908300" y="4044950"/>
          <p14:tracePt t="6129" x="2889250" y="4038600"/>
          <p14:tracePt t="6139" x="2863850" y="4038600"/>
          <p14:tracePt t="6156" x="2768600" y="4038600"/>
          <p14:tracePt t="6173" x="2514600" y="4064000"/>
          <p14:tracePt t="6189" x="2374900" y="4083050"/>
          <p14:tracePt t="6206" x="2152650" y="4095750"/>
          <p14:tracePt t="6223" x="2063750" y="4095750"/>
          <p14:tracePt t="6240" x="2032000" y="4083050"/>
          <p14:tracePt t="6243" x="2019300" y="4076700"/>
          <p14:tracePt t="6256" x="2006600" y="4076700"/>
          <p14:tracePt t="6289" x="2095500" y="4019550"/>
          <p14:tracePt t="6306" x="2171700" y="3994150"/>
          <p14:tracePt t="6323" x="2292350" y="3968750"/>
          <p14:tracePt t="6339" x="2527300" y="3937000"/>
          <p14:tracePt t="6356" x="2686050" y="3917950"/>
          <p14:tracePt t="6373" x="2851150" y="3911600"/>
          <p14:tracePt t="6389" x="2914650" y="3905250"/>
          <p14:tracePt t="6406" x="2971800" y="3905250"/>
          <p14:tracePt t="6423" x="3022600" y="3886200"/>
          <p14:tracePt t="6439" x="3041650" y="3879850"/>
          <p14:tracePt t="6473" x="3048000" y="3879850"/>
          <p14:tracePt t="6602" x="3048000" y="3886200"/>
          <p14:tracePt t="6630" x="3035300" y="3886200"/>
          <p14:tracePt t="6637" x="3028950" y="3886200"/>
          <p14:tracePt t="6645" x="3016250" y="3892550"/>
          <p14:tracePt t="6656" x="3003550" y="3892550"/>
          <p14:tracePt t="6673" x="2959100" y="3911600"/>
          <p14:tracePt t="6689" x="2927350" y="3930650"/>
          <p14:tracePt t="6706" x="2895600" y="3943350"/>
          <p14:tracePt t="6723" x="2844800" y="3962400"/>
          <p14:tracePt t="6739" x="2794000" y="3975100"/>
          <p14:tracePt t="6743" x="2755900" y="3987800"/>
          <p14:tracePt t="6756" x="2667000" y="4013200"/>
          <p14:tracePt t="6773" x="2559050" y="4025900"/>
          <p14:tracePt t="6790" x="2438400" y="4044950"/>
          <p14:tracePt t="6806" x="2254250" y="4076700"/>
          <p14:tracePt t="6823" x="2101850" y="4102100"/>
          <p14:tracePt t="6839" x="1974850" y="4127500"/>
          <p14:tracePt t="6856" x="1797050" y="4178300"/>
          <p14:tracePt t="6873" x="1682750" y="4216400"/>
          <p14:tracePt t="6889" x="1555750" y="4267200"/>
          <p14:tracePt t="6906" x="1504950" y="4286250"/>
          <p14:tracePt t="6923" x="1473200" y="4298950"/>
          <p14:tracePt t="6939" x="1466850" y="4298950"/>
          <p14:tracePt t="6956" x="1466850" y="4305300"/>
          <p14:tracePt t="6973" x="1460500" y="4305300"/>
          <p14:tracePt t="7007" x="1454150" y="4305300"/>
          <p14:tracePt t="7020" x="1447800" y="4305300"/>
          <p14:tracePt t="7028" x="1441450" y="4311650"/>
          <p14:tracePt t="7039" x="1428750" y="4318000"/>
          <p14:tracePt t="7056" x="1377950" y="4337050"/>
          <p14:tracePt t="7073" x="1346200" y="4343400"/>
          <p14:tracePt t="7090" x="1327150" y="4349750"/>
          <p14:tracePt t="7106" x="1314450" y="4356100"/>
          <p14:tracePt t="7123" x="1308100" y="4356100"/>
          <p14:tracePt t="7180" x="1301750" y="4356100"/>
          <p14:tracePt t="7744" x="1308100" y="4349750"/>
          <p14:tracePt t="7758" x="1314450" y="4349750"/>
          <p14:tracePt t="7794" x="1320800" y="4349750"/>
          <p14:tracePt t="7953" x="1320800" y="4343400"/>
          <p14:tracePt t="7974" x="1327150" y="4337050"/>
          <p14:tracePt t="7988" x="1333500" y="4330700"/>
          <p14:tracePt t="8006" x="1346200" y="4318000"/>
          <p14:tracePt t="8023" x="1346200" y="4311650"/>
          <p14:tracePt t="8040" x="1352550" y="4305300"/>
          <p14:tracePt t="8056" x="1358900" y="4298950"/>
          <p14:tracePt t="8106" x="1390650" y="4279900"/>
          <p14:tracePt t="8156" x="1435100" y="4248150"/>
          <p14:tracePt t="8206" x="1441450" y="4241800"/>
          <p14:tracePt t="8223" x="1454150" y="4235450"/>
          <p14:tracePt t="8239" x="1485900" y="4229100"/>
          <p14:tracePt t="8256" x="1504950" y="4222750"/>
          <p14:tracePt t="8273" x="1524000" y="4216400"/>
          <p14:tracePt t="8289" x="1549400" y="4203700"/>
          <p14:tracePt t="8306" x="1568450" y="4203700"/>
          <p14:tracePt t="8323" x="1593850" y="4197350"/>
          <p14:tracePt t="8339" x="1600200" y="4184650"/>
          <p14:tracePt t="8356" x="1612900" y="4184650"/>
          <p14:tracePt t="8373" x="1631950" y="4159250"/>
          <p14:tracePt t="8390" x="1644650" y="4152900"/>
          <p14:tracePt t="8406" x="1670050" y="4133850"/>
          <p14:tracePt t="8423" x="1676400" y="4127500"/>
          <p14:tracePt t="8440" x="1689100" y="4121150"/>
          <p14:tracePt t="8456" x="1701800" y="4114800"/>
          <p14:tracePt t="8473" x="1720850" y="4102100"/>
          <p14:tracePt t="8490" x="1733550" y="4095750"/>
          <p14:tracePt t="8506" x="1765300" y="4089400"/>
          <p14:tracePt t="8523" x="1784350" y="4076700"/>
          <p14:tracePt t="8539" x="1816100" y="4064000"/>
          <p14:tracePt t="8556" x="1828800" y="4051300"/>
          <p14:tracePt t="8573" x="1860550" y="4038600"/>
          <p14:tracePt t="8589" x="1873250" y="4032250"/>
          <p14:tracePt t="8606" x="1885950" y="4019550"/>
          <p14:tracePt t="8623" x="1905000" y="4000500"/>
          <p14:tracePt t="8639" x="1917700" y="3994150"/>
          <p14:tracePt t="8656" x="1930400" y="3981450"/>
          <p14:tracePt t="8673" x="1949450" y="3956050"/>
          <p14:tracePt t="8689" x="1968500" y="3937000"/>
          <p14:tracePt t="8706" x="1981200" y="3905250"/>
          <p14:tracePt t="8723" x="2000250" y="3886200"/>
          <p14:tracePt t="8739" x="2012950" y="3867150"/>
          <p14:tracePt t="8742" x="2019300" y="3854450"/>
          <p14:tracePt t="8756" x="2038350" y="3841750"/>
          <p14:tracePt t="8773" x="2044700" y="3822700"/>
          <p14:tracePt t="8789" x="2063750" y="3803650"/>
          <p14:tracePt t="8806" x="2076450" y="3790950"/>
          <p14:tracePt t="8823" x="2101850" y="3778250"/>
          <p14:tracePt t="8839" x="2114550" y="3771900"/>
          <p14:tracePt t="8856" x="2127250" y="3759200"/>
          <p14:tracePt t="8873" x="2133600" y="3752850"/>
          <p14:tracePt t="8889" x="2146300" y="3746500"/>
          <p14:tracePt t="8906" x="2159000" y="3740150"/>
          <p14:tracePt t="8923" x="2184400" y="3721100"/>
          <p14:tracePt t="8939" x="2197100" y="3714750"/>
          <p14:tracePt t="8956" x="2222500" y="3695700"/>
          <p14:tracePt t="8973" x="2228850" y="3695700"/>
          <p14:tracePt t="8990" x="2247900" y="3683000"/>
          <p14:tracePt t="9006" x="2266950" y="3676650"/>
          <p14:tracePt t="9023" x="2273300" y="3663950"/>
          <p14:tracePt t="9039" x="2286000" y="3657600"/>
          <p14:tracePt t="9056" x="2292350" y="3644900"/>
          <p14:tracePt t="9073" x="2305050" y="3638550"/>
          <p14:tracePt t="9089" x="2317750" y="3632200"/>
          <p14:tracePt t="9106" x="2324100" y="3619500"/>
          <p14:tracePt t="9123" x="2336800" y="3606800"/>
          <p14:tracePt t="9139" x="2343150" y="3594100"/>
          <p14:tracePt t="9156" x="2362200" y="3581400"/>
          <p14:tracePt t="9173" x="2374900" y="3562350"/>
          <p14:tracePt t="9190" x="2387600" y="3549650"/>
          <p14:tracePt t="9206" x="2400300" y="3530600"/>
          <p14:tracePt t="9223" x="2419350" y="3517900"/>
          <p14:tracePt t="9239" x="2432050" y="3505200"/>
          <p14:tracePt t="9243" x="2438400" y="3505200"/>
          <p14:tracePt t="9256" x="2451100" y="3505200"/>
          <p14:tracePt t="9273" x="2463800" y="3492500"/>
          <p14:tracePt t="9289" x="2489200" y="3486150"/>
          <p14:tracePt t="9306" x="2514600" y="3467100"/>
          <p14:tracePt t="9323" x="2533650" y="3460750"/>
          <p14:tracePt t="9339" x="2571750" y="3448050"/>
          <p14:tracePt t="9356" x="2590800" y="3441700"/>
          <p14:tracePt t="9373" x="2616200" y="3435350"/>
          <p14:tracePt t="9389" x="2647950" y="3429000"/>
          <p14:tracePt t="9406" x="2667000" y="3422650"/>
          <p14:tracePt t="9423" x="2698750" y="3422650"/>
          <p14:tracePt t="9439" x="2717800" y="3422650"/>
          <p14:tracePt t="9456" x="2736850" y="3422650"/>
          <p14:tracePt t="9473" x="2762250" y="3422650"/>
          <p14:tracePt t="9490" x="2781300" y="3422650"/>
          <p14:tracePt t="9506" x="2819400" y="3409950"/>
          <p14:tracePt t="9523" x="2857500" y="3409950"/>
          <p14:tracePt t="9540" x="2901950" y="3409950"/>
          <p14:tracePt t="9556" x="2971800" y="3403600"/>
          <p14:tracePt t="9573" x="3022600" y="3403600"/>
          <p14:tracePt t="9589" x="3105150" y="3416300"/>
          <p14:tracePt t="9606" x="3168650" y="3429000"/>
          <p14:tracePt t="9623" x="3225800" y="3435350"/>
          <p14:tracePt t="9639" x="3327400" y="3454400"/>
          <p14:tracePt t="9656" x="3384550" y="3454400"/>
          <p14:tracePt t="9673" x="3448050" y="3473450"/>
          <p14:tracePt t="9690" x="3479800" y="3479800"/>
          <p14:tracePt t="9706" x="3524250" y="3486150"/>
          <p14:tracePt t="9723" x="3594100" y="3517900"/>
          <p14:tracePt t="9739" x="3651250" y="3543300"/>
          <p14:tracePt t="9743" x="3689350" y="3556000"/>
          <p14:tracePt t="9756" x="3733800" y="3581400"/>
          <p14:tracePt t="9773" x="3854450" y="3644900"/>
          <p14:tracePt t="9789" x="3930650" y="3689350"/>
          <p14:tracePt t="9806" x="4025900" y="3746500"/>
          <p14:tracePt t="9823" x="4089400" y="3778250"/>
          <p14:tracePt t="9840" x="4133850" y="3803650"/>
          <p14:tracePt t="9856" x="4191000" y="3841750"/>
          <p14:tracePt t="9873" x="4210050" y="3854450"/>
          <p14:tracePt t="9889" x="4235450" y="3867150"/>
          <p14:tracePt t="9906" x="4248150" y="3873500"/>
          <p14:tracePt t="9951" x="4248150" y="3879850"/>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altLang="en-US" dirty="0">
                <a:solidFill>
                  <a:schemeClr val="bg1"/>
                </a:solidFill>
                <a:latin typeface="Comic Sans MS" panose="030F0702030302020204" pitchFamily="66" charset="0"/>
              </a:rPr>
              <a:t>Outbreaks</a:t>
            </a:r>
          </a:p>
        </p:txBody>
      </p:sp>
      <p:sp>
        <p:nvSpPr>
          <p:cNvPr id="6149" name="Line 5"/>
          <p:cNvSpPr>
            <a:spLocks noChangeShapeType="1"/>
          </p:cNvSpPr>
          <p:nvPr/>
        </p:nvSpPr>
        <p:spPr bwMode="auto">
          <a:xfrm>
            <a:off x="0" y="1143000"/>
            <a:ext cx="914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6151" name="Picture 7" descr="SARSmap2003_05_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1246188"/>
            <a:ext cx="7937500" cy="5611812"/>
          </a:xfrm>
          <a:prstGeom prst="rect">
            <a:avLst/>
          </a:prstGeom>
          <a:noFill/>
          <a:extLst>
            <a:ext uri="{909E8E84-426E-40DD-AFC4-6F175D3DCCD1}">
              <a14:hiddenFill xmlns:a14="http://schemas.microsoft.com/office/drawing/2010/main">
                <a:solidFill>
                  <a:srgbClr val="FFFFFF"/>
                </a:solidFill>
              </a14:hiddenFill>
            </a:ext>
          </a:extLst>
        </p:spPr>
      </p:pic>
      <p:sp>
        <p:nvSpPr>
          <p:cNvPr id="6152" name="Text Box 8"/>
          <p:cNvSpPr txBox="1">
            <a:spLocks noChangeArrowheads="1"/>
          </p:cNvSpPr>
          <p:nvPr/>
        </p:nvSpPr>
        <p:spPr bwMode="auto">
          <a:xfrm>
            <a:off x="6553200" y="457200"/>
            <a:ext cx="2057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0">
                <a:effectLst>
                  <a:outerShdw blurRad="38100" dist="38100" dir="2700000" algn="tl">
                    <a:srgbClr val="000000"/>
                  </a:outerShdw>
                </a:effectLst>
              </a:rPr>
              <a:t>good world map</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816634218"/>
      </p:ext>
    </p:extLst>
  </p:cSld>
  <p:clrMapOvr>
    <a:masterClrMapping/>
  </p:clrMapOvr>
  <mc:AlternateContent xmlns:mc="http://schemas.openxmlformats.org/markup-compatibility/2006">
    <mc:Choice xmlns:p14="http://schemas.microsoft.com/office/powerpoint/2010/main" Requires="p14">
      <p:transition spd="slow" p14:dur="2000" advTm="29507"/>
    </mc:Choice>
    <mc:Fallback>
      <p:transition spd="slow" advTm="295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249" x="4260850" y="3860800"/>
          <p14:tracePt t="2257" x="4298950" y="3829050"/>
          <p14:tracePt t="2267" x="4343400" y="3790950"/>
          <p14:tracePt t="2276" x="4394200" y="3746500"/>
          <p14:tracePt t="2292" x="4521200" y="3657600"/>
          <p14:tracePt t="2309" x="4730750" y="3498850"/>
          <p14:tracePt t="2325" x="4895850" y="3384550"/>
          <p14:tracePt t="2375" x="5638800" y="3155950"/>
          <p14:tracePt t="2425" x="6127750" y="3289300"/>
          <p14:tracePt t="2475" x="6400800" y="3619500"/>
          <p14:tracePt t="2492" x="6451600" y="3746500"/>
          <p14:tracePt t="2508" x="6489700" y="3924300"/>
          <p14:tracePt t="2525" x="6489700" y="4019550"/>
          <p14:tracePt t="2541" x="6477000" y="4102100"/>
          <p14:tracePt t="2558" x="6451600" y="4152900"/>
          <p14:tracePt t="2575" x="6407150" y="4216400"/>
          <p14:tracePt t="2592" x="6350000" y="4298950"/>
          <p14:tracePt t="2608" x="6305550" y="4337050"/>
          <p14:tracePt t="2625" x="6261100" y="4362450"/>
          <p14:tracePt t="2641" x="6197600" y="4394200"/>
          <p14:tracePt t="2658" x="6146800" y="4400550"/>
          <p14:tracePt t="2675" x="6083300" y="4406900"/>
          <p14:tracePt t="2692" x="6026150" y="4406900"/>
          <p14:tracePt t="2708" x="5962650" y="4375150"/>
          <p14:tracePt t="2725" x="5848350" y="4305300"/>
          <p14:tracePt t="2742" x="5772150" y="4241800"/>
          <p14:tracePt t="2745" x="5746750" y="4216400"/>
          <p14:tracePt t="2758" x="5676900" y="4159250"/>
          <p14:tracePt t="2775" x="5632450" y="4102100"/>
          <p14:tracePt t="2791" x="5588000" y="4044950"/>
          <p14:tracePt t="2808" x="5562600" y="3962400"/>
          <p14:tracePt t="2825" x="5562600" y="3917950"/>
          <p14:tracePt t="2842" x="5562600" y="3854450"/>
          <p14:tracePt t="3518" x="5499100" y="3835400"/>
          <p14:tracePt t="3526" x="5429250" y="3810000"/>
          <p14:tracePt t="3536" x="5340350" y="3778250"/>
          <p14:tracePt t="3544" x="5257800" y="3752850"/>
          <p14:tracePt t="3560" x="5092700" y="3689350"/>
          <p14:tracePt t="3576" x="4870450" y="3632200"/>
          <p14:tracePt t="3592" x="4730750" y="3606800"/>
          <p14:tracePt t="3641" x="4387850" y="3473450"/>
          <p14:tracePt t="3691" x="4248150" y="3302000"/>
          <p14:tracePt t="3742" x="4216400" y="3168650"/>
          <p14:tracePt t="3758" x="4216400" y="3130550"/>
          <p14:tracePt t="3775" x="4216400" y="3086100"/>
          <p14:tracePt t="3792" x="4222750" y="3035300"/>
          <p14:tracePt t="3808" x="4241800" y="2990850"/>
          <p14:tracePt t="3825" x="4279900" y="2908300"/>
          <p14:tracePt t="3841" x="4318000" y="2857500"/>
          <p14:tracePt t="3860" x="4368800" y="2800350"/>
          <p14:tracePt t="3875" x="4394200" y="2774950"/>
          <p14:tracePt t="3892" x="4425950" y="2743200"/>
          <p14:tracePt t="3908" x="4483100" y="2679700"/>
          <p14:tracePt t="3925" x="4540250" y="2622550"/>
          <p14:tracePt t="3942" x="4610100" y="2546350"/>
          <p14:tracePt t="3958" x="4705350" y="2457450"/>
          <p14:tracePt t="3975" x="4749800" y="2400300"/>
          <p14:tracePt t="3991" x="4806950" y="2362200"/>
          <p14:tracePt t="4008" x="4838700" y="2349500"/>
          <p14:tracePt t="4026" x="4857750" y="2336800"/>
          <p14:tracePt t="4041" x="4902200" y="2311400"/>
          <p14:tracePt t="4058" x="4953000" y="2298700"/>
          <p14:tracePt t="4075" x="5048250" y="2298700"/>
          <p14:tracePt t="4091" x="5099050" y="2311400"/>
          <p14:tracePt t="4108" x="5137150" y="2324100"/>
          <p14:tracePt t="4125" x="5149850" y="2349500"/>
          <p14:tracePt t="4141" x="5156200" y="2355850"/>
          <p14:tracePt t="4158" x="5156200" y="2362200"/>
          <p14:tracePt t="4191" x="5149850" y="2374900"/>
          <p14:tracePt t="4208" x="5111750" y="2400300"/>
          <p14:tracePt t="4225" x="5086350" y="2432050"/>
          <p14:tracePt t="4241" x="5060950" y="2451100"/>
          <p14:tracePt t="4245" x="5048250" y="2463800"/>
          <p14:tracePt t="4259" x="5029200" y="2489200"/>
          <p14:tracePt t="4275" x="5010150" y="2501900"/>
          <p14:tracePt t="4292" x="4940300" y="2552700"/>
          <p14:tracePt t="4308" x="4876800" y="2590800"/>
          <p14:tracePt t="4325" x="4787900" y="2635250"/>
          <p14:tracePt t="4342" x="4597400" y="2717800"/>
          <p14:tracePt t="4359" x="4470400" y="2768600"/>
          <p14:tracePt t="4375" x="4292600" y="2825750"/>
          <p14:tracePt t="4392" x="4184650" y="2857500"/>
          <p14:tracePt t="4408" x="4057650" y="2889250"/>
          <p14:tracePt t="4425" x="3924300" y="2914650"/>
          <p14:tracePt t="4442" x="3867150" y="2901950"/>
          <p14:tracePt t="4458" x="3841750" y="2895600"/>
          <p14:tracePt t="4475" x="3841750" y="2882900"/>
          <p14:tracePt t="4492" x="3854450" y="2870200"/>
          <p14:tracePt t="4508" x="3943350" y="2844800"/>
          <p14:tracePt t="4525" x="4044950" y="2825750"/>
          <p14:tracePt t="4542" x="4222750" y="2838450"/>
          <p14:tracePt t="4558" x="4387850" y="2882900"/>
          <p14:tracePt t="4575" x="4559300" y="2927350"/>
          <p14:tracePt t="4592" x="4787900" y="2984500"/>
          <p14:tracePt t="4609" x="4921250" y="3016250"/>
          <p14:tracePt t="4625" x="5099050" y="3054350"/>
          <p14:tracePt t="4642" x="5200650" y="3086100"/>
          <p14:tracePt t="4658" x="5270500" y="3124200"/>
          <p14:tracePt t="4675" x="5327650" y="3149600"/>
          <p14:tracePt t="4692" x="5340350" y="3149600"/>
          <p14:tracePt t="4708" x="5346700" y="3149600"/>
          <p14:tracePt t="4806" x="5321300" y="3130550"/>
          <p14:tracePt t="4813" x="5302250" y="3111500"/>
          <p14:tracePt t="4821" x="5276850" y="3092450"/>
          <p14:tracePt t="4842" x="5162550" y="3028950"/>
          <p14:tracePt t="4859" x="5092700" y="2997200"/>
          <p14:tracePt t="4875" x="5022850" y="2978150"/>
          <p14:tracePt t="4892" x="4978400" y="2971800"/>
          <p14:tracePt t="4908" x="4940300" y="2971800"/>
          <p14:tracePt t="4925" x="4908550" y="2984500"/>
          <p14:tracePt t="4942" x="4895850" y="2997200"/>
          <p14:tracePt t="4959" x="4889500" y="3003550"/>
          <p14:tracePt t="4975" x="4889500" y="3016250"/>
          <p14:tracePt t="4992" x="4889500" y="3035300"/>
          <p14:tracePt t="5008" x="4889500" y="3060700"/>
          <p14:tracePt t="5025" x="4902200" y="3092450"/>
          <p14:tracePt t="5042" x="4921250" y="3111500"/>
          <p14:tracePt t="5058" x="4959350" y="3143250"/>
          <p14:tracePt t="5075" x="4978400" y="3149600"/>
          <p14:tracePt t="5091" x="5029200" y="3168650"/>
          <p14:tracePt t="5108" x="5054600" y="3175000"/>
          <p14:tracePt t="5125" x="5080000" y="3175000"/>
          <p14:tracePt t="5141" x="5149850" y="3181350"/>
          <p14:tracePt t="5158" x="5207000" y="3187700"/>
          <p14:tracePt t="5175" x="5321300" y="3206750"/>
          <p14:tracePt t="5191" x="5467350" y="3257550"/>
          <p14:tracePt t="5208" x="5619750" y="3302000"/>
          <p14:tracePt t="5225" x="5835650" y="3429000"/>
          <p14:tracePt t="5242" x="5969000" y="3536950"/>
          <p14:tracePt t="5245" x="6019800" y="3581400"/>
          <p14:tracePt t="5258" x="6115050" y="3663950"/>
          <p14:tracePt t="5275" x="6178550" y="3714750"/>
          <p14:tracePt t="5292" x="6210300" y="3740150"/>
          <p14:tracePt t="5308" x="6229350" y="3752850"/>
          <p14:tracePt t="5325" x="6229350" y="3759200"/>
          <p14:tracePt t="5439" x="6229350" y="3746500"/>
          <p14:tracePt t="5447" x="6216650" y="3740150"/>
          <p14:tracePt t="5454" x="6203950" y="3740150"/>
          <p14:tracePt t="5475" x="6121400" y="3695700"/>
          <p14:tracePt t="5492" x="6038850" y="3670300"/>
          <p14:tracePt t="5509" x="5956300" y="3638550"/>
          <p14:tracePt t="5525" x="5861050" y="3606800"/>
          <p14:tracePt t="5542" x="5791200" y="3587750"/>
          <p14:tracePt t="5558" x="5721350" y="3587750"/>
          <p14:tracePt t="5575" x="5695950" y="3587750"/>
          <p14:tracePt t="5592" x="5683250" y="3606800"/>
          <p14:tracePt t="5608" x="5670550" y="3638550"/>
          <p14:tracePt t="5625" x="5670550" y="3670300"/>
          <p14:tracePt t="5642" x="5708650" y="3740150"/>
          <p14:tracePt t="5658" x="5753100" y="3778250"/>
          <p14:tracePt t="5675" x="5810250" y="3816350"/>
          <p14:tracePt t="5692" x="5867400" y="3848100"/>
          <p14:tracePt t="5708" x="5905500" y="3854450"/>
          <p14:tracePt t="5725" x="5956300" y="3854450"/>
          <p14:tracePt t="5742" x="5981700" y="3841750"/>
          <p14:tracePt t="5758" x="6019800" y="3822700"/>
          <p14:tracePt t="5775" x="6064250" y="3778250"/>
          <p14:tracePt t="5792" x="6089650" y="3752850"/>
          <p14:tracePt t="5808" x="6096000" y="3702050"/>
          <p14:tracePt t="5825" x="6096000" y="3663950"/>
          <p14:tracePt t="5842" x="6083300" y="3632200"/>
          <p14:tracePt t="5858" x="6045200" y="3581400"/>
          <p14:tracePt t="5875" x="6013450" y="3556000"/>
          <p14:tracePt t="5892" x="5924550" y="3511550"/>
          <p14:tracePt t="5908" x="5854700" y="3492500"/>
          <p14:tracePt t="5925" x="5778500" y="3492500"/>
          <p14:tracePt t="5942" x="5651500" y="3505200"/>
          <p14:tracePt t="5958" x="5600700" y="3524250"/>
          <p14:tracePt t="5975" x="5568950" y="3556000"/>
          <p14:tracePt t="5992" x="5537200" y="3600450"/>
          <p14:tracePt t="6009" x="5530850" y="3625850"/>
          <p14:tracePt t="6025" x="5549900" y="3663950"/>
          <p14:tracePt t="6042" x="5581650" y="3702050"/>
          <p14:tracePt t="6058" x="5645150" y="3740150"/>
          <p14:tracePt t="6075" x="5772150" y="3803650"/>
          <p14:tracePt t="6092" x="5854700" y="3822700"/>
          <p14:tracePt t="6108" x="5975350" y="3848100"/>
          <p14:tracePt t="6125" x="6064250" y="3848100"/>
          <p14:tracePt t="6142" x="6134100" y="3835400"/>
          <p14:tracePt t="6158" x="6203950" y="3790950"/>
          <p14:tracePt t="6175" x="6242050" y="3771900"/>
          <p14:tracePt t="6192" x="6267450" y="3727450"/>
          <p14:tracePt t="6208" x="6267450" y="3702050"/>
          <p14:tracePt t="6225" x="6267450" y="3676650"/>
          <p14:tracePt t="6242" x="6254750" y="3625850"/>
          <p14:tracePt t="6258" x="6223000" y="3587750"/>
          <p14:tracePt t="6275" x="6159500" y="3536950"/>
          <p14:tracePt t="6291" x="6115050" y="3517900"/>
          <p14:tracePt t="6309" x="6076950" y="3511550"/>
          <p14:tracePt t="6325" x="6000750" y="3498850"/>
          <p14:tracePt t="6342" x="5949950" y="3511550"/>
          <p14:tracePt t="6358" x="5880100" y="3549650"/>
          <p14:tracePt t="6375" x="5835650" y="3581400"/>
          <p14:tracePt t="6392" x="5803900" y="3625850"/>
          <p14:tracePt t="6408" x="5778500" y="3683000"/>
          <p14:tracePt t="6425" x="5772150" y="3714750"/>
          <p14:tracePt t="6442" x="5791200" y="3765550"/>
          <p14:tracePt t="6458" x="5829300" y="3803650"/>
          <p14:tracePt t="6475" x="5873750" y="3835400"/>
          <p14:tracePt t="6492" x="5956300" y="3892550"/>
          <p14:tracePt t="6509" x="6007100" y="3917950"/>
          <p14:tracePt t="6525" x="6076950" y="3943350"/>
          <p14:tracePt t="6542" x="6115050" y="3943350"/>
          <p14:tracePt t="6559" x="6146800" y="3943350"/>
          <p14:tracePt t="6575" x="6184900" y="3917950"/>
          <p14:tracePt t="6592" x="6203950" y="3905250"/>
          <p14:tracePt t="6608" x="6229350" y="3879850"/>
          <p14:tracePt t="6625" x="6248400" y="3822700"/>
          <p14:tracePt t="6642" x="6248400" y="3778250"/>
          <p14:tracePt t="6659" x="6235700" y="3708400"/>
          <p14:tracePt t="6675" x="6203950" y="3657600"/>
          <p14:tracePt t="6692" x="6159500" y="3594100"/>
          <p14:tracePt t="6709" x="6064250" y="3511550"/>
          <p14:tracePt t="6725" x="6000750" y="3467100"/>
          <p14:tracePt t="6742" x="5880100" y="3422650"/>
          <p14:tracePt t="6759" x="5784850" y="3422650"/>
          <p14:tracePt t="6775" x="5676900" y="3429000"/>
          <p14:tracePt t="6792" x="5499100" y="3473450"/>
          <p14:tracePt t="6809" x="5403850" y="3530600"/>
          <p14:tracePt t="6825" x="5257800" y="3644900"/>
          <p14:tracePt t="6842" x="5207000" y="3708400"/>
          <p14:tracePt t="6859" x="5181600" y="3771900"/>
          <p14:tracePt t="6875" x="5175250" y="3835400"/>
          <p14:tracePt t="6892" x="5187950" y="3886200"/>
          <p14:tracePt t="6908" x="5251450" y="3975100"/>
          <p14:tracePt t="6925" x="5327650" y="4044950"/>
          <p14:tracePt t="6942" x="5410200" y="4108450"/>
          <p14:tracePt t="6959" x="5562600" y="4184650"/>
          <p14:tracePt t="6975" x="5676900" y="4216400"/>
          <p14:tracePt t="6992" x="5797550" y="4229100"/>
          <p14:tracePt t="7009" x="5867400" y="4216400"/>
          <p14:tracePt t="7025" x="5937250" y="4191000"/>
          <p14:tracePt t="7042" x="6038850" y="4108450"/>
          <p14:tracePt t="7058" x="6108700" y="4032250"/>
          <p14:tracePt t="7075" x="6191250" y="3937000"/>
          <p14:tracePt t="7092" x="6235700" y="3860800"/>
          <p14:tracePt t="7109" x="6254750" y="3810000"/>
          <p14:tracePt t="7125" x="6267450" y="3740150"/>
          <p14:tracePt t="7142" x="6267450" y="3702050"/>
          <p14:tracePt t="7158" x="6248400" y="3638550"/>
          <p14:tracePt t="7175" x="6223000" y="3606800"/>
          <p14:tracePt t="7192" x="6191250" y="3575050"/>
          <p14:tracePt t="7208" x="6127750" y="3530600"/>
          <p14:tracePt t="7225" x="6083300" y="3505200"/>
          <p14:tracePt t="7242" x="6019800" y="3479800"/>
          <p14:tracePt t="7258" x="5975350" y="3467100"/>
          <p14:tracePt t="7275" x="5930900" y="3467100"/>
          <p14:tracePt t="7292" x="5867400" y="3467100"/>
          <p14:tracePt t="7308" x="5810250" y="3486150"/>
          <p14:tracePt t="7325" x="5759450" y="3511550"/>
          <p14:tracePt t="7342" x="5702300" y="3549650"/>
          <p14:tracePt t="7359" x="5676900" y="3587750"/>
          <p14:tracePt t="7375" x="5613400" y="3670300"/>
          <p14:tracePt t="7392" x="5594350" y="3714750"/>
          <p14:tracePt t="7408" x="5581650" y="3740150"/>
          <p14:tracePt t="7425" x="5588000" y="3771900"/>
          <p14:tracePt t="7442" x="5613400" y="3803650"/>
          <p14:tracePt t="7458" x="5695950" y="3867150"/>
          <p14:tracePt t="7475" x="5778500" y="3924300"/>
          <p14:tracePt t="7492" x="5873750" y="3981450"/>
          <p14:tracePt t="7508" x="6013450" y="4038600"/>
          <p14:tracePt t="7525" x="6115050" y="4064000"/>
          <p14:tracePt t="7542" x="6273800" y="4070350"/>
          <p14:tracePt t="7559" x="6362700" y="4057650"/>
          <p14:tracePt t="7575" x="6438900" y="4032250"/>
          <p14:tracePt t="7592" x="6508750" y="3981450"/>
          <p14:tracePt t="7609" x="6540500" y="3937000"/>
          <p14:tracePt t="7625" x="6565900" y="3886200"/>
          <p14:tracePt t="7642" x="6572250" y="3835400"/>
          <p14:tracePt t="7658" x="6572250" y="3790950"/>
          <p14:tracePt t="7675" x="6527800" y="3708400"/>
          <p14:tracePt t="7692" x="6477000" y="3651250"/>
          <p14:tracePt t="7708" x="6413500" y="3587750"/>
          <p14:tracePt t="7725" x="6299200" y="3511550"/>
          <p14:tracePt t="7742" x="6229350" y="3486150"/>
          <p14:tracePt t="7746" x="6178550" y="3460750"/>
          <p14:tracePt t="7758" x="6108700" y="3441700"/>
          <p14:tracePt t="7775" x="6038850" y="3435350"/>
          <p14:tracePt t="7792" x="5975350" y="3435350"/>
          <p14:tracePt t="7809" x="5835650" y="3454400"/>
          <p14:tracePt t="7825" x="5746750" y="3473450"/>
          <p14:tracePt t="7842" x="5626100" y="3517900"/>
          <p14:tracePt t="7859" x="5575300" y="3562350"/>
          <p14:tracePt t="7875" x="5518150" y="3619500"/>
          <p14:tracePt t="7892" x="5467350" y="3721100"/>
          <p14:tracePt t="7908" x="5454650" y="3771900"/>
          <p14:tracePt t="7925" x="5448300" y="3829050"/>
          <p14:tracePt t="7942" x="5480050" y="3867150"/>
          <p14:tracePt t="7958" x="5518150" y="3892550"/>
          <p14:tracePt t="7975" x="5607050" y="3937000"/>
          <p14:tracePt t="7992" x="5695950" y="3956050"/>
          <p14:tracePt t="8009" x="5829300" y="3975100"/>
          <p14:tracePt t="8025" x="5899150" y="3968750"/>
          <p14:tracePt t="8042" x="5949950" y="3949700"/>
          <p14:tracePt t="8058" x="5988050" y="3930650"/>
          <p14:tracePt t="8075" x="5994400" y="3924300"/>
          <p14:tracePt t="8092" x="6000750" y="3924300"/>
          <p14:tracePt t="8108" x="6000750" y="3917950"/>
          <p14:tracePt t="8125" x="6000750" y="3905250"/>
          <p14:tracePt t="8142" x="5937250" y="3848100"/>
          <p14:tracePt t="8158" x="5842000" y="3790950"/>
          <p14:tracePt t="8175" x="5638800" y="3676650"/>
          <p14:tracePt t="8192" x="5492750" y="3587750"/>
          <p14:tracePt t="8209" x="5327650" y="3530600"/>
          <p14:tracePt t="8225" x="5054600" y="3467100"/>
          <p14:tracePt t="8242" x="4864100" y="3429000"/>
          <p14:tracePt t="8245" x="4768850" y="3416300"/>
          <p14:tracePt t="8258" x="4559300" y="3397250"/>
          <p14:tracePt t="8275" x="4356100" y="3371850"/>
          <p14:tracePt t="8292" x="4152900" y="3346450"/>
          <p14:tracePt t="8308" x="3898900" y="3321050"/>
          <p14:tracePt t="8325" x="3765550" y="3295650"/>
          <p14:tracePt t="8342" x="3625850" y="3225800"/>
          <p14:tracePt t="8358" x="3549650" y="3175000"/>
          <p14:tracePt t="8375" x="3479800" y="3105150"/>
          <p14:tracePt t="8392" x="3416300" y="3009900"/>
          <p14:tracePt t="8408" x="3397250" y="2978150"/>
          <p14:tracePt t="8425" x="3365500" y="2927350"/>
          <p14:tracePt t="8442" x="3346450" y="2908300"/>
          <p14:tracePt t="8458" x="3333750" y="2882900"/>
          <p14:tracePt t="8475" x="3308350" y="2870200"/>
          <p14:tracePt t="8492" x="3282950" y="2857500"/>
          <p14:tracePt t="8508" x="3232150" y="2851150"/>
          <p14:tracePt t="8525" x="3162300" y="2851150"/>
          <p14:tracePt t="8542" x="3048000" y="2870200"/>
          <p14:tracePt t="8558" x="2844800" y="2921000"/>
          <p14:tracePt t="8575" x="2698750" y="2978150"/>
          <p14:tracePt t="8592" x="2552700" y="3035300"/>
          <p14:tracePt t="8608" x="2343150" y="3136900"/>
          <p14:tracePt t="8625" x="2241550" y="3194050"/>
          <p14:tracePt t="8642" x="2139950" y="3251200"/>
          <p14:tracePt t="8658" x="2108200" y="3270250"/>
          <p14:tracePt t="8675" x="2101850" y="3276600"/>
          <p14:tracePt t="8692" x="2108200" y="3308350"/>
          <p14:tracePt t="8709" x="2133600" y="3340100"/>
          <p14:tracePt t="8725" x="2197100" y="3397250"/>
          <p14:tracePt t="8742" x="2279650" y="3454400"/>
          <p14:tracePt t="8759" x="2406650" y="3530600"/>
          <p14:tracePt t="8775" x="2609850" y="3619500"/>
          <p14:tracePt t="8792" x="2755900" y="3663950"/>
          <p14:tracePt t="8808" x="2946400" y="3689350"/>
          <p14:tracePt t="8825" x="3067050" y="3695700"/>
          <p14:tracePt t="8842" x="3162300" y="3683000"/>
          <p14:tracePt t="8859" x="3302000" y="3625850"/>
          <p14:tracePt t="8875" x="3378200" y="3568700"/>
          <p14:tracePt t="8892" x="3460750" y="3486150"/>
          <p14:tracePt t="8908" x="3486150" y="3448050"/>
          <p14:tracePt t="8925" x="3498850" y="3416300"/>
          <p14:tracePt t="8942" x="3498850" y="3340100"/>
          <p14:tracePt t="8959" x="3467100" y="3289300"/>
          <p14:tracePt t="8975" x="3409950" y="3225800"/>
          <p14:tracePt t="8992" x="3295650" y="3136900"/>
          <p14:tracePt t="9009" x="3206750" y="3092450"/>
          <p14:tracePt t="9025" x="3060700" y="3048000"/>
          <p14:tracePt t="9042" x="2965450" y="3035300"/>
          <p14:tracePt t="9058" x="2863850" y="3041650"/>
          <p14:tracePt t="9075" x="2755900" y="3079750"/>
          <p14:tracePt t="9092" x="2724150" y="3111500"/>
          <p14:tracePt t="9109" x="2686050" y="3149600"/>
          <p14:tracePt t="9125" x="2667000" y="3194050"/>
          <p14:tracePt t="9142" x="2667000" y="3244850"/>
          <p14:tracePt t="9159" x="2692400" y="3333750"/>
          <p14:tracePt t="9175" x="2717800" y="3409950"/>
          <p14:tracePt t="9192" x="2800350" y="3511550"/>
          <p14:tracePt t="9209" x="2876550" y="3575050"/>
          <p14:tracePt t="9225" x="2952750" y="3606800"/>
          <p14:tracePt t="9242" x="3054350" y="3644900"/>
          <p14:tracePt t="9259" x="3124200" y="3657600"/>
          <p14:tracePt t="9275" x="3213100" y="3657600"/>
          <p14:tracePt t="9292" x="3295650" y="3625850"/>
          <p14:tracePt t="9309" x="3416300" y="3594100"/>
          <p14:tracePt t="9325" x="3625850" y="3517900"/>
          <p14:tracePt t="9342" x="3778250" y="3467100"/>
          <p14:tracePt t="9359" x="4197350" y="3378200"/>
          <p14:tracePt t="9375" x="4648200" y="3327400"/>
          <p14:tracePt t="9392" x="5219700" y="3282950"/>
          <p14:tracePt t="9408" x="6235700" y="3276600"/>
          <p14:tracePt t="9425" x="6737350" y="3289300"/>
          <p14:tracePt t="9442" x="7226300" y="3314700"/>
          <p14:tracePt t="9458" x="7397750" y="3327400"/>
          <p14:tracePt t="9475" x="7493000" y="3327400"/>
          <p14:tracePt t="9492" x="7537450" y="3327400"/>
          <p14:tracePt t="9508" x="7543800" y="3327400"/>
          <p14:tracePt t="9525" x="7543800" y="3333750"/>
          <p14:tracePt t="9558" x="7543800" y="3340100"/>
          <p14:tracePt t="9575" x="7480300" y="3327400"/>
          <p14:tracePt t="9592" x="7423150" y="3302000"/>
          <p14:tracePt t="9609" x="7327900" y="3270250"/>
          <p14:tracePt t="9625" x="7289800" y="3263900"/>
          <p14:tracePt t="9642" x="7251700" y="3257550"/>
          <p14:tracePt t="9659" x="7200900" y="3244850"/>
          <p14:tracePt t="9675" x="7150100" y="3225800"/>
          <p14:tracePt t="9692" x="6997700" y="3206750"/>
          <p14:tracePt t="9709" x="6908800" y="3206750"/>
          <p14:tracePt t="9725" x="6832600" y="3206750"/>
          <p14:tracePt t="9742" x="6775450" y="3213100"/>
          <p14:tracePt t="9758" x="6743700" y="3232150"/>
          <p14:tracePt t="9775" x="6731000" y="3238500"/>
          <p14:tracePt t="9792" x="6692900" y="3276600"/>
          <p14:tracePt t="9809" x="6654800" y="3314700"/>
          <p14:tracePt t="9825" x="6604000" y="3378200"/>
          <p14:tracePt t="9842" x="6578600" y="3429000"/>
          <p14:tracePt t="9859" x="6559550" y="3511550"/>
          <p14:tracePt t="9875" x="6553200" y="3600450"/>
          <p14:tracePt t="9892" x="6553200" y="3644900"/>
          <p14:tracePt t="9908" x="6591300" y="3702050"/>
          <p14:tracePt t="9925" x="6629400" y="3714750"/>
          <p14:tracePt t="9942" x="6673850" y="3721100"/>
          <p14:tracePt t="9958" x="6769100" y="3721100"/>
          <p14:tracePt t="9976" x="6826250" y="3702050"/>
          <p14:tracePt t="9992" x="6927850" y="3644900"/>
          <p14:tracePt t="10009" x="7004050" y="3594100"/>
          <p14:tracePt t="10025" x="7061200" y="3543300"/>
          <p14:tracePt t="10042" x="7099300" y="3479800"/>
          <p14:tracePt t="10059" x="7105650" y="3441700"/>
          <p14:tracePt t="10075" x="7054850" y="3359150"/>
          <p14:tracePt t="10092" x="6965950" y="3282950"/>
          <p14:tracePt t="10109" x="6851650" y="3187700"/>
          <p14:tracePt t="10125" x="6648450" y="3048000"/>
          <p14:tracePt t="10142" x="6483350" y="2984500"/>
          <p14:tracePt t="10159" x="6242050" y="2927350"/>
          <p14:tracePt t="10175" x="6096000" y="2927350"/>
          <p14:tracePt t="10192" x="5943600" y="2946400"/>
          <p14:tracePt t="10209" x="5765800" y="3022600"/>
          <p14:tracePt t="10225" x="5683250" y="3067050"/>
          <p14:tracePt t="10242" x="5613400" y="3136900"/>
          <p14:tracePt t="10259" x="5594350" y="3168650"/>
          <p14:tracePt t="10275" x="5575300" y="3213100"/>
          <p14:tracePt t="10292" x="5575300" y="3289300"/>
          <p14:tracePt t="10309" x="5594350" y="3378200"/>
          <p14:tracePt t="10325" x="5619750" y="3467100"/>
          <p14:tracePt t="10342" x="5689600" y="3600450"/>
          <p14:tracePt t="10359" x="5759450" y="3676650"/>
          <p14:tracePt t="10375" x="5905500" y="3816350"/>
          <p14:tracePt t="10392" x="6019800" y="3892550"/>
          <p14:tracePt t="10409" x="6127750" y="3956050"/>
          <p14:tracePt t="10425" x="6261100" y="3968750"/>
          <p14:tracePt t="10442" x="6381750" y="3917950"/>
          <p14:tracePt t="10459" x="6565900" y="3835400"/>
          <p14:tracePt t="10475" x="6667500" y="3771900"/>
          <p14:tracePt t="10492" x="6743700" y="3721100"/>
          <p14:tracePt t="10509" x="6794500" y="3644900"/>
          <p14:tracePt t="10525" x="6813550" y="3613150"/>
          <p14:tracePt t="10542" x="6819900" y="3530600"/>
          <p14:tracePt t="10559" x="6794500" y="3448050"/>
          <p14:tracePt t="10575" x="6750050" y="3365500"/>
          <p14:tracePt t="10592" x="6642100" y="3257550"/>
          <p14:tracePt t="10609" x="6527800" y="3194050"/>
          <p14:tracePt t="10625" x="6318250" y="3117850"/>
          <p14:tracePt t="10642" x="6197600" y="3092450"/>
          <p14:tracePt t="10659" x="6076950" y="3086100"/>
          <p14:tracePt t="10675" x="5873750" y="3086100"/>
          <p14:tracePt t="10692" x="5765800" y="3117850"/>
          <p14:tracePt t="10709" x="5626100" y="3187700"/>
          <p14:tracePt t="10725" x="5537200" y="3251200"/>
          <p14:tracePt t="10742" x="5467350" y="3346450"/>
          <p14:tracePt t="10745" x="5435600" y="3390900"/>
          <p14:tracePt t="10759" x="5378450" y="3517900"/>
          <p14:tracePt t="10775" x="5346700" y="3606800"/>
          <p14:tracePt t="10792" x="5346700" y="3708400"/>
          <p14:tracePt t="10809" x="5378450" y="3778250"/>
          <p14:tracePt t="10825" x="5429250" y="3841750"/>
          <p14:tracePt t="10842" x="5556250" y="3911600"/>
          <p14:tracePt t="10858" x="5676900" y="3956050"/>
          <p14:tracePt t="10875" x="5892800" y="3962400"/>
          <p14:tracePt t="10892" x="6007100" y="3962400"/>
          <p14:tracePt t="10909" x="6083300" y="3962400"/>
          <p14:tracePt t="10925" x="6134100" y="3949700"/>
          <p14:tracePt t="10959" x="6121400" y="3924300"/>
          <p14:tracePt t="10975" x="6083300" y="3886200"/>
          <p14:tracePt t="10992" x="6000750" y="3829050"/>
          <p14:tracePt t="11009" x="5784850" y="3727450"/>
          <p14:tracePt t="11025" x="5619750" y="3638550"/>
          <p14:tracePt t="11042" x="5340350" y="3524250"/>
          <p14:tracePt t="11059" x="4889500" y="3359150"/>
          <p14:tracePt t="11076" x="4521200" y="3251200"/>
          <p14:tracePt t="11092" x="3987800" y="3124200"/>
          <p14:tracePt t="11109" x="3543300" y="3022600"/>
          <p14:tracePt t="11126" x="3232150" y="2959100"/>
          <p14:tracePt t="11142" x="2825750" y="2895600"/>
          <p14:tracePt t="11159" x="2635250" y="2889250"/>
          <p14:tracePt t="11175" x="2432050" y="2895600"/>
          <p14:tracePt t="11192" x="2324100" y="2914650"/>
          <p14:tracePt t="11209" x="2266950" y="2927350"/>
          <p14:tracePt t="11226" x="2241550" y="2940050"/>
          <p14:tracePt t="11242" x="2235200" y="2940050"/>
          <p14:tracePt t="11321" x="2228850" y="2940050"/>
          <p14:tracePt t="11462" x="2228850" y="2946400"/>
          <p14:tracePt t="11467" x="2235200" y="2959100"/>
          <p14:tracePt t="11481" x="2247900" y="2971800"/>
          <p14:tracePt t="11492" x="2254250" y="2984500"/>
          <p14:tracePt t="11509" x="2279650" y="3022600"/>
          <p14:tracePt t="11525" x="2311400" y="3060700"/>
          <p14:tracePt t="11542" x="2336800" y="3092450"/>
          <p14:tracePt t="11559" x="2374900" y="3149600"/>
          <p14:tracePt t="11575" x="2400300" y="3187700"/>
          <p14:tracePt t="11592" x="2451100" y="3263900"/>
          <p14:tracePt t="11609" x="2489200" y="3314700"/>
          <p14:tracePt t="11625" x="2533650" y="3378200"/>
          <p14:tracePt t="11642" x="2584450" y="3460750"/>
          <p14:tracePt t="11659" x="2609850" y="3517900"/>
          <p14:tracePt t="11675" x="2641600" y="3581400"/>
          <p14:tracePt t="11692" x="2667000" y="3625850"/>
          <p14:tracePt t="11709" x="2686050" y="3651250"/>
          <p14:tracePt t="11725" x="2755900" y="3676650"/>
          <p14:tracePt t="11742" x="2819400" y="3702050"/>
          <p14:tracePt t="11759" x="2908300" y="3721100"/>
          <p14:tracePt t="11775" x="2965450" y="3727450"/>
          <p14:tracePt t="11792" x="3016250" y="3727450"/>
          <p14:tracePt t="11809" x="3067050" y="3721100"/>
          <p14:tracePt t="11825" x="3092450" y="3708400"/>
          <p14:tracePt t="11842" x="3105150" y="3708400"/>
          <p14:tracePt t="11859" x="3117850" y="3708400"/>
          <p14:tracePt t="11875" x="3124200" y="3708400"/>
          <p14:tracePt t="11909" x="3124200" y="3702050"/>
          <p14:tracePt t="11933" x="3130550" y="3702050"/>
          <p14:tracePt t="11954" x="3136900" y="3695700"/>
          <p14:tracePt t="11975" x="3143250" y="3695700"/>
          <p14:tracePt t="11982" x="3149600" y="3695700"/>
          <p14:tracePt t="11997" x="3162300" y="3695700"/>
          <p14:tracePt t="12009" x="3162300" y="3702050"/>
          <p14:tracePt t="12025" x="3168650" y="3702050"/>
          <p14:tracePt t="12059" x="3175000" y="3702050"/>
          <p14:tracePt t="12087" x="3181350" y="3695700"/>
          <p14:tracePt t="12095" x="3194050" y="3683000"/>
          <p14:tracePt t="12100" x="3206750" y="3663950"/>
          <p14:tracePt t="12109" x="3225800" y="3632200"/>
          <p14:tracePt t="12125" x="3282950" y="3536950"/>
          <p14:tracePt t="12142" x="3390900" y="3371850"/>
          <p14:tracePt t="12159" x="3479800" y="3238500"/>
          <p14:tracePt t="12176" x="3587750" y="3111500"/>
          <p14:tracePt t="12192" x="3733800" y="2959100"/>
          <p14:tracePt t="12209" x="3810000" y="2889250"/>
          <p14:tracePt t="12225" x="3898900" y="2838450"/>
          <p14:tracePt t="12242" x="3994150" y="2787650"/>
          <p14:tracePt t="12246" x="4051300" y="2762250"/>
          <p14:tracePt t="12259" x="4108450" y="2749550"/>
          <p14:tracePt t="12276" x="4286250" y="2705100"/>
          <p14:tracePt t="12292" x="4387850" y="2673350"/>
          <p14:tracePt t="12309" x="4476750" y="2660650"/>
          <p14:tracePt t="12325" x="4648200" y="2622550"/>
          <p14:tracePt t="12342" x="4781550" y="2609850"/>
          <p14:tracePt t="12359" x="4946650" y="2609850"/>
          <p14:tracePt t="12376" x="5048250" y="2609850"/>
          <p14:tracePt t="12392" x="5130800" y="2609850"/>
          <p14:tracePt t="12409" x="5270500" y="2609850"/>
          <p14:tracePt t="12426" x="5346700" y="2609850"/>
          <p14:tracePt t="12442" x="5435600" y="2609850"/>
          <p14:tracePt t="12459" x="5486400" y="2616200"/>
          <p14:tracePt t="12476" x="5518150" y="2628900"/>
          <p14:tracePt t="12492" x="5581650" y="2660650"/>
          <p14:tracePt t="12509" x="5613400" y="2686050"/>
          <p14:tracePt t="12525" x="5664200" y="2730500"/>
          <p14:tracePt t="12542" x="5676900" y="2755900"/>
          <p14:tracePt t="12559" x="5702300" y="2787650"/>
          <p14:tracePt t="12575" x="5734050" y="2838450"/>
          <p14:tracePt t="12592" x="5759450" y="2870200"/>
          <p14:tracePt t="12609" x="5803900" y="2952750"/>
          <p14:tracePt t="12625" x="5842000" y="3022600"/>
          <p14:tracePt t="12642" x="5873750" y="3079750"/>
          <p14:tracePt t="12659" x="5924550" y="3162300"/>
          <p14:tracePt t="12675" x="5949950" y="3206750"/>
          <p14:tracePt t="12692" x="5969000" y="3263900"/>
          <p14:tracePt t="12709" x="5981700" y="3295650"/>
          <p14:tracePt t="12726" x="5988050" y="3327400"/>
          <p14:tracePt t="12742" x="6000750" y="3365500"/>
          <p14:tracePt t="12759" x="6013450" y="3384550"/>
          <p14:tracePt t="12775" x="6026150" y="3403600"/>
          <p14:tracePt t="12792" x="6026150" y="3416300"/>
          <p14:tracePt t="12808" x="6026150" y="3422650"/>
          <p14:tracePt t="12825" x="6038850" y="3422650"/>
          <p14:tracePt t="12842" x="6045200" y="3429000"/>
          <p14:tracePt t="12859" x="6051550" y="3435350"/>
          <p14:tracePt t="12901" x="6051550" y="3441700"/>
          <p14:tracePt t="12909" x="6038850" y="3441700"/>
          <p14:tracePt t="12925" x="6019800" y="3448050"/>
          <p14:tracePt t="12942" x="5975350" y="3460750"/>
          <p14:tracePt t="12959" x="5899150" y="3460750"/>
          <p14:tracePt t="12975" x="5829300" y="3460750"/>
          <p14:tracePt t="12992" x="5708650" y="3460750"/>
          <p14:tracePt t="13009" x="5600700" y="3448050"/>
          <p14:tracePt t="13026" x="5492750" y="3435350"/>
          <p14:tracePt t="13042" x="5327650" y="3378200"/>
          <p14:tracePt t="13059" x="5194300" y="3321050"/>
          <p14:tracePt t="13075" x="4972050" y="3206750"/>
          <p14:tracePt t="13092" x="4851400" y="3117850"/>
          <p14:tracePt t="13109" x="4762500" y="3048000"/>
          <p14:tracePt t="13126" x="4648200" y="2927350"/>
          <p14:tracePt t="13142" x="4559300" y="2832100"/>
          <p14:tracePt t="13159" x="4470400" y="2667000"/>
          <p14:tracePt t="13176" x="4445000" y="2559050"/>
          <p14:tracePt t="13192" x="4438650" y="2438400"/>
          <p14:tracePt t="13209" x="4502150" y="2260600"/>
          <p14:tracePt t="13226" x="4578350" y="2152650"/>
          <p14:tracePt t="13242" x="4692650" y="2051050"/>
          <p14:tracePt t="13259" x="4768850" y="2012950"/>
          <p14:tracePt t="13275" x="4864100" y="2006600"/>
          <p14:tracePt t="13292" x="5048250" y="2032000"/>
          <p14:tracePt t="13309" x="5194300" y="2076450"/>
          <p14:tracePt t="13325" x="5327650" y="2146300"/>
          <p14:tracePt t="13342" x="5505450" y="2305050"/>
          <p14:tracePt t="13359" x="5613400" y="2406650"/>
          <p14:tracePt t="13375" x="5740400" y="2571750"/>
          <p14:tracePt t="13392" x="5784850" y="2673350"/>
          <p14:tracePt t="13409" x="5810250" y="2762250"/>
          <p14:tracePt t="13425" x="5816600" y="2825750"/>
          <p14:tracePt t="13442" x="5810250" y="2857500"/>
          <p14:tracePt t="13459" x="5797550" y="2882900"/>
          <p14:tracePt t="13475" x="5784850" y="2895600"/>
          <p14:tracePt t="13492" x="5778500" y="2901950"/>
          <p14:tracePt t="13509" x="5740400" y="2914650"/>
          <p14:tracePt t="13526" x="5702300" y="2914650"/>
          <p14:tracePt t="13542" x="5638800" y="2908300"/>
          <p14:tracePt t="13559" x="5581650" y="2901950"/>
          <p14:tracePt t="13576" x="5530850" y="2882900"/>
          <p14:tracePt t="13592" x="5422900" y="2838450"/>
          <p14:tracePt t="13609" x="5308600" y="2800350"/>
          <p14:tracePt t="13625" x="5099050" y="2730500"/>
          <p14:tracePt t="13642" x="4946650" y="2686050"/>
          <p14:tracePt t="13659" x="4762500" y="2641600"/>
          <p14:tracePt t="13675" x="4495800" y="2584450"/>
          <p14:tracePt t="13692" x="4305300" y="2546350"/>
          <p14:tracePt t="13709" x="4006850" y="2540000"/>
          <p14:tracePt t="13725" x="3848100" y="2533650"/>
          <p14:tracePt t="13742" x="3683000" y="2533650"/>
          <p14:tracePt t="13744" x="3606800" y="2540000"/>
          <p14:tracePt t="13759" x="3441700" y="2565400"/>
          <p14:tracePt t="13775" x="3314700" y="2609850"/>
          <p14:tracePt t="13792" x="3149600" y="2698750"/>
          <p14:tracePt t="13809" x="3067050" y="2743200"/>
          <p14:tracePt t="13826" x="2959100" y="2806700"/>
          <p14:tracePt t="13842" x="2851150" y="2882900"/>
          <p14:tracePt t="13859" x="2813050" y="2914650"/>
          <p14:tracePt t="13875" x="2774950" y="2940050"/>
          <p14:tracePt t="13892" x="2762250" y="2946400"/>
          <p14:tracePt t="13909" x="2762250" y="2952750"/>
          <p14:tracePt t="14000" x="2755900" y="2952750"/>
          <p14:tracePt t="14070" x="2755900" y="2946400"/>
          <p14:tracePt t="14252" x="2755900" y="2940050"/>
          <p14:tracePt t="14283" x="2768600" y="2933700"/>
          <p14:tracePt t="14307" x="2794000" y="2927350"/>
          <p14:tracePt t="14325" x="2844800" y="2914650"/>
          <p14:tracePt t="14342" x="2933700" y="2908300"/>
          <p14:tracePt t="14359" x="3022600" y="2901950"/>
          <p14:tracePt t="14409" x="3505200" y="2889250"/>
          <p14:tracePt t="14459" x="3943350" y="2755900"/>
          <p14:tracePt t="14509" x="4330700" y="2508250"/>
          <p14:tracePt t="14526" x="4445000" y="2406650"/>
          <p14:tracePt t="14543" x="4502150" y="2349500"/>
          <p14:tracePt t="14559" x="4565650" y="2286000"/>
          <p14:tracePt t="14576" x="4584700" y="2254250"/>
          <p14:tracePt t="14592" x="4603750" y="2235200"/>
          <p14:tracePt t="14609" x="4603750" y="2228850"/>
          <p14:tracePt t="14625" x="4610100" y="2222500"/>
          <p14:tracePt t="14697" x="4610100" y="2235200"/>
          <p14:tracePt t="14712" x="4610100" y="2241550"/>
          <p14:tracePt t="14718" x="4603750" y="2254250"/>
          <p14:tracePt t="14725" x="4597400" y="2260600"/>
          <p14:tracePt t="14742" x="4559300" y="2292350"/>
          <p14:tracePt t="14759" x="4495800" y="2330450"/>
          <p14:tracePt t="14776" x="4356100" y="2393950"/>
          <p14:tracePt t="14792" x="4235450" y="2432050"/>
          <p14:tracePt t="14809" x="3994150" y="2514600"/>
          <p14:tracePt t="14825" x="3854450" y="2565400"/>
          <p14:tracePt t="14842" x="3689350" y="2622550"/>
          <p14:tracePt t="14859" x="3454400" y="2717800"/>
          <p14:tracePt t="14875" x="3308350" y="2794000"/>
          <p14:tracePt t="14892" x="3187700" y="2876550"/>
          <p14:tracePt t="14909" x="3143250" y="2921000"/>
          <p14:tracePt t="14926" x="3105150" y="2965450"/>
          <p14:tracePt t="14942" x="3054350" y="3035300"/>
          <p14:tracePt t="14959" x="3035300" y="3086100"/>
          <p14:tracePt t="14975" x="3028950" y="3168650"/>
          <p14:tracePt t="14992" x="3028950" y="3206750"/>
          <p14:tracePt t="15009" x="3035300" y="3270250"/>
          <p14:tracePt t="15025" x="3060700" y="3321050"/>
          <p14:tracePt t="15042" x="3073400" y="3346450"/>
          <p14:tracePt t="15059" x="3086100" y="3378200"/>
          <p14:tracePt t="15075" x="3092450" y="3403600"/>
          <p14:tracePt t="15092" x="3098800" y="3403600"/>
          <p14:tracePt t="15109" x="3105150" y="3416300"/>
          <p14:tracePt t="15227" x="3105150" y="3409950"/>
          <p14:tracePt t="15260" x="3092450" y="3397250"/>
          <p14:tracePt t="15267" x="3079750" y="3378200"/>
          <p14:tracePt t="15275" x="3048000" y="3359150"/>
          <p14:tracePt t="15292" x="2978150" y="3333750"/>
          <p14:tracePt t="15309" x="2895600" y="3308350"/>
          <p14:tracePt t="15326" x="2787650" y="3302000"/>
          <p14:tracePt t="15342" x="2730500" y="3302000"/>
          <p14:tracePt t="15359" x="2654300" y="3321050"/>
          <p14:tracePt t="15376" x="2603500" y="3352800"/>
          <p14:tracePt t="15392" x="2571750" y="3378200"/>
          <p14:tracePt t="15409" x="2533650" y="3416300"/>
          <p14:tracePt t="15426" x="2508250" y="3441700"/>
          <p14:tracePt t="15442" x="2501900" y="3479800"/>
          <p14:tracePt t="15459" x="2508250" y="3505200"/>
          <p14:tracePt t="15476" x="2533650" y="3543300"/>
          <p14:tracePt t="15492" x="2584450" y="3587750"/>
          <p14:tracePt t="15509" x="2641600" y="3632200"/>
          <p14:tracePt t="15526" x="2730500" y="3676650"/>
          <p14:tracePt t="15542" x="2794000" y="3702050"/>
          <p14:tracePt t="15559" x="2825750" y="3702050"/>
          <p14:tracePt t="15576" x="2844800" y="3708400"/>
          <p14:tracePt t="15592" x="2857500" y="3708400"/>
          <p14:tracePt t="15609" x="2901950" y="3651250"/>
          <p14:tracePt t="15625" x="2959100" y="3556000"/>
          <p14:tracePt t="15643" x="3028950" y="3460750"/>
          <p14:tracePt t="15659" x="3162300" y="3321050"/>
          <p14:tracePt t="15676" x="3308350" y="3238500"/>
          <p14:tracePt t="15692" x="3587750" y="3136900"/>
          <p14:tracePt t="15709" x="3778250" y="3111500"/>
          <p14:tracePt t="15726" x="4083050" y="3117850"/>
          <p14:tracePt t="15742" x="4629150" y="3175000"/>
          <p14:tracePt t="15759" x="4895850" y="3225800"/>
          <p14:tracePt t="15776" x="5270500" y="3295650"/>
          <p14:tracePt t="15792" x="5441950" y="3340100"/>
          <p14:tracePt t="15809" x="5575300" y="3371850"/>
          <p14:tracePt t="15826" x="5721350" y="3422650"/>
          <p14:tracePt t="15842" x="5759450" y="3435350"/>
          <p14:tracePt t="15859" x="5784850" y="3441700"/>
          <p14:tracePt t="15875" x="5791200" y="3441700"/>
          <p14:tracePt t="16200" x="5816600" y="3460750"/>
          <p14:tracePt t="16207" x="5842000" y="3492500"/>
          <p14:tracePt t="16218" x="5873750" y="3511550"/>
          <p14:tracePt t="16226" x="5899150" y="3536950"/>
          <p14:tracePt t="16243" x="6007100" y="3619500"/>
          <p14:tracePt t="16259" x="6057900" y="3670300"/>
          <p14:tracePt t="16276" x="6108700" y="3702050"/>
          <p14:tracePt t="16293" x="6134100" y="3721100"/>
          <p14:tracePt t="16342" x="6153150" y="3733800"/>
          <p14:tracePt t="16392" x="6210300" y="3727450"/>
          <p14:tracePt t="16442" x="6229350" y="3676650"/>
          <p14:tracePt t="16459" x="6223000" y="3651250"/>
          <p14:tracePt t="16476" x="6210300" y="3638550"/>
          <p14:tracePt t="16492" x="6191250" y="3613150"/>
          <p14:tracePt t="16509" x="6153150" y="3581400"/>
          <p14:tracePt t="16526" x="6121400" y="3568700"/>
          <p14:tracePt t="16542" x="6076950" y="3543300"/>
          <p14:tracePt t="16559" x="6032500" y="3524250"/>
          <p14:tracePt t="16576" x="6000750" y="3511550"/>
          <p14:tracePt t="16593" x="5949950" y="3479800"/>
          <p14:tracePt t="16609" x="5924550" y="3473450"/>
          <p14:tracePt t="16626" x="5911850" y="3467100"/>
          <p14:tracePt t="16709" x="5911850" y="3473450"/>
          <p14:tracePt t="16731" x="5911850" y="3479800"/>
          <p14:tracePt t="16736" x="5918200" y="3486150"/>
          <p14:tracePt t="16744" x="5924550" y="3492500"/>
          <p14:tracePt t="16759" x="5943600" y="3511550"/>
          <p14:tracePt t="16776" x="5969000" y="3530600"/>
          <p14:tracePt t="16792" x="5988050" y="3543300"/>
          <p14:tracePt t="16809" x="6000750" y="3543300"/>
          <p14:tracePt t="16842" x="6000750" y="3549650"/>
          <p14:tracePt t="16946" x="5994400" y="3549650"/>
          <p14:tracePt t="16952" x="5988050" y="3536950"/>
          <p14:tracePt t="16962" x="5975350" y="3530600"/>
          <p14:tracePt t="16976" x="5949950" y="3505200"/>
          <p14:tracePt t="16992" x="5911850" y="3486150"/>
          <p14:tracePt t="17009" x="5842000" y="3460750"/>
          <p14:tracePt t="17026" x="5803900" y="3448050"/>
          <p14:tracePt t="17042" x="5721350" y="3435350"/>
          <p14:tracePt t="17059" x="5670550" y="3435350"/>
          <p14:tracePt t="17075" x="5613400" y="3441700"/>
          <p14:tracePt t="17092" x="5537200" y="3473450"/>
          <p14:tracePt t="17109" x="5486400" y="3498850"/>
          <p14:tracePt t="17126" x="5429250" y="3549650"/>
          <p14:tracePt t="17142" x="5397500" y="3581400"/>
          <p14:tracePt t="17159" x="5372100" y="3625850"/>
          <p14:tracePt t="17175" x="5365750" y="3702050"/>
          <p14:tracePt t="17192" x="5378450" y="3752850"/>
          <p14:tracePt t="17209" x="5429250" y="3822700"/>
          <p14:tracePt t="17225" x="5492750" y="3873500"/>
          <p14:tracePt t="17242" x="5568950" y="3924300"/>
          <p14:tracePt t="17246" x="5619750" y="3956050"/>
          <p14:tracePt t="17259" x="5708650" y="3994150"/>
          <p14:tracePt t="17275" x="5797550" y="4019550"/>
          <p14:tracePt t="17292" x="5899150" y="4032250"/>
          <p14:tracePt t="17309" x="6019800" y="4032250"/>
          <p14:tracePt t="17326" x="6089650" y="4013200"/>
          <p14:tracePt t="17342" x="6191250" y="3956050"/>
          <p14:tracePt t="17359" x="6248400" y="3898900"/>
          <p14:tracePt t="17376" x="6305550" y="3841750"/>
          <p14:tracePt t="17393" x="6356350" y="3759200"/>
          <p14:tracePt t="17409" x="6369050" y="3714750"/>
          <p14:tracePt t="17426" x="6375400" y="3644900"/>
          <p14:tracePt t="17442" x="6362700" y="3600450"/>
          <p14:tracePt t="17459" x="6350000" y="3562350"/>
          <p14:tracePt t="17476" x="6299200" y="3498850"/>
          <p14:tracePt t="17492" x="6242050" y="3460750"/>
          <p14:tracePt t="17509" x="6165850" y="3441700"/>
          <p14:tracePt t="17526" x="6121400" y="3429000"/>
          <p14:tracePt t="17543" x="6051550" y="3422650"/>
          <p14:tracePt t="17559" x="5962650" y="3429000"/>
          <p14:tracePt t="17576" x="5911850" y="3435350"/>
          <p14:tracePt t="17592" x="5842000" y="3454400"/>
          <p14:tracePt t="17609" x="5797550" y="3486150"/>
          <p14:tracePt t="17626" x="5759450" y="3524250"/>
          <p14:tracePt t="17642" x="5721350" y="3575050"/>
          <p14:tracePt t="17659" x="5702300" y="3606800"/>
          <p14:tracePt t="17676" x="5689600" y="3632200"/>
          <p14:tracePt t="17692" x="5664200" y="3663950"/>
          <p14:tracePt t="17709" x="5651500" y="3683000"/>
          <p14:tracePt t="17726" x="5632450" y="3708400"/>
          <p14:tracePt t="17742" x="5626100" y="3733800"/>
          <p14:tracePt t="17759" x="5619750" y="3765550"/>
          <p14:tracePt t="17776" x="5626100" y="3778250"/>
          <p14:tracePt t="17792" x="5638800" y="3797300"/>
          <p14:tracePt t="17809" x="5695950" y="3841750"/>
          <p14:tracePt t="17826" x="5753100" y="3879850"/>
          <p14:tracePt t="17842" x="5835650" y="3917950"/>
          <p14:tracePt t="17859" x="5988050" y="3981450"/>
          <p14:tracePt t="17876" x="6076950" y="4013200"/>
          <p14:tracePt t="17892" x="6178550" y="4025900"/>
          <p14:tracePt t="17909" x="6229350" y="4019550"/>
          <p14:tracePt t="17926" x="6261100" y="4000500"/>
          <p14:tracePt t="17942" x="6330950" y="3930650"/>
          <p14:tracePt t="17959" x="6356350" y="3879850"/>
          <p14:tracePt t="17976" x="6381750" y="3803650"/>
          <p14:tracePt t="17992" x="6381750" y="3740150"/>
          <p14:tracePt t="18009" x="6381750" y="3689350"/>
          <p14:tracePt t="18026" x="6350000" y="3594100"/>
          <p14:tracePt t="18042" x="6318250" y="3549650"/>
          <p14:tracePt t="18059" x="6273800" y="3498850"/>
          <p14:tracePt t="18076" x="6216650" y="3460750"/>
          <p14:tracePt t="18093" x="6165850" y="3435350"/>
          <p14:tracePt t="18109" x="6070600" y="3409950"/>
          <p14:tracePt t="18126" x="6019800" y="3403600"/>
          <p14:tracePt t="18142" x="5962650" y="3403600"/>
          <p14:tracePt t="18159" x="5924550" y="3403600"/>
          <p14:tracePt t="18176" x="5892800" y="3409950"/>
          <p14:tracePt t="18192" x="5854700" y="3422650"/>
          <p14:tracePt t="18209" x="5835650" y="3441700"/>
          <p14:tracePt t="18226" x="5822950" y="3448050"/>
          <p14:tracePt t="18708" x="5778500" y="3448050"/>
          <p14:tracePt t="18715" x="5702300" y="3448050"/>
          <p14:tracePt t="18726" x="5619750" y="3441700"/>
          <p14:tracePt t="18743" x="5416550" y="3409950"/>
          <p14:tracePt t="18745" x="5308600" y="3403600"/>
          <p14:tracePt t="18760" x="5080000" y="3397250"/>
          <p14:tracePt t="18778" x="4806950" y="3378200"/>
          <p14:tracePt t="18794" x="4425950" y="3359150"/>
          <p14:tracePt t="18843" x="3581400" y="3295650"/>
          <p14:tracePt t="18893" x="3003550" y="3225800"/>
          <p14:tracePt t="18903" x="2863850" y="3219450"/>
          <p14:tracePt t="18943" x="2584450" y="3219450"/>
          <p14:tracePt t="18959" x="2476500" y="3225800"/>
          <p14:tracePt t="18976" x="2419350" y="3232150"/>
          <p14:tracePt t="18993" x="2381250" y="3232150"/>
          <p14:tracePt t="19009" x="2349500" y="3232150"/>
          <p14:tracePt t="19026" x="2343150" y="3232150"/>
          <p14:tracePt t="19042" x="2336800" y="3232150"/>
          <p14:tracePt t="19076" x="2336800" y="3225800"/>
          <p14:tracePt t="19392" x="2349500" y="3251200"/>
          <p14:tracePt t="19399" x="2368550" y="3289300"/>
          <p14:tracePt t="19409" x="2400300" y="3333750"/>
          <p14:tracePt t="19426" x="2482850" y="3422650"/>
          <p14:tracePt t="19442" x="2667000" y="3575050"/>
          <p14:tracePt t="19459" x="2806700" y="3663950"/>
          <p14:tracePt t="19476" x="2965450" y="3752850"/>
          <p14:tracePt t="19526" x="3219450" y="3790950"/>
          <p14:tracePt t="19576" x="3327400" y="3670300"/>
          <p14:tracePt t="19626" x="3384550" y="3556000"/>
          <p14:tracePt t="19642" x="3384550" y="3536950"/>
          <p14:tracePt t="19659" x="3384550" y="3530600"/>
          <p14:tracePt t="19734" x="3378200" y="3530600"/>
          <p14:tracePt t="19740" x="3371850" y="3536950"/>
          <p14:tracePt t="19748" x="3359150" y="3536950"/>
          <p14:tracePt t="19759" x="3352800" y="3543300"/>
          <p14:tracePt t="19776" x="3327400" y="3568700"/>
          <p14:tracePt t="19792" x="3314700" y="3594100"/>
          <p14:tracePt t="19809" x="3308350" y="3619500"/>
          <p14:tracePt t="19826" x="3302000" y="3663950"/>
          <p14:tracePt t="19842" x="3302000" y="3702050"/>
          <p14:tracePt t="19859" x="3314700" y="3740150"/>
          <p14:tracePt t="19876" x="3327400" y="3759200"/>
          <p14:tracePt t="19893" x="3340100" y="3771900"/>
          <p14:tracePt t="19909" x="3352800" y="3784600"/>
          <p14:tracePt t="19930" x="3359150" y="3784600"/>
          <p14:tracePt t="19942" x="3371850" y="3784600"/>
          <p14:tracePt t="19959" x="3378200" y="3771900"/>
          <p14:tracePt t="19976" x="3397250" y="3759200"/>
          <p14:tracePt t="19992" x="3403600" y="3752850"/>
          <p14:tracePt t="20009" x="3409950" y="3740150"/>
          <p14:tracePt t="20026" x="3416300" y="3733800"/>
          <p14:tracePt t="20059" x="3416300" y="3727450"/>
          <p14:tracePt t="20089" x="3409950" y="3727450"/>
          <p14:tracePt t="20097" x="3397250" y="3727450"/>
          <p14:tracePt t="20109" x="3371850" y="3727450"/>
          <p14:tracePt t="20126" x="3333750" y="3727450"/>
          <p14:tracePt t="20142" x="3270250" y="3727450"/>
          <p14:tracePt t="20159" x="3162300" y="3746500"/>
          <p14:tracePt t="20176" x="3086100" y="3752850"/>
          <p14:tracePt t="20192" x="2990850" y="3759200"/>
          <p14:tracePt t="20209" x="2940050" y="3759200"/>
          <p14:tracePt t="20226" x="2914650" y="3759200"/>
          <p14:tracePt t="20242" x="2895600" y="3759200"/>
          <p14:tracePt t="20264" x="2889250" y="3752850"/>
          <p14:tracePt t="20276" x="2889250" y="3746500"/>
          <p14:tracePt t="20293" x="2889250" y="3695700"/>
          <p14:tracePt t="20309" x="2908300" y="3632200"/>
          <p14:tracePt t="20326" x="2940050" y="3568700"/>
          <p14:tracePt t="20343" x="2959100" y="3530600"/>
          <p14:tracePt t="20359" x="2965450" y="3511550"/>
          <p14:tracePt t="20376" x="2990850" y="3486150"/>
          <p14:tracePt t="20392" x="3003550" y="3479800"/>
          <p14:tracePt t="20409" x="3016250" y="3479800"/>
          <p14:tracePt t="20426" x="3022600" y="3479800"/>
          <p14:tracePt t="20442" x="3022600" y="3492500"/>
          <p14:tracePt t="20459" x="3022600" y="3505200"/>
          <p14:tracePt t="20476" x="3009900" y="3517900"/>
          <p14:tracePt t="20492" x="2971800" y="3543300"/>
          <p14:tracePt t="20509" x="2952750" y="3556000"/>
          <p14:tracePt t="20526" x="2927350" y="3556000"/>
          <p14:tracePt t="20542" x="2889250" y="3556000"/>
          <p14:tracePt t="20559" x="2870200" y="3543300"/>
          <p14:tracePt t="20576" x="2832100" y="3505200"/>
          <p14:tracePt t="20592" x="2800350" y="3467100"/>
          <p14:tracePt t="20610" x="2768600" y="3409950"/>
          <p14:tracePt t="20626" x="2743200" y="3340100"/>
          <p14:tracePt t="20643" x="2730500" y="3270250"/>
          <p14:tracePt t="20659" x="2730500" y="3219450"/>
          <p14:tracePt t="20676" x="2755900" y="3168650"/>
          <p14:tracePt t="20692" x="2787650" y="3136900"/>
          <p14:tracePt t="20709" x="2851150" y="3117850"/>
          <p14:tracePt t="20726" x="2901950" y="3111500"/>
          <p14:tracePt t="20742" x="2971800" y="3117850"/>
          <p14:tracePt t="20759" x="3016250" y="3136900"/>
          <p14:tracePt t="20776" x="3073400" y="3187700"/>
          <p14:tracePt t="20793" x="3111500" y="3257550"/>
          <p14:tracePt t="20809" x="3124200" y="3302000"/>
          <p14:tracePt t="20826" x="3124200" y="3327400"/>
          <p14:tracePt t="20842" x="3098800" y="3371850"/>
          <p14:tracePt t="20859" x="3073400" y="3397250"/>
          <p14:tracePt t="20876" x="3022600" y="3435350"/>
          <p14:tracePt t="20893" x="2997200" y="3441700"/>
          <p14:tracePt t="20909" x="2978150" y="3441700"/>
          <p14:tracePt t="20926" x="2959100" y="3429000"/>
          <p14:tracePt t="20943" x="2946400" y="3416300"/>
          <p14:tracePt t="20959" x="2933700" y="3390900"/>
          <p14:tracePt t="20976" x="2933700" y="3378200"/>
          <p14:tracePt t="20993" x="2933700" y="3365500"/>
          <p14:tracePt t="21009" x="2940050" y="3359150"/>
          <p14:tracePt t="21026" x="2946400" y="3352800"/>
          <p14:tracePt t="21477" x="2984500" y="3352800"/>
          <p14:tracePt t="21484" x="3035300" y="3340100"/>
          <p14:tracePt t="21492" x="3092450" y="3340100"/>
          <p14:tracePt t="21511" x="3206750" y="3333750"/>
          <p14:tracePt t="21527" x="3308350" y="3333750"/>
          <p14:tracePt t="21543" x="3429000" y="3340100"/>
          <p14:tracePt t="21563" x="3505200" y="3346450"/>
          <p14:tracePt t="21609" x="3867150" y="3359150"/>
          <p14:tracePt t="21659" x="4140200" y="3422650"/>
          <p14:tracePt t="21709" x="4184650" y="3435350"/>
          <p14:tracePt t="21742" x="4210050" y="3435350"/>
          <p14:tracePt t="21759" x="4235450" y="3441700"/>
          <p14:tracePt t="21776" x="4260850" y="3454400"/>
          <p14:tracePt t="21792" x="4305300" y="3473450"/>
          <p14:tracePt t="21809" x="4337050" y="3486150"/>
          <p14:tracePt t="21826" x="4381500" y="3486150"/>
          <p14:tracePt t="21843" x="4419600" y="3486150"/>
          <p14:tracePt t="21859" x="4470400" y="3479800"/>
          <p14:tracePt t="21876" x="4572000" y="3467100"/>
          <p14:tracePt t="21893" x="4660900" y="3454400"/>
          <p14:tracePt t="21909" x="4800600" y="3460750"/>
          <p14:tracePt t="21926" x="4914900" y="3460750"/>
          <p14:tracePt t="21943" x="5022850" y="3460750"/>
          <p14:tracePt t="21959" x="5156200" y="3467100"/>
          <p14:tracePt t="21976" x="5219700" y="3467100"/>
          <p14:tracePt t="21993" x="5276850" y="3467100"/>
          <p14:tracePt t="22009" x="5308600" y="3467100"/>
          <p14:tracePt t="22026" x="5340350" y="3454400"/>
          <p14:tracePt t="22043" x="5378450" y="3435350"/>
          <p14:tracePt t="22059" x="5391150" y="3429000"/>
          <p14:tracePt t="22076" x="5397500" y="3429000"/>
          <p14:tracePt t="22110" x="5403850" y="3429000"/>
          <p14:tracePt t="22147" x="5403850" y="3422650"/>
          <p14:tracePt t="22215" x="5397500" y="3416300"/>
          <p14:tracePt t="22232" x="5384800" y="3409950"/>
          <p14:tracePt t="22236" x="5365750" y="3397250"/>
          <p14:tracePt t="22245" x="5353050" y="3390900"/>
          <p14:tracePt t="22259" x="5314950" y="3378200"/>
          <p14:tracePt t="22277" x="5270500" y="3365500"/>
          <p14:tracePt t="22292" x="5226050" y="3359150"/>
          <p14:tracePt t="22309" x="5207000" y="3352800"/>
          <p14:tracePt t="22326" x="5187950" y="3352800"/>
          <p14:tracePt t="22342" x="5175250" y="3352800"/>
          <p14:tracePt t="22359" x="5156200" y="3346450"/>
          <p14:tracePt t="22376" x="5130800" y="3333750"/>
          <p14:tracePt t="22392" x="5105400" y="3321050"/>
          <p14:tracePt t="22409" x="5080000" y="3314700"/>
          <p14:tracePt t="22426" x="5041900" y="3295650"/>
          <p14:tracePt t="22443" x="5022850" y="3289300"/>
          <p14:tracePt t="22459" x="5003800" y="3289300"/>
          <p14:tracePt t="22476" x="4991100" y="3289300"/>
          <p14:tracePt t="22493" x="4972050" y="3289300"/>
          <p14:tracePt t="22509" x="4946650" y="3289300"/>
          <p14:tracePt t="22526" x="4940300" y="3289300"/>
          <p14:tracePt t="22543" x="4933950" y="3289300"/>
          <p14:tracePt t="22559" x="4933950" y="3295650"/>
          <p14:tracePt t="22576" x="4927600" y="3302000"/>
          <p14:tracePt t="22593" x="4908550" y="3314700"/>
          <p14:tracePt t="22609" x="4895850" y="3333750"/>
          <p14:tracePt t="22626" x="4876800" y="3352800"/>
          <p14:tracePt t="22643" x="4870450" y="3359150"/>
          <p14:tracePt t="22660" x="4864100" y="3365500"/>
          <p14:tracePt t="22676" x="4864100" y="3371850"/>
          <p14:tracePt t="22744" x="4864100" y="3365500"/>
          <p14:tracePt t="22751" x="4870450" y="3359150"/>
          <p14:tracePt t="22759" x="4876800" y="3359150"/>
          <p14:tracePt t="22776" x="4889500" y="3333750"/>
          <p14:tracePt t="22793" x="4914900" y="3302000"/>
          <p14:tracePt t="22809" x="4953000" y="3251200"/>
          <p14:tracePt t="22826" x="4972050" y="3232150"/>
          <p14:tracePt t="22842" x="4997450" y="3200400"/>
          <p14:tracePt t="22860" x="5003800" y="3187700"/>
          <p14:tracePt t="22876" x="5010150" y="3181350"/>
          <p14:tracePt t="22893" x="5010150" y="3175000"/>
          <p14:tracePt t="22957" x="4997450" y="3181350"/>
          <p14:tracePt t="22964" x="4978400" y="3194050"/>
          <p14:tracePt t="22971" x="4959350" y="3200400"/>
          <p14:tracePt t="22993" x="4826000" y="3276600"/>
          <p14:tracePt t="23009" x="4692650" y="3340100"/>
          <p14:tracePt t="23026" x="4546600" y="3429000"/>
          <p14:tracePt t="23043" x="4337050" y="3549650"/>
          <p14:tracePt t="23059" x="4241800" y="3625850"/>
          <p14:tracePt t="23076" x="4152900" y="3714750"/>
          <p14:tracePt t="23093" x="4133850" y="3740150"/>
          <p14:tracePt t="23110" x="4121150" y="3746500"/>
          <p14:tracePt t="23126" x="4121150" y="3752850"/>
          <p14:tracePt t="23159" x="4121150" y="3746500"/>
          <p14:tracePt t="23176" x="4140200" y="3733800"/>
          <p14:tracePt t="23193" x="4165600" y="3702050"/>
          <p14:tracePt t="23209" x="4273550" y="3587750"/>
          <p14:tracePt t="23226" x="4356100" y="3511550"/>
          <p14:tracePt t="23243" x="4502150" y="3384550"/>
          <p14:tracePt t="23259" x="4616450" y="3276600"/>
          <p14:tracePt t="23276" x="4730750" y="3155950"/>
          <p14:tracePt t="23293" x="4857750" y="3022600"/>
          <p14:tracePt t="23309" x="4927600" y="2959100"/>
          <p14:tracePt t="23326" x="4972050" y="2914650"/>
          <p14:tracePt t="23343" x="4991100" y="2895600"/>
          <p14:tracePt t="23376" x="4997450" y="2901950"/>
          <p14:tracePt t="23393" x="4991100" y="2914650"/>
          <p14:tracePt t="23409" x="4959350" y="2940050"/>
          <p14:tracePt t="23426" x="4883150" y="3035300"/>
          <p14:tracePt t="23443" x="4800600" y="3149600"/>
          <p14:tracePt t="23459" x="4648200" y="3327400"/>
          <p14:tracePt t="23476" x="4540250" y="3435350"/>
          <p14:tracePt t="23493" x="4419600" y="3530600"/>
          <p14:tracePt t="23509" x="4267200" y="3695700"/>
          <p14:tracePt t="23526" x="4197350" y="3771900"/>
          <p14:tracePt t="23543" x="4146550" y="3829050"/>
          <p14:tracePt t="23559" x="4140200" y="3841750"/>
          <p14:tracePt t="23576" x="4133850" y="3841750"/>
          <p14:tracePt t="23674" x="4133850" y="3835400"/>
          <p14:tracePt t="23681" x="4133850" y="3829050"/>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5538" name="Picture 2" descr="Interactive COVID-19 (coronavirus) tracking map | WBM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7171" y="2133600"/>
            <a:ext cx="6509657" cy="3657600"/>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308245056"/>
      </p:ext>
    </p:extLst>
  </p:cSld>
  <p:clrMapOvr>
    <a:masterClrMapping/>
  </p:clrMapOvr>
  <mc:AlternateContent xmlns:mc="http://schemas.openxmlformats.org/markup-compatibility/2006">
    <mc:Choice xmlns:p14="http://schemas.microsoft.com/office/powerpoint/2010/main" Requires="p14">
      <p:transition spd="slow" p14:dur="2000" advTm="19246"/>
    </mc:Choice>
    <mc:Fallback>
      <p:transition spd="slow" advTm="192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978" x="4159250" y="3790950"/>
          <p14:tracePt t="986" x="4197350" y="3752850"/>
          <p14:tracePt t="996" x="4248150" y="3702050"/>
          <p14:tracePt t="1004" x="4292600" y="3651250"/>
          <p14:tracePt t="1020" x="4413250" y="3568700"/>
          <p14:tracePt t="1036" x="4635500" y="3467100"/>
          <p14:tracePt t="1053" x="4813300" y="3441700"/>
          <p14:tracePt t="1103" x="5588000" y="3594100"/>
          <p14:tracePt t="1153" x="6153150" y="3879850"/>
          <p14:tracePt t="1203" x="6242050" y="3930650"/>
          <p14:tracePt t="1258" x="6248400" y="3930650"/>
          <p14:tracePt t="1348" x="6254750" y="3930650"/>
          <p14:tracePt t="1572" x="6172200" y="3943350"/>
          <p14:tracePt t="1577" x="6007100" y="3962400"/>
          <p14:tracePt t="1586" x="5842000" y="3994150"/>
          <p14:tracePt t="1603" x="5461000" y="4064000"/>
          <p14:tracePt t="1619" x="4908550" y="4197350"/>
          <p14:tracePt t="1669" x="4235450" y="4343400"/>
          <p14:tracePt t="1719" x="4102100" y="4362450"/>
          <p14:tracePt t="1814" x="4102100" y="4368800"/>
          <p14:tracePt t="1841" x="4102100" y="4375150"/>
          <p14:tracePt t="2240" x="4064000" y="4375150"/>
          <p14:tracePt t="2246" x="3987800" y="4362450"/>
          <p14:tracePt t="2255" x="3917950" y="4356100"/>
          <p14:tracePt t="2270" x="3740150" y="4311650"/>
          <p14:tracePt t="2287" x="3568700" y="4260850"/>
          <p14:tracePt t="2303" x="3359150" y="4184650"/>
          <p14:tracePt t="2320" x="3244850" y="4114800"/>
          <p14:tracePt t="2370" x="2997200" y="3873500"/>
          <p14:tracePt t="2419" x="3054350" y="3524250"/>
          <p14:tracePt t="2469" x="3460750" y="3048000"/>
          <p14:tracePt t="2486" x="3625850" y="2978150"/>
          <p14:tracePt t="2503" x="3810000" y="2933700"/>
          <p14:tracePt t="2520" x="4140200" y="2927350"/>
          <p14:tracePt t="2536" x="4356100" y="2984500"/>
          <p14:tracePt t="2553" x="4718050" y="3168650"/>
          <p14:tracePt t="2570" x="4972050" y="3378200"/>
          <p14:tracePt t="2586" x="5181600" y="3562350"/>
          <p14:tracePt t="2603" x="5467350" y="3822700"/>
          <p14:tracePt t="2620" x="5556250" y="3981450"/>
          <p14:tracePt t="2636" x="5588000" y="4127500"/>
          <p14:tracePt t="2653" x="5568950" y="4191000"/>
          <p14:tracePt t="2669" x="5505450" y="4254500"/>
          <p14:tracePt t="2686" x="5384800" y="4362450"/>
          <p14:tracePt t="2703" x="5295900" y="4413250"/>
          <p14:tracePt t="2719" x="5162550" y="4457700"/>
          <p14:tracePt t="2736" x="5086350" y="4457700"/>
          <p14:tracePt t="2753" x="5010150" y="4457700"/>
          <p14:tracePt t="2770" x="4921250" y="4413250"/>
          <p14:tracePt t="2786" x="4883150" y="4394200"/>
          <p14:tracePt t="2803" x="4838700" y="4356100"/>
          <p14:tracePt t="2820" x="4813300" y="4330700"/>
          <p14:tracePt t="2836" x="4806950" y="4330700"/>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nb-NO" altLang="en-US" b="1" i="1" smtClean="0">
                <a:solidFill>
                  <a:srgbClr val="FFCC00"/>
                </a:solidFill>
              </a:rPr>
              <a:t>Endemic disease</a:t>
            </a:r>
            <a:endParaRPr lang="en-US" altLang="en-US" b="1" i="1" smtClean="0">
              <a:solidFill>
                <a:srgbClr val="FFCC00"/>
              </a:solidFill>
            </a:endParaRPr>
          </a:p>
        </p:txBody>
      </p:sp>
      <p:sp>
        <p:nvSpPr>
          <p:cNvPr id="13315" name="Rectangle 3"/>
          <p:cNvSpPr>
            <a:spLocks noGrp="1" noChangeArrowheads="1"/>
          </p:cNvSpPr>
          <p:nvPr>
            <p:ph type="body" idx="1"/>
          </p:nvPr>
        </p:nvSpPr>
        <p:spPr/>
        <p:txBody>
          <a:bodyPr/>
          <a:lstStyle/>
          <a:p>
            <a:pPr eaLnBrk="1" hangingPunct="1"/>
            <a:r>
              <a:rPr lang="nb-NO" altLang="en-US" smtClean="0">
                <a:solidFill>
                  <a:schemeClr val="bg1"/>
                </a:solidFill>
              </a:rPr>
              <a:t>A disease that is usually present in a given geographical area or population group at relatively high prevalence and incidence rates, in comparison with other areas or populations.</a:t>
            </a:r>
            <a:endParaRPr lang="en-US" altLang="en-US" smtClean="0">
              <a:solidFill>
                <a:schemeClr val="bg1"/>
              </a:solidFill>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04238" y="6218238"/>
            <a:ext cx="487362" cy="487362"/>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28092"/>
    </mc:Choice>
    <mc:Fallback>
      <p:transition spd="slow" advTm="280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31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bldLst>
      <p:bldP spid="13315" grpId="0" build="p"/>
    </p:bldLst>
  </p:timing>
  <p:extLst>
    <p:ext uri="{3A86A75C-4F4B-4683-9AE1-C65F6400EC91}">
      <p14:laserTraceLst xmlns:p14="http://schemas.microsoft.com/office/powerpoint/2010/main">
        <p14:tracePtLst>
          <p14:tracePt t="6636" x="4800600" y="4330700"/>
          <p14:tracePt t="6653" x="4800600" y="4324350"/>
          <p14:tracePt t="6658" x="4800600" y="4311650"/>
          <p14:tracePt t="6675" x="4800600" y="4292600"/>
          <p14:tracePt t="6692" x="4851400" y="4216400"/>
          <p14:tracePt t="6758" x="5276850" y="3600450"/>
          <p14:tracePt t="6808" x="5994400" y="2882900"/>
          <p14:tracePt t="6858" x="6464300" y="2533650"/>
          <p14:tracePt t="6875" x="6578600" y="2457450"/>
          <p14:tracePt t="6891" x="6648450" y="2387600"/>
          <p14:tracePt t="6908" x="6769100" y="2228850"/>
          <p14:tracePt t="6925" x="6845300" y="2114550"/>
          <p14:tracePt t="6942" x="6908800" y="2012950"/>
          <p14:tracePt t="6958" x="6978650" y="1879600"/>
          <p14:tracePt t="6975" x="7004050" y="1790700"/>
          <p14:tracePt t="6991" x="7016750" y="1695450"/>
          <p14:tracePt t="7008" x="7016750" y="1657350"/>
          <p14:tracePt t="7025" x="7023100" y="1631950"/>
          <p14:tracePt t="7042" x="7035800" y="1606550"/>
          <p14:tracePt t="7058" x="7042150" y="1606550"/>
          <p14:tracePt t="7075" x="7048500" y="1606550"/>
          <p14:tracePt t="7369" x="6985000" y="1606550"/>
          <p14:tracePt t="7376" x="6864350" y="1612900"/>
          <p14:tracePt t="7386" x="6750050" y="1619250"/>
          <p14:tracePt t="7393" x="6629400" y="1638300"/>
          <p14:tracePt t="7441" x="5499100" y="1993900"/>
          <p14:tracePt t="7491" x="4705350" y="2336800"/>
          <p14:tracePt t="7495" x="4629150" y="2381250"/>
          <p14:tracePt t="7541" x="4311650" y="2559050"/>
          <p14:tracePt t="7558" x="4267200" y="2584450"/>
          <p14:tracePt t="7575" x="4248150" y="2590800"/>
          <p14:tracePt t="7591" x="4241800" y="2590800"/>
          <p14:tracePt t="7633" x="4235450" y="2590800"/>
          <p14:tracePt t="7654" x="4229100" y="2597150"/>
          <p14:tracePt t="7668" x="4216400" y="2597150"/>
          <p14:tracePt t="7675" x="4210050" y="2603500"/>
          <p14:tracePt t="7691" x="4184650" y="2609850"/>
          <p14:tracePt t="7708" x="4146550" y="2616200"/>
          <p14:tracePt t="7725" x="4057650" y="2647950"/>
          <p14:tracePt t="7741" x="3975100" y="2667000"/>
          <p14:tracePt t="7758" x="3860800" y="2705100"/>
          <p14:tracePt t="7775" x="3727450" y="2717800"/>
          <p14:tracePt t="7791" x="3568700" y="2736850"/>
          <p14:tracePt t="7808" x="3327400" y="2755900"/>
          <p14:tracePt t="7825" x="3155950" y="2749550"/>
          <p14:tracePt t="7842" x="3016250" y="2736850"/>
          <p14:tracePt t="7858" x="2863850" y="2711450"/>
          <p14:tracePt t="7875" x="2800350" y="2692400"/>
          <p14:tracePt t="7892" x="2730500" y="2660650"/>
          <p14:tracePt t="7908" x="2711450" y="2635250"/>
          <p14:tracePt t="7925" x="2686050" y="2609850"/>
          <p14:tracePt t="7941" x="2679700" y="2584450"/>
          <p14:tracePt t="7958" x="2679700" y="2559050"/>
          <p14:tracePt t="8268" x="2647950" y="2559050"/>
          <p14:tracePt t="8275" x="2603500" y="2559050"/>
          <p14:tracePt t="8285" x="2571750" y="2559050"/>
          <p14:tracePt t="8293" x="2527300" y="2565400"/>
          <p14:tracePt t="8309" x="2470150" y="2584450"/>
          <p14:tracePt t="8326" x="2393950" y="2603500"/>
          <p14:tracePt t="8342" x="2355850" y="2603500"/>
          <p14:tracePt t="8391" x="2311400" y="2616200"/>
          <p14:tracePt t="8518" x="2317750" y="2616200"/>
          <p14:tracePt t="8526" x="2324100" y="2616200"/>
          <p14:tracePt t="8532" x="2324100" y="2609850"/>
          <p14:tracePt t="8542" x="2330450" y="2609850"/>
          <p14:tracePt t="8558" x="2343150" y="2609850"/>
          <p14:tracePt t="8575" x="2387600" y="2590800"/>
          <p14:tracePt t="8592" x="2419350" y="2578100"/>
          <p14:tracePt t="8608" x="2457450" y="2565400"/>
          <p14:tracePt t="8625" x="2495550" y="2552700"/>
          <p14:tracePt t="8642" x="2527300" y="2546350"/>
          <p14:tracePt t="8658" x="2578100" y="2540000"/>
          <p14:tracePt t="8675" x="2622550" y="2533650"/>
          <p14:tracePt t="8692" x="2660650" y="2533650"/>
          <p14:tracePt t="8708" x="2711450" y="2533650"/>
          <p14:tracePt t="8725" x="2749550" y="2527300"/>
          <p14:tracePt t="8741" x="2794000" y="2527300"/>
          <p14:tracePt t="8758" x="2813050" y="2527300"/>
          <p14:tracePt t="8775" x="2825750" y="2527300"/>
          <p14:tracePt t="8791" x="2844800" y="2527300"/>
          <p14:tracePt t="8808" x="2857500" y="2527300"/>
          <p14:tracePt t="8825" x="2870200" y="2527300"/>
          <p14:tracePt t="8841" x="2882900" y="2527300"/>
          <p14:tracePt t="8858" x="2895600" y="2527300"/>
          <p14:tracePt t="8875" x="2914650" y="2527300"/>
          <p14:tracePt t="8891" x="2927350" y="2527300"/>
          <p14:tracePt t="8908" x="2940050" y="2527300"/>
          <p14:tracePt t="8925" x="2959100" y="2527300"/>
          <p14:tracePt t="8942" x="2971800" y="2527300"/>
          <p14:tracePt t="8958" x="3003550" y="2520950"/>
          <p14:tracePt t="8975" x="3022600" y="2520950"/>
          <p14:tracePt t="8992" x="3060700" y="2520950"/>
          <p14:tracePt t="9008" x="3079750" y="2520950"/>
          <p14:tracePt t="9025" x="3092450" y="2520950"/>
          <p14:tracePt t="9042" x="3111500" y="2527300"/>
          <p14:tracePt t="9058" x="3124200" y="2520950"/>
          <p14:tracePt t="9075" x="3130550" y="2520950"/>
          <p14:tracePt t="9092" x="3155950" y="2514600"/>
          <p14:tracePt t="9108" x="3175000" y="2508250"/>
          <p14:tracePt t="9125" x="3213100" y="2495550"/>
          <p14:tracePt t="9142" x="3238500" y="2489200"/>
          <p14:tracePt t="9158" x="3257550" y="2489200"/>
          <p14:tracePt t="9175" x="3289300" y="2489200"/>
          <p14:tracePt t="9192" x="3308350" y="2489200"/>
          <p14:tracePt t="9208" x="3333750" y="2489200"/>
          <p14:tracePt t="9225" x="3346450" y="2489200"/>
          <p14:tracePt t="9242" x="3352800" y="2489200"/>
          <p14:tracePt t="9258" x="3359150" y="2495550"/>
          <p14:tracePt t="9275" x="3365500" y="2495550"/>
          <p14:tracePt t="9292" x="3378200" y="2495550"/>
          <p14:tracePt t="9494" x="3378200" y="2501900"/>
          <p14:tracePt t="9577" x="3384550" y="2508250"/>
          <p14:tracePt t="9598" x="3390900" y="2508250"/>
          <p14:tracePt t="9613" x="3403600" y="2508250"/>
          <p14:tracePt t="9618" x="3409950" y="2508250"/>
          <p14:tracePt t="9628" x="3422650" y="2514600"/>
          <p14:tracePt t="9642" x="3467100" y="2527300"/>
          <p14:tracePt t="9658" x="3549650" y="2533650"/>
          <p14:tracePt t="9675" x="3746500" y="2552700"/>
          <p14:tracePt t="9692" x="3905250" y="2571750"/>
          <p14:tracePt t="9708" x="4076700" y="2571750"/>
          <p14:tracePt t="9725" x="4343400" y="2597150"/>
          <p14:tracePt t="9742" x="4502150" y="2609850"/>
          <p14:tracePt t="9758" x="4724400" y="2635250"/>
          <p14:tracePt t="9775" x="4838700" y="2660650"/>
          <p14:tracePt t="9792" x="4933950" y="2667000"/>
          <p14:tracePt t="9808" x="5010150" y="2679700"/>
          <p14:tracePt t="9825" x="5035550" y="2686050"/>
          <p14:tracePt t="9842" x="5048250" y="2686050"/>
          <p14:tracePt t="10232" x="5086350" y="2679700"/>
          <p14:tracePt t="10238" x="5137150" y="2667000"/>
          <p14:tracePt t="10248" x="5181600" y="2660650"/>
          <p14:tracePt t="10259" x="5232400" y="2641600"/>
          <p14:tracePt t="10276" x="5397500" y="2609850"/>
          <p14:tracePt t="10293" x="5505450" y="2597150"/>
          <p14:tracePt t="10309" x="5594350" y="2584450"/>
          <p14:tracePt t="10326" x="5702300" y="2565400"/>
          <p14:tracePt t="10375" x="5969000" y="2540000"/>
          <p14:tracePt t="10425" x="6096000" y="2540000"/>
          <p14:tracePt t="10475" x="6108700" y="2546350"/>
          <p14:tracePt t="11164" x="6096000" y="2546350"/>
          <p14:tracePt t="11172" x="6064250" y="2552700"/>
          <p14:tracePt t="11177" x="6026150" y="2565400"/>
          <p14:tracePt t="11192" x="5969000" y="2578100"/>
          <p14:tracePt t="11208" x="5918200" y="2590800"/>
          <p14:tracePt t="11226" x="5873750" y="2597150"/>
          <p14:tracePt t="11242" x="5842000" y="2603500"/>
          <p14:tracePt t="11258" x="5835650" y="2609850"/>
          <p14:tracePt t="11308" x="5797550" y="2616200"/>
          <p14:tracePt t="11358" x="5384800" y="2692400"/>
          <p14:tracePt t="11408" x="5060950" y="2762250"/>
          <p14:tracePt t="11425" x="4984750" y="2787650"/>
          <p14:tracePt t="11442" x="4902200" y="2806700"/>
          <p14:tracePt t="11458" x="4768850" y="2844800"/>
          <p14:tracePt t="11475" x="4673600" y="2876550"/>
          <p14:tracePt t="11492" x="4533900" y="2908300"/>
          <p14:tracePt t="11509" x="4425950" y="2914650"/>
          <p14:tracePt t="11525" x="4343400" y="2921000"/>
          <p14:tracePt t="11542" x="4267200" y="2927350"/>
          <p14:tracePt t="11558" x="4222750" y="2933700"/>
          <p14:tracePt t="11575" x="4152900" y="2940050"/>
          <p14:tracePt t="11592" x="4108450" y="2946400"/>
          <p14:tracePt t="11609" x="4070350" y="2952750"/>
          <p14:tracePt t="11625" x="4013200" y="2965450"/>
          <p14:tracePt t="11642" x="3994150" y="2965450"/>
          <p14:tracePt t="11658" x="3975100" y="2965450"/>
          <p14:tracePt t="12080" x="3968750" y="2965450"/>
          <p14:tracePt t="12087" x="3949700" y="2978150"/>
          <p14:tracePt t="12097" x="3937000" y="2978150"/>
          <p14:tracePt t="12108" x="3917950" y="2990850"/>
          <p14:tracePt t="12126" x="3886200" y="3009900"/>
          <p14:tracePt t="12142" x="3867150" y="3016250"/>
          <p14:tracePt t="12159" x="3848100" y="3028950"/>
          <p14:tracePt t="12175" x="3829050" y="3035300"/>
          <p14:tracePt t="12225" x="3733800" y="3079750"/>
          <p14:tracePt t="12275" x="3651250" y="3117850"/>
          <p14:tracePt t="12325" x="3568700" y="3149600"/>
          <p14:tracePt t="12342" x="3549650" y="3149600"/>
          <p14:tracePt t="12358" x="3530600" y="3162300"/>
          <p14:tracePt t="12376" x="3511550" y="3162300"/>
          <p14:tracePt t="12392" x="3505200" y="3162300"/>
          <p14:tracePt t="12479" x="3511550" y="3162300"/>
          <p14:tracePt t="12484" x="3511550" y="3155950"/>
          <p14:tracePt t="12492" x="3524250" y="3149600"/>
          <p14:tracePt t="12509" x="3562350" y="3130550"/>
          <p14:tracePt t="12525" x="3632200" y="3092450"/>
          <p14:tracePt t="12542" x="3790950" y="3028950"/>
          <p14:tracePt t="12559" x="3911600" y="2997200"/>
          <p14:tracePt t="12575" x="4083050" y="2978150"/>
          <p14:tracePt t="12592" x="4171950" y="2978150"/>
          <p14:tracePt t="12609" x="4248150" y="2978150"/>
          <p14:tracePt t="12625" x="4337050" y="2978150"/>
          <p14:tracePt t="12642" x="4375150" y="2978150"/>
          <p14:tracePt t="12659" x="4413250" y="2984500"/>
          <p14:tracePt t="12675" x="4425950" y="2984500"/>
          <p14:tracePt t="12692" x="4438650" y="2984500"/>
          <p14:tracePt t="12709" x="4445000" y="2984500"/>
          <p14:tracePt t="12770" x="4451350" y="2984500"/>
          <p14:tracePt t="13382" x="4464050" y="2984500"/>
          <p14:tracePt t="13400" x="4476750" y="2984500"/>
          <p14:tracePt t="13408" x="4483100" y="2984500"/>
          <p14:tracePt t="13425" x="4521200" y="2984500"/>
          <p14:tracePt t="13442" x="4540250" y="2984500"/>
          <p14:tracePt t="13459" x="4559300" y="2984500"/>
          <p14:tracePt t="13476" x="4565650" y="2990850"/>
          <p14:tracePt t="13525" x="4578350" y="2997200"/>
          <p14:tracePt t="13575" x="4565650" y="2997200"/>
          <p14:tracePt t="13625" x="4387850" y="3028950"/>
          <p14:tracePt t="13642" x="4216400" y="3060700"/>
          <p14:tracePt t="13659" x="4095750" y="3079750"/>
          <p14:tracePt t="13675" x="3911600" y="3111500"/>
          <p14:tracePt t="13692" x="3778250" y="3124200"/>
          <p14:tracePt t="13709" x="3651250" y="3162300"/>
          <p14:tracePt t="13725" x="3479800" y="3200400"/>
          <p14:tracePt t="13742" x="3390900" y="3219450"/>
          <p14:tracePt t="13759" x="3289300" y="3251200"/>
          <p14:tracePt t="13776" x="3225800" y="3270250"/>
          <p14:tracePt t="13792" x="3168650" y="3276600"/>
          <p14:tracePt t="13808" x="3105150" y="3302000"/>
          <p14:tracePt t="13825" x="3067050" y="3308350"/>
          <p14:tracePt t="13842" x="3028950" y="3321050"/>
          <p14:tracePt t="13859" x="3009900" y="3327400"/>
          <p14:tracePt t="13875" x="2990850" y="3340100"/>
          <p14:tracePt t="13892" x="2965450" y="3365500"/>
          <p14:tracePt t="13908" x="2952750" y="3378200"/>
          <p14:tracePt t="13925" x="2933700" y="3384550"/>
          <p14:tracePt t="13942" x="2933700" y="3390900"/>
          <p14:tracePt t="13959" x="2927350" y="3390900"/>
          <p14:tracePt t="13976" x="2921000" y="3390900"/>
          <p14:tracePt t="14085" x="2921000" y="3384550"/>
          <p14:tracePt t="14224" x="2927350" y="3384550"/>
          <p14:tracePt t="14238" x="2927350" y="3378200"/>
          <p14:tracePt t="14246" x="2940050" y="3371850"/>
          <p14:tracePt t="14258" x="2965450" y="3365500"/>
          <p14:tracePt t="14275" x="3016250" y="3352800"/>
          <p14:tracePt t="14292" x="3092450" y="3346450"/>
          <p14:tracePt t="14308" x="3238500" y="3327400"/>
          <p14:tracePt t="14325" x="3346450" y="3314700"/>
          <p14:tracePt t="14342" x="3454400" y="3308350"/>
          <p14:tracePt t="14359" x="3625850" y="3314700"/>
          <p14:tracePt t="14375" x="3752850" y="3321050"/>
          <p14:tracePt t="14392" x="3930650" y="3333750"/>
          <p14:tracePt t="14409" x="4038600" y="3352800"/>
          <p14:tracePt t="14425" x="4114800" y="3371850"/>
          <p14:tracePt t="14442" x="4279900" y="3390900"/>
          <p14:tracePt t="14459" x="4375150" y="3390900"/>
          <p14:tracePt t="14475" x="4489450" y="3397250"/>
          <p14:tracePt t="14492" x="4546600" y="3403600"/>
          <p14:tracePt t="14496" x="4559300" y="3409950"/>
          <p14:tracePt t="14509" x="4578350" y="3409950"/>
          <p14:tracePt t="14525" x="4597400" y="3422650"/>
          <p14:tracePt t="14542" x="4603750" y="3422650"/>
          <p14:tracePt t="14581" x="4610100" y="3422650"/>
          <p14:tracePt t="14788" x="4667250" y="3429000"/>
          <p14:tracePt t="14796" x="4749800" y="3454400"/>
          <p14:tracePt t="14803" x="4838700" y="3473450"/>
          <p14:tracePt t="14809" x="4914900" y="3486150"/>
          <p14:tracePt t="14825" x="5067300" y="3524250"/>
          <p14:tracePt t="14842" x="5194300" y="3549650"/>
          <p14:tracePt t="14859" x="5308600" y="3575050"/>
          <p14:tracePt t="14875" x="5340350" y="3581400"/>
          <p14:tracePt t="14892" x="5353050" y="3587750"/>
          <p14:tracePt t="14909" x="5359400" y="3587750"/>
          <p14:tracePt t="15358" x="5359400" y="3594100"/>
          <p14:tracePt t="15617" x="5353050" y="3594100"/>
          <p14:tracePt t="15639" x="5340350" y="3594100"/>
          <p14:tracePt t="15644" x="5334000" y="3594100"/>
          <p14:tracePt t="15654" x="5327650" y="3600450"/>
          <p14:tracePt t="15660" x="5308600" y="3606800"/>
          <p14:tracePt t="15676" x="5276850" y="3613150"/>
          <p14:tracePt t="15693" x="5238750" y="3632200"/>
          <p14:tracePt t="15709" x="5207000" y="3644900"/>
          <p14:tracePt t="15759" x="5181600" y="3644900"/>
          <p14:tracePt t="15809" x="4946650" y="3689350"/>
          <p14:tracePt t="15859" x="4597400" y="3714750"/>
          <p14:tracePt t="15875" x="4381500" y="3727450"/>
          <p14:tracePt t="15892" x="4241800" y="3733800"/>
          <p14:tracePt t="15909" x="4000500" y="3759200"/>
          <p14:tracePt t="15925" x="3841750" y="3778250"/>
          <p14:tracePt t="15942" x="3702050" y="3790950"/>
          <p14:tracePt t="15959" x="3511550" y="3822700"/>
          <p14:tracePt t="15975" x="3384550" y="3841750"/>
          <p14:tracePt t="15992" x="3263900" y="3854450"/>
          <p14:tracePt t="16009" x="3213100" y="3860800"/>
          <p14:tracePt t="16025" x="3187700" y="3867150"/>
          <p14:tracePt t="16042" x="3162300" y="3873500"/>
          <p14:tracePt t="16059" x="3155950" y="3873500"/>
          <p14:tracePt t="16075" x="3149600" y="3873500"/>
          <p14:tracePt t="16700" x="3143250" y="3879850"/>
          <p14:tracePt t="16708" x="3124200" y="3886200"/>
          <p14:tracePt t="16718" x="3105150" y="3886200"/>
          <p14:tracePt t="16727" x="3098800" y="3892550"/>
          <p14:tracePt t="16743" x="3067050" y="3898900"/>
          <p14:tracePt t="16759" x="3035300" y="3911600"/>
          <p14:tracePt t="16775" x="3028950" y="3917950"/>
          <p14:tracePt t="16792" x="3016250" y="3917950"/>
          <p14:tracePt t="16842" x="3003550" y="3917950"/>
          <p14:tracePt t="16892" x="2876550" y="3917950"/>
          <p14:tracePt t="16942" x="2724150" y="3886200"/>
          <p14:tracePt t="16959" x="2628900" y="3867150"/>
          <p14:tracePt t="16976" x="2527300" y="3835400"/>
          <p14:tracePt t="16992" x="2387600" y="3803650"/>
          <p14:tracePt t="16995" x="2330450" y="3784600"/>
          <p14:tracePt t="17009" x="2197100" y="3733800"/>
          <p14:tracePt t="17025" x="2082800" y="3695700"/>
          <p14:tracePt t="17042" x="1936750" y="3632200"/>
          <p14:tracePt t="17059" x="1847850" y="3587750"/>
          <p14:tracePt t="17075" x="1784350" y="3536950"/>
          <p14:tracePt t="17092" x="1714500" y="3473450"/>
          <p14:tracePt t="17109" x="1682750" y="3429000"/>
          <p14:tracePt t="17126" x="1663700" y="3365500"/>
          <p14:tracePt t="17142" x="1663700" y="3302000"/>
          <p14:tracePt t="17159" x="1670050" y="3213100"/>
          <p14:tracePt t="17175" x="1746250" y="3041650"/>
          <p14:tracePt t="17192" x="1835150" y="2921000"/>
          <p14:tracePt t="17209" x="2019300" y="2705100"/>
          <p14:tracePt t="17226" x="2127250" y="2597150"/>
          <p14:tracePt t="17242" x="2298700" y="2489200"/>
          <p14:tracePt t="17259" x="2628900" y="2387600"/>
          <p14:tracePt t="17275" x="2870200" y="2349500"/>
          <p14:tracePt t="17292" x="3289300" y="2355850"/>
          <p14:tracePt t="17309" x="3543300" y="2393950"/>
          <p14:tracePt t="17326" x="3746500" y="2444750"/>
          <p14:tracePt t="17342" x="3981450" y="2552700"/>
          <p14:tracePt t="17359" x="4083050" y="2616200"/>
          <p14:tracePt t="17375" x="4171950" y="2692400"/>
          <p14:tracePt t="17392" x="4210050" y="2736850"/>
          <p14:tracePt t="17409" x="4235450" y="2774950"/>
          <p14:tracePt t="17426" x="4248150" y="2813050"/>
          <p14:tracePt t="17442" x="4241800" y="2825750"/>
          <p14:tracePt t="17459" x="4229100" y="2844800"/>
          <p14:tracePt t="17475" x="4216400" y="2863850"/>
          <p14:tracePt t="17492" x="4184650" y="2889250"/>
          <p14:tracePt t="17496" x="4165600" y="2901950"/>
          <p14:tracePt t="17509" x="4133850" y="2933700"/>
          <p14:tracePt t="17525" x="4095750" y="2965450"/>
          <p14:tracePt t="17542" x="4019550" y="3022600"/>
          <p14:tracePt t="17559" x="3981450" y="3060700"/>
          <p14:tracePt t="17575" x="3943350" y="3092450"/>
          <p14:tracePt t="17592" x="3886200" y="3130550"/>
          <p14:tracePt t="17609" x="3860800" y="3143250"/>
          <p14:tracePt t="17625" x="3841750" y="3149600"/>
          <p14:tracePt t="17642" x="3822700" y="3162300"/>
          <p14:tracePt t="17659" x="3816350" y="3168650"/>
          <p14:tracePt t="19331" x="3810000" y="3168650"/>
          <p14:tracePt t="19339" x="3797300" y="3168650"/>
          <p14:tracePt t="19350" x="3790950" y="3168650"/>
          <p14:tracePt t="19360" x="3771900" y="3168650"/>
          <p14:tracePt t="19376" x="3721100" y="3168650"/>
          <p14:tracePt t="19393" x="3676650" y="3187700"/>
          <p14:tracePt t="19409" x="3594100" y="3200400"/>
          <p14:tracePt t="19459" x="3371850" y="3200400"/>
          <p14:tracePt t="19509" x="3111500" y="3162300"/>
          <p14:tracePt t="19513" x="3079750" y="3155950"/>
          <p14:tracePt t="19559" x="2901950" y="3079750"/>
          <p14:tracePt t="19575" x="2851150" y="3048000"/>
          <p14:tracePt t="19592" x="2825750" y="3028950"/>
          <p14:tracePt t="19609" x="2813050" y="3003550"/>
          <p14:tracePt t="19625" x="2806700" y="2965450"/>
          <p14:tracePt t="19642" x="2806700" y="2908300"/>
          <p14:tracePt t="19659" x="2857500" y="2755900"/>
          <p14:tracePt t="19675" x="2908300" y="2673350"/>
          <p14:tracePt t="19693" x="2952750" y="2597150"/>
          <p14:tracePt t="19709" x="3016250" y="2527300"/>
          <p14:tracePt t="19725" x="3086100" y="2476500"/>
          <p14:tracePt t="19742" x="3187700" y="2400300"/>
          <p14:tracePt t="19759" x="3257550" y="2355850"/>
          <p14:tracePt t="19776" x="3352800" y="2324100"/>
          <p14:tracePt t="19792" x="3486150" y="2317750"/>
          <p14:tracePt t="19809" x="3594100" y="2349500"/>
          <p14:tracePt t="19825" x="3765550" y="2425700"/>
          <p14:tracePt t="19842" x="3860800" y="2482850"/>
          <p14:tracePt t="19859" x="3943350" y="2540000"/>
          <p14:tracePt t="19875" x="4032250" y="2609850"/>
          <p14:tracePt t="19892" x="4070350" y="2654300"/>
          <p14:tracePt t="19909" x="4095750" y="2692400"/>
          <p14:tracePt t="19925" x="4108450" y="2711450"/>
          <p14:tracePt t="19942" x="4121150" y="2730500"/>
          <p14:tracePt t="20918" x="4114800" y="2730500"/>
          <p14:tracePt t="20923" x="4102100" y="2730500"/>
          <p14:tracePt t="20933" x="4089400" y="2736850"/>
          <p14:tracePt t="20942" x="4070350" y="2743200"/>
          <p14:tracePt t="20959" x="4019550" y="2743200"/>
          <p14:tracePt t="20976" x="3975100" y="2749550"/>
          <p14:tracePt t="20993" x="3937000" y="2755900"/>
          <p14:tracePt t="20994" x="3911600" y="2762250"/>
          <p14:tracePt t="21009" x="3886200" y="2768600"/>
          <p14:tracePt t="21059" x="3638550" y="2838450"/>
          <p14:tracePt t="21109" x="3467100" y="2933700"/>
          <p14:tracePt t="21159" x="3378200" y="2990850"/>
          <p14:tracePt t="21176" x="3378200" y="3003550"/>
          <p14:tracePt t="21193" x="3371850" y="3003550"/>
          <p14:tracePt t="21285" x="3371850" y="2990850"/>
          <p14:tracePt t="21293" x="3378200" y="2990850"/>
          <p14:tracePt t="21299" x="3384550" y="2978150"/>
          <p14:tracePt t="21309" x="3403600" y="2965450"/>
          <p14:tracePt t="21326" x="3435350" y="2927350"/>
          <p14:tracePt t="21342" x="3505200" y="2870200"/>
          <p14:tracePt t="21359" x="3556000" y="2838450"/>
          <p14:tracePt t="21376" x="3651250" y="2825750"/>
          <p14:tracePt t="21392" x="3746500" y="2825750"/>
          <p14:tracePt t="21409" x="3854450" y="2851150"/>
          <p14:tracePt t="21426" x="4025900" y="2901950"/>
          <p14:tracePt t="21442" x="4140200" y="2971800"/>
          <p14:tracePt t="21459" x="4267200" y="3035300"/>
          <p14:tracePt t="21476" x="4406900" y="3130550"/>
          <p14:tracePt t="21492" x="4502150" y="3206750"/>
          <p14:tracePt t="21497" x="4533900" y="3232150"/>
          <p14:tracePt t="21509" x="4597400" y="3276600"/>
          <p14:tracePt t="21526" x="4641850" y="3314700"/>
          <p14:tracePt t="21543" x="4679950" y="3340100"/>
          <p14:tracePt t="21559" x="4705350" y="3352800"/>
          <p14:tracePt t="21576" x="4711700" y="3359150"/>
          <p14:tracePt t="21614" x="4718050" y="3365500"/>
          <p14:tracePt t="21696" x="4711700" y="3371850"/>
          <p14:tracePt t="21717" x="4705350" y="3371850"/>
          <p14:tracePt t="21723" x="4692650" y="3371850"/>
          <p14:tracePt t="21732" x="4679950" y="3371850"/>
          <p14:tracePt t="21742" x="4667250" y="3371850"/>
          <p14:tracePt t="21759" x="4629150" y="3365500"/>
          <p14:tracePt t="21776" x="4616450" y="3365500"/>
          <p14:tracePt t="21793" x="4603750" y="3365500"/>
          <p14:tracePt t="21809" x="4584700" y="3365500"/>
          <p14:tracePt t="21826" x="4565650" y="3365500"/>
          <p14:tracePt t="21842" x="4540250" y="3365500"/>
          <p14:tracePt t="21859" x="4527550" y="3365500"/>
          <p14:tracePt t="21876" x="4521200" y="3365500"/>
          <p14:tracePt t="21892" x="4514850" y="3365500"/>
          <p14:tracePt t="22531" x="4521200" y="3365500"/>
          <p14:tracePt t="22559" x="4521200" y="3371850"/>
          <p14:tracePt t="22601" x="4521200" y="3378200"/>
          <p14:tracePt t="22650" x="4527550" y="3378200"/>
          <p14:tracePt t="24140" x="4559300" y="3403600"/>
          <p14:tracePt t="24147" x="4603750" y="3435350"/>
          <p14:tracePt t="24159" x="4654550" y="3467100"/>
          <p14:tracePt t="24176" x="4781550" y="3568700"/>
          <p14:tracePt t="24193" x="4832350" y="3606800"/>
          <p14:tracePt t="24210" x="4883150" y="3638550"/>
          <p14:tracePt t="24226" x="4889500" y="3644900"/>
          <p14:tracePt t="24276" x="4895850" y="3651250"/>
          <p14:tracePt t="24377" x="4889500" y="3644900"/>
          <p14:tracePt t="24758" x="4819650" y="3695700"/>
          <p14:tracePt t="24765" x="4648200" y="3822700"/>
          <p14:tracePt t="24776" x="4470400" y="3943350"/>
          <p14:tracePt t="24793" x="4057650" y="4241800"/>
          <p14:tracePt t="24810" x="3175000" y="4724400"/>
          <p14:tracePt t="24828" x="2559050" y="4978400"/>
          <p14:tracePt t="24844" x="1720850" y="5219700"/>
          <p14:tracePt t="24892" x="939800" y="5181600"/>
          <p14:tracePt t="24943" x="673100" y="4489450"/>
          <p14:tracePt t="24993" x="1225550" y="2571750"/>
          <p14:tracePt t="24997" x="1358900" y="2266950"/>
          <p14:tracePt t="25009" x="1720850" y="1670050"/>
          <p14:tracePt t="25026" x="2171700" y="1098550"/>
          <p14:tracePt t="25042" x="2705100" y="609600"/>
          <p14:tracePt t="25059" x="3562350" y="184150"/>
          <p14:tracePt t="25076" x="4044950" y="146050"/>
          <p14:tracePt t="25092" x="4838700" y="412750"/>
          <p14:tracePt t="25109" x="5238750" y="736600"/>
          <p14:tracePt t="25126" x="5600700" y="1123950"/>
          <p14:tracePt t="25142" x="5988050" y="1708150"/>
          <p14:tracePt t="25159" x="6127750" y="2101850"/>
          <p14:tracePt t="25176" x="6134100" y="2419350"/>
          <p14:tracePt t="25192" x="6045200" y="2647950"/>
          <p14:tracePt t="25209" x="5918200" y="2825750"/>
          <p14:tracePt t="25226" x="5702300" y="2997200"/>
          <p14:tracePt t="25242" x="5556250" y="3060700"/>
          <p14:tracePt t="25259" x="5270500" y="3111500"/>
          <p14:tracePt t="25276" x="5118100" y="3117850"/>
          <p14:tracePt t="25293" x="5010150" y="3092450"/>
          <p14:tracePt t="25309" x="4851400" y="3048000"/>
          <p14:tracePt t="25326" x="4768850" y="2997200"/>
          <p14:tracePt t="25343" x="4705350" y="2946400"/>
          <p14:tracePt t="25359" x="4654550" y="2838450"/>
          <p14:tracePt t="25376" x="4654550" y="2730500"/>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nb-NO" altLang="en-US" b="1" i="1" smtClean="0">
                <a:solidFill>
                  <a:srgbClr val="FFCC00"/>
                </a:solidFill>
              </a:rPr>
              <a:t>Chain of infection</a:t>
            </a:r>
            <a:endParaRPr lang="en-US" altLang="en-US" b="1" i="1" smtClean="0">
              <a:solidFill>
                <a:srgbClr val="FFCC00"/>
              </a:solidFill>
            </a:endParaRPr>
          </a:p>
        </p:txBody>
      </p:sp>
      <p:sp>
        <p:nvSpPr>
          <p:cNvPr id="4099" name="Rectangle 3"/>
          <p:cNvSpPr>
            <a:spLocks noGrp="1" noChangeArrowheads="1"/>
          </p:cNvSpPr>
          <p:nvPr>
            <p:ph type="body" idx="1"/>
          </p:nvPr>
        </p:nvSpPr>
        <p:spPr/>
        <p:txBody>
          <a:bodyPr/>
          <a:lstStyle/>
          <a:p>
            <a:pPr eaLnBrk="1" hangingPunct="1"/>
            <a:r>
              <a:rPr lang="nb-NO" altLang="en-US" smtClean="0">
                <a:solidFill>
                  <a:schemeClr val="bg1"/>
                </a:solidFill>
              </a:rPr>
              <a:t>Communicable diseases occur as a result of the interaction of the </a:t>
            </a:r>
            <a:r>
              <a:rPr lang="nb-NO" altLang="en-US" smtClean="0">
                <a:solidFill>
                  <a:srgbClr val="FFCC00"/>
                </a:solidFill>
              </a:rPr>
              <a:t>agent,</a:t>
            </a:r>
            <a:r>
              <a:rPr lang="nb-NO" altLang="en-US" smtClean="0">
                <a:solidFill>
                  <a:schemeClr val="bg1"/>
                </a:solidFill>
              </a:rPr>
              <a:t> the </a:t>
            </a:r>
            <a:r>
              <a:rPr lang="nb-NO" altLang="en-US" smtClean="0">
                <a:solidFill>
                  <a:srgbClr val="FFCC00"/>
                </a:solidFill>
              </a:rPr>
              <a:t>transmission process</a:t>
            </a:r>
            <a:r>
              <a:rPr lang="nb-NO" altLang="en-US" smtClean="0">
                <a:solidFill>
                  <a:schemeClr val="bg1"/>
                </a:solidFill>
              </a:rPr>
              <a:t> and the </a:t>
            </a:r>
            <a:r>
              <a:rPr lang="nb-NO" altLang="en-US" smtClean="0">
                <a:solidFill>
                  <a:srgbClr val="FFCC00"/>
                </a:solidFill>
              </a:rPr>
              <a:t>host.</a:t>
            </a:r>
            <a:r>
              <a:rPr lang="nb-NO" altLang="en-US" smtClean="0">
                <a:solidFill>
                  <a:schemeClr val="bg1"/>
                </a:solidFill>
              </a:rPr>
              <a:t> </a:t>
            </a:r>
          </a:p>
          <a:p>
            <a:pPr eaLnBrk="1" hangingPunct="1"/>
            <a:r>
              <a:rPr lang="nb-NO" altLang="en-US" smtClean="0">
                <a:solidFill>
                  <a:schemeClr val="bg1"/>
                </a:solidFill>
              </a:rPr>
              <a:t>The control of such diseases may involve changing one or more of these components, all of which are influenced by the environment.</a:t>
            </a:r>
            <a:endParaRPr lang="en-US" altLang="en-US" smtClean="0">
              <a:solidFill>
                <a:schemeClr val="bg1"/>
              </a:solidFill>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04238" y="6218238"/>
            <a:ext cx="487362" cy="487362"/>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89850"/>
    </mc:Choice>
    <mc:Fallback>
      <p:transition spd="slow" advTm="898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099">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09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7977" x="4654550" y="2724150"/>
          <p14:tracePt t="27984" x="4654550" y="2698750"/>
          <p14:tracePt t="27995" x="4654550" y="2673350"/>
          <p14:tracePt t="28006" x="4673600" y="2622550"/>
          <p14:tracePt t="28023" x="4705350" y="2584450"/>
          <p14:tracePt t="28037" x="4813300" y="2457450"/>
          <p14:tracePt t="28055" x="4921250" y="2362200"/>
          <p14:tracePt t="28102" x="5549900" y="2127250"/>
          <p14:tracePt t="28152" x="6153150" y="2171700"/>
          <p14:tracePt t="28202" x="6489700" y="2330450"/>
          <p14:tracePt t="28219" x="6546850" y="2387600"/>
          <p14:tracePt t="28236" x="6597650" y="2444750"/>
          <p14:tracePt t="28252" x="6616700" y="2463800"/>
          <p14:tracePt t="28269" x="6623050" y="2476500"/>
          <p14:tracePt t="28286" x="6629400" y="2489200"/>
          <p14:tracePt t="28302" x="6623050" y="2495550"/>
          <p14:tracePt t="28319" x="6597650" y="2508250"/>
          <p14:tracePt t="28336" x="6534150" y="2527300"/>
          <p14:tracePt t="28352" x="6400800" y="2559050"/>
          <p14:tracePt t="28369" x="6324600" y="2559050"/>
          <p14:tracePt t="28385" x="6267450" y="2559050"/>
          <p14:tracePt t="28402" x="6210300" y="2552700"/>
          <p14:tracePt t="28419" x="6165850" y="2540000"/>
          <p14:tracePt t="28435" x="6121400" y="2520950"/>
          <p14:tracePt t="28452" x="6083300" y="2501900"/>
          <p14:tracePt t="28469" x="6051550" y="2495550"/>
          <p14:tracePt t="28485" x="6013450" y="2482850"/>
          <p14:tracePt t="28502" x="5994400" y="2482850"/>
          <p14:tracePt t="28519" x="5962650" y="2476500"/>
          <p14:tracePt t="28535" x="5943600" y="2476500"/>
          <p14:tracePt t="28552" x="5911850" y="2476500"/>
          <p14:tracePt t="28569" x="5867400" y="2476500"/>
          <p14:tracePt t="28585" x="5842000" y="2476500"/>
          <p14:tracePt t="28602" x="5816600" y="2476500"/>
          <p14:tracePt t="28619" x="5784850" y="2470150"/>
          <p14:tracePt t="28636" x="5765800" y="2470150"/>
          <p14:tracePt t="28652" x="5734050" y="2463800"/>
          <p14:tracePt t="28669" x="5715000" y="2463800"/>
          <p14:tracePt t="28686" x="5695950" y="2463800"/>
          <p14:tracePt t="28702" x="5664200" y="2463800"/>
          <p14:tracePt t="28719" x="5638800" y="2470150"/>
          <p14:tracePt t="28735" x="5594350" y="2476500"/>
          <p14:tracePt t="28752" x="5575300" y="2476500"/>
          <p14:tracePt t="28769" x="5556250" y="2482850"/>
          <p14:tracePt t="28785" x="5549900" y="2482850"/>
          <p14:tracePt t="28802" x="5543550" y="2482850"/>
          <p14:tracePt t="28867" x="5543550" y="2470150"/>
          <p14:tracePt t="28874" x="5556250" y="2444750"/>
          <p14:tracePt t="28885" x="5562600" y="2419350"/>
          <p14:tracePt t="28902" x="5638800" y="2311400"/>
          <p14:tracePt t="28919" x="5715000" y="2228850"/>
          <p14:tracePt t="28936" x="5797550" y="2184400"/>
          <p14:tracePt t="28952" x="5911850" y="2165350"/>
          <p14:tracePt t="28969" x="5988050" y="2165350"/>
          <p14:tracePt t="28986" x="6121400" y="2222500"/>
          <p14:tracePt t="29002" x="6178550" y="2266950"/>
          <p14:tracePt t="29019" x="6203950" y="2305050"/>
          <p14:tracePt t="29035" x="6216650" y="2349500"/>
          <p14:tracePt t="29052" x="6191250" y="2413000"/>
          <p14:tracePt t="29069" x="6108700" y="2508250"/>
          <p14:tracePt t="29085" x="6045200" y="2559050"/>
          <p14:tracePt t="29102" x="5962650" y="2609850"/>
          <p14:tracePt t="29119" x="5822950" y="2647950"/>
          <p14:tracePt t="29135" x="5740400" y="2654300"/>
          <p14:tracePt t="29152" x="5645150" y="2654300"/>
          <p14:tracePt t="29169" x="5594350" y="2635250"/>
          <p14:tracePt t="29185" x="5562600" y="2622550"/>
          <p14:tracePt t="29202" x="5524500" y="2584450"/>
          <p14:tracePt t="29219" x="5499100" y="2565400"/>
          <p14:tracePt t="29235" x="5492750" y="2508250"/>
          <p14:tracePt t="29252" x="5499100" y="2457450"/>
          <p14:tracePt t="29269" x="5518150" y="2387600"/>
          <p14:tracePt t="29285" x="5556250" y="2311400"/>
          <p14:tracePt t="29302" x="5588000" y="2273300"/>
          <p14:tracePt t="29319" x="5626100" y="2247900"/>
          <p14:tracePt t="29335" x="5689600" y="2222500"/>
          <p14:tracePt t="29352" x="5772150" y="2209800"/>
          <p14:tracePt t="29369" x="5867400" y="2209800"/>
          <p14:tracePt t="29385" x="5911850" y="2216150"/>
          <p14:tracePt t="29402" x="5956300" y="2247900"/>
          <p14:tracePt t="29407" x="5969000" y="2260600"/>
          <p14:tracePt t="29419" x="5988050" y="2292350"/>
          <p14:tracePt t="29436" x="6000750" y="2330450"/>
          <p14:tracePt t="29452" x="6007100" y="2393950"/>
          <p14:tracePt t="29469" x="6000750" y="2444750"/>
          <p14:tracePt t="29486" x="5975350" y="2476500"/>
          <p14:tracePt t="29503" x="5911850" y="2540000"/>
          <p14:tracePt t="29519" x="5848350" y="2578100"/>
          <p14:tracePt t="29535" x="5727700" y="2622550"/>
          <p14:tracePt t="29552" x="5651500" y="2635250"/>
          <p14:tracePt t="29569" x="5581650" y="2647950"/>
          <p14:tracePt t="29585" x="5505450" y="2647950"/>
          <p14:tracePt t="29602" x="5448300" y="2635250"/>
          <p14:tracePt t="29619" x="5378450" y="2603500"/>
          <p14:tracePt t="29636" x="5340350" y="2578100"/>
          <p14:tracePt t="29652" x="5302250" y="2540000"/>
          <p14:tracePt t="29669" x="5276850" y="2495550"/>
          <p14:tracePt t="29686" x="5264150" y="2457450"/>
          <p14:tracePt t="29702" x="5264150" y="2419350"/>
          <p14:tracePt t="29719" x="5276850" y="2381250"/>
          <p14:tracePt t="29736" x="5321300" y="2317750"/>
          <p14:tracePt t="29752" x="5429250" y="2190750"/>
          <p14:tracePt t="29769" x="5499100" y="2127250"/>
          <p14:tracePt t="29786" x="5607050" y="2076450"/>
          <p14:tracePt t="29802" x="5695950" y="2063750"/>
          <p14:tracePt t="29819" x="5803900" y="2070100"/>
          <p14:tracePt t="29835" x="5949950" y="2133600"/>
          <p14:tracePt t="29852" x="6019800" y="2190750"/>
          <p14:tracePt t="29869" x="6102350" y="2317750"/>
          <p14:tracePt t="29886" x="6134100" y="2425700"/>
          <p14:tracePt t="29902" x="6146800" y="2527300"/>
          <p14:tracePt t="29906" x="6140450" y="2571750"/>
          <p14:tracePt t="29919" x="6115050" y="2635250"/>
          <p14:tracePt t="29936" x="6064250" y="2686050"/>
          <p14:tracePt t="29952" x="6000750" y="2749550"/>
          <p14:tracePt t="29969" x="5867400" y="2819400"/>
          <p14:tracePt t="29986" x="5778500" y="2844800"/>
          <p14:tracePt t="30002" x="5664200" y="2857500"/>
          <p14:tracePt t="30019" x="5607050" y="2838450"/>
          <p14:tracePt t="30036" x="5549900" y="2819400"/>
          <p14:tracePt t="30052" x="5492750" y="2787650"/>
          <p14:tracePt t="30069" x="5461000" y="2768600"/>
          <p14:tracePt t="30085" x="5435600" y="2730500"/>
          <p14:tracePt t="30102" x="5422900" y="2711450"/>
          <p14:tracePt t="30119" x="5422900" y="2692400"/>
          <p14:tracePt t="30135" x="5429250" y="2660650"/>
          <p14:tracePt t="30152" x="5448300" y="2635250"/>
          <p14:tracePt t="30169" x="5473700" y="2590800"/>
          <p14:tracePt t="30186" x="5499100" y="2571750"/>
          <p14:tracePt t="30202" x="5505450" y="2552700"/>
          <p14:tracePt t="30219" x="5524500" y="2552700"/>
          <p14:tracePt t="30343" x="5524500" y="2559050"/>
          <p14:tracePt t="30717" x="5588000" y="2552700"/>
          <p14:tracePt t="30725" x="5664200" y="2540000"/>
          <p14:tracePt t="30736" x="5778500" y="2533650"/>
          <p14:tracePt t="30752" x="6096000" y="2514600"/>
          <p14:tracePt t="30770" x="6273800" y="2514600"/>
          <p14:tracePt t="30787" x="6413500" y="2527300"/>
          <p14:tracePt t="30804" x="6610350" y="2565400"/>
          <p14:tracePt t="30852" x="6851650" y="2660650"/>
          <p14:tracePt t="30902" x="6927850" y="2686050"/>
          <p14:tracePt t="30957" x="6934200" y="2692400"/>
          <p14:tracePt t="31080" x="6927850" y="2692400"/>
          <p14:tracePt t="31087" x="6915150" y="2698750"/>
          <p14:tracePt t="31093" x="6902450" y="2698750"/>
          <p14:tracePt t="31102" x="6877050" y="2705100"/>
          <p14:tracePt t="31119" x="6750050" y="2711450"/>
          <p14:tracePt t="31136" x="6438900" y="2736850"/>
          <p14:tracePt t="31152" x="6127750" y="2749550"/>
          <p14:tracePt t="31170" x="5727700" y="2768600"/>
          <p14:tracePt t="31186" x="5099050" y="2819400"/>
          <p14:tracePt t="31202" x="4673600" y="2857500"/>
          <p14:tracePt t="31219" x="4229100" y="2908300"/>
          <p14:tracePt t="31236" x="3981450" y="2946400"/>
          <p14:tracePt t="31253" x="3778250" y="2971800"/>
          <p14:tracePt t="31269" x="3575050" y="2990850"/>
          <p14:tracePt t="31286" x="3505200" y="2990850"/>
          <p14:tracePt t="31302" x="3435350" y="2990850"/>
          <p14:tracePt t="31319" x="3409950" y="2990850"/>
          <p14:tracePt t="31336" x="3390900" y="2990850"/>
          <p14:tracePt t="31696" x="3352800" y="2984500"/>
          <p14:tracePt t="31705" x="3295650" y="2965450"/>
          <p14:tracePt t="31716" x="3219450" y="2940050"/>
          <p14:tracePt t="31736" x="2997200" y="2895600"/>
          <p14:tracePt t="31752" x="2813050" y="2876550"/>
          <p14:tracePt t="31771" x="2578100" y="2863850"/>
          <p14:tracePt t="31788" x="2432050" y="2863850"/>
          <p14:tracePt t="31836" x="1943100" y="2908300"/>
          <p14:tracePt t="31886" x="1847850" y="3016250"/>
          <p14:tracePt t="31936" x="1924050" y="3251200"/>
          <p14:tracePt t="31952" x="2012950" y="3321050"/>
          <p14:tracePt t="31969" x="2216150" y="3429000"/>
          <p14:tracePt t="31986" x="2349500" y="3460750"/>
          <p14:tracePt t="32002" x="2552700" y="3479800"/>
          <p14:tracePt t="32019" x="2698750" y="3467100"/>
          <p14:tracePt t="32036" x="2832100" y="3441700"/>
          <p14:tracePt t="32052" x="3022600" y="3352800"/>
          <p14:tracePt t="32069" x="3136900" y="3270250"/>
          <p14:tracePt t="32086" x="3276600" y="3155950"/>
          <p14:tracePt t="32102" x="3333750" y="3098800"/>
          <p14:tracePt t="32119" x="3352800" y="3048000"/>
          <p14:tracePt t="32136" x="3352800" y="2965450"/>
          <p14:tracePt t="32152" x="3308350" y="2889250"/>
          <p14:tracePt t="32169" x="3181350" y="2774950"/>
          <p14:tracePt t="32186" x="3067050" y="2698750"/>
          <p14:tracePt t="32202" x="2933700" y="2641600"/>
          <p14:tracePt t="32219" x="2660650" y="2590800"/>
          <p14:tracePt t="32236" x="2514600" y="2578100"/>
          <p14:tracePt t="32252" x="2374900" y="2584450"/>
          <p14:tracePt t="32269" x="2095500" y="2622550"/>
          <p14:tracePt t="32286" x="1962150" y="2667000"/>
          <p14:tracePt t="32302" x="1828800" y="2717800"/>
          <p14:tracePt t="32319" x="1778000" y="2755900"/>
          <p14:tracePt t="32336" x="1746250" y="2813050"/>
          <p14:tracePt t="32352" x="1727200" y="2895600"/>
          <p14:tracePt t="32369" x="1727200" y="2946400"/>
          <p14:tracePt t="32386" x="1739900" y="3022600"/>
          <p14:tracePt t="32402" x="1765300" y="3073400"/>
          <p14:tracePt t="32406" x="1784350" y="3098800"/>
          <p14:tracePt t="32419" x="1816100" y="3124200"/>
          <p14:tracePt t="32436" x="1917700" y="3194050"/>
          <p14:tracePt t="32452" x="2019300" y="3213100"/>
          <p14:tracePt t="32469" x="2203450" y="3257550"/>
          <p14:tracePt t="32486" x="2311400" y="3257550"/>
          <p14:tracePt t="32503" x="2387600" y="3238500"/>
          <p14:tracePt t="32519" x="2482850" y="3213100"/>
          <p14:tracePt t="32536" x="2514600" y="3206750"/>
          <p14:tracePt t="32552" x="2533650" y="3200400"/>
          <p14:tracePt t="32569" x="2540000" y="3194050"/>
          <p14:tracePt t="32629" x="2533650" y="3194050"/>
          <p14:tracePt t="32636" x="2527300" y="3194050"/>
          <p14:tracePt t="32642" x="2520950" y="3200400"/>
          <p14:tracePt t="32652" x="2501900" y="3200400"/>
          <p14:tracePt t="32669" x="2457450" y="3206750"/>
          <p14:tracePt t="32686" x="2317750" y="3251200"/>
          <p14:tracePt t="32702" x="2216150" y="3276600"/>
          <p14:tracePt t="32719" x="2070100" y="3321050"/>
          <p14:tracePt t="32736" x="2000250" y="3346450"/>
          <p14:tracePt t="32752" x="1917700" y="3384550"/>
          <p14:tracePt t="32769" x="1860550" y="3397250"/>
          <p14:tracePt t="32786" x="1835150" y="3409950"/>
          <p14:tracePt t="32802" x="1828800" y="3416300"/>
          <p14:tracePt t="32851" x="1828800" y="3409950"/>
          <p14:tracePt t="32879" x="1835150" y="3409950"/>
          <p14:tracePt t="32887" x="1847850" y="3409950"/>
          <p14:tracePt t="32900" x="1860550" y="3403600"/>
          <p14:tracePt t="32907" x="1873250" y="3403600"/>
          <p14:tracePt t="32919" x="1885950" y="3397250"/>
          <p14:tracePt t="32936" x="1917700" y="3397250"/>
          <p14:tracePt t="32952" x="1930400" y="3397250"/>
          <p14:tracePt t="32969" x="1930400" y="3403600"/>
          <p14:tracePt t="33032" x="1930400" y="3397250"/>
          <p14:tracePt t="33060" x="1930400" y="3384550"/>
          <p14:tracePt t="33067" x="1936750" y="3371850"/>
          <p14:tracePt t="33075" x="1936750" y="3359150"/>
          <p14:tracePt t="33086" x="1936750" y="3340100"/>
          <p14:tracePt t="33102" x="1981200" y="3219450"/>
          <p14:tracePt t="33119" x="2044700" y="3124200"/>
          <p14:tracePt t="33136" x="2120900" y="3022600"/>
          <p14:tracePt t="33152" x="2292350" y="2882900"/>
          <p14:tracePt t="33169" x="2470150" y="2787650"/>
          <p14:tracePt t="33186" x="2882900" y="2660650"/>
          <p14:tracePt t="33202" x="3244850" y="2628900"/>
          <p14:tracePt t="33219" x="3549650" y="2628900"/>
          <p14:tracePt t="33236" x="3994150" y="2717800"/>
          <p14:tracePt t="33252" x="4222750" y="2806700"/>
          <p14:tracePt t="33269" x="4394200" y="2914650"/>
          <p14:tracePt t="33286" x="4438650" y="2952750"/>
          <p14:tracePt t="33302" x="4457700" y="2965450"/>
          <p14:tracePt t="33319" x="4457700" y="2978150"/>
          <p14:tracePt t="33352" x="4368800" y="2978150"/>
          <p14:tracePt t="33369" x="4241800" y="2959100"/>
          <p14:tracePt t="33386" x="4070350" y="2940050"/>
          <p14:tracePt t="33402" x="3803650" y="2927350"/>
          <p14:tracePt t="33419" x="3600450" y="2914650"/>
          <p14:tracePt t="33436" x="3289300" y="2921000"/>
          <p14:tracePt t="33452" x="3035300" y="2946400"/>
          <p14:tracePt t="33469" x="2851150" y="2971800"/>
          <p14:tracePt t="33486" x="2679700" y="3009900"/>
          <p14:tracePt t="33502" x="2616200" y="3022600"/>
          <p14:tracePt t="33519" x="2584450" y="3028950"/>
          <p14:tracePt t="33536" x="2571750" y="3035300"/>
          <p14:tracePt t="33575" x="2565400" y="3035300"/>
          <p14:tracePt t="33659" x="2565400" y="3041650"/>
          <p14:tracePt t="33729" x="2565400" y="3035300"/>
          <p14:tracePt t="33742" x="2571750" y="3028950"/>
          <p14:tracePt t="33749" x="2571750" y="3016250"/>
          <p14:tracePt t="33757" x="2584450" y="2997200"/>
          <p14:tracePt t="33769" x="2603500" y="2965450"/>
          <p14:tracePt t="33786" x="2698750" y="2825750"/>
          <p14:tracePt t="33802" x="2832100" y="2673350"/>
          <p14:tracePt t="33819" x="3111500" y="2451100"/>
          <p14:tracePt t="33836" x="3384550" y="2298700"/>
          <p14:tracePt t="33852" x="3670300" y="2203450"/>
          <p14:tracePt t="33869" x="4337050" y="2152650"/>
          <p14:tracePt t="33886" x="4921250" y="2228850"/>
          <p14:tracePt t="33902" x="5765800" y="2482850"/>
          <p14:tracePt t="33919" x="6407150" y="2749550"/>
          <p14:tracePt t="33936" x="6991350" y="3041650"/>
          <p14:tracePt t="33952" x="7721600" y="3416300"/>
          <p14:tracePt t="33969" x="8026400" y="3575050"/>
          <p14:tracePt t="33986" x="8242300" y="3657600"/>
          <p14:tracePt t="34002" x="8299450" y="3676650"/>
          <p14:tracePt t="34019" x="8318500" y="3676650"/>
          <p14:tracePt t="34036" x="8305800" y="3651250"/>
          <p14:tracePt t="34052" x="8248650" y="3600450"/>
          <p14:tracePt t="34069" x="8178800" y="3536950"/>
          <p14:tracePt t="34086" x="8121650" y="3467100"/>
          <p14:tracePt t="34102" x="8102600" y="3435350"/>
          <p14:tracePt t="34119" x="8096250" y="3403600"/>
          <p14:tracePt t="34136" x="8089900" y="3384550"/>
          <p14:tracePt t="34152" x="8089900" y="3352800"/>
          <p14:tracePt t="34169" x="8077200" y="3333750"/>
          <p14:tracePt t="34186" x="8058150" y="3314700"/>
          <p14:tracePt t="34202" x="8026400" y="3289300"/>
          <p14:tracePt t="34219" x="7981950" y="3270250"/>
          <p14:tracePt t="34236" x="7931150" y="3251200"/>
          <p14:tracePt t="34252" x="7778750" y="3213100"/>
          <p14:tracePt t="34269" x="7677150" y="3187700"/>
          <p14:tracePt t="34286" x="7531100" y="3149600"/>
          <p14:tracePt t="34302" x="7435850" y="3124200"/>
          <p14:tracePt t="34319" x="7340600" y="3098800"/>
          <p14:tracePt t="34336" x="7200900" y="3060700"/>
          <p14:tracePt t="34352" x="7150100" y="3035300"/>
          <p14:tracePt t="34369" x="7073900" y="3016250"/>
          <p14:tracePt t="34386" x="7023100" y="2997200"/>
          <p14:tracePt t="34402" x="6953250" y="2978150"/>
          <p14:tracePt t="34407" x="6908800" y="2965450"/>
          <p14:tracePt t="34419" x="6832600" y="2946400"/>
          <p14:tracePt t="34436" x="6762750" y="2927350"/>
          <p14:tracePt t="34452" x="6667500" y="2895600"/>
          <p14:tracePt t="34469" x="6616700" y="2876550"/>
          <p14:tracePt t="34486" x="6534150" y="2863850"/>
          <p14:tracePt t="34502" x="6413500" y="2857500"/>
          <p14:tracePt t="34519" x="6324600" y="2851150"/>
          <p14:tracePt t="34536" x="6242050" y="2851150"/>
          <p14:tracePt t="34552" x="6223000" y="2851150"/>
          <p14:tracePt t="34569" x="6216650" y="2851150"/>
          <p14:tracePt t="34586" x="6191250" y="2927350"/>
          <p14:tracePt t="34602" x="6178550" y="3009900"/>
          <p14:tracePt t="34619" x="6178550" y="3149600"/>
          <p14:tracePt t="34636" x="6223000" y="3238500"/>
          <p14:tracePt t="34652" x="6286500" y="3327400"/>
          <p14:tracePt t="34669" x="6451600" y="3441700"/>
          <p14:tracePt t="34686" x="6559550" y="3467100"/>
          <p14:tracePt t="34702" x="6724650" y="3454400"/>
          <p14:tracePt t="34719" x="6997700" y="3340100"/>
          <p14:tracePt t="34736" x="7150100" y="3238500"/>
          <p14:tracePt t="34752" x="7308850" y="3092450"/>
          <p14:tracePt t="34769" x="7385050" y="2990850"/>
          <p14:tracePt t="34786" x="7429500" y="2876550"/>
          <p14:tracePt t="34802" x="7448550" y="2755900"/>
          <p14:tracePt t="34819" x="7435850" y="2705100"/>
          <p14:tracePt t="34836" x="7378700" y="2628900"/>
          <p14:tracePt t="34852" x="7327900" y="2590800"/>
          <p14:tracePt t="34869" x="7245350" y="2559050"/>
          <p14:tracePt t="34886" x="7042150" y="2546350"/>
          <p14:tracePt t="34902" x="6889750" y="2552700"/>
          <p14:tracePt t="34906" x="6813550" y="2578100"/>
          <p14:tracePt t="34919" x="6642100" y="2641600"/>
          <p14:tracePt t="34936" x="6496050" y="2711450"/>
          <p14:tracePt t="34952" x="6388100" y="2774950"/>
          <p14:tracePt t="34969" x="6305550" y="2844800"/>
          <p14:tracePt t="34986" x="6280150" y="2882900"/>
          <p14:tracePt t="35002" x="6273800" y="2946400"/>
          <p14:tracePt t="35019" x="6273800" y="2978150"/>
          <p14:tracePt t="35036" x="6280150" y="3009900"/>
          <p14:tracePt t="35052" x="6311900" y="3048000"/>
          <p14:tracePt t="35069" x="6318250" y="3060700"/>
          <p14:tracePt t="35086" x="6324600" y="3073400"/>
          <p14:tracePt t="35102" x="6330950" y="3073400"/>
          <p14:tracePt t="35136" x="6337300" y="3073400"/>
          <p14:tracePt t="37857" x="6305550" y="3067050"/>
          <p14:tracePt t="37863" x="6261100" y="3054350"/>
          <p14:tracePt t="37869" x="6216650" y="3041650"/>
          <p14:tracePt t="37886" x="6115050" y="3009900"/>
          <p14:tracePt t="37904" x="6000750" y="2978150"/>
          <p14:tracePt t="37921" x="5797550" y="2927350"/>
          <p14:tracePt t="37937" x="5664200" y="2895600"/>
          <p14:tracePt t="37986" x="5238750" y="2813050"/>
          <p14:tracePt t="38036" x="5048250" y="2749550"/>
          <p14:tracePt t="38086" x="5016500" y="2743200"/>
          <p14:tracePt t="38103" x="5003800" y="2743200"/>
          <p14:tracePt t="38120" x="4978400" y="2743200"/>
          <p14:tracePt t="38136" x="4889500" y="2755900"/>
          <p14:tracePt t="38153" x="4787900" y="2781300"/>
          <p14:tracePt t="38169" x="4635500" y="2838450"/>
          <p14:tracePt t="38186" x="4514850" y="2901950"/>
          <p14:tracePt t="38203" x="4305300" y="3003550"/>
          <p14:tracePt t="38219" x="4159250" y="3079750"/>
          <p14:tracePt t="38236" x="4044950" y="3130550"/>
          <p14:tracePt t="38253" x="3924300" y="3206750"/>
          <p14:tracePt t="38269" x="3848100" y="3244850"/>
          <p14:tracePt t="38286" x="3797300" y="3263900"/>
          <p14:tracePt t="38303" x="3759200" y="3263900"/>
          <p14:tracePt t="38336" x="3752850" y="3263900"/>
          <p14:tracePt t="38363" x="3759200" y="3263900"/>
          <p14:tracePt t="38372" x="3778250" y="3270250"/>
          <p14:tracePt t="38386" x="3829050" y="3282950"/>
          <p14:tracePt t="38403" x="3911600" y="3314700"/>
          <p14:tracePt t="38407" x="3968750" y="3340100"/>
          <p14:tracePt t="38419" x="4089400" y="3397250"/>
          <p14:tracePt t="38436" x="4222750" y="3454400"/>
          <p14:tracePt t="38453" x="4356100" y="3517900"/>
          <p14:tracePt t="38470" x="4527550" y="3581400"/>
          <p14:tracePt t="38486" x="4660900" y="3619500"/>
          <p14:tracePt t="38503" x="4889500" y="3670300"/>
          <p14:tracePt t="38520" x="5016500" y="3695700"/>
          <p14:tracePt t="38536" x="5118100" y="3702050"/>
          <p14:tracePt t="38553" x="5207000" y="3702050"/>
          <p14:tracePt t="38570" x="5257800" y="3683000"/>
          <p14:tracePt t="38586" x="5334000" y="3663950"/>
          <p14:tracePt t="38603" x="5391150" y="3638550"/>
          <p14:tracePt t="38619" x="5454650" y="3613150"/>
          <p14:tracePt t="38636" x="5575300" y="3562350"/>
          <p14:tracePt t="38653" x="5657850" y="3530600"/>
          <p14:tracePt t="38669" x="5746750" y="3517900"/>
          <p14:tracePt t="38686" x="5803900" y="3511550"/>
          <p14:tracePt t="38703" x="5842000" y="3511550"/>
          <p14:tracePt t="38720" x="5873750" y="3511550"/>
          <p14:tracePt t="38736" x="5899150" y="3505200"/>
          <p14:tracePt t="38769" x="5911850" y="3505200"/>
          <p14:tracePt t="38803" x="5918200" y="3505200"/>
          <p14:tracePt t="38969" x="5924550" y="3505200"/>
          <p14:tracePt t="38991" x="5930900" y="3505200"/>
          <p14:tracePt t="39010" x="5937250" y="3505200"/>
          <p14:tracePt t="39018" x="5956300" y="3505200"/>
          <p14:tracePt t="39025" x="5969000" y="3505200"/>
          <p14:tracePt t="39036" x="5988050" y="3505200"/>
          <p14:tracePt t="39053" x="6070600" y="3498850"/>
          <p14:tracePt t="39070" x="6165850" y="3498850"/>
          <p14:tracePt t="39086" x="6261100" y="3498850"/>
          <p14:tracePt t="39103" x="6451600" y="3498850"/>
          <p14:tracePt t="39120" x="6546850" y="3498850"/>
          <p14:tracePt t="39136" x="6718300" y="3505200"/>
          <p14:tracePt t="39153" x="6813550" y="3505200"/>
          <p14:tracePt t="39170" x="6921500" y="3511550"/>
          <p14:tracePt t="39186" x="7042150" y="3517900"/>
          <p14:tracePt t="39203" x="7118350" y="3517900"/>
          <p14:tracePt t="39219" x="7200900" y="3524250"/>
          <p14:tracePt t="39236" x="7251700" y="3524250"/>
          <p14:tracePt t="39253" x="7283450" y="3524250"/>
          <p14:tracePt t="39269" x="7321550" y="3505200"/>
          <p14:tracePt t="39286" x="7346950" y="3498850"/>
          <p14:tracePt t="39303" x="7378700" y="3486150"/>
          <p14:tracePt t="39319" x="7397750" y="3467100"/>
          <p14:tracePt t="39336" x="7416800" y="3454400"/>
          <p14:tracePt t="39353" x="7448550" y="3441700"/>
          <p14:tracePt t="39369" x="7480300" y="3441700"/>
          <p14:tracePt t="39386" x="7518400" y="3441700"/>
          <p14:tracePt t="39403" x="7550150" y="3435350"/>
          <p14:tracePt t="39407" x="7556500" y="3435350"/>
          <p14:tracePt t="39419" x="7575550" y="3435350"/>
          <p14:tracePt t="39436" x="7607300" y="3435350"/>
          <p14:tracePt t="39453" x="7613650" y="3435350"/>
          <p14:tracePt t="39469" x="7626350" y="3435350"/>
          <p14:tracePt t="39507" x="7632700" y="3441700"/>
          <p14:tracePt t="39547" x="7626350" y="3441700"/>
          <p14:tracePt t="39554" x="7613650" y="3441700"/>
          <p14:tracePt t="39561" x="7600950" y="3441700"/>
          <p14:tracePt t="39570" x="7581900" y="3448050"/>
          <p14:tracePt t="39586" x="7505700" y="3460750"/>
          <p14:tracePt t="39603" x="7302500" y="3486150"/>
          <p14:tracePt t="39620" x="7118350" y="3498850"/>
          <p14:tracePt t="39636" x="6940550" y="3498850"/>
          <p14:tracePt t="39653" x="6635750" y="3492500"/>
          <p14:tracePt t="39670" x="6426200" y="3473450"/>
          <p14:tracePt t="39686" x="6057900" y="3479800"/>
          <p14:tracePt t="39703" x="5740400" y="3498850"/>
          <p14:tracePt t="39719" x="5403850" y="3524250"/>
          <p14:tracePt t="39736" x="4908550" y="3556000"/>
          <p14:tracePt t="39753" x="4552950" y="3575050"/>
          <p14:tracePt t="39770" x="4064000" y="3644900"/>
          <p14:tracePt t="39786" x="3663950" y="3727450"/>
          <p14:tracePt t="39803" x="3397250" y="3778250"/>
          <p14:tracePt t="39820" x="2971800" y="3841750"/>
          <p14:tracePt t="39836" x="2755900" y="3854450"/>
          <p14:tracePt t="39853" x="2482850" y="3873500"/>
          <p14:tracePt t="39869" x="2311400" y="3879850"/>
          <p14:tracePt t="39886" x="2171700" y="3892550"/>
          <p14:tracePt t="39903" x="2051050" y="3892550"/>
          <p14:tracePt t="39920" x="2006600" y="3892550"/>
          <p14:tracePt t="39936" x="1962150" y="3886200"/>
          <p14:tracePt t="39953" x="1936750" y="3879850"/>
          <p14:tracePt t="39970" x="1930400" y="3879850"/>
          <p14:tracePt t="39986" x="1924050" y="3879850"/>
          <p14:tracePt t="40041" x="1924050" y="3873500"/>
          <p14:tracePt t="40111" x="1930400" y="3873500"/>
          <p14:tracePt t="40117" x="1936750" y="3873500"/>
          <p14:tracePt t="40131" x="1943100" y="3873500"/>
          <p14:tracePt t="40140" x="1949450" y="3873500"/>
          <p14:tracePt t="40153" x="1962150" y="3873500"/>
          <p14:tracePt t="40170" x="1974850" y="3873500"/>
          <p14:tracePt t="40186" x="1987550" y="3879850"/>
          <p14:tracePt t="40203" x="2006600" y="3879850"/>
          <p14:tracePt t="40220" x="2019300" y="3886200"/>
          <p14:tracePt t="40236" x="2057400" y="3898900"/>
          <p14:tracePt t="40253" x="2108200" y="3905250"/>
          <p14:tracePt t="40270" x="2184400" y="3917950"/>
          <p14:tracePt t="40286" x="2298700" y="3943350"/>
          <p14:tracePt t="40303" x="2343150" y="3956050"/>
          <p14:tracePt t="40319" x="2381250" y="3956050"/>
          <p14:tracePt t="40336" x="2393950" y="3962400"/>
          <p14:tracePt t="40500" x="2400300" y="3962400"/>
          <p14:tracePt t="40521" x="2413000" y="3956050"/>
          <p14:tracePt t="40528" x="2425700" y="3949700"/>
          <p14:tracePt t="40536" x="2438400" y="3937000"/>
          <p14:tracePt t="40553" x="2482850" y="3917950"/>
          <p14:tracePt t="40569" x="2628900" y="3879850"/>
          <p14:tracePt t="40586" x="2749550" y="3879850"/>
          <p14:tracePt t="40603" x="2863850" y="3873500"/>
          <p14:tracePt t="40620" x="3143250" y="3892550"/>
          <p14:tracePt t="40636" x="3333750" y="3917950"/>
          <p14:tracePt t="40653" x="3524250" y="3962400"/>
          <p14:tracePt t="40669" x="3765550" y="4013200"/>
          <p14:tracePt t="40686" x="3892550" y="4032250"/>
          <p14:tracePt t="40703" x="4000500" y="4051300"/>
          <p14:tracePt t="40720" x="4038600" y="4057650"/>
          <p14:tracePt t="40736" x="4057650" y="4057650"/>
          <p14:tracePt t="40753" x="4076700" y="4064000"/>
          <p14:tracePt t="40814" x="4083050" y="4064000"/>
          <p14:tracePt t="40828" x="4089400" y="4057650"/>
          <p14:tracePt t="40834" x="4095750" y="4057650"/>
          <p14:tracePt t="40842" x="4102100" y="4057650"/>
          <p14:tracePt t="40853" x="4114800" y="4051300"/>
          <p14:tracePt t="40870" x="4197350" y="4032250"/>
          <p14:tracePt t="40886" x="4292600" y="4006850"/>
          <p14:tracePt t="40903" x="4406900" y="3981450"/>
          <p14:tracePt t="40905" x="4483100" y="3975100"/>
          <p14:tracePt t="40920" x="4648200" y="3975100"/>
          <p14:tracePt t="40936" x="4838700" y="3994150"/>
          <p14:tracePt t="40953" x="5105400" y="4032250"/>
          <p14:tracePt t="40970" x="5289550" y="4044950"/>
          <p14:tracePt t="40987" x="5461000" y="4057650"/>
          <p14:tracePt t="41003" x="5638800" y="4057650"/>
          <p14:tracePt t="41020" x="5727700" y="4057650"/>
          <p14:tracePt t="41036" x="5854700" y="4051300"/>
          <p14:tracePt t="41053" x="5924550" y="4051300"/>
          <p14:tracePt t="41070" x="5969000" y="4044950"/>
          <p14:tracePt t="41086" x="6007100" y="4044950"/>
          <p14:tracePt t="41103" x="6019800" y="4038600"/>
          <p14:tracePt t="41161" x="5994400" y="4038600"/>
          <p14:tracePt t="41168" x="5988050" y="4038600"/>
          <p14:tracePt t="41175" x="5943600" y="4044950"/>
          <p14:tracePt t="41186" x="5880100" y="4044950"/>
          <p14:tracePt t="41203" x="5607050" y="4044950"/>
          <p14:tracePt t="41220" x="5359400" y="4044950"/>
          <p14:tracePt t="41236" x="5035550" y="4044950"/>
          <p14:tracePt t="41253" x="4483100" y="4044950"/>
          <p14:tracePt t="41270" x="4070350" y="4057650"/>
          <p14:tracePt t="41286" x="3536950" y="4076700"/>
          <p14:tracePt t="41303" x="3213100" y="4108450"/>
          <p14:tracePt t="41320" x="2971800" y="4146550"/>
          <p14:tracePt t="41336" x="2692400" y="4191000"/>
          <p14:tracePt t="41353" x="2546350" y="4216400"/>
          <p14:tracePt t="41370" x="2425700" y="4241800"/>
          <p14:tracePt t="41386" x="2298700" y="4260850"/>
          <p14:tracePt t="41403" x="2254250" y="4267200"/>
          <p14:tracePt t="41407" x="2235200" y="4279900"/>
          <p14:tracePt t="41420" x="2222500" y="4279900"/>
          <p14:tracePt t="41436" x="2209800" y="4279900"/>
          <p14:tracePt t="41453" x="2203450" y="4286250"/>
          <p14:tracePt t="41481" x="2203450" y="4292600"/>
          <p14:tracePt t="41565" x="2203450" y="4298950"/>
          <p14:tracePt t="41593" x="2203450" y="4311650"/>
          <p14:tracePt t="41600" x="2203450" y="4318000"/>
          <p14:tracePt t="41608" x="2203450" y="4330700"/>
          <p14:tracePt t="41620" x="2203450" y="4343400"/>
          <p14:tracePt t="41636" x="2216150" y="4375150"/>
          <p14:tracePt t="41653" x="2222500" y="4387850"/>
          <p14:tracePt t="41670" x="2222500" y="4400550"/>
          <p14:tracePt t="41686" x="2222500" y="4406900"/>
          <p14:tracePt t="42685" x="2228850" y="4413250"/>
          <p14:tracePt t="42692" x="2235200" y="4413250"/>
          <p14:tracePt t="42708" x="2247900" y="4413250"/>
          <p14:tracePt t="42719" x="2273300" y="4413250"/>
          <p14:tracePt t="42737" x="2336800" y="4413250"/>
          <p14:tracePt t="42753" x="2438400" y="4413250"/>
          <p14:tracePt t="42770" x="2641600" y="4406900"/>
          <p14:tracePt t="42786" x="2806700" y="4425950"/>
          <p14:tracePt t="42836" x="3517900" y="4495800"/>
          <p14:tracePt t="42887" x="4133850" y="4546600"/>
          <p14:tracePt t="42936" x="4591050" y="4578350"/>
          <p14:tracePt t="42953" x="4654550" y="4584700"/>
          <p14:tracePt t="42970" x="4699000" y="4584700"/>
          <p14:tracePt t="42986" x="4737100" y="4584700"/>
          <p14:tracePt t="43004" x="4749800" y="4584700"/>
          <p14:tracePt t="43020" x="4756150" y="4578350"/>
          <p14:tracePt t="43061" x="4743450" y="4578350"/>
          <p14:tracePt t="43418" x="4787900" y="4572000"/>
          <p14:tracePt t="43427" x="4851400" y="4559300"/>
          <p14:tracePt t="43436" x="4927600" y="4546600"/>
          <p14:tracePt t="43453" x="5162550" y="4533900"/>
          <p14:tracePt t="43470" x="5372100" y="4540250"/>
          <p14:tracePt t="43486" x="5562600" y="4546600"/>
          <p14:tracePt t="43537" x="6254750" y="4591050"/>
          <p14:tracePt t="43586" x="6788150" y="4654550"/>
          <p14:tracePt t="43636" x="7080250" y="4667250"/>
          <p14:tracePt t="43653" x="7124700" y="4667250"/>
          <p14:tracePt t="43670" x="7169150" y="4667250"/>
          <p14:tracePt t="43686" x="7181850" y="4667250"/>
          <p14:tracePt t="43703" x="7188200" y="4667250"/>
          <p14:tracePt t="43759" x="7188200" y="4673600"/>
          <p14:tracePt t="43786" x="7175500" y="4679950"/>
          <p14:tracePt t="43793" x="7169150" y="4679950"/>
          <p14:tracePt t="43803" x="7150100" y="4679950"/>
          <p14:tracePt t="43820" x="7092950" y="4692650"/>
          <p14:tracePt t="43837" x="6946900" y="4705350"/>
          <p14:tracePt t="43853" x="6813550" y="4718050"/>
          <p14:tracePt t="43870" x="6591300" y="4718050"/>
          <p14:tracePt t="43886" x="6426200" y="4724400"/>
          <p14:tracePt t="43890" x="6356350" y="4730750"/>
          <p14:tracePt t="43903" x="6235700" y="4743450"/>
          <p14:tracePt t="43920" x="5873750" y="4756150"/>
          <p14:tracePt t="43936" x="5581650" y="4800600"/>
          <p14:tracePt t="43953" x="5149850" y="4857750"/>
          <p14:tracePt t="43970" x="4883150" y="4895850"/>
          <p14:tracePt t="43986" x="4654550" y="4933950"/>
          <p14:tracePt t="44003" x="4375150" y="4997450"/>
          <p14:tracePt t="44020" x="4203700" y="5041900"/>
          <p14:tracePt t="44036" x="4019550" y="5086350"/>
          <p14:tracePt t="44053" x="3905250" y="5111750"/>
          <p14:tracePt t="44070" x="3816350" y="5137150"/>
          <p14:tracePt t="44086" x="3702050" y="5162550"/>
          <p14:tracePt t="44103" x="3644900" y="5175250"/>
          <p14:tracePt t="44120" x="3594100" y="5175250"/>
          <p14:tracePt t="44136" x="3530600" y="5175250"/>
          <p14:tracePt t="44153" x="3492500" y="5181600"/>
          <p14:tracePt t="44170" x="3460750" y="5181600"/>
          <p14:tracePt t="44187" x="3441700" y="5181600"/>
          <p14:tracePt t="44203" x="3435350" y="5181600"/>
          <p14:tracePt t="44220" x="3429000" y="5181600"/>
          <p14:tracePt t="45094" x="3454400" y="5181600"/>
          <p14:tracePt t="45102" x="3486150" y="5181600"/>
          <p14:tracePt t="45112" x="3536950" y="5181600"/>
          <p14:tracePt t="45120" x="3581400" y="5187950"/>
          <p14:tracePt t="45136" x="3714750" y="5200650"/>
          <p14:tracePt t="45153" x="3816350" y="5207000"/>
          <p14:tracePt t="45171" x="3898900" y="5219700"/>
          <p14:tracePt t="45186" x="4044950" y="5238750"/>
          <p14:tracePt t="45237" x="4267200" y="5264150"/>
          <p14:tracePt t="45287" x="4318000" y="5270500"/>
          <p14:tracePt t="45337" x="4324350" y="5276850"/>
          <p14:tracePt t="45408" x="4318000" y="5270500"/>
          <p14:tracePt t="45422" x="4318000" y="5264150"/>
          <p14:tracePt t="45429" x="4298950" y="5251450"/>
          <p14:tracePt t="45437" x="4292600" y="5232400"/>
          <p14:tracePt t="45453" x="4267200" y="5200650"/>
          <p14:tracePt t="45470" x="4235450" y="5143500"/>
          <p14:tracePt t="45487" x="4191000" y="5073650"/>
          <p14:tracePt t="45503" x="4152900" y="5041900"/>
          <p14:tracePt t="45520" x="4070350" y="4984750"/>
          <p14:tracePt t="45537" x="4019550" y="4953000"/>
          <p14:tracePt t="45553" x="3962400" y="4914900"/>
          <p14:tracePt t="45570" x="3892550" y="4870450"/>
          <p14:tracePt t="45587" x="3848100" y="4838700"/>
          <p14:tracePt t="45603" x="3778250" y="4781550"/>
          <p14:tracePt t="45620" x="3740150" y="4749800"/>
          <p14:tracePt t="45637" x="3702050" y="4730750"/>
          <p14:tracePt t="45653" x="3663950" y="4679950"/>
          <p14:tracePt t="45670" x="3657600" y="4654550"/>
          <p14:tracePt t="47413" x="3657600" y="4648200"/>
          <p14:tracePt t="47420" x="3657600" y="4629150"/>
          <p14:tracePt t="47430" x="3657600" y="4610100"/>
          <p14:tracePt t="47439" x="3663950" y="4591050"/>
          <p14:tracePt t="47455" x="3683000" y="4540250"/>
          <p14:tracePt t="47471" x="3733800" y="4432300"/>
          <p14:tracePt t="47487" x="3790950" y="4349750"/>
          <p14:tracePt t="47537" x="4178300" y="4025900"/>
          <p14:tracePt t="47587" x="4832350" y="3765550"/>
          <p14:tracePt t="47637" x="5403850" y="3676650"/>
          <p14:tracePt t="47654" x="5537200" y="3676650"/>
          <p14:tracePt t="47670" x="5715000" y="3657600"/>
          <p14:tracePt t="47687" x="5816600" y="3632200"/>
          <p14:tracePt t="47703" x="5905500" y="3600450"/>
          <p14:tracePt t="47720" x="6045200" y="3549650"/>
          <p14:tracePt t="47737" x="6127750" y="3505200"/>
          <p14:tracePt t="47753" x="6203950" y="3448050"/>
          <p14:tracePt t="47770" x="6292850" y="3346450"/>
          <p14:tracePt t="47787" x="6356350" y="3251200"/>
          <p14:tracePt t="47804" x="6438900" y="3079750"/>
          <p14:tracePt t="47820" x="6489700" y="2965450"/>
          <p14:tracePt t="47837" x="6546850" y="2851150"/>
          <p14:tracePt t="47853" x="6610350" y="2654300"/>
          <p14:tracePt t="47870" x="6642100" y="2520950"/>
          <p14:tracePt t="47887" x="6699250" y="2324100"/>
          <p14:tracePt t="47903" x="6731000" y="2190750"/>
          <p14:tracePt t="47920" x="6762750" y="2038350"/>
          <p14:tracePt t="47937" x="6769100" y="1981200"/>
          <p14:tracePt t="47953" x="6769100" y="1930400"/>
          <p14:tracePt t="47970" x="6769100" y="1885950"/>
          <p14:tracePt t="47987" x="6769100" y="1860550"/>
          <p14:tracePt t="48003" x="6756400" y="1847850"/>
          <p14:tracePt t="48020" x="6731000" y="1828800"/>
          <p14:tracePt t="48037" x="6705600" y="1822450"/>
          <p14:tracePt t="48053" x="6680200" y="1809750"/>
          <p14:tracePt t="48070" x="6661150" y="1809750"/>
          <p14:tracePt t="48087" x="6642100" y="1797050"/>
          <p14:tracePt t="48103" x="6597650" y="1778000"/>
          <p14:tracePt t="48120" x="6540500" y="1765300"/>
          <p14:tracePt t="48136" x="6388100" y="1765300"/>
          <p14:tracePt t="48153" x="6248400" y="1797050"/>
          <p14:tracePt t="48170" x="6096000" y="1828800"/>
          <p14:tracePt t="48187" x="5848350" y="1892300"/>
          <p14:tracePt t="48203" x="5695950" y="1917700"/>
          <p14:tracePt t="48220" x="5518150" y="1968500"/>
          <p14:tracePt t="48237" x="5384800" y="2012950"/>
          <p14:tracePt t="48253" x="5283200" y="2063750"/>
          <p14:tracePt t="48270" x="5168900" y="2120900"/>
          <p14:tracePt t="48287" x="5143500" y="2139950"/>
          <p14:tracePt t="48303" x="5118100" y="2184400"/>
          <p14:tracePt t="48320" x="5111750" y="2247900"/>
          <p14:tracePt t="48337" x="5111750" y="2298700"/>
          <p14:tracePt t="48354" x="5118100" y="2355850"/>
          <p14:tracePt t="48370" x="5130800" y="2400300"/>
          <p14:tracePt t="48387" x="5156200" y="2438400"/>
          <p14:tracePt t="48391" x="5175250" y="2444750"/>
          <p14:tracePt t="48404" x="5219700" y="2476500"/>
          <p14:tracePt t="48420" x="5283200" y="2508250"/>
          <p14:tracePt t="48437" x="5372100" y="2527300"/>
          <p14:tracePt t="48453" x="5422900" y="2533650"/>
          <p14:tracePt t="48470" x="5480050" y="2533650"/>
          <p14:tracePt t="48487" x="5549900" y="2533650"/>
          <p14:tracePt t="48504" x="5600700" y="2527300"/>
          <p14:tracePt t="48520" x="5683250" y="2501900"/>
          <p14:tracePt t="48537" x="5727700" y="2482850"/>
          <p14:tracePt t="48554" x="5772150" y="2463800"/>
          <p14:tracePt t="48570" x="5803900" y="2444750"/>
          <p14:tracePt t="48587" x="5810250" y="2438400"/>
          <p14:tracePt t="48604" x="5822950" y="2432050"/>
          <p14:tracePt t="48620" x="5829300" y="2419350"/>
          <p14:tracePt t="48637" x="5829300" y="2413000"/>
          <p14:tracePt t="48742" x="5822950" y="2413000"/>
          <p14:tracePt t="48750" x="5810250" y="2413000"/>
          <p14:tracePt t="48769" x="5803900" y="2413000"/>
          <p14:tracePt t="48797" x="5797550" y="2413000"/>
          <p14:tracePt t="48882" x="5803900" y="2406650"/>
          <p14:tracePt t="48889" x="5810250" y="2400300"/>
          <p14:tracePt t="48895" x="5816600" y="2393950"/>
          <p14:tracePt t="48903" x="5835650" y="2387600"/>
          <p14:tracePt t="48920" x="5873750" y="2362200"/>
          <p14:tracePt t="48937" x="6000750" y="2286000"/>
          <p14:tracePt t="48954" x="6070600" y="2241550"/>
          <p14:tracePt t="48970" x="6140450" y="2197100"/>
          <p14:tracePt t="48987" x="6191250" y="2165350"/>
          <p14:tracePt t="49004" x="6203950" y="2159000"/>
          <p14:tracePt t="49020" x="6203950" y="2146300"/>
          <p14:tracePt t="49037" x="6191250" y="2120900"/>
          <p14:tracePt t="49053" x="6153150" y="2095500"/>
          <p14:tracePt t="49070" x="6064250" y="2038350"/>
          <p14:tracePt t="49087" x="6013450" y="2006600"/>
          <p14:tracePt t="49103" x="5911850" y="1962150"/>
          <p14:tracePt t="49120" x="5822950" y="1949450"/>
          <p14:tracePt t="49137" x="5695950" y="1930400"/>
          <p14:tracePt t="49153" x="5505450" y="1943100"/>
          <p14:tracePt t="49170" x="5372100" y="1955800"/>
          <p14:tracePt t="49187" x="5194300" y="2012950"/>
          <p14:tracePt t="49203" x="5080000" y="2057400"/>
          <p14:tracePt t="49220" x="5016500" y="2095500"/>
          <p14:tracePt t="49237" x="4959350" y="2146300"/>
          <p14:tracePt t="49253" x="4940300" y="2197100"/>
          <p14:tracePt t="49270" x="4927600" y="2254250"/>
          <p14:tracePt t="49287" x="4927600" y="2343150"/>
          <p14:tracePt t="49303" x="4933950" y="2393950"/>
          <p14:tracePt t="49320" x="4978400" y="2489200"/>
          <p14:tracePt t="49337" x="5035550" y="2559050"/>
          <p14:tracePt t="49353" x="5105400" y="2628900"/>
          <p14:tracePt t="49370" x="5207000" y="2717800"/>
          <p14:tracePt t="49387" x="5283200" y="2762250"/>
          <p14:tracePt t="49391" x="5308600" y="2781300"/>
          <p14:tracePt t="49404" x="5372100" y="2794000"/>
          <p14:tracePt t="49420" x="5435600" y="2794000"/>
          <p14:tracePt t="49437" x="5524500" y="2794000"/>
          <p14:tracePt t="49453" x="5651500" y="2743200"/>
          <p14:tracePt t="49470" x="5727700" y="2686050"/>
          <p14:tracePt t="49487" x="5803900" y="2603500"/>
          <p14:tracePt t="49504" x="5848350" y="2559050"/>
          <p14:tracePt t="49520" x="5873750" y="2520950"/>
          <p14:tracePt t="49537" x="5892800" y="2489200"/>
          <p14:tracePt t="49554" x="5892800" y="2470150"/>
          <p14:tracePt t="49570" x="5892800" y="2457450"/>
          <p14:tracePt t="49603" x="5892800" y="2451100"/>
          <p14:tracePt t="49620" x="5867400" y="2444750"/>
          <p14:tracePt t="49637" x="5867400" y="2438400"/>
          <p14:tracePt t="49675" x="5861050" y="2438400"/>
          <p14:tracePt t="49897" x="5899150" y="2438400"/>
          <p14:tracePt t="49906" x="5943600" y="2457450"/>
          <p14:tracePt t="49919" x="6032500" y="2476500"/>
          <p14:tracePt t="49953" x="6273800" y="2571750"/>
          <p14:tracePt t="49970" x="6350000" y="2609850"/>
          <p14:tracePt t="50020" x="6445250" y="2667000"/>
          <p14:tracePt t="50070" x="6330950" y="2635250"/>
          <p14:tracePt t="50120" x="5886450" y="2476500"/>
          <p14:tracePt t="50137" x="5791200" y="2438400"/>
          <p14:tracePt t="50154" x="5740400" y="2400300"/>
          <p14:tracePt t="50170" x="5695950" y="2374900"/>
          <p14:tracePt t="50187" x="5689600" y="2368550"/>
          <p14:tracePt t="50203" x="5683250" y="2362200"/>
          <p14:tracePt t="50259" x="5676900" y="2362200"/>
          <p14:tracePt t="50274" x="5670550" y="2362200"/>
          <p14:tracePt t="50280" x="5664200" y="2362200"/>
          <p14:tracePt t="50287" x="5651500" y="2362200"/>
          <p14:tracePt t="50304" x="5607050" y="2368550"/>
          <p14:tracePt t="50320" x="5537200" y="2368550"/>
          <p14:tracePt t="50337" x="5340350" y="2374900"/>
          <p14:tracePt t="50354" x="5245100" y="2374900"/>
          <p14:tracePt t="50370" x="5130800" y="2368550"/>
          <p14:tracePt t="50387" x="5080000" y="2355850"/>
          <p14:tracePt t="50391" x="5067300" y="2349500"/>
          <p14:tracePt t="50404" x="5060950" y="2343150"/>
          <p14:tracePt t="50420" x="5054600" y="2330450"/>
          <p14:tracePt t="50437" x="5060950" y="2305050"/>
          <p14:tracePt t="50454" x="5099050" y="2247900"/>
          <p14:tracePt t="50470" x="5175250" y="2171700"/>
          <p14:tracePt t="50487" x="5251450" y="2127250"/>
          <p14:tracePt t="50504" x="5391150" y="2076450"/>
          <p14:tracePt t="50520" x="5461000" y="2063750"/>
          <p14:tracePt t="50537" x="5524500" y="2051050"/>
          <p14:tracePt t="50554" x="5607050" y="2057400"/>
          <p14:tracePt t="50570" x="5670550" y="2089150"/>
          <p14:tracePt t="50587" x="5753100" y="2152650"/>
          <p14:tracePt t="50604" x="5784850" y="2184400"/>
          <p14:tracePt t="50620" x="5803900" y="2228850"/>
          <p14:tracePt t="50637" x="5810250" y="2311400"/>
          <p14:tracePt t="50654" x="5797550" y="2362200"/>
          <p14:tracePt t="50670" x="5778500" y="2419350"/>
          <p14:tracePt t="50687" x="5759450" y="2451100"/>
          <p14:tracePt t="50703" x="5734050" y="2470150"/>
          <p14:tracePt t="50720" x="5695950" y="2508250"/>
          <p14:tracePt t="50737" x="5651500" y="2540000"/>
          <p14:tracePt t="50753" x="5575300" y="2584450"/>
          <p14:tracePt t="50770" x="5505450" y="2609850"/>
          <p14:tracePt t="50787" x="5448300" y="2616200"/>
          <p14:tracePt t="50803" x="5378450" y="2622550"/>
          <p14:tracePt t="50820" x="5346700" y="2609850"/>
          <p14:tracePt t="50837" x="5314950" y="2584450"/>
          <p14:tracePt t="50854" x="5302250" y="2565400"/>
          <p14:tracePt t="50870" x="5289550" y="2559050"/>
          <p14:tracePt t="50887" x="5289550" y="2552700"/>
          <p14:tracePt t="50908" x="5289550" y="2540000"/>
          <p14:tracePt t="50920" x="5289550" y="2533650"/>
          <p14:tracePt t="50976" x="5289550" y="2527300"/>
          <p14:tracePt t="51470" x="5334000" y="2540000"/>
          <p14:tracePt t="51476" x="5435600" y="2559050"/>
          <p14:tracePt t="51487" x="5511800" y="2597150"/>
          <p14:tracePt t="51504" x="5740400" y="2698750"/>
          <p14:tracePt t="51554" x="6064250" y="2933700"/>
          <p14:tracePt t="51604" x="6096000" y="2965450"/>
          <p14:tracePt t="51654" x="6235700" y="2978150"/>
          <p14:tracePt t="51670" x="6318250" y="2990850"/>
          <p14:tracePt t="51687" x="6445250" y="2997200"/>
          <p14:tracePt t="51703" x="6546850" y="3009900"/>
          <p14:tracePt t="51720" x="6610350" y="3016250"/>
          <p14:tracePt t="51737" x="6642100" y="3022600"/>
          <p14:tracePt t="51754" x="6661150" y="3022600"/>
          <p14:tracePt t="51770" x="6692900" y="3022600"/>
          <p14:tracePt t="51787" x="6711950" y="3022600"/>
          <p14:tracePt t="51804" x="6762750" y="3003550"/>
          <p14:tracePt t="51821" x="6807200" y="3003550"/>
          <p14:tracePt t="51838" x="6851650" y="3003550"/>
          <p14:tracePt t="51854" x="6927850" y="3009900"/>
          <p14:tracePt t="51870" x="6959600" y="3022600"/>
          <p14:tracePt t="51887" x="6997700" y="3022600"/>
          <p14:tracePt t="51904" x="7023100" y="3028950"/>
          <p14:tracePt t="51920" x="7042150" y="3028950"/>
          <p14:tracePt t="51937" x="7054850" y="3028950"/>
          <p14:tracePt t="51954" x="7061200" y="3035300"/>
          <p14:tracePt t="51987" x="7061200" y="3016250"/>
          <p14:tracePt t="52004" x="7054850" y="2997200"/>
          <p14:tracePt t="52020" x="7023100" y="2946400"/>
          <p14:tracePt t="52037" x="7004050" y="2914650"/>
          <p14:tracePt t="52054" x="6972300" y="2870200"/>
          <p14:tracePt t="52070" x="6908800" y="2813050"/>
          <p14:tracePt t="52087" x="6851650" y="2781300"/>
          <p14:tracePt t="52104" x="6781800" y="2743200"/>
          <p14:tracePt t="52121" x="6731000" y="2711450"/>
          <p14:tracePt t="52137" x="6680200" y="2705100"/>
          <p14:tracePt t="52154" x="6584950" y="2705100"/>
          <p14:tracePt t="52170" x="6483350" y="2711450"/>
          <p14:tracePt t="52187" x="6375400" y="2724150"/>
          <p14:tracePt t="52204" x="6330950" y="2736850"/>
          <p14:tracePt t="52220" x="6299200" y="2749550"/>
          <p14:tracePt t="52237" x="6273800" y="2762250"/>
          <p14:tracePt t="52254" x="6261100" y="2794000"/>
          <p14:tracePt t="52270" x="6248400" y="2844800"/>
          <p14:tracePt t="52287" x="6248400" y="2908300"/>
          <p14:tracePt t="52304" x="6267450" y="2971800"/>
          <p14:tracePt t="52320" x="6324600" y="3054350"/>
          <p14:tracePt t="52337" x="6388100" y="3105150"/>
          <p14:tracePt t="52353" x="6515100" y="3155950"/>
          <p14:tracePt t="52370" x="6597650" y="3181350"/>
          <p14:tracePt t="52387" x="6667500" y="3194050"/>
          <p14:tracePt t="52391" x="6699250" y="3194050"/>
          <p14:tracePt t="52404" x="6756400" y="3194050"/>
          <p14:tracePt t="52420" x="6800850" y="3187700"/>
          <p14:tracePt t="52437" x="6889750" y="3149600"/>
          <p14:tracePt t="52454" x="6934200" y="3130550"/>
          <p14:tracePt t="52470" x="6965950" y="3098800"/>
          <p14:tracePt t="52487" x="6978650" y="3073400"/>
          <p14:tracePt t="52503" x="6978650" y="3048000"/>
          <p14:tracePt t="52520" x="6953250" y="3003550"/>
          <p14:tracePt t="52537" x="6921500" y="2971800"/>
          <p14:tracePt t="52553" x="6889750" y="2946400"/>
          <p14:tracePt t="52570" x="6845300" y="2921000"/>
          <p14:tracePt t="52587" x="6819900" y="2914650"/>
          <p14:tracePt t="52604" x="6775450" y="2908300"/>
          <p14:tracePt t="52620" x="6750050" y="2908300"/>
          <p14:tracePt t="52653" x="6743700" y="2908300"/>
          <p14:tracePt t="52715" x="6743700" y="2901950"/>
          <p14:tracePt t="52749" x="6743700" y="2895600"/>
          <p14:tracePt t="52758" x="6743700" y="2889250"/>
          <p14:tracePt t="52764" x="6756400" y="2889250"/>
          <p14:tracePt t="52770" x="6769100" y="2889250"/>
          <p14:tracePt t="52787" x="6788150" y="2889250"/>
          <p14:tracePt t="52804" x="6807200" y="2895600"/>
          <p14:tracePt t="53102" x="6743700" y="2889250"/>
          <p14:tracePt t="53108" x="6635750" y="2870200"/>
          <p14:tracePt t="53120" x="6305550" y="2819400"/>
          <p14:tracePt t="53137" x="5791200" y="2768600"/>
          <p14:tracePt t="53154" x="5283200" y="2730500"/>
          <p14:tracePt t="53203" x="3289300" y="2647950"/>
          <p14:tracePt t="53254" x="2489200" y="2724150"/>
          <p14:tracePt t="53304" x="1936750" y="3016250"/>
          <p14:tracePt t="53320" x="1841500" y="3086100"/>
          <p14:tracePt t="53337" x="1778000" y="3149600"/>
          <p14:tracePt t="53354" x="1758950" y="3175000"/>
          <p14:tracePt t="53370" x="1746250" y="3206750"/>
          <p14:tracePt t="53387" x="1746250" y="3219450"/>
          <p14:tracePt t="53428" x="1752600" y="3213100"/>
          <p14:tracePt t="53433" x="1765300" y="3200400"/>
          <p14:tracePt t="53442" x="1784350" y="3187700"/>
          <p14:tracePt t="53454" x="1816100" y="3168650"/>
          <p14:tracePt t="53470" x="1898650" y="3124200"/>
          <p14:tracePt t="53487" x="1993900" y="3073400"/>
          <p14:tracePt t="53504" x="2165350" y="2978150"/>
          <p14:tracePt t="53520" x="2279650" y="2921000"/>
          <p14:tracePt t="53537" x="2508250" y="2832100"/>
          <p14:tracePt t="53553" x="2705100" y="2806700"/>
          <p14:tracePt t="53570" x="2882900" y="2800350"/>
          <p14:tracePt t="53587" x="3155950" y="2819400"/>
          <p14:tracePt t="53604" x="3321050" y="2863850"/>
          <p14:tracePt t="53620" x="3435350" y="2895600"/>
          <p14:tracePt t="53637" x="3568700" y="2946400"/>
          <p14:tracePt t="53654" x="3632200" y="2965450"/>
          <p14:tracePt t="53670" x="3657600" y="2984500"/>
          <p14:tracePt t="53687" x="3663950" y="2984500"/>
          <p14:tracePt t="53704" x="3663950" y="2990850"/>
          <p14:tracePt t="53721" x="3638550" y="2997200"/>
          <p14:tracePt t="53737" x="3581400" y="2997200"/>
          <p14:tracePt t="53754" x="3441700" y="2997200"/>
          <p14:tracePt t="53771" x="3263900" y="2984500"/>
          <p14:tracePt t="53787" x="3086100" y="2984500"/>
          <p14:tracePt t="53804" x="2800350" y="2997200"/>
          <p14:tracePt t="53821" x="2616200" y="3016250"/>
          <p14:tracePt t="53837" x="2381250" y="3054350"/>
          <p14:tracePt t="53854" x="2266950" y="3079750"/>
          <p14:tracePt t="53870" x="2209800" y="3092450"/>
          <p14:tracePt t="53887" x="2178050" y="3105150"/>
          <p14:tracePt t="53904" x="2171700" y="3111500"/>
          <p14:tracePt t="53937" x="2178050" y="3111500"/>
          <p14:tracePt t="53955" x="2190750" y="3117850"/>
          <p14:tracePt t="53956" x="2203450" y="3117850"/>
          <p14:tracePt t="53970" x="2228850" y="3124200"/>
          <p14:tracePt t="53987" x="2260600" y="3130550"/>
          <p14:tracePt t="54004" x="2311400" y="3130550"/>
          <p14:tracePt t="54020" x="2400300" y="3130550"/>
          <p14:tracePt t="54037" x="2476500" y="3124200"/>
          <p14:tracePt t="54054" x="2609850" y="3105150"/>
          <p14:tracePt t="54071" x="2679700" y="3092450"/>
          <p14:tracePt t="54087" x="2736850" y="3079750"/>
          <p14:tracePt t="54104" x="2813050" y="3060700"/>
          <p14:tracePt t="54120" x="2844800" y="3048000"/>
          <p14:tracePt t="54137" x="2870200" y="3041650"/>
          <p14:tracePt t="54154" x="2876550" y="3041650"/>
          <p14:tracePt t="54187" x="2882900" y="3041650"/>
          <p14:tracePt t="54262" x="2882900" y="3048000"/>
          <p14:tracePt t="54999" x="2882900" y="3041650"/>
          <p14:tracePt t="55006" x="2895600" y="3041650"/>
          <p14:tracePt t="55018" x="2908300" y="3028950"/>
          <p14:tracePt t="55021" x="2921000" y="3022600"/>
          <p14:tracePt t="55037" x="2965450" y="3003550"/>
          <p14:tracePt t="55056" x="3022600" y="2984500"/>
          <p14:tracePt t="55072" x="3092450" y="2959100"/>
          <p14:tracePt t="55088" x="3136900" y="2952750"/>
          <p14:tracePt t="55137" x="3187700" y="2940050"/>
          <p14:tracePt t="55237" x="3175000" y="2946400"/>
          <p14:tracePt t="55254" x="3130550" y="2946400"/>
          <p14:tracePt t="55270" x="3041650" y="2946400"/>
          <p14:tracePt t="55287" x="2978150" y="2946400"/>
          <p14:tracePt t="55304" x="2901950" y="2946400"/>
          <p14:tracePt t="55320" x="2787650" y="2940050"/>
          <p14:tracePt t="55337" x="2743200" y="2933700"/>
          <p14:tracePt t="55354" x="2686050" y="2933700"/>
          <p14:tracePt t="55370" x="2667000" y="2927350"/>
          <p14:tracePt t="55387" x="2654300" y="2921000"/>
          <p14:tracePt t="55391" x="2654300" y="2914650"/>
          <p14:tracePt t="55417" x="2660650" y="2914650"/>
          <p14:tracePt t="55427" x="2673350" y="2895600"/>
          <p14:tracePt t="55437" x="2705100" y="2870200"/>
          <p14:tracePt t="55454" x="2755900" y="2825750"/>
          <p14:tracePt t="55471" x="2825750" y="2781300"/>
          <p14:tracePt t="55487" x="2997200" y="2717800"/>
          <p14:tracePt t="55504" x="3105150" y="2692400"/>
          <p14:tracePt t="55521" x="3187700" y="2667000"/>
          <p14:tracePt t="55537" x="3289300" y="2660650"/>
          <p14:tracePt t="55554" x="3352800" y="2660650"/>
          <p14:tracePt t="55571" x="3479800" y="2686050"/>
          <p14:tracePt t="55587" x="3575050" y="2686050"/>
          <p14:tracePt t="55604" x="3651250" y="2692400"/>
          <p14:tracePt t="55621" x="3740150" y="2705100"/>
          <p14:tracePt t="55638" x="3784600" y="2717800"/>
          <p14:tracePt t="55654" x="3867150" y="2736850"/>
          <p14:tracePt t="55671" x="3943350" y="2743200"/>
          <p14:tracePt t="55688" x="4044950" y="2749550"/>
          <p14:tracePt t="55704" x="4229100" y="2774950"/>
          <p14:tracePt t="55720" x="4368800" y="2825750"/>
          <p14:tracePt t="55737" x="4603750" y="2908300"/>
          <p14:tracePt t="55754" x="4743450" y="2971800"/>
          <p14:tracePt t="55770" x="4889500" y="3022600"/>
          <p14:tracePt t="55787" x="5118100" y="3060700"/>
          <p14:tracePt t="55804" x="5245100" y="3079750"/>
          <p14:tracePt t="55820" x="5435600" y="3079750"/>
          <p14:tracePt t="55837" x="5575300" y="3079750"/>
          <p14:tracePt t="55854" x="5683250" y="3079750"/>
          <p14:tracePt t="55871" x="5791200" y="3067050"/>
          <p14:tracePt t="55887" x="5829300" y="3067050"/>
          <p14:tracePt t="55891" x="5835650" y="3060700"/>
          <p14:tracePt t="55904" x="5842000" y="3041650"/>
          <p14:tracePt t="55921" x="5829300" y="3035300"/>
          <p14:tracePt t="56159" x="5886450" y="3003550"/>
          <p14:tracePt t="56166" x="5962650" y="2959100"/>
          <p14:tracePt t="56174" x="6064250" y="2914650"/>
          <p14:tracePt t="56187" x="6254750" y="2825750"/>
          <p14:tracePt t="56204" x="6438900" y="2774950"/>
          <p14:tracePt t="56221" x="6591300" y="2730500"/>
          <p14:tracePt t="56237" x="6819900" y="2698750"/>
          <p14:tracePt t="56254" x="6946900" y="2679700"/>
          <p14:tracePt t="56271" x="7099300" y="2679700"/>
          <p14:tracePt t="56287" x="7162800" y="2679700"/>
          <p14:tracePt t="56304" x="7207250" y="2686050"/>
          <p14:tracePt t="56320" x="7245350" y="2692400"/>
          <p14:tracePt t="56337" x="7251700" y="2692400"/>
          <p14:tracePt t="56355" x="7258050" y="2692400"/>
          <p14:tracePt t="56391" x="7258050" y="2698750"/>
          <p14:tracePt t="56404" x="7239000" y="2686050"/>
          <p14:tracePt t="56421" x="7194550" y="2660650"/>
          <p14:tracePt t="56437" x="7105650" y="2622550"/>
          <p14:tracePt t="56454" x="7035800" y="2584450"/>
          <p14:tracePt t="56470" x="6972300" y="2552700"/>
          <p14:tracePt t="56487" x="6864350" y="2508250"/>
          <p14:tracePt t="56504" x="6775450" y="2489200"/>
          <p14:tracePt t="56521" x="6680200" y="2482850"/>
          <p14:tracePt t="56537" x="6616700" y="2482850"/>
          <p14:tracePt t="56554" x="6559550" y="2495550"/>
          <p14:tracePt t="56570" x="6470650" y="2533650"/>
          <p14:tracePt t="56587" x="6432550" y="2552700"/>
          <p14:tracePt t="56604" x="6394450" y="2571750"/>
          <p14:tracePt t="56620" x="6381750" y="2584450"/>
          <p14:tracePt t="56637" x="6381750" y="2603500"/>
          <p14:tracePt t="56654" x="6381750" y="2635250"/>
          <p14:tracePt t="56671" x="6394450" y="2679700"/>
          <p14:tracePt t="56688" x="6445250" y="2762250"/>
          <p14:tracePt t="56704" x="6496050" y="2819400"/>
          <p14:tracePt t="56721" x="6559550" y="2876550"/>
          <p14:tracePt t="56737" x="6661150" y="2940050"/>
          <p14:tracePt t="56754" x="6756400" y="2978150"/>
          <p14:tracePt t="56770" x="6883400" y="3016250"/>
          <p14:tracePt t="56787" x="6959600" y="3022600"/>
          <p14:tracePt t="56804" x="7029450" y="3028950"/>
          <p14:tracePt t="56820" x="7124700" y="3028950"/>
          <p14:tracePt t="56837" x="7200900" y="3009900"/>
          <p14:tracePt t="56854" x="7277100" y="2984500"/>
          <p14:tracePt t="56870" x="7353300" y="2946400"/>
          <p14:tracePt t="56887" x="7391400" y="2914650"/>
          <p14:tracePt t="56891" x="7404100" y="2901950"/>
          <p14:tracePt t="56904" x="7416800" y="2863850"/>
          <p14:tracePt t="56920" x="7410450" y="2813050"/>
          <p14:tracePt t="56937" x="7385050" y="2774950"/>
          <p14:tracePt t="56954" x="7277100" y="2673350"/>
          <p14:tracePt t="56971" x="7194550" y="2622550"/>
          <p14:tracePt t="56987" x="7029450" y="2546350"/>
          <p14:tracePt t="57004" x="6921500" y="2520950"/>
          <p14:tracePt t="57021" x="6769100" y="2508250"/>
          <p14:tracePt t="57037" x="6578600" y="2508250"/>
          <p14:tracePt t="57054" x="6457950" y="2540000"/>
          <p14:tracePt t="57070" x="6229350" y="2635250"/>
          <p14:tracePt t="57087" x="6108700" y="2698750"/>
          <p14:tracePt t="57104" x="6013450" y="2774950"/>
          <p14:tracePt t="57121" x="5949950" y="2857500"/>
          <p14:tracePt t="57137" x="5937250" y="2882900"/>
          <p14:tracePt t="57154" x="5930900" y="2914650"/>
          <p14:tracePt t="57170" x="5930900" y="2946400"/>
          <p14:tracePt t="57187" x="5943600" y="2978150"/>
          <p14:tracePt t="57204" x="6000750" y="3035300"/>
          <p14:tracePt t="57221" x="6076950" y="3086100"/>
          <p14:tracePt t="57237" x="6210300" y="3136900"/>
          <p14:tracePt t="57254" x="6419850" y="3187700"/>
          <p14:tracePt t="57271" x="6534150" y="3194050"/>
          <p14:tracePt t="57287" x="6705600" y="3194050"/>
          <p14:tracePt t="57304" x="6807200" y="3162300"/>
          <p14:tracePt t="57321" x="6889750" y="3124200"/>
          <p14:tracePt t="57337" x="6972300" y="3060700"/>
          <p14:tracePt t="57354" x="7004050" y="3022600"/>
          <p14:tracePt t="57370" x="7035800" y="2978150"/>
          <p14:tracePt t="57387" x="7042150" y="2959100"/>
          <p14:tracePt t="57391" x="7042150" y="2946400"/>
          <p14:tracePt t="57404" x="7042150" y="2927350"/>
          <p14:tracePt t="57421" x="7023100" y="2876550"/>
          <p14:tracePt t="57437" x="6985000" y="2825750"/>
          <p14:tracePt t="57454" x="6877050" y="2730500"/>
          <p14:tracePt t="57471" x="6775450" y="2692400"/>
          <p14:tracePt t="57487" x="6661150" y="2654300"/>
          <p14:tracePt t="57504" x="6527800" y="2628900"/>
          <p14:tracePt t="57521" x="6451600" y="2628900"/>
          <p14:tracePt t="57537" x="6324600" y="2686050"/>
          <p14:tracePt t="57554" x="6254750" y="2730500"/>
          <p14:tracePt t="57571" x="6203950" y="2768600"/>
          <p14:tracePt t="57587" x="6159500" y="2813050"/>
          <p14:tracePt t="57604" x="6146800" y="2851150"/>
          <p14:tracePt t="57621" x="6153150" y="2901950"/>
          <p14:tracePt t="57637" x="6178550" y="2940050"/>
          <p14:tracePt t="57654" x="6235700" y="2978150"/>
          <p14:tracePt t="57671" x="6375400" y="3041650"/>
          <p14:tracePt t="57687" x="6483350" y="3079750"/>
          <p14:tracePt t="57704" x="6737350" y="3130550"/>
          <p14:tracePt t="57721" x="6896100" y="3130550"/>
          <p14:tracePt t="57737" x="7054850" y="3124200"/>
          <p14:tracePt t="57754" x="7213600" y="3092450"/>
          <p14:tracePt t="57770" x="7270750" y="3067050"/>
          <p14:tracePt t="57787" x="7321550" y="3048000"/>
          <p14:tracePt t="57804" x="7340600" y="3035300"/>
          <p14:tracePt t="57821" x="7346950" y="3016250"/>
          <p14:tracePt t="57837" x="7346950" y="2978150"/>
          <p14:tracePt t="57854" x="7327900" y="2940050"/>
          <p14:tracePt t="57870" x="7283450" y="2882900"/>
          <p14:tracePt t="57887" x="7245350" y="2851150"/>
          <p14:tracePt t="57904" x="7207250" y="2819400"/>
          <p14:tracePt t="57920" x="7143750" y="2774950"/>
          <p14:tracePt t="57937" x="7105650" y="2755900"/>
          <p14:tracePt t="57954" x="7061200" y="2743200"/>
          <p14:tracePt t="57970" x="7023100" y="2736850"/>
          <p14:tracePt t="57987" x="7016750" y="2736850"/>
          <p14:tracePt t="58004" x="7010400" y="2736850"/>
          <p14:tracePt t="58021" x="7004050" y="2736850"/>
          <p14:tracePt t="58059" x="6997700" y="2736850"/>
          <p14:tracePt t="58066" x="6991350" y="2736850"/>
          <p14:tracePt t="58076" x="6985000" y="2743200"/>
          <p14:tracePt t="58087" x="6965950" y="2749550"/>
          <p14:tracePt t="58104" x="6946900" y="2755900"/>
          <p14:tracePt t="58121" x="6921500" y="2768600"/>
          <p14:tracePt t="58137" x="6902450" y="2774950"/>
          <p14:tracePt t="58154" x="6896100" y="2781300"/>
          <p14:tracePt t="58171" x="6889750" y="2781300"/>
          <p14:tracePt t="58387" x="6889750" y="2787650"/>
          <p14:tracePt t="58394" x="6877050" y="2794000"/>
          <p14:tracePt t="58404" x="6870700" y="2794000"/>
          <p14:tracePt t="58420" x="6845300" y="2806700"/>
          <p14:tracePt t="58437" x="6769100" y="2832100"/>
          <p14:tracePt t="58455" x="6699250" y="2857500"/>
          <p14:tracePt t="58471" x="6597650" y="2876550"/>
          <p14:tracePt t="58487" x="6546850" y="2876550"/>
          <p14:tracePt t="58537" x="6483350" y="2876550"/>
          <p14:tracePt t="58637" x="6489700" y="2901950"/>
          <p14:tracePt t="58654" x="6515100" y="2933700"/>
          <p14:tracePt t="58671" x="6559550" y="2965450"/>
          <p14:tracePt t="58687" x="6635750" y="3016250"/>
          <p14:tracePt t="58704" x="6686550" y="3041650"/>
          <p14:tracePt t="58721" x="6750050" y="3067050"/>
          <p14:tracePt t="58738" x="6788150" y="3073400"/>
          <p14:tracePt t="58754" x="6819900" y="3079750"/>
          <p14:tracePt t="58771" x="6858000" y="3079750"/>
          <p14:tracePt t="58787" x="6883400" y="3067050"/>
          <p14:tracePt t="58804" x="6940550" y="3022600"/>
          <p14:tracePt t="58821" x="6972300" y="2984500"/>
          <p14:tracePt t="58837" x="6997700" y="2959100"/>
          <p14:tracePt t="58854" x="7016750" y="2889250"/>
          <p14:tracePt t="58870" x="7016750" y="2844800"/>
          <p14:tracePt t="58887" x="6985000" y="2774950"/>
          <p14:tracePt t="58904" x="6946900" y="2736850"/>
          <p14:tracePt t="58921" x="6915150" y="2705100"/>
          <p14:tracePt t="58937" x="6845300" y="2667000"/>
          <p14:tracePt t="58954" x="6800850" y="2654300"/>
          <p14:tracePt t="58970" x="6737350" y="2641600"/>
          <p14:tracePt t="58987" x="6699250" y="2635250"/>
          <p14:tracePt t="59004" x="6667500" y="2641600"/>
          <p14:tracePt t="59021" x="6616700" y="2660650"/>
          <p14:tracePt t="59037" x="6584950" y="2660650"/>
          <p14:tracePt t="59054" x="6559550" y="2679700"/>
          <p14:tracePt t="59071" x="6540500" y="2692400"/>
          <p14:tracePt t="59087" x="6540500" y="2698750"/>
          <p14:tracePt t="59104" x="6540500" y="2705100"/>
          <p14:tracePt t="59139" x="6534150" y="2705100"/>
          <p14:tracePt t="59154" x="6534150" y="2711450"/>
          <p14:tracePt t="59626" x="6527800" y="2730500"/>
          <p14:tracePt t="59634" x="6521450" y="2755900"/>
          <p14:tracePt t="59643" x="6515100" y="2768600"/>
          <p14:tracePt t="59657" x="6515100" y="2806700"/>
          <p14:tracePt t="59672" x="6527800" y="2844800"/>
          <p14:tracePt t="59689" x="6559550" y="2882900"/>
          <p14:tracePt t="59705" x="6629400" y="2946400"/>
          <p14:tracePt t="59754" x="6896100" y="3067050"/>
          <p14:tracePt t="59804" x="7118350" y="3035300"/>
          <p14:tracePt t="59854" x="7251700" y="2908300"/>
          <p14:tracePt t="59870" x="7289800" y="2838450"/>
          <p14:tracePt t="59887" x="7308850" y="2787650"/>
          <p14:tracePt t="59891" x="7315200" y="2768600"/>
          <p14:tracePt t="59904" x="7315200" y="2755900"/>
          <p14:tracePt t="59921" x="7321550" y="2717800"/>
          <p14:tracePt t="59937" x="7308850" y="2686050"/>
          <p14:tracePt t="59954" x="7283450" y="2654300"/>
          <p14:tracePt t="59971" x="7251700" y="2641600"/>
          <p14:tracePt t="59988" x="7226300" y="2628900"/>
          <p14:tracePt t="60004" x="7175500" y="2628900"/>
          <p14:tracePt t="60021" x="7124700" y="2635250"/>
          <p14:tracePt t="60037" x="7035800" y="2673350"/>
          <p14:tracePt t="60054" x="6965950" y="2717800"/>
          <p14:tracePt t="60071" x="6889750" y="2762250"/>
          <p14:tracePt t="60087" x="6813550" y="2838450"/>
          <p14:tracePt t="60104" x="6775450" y="2882900"/>
          <p14:tracePt t="60120" x="6750050" y="2927350"/>
          <p14:tracePt t="60137" x="6743700" y="2952750"/>
          <p14:tracePt t="60154" x="6743700" y="2971800"/>
          <p14:tracePt t="60171" x="6762750" y="2997200"/>
          <p14:tracePt t="60187" x="6781800" y="3009900"/>
          <p14:tracePt t="60204" x="6826250" y="3035300"/>
          <p14:tracePt t="60221" x="6870700" y="3048000"/>
          <p14:tracePt t="60237" x="6915150" y="3048000"/>
          <p14:tracePt t="60254" x="6978650" y="3048000"/>
          <p14:tracePt t="60271" x="7010400" y="3041650"/>
          <p14:tracePt t="60287" x="7029450" y="3035300"/>
          <p14:tracePt t="60324" x="7035800" y="3035300"/>
          <p14:tracePt t="60595" x="7016750" y="3041650"/>
          <p14:tracePt t="60601" x="7010400" y="3048000"/>
          <p14:tracePt t="60608" x="6985000" y="3060700"/>
          <p14:tracePt t="60621" x="6946900" y="3079750"/>
          <p14:tracePt t="60637" x="6826250" y="3124200"/>
          <p14:tracePt t="60654" x="6756400" y="3155950"/>
          <p14:tracePt t="60671" x="6680200" y="3175000"/>
          <p14:tracePt t="60687" x="6648450" y="3181350"/>
          <p14:tracePt t="60704" x="6623050" y="3181350"/>
          <p14:tracePt t="60721" x="6597650" y="3175000"/>
          <p14:tracePt t="60738" x="6591300" y="3168650"/>
          <p14:tracePt t="60771" x="6584950" y="3168650"/>
          <p14:tracePt t="60810" x="6584950" y="3162300"/>
          <p14:tracePt t="60845" x="6584950" y="3149600"/>
          <p14:tracePt t="60851" x="6584950" y="3143250"/>
          <p14:tracePt t="60859" x="6584950" y="3130550"/>
          <p14:tracePt t="60871" x="6584950" y="3124200"/>
          <p14:tracePt t="60888" x="6591300" y="3092450"/>
          <p14:tracePt t="60904" x="6597650" y="3073400"/>
          <p14:tracePt t="60921" x="6610350" y="3035300"/>
          <p14:tracePt t="60937" x="6623050" y="3003550"/>
          <p14:tracePt t="60954" x="6642100" y="2952750"/>
          <p14:tracePt t="60971" x="6686550" y="2844800"/>
          <p14:tracePt t="60987" x="6711950" y="2787650"/>
          <p14:tracePt t="61004" x="6769100" y="2692400"/>
          <p14:tracePt t="61021" x="6826250" y="2622550"/>
          <p14:tracePt t="61037" x="6889750" y="2565400"/>
          <p14:tracePt t="61055" x="6959600" y="2501900"/>
          <p14:tracePt t="61071" x="7016750" y="2470150"/>
          <p14:tracePt t="61088" x="7054850" y="2451100"/>
          <p14:tracePt t="61104" x="7105650" y="2444750"/>
          <p14:tracePt t="61121" x="7137400" y="2438400"/>
          <p14:tracePt t="61137" x="7169150" y="2438400"/>
          <p14:tracePt t="61155" x="7175500" y="2451100"/>
          <p14:tracePt t="61171" x="7181850" y="2457450"/>
          <p14:tracePt t="61187" x="7188200" y="2463800"/>
          <p14:tracePt t="61204" x="7200900" y="2476500"/>
          <p14:tracePt t="61221" x="7200900" y="2482850"/>
          <p14:tracePt t="61471" x="7194550" y="2489200"/>
          <p14:tracePt t="61596" x="7194550" y="2495550"/>
          <p14:tracePt t="61631" x="7188200" y="2501900"/>
          <p14:tracePt t="61639" x="7188200" y="2508250"/>
          <p14:tracePt t="61653" x="7181850" y="2520950"/>
          <p14:tracePt t="61672" x="7162800" y="2552700"/>
          <p14:tracePt t="61721" x="7029450" y="2781300"/>
          <p14:tracePt t="61771" x="6711950" y="3124200"/>
          <p14:tracePt t="61821" x="6654800" y="3175000"/>
          <p14:tracePt t="62014" x="6648450" y="3181350"/>
          <p14:tracePt t="62028" x="6642100" y="3187700"/>
          <p14:tracePt t="62036" x="6629400" y="3194050"/>
          <p14:tracePt t="62043" x="6616700" y="3194050"/>
          <p14:tracePt t="62054" x="6597650" y="3213100"/>
          <p14:tracePt t="62071" x="6540500" y="3251200"/>
          <p14:tracePt t="62088" x="6502400" y="3270250"/>
          <p14:tracePt t="62104" x="6489700" y="3276600"/>
          <p14:tracePt t="62121" x="6470650" y="3282950"/>
          <p14:tracePt t="62216" x="6477000" y="3282950"/>
          <p14:tracePt t="62229" x="6477000" y="3276600"/>
          <p14:tracePt t="62236" x="6483350" y="3270250"/>
          <p14:tracePt t="62244" x="6489700" y="3263900"/>
          <p14:tracePt t="62254" x="6496050" y="3257550"/>
          <p14:tracePt t="62271" x="6502400" y="3238500"/>
          <p14:tracePt t="62287" x="6527800" y="3200400"/>
          <p14:tracePt t="62304" x="6534150" y="3187700"/>
          <p14:tracePt t="62321" x="6546850" y="3175000"/>
          <p14:tracePt t="62337" x="6553200" y="3162300"/>
          <p14:tracePt t="62354" x="6559550" y="3155950"/>
          <p14:tracePt t="62371" x="6572250" y="3136900"/>
          <p14:tracePt t="62387" x="6578600" y="3117850"/>
          <p14:tracePt t="62391" x="6584950" y="3105150"/>
          <p14:tracePt t="62404" x="6604000" y="3067050"/>
          <p14:tracePt t="62421" x="6623050" y="3035300"/>
          <p14:tracePt t="62438" x="6642100" y="2997200"/>
          <p14:tracePt t="62454" x="6692900" y="2927350"/>
          <p14:tracePt t="62471" x="6737350" y="2882900"/>
          <p14:tracePt t="62487" x="6800850" y="2832100"/>
          <p14:tracePt t="62504" x="6832600" y="2813050"/>
          <p14:tracePt t="62521" x="6864350" y="2800350"/>
          <p14:tracePt t="62537" x="6902450" y="2787650"/>
          <p14:tracePt t="62554" x="6908800" y="2787650"/>
          <p14:tracePt t="62571" x="6921500" y="2787650"/>
          <p14:tracePt t="62587" x="6927850" y="2787650"/>
          <p14:tracePt t="62604" x="6934200" y="2787650"/>
          <p14:tracePt t="62676" x="6940550" y="2787650"/>
          <p14:tracePt t="63696" x="6908800" y="2787650"/>
          <p14:tracePt t="63703" x="6845300" y="2787650"/>
          <p14:tracePt t="63713" x="6781800" y="2787650"/>
          <p14:tracePt t="63723" x="6724650" y="2787650"/>
          <p14:tracePt t="63738" x="6597650" y="2787650"/>
          <p14:tracePt t="63755" x="6407150" y="2806700"/>
          <p14:tracePt t="63772" x="6254750" y="2813050"/>
          <p14:tracePt t="63821" x="5873750" y="2838450"/>
          <p14:tracePt t="63871" x="5797550" y="2844800"/>
          <p14:tracePt t="63921" x="5791200" y="2844800"/>
          <p14:tracePt t="63976" x="5791200" y="2838450"/>
          <p14:tracePt t="63989" x="5791200" y="2832100"/>
          <p14:tracePt t="63995" x="5797550" y="2832100"/>
          <p14:tracePt t="64004" x="5797550" y="2825750"/>
          <p14:tracePt t="64021" x="5803900" y="2825750"/>
          <p14:tracePt t="64058" x="5803900" y="2819400"/>
          <p14:tracePt t="64085" x="5803900" y="2813050"/>
          <p14:tracePt t="64093" x="5797550" y="2813050"/>
          <p14:tracePt t="64104" x="5791200" y="2800350"/>
          <p14:tracePt t="64121" x="5746750" y="2717800"/>
          <p14:tracePt t="64138" x="5715000" y="2647950"/>
          <p14:tracePt t="64154" x="5689600" y="2565400"/>
          <p14:tracePt t="64171" x="5657850" y="2470150"/>
          <p14:tracePt t="64188" x="5645150" y="2425700"/>
          <p14:tracePt t="64204" x="5632450" y="2381250"/>
          <p14:tracePt t="64221" x="5632450" y="2362200"/>
          <p14:tracePt t="64238" x="5632450" y="2349500"/>
          <p14:tracePt t="64276" x="5632450" y="2343150"/>
          <p14:tracePt t="64365" x="5632450" y="2336800"/>
          <p14:tracePt t="64385" x="5619750" y="2336800"/>
          <p14:tracePt t="64392" x="5613400" y="2330450"/>
          <p14:tracePt t="64399" x="5607050" y="2317750"/>
          <p14:tracePt t="64421" x="5568950" y="2298700"/>
          <p14:tracePt t="64437" x="5537200" y="2279650"/>
          <p14:tracePt t="64454" x="5492750" y="2247900"/>
          <p14:tracePt t="64471" x="5461000" y="2235200"/>
          <p14:tracePt t="64488" x="5429250" y="2222500"/>
          <p14:tracePt t="64504" x="5365750" y="2222500"/>
          <p14:tracePt t="64521" x="5295900" y="2222500"/>
          <p14:tracePt t="64537" x="5200650" y="2247900"/>
          <p14:tracePt t="64554" x="5130800" y="2273300"/>
          <p14:tracePt t="64571" x="5080000" y="2298700"/>
          <p14:tracePt t="64587" x="5010150" y="2336800"/>
          <p14:tracePt t="64604" x="4984750" y="2349500"/>
          <p14:tracePt t="64621" x="4978400" y="2355850"/>
          <p14:tracePt t="64638" x="4972050" y="2355850"/>
          <p14:tracePt t="64654" x="4972050" y="2374900"/>
          <p14:tracePt t="64671" x="4997450" y="2400300"/>
          <p14:tracePt t="64688" x="5041900" y="2419350"/>
          <p14:tracePt t="64704" x="5086350" y="2444750"/>
          <p14:tracePt t="64721" x="5187950" y="2482850"/>
          <p14:tracePt t="64737" x="5264150" y="2482850"/>
          <p14:tracePt t="64754" x="5384800" y="2482850"/>
          <p14:tracePt t="64771" x="5467350" y="2457450"/>
          <p14:tracePt t="64787" x="5556250" y="2425700"/>
          <p14:tracePt t="64804" x="5651500" y="2393950"/>
          <p14:tracePt t="64821" x="5740400" y="2355850"/>
          <p14:tracePt t="64838" x="5822950" y="2317750"/>
          <p14:tracePt t="64854" x="5886450" y="2273300"/>
          <p14:tracePt t="64871" x="5899150" y="2260600"/>
          <p14:tracePt t="64888" x="5911850" y="2254250"/>
          <p14:tracePt t="64929" x="5905500" y="2241550"/>
          <p14:tracePt t="64935" x="5899150" y="2235200"/>
          <p14:tracePt t="64942" x="5892800" y="2222500"/>
          <p14:tracePt t="64954" x="5880100" y="2203450"/>
          <p14:tracePt t="64971" x="5797550" y="2146300"/>
          <p14:tracePt t="64988" x="5746750" y="2120900"/>
          <p14:tracePt t="65004" x="5695950" y="2108200"/>
          <p14:tracePt t="65021" x="5613400" y="2101850"/>
          <p14:tracePt t="65038" x="5556250" y="2114550"/>
          <p14:tracePt t="65054" x="5448300" y="2146300"/>
          <p14:tracePt t="65071" x="5353050" y="2197100"/>
          <p14:tracePt t="65088" x="5270500" y="2241550"/>
          <p14:tracePt t="65104" x="5187950" y="2298700"/>
          <p14:tracePt t="65121" x="5162550" y="2317750"/>
          <p14:tracePt t="65138" x="5149850" y="2336800"/>
          <p14:tracePt t="65173" x="5149850" y="2343150"/>
          <p14:tracePt t="65188" x="5149850" y="2355850"/>
          <p14:tracePt t="65204" x="5156200" y="2368550"/>
          <p14:tracePt t="65221" x="5194300" y="2413000"/>
          <p14:tracePt t="65238" x="5232400" y="2438400"/>
          <p14:tracePt t="65254" x="5295900" y="2470150"/>
          <p14:tracePt t="65271" x="5429250" y="2501900"/>
          <p14:tracePt t="65288" x="5537200" y="2508250"/>
          <p14:tracePt t="65304" x="5689600" y="2533650"/>
          <p14:tracePt t="65321" x="5778500" y="2533650"/>
          <p14:tracePt t="65338" x="5873750" y="2533650"/>
          <p14:tracePt t="65354" x="5969000" y="2520950"/>
          <p14:tracePt t="65371" x="6013450" y="2501900"/>
          <p14:tracePt t="65388" x="6038850" y="2489200"/>
          <p14:tracePt t="65404" x="6045200" y="2482850"/>
          <p14:tracePt t="65421" x="6051550" y="2463800"/>
          <p14:tracePt t="65438" x="6057900" y="2425700"/>
          <p14:tracePt t="65454" x="6057900" y="2393950"/>
          <p14:tracePt t="65471" x="6051550" y="2374900"/>
          <p14:tracePt t="65488" x="6013450" y="2324100"/>
          <p14:tracePt t="65504" x="5969000" y="2292350"/>
          <p14:tracePt t="65521" x="5880100" y="2260600"/>
          <p14:tracePt t="65538" x="5835650" y="2247900"/>
          <p14:tracePt t="65555" x="5791200" y="2247900"/>
          <p14:tracePt t="65571" x="5702300" y="2266950"/>
          <p14:tracePt t="65588" x="5638800" y="2286000"/>
          <p14:tracePt t="65604" x="5562600" y="2292350"/>
          <p14:tracePt t="65621" x="5543550" y="2298700"/>
          <p14:tracePt t="65637" x="5537200" y="2298700"/>
          <p14:tracePt t="65654" x="5530850" y="2305050"/>
          <p14:tracePt t="65671" x="5530850" y="2311400"/>
          <p14:tracePt t="65688" x="5518150" y="2324100"/>
          <p14:tracePt t="65704" x="5511800" y="2336800"/>
          <p14:tracePt t="65721" x="5505450" y="2355850"/>
          <p14:tracePt t="65738" x="5505450" y="2368550"/>
          <p14:tracePt t="65754" x="5505450" y="2374900"/>
          <p14:tracePt t="65771" x="5505450" y="2381250"/>
          <p14:tracePt t="66571" x="5505450" y="2387600"/>
          <p14:tracePt t="66801" x="5511800" y="2387600"/>
          <p14:tracePt t="66810" x="5518150" y="2393950"/>
          <p14:tracePt t="66822" x="5530850" y="2406650"/>
          <p14:tracePt t="66838" x="5543550" y="2419350"/>
          <p14:tracePt t="66856" x="5549900" y="2425700"/>
          <p14:tracePt t="66872" x="5556250" y="2444750"/>
          <p14:tracePt t="66921" x="5562600" y="2451100"/>
          <p14:tracePt t="66971" x="5562600" y="2457450"/>
          <p14:tracePt t="67038" x="5562600" y="2451100"/>
          <p14:tracePt t="67051" x="5562600" y="2444750"/>
          <p14:tracePt t="67066" x="5562600" y="2425700"/>
          <p14:tracePt t="67075" x="5556250" y="2425700"/>
          <p14:tracePt t="67088" x="5556250" y="2419350"/>
          <p14:tracePt t="67104" x="5556250" y="2406650"/>
          <p14:tracePt t="67121" x="5556250" y="2400300"/>
          <p14:tracePt t="67138" x="5556250" y="2393950"/>
          <p14:tracePt t="67155" x="5556250" y="2387600"/>
          <p14:tracePt t="67171" x="5562600" y="2362200"/>
          <p14:tracePt t="67188" x="5575300" y="2349500"/>
          <p14:tracePt t="67204" x="5594350" y="2324100"/>
          <p14:tracePt t="67221" x="5600700" y="2305050"/>
          <p14:tracePt t="67238" x="5607050" y="2305050"/>
          <p14:tracePt t="67254" x="5626100" y="2292350"/>
          <p14:tracePt t="67271" x="5638800" y="2279650"/>
          <p14:tracePt t="67288" x="5651500" y="2273300"/>
          <p14:tracePt t="67304" x="5670550" y="2266950"/>
          <p14:tracePt t="67321" x="5683250" y="2266950"/>
          <p14:tracePt t="67338" x="5695950" y="2266950"/>
          <p14:tracePt t="67371" x="5702300" y="2279650"/>
          <p14:tracePt t="67388" x="5702300" y="2292350"/>
          <p14:tracePt t="67392" x="5702300" y="2305050"/>
          <p14:tracePt t="67421" x="5702300" y="2324100"/>
          <p14:tracePt t="67438" x="5702300" y="2336800"/>
          <p14:tracePt t="67455" x="5689600" y="2349500"/>
          <p14:tracePt t="67471" x="5683250" y="2355850"/>
          <p14:tracePt t="67488" x="5670550" y="2355850"/>
          <p14:tracePt t="67504" x="5670550" y="2362200"/>
          <p14:tracePt t="68856" x="5651500" y="2362200"/>
          <p14:tracePt t="68862" x="5638800" y="2362200"/>
          <p14:tracePt t="68871" x="5619750" y="2368550"/>
          <p14:tracePt t="68889" x="5568950" y="2374900"/>
          <p14:tracePt t="68890" x="5543550" y="2381250"/>
          <p14:tracePt t="68906" x="5524500" y="2387600"/>
          <p14:tracePt t="68923" x="5473700" y="2393950"/>
          <p14:tracePt t="68940" x="5448300" y="2400300"/>
          <p14:tracePt t="68988" x="5314950" y="2463800"/>
          <p14:tracePt t="69038" x="5270500" y="2495550"/>
          <p14:tracePt t="69088" x="5264150" y="2508250"/>
          <p14:tracePt t="69245" x="5264150" y="2501900"/>
          <p14:tracePt t="69275" x="5264150" y="2495550"/>
          <p14:tracePt t="69525" x="5245100" y="2501900"/>
          <p14:tracePt t="69531" x="5219700" y="2514600"/>
          <p14:tracePt t="69538" x="5187950" y="2540000"/>
          <p14:tracePt t="69555" x="5143500" y="2571750"/>
          <p14:tracePt t="69572" x="5118100" y="2584450"/>
          <p14:tracePt t="69588" x="5099050" y="2597150"/>
          <p14:tracePt t="69605" x="5086350" y="2603500"/>
          <p14:tracePt t="69704" x="5086350" y="2609850"/>
          <p14:tracePt t="69754" x="5105400" y="2660650"/>
          <p14:tracePt t="69771" x="5118100" y="2679700"/>
          <p14:tracePt t="69788" x="5118100" y="2698750"/>
          <p14:tracePt t="69805" x="5124450" y="2736850"/>
          <p14:tracePt t="69821" x="5124450" y="2768600"/>
          <p14:tracePt t="69838" x="5111750" y="2825750"/>
          <p14:tracePt t="69854" x="5086350" y="2851150"/>
          <p14:tracePt t="69871" x="5073650" y="2870200"/>
          <p14:tracePt t="69888" x="5041900" y="2876550"/>
          <p14:tracePt t="69905" x="5016500" y="2882900"/>
          <p14:tracePt t="69921" x="4965700" y="2876550"/>
          <p14:tracePt t="69938" x="4927600" y="2870200"/>
          <p14:tracePt t="69955" x="4883150" y="2857500"/>
          <p14:tracePt t="69971" x="4800600" y="2832100"/>
          <p14:tracePt t="69988" x="4730750" y="2819400"/>
          <p14:tracePt t="70004" x="4546600" y="2787650"/>
          <p14:tracePt t="70021" x="4425950" y="2781300"/>
          <p14:tracePt t="70038" x="4305300" y="2768600"/>
          <p14:tracePt t="70054" x="4102100" y="2749550"/>
          <p14:tracePt t="70071" x="3968750" y="2749550"/>
          <p14:tracePt t="70088" x="3771900" y="2749550"/>
          <p14:tracePt t="70104" x="3663950" y="2768600"/>
          <p14:tracePt t="70121" x="3587750" y="2781300"/>
          <p14:tracePt t="70138" x="3486150" y="2794000"/>
          <p14:tracePt t="70154" x="3441700" y="2806700"/>
          <p14:tracePt t="70171" x="3416300" y="2813050"/>
          <p14:tracePt t="70188" x="3409950" y="2819400"/>
          <p14:tracePt t="70221" x="3409950" y="2844800"/>
          <p14:tracePt t="70238" x="3422650" y="2870200"/>
          <p14:tracePt t="70255" x="3479800" y="2914650"/>
          <p14:tracePt t="70271" x="3549650" y="2940050"/>
          <p14:tracePt t="70288" x="3644900" y="2971800"/>
          <p14:tracePt t="70305" x="3867150" y="2997200"/>
          <p14:tracePt t="70321" x="4038600" y="3022600"/>
          <p14:tracePt t="70338" x="4210050" y="3035300"/>
          <p14:tracePt t="70354" x="4298950" y="3048000"/>
          <p14:tracePt t="70371" x="4337050" y="3048000"/>
          <p14:tracePt t="70388" x="4381500" y="3041650"/>
          <p14:tracePt t="70405" x="4387850" y="3028950"/>
          <p14:tracePt t="70421" x="4400550" y="3003550"/>
          <p14:tracePt t="70438" x="4400550" y="2971800"/>
          <p14:tracePt t="70455" x="4394200" y="2940050"/>
          <p14:tracePt t="70471" x="4356100" y="2876550"/>
          <p14:tracePt t="70488" x="4305300" y="2825750"/>
          <p14:tracePt t="70505" x="4254500" y="2774950"/>
          <p14:tracePt t="70522" x="4146550" y="2711450"/>
          <p14:tracePt t="70538" x="4070350" y="2679700"/>
          <p14:tracePt t="70555" x="3898900" y="2628900"/>
          <p14:tracePt t="70571" x="3803650" y="2616200"/>
          <p14:tracePt t="70588" x="3695700" y="2597150"/>
          <p14:tracePt t="70605" x="3543300" y="2590800"/>
          <p14:tracePt t="70621" x="3435350" y="2590800"/>
          <p14:tracePt t="70638" x="3282950" y="2603500"/>
          <p14:tracePt t="70654" x="3181350" y="2609850"/>
          <p14:tracePt t="70672" x="3092450" y="2635250"/>
          <p14:tracePt t="70688" x="2965450" y="2667000"/>
          <p14:tracePt t="70705" x="2889250" y="2692400"/>
          <p14:tracePt t="70721" x="2800350" y="2736850"/>
          <p14:tracePt t="70738" x="2755900" y="2781300"/>
          <p14:tracePt t="70755" x="2730500" y="2806700"/>
          <p14:tracePt t="70771" x="2698750" y="2882900"/>
          <p14:tracePt t="70788" x="2692400" y="2933700"/>
          <p14:tracePt t="70805" x="2692400" y="3003550"/>
          <p14:tracePt t="70821" x="2698750" y="3054350"/>
          <p14:tracePt t="70838" x="2724150" y="3105150"/>
          <p14:tracePt t="70855" x="2787650" y="3194050"/>
          <p14:tracePt t="70871" x="2870200" y="3251200"/>
          <p14:tracePt t="70888" x="3016250" y="3295650"/>
          <p14:tracePt t="70905" x="3124200" y="3295650"/>
          <p14:tracePt t="70921" x="3244850" y="3270250"/>
          <p14:tracePt t="70938" x="3448050" y="3194050"/>
          <p14:tracePt t="70955" x="3594100" y="3117850"/>
          <p14:tracePt t="70971" x="3727450" y="3041650"/>
          <p14:tracePt t="70988" x="3930650" y="2940050"/>
          <p14:tracePt t="71005" x="4051300" y="2882900"/>
          <p14:tracePt t="71021" x="4165600" y="2806700"/>
          <p14:tracePt t="71038" x="4203700" y="2768600"/>
          <p14:tracePt t="71055" x="4222750" y="2749550"/>
          <p14:tracePt t="71071" x="4222750" y="2743200"/>
          <p14:tracePt t="71105" x="4165600" y="2667000"/>
          <p14:tracePt t="71121" x="4083050" y="2622550"/>
          <p14:tracePt t="71138" x="3975100" y="2578100"/>
          <p14:tracePt t="71155" x="3829050" y="2527300"/>
          <p14:tracePt t="71171" x="3733800" y="2514600"/>
          <p14:tracePt t="71188" x="3556000" y="2508250"/>
          <p14:tracePt t="71205" x="3448050" y="2508250"/>
          <p14:tracePt t="71221" x="3384550" y="2520950"/>
          <p14:tracePt t="71238" x="3308350" y="2540000"/>
          <p14:tracePt t="71254" x="3276600" y="2559050"/>
          <p14:tracePt t="71271" x="3263900" y="2571750"/>
          <p14:tracePt t="71288" x="3257550" y="2578100"/>
          <p14:tracePt t="71334" x="3257550" y="2584450"/>
          <p14:tracePt t="71342" x="3257550" y="2590800"/>
          <p14:tracePt t="71355" x="3257550" y="2616200"/>
          <p14:tracePt t="71371" x="3257550" y="2635250"/>
          <p14:tracePt t="71388" x="3257550" y="2660650"/>
          <p14:tracePt t="71392" x="3257550" y="2673350"/>
          <p14:tracePt t="71405" x="3257550" y="2686050"/>
          <p14:tracePt t="71421" x="3257550" y="2692400"/>
          <p14:tracePt t="71466" x="3257550" y="2698750"/>
          <p14:tracePt t="71515" x="3257550" y="2705100"/>
          <p14:tracePt t="71633" x="3257550" y="2711450"/>
          <p14:tracePt t="72819" x="3257550" y="2717800"/>
          <p14:tracePt t="72826" x="3257550" y="2724150"/>
          <p14:tracePt t="72838" x="3263900" y="2730500"/>
          <p14:tracePt t="72855" x="3270250" y="2743200"/>
          <p14:tracePt t="72872" x="3270250" y="2762250"/>
          <p14:tracePt t="72922" x="3289300" y="2794000"/>
          <p14:tracePt t="72971" x="3295650" y="2794000"/>
          <p14:tracePt t="73054" x="3302000" y="2794000"/>
          <p14:tracePt t="73095" x="3308350" y="2794000"/>
          <p14:tracePt t="73103" x="3314700" y="2794000"/>
          <p14:tracePt t="73116" x="3321050" y="2794000"/>
          <p14:tracePt t="73124" x="3333750" y="2794000"/>
          <p14:tracePt t="73138" x="3346450" y="2794000"/>
          <p14:tracePt t="73155" x="3378200" y="2800350"/>
          <p14:tracePt t="73171" x="3435350" y="2806700"/>
          <p14:tracePt t="73188" x="3505200" y="2813050"/>
          <p14:tracePt t="73205" x="3568700" y="2813050"/>
          <p14:tracePt t="73221" x="3657600" y="2825750"/>
          <p14:tracePt t="73238" x="3702050" y="2825750"/>
          <p14:tracePt t="73255" x="3746500" y="2825750"/>
          <p14:tracePt t="73271" x="3784600" y="2825750"/>
          <p14:tracePt t="73288" x="3816350" y="2825750"/>
          <p14:tracePt t="73305" x="3905250" y="2825750"/>
          <p14:tracePt t="73321" x="3975100" y="2825750"/>
          <p14:tracePt t="73338" x="4038600" y="2825750"/>
          <p14:tracePt t="73355" x="4064000" y="2825750"/>
          <p14:tracePt t="73371" x="4083050" y="2825750"/>
          <p14:tracePt t="73388" x="4095750" y="2825750"/>
          <p14:tracePt t="73485" x="4095750" y="2832100"/>
          <p14:tracePt t="73513" x="4089400" y="2832100"/>
          <p14:tracePt t="73526" x="4089400" y="2838450"/>
          <p14:tracePt t="73534" x="4070350" y="2838450"/>
          <p14:tracePt t="73542" x="4057650" y="2844800"/>
          <p14:tracePt t="73555" x="4025900" y="2851150"/>
          <p14:tracePt t="73571" x="4000500" y="2857500"/>
          <p14:tracePt t="73588" x="3975100" y="2863850"/>
          <p14:tracePt t="73605" x="3949700" y="2870200"/>
          <p14:tracePt t="73622" x="3937000" y="2870200"/>
          <p14:tracePt t="73638" x="3930650" y="2870200"/>
          <p14:tracePt t="74028" x="3917950" y="2876550"/>
          <p14:tracePt t="74035" x="3898900" y="2876550"/>
          <p14:tracePt t="74046" x="3886200" y="2876550"/>
          <p14:tracePt t="74057" x="3848100" y="2876550"/>
          <p14:tracePt t="74073" x="3816350" y="2876550"/>
          <p14:tracePt t="74121" x="3695700" y="2870200"/>
          <p14:tracePt t="74171" x="3587750" y="2851150"/>
          <p14:tracePt t="74222" x="3568700" y="2838450"/>
          <p14:tracePt t="74956" x="3556000" y="2838450"/>
          <p14:tracePt t="74963" x="3536950" y="2844800"/>
          <p14:tracePt t="74972" x="3517900" y="2844800"/>
          <p14:tracePt t="74988" x="3486150" y="2863850"/>
          <p14:tracePt t="75005" x="3448050" y="2882900"/>
          <p14:tracePt t="75022" x="3441700" y="2882900"/>
          <p14:tracePt t="75038" x="3435350" y="2889250"/>
          <p14:tracePt t="75088" x="3416300" y="2901950"/>
          <p14:tracePt t="75659" x="3416300" y="2908300"/>
          <p14:tracePt t="75910" x="3416300" y="2914650"/>
          <p14:tracePt t="78476" x="3422650" y="2914650"/>
          <p14:tracePt t="78483" x="3441700" y="2914650"/>
          <p14:tracePt t="78490" x="3454400" y="2914650"/>
          <p14:tracePt t="78505" x="3505200" y="2914650"/>
          <p14:tracePt t="78555" x="4013200" y="3041650"/>
          <p14:tracePt t="78605" x="4546600" y="3213100"/>
          <p14:tracePt t="78655" x="4648200" y="3238500"/>
          <p14:tracePt t="78688" x="4648200" y="3219450"/>
          <p14:tracePt t="78705" x="4641850" y="3187700"/>
          <p14:tracePt t="78722" x="4629150" y="3162300"/>
          <p14:tracePt t="78738" x="4610100" y="3143250"/>
          <p14:tracePt t="78755" x="4572000" y="3092450"/>
          <p14:tracePt t="78772" x="4521200" y="3067050"/>
          <p14:tracePt t="78789" x="4476750" y="3041650"/>
          <p14:tracePt t="78805" x="4400550" y="3022600"/>
          <p14:tracePt t="78822" x="4330700" y="3003550"/>
          <p14:tracePt t="78838" x="4222750" y="2978150"/>
          <p14:tracePt t="78855" x="4133850" y="2959100"/>
          <p14:tracePt t="78872" x="4025900" y="2952750"/>
          <p14:tracePt t="78889" x="3886200" y="2940050"/>
          <p14:tracePt t="78905" x="3810000" y="2940050"/>
          <p14:tracePt t="78922" x="3721100" y="2940050"/>
          <p14:tracePt t="78938" x="3663950" y="2940050"/>
          <p14:tracePt t="78955" x="3600450" y="2946400"/>
          <p14:tracePt t="78972" x="3498850" y="2946400"/>
          <p14:tracePt t="78988" x="3448050" y="2946400"/>
          <p14:tracePt t="79005" x="3403600" y="2933700"/>
          <p14:tracePt t="79022" x="3378200" y="2927350"/>
          <p14:tracePt t="79038" x="3365500" y="2927350"/>
          <p14:tracePt t="79055" x="3359150" y="2927350"/>
          <p14:tracePt t="79089" x="3359150" y="2921000"/>
          <p14:tracePt t="79151" x="3365500" y="2914650"/>
          <p14:tracePt t="79159" x="3384550" y="2908300"/>
          <p14:tracePt t="79165" x="3403600" y="2901950"/>
          <p14:tracePt t="79173" x="3435350" y="2895600"/>
          <p14:tracePt t="79188" x="3543300" y="2895600"/>
          <p14:tracePt t="79205" x="3670300" y="2895600"/>
          <p14:tracePt t="79222" x="3873500" y="2927350"/>
          <p14:tracePt t="79239" x="3994150" y="2952750"/>
          <p14:tracePt t="79255" x="4159250" y="2997200"/>
          <p14:tracePt t="79272" x="4229100" y="3009900"/>
          <p14:tracePt t="79289" x="4267200" y="3016250"/>
          <p14:tracePt t="79305" x="4292600" y="3016250"/>
          <p14:tracePt t="79322" x="4298950" y="3016250"/>
          <p14:tracePt t="79339" x="4305300" y="3016250"/>
          <p14:tracePt t="79355" x="4318000" y="3016250"/>
          <p14:tracePt t="79372" x="4324350" y="3016250"/>
          <p14:tracePt t="79389" x="4330700" y="3016250"/>
          <p14:tracePt t="79405" x="4337050" y="3016250"/>
          <p14:tracePt t="79424" x="4343400" y="3016250"/>
          <p14:tracePt t="79438" x="4356100" y="3016250"/>
          <p14:tracePt t="79455" x="4362450" y="3016250"/>
          <p14:tracePt t="79472" x="4375150" y="3016250"/>
          <p14:tracePt t="79488" x="4381500" y="3016250"/>
          <p14:tracePt t="79505" x="4387850" y="3016250"/>
          <p14:tracePt t="79522" x="4406900" y="3016250"/>
          <p14:tracePt t="79555" x="4419600" y="3009900"/>
          <p14:tracePt t="79588" x="4432300" y="3009900"/>
          <p14:tracePt t="80049" x="4425950" y="3009900"/>
          <p14:tracePt t="80383" x="4419600" y="3009900"/>
          <p14:tracePt t="80399" x="4413250" y="3009900"/>
          <p14:tracePt t="80523" x="4406900" y="3009900"/>
          <p14:tracePt t="80530" x="4400550" y="3016250"/>
          <p14:tracePt t="80538" x="4394200" y="3016250"/>
          <p14:tracePt t="80556" x="4381500" y="3016250"/>
          <p14:tracePt t="80573" x="4349750" y="3028950"/>
          <p14:tracePt t="80589" x="4330700" y="3041650"/>
          <p14:tracePt t="80605" x="4298950" y="3054350"/>
          <p14:tracePt t="80655" x="4197350" y="3079750"/>
          <p14:tracePt t="80705" x="4114800" y="3079750"/>
          <p14:tracePt t="80755" x="4064000" y="3079750"/>
          <p14:tracePt t="80772" x="4057650" y="3079750"/>
          <p14:tracePt t="80788" x="4057650" y="3073400"/>
          <p14:tracePt t="80864" x="4051300" y="3073400"/>
          <p14:tracePt t="80899" x="4038600" y="3067050"/>
          <p14:tracePt t="80906" x="4038600" y="3060700"/>
          <p14:tracePt t="80913" x="4025900" y="3060700"/>
          <p14:tracePt t="80922" x="4019550" y="3054350"/>
          <p14:tracePt t="80939" x="3994150" y="3035300"/>
          <p14:tracePt t="80955" x="3943350" y="3022600"/>
          <p14:tracePt t="80972" x="3917950" y="3016250"/>
          <p14:tracePt t="80989" x="3886200" y="3009900"/>
          <p14:tracePt t="81005" x="3829050" y="2990850"/>
          <p14:tracePt t="81022" x="3784600" y="2984500"/>
          <p14:tracePt t="81039" x="3708400" y="2965450"/>
          <p14:tracePt t="81055" x="3644900" y="2959100"/>
          <p14:tracePt t="81072" x="3600450" y="2952750"/>
          <p14:tracePt t="81089" x="3530600" y="2952750"/>
          <p14:tracePt t="81105" x="3486150" y="2952750"/>
          <p14:tracePt t="81122" x="3422650" y="2952750"/>
          <p14:tracePt t="81139" x="3397250" y="2952750"/>
          <p14:tracePt t="81155" x="3365500" y="2959100"/>
          <p14:tracePt t="81172" x="3352800" y="2965450"/>
          <p14:tracePt t="81206" x="3346450" y="2965450"/>
          <p14:tracePt t="81289" x="3340100" y="2965450"/>
          <p14:tracePt t="81310" x="3340100" y="2971800"/>
          <p14:tracePt t="81316" x="3340100" y="2978150"/>
          <p14:tracePt t="81330" x="3340100" y="2984500"/>
          <p14:tracePt t="81338" x="3340100" y="2990850"/>
          <p14:tracePt t="81355" x="3333750" y="2997200"/>
          <p14:tracePt t="81372" x="3327400" y="3009900"/>
          <p14:tracePt t="81389" x="3327400" y="3022600"/>
          <p14:tracePt t="81393" x="3321050" y="3022600"/>
          <p14:tracePt t="81405" x="3321050" y="3028950"/>
          <p14:tracePt t="81422" x="3321050" y="3035300"/>
          <p14:tracePt t="81455" x="3321050" y="3028950"/>
          <p14:tracePt t="81477" x="3321050" y="3016250"/>
          <p14:tracePt t="81483" x="3321050" y="3003550"/>
          <p14:tracePt t="81492" x="3321050" y="2990850"/>
          <p14:tracePt t="81505" x="3327400" y="2946400"/>
          <p14:tracePt t="81522" x="3352800" y="2876550"/>
          <p14:tracePt t="81538" x="3397250" y="2787650"/>
          <p14:tracePt t="81555" x="3441700" y="2730500"/>
          <p14:tracePt t="81572" x="3498850" y="2692400"/>
          <p14:tracePt t="81589" x="3613150" y="2641600"/>
          <p14:tracePt t="81605" x="3714750" y="2622550"/>
          <p14:tracePt t="81622" x="3829050" y="2628900"/>
          <p14:tracePt t="81638" x="4006850" y="2667000"/>
          <p14:tracePt t="81655" x="4083050" y="2705100"/>
          <p14:tracePt t="81672" x="4184650" y="2755900"/>
          <p14:tracePt t="81689" x="4216400" y="2781300"/>
          <p14:tracePt t="81705" x="4248150" y="2787650"/>
          <p14:tracePt t="81722" x="4273550" y="2800350"/>
          <p14:tracePt t="81783" x="4279900" y="2806700"/>
          <p14:tracePt t="81831" x="4260850" y="2800350"/>
          <p14:tracePt t="81838" x="4241800" y="2787650"/>
          <p14:tracePt t="81845" x="4216400" y="2768600"/>
          <p14:tracePt t="81855" x="4178300" y="2743200"/>
          <p14:tracePt t="81872" x="4095750" y="2679700"/>
          <p14:tracePt t="81888" x="3975100" y="2565400"/>
          <p14:tracePt t="81905" x="3917950" y="2495550"/>
          <p14:tracePt t="81922" x="3860800" y="2413000"/>
          <p14:tracePt t="81939" x="3841750" y="2381250"/>
          <p14:tracePt t="81955" x="3835400" y="2343150"/>
          <p14:tracePt t="81972" x="3829050" y="2311400"/>
          <p14:tracePt t="82005" x="3822700" y="2305050"/>
          <p14:tracePt t="82082" x="3816350" y="2305050"/>
          <p14:tracePt t="82202" x="3816350" y="2311400"/>
          <p14:tracePt t="82214" x="3816350" y="2324100"/>
          <p14:tracePt t="82222" x="3810000" y="2343150"/>
          <p14:tracePt t="82227" x="3803650" y="2381250"/>
          <p14:tracePt t="82238" x="3803650" y="2425700"/>
          <p14:tracePt t="82255" x="3803650" y="2635250"/>
          <p14:tracePt t="82272" x="3810000" y="2813050"/>
          <p14:tracePt t="82288" x="3848100" y="2997200"/>
          <p14:tracePt t="82305" x="3905250" y="3282950"/>
          <p14:tracePt t="82322" x="3949700" y="3409950"/>
          <p14:tracePt t="82339" x="3981450" y="3511550"/>
          <p14:tracePt t="82355" x="4006850" y="3575050"/>
          <p14:tracePt t="82372" x="4013200" y="3600450"/>
          <p14:tracePt t="82405" x="4013200" y="3606800"/>
          <p14:tracePt t="82604" x="4013200" y="3600450"/>
          <p14:tracePt t="82669" x="4006850" y="3600450"/>
        </p14:tracePtLst>
      </p14:laserTrace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ext Box 2"/>
          <p:cNvSpPr txBox="1">
            <a:spLocks noChangeArrowheads="1"/>
          </p:cNvSpPr>
          <p:nvPr/>
        </p:nvSpPr>
        <p:spPr bwMode="auto">
          <a:xfrm>
            <a:off x="3275013" y="627063"/>
            <a:ext cx="259238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0">
              <a:spcBef>
                <a:spcPct val="50000"/>
              </a:spcBef>
            </a:pPr>
            <a:r>
              <a:rPr lang="en-US" altLang="en-US" sz="3600" b="1">
                <a:solidFill>
                  <a:srgbClr val="FFFF00"/>
                </a:solidFill>
                <a:latin typeface="Comic Sans MS" panose="030F0702030302020204" pitchFamily="66" charset="0"/>
              </a:rPr>
              <a:t>HOST</a:t>
            </a:r>
          </a:p>
        </p:txBody>
      </p:sp>
      <p:sp>
        <p:nvSpPr>
          <p:cNvPr id="146435" name="Text Box 3"/>
          <p:cNvSpPr txBox="1">
            <a:spLocks noChangeArrowheads="1"/>
          </p:cNvSpPr>
          <p:nvPr/>
        </p:nvSpPr>
        <p:spPr bwMode="auto">
          <a:xfrm rot="3191811">
            <a:off x="561181" y="4853782"/>
            <a:ext cx="219551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0">
              <a:spcBef>
                <a:spcPct val="50000"/>
              </a:spcBef>
            </a:pPr>
            <a:r>
              <a:rPr lang="en-US" altLang="en-US" sz="3600" b="1">
                <a:solidFill>
                  <a:srgbClr val="FFFF00"/>
                </a:solidFill>
                <a:latin typeface="Comic Sans MS" panose="030F0702030302020204" pitchFamily="66" charset="0"/>
              </a:rPr>
              <a:t>AGENT</a:t>
            </a:r>
          </a:p>
        </p:txBody>
      </p:sp>
      <p:sp>
        <p:nvSpPr>
          <p:cNvPr id="146436" name="Text Box 4"/>
          <p:cNvSpPr txBox="1">
            <a:spLocks noChangeArrowheads="1"/>
          </p:cNvSpPr>
          <p:nvPr/>
        </p:nvSpPr>
        <p:spPr bwMode="auto">
          <a:xfrm rot="-2580557">
            <a:off x="5475288" y="4797425"/>
            <a:ext cx="399256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0">
              <a:spcBef>
                <a:spcPct val="50000"/>
              </a:spcBef>
            </a:pPr>
            <a:r>
              <a:rPr lang="en-US" altLang="en-US" sz="3600" b="1">
                <a:solidFill>
                  <a:srgbClr val="FFFF00"/>
                </a:solidFill>
                <a:latin typeface="Comic Sans MS" panose="030F0702030302020204" pitchFamily="66" charset="0"/>
              </a:rPr>
              <a:t>ENVIRONMENT</a:t>
            </a:r>
          </a:p>
        </p:txBody>
      </p:sp>
      <p:grpSp>
        <p:nvGrpSpPr>
          <p:cNvPr id="146437" name="Group 5"/>
          <p:cNvGrpSpPr>
            <a:grpSpLocks/>
          </p:cNvGrpSpPr>
          <p:nvPr/>
        </p:nvGrpSpPr>
        <p:grpSpPr bwMode="auto">
          <a:xfrm>
            <a:off x="1906588" y="1196975"/>
            <a:ext cx="5329237" cy="3816350"/>
            <a:chOff x="1201" y="754"/>
            <a:chExt cx="3357" cy="2404"/>
          </a:xfrm>
        </p:grpSpPr>
        <p:sp>
          <p:nvSpPr>
            <p:cNvPr id="146438" name="AutoShape 6"/>
            <p:cNvSpPr>
              <a:spLocks noChangeArrowheads="1"/>
            </p:cNvSpPr>
            <p:nvPr/>
          </p:nvSpPr>
          <p:spPr bwMode="auto">
            <a:xfrm>
              <a:off x="1201" y="754"/>
              <a:ext cx="3357" cy="2404"/>
            </a:xfrm>
            <a:prstGeom prst="triangle">
              <a:avLst>
                <a:gd name="adj" fmla="val 50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6439" name="Text Box 7"/>
            <p:cNvSpPr txBox="1">
              <a:spLocks noChangeArrowheads="1"/>
            </p:cNvSpPr>
            <p:nvPr/>
          </p:nvSpPr>
          <p:spPr bwMode="auto">
            <a:xfrm>
              <a:off x="1746" y="1580"/>
              <a:ext cx="2223" cy="1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0">
                <a:spcBef>
                  <a:spcPct val="50000"/>
                </a:spcBef>
              </a:pPr>
              <a:r>
                <a:rPr lang="en-US" altLang="en-US" sz="3600">
                  <a:latin typeface="Comic Sans MS" panose="030F0702030302020204" pitchFamily="66" charset="0"/>
                </a:rPr>
                <a:t>The </a:t>
              </a:r>
            </a:p>
            <a:p>
              <a:pPr algn="ctr" rtl="0"/>
              <a:r>
                <a:rPr lang="en-US" altLang="en-US" sz="3600">
                  <a:latin typeface="Comic Sans MS" panose="030F0702030302020204" pitchFamily="66" charset="0"/>
                </a:rPr>
                <a:t>Analytical Epidemiological Triad</a:t>
              </a:r>
            </a:p>
          </p:txBody>
        </p:sp>
      </p:gr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1908838632"/>
      </p:ext>
    </p:extLst>
  </p:cSld>
  <p:clrMapOvr>
    <a:masterClrMapping/>
  </p:clrMapOvr>
  <mc:AlternateContent xmlns:mc="http://schemas.openxmlformats.org/markup-compatibility/2006">
    <mc:Choice xmlns:p14="http://schemas.microsoft.com/office/powerpoint/2010/main" Requires="p14">
      <p:transition spd="slow" p14:dur="2000" advTm="11334"/>
    </mc:Choice>
    <mc:Fallback>
      <p:transition spd="slow" advTm="113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146437"/>
                                        </p:tgtEl>
                                        <p:attrNameLst>
                                          <p:attrName>style.visibility</p:attrName>
                                        </p:attrNameLst>
                                      </p:cBhvr>
                                      <p:to>
                                        <p:strVal val="visible"/>
                                      </p:to>
                                    </p:set>
                                    <p:animEffect transition="in" filter="dissolve">
                                      <p:cBhvr>
                                        <p:cTn id="11" dur="500"/>
                                        <p:tgtEl>
                                          <p:spTgt spid="146437"/>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1" fill="hold" grpId="0" nodeType="clickEffect">
                                  <p:stCondLst>
                                    <p:cond delay="0"/>
                                  </p:stCondLst>
                                  <p:childTnLst>
                                    <p:set>
                                      <p:cBhvr>
                                        <p:cTn id="15" dur="1" fill="hold">
                                          <p:stCondLst>
                                            <p:cond delay="0"/>
                                          </p:stCondLst>
                                        </p:cTn>
                                        <p:tgtEl>
                                          <p:spTgt spid="146434"/>
                                        </p:tgtEl>
                                        <p:attrNameLst>
                                          <p:attrName>style.visibility</p:attrName>
                                        </p:attrNameLst>
                                      </p:cBhvr>
                                      <p:to>
                                        <p:strVal val="visible"/>
                                      </p:to>
                                    </p:set>
                                    <p:anim calcmode="lin" valueType="num">
                                      <p:cBhvr additive="base">
                                        <p:cTn id="16" dur="1000" fill="hold"/>
                                        <p:tgtEl>
                                          <p:spTgt spid="146434"/>
                                        </p:tgtEl>
                                        <p:attrNameLst>
                                          <p:attrName>ppt_x</p:attrName>
                                        </p:attrNameLst>
                                      </p:cBhvr>
                                      <p:tavLst>
                                        <p:tav tm="0">
                                          <p:val>
                                            <p:strVal val="#ppt_x"/>
                                          </p:val>
                                        </p:tav>
                                        <p:tav tm="100000">
                                          <p:val>
                                            <p:strVal val="#ppt_x"/>
                                          </p:val>
                                        </p:tav>
                                      </p:tavLst>
                                    </p:anim>
                                    <p:anim calcmode="lin" valueType="num">
                                      <p:cBhvr additive="base">
                                        <p:cTn id="17" dur="1000" fill="hold"/>
                                        <p:tgtEl>
                                          <p:spTgt spid="146434"/>
                                        </p:tgtEl>
                                        <p:attrNameLst>
                                          <p:attrName>ppt_y</p:attrName>
                                        </p:attrNameLst>
                                      </p:cBhvr>
                                      <p:tavLst>
                                        <p:tav tm="0">
                                          <p:val>
                                            <p:strVal val="0-#ppt_h/2"/>
                                          </p:val>
                                        </p:tav>
                                        <p:tav tm="100000">
                                          <p:val>
                                            <p:strVal val="#ppt_y"/>
                                          </p:val>
                                        </p:tav>
                                      </p:tavLst>
                                    </p:anim>
                                  </p:childTnLst>
                                </p:cTn>
                              </p:par>
                              <p:par>
                                <p:cTn id="18" presetID="2" presetClass="entr" presetSubtype="12" fill="hold" grpId="0" nodeType="withEffect">
                                  <p:stCondLst>
                                    <p:cond delay="0"/>
                                  </p:stCondLst>
                                  <p:childTnLst>
                                    <p:set>
                                      <p:cBhvr>
                                        <p:cTn id="19" dur="1" fill="hold">
                                          <p:stCondLst>
                                            <p:cond delay="0"/>
                                          </p:stCondLst>
                                        </p:cTn>
                                        <p:tgtEl>
                                          <p:spTgt spid="146435"/>
                                        </p:tgtEl>
                                        <p:attrNameLst>
                                          <p:attrName>style.visibility</p:attrName>
                                        </p:attrNameLst>
                                      </p:cBhvr>
                                      <p:to>
                                        <p:strVal val="visible"/>
                                      </p:to>
                                    </p:set>
                                    <p:anim calcmode="lin" valueType="num">
                                      <p:cBhvr additive="base">
                                        <p:cTn id="20" dur="1000" fill="hold"/>
                                        <p:tgtEl>
                                          <p:spTgt spid="146435"/>
                                        </p:tgtEl>
                                        <p:attrNameLst>
                                          <p:attrName>ppt_x</p:attrName>
                                        </p:attrNameLst>
                                      </p:cBhvr>
                                      <p:tavLst>
                                        <p:tav tm="0">
                                          <p:val>
                                            <p:strVal val="0-#ppt_w/2"/>
                                          </p:val>
                                        </p:tav>
                                        <p:tav tm="100000">
                                          <p:val>
                                            <p:strVal val="#ppt_x"/>
                                          </p:val>
                                        </p:tav>
                                      </p:tavLst>
                                    </p:anim>
                                    <p:anim calcmode="lin" valueType="num">
                                      <p:cBhvr additive="base">
                                        <p:cTn id="21" dur="1000" fill="hold"/>
                                        <p:tgtEl>
                                          <p:spTgt spid="146435"/>
                                        </p:tgtEl>
                                        <p:attrNameLst>
                                          <p:attrName>ppt_y</p:attrName>
                                        </p:attrNameLst>
                                      </p:cBhvr>
                                      <p:tavLst>
                                        <p:tav tm="0">
                                          <p:val>
                                            <p:strVal val="1+#ppt_h/2"/>
                                          </p:val>
                                        </p:tav>
                                        <p:tav tm="100000">
                                          <p:val>
                                            <p:strVal val="#ppt_y"/>
                                          </p:val>
                                        </p:tav>
                                      </p:tavLst>
                                    </p:anim>
                                  </p:childTnLst>
                                </p:cTn>
                              </p:par>
                              <p:par>
                                <p:cTn id="22" presetID="2" presetClass="entr" presetSubtype="6" fill="hold" grpId="0" nodeType="withEffect">
                                  <p:stCondLst>
                                    <p:cond delay="0"/>
                                  </p:stCondLst>
                                  <p:childTnLst>
                                    <p:set>
                                      <p:cBhvr>
                                        <p:cTn id="23" dur="1" fill="hold">
                                          <p:stCondLst>
                                            <p:cond delay="0"/>
                                          </p:stCondLst>
                                        </p:cTn>
                                        <p:tgtEl>
                                          <p:spTgt spid="146436"/>
                                        </p:tgtEl>
                                        <p:attrNameLst>
                                          <p:attrName>style.visibility</p:attrName>
                                        </p:attrNameLst>
                                      </p:cBhvr>
                                      <p:to>
                                        <p:strVal val="visible"/>
                                      </p:to>
                                    </p:set>
                                    <p:anim calcmode="lin" valueType="num">
                                      <p:cBhvr additive="base">
                                        <p:cTn id="24" dur="1000" fill="hold"/>
                                        <p:tgtEl>
                                          <p:spTgt spid="146436"/>
                                        </p:tgtEl>
                                        <p:attrNameLst>
                                          <p:attrName>ppt_x</p:attrName>
                                        </p:attrNameLst>
                                      </p:cBhvr>
                                      <p:tavLst>
                                        <p:tav tm="0">
                                          <p:val>
                                            <p:strVal val="1+#ppt_w/2"/>
                                          </p:val>
                                        </p:tav>
                                        <p:tav tm="100000">
                                          <p:val>
                                            <p:strVal val="#ppt_x"/>
                                          </p:val>
                                        </p:tav>
                                      </p:tavLst>
                                    </p:anim>
                                    <p:anim calcmode="lin" valueType="num">
                                      <p:cBhvr additive="base">
                                        <p:cTn id="25" dur="1000" fill="hold"/>
                                        <p:tgtEl>
                                          <p:spTgt spid="1464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6" fill="hold" display="0">
                  <p:stCondLst>
                    <p:cond delay="indefinite"/>
                  </p:stCondLst>
                  <p:endCondLst>
                    <p:cond evt="onStopAudio" delay="0">
                      <p:tgtEl>
                        <p:sldTgt/>
                      </p:tgtEl>
                    </p:cond>
                  </p:endCondLst>
                </p:cTn>
                <p:tgtEl>
                  <p:spTgt spid="2"/>
                </p:tgtEl>
              </p:cMediaNode>
            </p:audio>
          </p:childTnLst>
        </p:cTn>
      </p:par>
    </p:tnLst>
    <p:bldLst>
      <p:bldP spid="146434" grpId="0"/>
      <p:bldP spid="146435" grpId="0"/>
      <p:bldP spid="14643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a:xfrm>
            <a:off x="685800" y="260350"/>
            <a:ext cx="7772400" cy="1143000"/>
          </a:xfrm>
        </p:spPr>
        <p:txBody>
          <a:bodyPr/>
          <a:lstStyle/>
          <a:p>
            <a:r>
              <a:rPr lang="en-US" altLang="en-US" sz="3600" b="1">
                <a:solidFill>
                  <a:schemeClr val="bg1"/>
                </a:solidFill>
                <a:latin typeface="Comic Sans MS" panose="030F0702030302020204" pitchFamily="66" charset="0"/>
              </a:rPr>
              <a:t>AGENTS</a:t>
            </a:r>
          </a:p>
        </p:txBody>
      </p:sp>
      <p:sp>
        <p:nvSpPr>
          <p:cNvPr id="162819" name="Rectangle 3"/>
          <p:cNvSpPr>
            <a:spLocks noGrp="1" noChangeArrowheads="1"/>
          </p:cNvSpPr>
          <p:nvPr>
            <p:ph type="body" idx="1"/>
          </p:nvPr>
        </p:nvSpPr>
        <p:spPr>
          <a:xfrm>
            <a:off x="1838325" y="1628775"/>
            <a:ext cx="5686425" cy="4114800"/>
          </a:xfrm>
          <a:solidFill>
            <a:schemeClr val="bg1"/>
          </a:solidFill>
        </p:spPr>
        <p:txBody>
          <a:bodyPr/>
          <a:lstStyle/>
          <a:p>
            <a:pPr algn="ctr" rtl="0">
              <a:buFontTx/>
              <a:buNone/>
            </a:pPr>
            <a:r>
              <a:rPr lang="en-US" altLang="en-US">
                <a:latin typeface="Comic Sans MS" panose="030F0702030302020204" pitchFamily="66" charset="0"/>
              </a:rPr>
              <a:t>Nutrients</a:t>
            </a:r>
          </a:p>
          <a:p>
            <a:pPr algn="ctr" rtl="0">
              <a:buFontTx/>
              <a:buNone/>
            </a:pPr>
            <a:r>
              <a:rPr lang="en-US" altLang="en-US">
                <a:latin typeface="Comic Sans MS" panose="030F0702030302020204" pitchFamily="66" charset="0"/>
              </a:rPr>
              <a:t>Poisons</a:t>
            </a:r>
          </a:p>
          <a:p>
            <a:pPr algn="ctr" rtl="0">
              <a:buFontTx/>
              <a:buNone/>
            </a:pPr>
            <a:r>
              <a:rPr lang="en-US" altLang="en-US">
                <a:latin typeface="Comic Sans MS" panose="030F0702030302020204" pitchFamily="66" charset="0"/>
              </a:rPr>
              <a:t>Allergens</a:t>
            </a:r>
          </a:p>
          <a:p>
            <a:pPr algn="ctr" rtl="0">
              <a:buFontTx/>
              <a:buNone/>
            </a:pPr>
            <a:r>
              <a:rPr lang="en-US" altLang="en-US">
                <a:latin typeface="Comic Sans MS" panose="030F0702030302020204" pitchFamily="66" charset="0"/>
              </a:rPr>
              <a:t>Radiation</a:t>
            </a:r>
          </a:p>
          <a:p>
            <a:pPr algn="ctr" rtl="0">
              <a:buFontTx/>
              <a:buNone/>
            </a:pPr>
            <a:r>
              <a:rPr lang="en-US" altLang="en-US">
                <a:latin typeface="Comic Sans MS" panose="030F0702030302020204" pitchFamily="66" charset="0"/>
              </a:rPr>
              <a:t>Physical trauma</a:t>
            </a:r>
          </a:p>
          <a:p>
            <a:pPr algn="ctr" rtl="0">
              <a:buFontTx/>
              <a:buNone/>
            </a:pPr>
            <a:r>
              <a:rPr lang="en-US" altLang="en-US">
                <a:latin typeface="Comic Sans MS" panose="030F0702030302020204" pitchFamily="66" charset="0"/>
              </a:rPr>
              <a:t>Microbes</a:t>
            </a:r>
          </a:p>
          <a:p>
            <a:pPr algn="ctr" rtl="0">
              <a:buFontTx/>
              <a:buNone/>
            </a:pPr>
            <a:r>
              <a:rPr lang="en-US" altLang="en-US">
                <a:latin typeface="Comic Sans MS" panose="030F0702030302020204" pitchFamily="66" charset="0"/>
              </a:rPr>
              <a:t>Psychological experiences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647524896"/>
      </p:ext>
    </p:extLst>
  </p:cSld>
  <p:clrMapOvr>
    <a:masterClrMapping/>
  </p:clrMapOvr>
  <mc:AlternateContent xmlns:mc="http://schemas.openxmlformats.org/markup-compatibility/2006">
    <mc:Choice xmlns:p14="http://schemas.microsoft.com/office/powerpoint/2010/main" Requires="p14">
      <p:transition spd="slow" p14:dur="2000" advTm="16969"/>
    </mc:Choice>
    <mc:Fallback>
      <p:transition spd="slow" advTm="169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828" x="4006850" y="3587750"/>
          <p14:tracePt t="2834" x="3994150" y="3562350"/>
          <p14:tracePt t="2841" x="3994150" y="3543300"/>
          <p14:tracePt t="2856" x="3975100" y="3486150"/>
          <p14:tracePt t="2873" x="3975100" y="3441700"/>
          <p14:tracePt t="2890" x="3981450" y="3352800"/>
          <p14:tracePt t="2907" x="4013200" y="3181350"/>
          <p14:tracePt t="2924" x="4051300" y="3048000"/>
          <p14:tracePt t="2973" x="4381500" y="2540000"/>
          <p14:tracePt t="3022" x="5029200" y="2127250"/>
          <p14:tracePt t="3073" x="5549900" y="2070100"/>
          <p14:tracePt t="3089" x="5670550" y="2108200"/>
          <p14:tracePt t="3106" x="5854700" y="2203450"/>
          <p14:tracePt t="3123" x="5956300" y="2254250"/>
          <p14:tracePt t="3139" x="6026150" y="2298700"/>
          <p14:tracePt t="3156" x="6070600" y="2330450"/>
          <p14:tracePt t="3173" x="6089650" y="2343150"/>
          <p14:tracePt t="3189" x="6089650" y="2355850"/>
          <p14:tracePt t="3206" x="6089650" y="2374900"/>
          <p14:tracePt t="3223" x="6089650" y="2381250"/>
          <p14:tracePt t="3239" x="6089650" y="2387600"/>
          <p14:tracePt t="3274" x="6076950" y="2387600"/>
          <p14:tracePt t="3280" x="6057900" y="2368550"/>
          <p14:tracePt t="3289" x="6038850" y="2343150"/>
          <p14:tracePt t="3307" x="5975350" y="2273300"/>
          <p14:tracePt t="3323" x="5861050" y="2127250"/>
          <p14:tracePt t="3340" x="5784850" y="1993900"/>
          <p14:tracePt t="3356" x="5664200" y="1758950"/>
          <p14:tracePt t="3372" x="5588000" y="1612900"/>
          <p14:tracePt t="3389" x="5518150" y="1460500"/>
          <p14:tracePt t="3406" x="5435600" y="1289050"/>
          <p14:tracePt t="3422" x="5397500" y="1212850"/>
          <p14:tracePt t="3439" x="5365750" y="1168400"/>
          <p14:tracePt t="3456" x="5334000" y="1130300"/>
          <p14:tracePt t="3472" x="5321300" y="1123950"/>
          <p14:tracePt t="3489" x="5314950" y="1123950"/>
          <p14:tracePt t="3506" x="5289550" y="1162050"/>
          <p14:tracePt t="3522" x="5251450" y="1263650"/>
          <p14:tracePt t="3539" x="5175250" y="1543050"/>
          <p14:tracePt t="3556" x="5111750" y="1835150"/>
          <p14:tracePt t="3572" x="5016500" y="2451100"/>
          <p14:tracePt t="3589" x="4978400" y="2921000"/>
          <p14:tracePt t="3606" x="4965700" y="3467100"/>
          <p14:tracePt t="3623" x="4978400" y="4076700"/>
          <p14:tracePt t="3639" x="5003800" y="4413250"/>
          <p14:tracePt t="3656" x="5048250" y="4711700"/>
          <p14:tracePt t="3672" x="5073650" y="4845050"/>
          <p14:tracePt t="3689" x="5086350" y="4914900"/>
          <p14:tracePt t="3706" x="5099050" y="4965700"/>
          <p14:tracePt t="3723" x="5105400" y="4972050"/>
          <p14:tracePt t="3739" x="5111750" y="4978400"/>
          <p14:tracePt t="3844" x="5105400" y="4978400"/>
          <p14:tracePt t="3860" x="5099050" y="4972050"/>
          <p14:tracePt t="3864" x="5086350" y="4959350"/>
          <p14:tracePt t="3873" x="5067300" y="4953000"/>
          <p14:tracePt t="3890" x="5035550" y="4933950"/>
          <p14:tracePt t="3906" x="4997450" y="4914900"/>
          <p14:tracePt t="3923" x="4946650" y="4889500"/>
          <p14:tracePt t="3939" x="4914900" y="4883150"/>
          <p14:tracePt t="3956" x="4895850" y="4876800"/>
          <p14:tracePt t="4004" x="4895850" y="4883150"/>
          <p14:tracePt t="4018" x="4895850" y="4889500"/>
          <p14:tracePt t="4027" x="4895850" y="4902200"/>
          <p14:tracePt t="4039" x="4895850" y="4914900"/>
          <p14:tracePt t="4056" x="4895850" y="4933950"/>
          <p14:tracePt t="4072" x="4895850" y="4965700"/>
          <p14:tracePt t="4089" x="4902200" y="5022850"/>
          <p14:tracePt t="4106" x="4902200" y="5048250"/>
          <p14:tracePt t="4123" x="4902200" y="5086350"/>
          <p14:tracePt t="4139" x="4902200" y="5092700"/>
          <p14:tracePt t="4173" x="4902200" y="5099050"/>
          <p14:tracePt t="4373" x="4902200" y="5092700"/>
          <p14:tracePt t="4493" x="4902200" y="5086350"/>
          <p14:tracePt t="4832" x="4889500" y="5086350"/>
          <p14:tracePt t="4849" x="4876800" y="5086350"/>
          <p14:tracePt t="4856" x="4870450" y="5086350"/>
          <p14:tracePt t="4873" x="4845050" y="5080000"/>
          <p14:tracePt t="4889" x="4819650" y="5067300"/>
          <p14:tracePt t="4906" x="4806950" y="5054600"/>
          <p14:tracePt t="4924" x="4794250" y="5054600"/>
          <p14:tracePt t="4973" x="4705350" y="4832350"/>
          <p14:tracePt t="5023" x="4540250" y="4394200"/>
          <p14:tracePt t="5073" x="4406900" y="3721100"/>
          <p14:tracePt t="5089" x="4387850" y="3498850"/>
          <p14:tracePt t="5106" x="4381500" y="3213100"/>
          <p14:tracePt t="5123" x="4381500" y="3048000"/>
          <p14:tracePt t="5139" x="4406900" y="2806700"/>
          <p14:tracePt t="5156" x="4432300" y="2679700"/>
          <p14:tracePt t="5172" x="4489450" y="2533650"/>
          <p14:tracePt t="5190" x="4514850" y="2470150"/>
          <p14:tracePt t="5206" x="4533900" y="2406650"/>
          <p14:tracePt t="5210" x="4546600" y="2387600"/>
          <p14:tracePt t="5223" x="4552950" y="2368550"/>
          <p14:tracePt t="5239" x="4552950" y="2355850"/>
          <p14:tracePt t="5299" x="4559300" y="2368550"/>
          <p14:tracePt t="5306" x="4565650" y="2381250"/>
          <p14:tracePt t="5313" x="4565650" y="2413000"/>
          <p14:tracePt t="5323" x="4572000" y="2444750"/>
          <p14:tracePt t="5339" x="4578350" y="2571750"/>
          <p14:tracePt t="5356" x="4597400" y="2901950"/>
          <p14:tracePt t="5372" x="4597400" y="3194050"/>
          <p14:tracePt t="5389" x="4597400" y="3625850"/>
          <p14:tracePt t="5406" x="4584700" y="3892550"/>
          <p14:tracePt t="5423" x="4591050" y="4152900"/>
          <p14:tracePt t="5439" x="4603750" y="4470400"/>
          <p14:tracePt t="5456" x="4616450" y="4648200"/>
          <p14:tracePt t="5473" x="4635500" y="4813300"/>
          <p14:tracePt t="5490" x="4641850" y="4851400"/>
          <p14:tracePt t="5506" x="4641850" y="4870450"/>
          <p14:tracePt t="5523" x="4648200" y="4870450"/>
          <p14:tracePt t="5583" x="4648200" y="4864100"/>
          <p14:tracePt t="5628" x="4648200" y="4857750"/>
          <p14:tracePt t="5716" x="4648200" y="4851400"/>
          <p14:tracePt t="5724" x="4641850" y="4838700"/>
          <p14:tracePt t="5730" x="4641850" y="4826000"/>
          <p14:tracePt t="5739" x="4641850" y="4800600"/>
          <p14:tracePt t="5756" x="4616450" y="4705350"/>
          <p14:tracePt t="5773" x="4610100" y="4540250"/>
          <p14:tracePt t="5789" x="4603750" y="4375150"/>
          <p14:tracePt t="5806" x="4591050" y="4171950"/>
          <p14:tracePt t="5823" x="4603750" y="3867150"/>
          <p14:tracePt t="5839" x="4629150" y="3644900"/>
          <p14:tracePt t="5856" x="4686300" y="3365500"/>
          <p14:tracePt t="5873" x="4718050" y="3225800"/>
          <p14:tracePt t="5889" x="4743450" y="3124200"/>
          <p14:tracePt t="5906" x="4768850" y="3028950"/>
          <p14:tracePt t="5923" x="4775200" y="3003550"/>
          <p14:tracePt t="5939" x="4794250" y="2971800"/>
          <p14:tracePt t="5956" x="4819650" y="2952750"/>
          <p14:tracePt t="5973" x="4870450" y="2914650"/>
          <p14:tracePt t="5989" x="5010150" y="2851150"/>
          <p14:tracePt t="6006" x="5092700" y="2813050"/>
          <p14:tracePt t="6023" x="5219700" y="2755900"/>
          <p14:tracePt t="6040" x="5302250" y="2736850"/>
          <p14:tracePt t="6056" x="5391150" y="2711450"/>
          <p14:tracePt t="6073" x="5499100" y="2679700"/>
          <p14:tracePt t="6089" x="5562600" y="2654300"/>
          <p14:tracePt t="6106" x="5638800" y="2584450"/>
          <p14:tracePt t="6123" x="5676900" y="2520950"/>
          <p14:tracePt t="6139" x="5702300" y="2476500"/>
          <p14:tracePt t="6156" x="5721350" y="2400300"/>
          <p14:tracePt t="6173" x="5727700" y="2343150"/>
          <p14:tracePt t="6189" x="5727700" y="2292350"/>
          <p14:tracePt t="6206" x="5721350" y="2178050"/>
          <p14:tracePt t="6210" x="5715000" y="2133600"/>
          <p14:tracePt t="6223" x="5708650" y="2089150"/>
          <p14:tracePt t="6240" x="5676900" y="1981200"/>
          <p14:tracePt t="6256" x="5651500" y="1936750"/>
          <p14:tracePt t="6273" x="5626100" y="1892300"/>
          <p14:tracePt t="6289" x="5613400" y="1879600"/>
          <p14:tracePt t="6306" x="5607050" y="1873250"/>
          <p14:tracePt t="6323" x="5600700" y="1866900"/>
          <p14:tracePt t="6406" x="5594350" y="1866900"/>
          <p14:tracePt t="6455" x="5594350" y="1879600"/>
          <p14:tracePt t="6461" x="5581650" y="1898650"/>
          <p14:tracePt t="6473" x="5568950" y="1924050"/>
          <p14:tracePt t="6489" x="5492750" y="2032000"/>
          <p14:tracePt t="6506" x="5416550" y="2171700"/>
          <p14:tracePt t="6523" x="5340350" y="2286000"/>
          <p14:tracePt t="6539" x="5226050" y="2438400"/>
          <p14:tracePt t="6556" x="5168900" y="2527300"/>
          <p14:tracePt t="6573" x="5086350" y="2654300"/>
          <p14:tracePt t="6589" x="5054600" y="2717800"/>
          <p14:tracePt t="6606" x="5029200" y="2762250"/>
          <p14:tracePt t="6623" x="4997450" y="2806700"/>
          <p14:tracePt t="6639" x="4991100" y="2825750"/>
          <p14:tracePt t="6656" x="4972050" y="2851150"/>
          <p14:tracePt t="6673" x="4965700" y="2870200"/>
          <p14:tracePt t="6690" x="4946650" y="2901950"/>
          <p14:tracePt t="6706" x="4914900" y="2946400"/>
          <p14:tracePt t="6723" x="4908550" y="2984500"/>
          <p14:tracePt t="6739" x="4883150" y="3048000"/>
          <p14:tracePt t="6756" x="4870450" y="3086100"/>
          <p14:tracePt t="6772" x="4857750" y="3111500"/>
          <p14:tracePt t="6789" x="4845050" y="3149600"/>
          <p14:tracePt t="6806" x="4845050" y="3168650"/>
          <p14:tracePt t="6823" x="4838700" y="3175000"/>
          <p14:tracePt t="7088" x="4876800" y="3168650"/>
          <p14:tracePt t="7095" x="4927600" y="3162300"/>
          <p14:tracePt t="7106" x="4997450" y="3143250"/>
          <p14:tracePt t="7123" x="5187950" y="3130550"/>
          <p14:tracePt t="7140" x="5327650" y="3130550"/>
          <p14:tracePt t="7156" x="5454650" y="3130550"/>
          <p14:tracePt t="7173" x="5594350" y="3130550"/>
          <p14:tracePt t="7189" x="5645150" y="3130550"/>
          <p14:tracePt t="7206" x="5695950" y="3143250"/>
          <p14:tracePt t="7223" x="5715000" y="3149600"/>
          <p14:tracePt t="7240" x="5727700" y="3162300"/>
          <p14:tracePt t="7256" x="5740400" y="3168650"/>
          <p14:tracePt t="7273" x="5746750" y="3168650"/>
          <p14:tracePt t="7568" x="5740400" y="3181350"/>
          <p14:tracePt t="7574" x="5721350" y="3194050"/>
          <p14:tracePt t="7585" x="5695950" y="3206750"/>
          <p14:tracePt t="7590" x="5670550" y="3225800"/>
          <p14:tracePt t="7607" x="5613400" y="3263900"/>
          <p14:tracePt t="7623" x="5530850" y="3314700"/>
          <p14:tracePt t="7640" x="5391150" y="3384550"/>
          <p14:tracePt t="7656" x="5283200" y="3441700"/>
          <p14:tracePt t="7706" x="5010150" y="3619500"/>
          <p14:tracePt t="7708" x="4984750" y="3638550"/>
          <p14:tracePt t="7756" x="4851400" y="3733800"/>
          <p14:tracePt t="7806" x="4711700" y="3854450"/>
          <p14:tracePt t="7823" x="4705350" y="3873500"/>
          <p14:tracePt t="7839" x="4686300" y="3898900"/>
          <p14:tracePt t="7856" x="4679950" y="3917950"/>
          <p14:tracePt t="7873" x="4673600" y="3949700"/>
          <p14:tracePt t="7889" x="4660900" y="4006850"/>
          <p14:tracePt t="7906" x="4648200" y="4057650"/>
          <p14:tracePt t="7923" x="4641850" y="4102100"/>
          <p14:tracePt t="7939" x="4629150" y="4121150"/>
          <p14:tracePt t="7956" x="4629150" y="4133850"/>
          <p14:tracePt t="7973" x="4622800" y="4146550"/>
          <p14:tracePt t="8006" x="4622800" y="4152900"/>
          <p14:tracePt t="8127" x="4616450" y="4146550"/>
          <p14:tracePt t="8131" x="4616450" y="4140200"/>
          <p14:tracePt t="8264" x="4622800" y="4140200"/>
          <p14:tracePt t="8278" x="4635500" y="4140200"/>
          <p14:tracePt t="8286" x="4641850" y="4140200"/>
          <p14:tracePt t="8294" x="4660900" y="4140200"/>
          <p14:tracePt t="8306" x="4718050" y="4152900"/>
          <p14:tracePt t="8323" x="4813300" y="4191000"/>
          <p14:tracePt t="8340" x="4902200" y="4222750"/>
          <p14:tracePt t="8356" x="5073650" y="4292600"/>
          <p14:tracePt t="8373" x="5175250" y="4330700"/>
          <p14:tracePt t="8390" x="5327650" y="4387850"/>
          <p14:tracePt t="8406" x="5403850" y="4400550"/>
          <p14:tracePt t="8423" x="5480050" y="4406900"/>
          <p14:tracePt t="8426" x="5518150" y="4406900"/>
          <p14:tracePt t="8440" x="5562600" y="4394200"/>
          <p14:tracePt t="8456" x="5607050" y="4381500"/>
          <p14:tracePt t="8473" x="5657850" y="4362450"/>
          <p14:tracePt t="8490" x="5702300" y="4343400"/>
          <p14:tracePt t="8506" x="5740400" y="4318000"/>
          <p14:tracePt t="8523" x="5822950" y="4279900"/>
          <p14:tracePt t="8540" x="5867400" y="4260850"/>
          <p14:tracePt t="8556" x="5899150" y="4235450"/>
          <p14:tracePt t="8573" x="5918200" y="4235450"/>
          <p14:tracePt t="8668" x="5918200" y="4229100"/>
          <p14:tracePt t="8829" x="5918200" y="4235450"/>
          <p14:tracePt t="8841" x="5918200" y="4241800"/>
          <p14:tracePt t="8852" x="5905500" y="4241800"/>
          <p14:tracePt t="8873" x="5842000" y="4267200"/>
          <p14:tracePt t="8923" x="5461000" y="4381500"/>
          <p14:tracePt t="8973" x="4864100" y="4572000"/>
          <p14:tracePt t="9023" x="4330700" y="4768850"/>
          <p14:tracePt t="9039" x="4248150" y="4800600"/>
          <p14:tracePt t="9056" x="4178300" y="4819650"/>
          <p14:tracePt t="9073" x="4089400" y="4857750"/>
          <p14:tracePt t="9090" x="4044950" y="4883150"/>
          <p14:tracePt t="9106" x="4000500" y="4908550"/>
          <p14:tracePt t="9123" x="3981450" y="4933950"/>
          <p14:tracePt t="9140" x="3968750" y="4946650"/>
          <p14:tracePt t="9156" x="3956050" y="4959350"/>
          <p14:tracePt t="9173" x="3943350" y="4984750"/>
          <p14:tracePt t="9190" x="3930650" y="5003800"/>
          <p14:tracePt t="9206" x="3917950" y="5022850"/>
          <p14:tracePt t="9223" x="3898900" y="5048250"/>
          <p14:tracePt t="9240" x="3886200" y="5099050"/>
          <p14:tracePt t="9256" x="3867150" y="5137150"/>
          <p14:tracePt t="9273" x="3848100" y="5175250"/>
          <p14:tracePt t="9289" x="3816350" y="5232400"/>
          <p14:tracePt t="9306" x="3803650" y="5276850"/>
          <p14:tracePt t="9323" x="3778250" y="5334000"/>
          <p14:tracePt t="9340" x="3765550" y="5365750"/>
          <p14:tracePt t="9356" x="3752850" y="5391150"/>
          <p14:tracePt t="9373" x="3752850" y="5416550"/>
          <p14:tracePt t="9390" x="3752850" y="5429250"/>
          <p14:tracePt t="9406" x="3759200" y="5454650"/>
          <p14:tracePt t="9423" x="3784600" y="5473700"/>
          <p14:tracePt t="9440" x="3810000" y="5499100"/>
          <p14:tracePt t="9456" x="3854450" y="5537200"/>
          <p14:tracePt t="9473" x="3892550" y="5556250"/>
          <p14:tracePt t="9490" x="3937000" y="5575300"/>
          <p14:tracePt t="9506" x="3968750" y="5588000"/>
          <p14:tracePt t="9523" x="3994150" y="5600700"/>
          <p14:tracePt t="9540" x="4044950" y="5600700"/>
          <p14:tracePt t="9556" x="4070350" y="5600700"/>
          <p14:tracePt t="9573" x="4114800" y="5600700"/>
          <p14:tracePt t="9590" x="4146550" y="5600700"/>
          <p14:tracePt t="9606" x="4165600" y="5600700"/>
          <p14:tracePt t="9623" x="4184650" y="5600700"/>
          <p14:tracePt t="9640" x="4184650" y="5594350"/>
          <p14:tracePt t="9656" x="4197350" y="5594350"/>
          <p14:tracePt t="9673" x="4203700" y="5581650"/>
          <p14:tracePt t="9691" x="4216400" y="5575300"/>
          <p14:tracePt t="9706" x="4216400" y="5568950"/>
          <p14:tracePt t="9727" x="4222750" y="5562600"/>
          <p14:tracePt t="9747" x="4229100" y="5556250"/>
          <p14:tracePt t="9756" x="4235450" y="5549900"/>
          <p14:tracePt t="9773" x="4248150" y="5530850"/>
          <p14:tracePt t="9790" x="4298950" y="5454650"/>
          <p14:tracePt t="9806" x="4381500" y="5359400"/>
          <p14:tracePt t="9823" x="4489450" y="5251450"/>
          <p14:tracePt t="9839" x="4705350" y="5111750"/>
          <p14:tracePt t="9856" x="4864100" y="5035550"/>
          <p14:tracePt t="9873" x="5194300" y="4908550"/>
          <p14:tracePt t="9890" x="5486400" y="4813300"/>
          <p14:tracePt t="9906" x="5899150" y="4699000"/>
          <p14:tracePt t="9923" x="6076950" y="4667250"/>
          <p14:tracePt t="9940" x="6210300" y="4641850"/>
          <p14:tracePt t="9956" x="6330950" y="4629150"/>
          <p14:tracePt t="9973" x="6381750" y="4629150"/>
          <p14:tracePt t="9990" x="6426200" y="4622800"/>
          <p14:tracePt t="10006" x="6521450" y="4603750"/>
          <p14:tracePt t="10023" x="6591300" y="4578350"/>
          <p14:tracePt t="10040" x="6667500" y="4546600"/>
          <p14:tracePt t="10056" x="6705600" y="4527550"/>
          <p14:tracePt t="10073" x="6724650" y="4514850"/>
          <p14:tracePt t="10089" x="6731000" y="4508500"/>
          <p14:tracePt t="10106" x="6737350" y="4508500"/>
          <p14:tracePt t="10123" x="6737350" y="4495800"/>
          <p14:tracePt t="10140" x="6699250" y="4445000"/>
          <p14:tracePt t="10157" x="6629400" y="4368800"/>
          <p14:tracePt t="10173" x="6470650" y="4210050"/>
          <p14:tracePt t="10190" x="6350000" y="4127500"/>
          <p14:tracePt t="10206" x="6127750" y="3987800"/>
          <p14:tracePt t="10223" x="5981700" y="3930650"/>
          <p14:tracePt t="10240" x="5829300" y="3873500"/>
          <p14:tracePt t="10256" x="5645150" y="3822700"/>
          <p14:tracePt t="10273" x="5562600" y="3790950"/>
          <p14:tracePt t="10290" x="5461000" y="3740150"/>
          <p14:tracePt t="11538" x="5461000" y="3727450"/>
          <p14:tracePt t="11545" x="5461000" y="3708400"/>
          <p14:tracePt t="11556" x="5461000" y="3683000"/>
          <p14:tracePt t="11573" x="5454650" y="3600450"/>
          <p14:tracePt t="11590" x="5454650" y="3536950"/>
          <p14:tracePt t="11607" x="5454650" y="3460750"/>
          <p14:tracePt t="11623" x="5454650" y="3314700"/>
          <p14:tracePt t="11640" x="5454650" y="3175000"/>
          <p14:tracePt t="11690" x="5397500" y="2838450"/>
          <p14:tracePt t="11740" x="5016500" y="2463800"/>
          <p14:tracePt t="11790" x="4451350" y="2279650"/>
          <p14:tracePt t="11806" x="4318000" y="2273300"/>
          <p14:tracePt t="11823" x="4152900" y="2279650"/>
          <p14:tracePt t="11840" x="3962400" y="2311400"/>
          <p14:tracePt t="11856" x="3873500" y="2336800"/>
          <p14:tracePt t="11873" x="3778250" y="2444750"/>
          <p14:tracePt t="11890" x="3708400" y="2597150"/>
          <p14:tracePt t="11906" x="3651250" y="2813050"/>
          <p14:tracePt t="11923" x="3594100" y="3238500"/>
          <p14:tracePt t="11940" x="3581400" y="3530600"/>
          <p14:tracePt t="11956" x="3606800" y="4000500"/>
          <p14:tracePt t="11973" x="3676650" y="4375150"/>
          <p14:tracePt t="11990" x="3759200" y="4718050"/>
          <p14:tracePt t="12006" x="3968750" y="5143500"/>
          <p14:tracePt t="12023" x="4197350" y="5416550"/>
          <p14:tracePt t="12040" x="4489450" y="5607050"/>
          <p14:tracePt t="12056" x="4718050" y="5664200"/>
          <p14:tracePt t="12073" x="4908550" y="5664200"/>
          <p14:tracePt t="12090" x="5118100" y="5588000"/>
          <p14:tracePt t="12106" x="5245100" y="5473700"/>
          <p14:tracePt t="12123" x="5403850" y="5295900"/>
          <p14:tracePt t="12140" x="5499100" y="5137150"/>
          <p14:tracePt t="12157" x="5556250" y="4959350"/>
          <p14:tracePt t="12173" x="5600700" y="4667250"/>
          <p14:tracePt t="12190" x="5588000" y="4476750"/>
          <p14:tracePt t="12206" x="5505450" y="4197350"/>
          <p14:tracePt t="12223" x="5429250" y="4038600"/>
          <p14:tracePt t="12240" x="5327650" y="3905250"/>
          <p14:tracePt t="12256" x="5156200" y="3733800"/>
          <p14:tracePt t="12273" x="5060950" y="3651250"/>
          <p14:tracePt t="12290" x="4883150" y="3594100"/>
          <p14:tracePt t="12306" x="4762500" y="3575050"/>
          <p14:tracePt t="12323" x="4667250" y="3575050"/>
          <p14:tracePt t="12340" x="4552950" y="3594100"/>
          <p14:tracePt t="12356" x="4457700" y="3638550"/>
          <p14:tracePt t="12373" x="4349750" y="3714750"/>
          <p14:tracePt t="12390" x="4222750" y="3860800"/>
          <p14:tracePt t="12406" x="4165600" y="3975100"/>
          <p14:tracePt t="12423" x="4133850" y="4102100"/>
          <p14:tracePt t="12440" x="4146550" y="4171950"/>
          <p14:tracePt t="12457" x="4203700" y="4222750"/>
          <p14:tracePt t="12473" x="4387850" y="4292600"/>
          <p14:tracePt t="12490" x="4495800" y="4324350"/>
          <p14:tracePt t="12506" x="4711700" y="4330700"/>
          <p14:tracePt t="12523" x="4851400" y="4318000"/>
          <p14:tracePt t="12540" x="4972050" y="4273550"/>
          <p14:tracePt t="12556" x="5118100" y="4184650"/>
          <p14:tracePt t="12573" x="5162550" y="4146550"/>
          <p14:tracePt t="12590" x="5187950" y="4108450"/>
          <p14:tracePt t="12606" x="5187950" y="4102100"/>
          <p14:tracePt t="12623" x="5194300" y="4095750"/>
          <p14:tracePt t="12640" x="5175250" y="4064000"/>
          <p14:tracePt t="12656" x="5143500" y="4044950"/>
          <p14:tracePt t="12673" x="5048250" y="3994150"/>
          <p14:tracePt t="12690" x="4953000" y="3975100"/>
          <p14:tracePt t="12706" x="4838700" y="3975100"/>
          <p14:tracePt t="12709" x="4794250" y="3975100"/>
          <p14:tracePt t="12723" x="4705350" y="4006850"/>
          <p14:tracePt t="12740" x="4629150" y="4064000"/>
          <p14:tracePt t="12756" x="4527550" y="4248150"/>
          <p14:tracePt t="12773" x="4476750" y="4419600"/>
          <p14:tracePt t="12790" x="4457700" y="4610100"/>
          <p14:tracePt t="12806" x="4476750" y="4908550"/>
          <p14:tracePt t="12823" x="4540250" y="5105400"/>
          <p14:tracePt t="12840" x="4610100" y="5251450"/>
          <p14:tracePt t="12856" x="4705350" y="5365750"/>
          <p14:tracePt t="12873" x="4768850" y="5397500"/>
          <p14:tracePt t="12890" x="4864100" y="5378450"/>
          <p14:tracePt t="12906" x="4940300" y="5308600"/>
          <p14:tracePt t="12923" x="5003800" y="5232400"/>
          <p14:tracePt t="12940" x="5086350" y="5073650"/>
          <p14:tracePt t="12956" x="5130800" y="4959350"/>
          <p14:tracePt t="12973" x="5168900" y="4819650"/>
          <p14:tracePt t="12990" x="5175250" y="4781550"/>
          <p14:tracePt t="13006" x="5175250" y="4756150"/>
          <p14:tracePt t="13023" x="5156200" y="4718050"/>
          <p14:tracePt t="13040" x="5118100" y="4679950"/>
          <p14:tracePt t="13056" x="4997450" y="4635500"/>
          <p14:tracePt t="13073" x="4857750" y="4603750"/>
          <p14:tracePt t="13090" x="4730750" y="4603750"/>
          <p14:tracePt t="13106" x="4559300" y="4603750"/>
          <p14:tracePt t="13123" x="4451350" y="4616450"/>
          <p14:tracePt t="13140" x="4311650" y="4660900"/>
          <p14:tracePt t="13156" x="4241800" y="4692650"/>
          <p14:tracePt t="13173" x="4197350" y="4737100"/>
          <p14:tracePt t="13190" x="4159250" y="4832350"/>
          <p14:tracePt t="13206" x="4152900" y="4927600"/>
          <p14:tracePt t="13211" x="4152900" y="4972050"/>
          <p14:tracePt t="13223" x="4191000" y="5054600"/>
          <p14:tracePt t="13240" x="4286250" y="5130800"/>
          <p14:tracePt t="13257" x="4432300" y="5175250"/>
          <p14:tracePt t="13273" x="4724400" y="5207000"/>
          <p14:tracePt t="13290" x="4959350" y="5207000"/>
          <p14:tracePt t="13306" x="5226050" y="5187950"/>
          <p14:tracePt t="13323" x="5346700" y="5149850"/>
          <p14:tracePt t="13340" x="5448300" y="5105400"/>
          <p14:tracePt t="13356" x="5537200" y="5029200"/>
          <p14:tracePt t="13373" x="5568950" y="4965700"/>
          <p14:tracePt t="13390" x="5581650" y="4851400"/>
          <p14:tracePt t="13406" x="5575300" y="4775200"/>
          <p14:tracePt t="13423" x="5511800" y="4679950"/>
          <p14:tracePt t="13440" x="5378450" y="4559300"/>
          <p14:tracePt t="13456" x="5251450" y="4483100"/>
          <p14:tracePt t="13473" x="5010150" y="4406900"/>
          <p14:tracePt t="13490" x="4851400" y="4387850"/>
          <p14:tracePt t="13506" x="4699000" y="4387850"/>
          <p14:tracePt t="13523" x="4483100" y="4464050"/>
          <p14:tracePt t="13540" x="4337050" y="4559300"/>
          <p14:tracePt t="13556" x="4235450" y="4667250"/>
          <p14:tracePt t="13573" x="4146550" y="4845050"/>
          <p14:tracePt t="13590" x="4121150" y="4959350"/>
          <p14:tracePt t="13606" x="4146550" y="5118100"/>
          <p14:tracePt t="13623" x="4203700" y="5181600"/>
          <p14:tracePt t="13640" x="4305300" y="5238750"/>
          <p14:tracePt t="13657" x="4514850" y="5308600"/>
          <p14:tracePt t="13673" x="4667250" y="5314950"/>
          <p14:tracePt t="13690" x="4902200" y="5289550"/>
          <p14:tracePt t="13706" x="5003800" y="5251450"/>
          <p14:tracePt t="13723" x="5099050" y="5187950"/>
          <p14:tracePt t="13740" x="5175250" y="5099050"/>
          <p14:tracePt t="13756" x="5207000" y="5060950"/>
          <p14:tracePt t="13773" x="5219700" y="5010150"/>
          <p14:tracePt t="13790" x="5219700" y="4984750"/>
          <p14:tracePt t="13807" x="5207000" y="4965700"/>
          <p14:tracePt t="13823" x="5175250" y="4927600"/>
          <p14:tracePt t="13840" x="5130800" y="4908550"/>
          <p14:tracePt t="13856" x="5029200" y="4889500"/>
          <p14:tracePt t="13873" x="4927600" y="4889500"/>
          <p14:tracePt t="13890" x="4826000" y="4889500"/>
          <p14:tracePt t="13907" x="4705350" y="4908550"/>
          <p14:tracePt t="13923" x="4641850" y="4933950"/>
          <p14:tracePt t="13940" x="4559300" y="4978400"/>
          <p14:tracePt t="13956" x="4527550" y="5003800"/>
          <p14:tracePt t="13973" x="4514850" y="5022850"/>
          <p14:tracePt t="13990" x="4502150" y="5048250"/>
          <p14:tracePt t="14006" x="4508500" y="5067300"/>
          <p14:tracePt t="14023" x="4546600" y="5092700"/>
          <p14:tracePt t="14040" x="4591050" y="5124450"/>
          <p14:tracePt t="14056" x="4660900" y="5137150"/>
          <p14:tracePt t="14073" x="4794250" y="5130800"/>
          <p14:tracePt t="14090" x="4914900" y="5092700"/>
          <p14:tracePt t="14106" x="5086350" y="5022850"/>
          <p14:tracePt t="14123" x="5175250" y="4978400"/>
          <p14:tracePt t="14140" x="5245100" y="4933950"/>
          <p14:tracePt t="14156" x="5308600" y="4889500"/>
          <p14:tracePt t="14173" x="5340350" y="4851400"/>
          <p14:tracePt t="14190" x="5346700" y="4819650"/>
          <p14:tracePt t="14206" x="5340350" y="4756150"/>
          <p14:tracePt t="14223" x="5302250" y="4705350"/>
          <p14:tracePt t="14240" x="5226050" y="4635500"/>
          <p14:tracePt t="14256" x="5118100" y="4578350"/>
          <p14:tracePt t="14273" x="4984750" y="4533900"/>
          <p14:tracePt t="14290" x="4768850" y="4495800"/>
          <p14:tracePt t="14306" x="4654550" y="4495800"/>
          <p14:tracePt t="14323" x="4476750" y="4546600"/>
          <p14:tracePt t="14340" x="4368800" y="4603750"/>
          <p14:tracePt t="14357" x="4292600" y="4673600"/>
          <p14:tracePt t="14373" x="4235450" y="4762500"/>
          <p14:tracePt t="14390" x="4216400" y="4826000"/>
          <p14:tracePt t="14406" x="4216400" y="4895850"/>
          <p14:tracePt t="14423" x="4241800" y="4959350"/>
          <p14:tracePt t="14440" x="4305300" y="5029200"/>
          <p14:tracePt t="14456" x="4495800" y="5137150"/>
          <p14:tracePt t="14473" x="4654550" y="5187950"/>
          <p14:tracePt t="14490" x="4959350" y="5238750"/>
          <p14:tracePt t="14506" x="5149850" y="5257800"/>
          <p14:tracePt t="14523" x="5289550" y="5257800"/>
          <p14:tracePt t="14540" x="5403850" y="5232400"/>
          <p14:tracePt t="14556" x="5435600" y="5207000"/>
          <p14:tracePt t="14573" x="5448300" y="5194300"/>
          <p14:tracePt t="14590" x="5448300" y="5181600"/>
          <p14:tracePt t="14606" x="5435600" y="5130800"/>
          <p14:tracePt t="14623" x="5372100" y="5003800"/>
          <p14:tracePt t="14640" x="5314950" y="4927600"/>
          <p14:tracePt t="14657" x="5226050" y="4845050"/>
          <p14:tracePt t="14673" x="5041900" y="4756150"/>
          <p14:tracePt t="14690" x="4902200" y="4730750"/>
          <p14:tracePt t="14707" x="4730750" y="4749800"/>
          <p14:tracePt t="14723" x="4603750" y="4787900"/>
          <p14:tracePt t="14740" x="4483100" y="4838700"/>
          <p14:tracePt t="14757" x="4330700" y="4933950"/>
          <p14:tracePt t="14773" x="4267200" y="5022850"/>
          <p14:tracePt t="14790" x="4229100" y="5149850"/>
          <p14:tracePt t="14806" x="4222750" y="5213350"/>
          <p14:tracePt t="14823" x="4222750" y="5257800"/>
          <p14:tracePt t="14840" x="4235450" y="5295900"/>
          <p14:tracePt t="14856" x="4241800" y="5314950"/>
          <p14:tracePt t="14873" x="4248150" y="5327650"/>
          <p14:tracePt t="14907" x="4254500" y="5327650"/>
          <p14:tracePt t="14943" x="4254500" y="5321300"/>
        </p14:tracePtLst>
      </p14:laserTrace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nb-NO" altLang="en-US" b="1" i="1" smtClean="0">
                <a:solidFill>
                  <a:srgbClr val="FFCC00"/>
                </a:solidFill>
              </a:rPr>
              <a:t>Chain of infection</a:t>
            </a:r>
            <a:endParaRPr lang="en-US" altLang="en-US" b="1" i="1" smtClean="0">
              <a:solidFill>
                <a:srgbClr val="FFCC00"/>
              </a:solidFill>
            </a:endParaRPr>
          </a:p>
        </p:txBody>
      </p:sp>
      <p:sp>
        <p:nvSpPr>
          <p:cNvPr id="5123" name="Rectangle 3"/>
          <p:cNvSpPr>
            <a:spLocks noGrp="1" noChangeArrowheads="1"/>
          </p:cNvSpPr>
          <p:nvPr>
            <p:ph type="body" idx="1"/>
          </p:nvPr>
        </p:nvSpPr>
        <p:spPr/>
        <p:txBody>
          <a:bodyPr/>
          <a:lstStyle/>
          <a:p>
            <a:pPr eaLnBrk="1" hangingPunct="1"/>
            <a:r>
              <a:rPr lang="nb-NO" altLang="en-US" smtClean="0">
                <a:solidFill>
                  <a:schemeClr val="bg1"/>
                </a:solidFill>
              </a:rPr>
              <a:t>The infectious agent.</a:t>
            </a:r>
          </a:p>
          <a:p>
            <a:pPr eaLnBrk="1" hangingPunct="1">
              <a:buFontTx/>
              <a:buNone/>
            </a:pPr>
            <a:r>
              <a:rPr lang="nb-NO" altLang="en-US" smtClean="0">
                <a:solidFill>
                  <a:schemeClr val="bg1"/>
                </a:solidFill>
              </a:rPr>
              <a:t> </a:t>
            </a:r>
            <a:r>
              <a:rPr lang="nb-NO" altLang="en-US" smtClean="0">
                <a:solidFill>
                  <a:srgbClr val="FFCC00"/>
                </a:solidFill>
              </a:rPr>
              <a:t>pathogenicity:</a:t>
            </a:r>
            <a:r>
              <a:rPr lang="nb-NO" altLang="en-US" smtClean="0">
                <a:solidFill>
                  <a:schemeClr val="bg1"/>
                </a:solidFill>
              </a:rPr>
              <a:t> the ability of the agent to produce disease.</a:t>
            </a:r>
          </a:p>
          <a:p>
            <a:pPr eaLnBrk="1" hangingPunct="1">
              <a:buFontTx/>
              <a:buNone/>
            </a:pPr>
            <a:r>
              <a:rPr lang="nb-NO" altLang="en-US" smtClean="0">
                <a:solidFill>
                  <a:schemeClr val="bg1"/>
                </a:solidFill>
              </a:rPr>
              <a:t>   pathogenicity= number of persons developing clinical illness / the number exposed to infection.</a:t>
            </a:r>
            <a:endParaRPr lang="en-US" altLang="en-US" smtClean="0">
              <a:solidFill>
                <a:schemeClr val="bg1"/>
              </a:solidFill>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04238" y="6218238"/>
            <a:ext cx="487362" cy="487362"/>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50288"/>
    </mc:Choice>
    <mc:Fallback>
      <p:transition spd="slow" advTm="502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123">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123">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123">
                                            <p:txEl>
                                              <p:pRg st="1" end="1"/>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12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9337" x="4254500" y="5314950"/>
          <p14:tracePt t="19344" x="4254500" y="5289550"/>
          <p14:tracePt t="19354" x="4248150" y="5251450"/>
          <p14:tracePt t="19372" x="4235450" y="5194300"/>
          <p14:tracePt t="19390" x="4229100" y="5086350"/>
          <p14:tracePt t="19407" x="4241800" y="5003800"/>
          <p14:tracePt t="19424" x="4260850" y="4889500"/>
          <p14:tracePt t="19471" x="4381500" y="4591050"/>
          <p14:tracePt t="19521" x="4514850" y="4311650"/>
          <p14:tracePt t="19571" x="4559300" y="4089400"/>
          <p14:tracePt t="19588" x="4603750" y="3937000"/>
          <p14:tracePt t="19604" x="4641850" y="3829050"/>
          <p14:tracePt t="19621" x="4679950" y="3740150"/>
          <p14:tracePt t="19638" x="4718050" y="3625850"/>
          <p14:tracePt t="19654" x="4730750" y="3575050"/>
          <p14:tracePt t="19671" x="4743450" y="3517900"/>
          <p14:tracePt t="19688" x="4749800" y="3492500"/>
          <p14:tracePt t="19705" x="4756150" y="3467100"/>
          <p14:tracePt t="19937" x="4692650" y="3429000"/>
          <p14:tracePt t="19944" x="4591050" y="3371850"/>
          <p14:tracePt t="19954" x="4495800" y="3327400"/>
          <p14:tracePt t="19972" x="4222750" y="3194050"/>
          <p14:tracePt t="19989" x="3663950" y="2997200"/>
          <p14:tracePt t="20038" x="2825750" y="2794000"/>
          <p14:tracePt t="20087" x="2489200" y="2698750"/>
          <p14:tracePt t="20138" x="2330450" y="2673350"/>
          <p14:tracePt t="20154" x="2305050" y="2673350"/>
          <p14:tracePt t="20171" x="2298700" y="2673350"/>
          <p14:tracePt t="20204" x="2298700" y="2667000"/>
          <p14:tracePt t="20259" x="2298700" y="2660650"/>
          <p14:tracePt t="20320" x="2292350" y="2660650"/>
          <p14:tracePt t="20327" x="2279650" y="2654300"/>
          <p14:tracePt t="20342" x="2266950" y="2647950"/>
          <p14:tracePt t="20354" x="2241550" y="2628900"/>
          <p14:tracePt t="20371" x="2216150" y="2609850"/>
          <p14:tracePt t="20388" x="2184400" y="2578100"/>
          <p14:tracePt t="20404" x="2152650" y="2540000"/>
          <p14:tracePt t="20421" x="2139950" y="2514600"/>
          <p14:tracePt t="20438" x="2133600" y="2501900"/>
          <p14:tracePt t="20471" x="2133600" y="2495550"/>
          <p14:tracePt t="20626" x="2139950" y="2495550"/>
          <p14:tracePt t="20647" x="2146300" y="2495550"/>
          <p14:tracePt t="20689" x="2152650" y="2495550"/>
          <p14:tracePt t="20696" x="2159000" y="2495550"/>
          <p14:tracePt t="20731" x="2165350" y="2501900"/>
          <p14:tracePt t="20737" x="2171700" y="2508250"/>
          <p14:tracePt t="20744" x="2178050" y="2508250"/>
          <p14:tracePt t="20754" x="2184400" y="2508250"/>
          <p14:tracePt t="20771" x="2197100" y="2508250"/>
          <p14:tracePt t="20788" x="2222500" y="2508250"/>
          <p14:tracePt t="20804" x="2241550" y="2514600"/>
          <p14:tracePt t="20821" x="2279650" y="2527300"/>
          <p14:tracePt t="20838" x="2311400" y="2540000"/>
          <p14:tracePt t="20854" x="2336800" y="2552700"/>
          <p14:tracePt t="20872" x="2368550" y="2578100"/>
          <p14:tracePt t="20888" x="2387600" y="2584450"/>
          <p14:tracePt t="20904" x="2400300" y="2603500"/>
          <p14:tracePt t="20921" x="2413000" y="2609850"/>
          <p14:tracePt t="20938" x="2419350" y="2609850"/>
          <p14:tracePt t="20954" x="2425700" y="2616200"/>
          <p14:tracePt t="21079" x="2425700" y="2622550"/>
          <p14:tracePt t="21106" x="2432050" y="2622550"/>
          <p14:tracePt t="21134" x="2432050" y="2628900"/>
          <p14:tracePt t="21461" x="2470150" y="2628900"/>
          <p14:tracePt t="21469" x="2540000" y="2616200"/>
          <p14:tracePt t="21479" x="2590800" y="2616200"/>
          <p14:tracePt t="21488" x="2654300" y="2609850"/>
          <p14:tracePt t="21504" x="2876550" y="2609850"/>
          <p14:tracePt t="21554" x="3479800" y="2705100"/>
          <p14:tracePt t="21604" x="3962400" y="2832100"/>
          <p14:tracePt t="21654" x="4260850" y="2851150"/>
          <p14:tracePt t="21671" x="4324350" y="2832100"/>
          <p14:tracePt t="21688" x="4368800" y="2819400"/>
          <p14:tracePt t="21704" x="4394200" y="2806700"/>
          <p14:tracePt t="21721" x="4445000" y="2781300"/>
          <p14:tracePt t="21738" x="4470400" y="2762250"/>
          <p14:tracePt t="21742" x="4483100" y="2755900"/>
          <p14:tracePt t="21755" x="4527550" y="2743200"/>
          <p14:tracePt t="21771" x="4559300" y="2724150"/>
          <p14:tracePt t="21788" x="4603750" y="2724150"/>
          <p14:tracePt t="21804" x="4667250" y="2717800"/>
          <p14:tracePt t="21821" x="4711700" y="2717800"/>
          <p14:tracePt t="21838" x="4800600" y="2717800"/>
          <p14:tracePt t="21854" x="4845050" y="2717800"/>
          <p14:tracePt t="21871" x="4921250" y="2711450"/>
          <p14:tracePt t="21888" x="5035550" y="2692400"/>
          <p14:tracePt t="21904" x="5118100" y="2673350"/>
          <p14:tracePt t="21921" x="5194300" y="2660650"/>
          <p14:tracePt t="21938" x="5226050" y="2654300"/>
          <p14:tracePt t="21954" x="5238750" y="2654300"/>
          <p14:tracePt t="22371" x="5276850" y="2641600"/>
          <p14:tracePt t="22379" x="5353050" y="2622550"/>
          <p14:tracePt t="22388" x="5422900" y="2603500"/>
          <p14:tracePt t="22406" x="5594350" y="2578100"/>
          <p14:tracePt t="22422" x="5784850" y="2565400"/>
          <p14:tracePt t="22438" x="6026150" y="2565400"/>
          <p14:tracePt t="22456" x="6210300" y="2597150"/>
          <p14:tracePt t="22474" x="6483350" y="2635250"/>
          <p14:tracePt t="22521" x="6959600" y="2794000"/>
          <p14:tracePt t="22571" x="7118350" y="2889250"/>
          <p14:tracePt t="22621" x="7131050" y="2901950"/>
          <p14:tracePt t="22803" x="7048500" y="2895600"/>
          <p14:tracePt t="22810" x="6927850" y="2882900"/>
          <p14:tracePt t="22821" x="6813550" y="2863850"/>
          <p14:tracePt t="22838" x="6356350" y="2825750"/>
          <p14:tracePt t="22855" x="6038850" y="2800350"/>
          <p14:tracePt t="22872" x="5619750" y="2787650"/>
          <p14:tracePt t="22888" x="5156200" y="2806700"/>
          <p14:tracePt t="22905" x="4832350" y="2838450"/>
          <p14:tracePt t="22921" x="4425950" y="2908300"/>
          <p14:tracePt t="22938" x="4235450" y="2952750"/>
          <p14:tracePt t="22955" x="4102100" y="2984500"/>
          <p14:tracePt t="22971" x="3937000" y="3022600"/>
          <p14:tracePt t="22988" x="3848100" y="3054350"/>
          <p14:tracePt t="23004" x="3740150" y="3079750"/>
          <p14:tracePt t="23021" x="3689350" y="3098800"/>
          <p14:tracePt t="23038" x="3638550" y="3117850"/>
          <p14:tracePt t="23054" x="3594100" y="3136900"/>
          <p14:tracePt t="23071" x="3581400" y="3136900"/>
          <p14:tracePt t="23088" x="3568700" y="3143250"/>
          <p14:tracePt t="23105" x="3562350" y="3143250"/>
          <p14:tracePt t="23121" x="3549650" y="3143250"/>
          <p14:tracePt t="23138" x="3536950" y="3143250"/>
          <p14:tracePt t="23155" x="3530600" y="3143250"/>
          <p14:tracePt t="23171" x="3517900" y="3149600"/>
          <p14:tracePt t="23188" x="3517900" y="3155950"/>
          <p14:tracePt t="23205" x="3511550" y="3155950"/>
          <p14:tracePt t="23242" x="3511550" y="3149600"/>
          <p14:tracePt t="23283" x="3524250" y="3149600"/>
          <p14:tracePt t="23292" x="3536950" y="3149600"/>
          <p14:tracePt t="23297" x="3549650" y="3149600"/>
          <p14:tracePt t="23305" x="3575050" y="3155950"/>
          <p14:tracePt t="23321" x="3638550" y="3175000"/>
          <p14:tracePt t="23338" x="3733800" y="3200400"/>
          <p14:tracePt t="23355" x="3879850" y="3244850"/>
          <p14:tracePt t="23371" x="3949700" y="3270250"/>
          <p14:tracePt t="23388" x="4019550" y="3295650"/>
          <p14:tracePt t="23405" x="4032250" y="3302000"/>
          <p14:tracePt t="23421" x="4038600" y="3308350"/>
          <p14:tracePt t="23498" x="4038600" y="3302000"/>
          <p14:tracePt t="27238" x="4032250" y="3302000"/>
          <p14:tracePt t="27246" x="4013200" y="3295650"/>
          <p14:tracePt t="27255" x="3981450" y="3289300"/>
          <p14:tracePt t="27272" x="3898900" y="3276600"/>
          <p14:tracePt t="27288" x="3746500" y="3244850"/>
          <p14:tracePt t="27305" x="3606800" y="3238500"/>
          <p14:tracePt t="27321" x="3321050" y="3238500"/>
          <p14:tracePt t="27371" x="2540000" y="3289300"/>
          <p14:tracePt t="27421" x="2051050" y="3327400"/>
          <p14:tracePt t="27472" x="1974850" y="3333750"/>
          <p14:tracePt t="27505" x="1974850" y="3340100"/>
          <p14:tracePt t="27565" x="1968500" y="3340100"/>
          <p14:tracePt t="27593" x="1968500" y="3333750"/>
          <p14:tracePt t="27614" x="1974850" y="3333750"/>
          <p14:tracePt t="27628" x="1987550" y="3340100"/>
          <p14:tracePt t="27635" x="2006600" y="3352800"/>
          <p14:tracePt t="27643" x="2038350" y="3371850"/>
          <p14:tracePt t="27655" x="2089150" y="3403600"/>
          <p14:tracePt t="27672" x="2254250" y="3556000"/>
          <p14:tracePt t="27688" x="2362200" y="3663950"/>
          <p14:tracePt t="27705" x="2482850" y="3816350"/>
          <p14:tracePt t="27722" x="2533650" y="3892550"/>
          <p14:tracePt t="27738" x="2559050" y="3962400"/>
          <p14:tracePt t="27740" x="2559050" y="3987800"/>
          <p14:tracePt t="27755" x="2565400" y="4025900"/>
          <p14:tracePt t="27772" x="2565400" y="4038600"/>
          <p14:tracePt t="27850" x="2552700" y="4038600"/>
          <p14:tracePt t="27860" x="2533650" y="4038600"/>
          <p14:tracePt t="27864" x="2514600" y="4038600"/>
          <p14:tracePt t="27872" x="2482850" y="4038600"/>
          <p14:tracePt t="27888" x="2419350" y="4025900"/>
          <p14:tracePt t="27905" x="2336800" y="4013200"/>
          <p14:tracePt t="27921" x="2222500" y="3994150"/>
          <p14:tracePt t="27938" x="2152650" y="3968750"/>
          <p14:tracePt t="27955" x="2051050" y="3943350"/>
          <p14:tracePt t="27971" x="2000250" y="3930650"/>
          <p14:tracePt t="27988" x="1955800" y="3917950"/>
          <p14:tracePt t="28005" x="1892300" y="3898900"/>
          <p14:tracePt t="28021" x="1841500" y="3892550"/>
          <p14:tracePt t="28038" x="1790700" y="3886200"/>
          <p14:tracePt t="28055" x="1765300" y="3886200"/>
          <p14:tracePt t="28071" x="1752600" y="3886200"/>
          <p14:tracePt t="28088" x="1739900" y="3879850"/>
          <p14:tracePt t="28121" x="1739900" y="3873500"/>
          <p14:tracePt t="28143" x="1739900" y="3867150"/>
          <p14:tracePt t="28155" x="1739900" y="3854450"/>
          <p14:tracePt t="28172" x="1758950" y="3816350"/>
          <p14:tracePt t="28188" x="1809750" y="3759200"/>
          <p14:tracePt t="28205" x="1898650" y="3676650"/>
          <p14:tracePt t="28222" x="1962150" y="3638550"/>
          <p14:tracePt t="28238" x="2032000" y="3594100"/>
          <p14:tracePt t="28242" x="2076450" y="3581400"/>
          <p14:tracePt t="28255" x="2178050" y="3562350"/>
          <p14:tracePt t="28272" x="2305050" y="3556000"/>
          <p14:tracePt t="28288" x="2457450" y="3556000"/>
          <p14:tracePt t="28305" x="2724150" y="3594100"/>
          <p14:tracePt t="28322" x="2914650" y="3638550"/>
          <p14:tracePt t="28338" x="3136900" y="3695700"/>
          <p14:tracePt t="28355" x="3225800" y="3721100"/>
          <p14:tracePt t="28372" x="3295650" y="3733800"/>
          <p14:tracePt t="28388" x="3390900" y="3733800"/>
          <p14:tracePt t="28405" x="3454400" y="3733800"/>
          <p14:tracePt t="28422" x="3536950" y="3733800"/>
          <p14:tracePt t="28438" x="3575050" y="3733800"/>
          <p14:tracePt t="28455" x="3606800" y="3733800"/>
          <p14:tracePt t="28472" x="3625850" y="3727450"/>
          <p14:tracePt t="28488" x="3632200" y="3727450"/>
          <p14:tracePt t="28522" x="3632200" y="3721100"/>
          <p14:tracePt t="28548" x="3625850" y="3708400"/>
          <p14:tracePt t="28555" x="3613150" y="3702050"/>
          <p14:tracePt t="28572" x="3568700" y="3683000"/>
          <p14:tracePt t="28588" x="3403600" y="3632200"/>
          <p14:tracePt t="28605" x="3276600" y="3600450"/>
          <p14:tracePt t="28622" x="3130550" y="3575050"/>
          <p14:tracePt t="28638" x="2901950" y="3568700"/>
          <p14:tracePt t="28655" x="2749550" y="3556000"/>
          <p14:tracePt t="28671" x="2565400" y="3530600"/>
          <p14:tracePt t="28689" x="2476500" y="3517900"/>
          <p14:tracePt t="28705" x="2406650" y="3492500"/>
          <p14:tracePt t="28722" x="2336800" y="3454400"/>
          <p14:tracePt t="28738" x="2317750" y="3429000"/>
          <p14:tracePt t="28742" x="2311400" y="3416300"/>
          <p14:tracePt t="28755" x="2311400" y="3403600"/>
          <p14:tracePt t="28772" x="2311400" y="3327400"/>
          <p14:tracePt t="28788" x="2336800" y="3251200"/>
          <p14:tracePt t="28805" x="2393950" y="3130550"/>
          <p14:tracePt t="28822" x="2438400" y="3054350"/>
          <p14:tracePt t="28838" x="2514600" y="2984500"/>
          <p14:tracePt t="28855" x="2641600" y="2946400"/>
          <p14:tracePt t="28872" x="2787650" y="2946400"/>
          <p14:tracePt t="28888" x="2990850" y="3035300"/>
          <p14:tracePt t="28905" x="3098800" y="3130550"/>
          <p14:tracePt t="28922" x="3175000" y="3251200"/>
          <p14:tracePt t="28938" x="3238500" y="3378200"/>
          <p14:tracePt t="28955" x="3244850" y="3435350"/>
          <p14:tracePt t="28972" x="3244850" y="3473450"/>
          <p14:tracePt t="28988" x="3244850" y="3479800"/>
          <p14:tracePt t="29005" x="3244850" y="3492500"/>
          <p14:tracePt t="29076" x="3244850" y="3486150"/>
          <p14:tracePt t="29090" x="3251200" y="3479800"/>
          <p14:tracePt t="29097" x="3251200" y="3473450"/>
          <p14:tracePt t="29111" x="3263900" y="3460750"/>
          <p14:tracePt t="29121" x="3270250" y="3448050"/>
          <p14:tracePt t="29138" x="3346450" y="3416300"/>
          <p14:tracePt t="29155" x="3448050" y="3403600"/>
          <p14:tracePt t="29171" x="3562350" y="3403600"/>
          <p14:tracePt t="29188" x="3765550" y="3422650"/>
          <p14:tracePt t="29205" x="3930650" y="3448050"/>
          <p14:tracePt t="29222" x="4102100" y="3486150"/>
          <p14:tracePt t="29238" x="4197350" y="3505200"/>
          <p14:tracePt t="29243" x="4229100" y="3530600"/>
          <p14:tracePt t="29255" x="4267200" y="3543300"/>
          <p14:tracePt t="29272" x="4318000" y="3562350"/>
          <p14:tracePt t="29288" x="4337050" y="3562350"/>
          <p14:tracePt t="29620" x="4381500" y="3556000"/>
          <p14:tracePt t="29626" x="4445000" y="3543300"/>
          <p14:tracePt t="29639" x="4521200" y="3530600"/>
          <p14:tracePt t="29655" x="4781550" y="3511550"/>
          <p14:tracePt t="29672" x="4972050" y="3511550"/>
          <p14:tracePt t="29688" x="5232400" y="3549650"/>
          <p14:tracePt t="29738" x="5588000" y="3556000"/>
          <p14:tracePt t="29788" x="5810250" y="3536950"/>
          <p14:tracePt t="29838" x="6032500" y="3524250"/>
          <p14:tracePt t="29855" x="6096000" y="3511550"/>
          <p14:tracePt t="29872" x="6127750" y="3511550"/>
          <p14:tracePt t="29889" x="6159500" y="3505200"/>
          <p14:tracePt t="29905" x="6191250" y="3492500"/>
          <p14:tracePt t="29922" x="6216650" y="3492500"/>
          <p14:tracePt t="29938" x="6248400" y="3479800"/>
          <p14:tracePt t="29955" x="6267450" y="3473450"/>
          <p14:tracePt t="29972" x="6299200" y="3467100"/>
          <p14:tracePt t="29988" x="6330950" y="3467100"/>
          <p14:tracePt t="30005" x="6337300" y="3460750"/>
          <p14:tracePt t="30426" x="6254750" y="3473450"/>
          <p14:tracePt t="30432" x="6102350" y="3511550"/>
          <p14:tracePt t="30441" x="5886450" y="3562350"/>
          <p14:tracePt t="30455" x="5505450" y="3644900"/>
          <p14:tracePt t="30473" x="5035550" y="3778250"/>
          <p14:tracePt t="30490" x="4603750" y="3892550"/>
          <p14:tracePt t="30506" x="4095750" y="4019550"/>
          <p14:tracePt t="30555" x="3556000" y="4095750"/>
          <p14:tracePt t="30605" x="3403600" y="4108450"/>
          <p14:tracePt t="30655" x="3371850" y="4114800"/>
          <p14:tracePt t="30697" x="3371850" y="4108450"/>
          <p14:tracePt t="30726" x="3359150" y="4108450"/>
          <p14:tracePt t="30740" x="3346450" y="4114800"/>
          <p14:tracePt t="30746" x="3327400" y="4127500"/>
          <p14:tracePt t="30755" x="3314700" y="4140200"/>
          <p14:tracePt t="30772" x="3244850" y="4171950"/>
          <p14:tracePt t="30788" x="3111500" y="4254500"/>
          <p14:tracePt t="30805" x="3022600" y="4305300"/>
          <p14:tracePt t="30822" x="2959100" y="4356100"/>
          <p14:tracePt t="30838" x="2870200" y="4419600"/>
          <p14:tracePt t="30855" x="2813050" y="4445000"/>
          <p14:tracePt t="30871" x="2762250" y="4457700"/>
          <p14:tracePt t="30888" x="2749550" y="4457700"/>
          <p14:tracePt t="30905" x="2736850" y="4457700"/>
          <p14:tracePt t="30976" x="2743200" y="4451350"/>
          <p14:tracePt t="30982" x="2749550" y="4445000"/>
          <p14:tracePt t="30990" x="2762250" y="4445000"/>
          <p14:tracePt t="31005" x="2800350" y="4432300"/>
          <p14:tracePt t="31021" x="2876550" y="4413250"/>
          <p14:tracePt t="31038" x="2984500" y="4400550"/>
          <p14:tracePt t="31055" x="3073400" y="4394200"/>
          <p14:tracePt t="31072" x="3162300" y="4394200"/>
          <p14:tracePt t="31088" x="3289300" y="4394200"/>
          <p14:tracePt t="31105" x="3365500" y="4394200"/>
          <p14:tracePt t="31122" x="3473450" y="4394200"/>
          <p14:tracePt t="31138" x="3549650" y="4394200"/>
          <p14:tracePt t="31155" x="3638550" y="4394200"/>
          <p14:tracePt t="31172" x="3759200" y="4400550"/>
          <p14:tracePt t="31188" x="3835400" y="4387850"/>
          <p14:tracePt t="31205" x="3962400" y="4368800"/>
          <p14:tracePt t="31222" x="4025900" y="4368800"/>
          <p14:tracePt t="31238" x="4070350" y="4368800"/>
          <p14:tracePt t="31243" x="4095750" y="4368800"/>
          <p14:tracePt t="31255" x="4114800" y="4368800"/>
          <p14:tracePt t="31272" x="4133850" y="4368800"/>
          <p14:tracePt t="31880" x="4171950" y="4349750"/>
          <p14:tracePt t="31887" x="4235450" y="4311650"/>
          <p14:tracePt t="31898" x="4298950" y="4267200"/>
          <p14:tracePt t="31908" x="4445000" y="4197350"/>
          <p14:tracePt t="31923" x="4514850" y="4165600"/>
          <p14:tracePt t="31940" x="4756150" y="4089400"/>
          <p14:tracePt t="31956" x="4902200" y="4064000"/>
          <p14:tracePt t="32005" x="5416550" y="4032250"/>
          <p14:tracePt t="32055" x="5670550" y="4038600"/>
          <p14:tracePt t="32105" x="5746750" y="4038600"/>
          <p14:tracePt t="32122" x="5753100" y="4038600"/>
          <p14:tracePt t="32179" x="5759450" y="4032250"/>
          <p14:tracePt t="32186" x="5772150" y="4032250"/>
          <p14:tracePt t="32194" x="5772150" y="4025900"/>
          <p14:tracePt t="32205" x="5784850" y="4025900"/>
          <p14:tracePt t="32222" x="5803900" y="4025900"/>
          <p14:tracePt t="32238" x="5822950" y="4025900"/>
          <p14:tracePt t="32242" x="5829300" y="4032250"/>
          <p14:tracePt t="32255" x="5835650" y="4032250"/>
          <p14:tracePt t="32272" x="5867400" y="4032250"/>
          <p14:tracePt t="32288" x="5911850" y="4038600"/>
          <p14:tracePt t="32305" x="6007100" y="4044950"/>
          <p14:tracePt t="32322" x="6096000" y="4057650"/>
          <p14:tracePt t="32338" x="6197600" y="4083050"/>
          <p14:tracePt t="32355" x="6324600" y="4114800"/>
          <p14:tracePt t="32372" x="6394450" y="4140200"/>
          <p14:tracePt t="32388" x="6451600" y="4165600"/>
          <p14:tracePt t="32405" x="6477000" y="4165600"/>
          <p14:tracePt t="32422" x="6483350" y="4171950"/>
          <p14:tracePt t="32439" x="6489700" y="4171950"/>
          <p14:tracePt t="32542" x="6489700" y="4178300"/>
          <p14:tracePt t="32632" x="6483350" y="4178300"/>
          <p14:tracePt t="32646" x="6483350" y="4184650"/>
          <p14:tracePt t="32653" x="6470650" y="4184650"/>
          <p14:tracePt t="32660" x="6464300" y="4184650"/>
          <p14:tracePt t="32672" x="6451600" y="4184650"/>
          <p14:tracePt t="32688" x="6388100" y="4197350"/>
          <p14:tracePt t="32705" x="6311900" y="4210050"/>
          <p14:tracePt t="32722" x="6178550" y="4235450"/>
          <p14:tracePt t="32738" x="5880100" y="4260850"/>
          <p14:tracePt t="32755" x="5657850" y="4279900"/>
          <p14:tracePt t="32772" x="5245100" y="4318000"/>
          <p14:tracePt t="32788" x="4927600" y="4349750"/>
          <p14:tracePt t="32805" x="4584700" y="4381500"/>
          <p14:tracePt t="32822" x="4006850" y="4464050"/>
          <p14:tracePt t="32838" x="3733800" y="4514850"/>
          <p14:tracePt t="32855" x="3321050" y="4616450"/>
          <p14:tracePt t="32872" x="3035300" y="4699000"/>
          <p14:tracePt t="32889" x="2851150" y="4749800"/>
          <p14:tracePt t="32905" x="2603500" y="4813300"/>
          <p14:tracePt t="32922" x="2482850" y="4851400"/>
          <p14:tracePt t="32938" x="2336800" y="4902200"/>
          <p14:tracePt t="32955" x="2260600" y="4927600"/>
          <p14:tracePt t="32972" x="2209800" y="4953000"/>
          <p14:tracePt t="32988" x="2165350" y="4972050"/>
          <p14:tracePt t="33005" x="2152650" y="4978400"/>
          <p14:tracePt t="33022" x="2139950" y="4978400"/>
          <p14:tracePt t="33226" x="2184400" y="4978400"/>
          <p14:tracePt t="33231" x="2260600" y="4978400"/>
          <p14:tracePt t="33238" x="2311400" y="4972050"/>
          <p14:tracePt t="33255" x="2463800" y="4946650"/>
          <p14:tracePt t="33272" x="2635250" y="4921250"/>
          <p14:tracePt t="33289" x="2889250" y="4883150"/>
          <p14:tracePt t="33307" x="3028950" y="4876800"/>
          <p14:tracePt t="33322" x="3130550" y="4870450"/>
          <p14:tracePt t="33372" x="3232150" y="4870450"/>
          <p14:tracePt t="34910" x="3238500" y="4870450"/>
          <p14:tracePt t="34932" x="3225800" y="4870450"/>
          <p14:tracePt t="34947" x="3213100" y="4870450"/>
          <p14:tracePt t="34956" x="3206750" y="4870450"/>
          <p14:tracePt t="34972" x="3162300" y="4870450"/>
          <p14:tracePt t="34989" x="3124200" y="4870450"/>
          <p14:tracePt t="35038" x="3086100" y="4870450"/>
          <p14:tracePt t="35089" x="3009900" y="4876800"/>
          <p14:tracePt t="35138" x="2863850" y="4876800"/>
          <p14:tracePt t="35155" x="2838450" y="4876800"/>
          <p14:tracePt t="35172" x="2806700" y="4870450"/>
          <p14:tracePt t="35188" x="2762250" y="4851400"/>
          <p14:tracePt t="35205" x="2724150" y="4826000"/>
          <p14:tracePt t="35222" x="2686050" y="4787900"/>
          <p14:tracePt t="35239" x="2654300" y="4749800"/>
          <p14:tracePt t="35244" x="2635250" y="4724400"/>
          <p14:tracePt t="35255" x="2616200" y="4705350"/>
          <p14:tracePt t="35272" x="2578100" y="4641850"/>
          <p14:tracePt t="35289" x="2571750" y="4629150"/>
          <p14:tracePt t="35305" x="2514600" y="4546600"/>
          <p14:tracePt t="35322" x="2495550" y="4514850"/>
          <p14:tracePt t="35338" x="2489200" y="4476750"/>
          <p14:tracePt t="35355" x="2489200" y="4387850"/>
          <p14:tracePt t="35372" x="2508250" y="4324350"/>
          <p14:tracePt t="35388" x="2546350" y="4178300"/>
          <p14:tracePt t="35405" x="2571750" y="4114800"/>
          <p14:tracePt t="35422" x="2609850" y="4051300"/>
          <p14:tracePt t="35438" x="2673350" y="3949700"/>
          <p14:tracePt t="35455" x="2724150" y="3879850"/>
          <p14:tracePt t="35472" x="2813050" y="3784600"/>
          <p14:tracePt t="35488" x="2876550" y="3746500"/>
          <p14:tracePt t="35505" x="2965450" y="3721100"/>
          <p14:tracePt t="35522" x="3130550" y="3695700"/>
          <p14:tracePt t="35538" x="3232150" y="3689350"/>
          <p14:tracePt t="35555" x="3352800" y="3721100"/>
          <p14:tracePt t="35572" x="3448050" y="3752850"/>
          <p14:tracePt t="35588" x="3530600" y="3803650"/>
          <p14:tracePt t="35605" x="3625850" y="3879850"/>
          <p14:tracePt t="35622" x="3651250" y="3911600"/>
          <p14:tracePt t="35638" x="3676650" y="3930650"/>
          <p14:tracePt t="35655" x="3676650" y="3943350"/>
          <p14:tracePt t="35672" x="3676650" y="3949700"/>
          <p14:tracePt t="37133" x="3638550" y="3949700"/>
          <p14:tracePt t="37140" x="3575050" y="3949700"/>
          <p14:tracePt t="37151" x="3511550" y="3949700"/>
          <p14:tracePt t="37158" x="3448050" y="3949700"/>
          <p14:tracePt t="37174" x="3321050" y="3949700"/>
          <p14:tracePt t="37190" x="3194050" y="3949700"/>
          <p14:tracePt t="37206" x="3054350" y="3949700"/>
          <p14:tracePt t="37255" x="2813050" y="3987800"/>
          <p14:tracePt t="37305" x="2730500" y="4019550"/>
          <p14:tracePt t="37355" x="2717800" y="4025900"/>
          <p14:tracePt t="37613" x="2705100" y="4019550"/>
          <p14:tracePt t="37620" x="2698750" y="4019550"/>
          <p14:tracePt t="37628" x="2692400" y="4006850"/>
          <p14:tracePt t="37643" x="2692400" y="3994150"/>
          <p14:tracePt t="37655" x="2686050" y="3981450"/>
          <p14:tracePt t="37672" x="2673350" y="3956050"/>
          <p14:tracePt t="37689" x="2673350" y="3917950"/>
          <p14:tracePt t="37705" x="2673350" y="3841750"/>
          <p14:tracePt t="37722" x="2673350" y="3797300"/>
          <p14:tracePt t="37739" x="2686050" y="3746500"/>
          <p14:tracePt t="37755" x="2692400" y="3727450"/>
          <p14:tracePt t="37772" x="2711450" y="3708400"/>
          <p14:tracePt t="37789" x="2743200" y="3676650"/>
          <p14:tracePt t="37805" x="2794000" y="3651250"/>
          <p14:tracePt t="37822" x="2908300" y="3632200"/>
          <p14:tracePt t="37839" x="2984500" y="3632200"/>
          <p14:tracePt t="37855" x="3054350" y="3644900"/>
          <p14:tracePt t="37872" x="3124200" y="3676650"/>
          <p14:tracePt t="37889" x="3149600" y="3689350"/>
          <p14:tracePt t="37905" x="3168650" y="3714750"/>
          <p14:tracePt t="37922" x="3175000" y="3721100"/>
          <p14:tracePt t="37954" x="3181350" y="3727450"/>
          <p14:tracePt t="38017" x="3181350" y="3733800"/>
          <p14:tracePt t="39180" x="3175000" y="3746500"/>
          <p14:tracePt t="39187" x="3162300" y="3765550"/>
          <p14:tracePt t="39197" x="3149600" y="3784600"/>
          <p14:tracePt t="39205" x="3136900" y="3797300"/>
          <p14:tracePt t="39223" x="3111500" y="3848100"/>
          <p14:tracePt t="39239" x="3092450" y="3867150"/>
          <p14:tracePt t="39256" x="3067050" y="3898900"/>
          <p14:tracePt t="39305" x="3022600" y="3949700"/>
          <p14:tracePt t="39356" x="3009900" y="3962400"/>
          <p14:tracePt t="39405" x="3009900" y="3968750"/>
          <p14:tracePt t="39422" x="3009900" y="3975100"/>
          <p14:tracePt t="39549" x="3003550" y="3968750"/>
          <p14:tracePt t="40105" x="2997200" y="3968750"/>
          <p14:tracePt t="40113" x="2990850" y="3968750"/>
          <p14:tracePt t="40122" x="2978150" y="3975100"/>
          <p14:tracePt t="40140" x="2952750" y="3994150"/>
          <p14:tracePt t="40156" x="2901950" y="4019550"/>
          <p14:tracePt t="40174" x="2838450" y="4064000"/>
          <p14:tracePt t="40190" x="2774950" y="4114800"/>
          <p14:tracePt t="40239" x="2501900" y="4273550"/>
          <p14:tracePt t="40289" x="2355850" y="4362450"/>
          <p14:tracePt t="40339" x="2317750" y="4387850"/>
          <p14:tracePt t="40927" x="2317750" y="4375150"/>
          <p14:tracePt t="40935" x="2317750" y="4362450"/>
          <p14:tracePt t="40941" x="2317750" y="4343400"/>
          <p14:tracePt t="40956" x="2317750" y="4318000"/>
          <p14:tracePt t="40973" x="2324100" y="4229100"/>
          <p14:tracePt t="40991" x="2330450" y="4152900"/>
          <p14:tracePt t="41008" x="2362200" y="4057650"/>
          <p14:tracePt t="41023" x="2374900" y="4006850"/>
          <p14:tracePt t="41073" x="2438400" y="3810000"/>
          <p14:tracePt t="41122" x="2565400" y="3625850"/>
          <p14:tracePt t="41172" x="2762250" y="3568700"/>
          <p14:tracePt t="41189" x="2819400" y="3562350"/>
          <p14:tracePt t="41205" x="2901950" y="3568700"/>
          <p14:tracePt t="41222" x="2971800" y="3594100"/>
          <p14:tracePt t="41239" x="3041650" y="3613150"/>
          <p14:tracePt t="41244" x="3079750" y="3632200"/>
          <p14:tracePt t="41256" x="3136900" y="3657600"/>
          <p14:tracePt t="41272" x="3175000" y="3670300"/>
          <p14:tracePt t="41289" x="3194050" y="3689350"/>
          <p14:tracePt t="41306" x="3200400" y="3689350"/>
          <p14:tracePt t="41322" x="3206750" y="3689350"/>
          <p14:tracePt t="42438" x="3206750" y="3683000"/>
          <p14:tracePt t="42462" x="3206750" y="3676650"/>
          <p14:tracePt t="42470" x="3206750" y="3670300"/>
          <p14:tracePt t="42474" x="3206750" y="3663950"/>
          <p14:tracePt t="42490" x="3200400" y="3644900"/>
          <p14:tracePt t="42506" x="3200400" y="3619500"/>
          <p14:tracePt t="42523" x="3200400" y="3587750"/>
          <p14:tracePt t="42572" x="3213100" y="3479800"/>
          <p14:tracePt t="42622" x="3219450" y="3467100"/>
          <p14:tracePt t="42772" x="3213100" y="3467100"/>
          <p14:tracePt t="42786" x="3206750" y="3467100"/>
          <p14:tracePt t="42794" x="3194050" y="3467100"/>
          <p14:tracePt t="42806" x="3187700" y="3467100"/>
          <p14:tracePt t="42822" x="3117850" y="3479800"/>
          <p14:tracePt t="42839" x="3054350" y="3492500"/>
          <p14:tracePt t="42856" x="2940050" y="3536950"/>
          <p14:tracePt t="42872" x="2857500" y="3568700"/>
          <p14:tracePt t="42889" x="2787650" y="3594100"/>
          <p14:tracePt t="42906" x="2698750" y="3632200"/>
          <p14:tracePt t="42922" x="2647950" y="3657600"/>
          <p14:tracePt t="42939" x="2609850" y="3676650"/>
          <p14:tracePt t="42956" x="2571750" y="3721100"/>
          <p14:tracePt t="42972" x="2546350" y="3759200"/>
          <p14:tracePt t="42989" x="2527300" y="3803650"/>
          <p14:tracePt t="43006" x="2514600" y="3841750"/>
          <p14:tracePt t="43022" x="2514600" y="3892550"/>
          <p14:tracePt t="43039" x="2501900" y="3956050"/>
          <p14:tracePt t="43056" x="2501900" y="3987800"/>
          <p14:tracePt t="43073" x="2501900" y="4032250"/>
          <p14:tracePt t="43089" x="2501900" y="4064000"/>
          <p14:tracePt t="43106" x="2508250" y="4076700"/>
          <p14:tracePt t="43122" x="2520950" y="4095750"/>
          <p14:tracePt t="43139" x="2527300" y="4108450"/>
          <p14:tracePt t="43156" x="2546350" y="4127500"/>
          <p14:tracePt t="43172" x="2578100" y="4133850"/>
          <p14:tracePt t="43189" x="2616200" y="4140200"/>
          <p14:tracePt t="43206" x="2724150" y="4127500"/>
          <p14:tracePt t="43223" x="2819400" y="4108450"/>
          <p14:tracePt t="43239" x="3048000" y="4057650"/>
          <p14:tracePt t="43256" x="3200400" y="4013200"/>
          <p14:tracePt t="43273" x="3346450" y="3981450"/>
          <p14:tracePt t="43289" x="3511550" y="3911600"/>
          <p14:tracePt t="43306" x="3625850" y="3873500"/>
          <p14:tracePt t="43322" x="3797300" y="3765550"/>
          <p14:tracePt t="43339" x="3886200" y="3695700"/>
          <p14:tracePt t="43356" x="3930650" y="3657600"/>
          <p14:tracePt t="43372" x="3968750" y="3625850"/>
          <p14:tracePt t="43389" x="3968750" y="3619500"/>
          <p14:tracePt t="43406" x="3975100" y="3613150"/>
          <p14:tracePt t="43496" x="3975100" y="3619500"/>
          <p14:tracePt t="43525" x="3968750" y="3619500"/>
          <p14:tracePt t="43545" x="3956050" y="3625850"/>
          <p14:tracePt t="43552" x="3949700" y="3625850"/>
          <p14:tracePt t="43560" x="3943350" y="3632200"/>
          <p14:tracePt t="43572" x="3930650" y="3638550"/>
          <p14:tracePt t="43589" x="3924300" y="3638550"/>
          <p14:tracePt t="43606" x="3917950" y="3638550"/>
          <p14:tracePt t="43623" x="3917950" y="3644900"/>
          <p14:tracePt t="43659" x="3911600" y="3644900"/>
          <p14:tracePt t="43663" x="3905250" y="3644900"/>
          <p14:tracePt t="43672" x="3898900" y="3644900"/>
          <p14:tracePt t="43689" x="3892550" y="3644900"/>
          <p14:tracePt t="46610" x="3917950" y="3644900"/>
          <p14:tracePt t="46616" x="3962400" y="3644900"/>
          <p14:tracePt t="46625" x="4025900" y="3644900"/>
          <p14:tracePt t="46639" x="4152900" y="3644900"/>
          <p14:tracePt t="46657" x="4298950" y="3644900"/>
          <p14:tracePt t="46674" x="4438650" y="3676650"/>
          <p14:tracePt t="46692" x="4641850" y="3733800"/>
          <p14:tracePt t="46707" x="4781550" y="3784600"/>
          <p14:tracePt t="46711" x="4851400" y="3816350"/>
          <p14:tracePt t="46756" x="5130800" y="4032250"/>
          <p14:tracePt t="46806" x="5175250" y="4121150"/>
          <p14:tracePt t="46856" x="5175250" y="4127500"/>
          <p14:tracePt t="46889" x="5175250" y="4114800"/>
        </p14:tracePtLst>
      </p14:laserTrace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nb-NO" altLang="en-US" b="1" i="1" smtClean="0">
                <a:solidFill>
                  <a:srgbClr val="FFCC00"/>
                </a:solidFill>
              </a:rPr>
              <a:t>Chain of infection</a:t>
            </a:r>
            <a:endParaRPr lang="en-US" altLang="en-US" b="1" i="1" smtClean="0">
              <a:solidFill>
                <a:srgbClr val="FFCC00"/>
              </a:solidFill>
            </a:endParaRPr>
          </a:p>
        </p:txBody>
      </p:sp>
      <p:sp>
        <p:nvSpPr>
          <p:cNvPr id="6147" name="Rectangle 3"/>
          <p:cNvSpPr>
            <a:spLocks noGrp="1" noChangeArrowheads="1"/>
          </p:cNvSpPr>
          <p:nvPr>
            <p:ph type="body" idx="1"/>
          </p:nvPr>
        </p:nvSpPr>
        <p:spPr/>
        <p:txBody>
          <a:bodyPr/>
          <a:lstStyle/>
          <a:p>
            <a:pPr eaLnBrk="1" hangingPunct="1"/>
            <a:r>
              <a:rPr lang="nb-NO" altLang="en-US" smtClean="0">
                <a:solidFill>
                  <a:schemeClr val="bg1"/>
                </a:solidFill>
              </a:rPr>
              <a:t>Infectious agent.</a:t>
            </a:r>
          </a:p>
          <a:p>
            <a:pPr eaLnBrk="1" hangingPunct="1">
              <a:buFontTx/>
              <a:buNone/>
            </a:pPr>
            <a:r>
              <a:rPr lang="nb-NO" altLang="en-US" smtClean="0">
                <a:solidFill>
                  <a:schemeClr val="bg1"/>
                </a:solidFill>
              </a:rPr>
              <a:t>  </a:t>
            </a:r>
            <a:r>
              <a:rPr lang="nb-NO" altLang="en-US" smtClean="0">
                <a:solidFill>
                  <a:srgbClr val="FFCC00"/>
                </a:solidFill>
              </a:rPr>
              <a:t>Virulence:</a:t>
            </a:r>
            <a:r>
              <a:rPr lang="nb-NO" altLang="en-US" smtClean="0">
                <a:solidFill>
                  <a:schemeClr val="bg1"/>
                </a:solidFill>
              </a:rPr>
              <a:t> a measure of the severity of disease.</a:t>
            </a:r>
          </a:p>
          <a:p>
            <a:pPr eaLnBrk="1" hangingPunct="1">
              <a:buFontTx/>
              <a:buNone/>
            </a:pPr>
            <a:r>
              <a:rPr lang="nb-NO" altLang="en-US" smtClean="0">
                <a:solidFill>
                  <a:schemeClr val="bg1"/>
                </a:solidFill>
              </a:rPr>
              <a:t>  </a:t>
            </a:r>
            <a:r>
              <a:rPr lang="nb-NO" altLang="en-US" smtClean="0">
                <a:solidFill>
                  <a:srgbClr val="FFCC00"/>
                </a:solidFill>
              </a:rPr>
              <a:t>Infectivity:</a:t>
            </a:r>
            <a:r>
              <a:rPr lang="nb-NO" altLang="en-US" smtClean="0">
                <a:solidFill>
                  <a:schemeClr val="bg1"/>
                </a:solidFill>
              </a:rPr>
              <a:t> the ability of the agent to invade and produce infection in the host.</a:t>
            </a:r>
          </a:p>
          <a:p>
            <a:pPr eaLnBrk="1" hangingPunct="1">
              <a:buFontTx/>
              <a:buNone/>
            </a:pPr>
            <a:r>
              <a:rPr lang="nb-NO" altLang="en-US" smtClean="0">
                <a:solidFill>
                  <a:schemeClr val="bg1"/>
                </a:solidFill>
              </a:rPr>
              <a:t>  </a:t>
            </a:r>
            <a:r>
              <a:rPr lang="nb-NO" altLang="en-US" smtClean="0">
                <a:solidFill>
                  <a:srgbClr val="FFCC00"/>
                </a:solidFill>
              </a:rPr>
              <a:t>Infective dose:</a:t>
            </a:r>
            <a:r>
              <a:rPr lang="nb-NO" altLang="en-US" smtClean="0">
                <a:solidFill>
                  <a:schemeClr val="bg1"/>
                </a:solidFill>
              </a:rPr>
              <a:t> the amount required to cause infection in susceptible subjects.</a:t>
            </a:r>
            <a:endParaRPr lang="en-US" altLang="en-US" smtClean="0">
              <a:solidFill>
                <a:schemeClr val="bg1"/>
              </a:solidFill>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04238" y="6218238"/>
            <a:ext cx="487362" cy="487362"/>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52693"/>
    </mc:Choice>
    <mc:Fallback>
      <p:transition spd="slow" advTm="526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14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14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14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305" x="5162550" y="4114800"/>
          <p14:tracePt t="4310" x="5137150" y="4102100"/>
          <p14:tracePt t="4318" x="5111750" y="4095750"/>
          <p14:tracePt t="4336" x="5048250" y="4070350"/>
          <p14:tracePt t="4352" x="4984750" y="4019550"/>
          <p14:tracePt t="4369" x="4870450" y="3917950"/>
          <p14:tracePt t="4385" x="4781550" y="3848100"/>
          <p14:tracePt t="4435" x="4533900" y="3676650"/>
          <p14:tracePt t="4485" x="4318000" y="3448050"/>
          <p14:tracePt t="4535" x="4108450" y="3175000"/>
          <p14:tracePt t="4552" x="4089400" y="3092450"/>
          <p14:tracePt t="4568" x="4083050" y="2927350"/>
          <p14:tracePt t="4585" x="4095750" y="2832100"/>
          <p14:tracePt t="4602" x="4121150" y="2736850"/>
          <p14:tracePt t="4618" x="4165600" y="2641600"/>
          <p14:tracePt t="4635" x="4216400" y="2584450"/>
          <p14:tracePt t="4652" x="4286250" y="2508250"/>
          <p14:tracePt t="4669" x="4349750" y="2457450"/>
          <p14:tracePt t="4685" x="4413250" y="2413000"/>
          <p14:tracePt t="4702" x="4533900" y="2368550"/>
          <p14:tracePt t="4719" x="4622800" y="2362200"/>
          <p14:tracePt t="4735" x="4781550" y="2362200"/>
          <p14:tracePt t="4752" x="4902200" y="2368550"/>
          <p14:tracePt t="4768" x="4997450" y="2381250"/>
          <p14:tracePt t="4785" x="5143500" y="2413000"/>
          <p14:tracePt t="4802" x="5226050" y="2432050"/>
          <p14:tracePt t="4818" x="5340350" y="2470150"/>
          <p14:tracePt t="4835" x="5410200" y="2508250"/>
          <p14:tracePt t="4852" x="5486400" y="2533650"/>
          <p14:tracePt t="4868" x="5626100" y="2590800"/>
          <p14:tracePt t="4885" x="5715000" y="2616200"/>
          <p14:tracePt t="4902" x="5829300" y="2654300"/>
          <p14:tracePt t="4918" x="5880100" y="2667000"/>
          <p14:tracePt t="4935" x="5905500" y="2679700"/>
          <p14:tracePt t="4952" x="5930900" y="2692400"/>
          <p14:tracePt t="4968" x="5937250" y="2692400"/>
          <p14:tracePt t="4999" x="5937250" y="2698750"/>
          <p14:tracePt t="5023" x="5937250" y="2705100"/>
          <p14:tracePt t="5027" x="5930900" y="2705100"/>
          <p14:tracePt t="5035" x="5918200" y="2711450"/>
          <p14:tracePt t="5052" x="5867400" y="2717800"/>
          <p14:tracePt t="5069" x="5740400" y="2736850"/>
          <p14:tracePt t="5085" x="5435600" y="2762250"/>
          <p14:tracePt t="5102" x="5105400" y="2794000"/>
          <p14:tracePt t="5118" x="4476750" y="2908300"/>
          <p14:tracePt t="5135" x="4013200" y="3009900"/>
          <p14:tracePt t="5152" x="3524250" y="3111500"/>
          <p14:tracePt t="5168" x="3105150" y="3206750"/>
          <p14:tracePt t="5185" x="2889250" y="3251200"/>
          <p14:tracePt t="5202" x="2654300" y="3302000"/>
          <p14:tracePt t="5218" x="2571750" y="3321050"/>
          <p14:tracePt t="5235" x="2533650" y="3321050"/>
          <p14:tracePt t="5252" x="2514600" y="3321050"/>
          <p14:tracePt t="5285" x="2508250" y="3321050"/>
          <p14:tracePt t="5348" x="2501900" y="3321050"/>
          <p14:tracePt t="5716" x="2501900" y="3314700"/>
          <p14:tracePt t="5748" x="2501900" y="3308350"/>
          <p14:tracePt t="5766" x="2508250" y="3308350"/>
          <p14:tracePt t="5787" x="2520950" y="3302000"/>
          <p14:tracePt t="5801" x="2527300" y="3295650"/>
          <p14:tracePt t="5811" x="2540000" y="3289300"/>
          <p14:tracePt t="5823" x="2552700" y="3282950"/>
          <p14:tracePt t="5869" x="2603500" y="3263900"/>
          <p14:tracePt t="5918" x="2686050" y="3238500"/>
          <p14:tracePt t="5969" x="2743200" y="3225800"/>
          <p14:tracePt t="5985" x="2749550" y="3219450"/>
          <p14:tracePt t="6002" x="2755900" y="3213100"/>
          <p14:tracePt t="6018" x="2768600" y="3206750"/>
          <p14:tracePt t="6035" x="2774950" y="3206750"/>
          <p14:tracePt t="6135" x="2755900" y="3200400"/>
          <p14:tracePt t="6142" x="2743200" y="3187700"/>
          <p14:tracePt t="6152" x="2717800" y="3181350"/>
          <p14:tracePt t="6169" x="2635250" y="3149600"/>
          <p14:tracePt t="6185" x="2489200" y="3111500"/>
          <p14:tracePt t="6202" x="2387600" y="3092450"/>
          <p14:tracePt t="6218" x="2260600" y="3060700"/>
          <p14:tracePt t="6235" x="2190750" y="3041650"/>
          <p14:tracePt t="6252" x="2114550" y="3009900"/>
          <p14:tracePt t="6268" x="2089150" y="2997200"/>
          <p14:tracePt t="6285" x="2076450" y="2990850"/>
          <p14:tracePt t="6302" x="2070100" y="2978150"/>
          <p14:tracePt t="6318" x="2082800" y="2965450"/>
          <p14:tracePt t="6335" x="2120900" y="2927350"/>
          <p14:tracePt t="6352" x="2222500" y="2838450"/>
          <p14:tracePt t="6368" x="2330450" y="2768600"/>
          <p14:tracePt t="6385" x="2571750" y="2660650"/>
          <p14:tracePt t="6402" x="2724150" y="2635250"/>
          <p14:tracePt t="6418" x="2851150" y="2622550"/>
          <p14:tracePt t="6435" x="3022600" y="2660650"/>
          <p14:tracePt t="6452" x="3105150" y="2717800"/>
          <p14:tracePt t="6456" x="3155950" y="2749550"/>
          <p14:tracePt t="6468" x="3219450" y="2806700"/>
          <p14:tracePt t="6485" x="3251200" y="2851150"/>
          <p14:tracePt t="6502" x="3263900" y="2882900"/>
          <p14:tracePt t="6519" x="3263900" y="2914650"/>
          <p14:tracePt t="6535" x="3244850" y="2933700"/>
          <p14:tracePt t="6552" x="3187700" y="2965450"/>
          <p14:tracePt t="6569" x="3092450" y="3009900"/>
          <p14:tracePt t="6585" x="3009900" y="3048000"/>
          <p14:tracePt t="6602" x="2838450" y="3111500"/>
          <p14:tracePt t="6618" x="2736850" y="3143250"/>
          <p14:tracePt t="6635" x="2628900" y="3155950"/>
          <p14:tracePt t="6652" x="2590800" y="3155950"/>
          <p14:tracePt t="6669" x="2584450" y="3155950"/>
          <p14:tracePt t="6685" x="2584450" y="3136900"/>
          <p14:tracePt t="10596" x="2571750" y="3136900"/>
          <p14:tracePt t="10603" x="2552700" y="3130550"/>
          <p14:tracePt t="10613" x="2540000" y="3124200"/>
          <p14:tracePt t="10620" x="2514600" y="3117850"/>
          <p14:tracePt t="10637" x="2451100" y="3117850"/>
          <p14:tracePt t="10654" x="2400300" y="3111500"/>
          <p14:tracePt t="10669" x="2324100" y="3111500"/>
          <p14:tracePt t="10719" x="2101850" y="3092450"/>
          <p14:tracePt t="10769" x="1987550" y="3041650"/>
          <p14:tracePt t="10819" x="1955800" y="2927350"/>
          <p14:tracePt t="10835" x="1962150" y="2838450"/>
          <p14:tracePt t="10852" x="1993900" y="2705100"/>
          <p14:tracePt t="10869" x="2076450" y="2527300"/>
          <p14:tracePt t="10885" x="2133600" y="2400300"/>
          <p14:tracePt t="10902" x="2197100" y="2305050"/>
          <p14:tracePt t="10919" x="2324100" y="2197100"/>
          <p14:tracePt t="10923" x="2381250" y="2171700"/>
          <p14:tracePt t="10935" x="2438400" y="2146300"/>
          <p14:tracePt t="10952" x="2590800" y="2120900"/>
          <p14:tracePt t="10969" x="2724150" y="2139950"/>
          <p14:tracePt t="10985" x="2952750" y="2235200"/>
          <p14:tracePt t="11002" x="3092450" y="2330450"/>
          <p14:tracePt t="11019" x="3200400" y="2419350"/>
          <p14:tracePt t="11036" x="3276600" y="2508250"/>
          <p14:tracePt t="11052" x="3295650" y="2540000"/>
          <p14:tracePt t="11069" x="3289300" y="2559050"/>
          <p14:tracePt t="11086" x="3263900" y="2578100"/>
          <p14:tracePt t="11102" x="3225800" y="2597150"/>
          <p14:tracePt t="11119" x="3130550" y="2641600"/>
          <p14:tracePt t="11135" x="3022600" y="2654300"/>
          <p14:tracePt t="11152" x="2819400" y="2679700"/>
          <p14:tracePt t="11169" x="2686050" y="2705100"/>
          <p14:tracePt t="11186" x="2540000" y="2711450"/>
          <p14:tracePt t="11202" x="2355850" y="2736850"/>
          <p14:tracePt t="11219" x="2266950" y="2736850"/>
          <p14:tracePt t="11236" x="2165350" y="2730500"/>
          <p14:tracePt t="11252" x="2120900" y="2717800"/>
          <p14:tracePt t="11269" x="2089150" y="2692400"/>
          <p14:tracePt t="11285" x="2063750" y="2673350"/>
          <p14:tracePt t="11302" x="2051050" y="2660650"/>
          <p14:tracePt t="11319" x="2051050" y="2628900"/>
          <p14:tracePt t="11335" x="2063750" y="2565400"/>
          <p14:tracePt t="11352" x="2089150" y="2520950"/>
          <p14:tracePt t="11369" x="2139950" y="2432050"/>
          <p14:tracePt t="11385" x="2190750" y="2374900"/>
          <p14:tracePt t="11402" x="2273300" y="2330450"/>
          <p14:tracePt t="11419" x="2349500" y="2317750"/>
          <p14:tracePt t="11436" x="2451100" y="2336800"/>
          <p14:tracePt t="11452" x="2603500" y="2425700"/>
          <p14:tracePt t="11469" x="2692400" y="2501900"/>
          <p14:tracePt t="11486" x="2762250" y="2590800"/>
          <p14:tracePt t="11502" x="2819400" y="2711450"/>
          <p14:tracePt t="11519" x="2838450" y="2781300"/>
          <p14:tracePt t="11535" x="2838450" y="2870200"/>
          <p14:tracePt t="11552" x="2819400" y="2921000"/>
          <p14:tracePt t="11569" x="2774950" y="2965450"/>
          <p14:tracePt t="11586" x="2686050" y="3022600"/>
          <p14:tracePt t="11602" x="2597150" y="3041650"/>
          <p14:tracePt t="11619" x="2451100" y="3060700"/>
          <p14:tracePt t="11635" x="2374900" y="3060700"/>
          <p14:tracePt t="11652" x="2317750" y="3048000"/>
          <p14:tracePt t="11669" x="2279650" y="3022600"/>
          <p14:tracePt t="11686" x="2273300" y="2997200"/>
          <p14:tracePt t="11702" x="2273300" y="2971800"/>
          <p14:tracePt t="12607" x="2260600" y="2959100"/>
          <p14:tracePt t="12616" x="2247900" y="2940050"/>
          <p14:tracePt t="12620" x="2235200" y="2927350"/>
          <p14:tracePt t="12636" x="2222500" y="2889250"/>
          <p14:tracePt t="12654" x="2216150" y="2863850"/>
          <p14:tracePt t="12670" x="2203450" y="2825750"/>
          <p14:tracePt t="12686" x="2203450" y="2800350"/>
          <p14:tracePt t="12735" x="2254250" y="2698750"/>
          <p14:tracePt t="12785" x="2413000" y="2578100"/>
          <p14:tracePt t="12836" x="2755900" y="2635250"/>
          <p14:tracePt t="12852" x="2838450" y="2692400"/>
          <p14:tracePt t="12869" x="2946400" y="2781300"/>
          <p14:tracePt t="12885" x="3003550" y="2838450"/>
          <p14:tracePt t="12902" x="3028950" y="2882900"/>
          <p14:tracePt t="12919" x="3054350" y="2933700"/>
          <p14:tracePt t="12935" x="3060700" y="2952750"/>
          <p14:tracePt t="12952" x="3060700" y="2965450"/>
          <p14:tracePt t="12957" x="3054350" y="2971800"/>
          <p14:tracePt t="12969" x="3028950" y="2990850"/>
          <p14:tracePt t="12985" x="2997200" y="3009900"/>
          <p14:tracePt t="13002" x="2914650" y="3028950"/>
          <p14:tracePt t="13019" x="2863850" y="3035300"/>
          <p14:tracePt t="13035" x="2787650" y="3035300"/>
          <p14:tracePt t="13052" x="2660650" y="3035300"/>
          <p14:tracePt t="13069" x="2584450" y="3035300"/>
          <p14:tracePt t="13085" x="2501900" y="3028950"/>
          <p14:tracePt t="13102" x="2463800" y="3022600"/>
          <p14:tracePt t="13119" x="2432050" y="3009900"/>
          <p14:tracePt t="13135" x="2393950" y="2990850"/>
          <p14:tracePt t="13152" x="2374900" y="2978150"/>
          <p14:tracePt t="13169" x="2368550" y="2965450"/>
          <p14:tracePt t="13186" x="2362200" y="2965450"/>
          <p14:tracePt t="13219" x="2355850" y="2959100"/>
          <p14:tracePt t="13363" x="2349500" y="2952750"/>
          <p14:tracePt t="13530" x="2355850" y="2940050"/>
          <p14:tracePt t="13547" x="2362200" y="2927350"/>
          <p14:tracePt t="13552" x="2362200" y="2921000"/>
          <p14:tracePt t="13558" x="2374900" y="2908300"/>
          <p14:tracePt t="13602" x="2501900" y="2806700"/>
          <p14:tracePt t="13652" x="2857500" y="2717800"/>
          <p14:tracePt t="13669" x="2984500" y="2698750"/>
          <p14:tracePt t="13686" x="3200400" y="2692400"/>
          <p14:tracePt t="13702" x="3321050" y="2692400"/>
          <p14:tracePt t="13719" x="3422650" y="2717800"/>
          <p14:tracePt t="13735" x="3467100" y="2736850"/>
          <p14:tracePt t="13752" x="3479800" y="2749550"/>
          <p14:tracePt t="13769" x="3492500" y="2755900"/>
          <p14:tracePt t="13810" x="3492500" y="2768600"/>
          <p14:tracePt t="13819" x="3486150" y="2768600"/>
          <p14:tracePt t="13835" x="3486150" y="2774950"/>
          <p14:tracePt t="13852" x="3467100" y="2774950"/>
          <p14:tracePt t="13869" x="3460750" y="2774950"/>
          <p14:tracePt t="13886" x="3448050" y="2774950"/>
          <p14:tracePt t="14624" x="3416300" y="2774950"/>
          <p14:tracePt t="14631" x="3378200" y="2774950"/>
          <p14:tracePt t="14641" x="3333750" y="2774950"/>
          <p14:tracePt t="14652" x="3289300" y="2774950"/>
          <p14:tracePt t="14669" x="3162300" y="2774950"/>
          <p14:tracePt t="14686" x="3105150" y="2774950"/>
          <p14:tracePt t="14703" x="3041650" y="2774950"/>
          <p14:tracePt t="14719" x="3009900" y="2774950"/>
          <p14:tracePt t="14769" x="2901950" y="2774950"/>
          <p14:tracePt t="14819" x="2863850" y="2774950"/>
          <p14:tracePt t="15541" x="2863850" y="2781300"/>
          <p14:tracePt t="15554" x="2863850" y="2794000"/>
          <p14:tracePt t="15569" x="2863850" y="2800350"/>
          <p14:tracePt t="15580" x="2863850" y="2806700"/>
          <p14:tracePt t="15602" x="2863850" y="2813050"/>
          <p14:tracePt t="15619" x="2863850" y="2819400"/>
          <p14:tracePt t="15669" x="2863850" y="2825750"/>
          <p14:tracePt t="15965" x="2870200" y="2819400"/>
          <p14:tracePt t="15976" x="2876550" y="2813050"/>
          <p14:tracePt t="15984" x="2876550" y="2800350"/>
          <p14:tracePt t="15987" x="2882900" y="2787650"/>
          <p14:tracePt t="16003" x="2895600" y="2755900"/>
          <p14:tracePt t="16019" x="2914650" y="2717800"/>
          <p14:tracePt t="16069" x="3041650" y="2501900"/>
          <p14:tracePt t="16119" x="3194050" y="2368550"/>
          <p14:tracePt t="16169" x="3282950" y="2381250"/>
          <p14:tracePt t="16186" x="3321050" y="2413000"/>
          <p14:tracePt t="16202" x="3378200" y="2476500"/>
          <p14:tracePt t="16219" x="3409950" y="2520950"/>
          <p14:tracePt t="16236" x="3441700" y="2565400"/>
          <p14:tracePt t="16252" x="3467100" y="2609850"/>
          <p14:tracePt t="16269" x="3467100" y="2635250"/>
          <p14:tracePt t="16286" x="3467100" y="2647950"/>
          <p14:tracePt t="16302" x="3460750" y="2660650"/>
          <p14:tracePt t="16319" x="3454400" y="2667000"/>
          <p14:tracePt t="16336" x="3448050" y="2667000"/>
          <p14:tracePt t="17698" x="3435350" y="2667000"/>
          <p14:tracePt t="17704" x="3422650" y="2673350"/>
          <p14:tracePt t="17714" x="3416300" y="2679700"/>
          <p14:tracePt t="17719" x="3397250" y="2679700"/>
          <p14:tracePt t="17736" x="3352800" y="2698750"/>
          <p14:tracePt t="17754" x="3302000" y="2717800"/>
          <p14:tracePt t="17770" x="3200400" y="2755900"/>
          <p14:tracePt t="17819" x="2774950" y="2927350"/>
          <p14:tracePt t="17869" x="2305050" y="3111500"/>
          <p14:tracePt t="17920" x="2133600" y="3175000"/>
          <p14:tracePt t="17936" x="2120900" y="3175000"/>
          <p14:tracePt t="17952" x="2114550" y="3181350"/>
          <p14:tracePt t="17957" x="2108200" y="3181350"/>
          <p14:tracePt t="17986" x="2108200" y="3187700"/>
          <p14:tracePt t="18040" x="2101850" y="3194050"/>
          <p14:tracePt t="18047" x="2101850" y="3200400"/>
          <p14:tracePt t="18060" x="2101850" y="3213100"/>
          <p14:tracePt t="18069" x="2095500" y="3219450"/>
          <p14:tracePt t="18086" x="2089150" y="3238500"/>
          <p14:tracePt t="18102" x="2089150" y="3263900"/>
          <p14:tracePt t="18120" x="2082800" y="3270250"/>
          <p14:tracePt t="18136" x="2082800" y="3282950"/>
          <p14:tracePt t="18186" x="2082800" y="3289300"/>
          <p14:tracePt t="18199" x="2082800" y="3295650"/>
          <p14:tracePt t="18206" x="2082800" y="3308350"/>
          <p14:tracePt t="18219" x="2089150" y="3321050"/>
          <p14:tracePt t="18236" x="2108200" y="3397250"/>
          <p14:tracePt t="18252" x="2133600" y="3448050"/>
          <p14:tracePt t="18269" x="2171700" y="3524250"/>
          <p14:tracePt t="18286" x="2197100" y="3575050"/>
          <p14:tracePt t="18303" x="2222500" y="3619500"/>
          <p14:tracePt t="18319" x="2266950" y="3676650"/>
          <p14:tracePt t="18336" x="2286000" y="3695700"/>
          <p14:tracePt t="18352" x="2305050" y="3727450"/>
          <p14:tracePt t="18369" x="2311400" y="3733800"/>
          <p14:tracePt t="18386" x="2330450" y="3746500"/>
          <p14:tracePt t="18402" x="2343150" y="3746500"/>
          <p14:tracePt t="18419" x="2349500" y="3752850"/>
          <p14:tracePt t="18436" x="2362200" y="3759200"/>
          <p14:tracePt t="18575" x="2355850" y="3759200"/>
          <p14:tracePt t="18583" x="2343150" y="3752850"/>
          <p14:tracePt t="18590" x="2330450" y="3746500"/>
          <p14:tracePt t="18603" x="2305050" y="3733800"/>
          <p14:tracePt t="18619" x="2228850" y="3695700"/>
          <p14:tracePt t="18636" x="2178050" y="3670300"/>
          <p14:tracePt t="18652" x="2114550" y="3638550"/>
          <p14:tracePt t="18669" x="2082800" y="3632200"/>
          <p14:tracePt t="18686" x="2032000" y="3625850"/>
          <p14:tracePt t="18703" x="1974850" y="3625850"/>
          <p14:tracePt t="18719" x="1936750" y="3625850"/>
          <p14:tracePt t="18736" x="1905000" y="3625850"/>
          <p14:tracePt t="18753" x="1898650" y="3625850"/>
          <p14:tracePt t="18769" x="1892300" y="3625850"/>
          <p14:tracePt t="18854" x="1892300" y="3632200"/>
          <p14:tracePt t="18860" x="1898650" y="3632200"/>
          <p14:tracePt t="18869" x="1898650" y="3638550"/>
          <p14:tracePt t="18886" x="1911350" y="3651250"/>
          <p14:tracePt t="18902" x="1930400" y="3683000"/>
          <p14:tracePt t="18919" x="1949450" y="3689350"/>
          <p14:tracePt t="18936" x="1949450" y="3702050"/>
          <p14:tracePt t="18952" x="1962150" y="3714750"/>
          <p14:tracePt t="18969" x="1962150" y="3721100"/>
          <p14:tracePt t="19083" x="1962150" y="3714750"/>
          <p14:tracePt t="19132" x="1962150" y="3708400"/>
          <p14:tracePt t="19250" x="1968500" y="3708400"/>
          <p14:tracePt t="19259" x="1974850" y="3695700"/>
          <p14:tracePt t="19269" x="1974850" y="3689350"/>
          <p14:tracePt t="19286" x="2000250" y="3632200"/>
          <p14:tracePt t="19302" x="2019300" y="3581400"/>
          <p14:tracePt t="19319" x="2038350" y="3536950"/>
          <p14:tracePt t="19336" x="2082800" y="3479800"/>
          <p14:tracePt t="19353" x="2114550" y="3460750"/>
          <p14:tracePt t="19369" x="2171700" y="3448050"/>
          <p14:tracePt t="19386" x="2241550" y="3454400"/>
          <p14:tracePt t="19403" x="2336800" y="3479800"/>
          <p14:tracePt t="19419" x="2470150" y="3536950"/>
          <p14:tracePt t="19436" x="2565400" y="3587750"/>
          <p14:tracePt t="19453" x="2679700" y="3689350"/>
          <p14:tracePt t="19469" x="2717800" y="3733800"/>
          <p14:tracePt t="19486" x="2743200" y="3765550"/>
          <p14:tracePt t="19503" x="2755900" y="3790950"/>
          <p14:tracePt t="19633" x="2749550" y="3790950"/>
          <p14:tracePt t="19641" x="2736850" y="3790950"/>
          <p14:tracePt t="19653" x="2724150" y="3790950"/>
          <p14:tracePt t="19669" x="2647950" y="3771900"/>
          <p14:tracePt t="19686" x="2590800" y="3759200"/>
          <p14:tracePt t="19702" x="2540000" y="3752850"/>
          <p14:tracePt t="19720" x="2482850" y="3746500"/>
          <p14:tracePt t="19736" x="2451100" y="3746500"/>
          <p14:tracePt t="19752" x="2413000" y="3746500"/>
          <p14:tracePt t="19769" x="2387600" y="3752850"/>
          <p14:tracePt t="19786" x="2368550" y="3759200"/>
          <p14:tracePt t="19803" x="2336800" y="3778250"/>
          <p14:tracePt t="19819" x="2324100" y="3784600"/>
          <p14:tracePt t="19836" x="2311400" y="3797300"/>
          <p14:tracePt t="19853" x="2311400" y="3803650"/>
          <p14:tracePt t="19869" x="2311400" y="3810000"/>
          <p14:tracePt t="19995" x="2317750" y="3810000"/>
          <p14:tracePt t="20010" x="2330450" y="3810000"/>
          <p14:tracePt t="20017" x="2336800" y="3803650"/>
          <p14:tracePt t="20025" x="2349500" y="3803650"/>
          <p14:tracePt t="20036" x="2368550" y="3797300"/>
          <p14:tracePt t="20053" x="2432050" y="3778250"/>
          <p14:tracePt t="20069" x="2476500" y="3765550"/>
          <p14:tracePt t="20086" x="2540000" y="3740150"/>
          <p14:tracePt t="20102" x="2603500" y="3714750"/>
          <p14:tracePt t="20119" x="2667000" y="3689350"/>
          <p14:tracePt t="20136" x="2774950" y="3676650"/>
          <p14:tracePt t="20153" x="2851150" y="3676650"/>
          <p14:tracePt t="20169" x="2984500" y="3683000"/>
          <p14:tracePt t="20186" x="3054350" y="3689350"/>
          <p14:tracePt t="20203" x="3098800" y="3702050"/>
          <p14:tracePt t="20219" x="3143250" y="3721100"/>
          <p14:tracePt t="20236" x="3149600" y="3727450"/>
          <p14:tracePt t="20253" x="3155950" y="3733800"/>
          <p14:tracePt t="20286" x="3162300" y="3733800"/>
          <p14:tracePt t="20413" x="3155950" y="3733800"/>
          <p14:tracePt t="20421" x="3149600" y="3733800"/>
          <p14:tracePt t="20427" x="3143250" y="3733800"/>
          <p14:tracePt t="20436" x="3124200" y="3740150"/>
          <p14:tracePt t="20453" x="3098800" y="3746500"/>
          <p14:tracePt t="20457" x="3086100" y="3746500"/>
          <p14:tracePt t="20469" x="3060700" y="3746500"/>
          <p14:tracePt t="20486" x="3028950" y="3746500"/>
          <p14:tracePt t="20503" x="3003550" y="3740150"/>
          <p14:tracePt t="20519" x="2965450" y="3740150"/>
          <p14:tracePt t="20536" x="2933700" y="3740150"/>
          <p14:tracePt t="20553" x="2876550" y="3740150"/>
          <p14:tracePt t="20569" x="2825750" y="3733800"/>
          <p14:tracePt t="20586" x="2774950" y="3727450"/>
          <p14:tracePt t="20603" x="2711450" y="3721100"/>
          <p14:tracePt t="20619" x="2679700" y="3721100"/>
          <p14:tracePt t="20636" x="2622550" y="3721100"/>
          <p14:tracePt t="20653" x="2584450" y="3721100"/>
          <p14:tracePt t="20670" x="2559050" y="3721100"/>
          <p14:tracePt t="20686" x="2533650" y="3721100"/>
          <p14:tracePt t="20703" x="2527300" y="3721100"/>
          <p14:tracePt t="20719" x="2520950" y="3721100"/>
          <p14:tracePt t="20830" x="2520950" y="3714750"/>
          <p14:tracePt t="20852" x="2527300" y="3714750"/>
          <p14:tracePt t="20858" x="2533650" y="3708400"/>
          <p14:tracePt t="20869" x="2540000" y="3695700"/>
          <p14:tracePt t="20886" x="2571750" y="3683000"/>
          <p14:tracePt t="20902" x="2647950" y="3657600"/>
          <p14:tracePt t="20919" x="2711450" y="3644900"/>
          <p14:tracePt t="20936" x="2774950" y="3644900"/>
          <p14:tracePt t="20953" x="2819400" y="3651250"/>
          <p14:tracePt t="20957" x="2838450" y="3657600"/>
          <p14:tracePt t="20969" x="2857500" y="3670300"/>
          <p14:tracePt t="20986" x="2908300" y="3702050"/>
          <p14:tracePt t="21003" x="2940050" y="3721100"/>
          <p14:tracePt t="21019" x="2978150" y="3759200"/>
          <p14:tracePt t="21036" x="2984500" y="3765550"/>
          <p14:tracePt t="21053" x="2990850" y="3771900"/>
          <p14:tracePt t="21069" x="2990850" y="3778250"/>
          <p14:tracePt t="21102" x="2990850" y="3784600"/>
          <p14:tracePt t="21119" x="2978150" y="3790950"/>
          <p14:tracePt t="21136" x="2946400" y="3797300"/>
          <p14:tracePt t="21152" x="2857500" y="3816350"/>
          <p14:tracePt t="21169" x="2813050" y="3822700"/>
          <p14:tracePt t="21186" x="2730500" y="3822700"/>
          <p14:tracePt t="21203" x="2692400" y="3810000"/>
          <p14:tracePt t="21220" x="2647950" y="3790950"/>
          <p14:tracePt t="21236" x="2603500" y="3759200"/>
          <p14:tracePt t="21253" x="2584450" y="3752850"/>
          <p14:tracePt t="21269" x="2571750" y="3740150"/>
          <p14:tracePt t="21303" x="2571750" y="3733800"/>
          <p14:tracePt t="21359" x="2571750" y="3727450"/>
          <p14:tracePt t="21380" x="2578100" y="3721100"/>
          <p14:tracePt t="21390" x="2584450" y="3721100"/>
          <p14:tracePt t="21395" x="2597150" y="3721100"/>
          <p14:tracePt t="21402" x="2603500" y="3721100"/>
          <p14:tracePt t="21419" x="2635250" y="3721100"/>
          <p14:tracePt t="21436" x="2654300" y="3721100"/>
          <p14:tracePt t="21453" x="2673350" y="3721100"/>
          <p14:tracePt t="21469" x="2679700" y="3721100"/>
          <p14:tracePt t="21540" x="2679700" y="3727450"/>
          <p14:tracePt t="21548" x="2679700" y="3733800"/>
          <p14:tracePt t="21561" x="2660650" y="3740150"/>
          <p14:tracePt t="21569" x="2647950" y="3746500"/>
          <p14:tracePt t="21586" x="2584450" y="3771900"/>
          <p14:tracePt t="21603" x="2463800" y="3829050"/>
          <p14:tracePt t="21619" x="2381250" y="3860800"/>
          <p14:tracePt t="21636" x="2311400" y="3892550"/>
          <p14:tracePt t="21653" x="2209800" y="3911600"/>
          <p14:tracePt t="21669" x="2152650" y="3917950"/>
          <p14:tracePt t="21686" x="2101850" y="3924300"/>
          <p14:tracePt t="21703" x="2063750" y="3930650"/>
          <p14:tracePt t="21719" x="2057400" y="3930650"/>
          <p14:tracePt t="21736" x="2051050" y="3930650"/>
          <p14:tracePt t="21847" x="2057400" y="3924300"/>
          <p14:tracePt t="21860" x="2070100" y="3917950"/>
          <p14:tracePt t="21867" x="2076450" y="3917950"/>
          <p14:tracePt t="21874" x="2095500" y="3917950"/>
          <p14:tracePt t="21886" x="2120900" y="3917950"/>
          <p14:tracePt t="21903" x="2184400" y="3905250"/>
          <p14:tracePt t="21919" x="2241550" y="3898900"/>
          <p14:tracePt t="21936" x="2298700" y="3886200"/>
          <p14:tracePt t="21953" x="2400300" y="3879850"/>
          <p14:tracePt t="21969" x="2476500" y="3879850"/>
          <p14:tracePt t="21986" x="2552700" y="3898900"/>
          <p14:tracePt t="22003" x="2667000" y="3917950"/>
          <p14:tracePt t="22020" x="2730500" y="3937000"/>
          <p14:tracePt t="22036" x="2813050" y="3962400"/>
          <p14:tracePt t="22053" x="2863850" y="3975100"/>
          <p14:tracePt t="22069" x="2914650" y="3994150"/>
          <p14:tracePt t="22086" x="2959100" y="4006850"/>
          <p14:tracePt t="22103" x="2971800" y="4006850"/>
          <p14:tracePt t="22119" x="2978150" y="4006850"/>
          <p14:tracePt t="22136" x="2984500" y="4006850"/>
          <p14:tracePt t="22245" x="2984500" y="4000500"/>
          <p14:tracePt t="22251" x="2978150" y="3994150"/>
          <p14:tracePt t="22259" x="2965450" y="3981450"/>
          <p14:tracePt t="22269" x="2952750" y="3968750"/>
          <p14:tracePt t="22286" x="2921000" y="3930650"/>
          <p14:tracePt t="22303" x="2901950" y="3911600"/>
          <p14:tracePt t="22320" x="2901950" y="3905250"/>
          <p14:tracePt t="22336" x="2908300" y="3873500"/>
          <p14:tracePt t="22353" x="2952750" y="3822700"/>
          <p14:tracePt t="22369" x="3086100" y="3708400"/>
          <p14:tracePt t="22386" x="3200400" y="3651250"/>
          <p14:tracePt t="22403" x="3346450" y="3625850"/>
          <p14:tracePt t="22420" x="3575050" y="3625850"/>
          <p14:tracePt t="22436" x="3778250" y="3670300"/>
          <p14:tracePt t="22453" x="4152900" y="3797300"/>
          <p14:tracePt t="22469" x="4337050" y="3879850"/>
          <p14:tracePt t="22486" x="4495800" y="3937000"/>
          <p14:tracePt t="22503" x="4629150" y="3987800"/>
          <p14:tracePt t="22520" x="4667250" y="4000500"/>
          <p14:tracePt t="22536" x="4686300" y="4000500"/>
          <p14:tracePt t="22926" x="4724400" y="3981450"/>
          <p14:tracePt t="22933" x="4787900" y="3949700"/>
          <p14:tracePt t="22944" x="4876800" y="3905250"/>
          <p14:tracePt t="22953" x="4972050" y="3873500"/>
          <p14:tracePt t="23003" x="6426200" y="3746500"/>
          <p14:tracePt t="23053" x="7067550" y="3810000"/>
          <p14:tracePt t="23103" x="7359650" y="3810000"/>
          <p14:tracePt t="23120" x="7397750" y="3810000"/>
          <p14:tracePt t="23136" x="7429500" y="3810000"/>
          <p14:tracePt t="23153" x="7442200" y="3810000"/>
          <p14:tracePt t="23170" x="7454900" y="3810000"/>
          <p14:tracePt t="23186" x="7467600" y="3810000"/>
          <p14:tracePt t="23203" x="7467600" y="3803650"/>
          <p14:tracePt t="23339" x="7467600" y="3810000"/>
          <p14:tracePt t="23358" x="7461250" y="3810000"/>
          <p14:tracePt t="23365" x="7454900" y="3810000"/>
          <p14:tracePt t="23373" x="7442200" y="3816350"/>
          <p14:tracePt t="23386" x="7372350" y="3829050"/>
          <p14:tracePt t="23403" x="7245350" y="3848100"/>
          <p14:tracePt t="23420" x="7048500" y="3873500"/>
          <p14:tracePt t="23436" x="6635750" y="3905250"/>
          <p14:tracePt t="23453" x="6261100" y="3917950"/>
          <p14:tracePt t="23456" x="6038850" y="3930650"/>
          <p14:tracePt t="23469" x="5600700" y="3937000"/>
          <p14:tracePt t="23486" x="5130800" y="3994150"/>
          <p14:tracePt t="23503" x="4794250" y="4025900"/>
          <p14:tracePt t="23520" x="4298950" y="4102100"/>
          <p14:tracePt t="23536" x="4083050" y="4152900"/>
          <p14:tracePt t="23553" x="3816350" y="4222750"/>
          <p14:tracePt t="23569" x="3670300" y="4273550"/>
          <p14:tracePt t="23586" x="3536950" y="4318000"/>
          <p14:tracePt t="23603" x="3371850" y="4381500"/>
          <p14:tracePt t="23620" x="3295650" y="4419600"/>
          <p14:tracePt t="23636" x="3219450" y="4457700"/>
          <p14:tracePt t="23653" x="3181350" y="4483100"/>
          <p14:tracePt t="23669" x="3143250" y="4495800"/>
          <p14:tracePt t="23686" x="3092450" y="4521200"/>
          <p14:tracePt t="23703" x="3067050" y="4546600"/>
          <p14:tracePt t="23719" x="3048000" y="4559300"/>
          <p14:tracePt t="23736" x="3035300" y="4565650"/>
          <p14:tracePt t="23753" x="3028950" y="4572000"/>
          <p14:tracePt t="23786" x="3022600" y="4572000"/>
          <p14:tracePt t="24013" x="3028950" y="4572000"/>
          <p14:tracePt t="24026" x="3035300" y="4572000"/>
          <p14:tracePt t="24041" x="3041650" y="4572000"/>
          <p14:tracePt t="24047" x="3054350" y="4572000"/>
          <p14:tracePt t="24056" x="3060700" y="4565650"/>
          <p14:tracePt t="24069" x="3092450" y="4546600"/>
          <p14:tracePt t="24086" x="3124200" y="4540250"/>
          <p14:tracePt t="24103" x="3206750" y="4502150"/>
          <p14:tracePt t="24120" x="3270250" y="4464050"/>
          <p14:tracePt t="24136" x="3359150" y="4425950"/>
          <p14:tracePt t="24153" x="3530600" y="4368800"/>
          <p14:tracePt t="24170" x="3625850" y="4343400"/>
          <p14:tracePt t="24186" x="3771900" y="4324350"/>
          <p14:tracePt t="24203" x="3867150" y="4311650"/>
          <p14:tracePt t="24219" x="4000500" y="4305300"/>
          <p14:tracePt t="24236" x="4146550" y="4305300"/>
          <p14:tracePt t="24253" x="4235450" y="4305300"/>
          <p14:tracePt t="24269" x="4356100" y="4298950"/>
          <p14:tracePt t="24286" x="4451350" y="4292600"/>
          <p14:tracePt t="24303" x="4546600" y="4292600"/>
          <p14:tracePt t="24319" x="4667250" y="4298950"/>
          <p14:tracePt t="24336" x="4737100" y="4305300"/>
          <p14:tracePt t="24353" x="4800600" y="4305300"/>
          <p14:tracePt t="24370" x="4902200" y="4311650"/>
          <p14:tracePt t="24386" x="5003800" y="4311650"/>
          <p14:tracePt t="24403" x="5130800" y="4311650"/>
          <p14:tracePt t="24419" x="5200650" y="4318000"/>
          <p14:tracePt t="24436" x="5245100" y="4324350"/>
          <p14:tracePt t="24453" x="5327650" y="4337050"/>
          <p14:tracePt t="24469" x="5397500" y="4337050"/>
          <p14:tracePt t="24486" x="5499100" y="4349750"/>
          <p14:tracePt t="24503" x="5543550" y="4356100"/>
          <p14:tracePt t="24520" x="5581650" y="4356100"/>
          <p14:tracePt t="24536" x="5607050" y="4362450"/>
          <p14:tracePt t="24553" x="5613400" y="4362450"/>
          <p14:tracePt t="24570" x="5619750" y="4362450"/>
          <p14:tracePt t="24586" x="5619750" y="4368800"/>
          <p14:tracePt t="24611" x="5626100" y="4368800"/>
          <p14:tracePt t="25725" x="5594350" y="4368800"/>
          <p14:tracePt t="25731" x="5549900" y="4356100"/>
          <p14:tracePt t="25739" x="5492750" y="4337050"/>
          <p14:tracePt t="25753" x="5384800" y="4305300"/>
          <p14:tracePt t="25770" x="5270500" y="4273550"/>
          <p14:tracePt t="25786" x="5137150" y="4235450"/>
          <p14:tracePt t="25803" x="4965700" y="4203700"/>
          <p14:tracePt t="25853" x="4660900" y="4140200"/>
          <p14:tracePt t="25903" x="4514850" y="4127500"/>
          <p14:tracePt t="25953" x="4502150" y="4133850"/>
          <p14:tracePt t="26121" x="4502150" y="4127500"/>
          <p14:tracePt t="26142" x="4508500" y="4127500"/>
          <p14:tracePt t="26157" x="4514850" y="4127500"/>
          <p14:tracePt t="26163" x="4521200" y="4127500"/>
          <p14:tracePt t="26173" x="4540250" y="4127500"/>
          <p14:tracePt t="26186" x="4565650" y="4133850"/>
          <p14:tracePt t="26203" x="4610100" y="4140200"/>
          <p14:tracePt t="26220" x="4679950" y="4140200"/>
          <p14:tracePt t="26236" x="4737100" y="4140200"/>
          <p14:tracePt t="26253" x="4806950" y="4146550"/>
          <p14:tracePt t="26270" x="4851400" y="4152900"/>
          <p14:tracePt t="26286" x="4876800" y="4152900"/>
          <p14:tracePt t="26303" x="4902200" y="4159250"/>
          <p14:tracePt t="26320" x="4908550" y="4159250"/>
          <p14:tracePt t="26336" x="4914900" y="4159250"/>
          <p14:tracePt t="26413" x="4914900" y="4152900"/>
          <p14:tracePt t="26427" x="4914900" y="4140200"/>
          <p14:tracePt t="26435" x="4914900" y="4133850"/>
          <p14:tracePt t="26442" x="4914900" y="4127500"/>
          <p14:tracePt t="26453" x="4908550" y="4108450"/>
          <p14:tracePt t="26470" x="4895850" y="4064000"/>
          <p14:tracePt t="26487" x="4889500" y="4038600"/>
          <p14:tracePt t="26503" x="4883150" y="4013200"/>
          <p14:tracePt t="26520" x="4883150" y="4006850"/>
          <p14:tracePt t="26581" x="4883150" y="4000500"/>
          <p14:tracePt t="27407" x="4889500" y="4000500"/>
          <p14:tracePt t="27421" x="4889500" y="3994150"/>
          <p14:tracePt t="27436" x="4895850" y="3994150"/>
          <p14:tracePt t="27476" x="4902200" y="3994150"/>
          <p14:tracePt t="27943" x="4908550" y="3994150"/>
          <p14:tracePt t="29284" x="4921250" y="3975100"/>
          <p14:tracePt t="29295" x="4940300" y="3956050"/>
          <p14:tracePt t="29308" x="4965700" y="3930650"/>
          <p14:tracePt t="29320" x="4997450" y="3905250"/>
          <p14:tracePt t="29338" x="5029200" y="3879850"/>
          <p14:tracePt t="29357" x="5080000" y="3860800"/>
          <p14:tracePt t="29403" x="5257800" y="3956050"/>
          <p14:tracePt t="29453" x="5670550" y="4349750"/>
          <p14:tracePt t="29503" x="6013450" y="4756150"/>
          <p14:tracePt t="29520" x="6051550" y="4800600"/>
          <p14:tracePt t="29536" x="6076950" y="4826000"/>
          <p14:tracePt t="29553" x="6083300" y="4838700"/>
          <p14:tracePt t="29653" x="6064250" y="4838700"/>
          <p14:tracePt t="29660" x="6051550" y="4838700"/>
          <p14:tracePt t="29670" x="6032500" y="4832350"/>
          <p14:tracePt t="29687" x="5988050" y="4819650"/>
          <p14:tracePt t="29703" x="5930900" y="4794250"/>
          <p14:tracePt t="29720" x="5905500" y="4787900"/>
          <p14:tracePt t="29736" x="5892800" y="4787900"/>
          <p14:tracePt t="29753" x="5886450" y="4787900"/>
          <p14:tracePt t="30761" x="5880100" y="4781550"/>
          <p14:tracePt t="30808" x="5880100" y="4775200"/>
          <p14:tracePt t="32096" x="5873750" y="4775200"/>
          <p14:tracePt t="32118" x="5861050" y="4775200"/>
          <p14:tracePt t="32128" x="5848350" y="4768850"/>
          <p14:tracePt t="32136" x="5816600" y="4768850"/>
          <p14:tracePt t="32139" x="5772150" y="4768850"/>
          <p14:tracePt t="32154" x="5721350" y="4768850"/>
          <p14:tracePt t="32170" x="5467350" y="4762500"/>
          <p14:tracePt t="32187" x="5257800" y="4743450"/>
          <p14:tracePt t="32237" x="4324350" y="4673600"/>
          <p14:tracePt t="32287" x="3771900" y="4629150"/>
          <p14:tracePt t="32337" x="3530600" y="4603750"/>
          <p14:tracePt t="32353" x="3505200" y="4597400"/>
          <p14:tracePt t="32370" x="3479800" y="4591050"/>
          <p14:tracePt t="32387" x="3467100" y="4578350"/>
          <p14:tracePt t="32403" x="3448050" y="4546600"/>
          <p14:tracePt t="32420" x="3429000" y="4521200"/>
          <p14:tracePt t="32437" x="3416300" y="4489450"/>
          <p14:tracePt t="32453" x="3390900" y="4438650"/>
          <p14:tracePt t="32470" x="3378200" y="4400550"/>
          <p14:tracePt t="32487" x="3365500" y="4349750"/>
          <p14:tracePt t="32503" x="3365500" y="4324350"/>
          <p14:tracePt t="32520" x="3365500" y="4298950"/>
          <p14:tracePt t="32537" x="3371850" y="4273550"/>
          <p14:tracePt t="32553" x="3378200" y="4260850"/>
          <p14:tracePt t="32570" x="3384550" y="4248150"/>
          <p14:tracePt t="32587" x="3390900" y="4241800"/>
          <p14:tracePt t="32884" x="3390900" y="4248150"/>
          <p14:tracePt t="32976" x="3390900" y="4241800"/>
          <p14:tracePt t="32997" x="3397250" y="4235450"/>
          <p14:tracePt t="33004" x="3403600" y="4229100"/>
          <p14:tracePt t="33020" x="3422650" y="4197350"/>
          <p14:tracePt t="33037" x="3473450" y="4102100"/>
          <p14:tracePt t="33055" x="3511550" y="4038600"/>
          <p14:tracePt t="33103" x="3619500" y="3905250"/>
          <p14:tracePt t="33153" x="3746500" y="3892550"/>
          <p14:tracePt t="33203" x="3854450" y="3892550"/>
          <p14:tracePt t="33220" x="3860800" y="3892550"/>
          <p14:tracePt t="33698" x="3860800" y="3898900"/>
          <p14:tracePt t="33720" x="3867150" y="3905250"/>
          <p14:tracePt t="33801" x="3867150" y="3911600"/>
          <p14:tracePt t="34207" x="3867150" y="3917950"/>
          <p14:tracePt t="37318" x="3835400" y="3917950"/>
          <p14:tracePt t="37325" x="3778250" y="3930650"/>
          <p14:tracePt t="37337" x="3702050" y="3943350"/>
          <p14:tracePt t="37354" x="3416300" y="4006850"/>
          <p14:tracePt t="37371" x="3187700" y="4064000"/>
          <p14:tracePt t="37387" x="2971800" y="4114800"/>
          <p14:tracePt t="37404" x="2730500" y="4203700"/>
          <p14:tracePt t="37420" x="2616200" y="4248150"/>
          <p14:tracePt t="37470" x="2451100" y="4298950"/>
          <p14:tracePt t="37472" x="2444750" y="4298950"/>
          <p14:tracePt t="37520" x="2438400" y="4298950"/>
          <p14:tracePt t="37680" x="2438400" y="4305300"/>
          <p14:tracePt t="37687" x="2438400" y="4330700"/>
          <p14:tracePt t="37694" x="2451100" y="4356100"/>
          <p14:tracePt t="37704" x="2451100" y="4387850"/>
          <p14:tracePt t="37720" x="2482850" y="4508500"/>
          <p14:tracePt t="37737" x="2552700" y="4787900"/>
          <p14:tracePt t="37754" x="2597150" y="4972050"/>
          <p14:tracePt t="37770" x="2667000" y="5251450"/>
          <p14:tracePt t="37787" x="2711450" y="5391150"/>
          <p14:tracePt t="37804" x="2724150" y="5473700"/>
          <p14:tracePt t="37821" x="2736850" y="5524500"/>
          <p14:tracePt t="37837" x="2736850" y="5530850"/>
          <p14:tracePt t="37938" x="2743200" y="5524500"/>
          <p14:tracePt t="37945" x="2743200" y="5518150"/>
          <p14:tracePt t="37954" x="2755900" y="5505450"/>
          <p14:tracePt t="37970" x="2774950" y="5454650"/>
          <p14:tracePt t="37987" x="2870200" y="5314950"/>
          <p14:tracePt t="38004" x="2965450" y="5213350"/>
          <p14:tracePt t="38020" x="3175000" y="5092700"/>
          <p14:tracePt t="38037" x="3314700" y="5054600"/>
          <p14:tracePt t="38053" x="3473450" y="5029200"/>
          <p14:tracePt t="38070" x="3740150" y="5022850"/>
          <p14:tracePt t="38087" x="3898900" y="5035550"/>
          <p14:tracePt t="38104" x="4064000" y="5073650"/>
          <p14:tracePt t="38120" x="4279900" y="5105400"/>
          <p14:tracePt t="38137" x="4375150" y="5118100"/>
          <p14:tracePt t="38154" x="4470400" y="5137150"/>
          <p14:tracePt t="38170" x="4514850" y="5137150"/>
          <p14:tracePt t="38187" x="4546600" y="5137150"/>
          <p14:tracePt t="38203" x="4572000" y="5137150"/>
          <p14:tracePt t="38220" x="4578350" y="5137150"/>
          <p14:tracePt t="38270" x="4584700" y="5137150"/>
          <p14:tracePt t="38353" x="4591050" y="5137150"/>
          <p14:tracePt t="38367" x="4597400" y="5130800"/>
          <p14:tracePt t="38375" x="4610100" y="5130800"/>
          <p14:tracePt t="38387" x="4616450" y="5118100"/>
          <p14:tracePt t="38404" x="4667250" y="5067300"/>
          <p14:tracePt t="38421" x="4705350" y="5048250"/>
          <p14:tracePt t="38437" x="4762500" y="5016500"/>
          <p14:tracePt t="38454" x="4826000" y="4997450"/>
          <p14:tracePt t="38470" x="4902200" y="4972050"/>
          <p14:tracePt t="38487" x="5035550" y="4965700"/>
          <p14:tracePt t="38504" x="5099050" y="4965700"/>
          <p14:tracePt t="38520" x="5149850" y="4959350"/>
          <p14:tracePt t="38537" x="5168900" y="4959350"/>
          <p14:tracePt t="38570" x="5175250" y="4959350"/>
          <p14:tracePt t="38666" x="5175250" y="4965700"/>
          <p14:tracePt t="38681" x="5168900" y="4965700"/>
          <p14:tracePt t="38688" x="5149850" y="4965700"/>
          <p14:tracePt t="38694" x="5130800" y="4965700"/>
          <p14:tracePt t="38704" x="5099050" y="4978400"/>
          <p14:tracePt t="38721" x="5022850" y="4991100"/>
          <p14:tracePt t="38737" x="4870450" y="5010150"/>
          <p14:tracePt t="38754" x="4749800" y="5035550"/>
          <p14:tracePt t="38770" x="4629150" y="5041900"/>
          <p14:tracePt t="38787" x="4445000" y="5060950"/>
          <p14:tracePt t="38804" x="4324350" y="5080000"/>
          <p14:tracePt t="38820" x="4171950" y="5086350"/>
          <p14:tracePt t="38837" x="4044950" y="5099050"/>
          <p14:tracePt t="38854" x="3917950" y="5105400"/>
          <p14:tracePt t="38870" x="3784600" y="5118100"/>
          <p14:tracePt t="38887" x="3708400" y="5124450"/>
          <p14:tracePt t="38904" x="3536950" y="5137150"/>
          <p14:tracePt t="38921" x="3403600" y="5156200"/>
          <p14:tracePt t="38937" x="3276600" y="5162550"/>
          <p14:tracePt t="38954" x="3041650" y="5200650"/>
          <p14:tracePt t="38970" x="2889250" y="5213350"/>
          <p14:tracePt t="38987" x="2686050" y="5257800"/>
          <p14:tracePt t="39004" x="2565400" y="5289550"/>
          <p14:tracePt t="39020" x="2432050" y="5327650"/>
          <p14:tracePt t="39037" x="2286000" y="5378450"/>
          <p14:tracePt t="39053" x="2222500" y="5403850"/>
          <p14:tracePt t="39070" x="2133600" y="5454650"/>
          <p14:tracePt t="39087" x="2089150" y="5473700"/>
          <p14:tracePt t="39104" x="2051050" y="5492750"/>
          <p14:tracePt t="39120" x="1993900" y="5530850"/>
          <p14:tracePt t="39137" x="1955800" y="5543550"/>
          <p14:tracePt t="39154" x="1917700" y="5556250"/>
          <p14:tracePt t="39170" x="1905000" y="5556250"/>
          <p14:tracePt t="39187" x="1892300" y="5556250"/>
          <p14:tracePt t="39307" x="1892300" y="5549900"/>
          <p14:tracePt t="39335" x="1885950" y="5549900"/>
          <p14:tracePt t="39564" x="1885950" y="5543550"/>
          <p14:tracePt t="39572" x="1892300" y="5543550"/>
          <p14:tracePt t="39582" x="1898650" y="5537200"/>
          <p14:tracePt t="39591" x="1905000" y="5530850"/>
          <p14:tracePt t="39637" x="2012950" y="5473700"/>
          <p14:tracePt t="39687" x="2216150" y="5435600"/>
          <p14:tracePt t="39704" x="2336800" y="5422900"/>
          <p14:tracePt t="39720" x="2425700" y="5422900"/>
          <p14:tracePt t="39737" x="2501900" y="5416550"/>
          <p14:tracePt t="39754" x="2622550" y="5403850"/>
          <p14:tracePt t="39770" x="2698750" y="5397500"/>
          <p14:tracePt t="39787" x="2832100" y="5372100"/>
          <p14:tracePt t="39804" x="2921000" y="5353050"/>
          <p14:tracePt t="39821" x="2984500" y="5334000"/>
          <p14:tracePt t="39837" x="3041650" y="5327650"/>
          <p14:tracePt t="39854" x="3060700" y="5314950"/>
          <p14:tracePt t="39870" x="3086100" y="5314950"/>
          <p14:tracePt t="39887" x="3098800" y="5308600"/>
          <p14:tracePt t="39904" x="3111500" y="5302250"/>
          <p14:tracePt t="39920" x="3143250" y="5295900"/>
          <p14:tracePt t="39937" x="3175000" y="5295900"/>
          <p14:tracePt t="39954" x="3251200" y="5289550"/>
          <p14:tracePt t="39970" x="3314700" y="5283200"/>
          <p14:tracePt t="39987" x="3365500" y="5276850"/>
          <p14:tracePt t="40004" x="3441700" y="5276850"/>
          <p14:tracePt t="40020" x="3511550" y="5276850"/>
          <p14:tracePt t="40037" x="3581400" y="5289550"/>
          <p14:tracePt t="40054" x="3670300" y="5295900"/>
          <p14:tracePt t="40070" x="3714750" y="5302250"/>
          <p14:tracePt t="40087" x="3759200" y="5308600"/>
          <p14:tracePt t="40104" x="3790950" y="5308600"/>
          <p14:tracePt t="40120" x="3797300" y="5308600"/>
          <p14:tracePt t="40137" x="3803650" y="5308600"/>
          <p14:tracePt t="40170" x="3790950" y="5308600"/>
          <p14:tracePt t="40535" x="3848100" y="5295900"/>
          <p14:tracePt t="40542" x="3911600" y="5283200"/>
          <p14:tracePt t="40554" x="4000500" y="5264150"/>
          <p14:tracePt t="40571" x="4171950" y="5232400"/>
          <p14:tracePt t="40588" x="4425950" y="5213350"/>
          <p14:tracePt t="40605" x="4603750" y="5213350"/>
          <p14:tracePt t="40622" x="4826000" y="5226050"/>
          <p14:tracePt t="40670" x="5245100" y="5264150"/>
          <p14:tracePt t="40720" x="5448300" y="5295900"/>
          <p14:tracePt t="40770" x="5511800" y="5302250"/>
          <p14:tracePt t="40787" x="5518150" y="5302250"/>
          <p14:tracePt t="40849" x="5524500" y="5302250"/>
          <p14:tracePt t="41552" x="5518150" y="5308600"/>
          <p14:tracePt t="41566" x="5511800" y="5308600"/>
          <p14:tracePt t="41573" x="5505450" y="5314950"/>
          <p14:tracePt t="41587" x="5486400" y="5314950"/>
          <p14:tracePt t="41604" x="5467350" y="5314950"/>
          <p14:tracePt t="41622" x="5448300" y="5314950"/>
          <p14:tracePt t="41637" x="5410200" y="5314950"/>
          <p14:tracePt t="41687" x="5327650" y="5334000"/>
          <p14:tracePt t="41737" x="5168900" y="5340350"/>
          <p14:tracePt t="41787" x="5016500" y="5327650"/>
          <p14:tracePt t="41804" x="4953000" y="5327650"/>
          <p14:tracePt t="41820" x="4895850" y="5327650"/>
          <p14:tracePt t="41837" x="4826000" y="5327650"/>
          <p14:tracePt t="41854" x="4775200" y="5327650"/>
          <p14:tracePt t="41870" x="4743450" y="5327650"/>
          <p14:tracePt t="41887" x="4711700" y="5327650"/>
          <p14:tracePt t="41904" x="4705350" y="5321300"/>
          <p14:tracePt t="41920" x="4699000" y="5321300"/>
        </p14:tracePtLst>
      </p14:laserTrace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nb-NO" altLang="en-US" b="1" i="1" smtClean="0">
                <a:solidFill>
                  <a:srgbClr val="FFCC00"/>
                </a:solidFill>
              </a:rPr>
              <a:t>Chain of infection</a:t>
            </a:r>
            <a:endParaRPr lang="en-US" altLang="en-US" b="1" i="1" smtClean="0">
              <a:solidFill>
                <a:srgbClr val="FFCC00"/>
              </a:solidFill>
            </a:endParaRPr>
          </a:p>
        </p:txBody>
      </p:sp>
      <p:sp>
        <p:nvSpPr>
          <p:cNvPr id="7171" name="Rectangle 3"/>
          <p:cNvSpPr>
            <a:spLocks noGrp="1" noChangeArrowheads="1"/>
          </p:cNvSpPr>
          <p:nvPr>
            <p:ph type="body" idx="1"/>
          </p:nvPr>
        </p:nvSpPr>
        <p:spPr/>
        <p:txBody>
          <a:bodyPr/>
          <a:lstStyle/>
          <a:p>
            <a:pPr eaLnBrk="1" hangingPunct="1"/>
            <a:r>
              <a:rPr lang="nb-NO" altLang="en-US" smtClean="0">
                <a:solidFill>
                  <a:schemeClr val="bg1"/>
                </a:solidFill>
              </a:rPr>
              <a:t>Infectious agent</a:t>
            </a:r>
          </a:p>
          <a:p>
            <a:pPr eaLnBrk="1" hangingPunct="1">
              <a:buFontTx/>
              <a:buNone/>
            </a:pPr>
            <a:r>
              <a:rPr lang="nb-NO" altLang="en-US" smtClean="0">
                <a:solidFill>
                  <a:schemeClr val="bg1"/>
                </a:solidFill>
              </a:rPr>
              <a:t> </a:t>
            </a:r>
            <a:r>
              <a:rPr lang="nb-NO" altLang="en-US" smtClean="0">
                <a:solidFill>
                  <a:srgbClr val="FFCC00"/>
                </a:solidFill>
              </a:rPr>
              <a:t>Reservoir:</a:t>
            </a:r>
            <a:r>
              <a:rPr lang="nb-NO" altLang="en-US" smtClean="0">
                <a:solidFill>
                  <a:schemeClr val="bg1"/>
                </a:solidFill>
              </a:rPr>
              <a:t> the natural habitat of an infectious agent. It may include humans, animals and environmental sources. </a:t>
            </a:r>
            <a:endParaRPr lang="en-US" altLang="en-US" smtClean="0">
              <a:solidFill>
                <a:schemeClr val="bg1"/>
              </a:solidFill>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04238" y="6218238"/>
            <a:ext cx="487362" cy="487362"/>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52914"/>
    </mc:Choice>
    <mc:Fallback>
      <p:transition spd="slow" advTm="529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17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0224" x="4686300" y="5302250"/>
          <p14:tracePt t="10231" x="4667250" y="5276850"/>
          <p14:tracePt t="10241" x="4654550" y="5257800"/>
          <p14:tracePt t="10262" x="4629150" y="5194300"/>
          <p14:tracePt t="10279" x="4616450" y="5143500"/>
          <p14:tracePt t="10296" x="4616450" y="5022850"/>
          <p14:tracePt t="10315" x="4616450" y="4946650"/>
          <p14:tracePt t="10362" x="4635500" y="4559300"/>
          <p14:tracePt t="10412" x="4857750" y="3956050"/>
          <p14:tracePt t="10462" x="5086350" y="3600450"/>
          <p14:tracePt t="10479" x="5130800" y="3543300"/>
          <p14:tracePt t="10495" x="5194300" y="3448050"/>
          <p14:tracePt t="10512" x="5251450" y="3403600"/>
          <p14:tracePt t="10529" x="5289550" y="3352800"/>
          <p14:tracePt t="10545" x="5365750" y="3308350"/>
          <p14:tracePt t="10562" x="5397500" y="3289300"/>
          <p14:tracePt t="10579" x="5435600" y="3282950"/>
          <p14:tracePt t="10595" x="5467350" y="3276600"/>
          <p14:tracePt t="10612" x="5480050" y="3276600"/>
          <p14:tracePt t="11055" x="5422900" y="3270250"/>
          <p14:tracePt t="11062" x="5346700" y="3238500"/>
          <p14:tracePt t="11072" x="5264150" y="3219450"/>
          <p14:tracePt t="11080" x="5175250" y="3194050"/>
          <p14:tracePt t="11097" x="4991100" y="3149600"/>
          <p14:tracePt t="11114" x="4711700" y="3117850"/>
          <p14:tracePt t="11132" x="4546600" y="3098800"/>
          <p14:tracePt t="11179" x="4165600" y="3067050"/>
          <p14:tracePt t="11229" x="4044950" y="3060700"/>
          <p14:tracePt t="11300" x="4044950" y="3054350"/>
          <p14:tracePt t="11319" x="4051300" y="3054350"/>
          <p14:tracePt t="11329" x="4064000" y="3054350"/>
          <p14:tracePt t="11346" x="4089400" y="3067050"/>
          <p14:tracePt t="12143" x="4076700" y="3067050"/>
          <p14:tracePt t="12154" x="4051300" y="3060700"/>
          <p14:tracePt t="12162" x="4032250" y="3048000"/>
          <p14:tracePt t="12179" x="3975100" y="3035300"/>
          <p14:tracePt t="12195" x="3943350" y="3022600"/>
          <p14:tracePt t="12213" x="3905250" y="3009900"/>
          <p14:tracePt t="12229" x="3886200" y="2990850"/>
          <p14:tracePt t="12279" x="3860800" y="2984500"/>
          <p14:tracePt t="12329" x="3854450" y="2971800"/>
          <p14:tracePt t="12379" x="3879850" y="2901950"/>
          <p14:tracePt t="12395" x="3898900" y="2876550"/>
          <p14:tracePt t="12412" x="3898900" y="2870200"/>
          <p14:tracePt t="12429" x="3905250" y="2863850"/>
          <p14:tracePt t="12446" x="3911600" y="2857500"/>
          <p14:tracePt t="12471" x="3911600" y="2851150"/>
          <p14:tracePt t="12499" x="3917950" y="2851150"/>
          <p14:tracePt t="13774" x="3911600" y="2851150"/>
          <p14:tracePt t="13780" x="3886200" y="2844800"/>
          <p14:tracePt t="13790" x="3867150" y="2838450"/>
          <p14:tracePt t="13796" x="3841750" y="2832100"/>
          <p14:tracePt t="13813" x="3810000" y="2819400"/>
          <p14:tracePt t="13829" x="3771900" y="2806700"/>
          <p14:tracePt t="13846" x="3714750" y="2781300"/>
          <p14:tracePt t="13862" x="3663950" y="2749550"/>
          <p14:tracePt t="13912" x="3549650" y="2679700"/>
          <p14:tracePt t="13962" x="3378200" y="2565400"/>
          <p14:tracePt t="14012" x="3092450" y="2419350"/>
          <p14:tracePt t="14029" x="3022600" y="2387600"/>
          <p14:tracePt t="14045" x="2921000" y="2343150"/>
          <p14:tracePt t="14062" x="2870200" y="2317750"/>
          <p14:tracePt t="14079" x="2819400" y="2286000"/>
          <p14:tracePt t="14096" x="2768600" y="2273300"/>
          <p14:tracePt t="14112" x="2755900" y="2266950"/>
          <p14:tracePt t="14129" x="2749550" y="2260600"/>
          <p14:tracePt t="14146" x="2743200" y="2260600"/>
          <p14:tracePt t="14162" x="2743200" y="2254250"/>
          <p14:tracePt t="14483" x="2717800" y="2254250"/>
          <p14:tracePt t="14490" x="2647950" y="2260600"/>
          <p14:tracePt t="14499" x="2597150" y="2279650"/>
          <p14:tracePt t="14512" x="2482850" y="2317750"/>
          <p14:tracePt t="14529" x="2368550" y="2374900"/>
          <p14:tracePt t="14546" x="2216150" y="2438400"/>
          <p14:tracePt t="14562" x="2108200" y="2482850"/>
          <p14:tracePt t="14579" x="2012950" y="2514600"/>
          <p14:tracePt t="14596" x="1930400" y="2552700"/>
          <p14:tracePt t="14612" x="1892300" y="2559050"/>
          <p14:tracePt t="14629" x="1860550" y="2578100"/>
          <p14:tracePt t="14646" x="1847850" y="2578100"/>
          <p14:tracePt t="14662" x="1847850" y="2584450"/>
          <p14:tracePt t="14740" x="1854200" y="2584450"/>
          <p14:tracePt t="14747" x="1860550" y="2590800"/>
          <p14:tracePt t="14754" x="1866900" y="2590800"/>
          <p14:tracePt t="14762" x="1885950" y="2603500"/>
          <p14:tracePt t="14779" x="1917700" y="2609850"/>
          <p14:tracePt t="14795" x="1981200" y="2628900"/>
          <p14:tracePt t="14812" x="2019300" y="2635250"/>
          <p14:tracePt t="14829" x="2057400" y="2641600"/>
          <p14:tracePt t="14845" x="2101850" y="2647950"/>
          <p14:tracePt t="14862" x="2127250" y="2647950"/>
          <p14:tracePt t="14879" x="2152650" y="2647950"/>
          <p14:tracePt t="14896" x="2190750" y="2628900"/>
          <p14:tracePt t="14912" x="2203450" y="2622550"/>
          <p14:tracePt t="14929" x="2209800" y="2622550"/>
          <p14:tracePt t="15005" x="2209800" y="2616200"/>
          <p14:tracePt t="15019" x="2209800" y="2603500"/>
          <p14:tracePt t="15026" x="2197100" y="2597150"/>
          <p14:tracePt t="15034" x="2184400" y="2597150"/>
          <p14:tracePt t="15046" x="2165350" y="2584450"/>
          <p14:tracePt t="15063" x="2120900" y="2559050"/>
          <p14:tracePt t="15079" x="2089150" y="2552700"/>
          <p14:tracePt t="15095" x="2019300" y="2540000"/>
          <p14:tracePt t="15112" x="1993900" y="2533650"/>
          <p14:tracePt t="15129" x="1968500" y="2533650"/>
          <p14:tracePt t="15146" x="1949450" y="2527300"/>
          <p14:tracePt t="15163" x="1943100" y="2527300"/>
          <p14:tracePt t="15179" x="1936750" y="2527300"/>
          <p14:tracePt t="15515" x="1936750" y="2520950"/>
          <p14:tracePt t="15610" x="1943100" y="2520950"/>
          <p14:tracePt t="15631" x="1949450" y="2520950"/>
          <p14:tracePt t="15646" x="1955800" y="2520950"/>
          <p14:tracePt t="15655" x="1968500" y="2520950"/>
          <p14:tracePt t="15679" x="2012950" y="2540000"/>
          <p14:tracePt t="15696" x="2076450" y="2552700"/>
          <p14:tracePt t="15746" x="2254250" y="2597150"/>
          <p14:tracePt t="15796" x="2393950" y="2635250"/>
          <p14:tracePt t="15845" x="2476500" y="2641600"/>
          <p14:tracePt t="15862" x="2489200" y="2628900"/>
          <p14:tracePt t="15879" x="2501900" y="2622550"/>
          <p14:tracePt t="15895" x="2508250" y="2622550"/>
          <p14:tracePt t="15912" x="2508250" y="2616200"/>
          <p14:tracePt t="16001" x="2501900" y="2616200"/>
          <p14:tracePt t="16007" x="2495550" y="2616200"/>
          <p14:tracePt t="16016" x="2489200" y="2616200"/>
          <p14:tracePt t="16029" x="2463800" y="2609850"/>
          <p14:tracePt t="16046" x="2432050" y="2609850"/>
          <p14:tracePt t="16063" x="2400300" y="2603500"/>
          <p14:tracePt t="16079" x="2343150" y="2597150"/>
          <p14:tracePt t="16096" x="2305050" y="2603500"/>
          <p14:tracePt t="16112" x="2247900" y="2616200"/>
          <p14:tracePt t="16129" x="2209800" y="2622550"/>
          <p14:tracePt t="16146" x="2178050" y="2641600"/>
          <p14:tracePt t="16163" x="2133600" y="2667000"/>
          <p14:tracePt t="16179" x="2101850" y="2679700"/>
          <p14:tracePt t="16195" x="2070100" y="2692400"/>
          <p14:tracePt t="16213" x="2057400" y="2705100"/>
          <p14:tracePt t="16246" x="2051050" y="2711450"/>
          <p14:tracePt t="16342" x="2051050" y="2717800"/>
          <p14:tracePt t="16349" x="2057400" y="2724150"/>
          <p14:tracePt t="16356" x="2070100" y="2724150"/>
          <p14:tracePt t="16370" x="2082800" y="2730500"/>
          <p14:tracePt t="16379" x="2095500" y="2730500"/>
          <p14:tracePt t="16396" x="2114550" y="2730500"/>
          <p14:tracePt t="16412" x="2146300" y="2730500"/>
          <p14:tracePt t="16429" x="2165350" y="2724150"/>
          <p14:tracePt t="16446" x="2190750" y="2711450"/>
          <p14:tracePt t="16463" x="2228850" y="2692400"/>
          <p14:tracePt t="16479" x="2241550" y="2686050"/>
          <p14:tracePt t="16496" x="2254250" y="2673350"/>
          <p14:tracePt t="16513" x="2266950" y="2667000"/>
          <p14:tracePt t="16606" x="2260600" y="2667000"/>
          <p14:tracePt t="16627" x="2241550" y="2667000"/>
          <p14:tracePt t="16640" x="2228850" y="2667000"/>
          <p14:tracePt t="16649" x="2209800" y="2667000"/>
          <p14:tracePt t="16662" x="2171700" y="2679700"/>
          <p14:tracePt t="16679" x="2120900" y="2698750"/>
          <p14:tracePt t="16696" x="2076450" y="2717800"/>
          <p14:tracePt t="16712" x="2032000" y="2749550"/>
          <p14:tracePt t="16729" x="2006600" y="2762250"/>
          <p14:tracePt t="16746" x="1981200" y="2794000"/>
          <p14:tracePt t="16762" x="1968500" y="2819400"/>
          <p14:tracePt t="16779" x="1962150" y="2844800"/>
          <p14:tracePt t="16796" x="1949450" y="2870200"/>
          <p14:tracePt t="16812" x="1949450" y="2882900"/>
          <p14:tracePt t="16829" x="1949450" y="2895600"/>
          <p14:tracePt t="16846" x="1949450" y="2901950"/>
          <p14:tracePt t="16862" x="1955800" y="2914650"/>
          <p14:tracePt t="16879" x="1981200" y="2921000"/>
          <p14:tracePt t="16896" x="2012950" y="2927350"/>
          <p14:tracePt t="16912" x="2082800" y="2921000"/>
          <p14:tracePt t="16929" x="2127250" y="2914650"/>
          <p14:tracePt t="16946" x="2190750" y="2901950"/>
          <p14:tracePt t="16962" x="2260600" y="2876550"/>
          <p14:tracePt t="16979" x="2311400" y="2863850"/>
          <p14:tracePt t="16995" x="2368550" y="2844800"/>
          <p14:tracePt t="17012" x="2381250" y="2825750"/>
          <p14:tracePt t="17029" x="2387600" y="2825750"/>
          <p14:tracePt t="17046" x="2387600" y="2819400"/>
          <p14:tracePt t="17093" x="2381250" y="2800350"/>
          <p14:tracePt t="17102" x="2368550" y="2800350"/>
          <p14:tracePt t="17115" x="2349500" y="2762250"/>
          <p14:tracePt t="17129" x="2292350" y="2711450"/>
          <p14:tracePt t="17146" x="2241550" y="2673350"/>
          <p14:tracePt t="17163" x="2178050" y="2635250"/>
          <p14:tracePt t="17179" x="2101850" y="2622550"/>
          <p14:tracePt t="17196" x="2044700" y="2616200"/>
          <p14:tracePt t="17213" x="1955800" y="2616200"/>
          <p14:tracePt t="17229" x="1905000" y="2616200"/>
          <p14:tracePt t="17246" x="1873250" y="2616200"/>
          <p14:tracePt t="17262" x="1841500" y="2622550"/>
          <p14:tracePt t="17279" x="1835150" y="2628900"/>
          <p14:tracePt t="17296" x="1816100" y="2647950"/>
          <p14:tracePt t="17313" x="1809750" y="2667000"/>
          <p14:tracePt t="17330" x="1803400" y="2686050"/>
          <p14:tracePt t="17346" x="1803400" y="2743200"/>
          <p14:tracePt t="17363" x="1809750" y="2787650"/>
          <p14:tracePt t="17379" x="1835150" y="2844800"/>
          <p14:tracePt t="17396" x="1866900" y="2876550"/>
          <p14:tracePt t="17412" x="1905000" y="2908300"/>
          <p14:tracePt t="17429" x="2012950" y="2952750"/>
          <p14:tracePt t="17446" x="2114550" y="2978150"/>
          <p14:tracePt t="17462" x="2235200" y="2990850"/>
          <p14:tracePt t="17479" x="2311400" y="2997200"/>
          <p14:tracePt t="17496" x="2362200" y="3003550"/>
          <p14:tracePt t="17513" x="2413000" y="3003550"/>
          <p14:tracePt t="17529" x="2425700" y="3003550"/>
          <p14:tracePt t="17546" x="2444750" y="3003550"/>
          <p14:tracePt t="17583" x="2444750" y="2997200"/>
          <p14:tracePt t="17596" x="2444750" y="2990850"/>
          <p14:tracePt t="17612" x="2432050" y="2959100"/>
          <p14:tracePt t="17629" x="2393950" y="2940050"/>
          <p14:tracePt t="17646" x="2336800" y="2876550"/>
          <p14:tracePt t="17663" x="2286000" y="2825750"/>
          <p14:tracePt t="17679" x="2216150" y="2774950"/>
          <p14:tracePt t="17696" x="2165350" y="2743200"/>
          <p14:tracePt t="17713" x="2101850" y="2717800"/>
          <p14:tracePt t="17729" x="2000250" y="2686050"/>
          <p14:tracePt t="17746" x="1943100" y="2679700"/>
          <p14:tracePt t="17762" x="1879600" y="2679700"/>
          <p14:tracePt t="17779" x="1841500" y="2686050"/>
          <p14:tracePt t="17796" x="1816100" y="2698750"/>
          <p14:tracePt t="17812" x="1784350" y="2724150"/>
          <p14:tracePt t="17829" x="1784350" y="2730500"/>
          <p14:tracePt t="17846" x="1765300" y="2749550"/>
          <p14:tracePt t="17863" x="1765300" y="2768600"/>
          <p14:tracePt t="17879" x="1765300" y="2781300"/>
          <p14:tracePt t="17896" x="1765300" y="2806700"/>
          <p14:tracePt t="17913" x="1778000" y="2825750"/>
          <p14:tracePt t="17929" x="1803400" y="2857500"/>
          <p14:tracePt t="17946" x="1828800" y="2870200"/>
          <p14:tracePt t="17962" x="1873250" y="2889250"/>
          <p14:tracePt t="17979" x="1955800" y="2901950"/>
          <p14:tracePt t="17996" x="2038350" y="2908300"/>
          <p14:tracePt t="18012" x="2178050" y="2908300"/>
          <p14:tracePt t="18029" x="2235200" y="2908300"/>
          <p14:tracePt t="18046" x="2292350" y="2908300"/>
          <p14:tracePt t="18062" x="2336800" y="2901950"/>
          <p14:tracePt t="18079" x="2349500" y="2895600"/>
          <p14:tracePt t="18096" x="2355850" y="2889250"/>
          <p14:tracePt t="18138" x="2355850" y="2882900"/>
          <p14:tracePt t="18146" x="2355850" y="2876550"/>
          <p14:tracePt t="18162" x="2336800" y="2844800"/>
          <p14:tracePt t="18179" x="2324100" y="2813050"/>
          <p14:tracePt t="18196" x="2286000" y="2774950"/>
          <p14:tracePt t="18213" x="2254250" y="2743200"/>
          <p14:tracePt t="18229" x="2197100" y="2705100"/>
          <p14:tracePt t="18246" x="2152650" y="2679700"/>
          <p14:tracePt t="18262" x="2089150" y="2673350"/>
          <p14:tracePt t="18279" x="2051050" y="2667000"/>
          <p14:tracePt t="18296" x="2019300" y="2673350"/>
          <p14:tracePt t="18312" x="1974850" y="2686050"/>
          <p14:tracePt t="18329" x="1943100" y="2705100"/>
          <p14:tracePt t="18346" x="1898650" y="2736850"/>
          <p14:tracePt t="18363" x="1860550" y="2781300"/>
          <p14:tracePt t="18379" x="1847850" y="2806700"/>
          <p14:tracePt t="18396" x="1835150" y="2844800"/>
          <p14:tracePt t="18413" x="1835150" y="2857500"/>
          <p14:tracePt t="18429" x="1835150" y="2876550"/>
          <p14:tracePt t="18446" x="1841500" y="2901950"/>
          <p14:tracePt t="18463" x="1854200" y="2914650"/>
          <p14:tracePt t="18479" x="1898650" y="2946400"/>
          <p14:tracePt t="18496" x="1924050" y="2965450"/>
          <p14:tracePt t="18512" x="1962150" y="2990850"/>
          <p14:tracePt t="18529" x="2012950" y="3022600"/>
          <p14:tracePt t="18546" x="2044700" y="3041650"/>
          <p14:tracePt t="18562" x="2070100" y="3054350"/>
          <p14:tracePt t="18579" x="2076450" y="3054350"/>
          <p14:tracePt t="18596" x="2089150" y="3054350"/>
          <p14:tracePt t="18629" x="2101850" y="3048000"/>
          <p14:tracePt t="18646" x="2108200" y="3035300"/>
          <p14:tracePt t="18663" x="2114550" y="3028950"/>
          <p14:tracePt t="18708" x="2120900" y="3028950"/>
          <p14:tracePt t="18813" x="2114550" y="3028950"/>
          <p14:tracePt t="18820" x="2108200" y="3028950"/>
          <p14:tracePt t="18829" x="2095500" y="3028950"/>
          <p14:tracePt t="18846" x="2070100" y="3022600"/>
          <p14:tracePt t="18863" x="2012950" y="3016250"/>
          <p14:tracePt t="18879" x="1974850" y="3016250"/>
          <p14:tracePt t="18896" x="1936750" y="3022600"/>
          <p14:tracePt t="18913" x="1885950" y="3035300"/>
          <p14:tracePt t="18929" x="1847850" y="3054350"/>
          <p14:tracePt t="18946" x="1803400" y="3086100"/>
          <p14:tracePt t="18962" x="1771650" y="3098800"/>
          <p14:tracePt t="18979" x="1752600" y="3105150"/>
          <p14:tracePt t="18996" x="1746250" y="3105150"/>
          <p14:tracePt t="19013" x="1739900" y="3111500"/>
          <p14:tracePt t="19231" x="1739900" y="3105150"/>
          <p14:tracePt t="19238" x="1739900" y="3098800"/>
          <p14:tracePt t="19246" x="1739900" y="3092450"/>
          <p14:tracePt t="19263" x="1752600" y="3067050"/>
          <p14:tracePt t="19267" x="1758950" y="3048000"/>
          <p14:tracePt t="19279" x="1771650" y="3035300"/>
          <p14:tracePt t="19296" x="1816100" y="2978150"/>
          <p14:tracePt t="19312" x="1835150" y="2933700"/>
          <p14:tracePt t="19329" x="1879600" y="2889250"/>
          <p14:tracePt t="19346" x="1905000" y="2857500"/>
          <p14:tracePt t="19363" x="1924050" y="2844800"/>
          <p14:tracePt t="19379" x="1968500" y="2825750"/>
          <p14:tracePt t="19396" x="2006600" y="2825750"/>
          <p14:tracePt t="19413" x="2044700" y="2832100"/>
          <p14:tracePt t="19429" x="2063750" y="2844800"/>
          <p14:tracePt t="19446" x="2082800" y="2870200"/>
          <p14:tracePt t="19463" x="2095500" y="2908300"/>
          <p14:tracePt t="19479" x="2095500" y="2933700"/>
          <p14:tracePt t="19496" x="2070100" y="2965450"/>
          <p14:tracePt t="19513" x="2051050" y="2990850"/>
          <p14:tracePt t="19529" x="2025650" y="3009900"/>
          <p14:tracePt t="19546" x="2000250" y="3035300"/>
          <p14:tracePt t="19563" x="1974850" y="3041650"/>
          <p14:tracePt t="19579" x="1936750" y="3041650"/>
          <p14:tracePt t="19596" x="1917700" y="3028950"/>
          <p14:tracePt t="19613" x="1885950" y="3009900"/>
          <p14:tracePt t="19629" x="1860550" y="2978150"/>
          <p14:tracePt t="19646" x="1847850" y="2946400"/>
          <p14:tracePt t="19662" x="1860550" y="2851150"/>
          <p14:tracePt t="19679" x="1911350" y="2730500"/>
          <p14:tracePt t="19696" x="1987550" y="2584450"/>
          <p14:tracePt t="19713" x="2171700" y="2393950"/>
          <p14:tracePt t="19729" x="2330450" y="2286000"/>
          <p14:tracePt t="19746" x="2578100" y="2190750"/>
          <p14:tracePt t="19763" x="2800350" y="2178050"/>
          <p14:tracePt t="19767" x="2921000" y="2165350"/>
          <p14:tracePt t="19779" x="3022600" y="2171700"/>
          <p14:tracePt t="19796" x="3448050" y="2228850"/>
          <p14:tracePt t="19813" x="3670300" y="2292350"/>
          <p14:tracePt t="19829" x="3867150" y="2374900"/>
          <p14:tracePt t="19846" x="4083050" y="2501900"/>
          <p14:tracePt t="19863" x="4178300" y="2571750"/>
          <p14:tracePt t="19879" x="4248150" y="2647950"/>
          <p14:tracePt t="19896" x="4260850" y="2667000"/>
          <p14:tracePt t="19912" x="4267200" y="2673350"/>
          <p14:tracePt t="19929" x="4273550" y="2673350"/>
          <p14:tracePt t="19963" x="4241800" y="2692400"/>
          <p14:tracePt t="19979" x="4197350" y="2711450"/>
          <p14:tracePt t="19996" x="4108450" y="2730500"/>
          <p14:tracePt t="20012" x="3968750" y="2768600"/>
          <p14:tracePt t="20029" x="3911600" y="2774950"/>
          <p14:tracePt t="20046" x="3841750" y="2781300"/>
          <p14:tracePt t="20063" x="3784600" y="2781300"/>
          <p14:tracePt t="20079" x="3663950" y="2774950"/>
          <p14:tracePt t="20096" x="3467100" y="2774950"/>
          <p14:tracePt t="20112" x="3346450" y="2774950"/>
          <p14:tracePt t="20129" x="3162300" y="2794000"/>
          <p14:tracePt t="20146" x="3041650" y="2806700"/>
          <p14:tracePt t="20163" x="2933700" y="2825750"/>
          <p14:tracePt t="20179" x="2800350" y="2844800"/>
          <p14:tracePt t="20196" x="2724150" y="2870200"/>
          <p14:tracePt t="20212" x="2597150" y="2908300"/>
          <p14:tracePt t="20229" x="2527300" y="2921000"/>
          <p14:tracePt t="20246" x="2476500" y="2927350"/>
          <p14:tracePt t="20262" x="2451100" y="2927350"/>
          <p14:tracePt t="20373" x="2451100" y="2933700"/>
          <p14:tracePt t="20394" x="2451100" y="2940050"/>
          <p14:tracePt t="20407" x="2451100" y="2946400"/>
          <p14:tracePt t="20435" x="2457450" y="2952750"/>
          <p14:tracePt t="22411" x="2457450" y="2959100"/>
          <p14:tracePt t="22663" x="2482850" y="2965450"/>
          <p14:tracePt t="22670" x="2520950" y="2971800"/>
          <p14:tracePt t="22679" x="2552700" y="2978150"/>
          <p14:tracePt t="22696" x="2641600" y="2997200"/>
          <p14:tracePt t="22713" x="2762250" y="3035300"/>
          <p14:tracePt t="22729" x="2851150" y="3048000"/>
          <p14:tracePt t="22747" x="2946400" y="3067050"/>
          <p14:tracePt t="22764" x="3079750" y="3098800"/>
          <p14:tracePt t="22766" x="3124200" y="3105150"/>
          <p14:tracePt t="22813" x="3454400" y="3149600"/>
          <p14:tracePt t="22863" x="3746500" y="3200400"/>
          <p14:tracePt t="22913" x="3790950" y="3168650"/>
          <p14:tracePt t="23346" x="3810000" y="3143250"/>
          <p14:tracePt t="23353" x="3848100" y="3111500"/>
          <p14:tracePt t="23363" x="3905250" y="3060700"/>
          <p14:tracePt t="23380" x="4032250" y="2984500"/>
          <p14:tracePt t="23397" x="4241800" y="2876550"/>
          <p14:tracePt t="23415" x="4425950" y="2806700"/>
          <p14:tracePt t="23431" x="4648200" y="2749550"/>
          <p14:tracePt t="23479" x="5746750" y="2686050"/>
          <p14:tracePt t="23529" x="6343650" y="2787650"/>
          <p14:tracePt t="23579" x="6642100" y="2870200"/>
          <p14:tracePt t="23596" x="6705600" y="2901950"/>
          <p14:tracePt t="23613" x="6737350" y="2914650"/>
          <p14:tracePt t="23629" x="6769100" y="2927350"/>
          <p14:tracePt t="23646" x="6794500" y="2946400"/>
          <p14:tracePt t="23663" x="6800850" y="2946400"/>
          <p14:tracePt t="23679" x="6807200" y="2946400"/>
          <p14:tracePt t="24207" x="6838950" y="2959100"/>
          <p14:tracePt t="24214" x="6883400" y="2971800"/>
          <p14:tracePt t="24224" x="6927850" y="2984500"/>
          <p14:tracePt t="24230" x="6972300" y="3003550"/>
          <p14:tracePt t="24247" x="7086600" y="3041650"/>
          <p14:tracePt t="24263" x="7175500" y="3073400"/>
          <p14:tracePt t="24265" x="7219950" y="3086100"/>
          <p14:tracePt t="24280" x="7277100" y="3111500"/>
          <p14:tracePt t="24329" x="7372350" y="3181350"/>
          <p14:tracePt t="24379" x="7372350" y="3187700"/>
          <p14:tracePt t="24603" x="7366000" y="3187700"/>
          <p14:tracePt t="24610" x="7346950" y="3194050"/>
          <p14:tracePt t="24618" x="7327900" y="3194050"/>
          <p14:tracePt t="24629" x="7315200" y="3194050"/>
          <p14:tracePt t="24646" x="7270750" y="3187700"/>
          <p14:tracePt t="24663" x="7239000" y="3181350"/>
          <p14:tracePt t="24679" x="7213600" y="3181350"/>
          <p14:tracePt t="24696" x="7162800" y="3175000"/>
          <p14:tracePt t="24713" x="7124700" y="3162300"/>
          <p14:tracePt t="24729" x="7067550" y="3155950"/>
          <p14:tracePt t="24746" x="7035800" y="3155950"/>
          <p14:tracePt t="24763" x="6997700" y="3149600"/>
          <p14:tracePt t="24767" x="6985000" y="3149600"/>
          <p14:tracePt t="24779" x="6953250" y="3149600"/>
          <p14:tracePt t="24796" x="6921500" y="3149600"/>
          <p14:tracePt t="24813" x="6883400" y="3149600"/>
          <p14:tracePt t="24829" x="6858000" y="3143250"/>
          <p14:tracePt t="24846" x="6832600" y="3143250"/>
          <p14:tracePt t="24863" x="6807200" y="3136900"/>
          <p14:tracePt t="24879" x="6794500" y="3136900"/>
          <p14:tracePt t="24896" x="6775450" y="3136900"/>
          <p14:tracePt t="25281" x="6762750" y="3136900"/>
          <p14:tracePt t="25287" x="6756400" y="3136900"/>
          <p14:tracePt t="25296" x="6750050" y="3136900"/>
          <p14:tracePt t="25314" x="6737350" y="3136900"/>
          <p14:tracePt t="25330" x="6718300" y="3136900"/>
          <p14:tracePt t="25379" x="6686550" y="3117850"/>
          <p14:tracePt t="25430" x="6699250" y="3028950"/>
          <p14:tracePt t="25480" x="6800850" y="2889250"/>
          <p14:tracePt t="25496" x="6877050" y="2813050"/>
          <p14:tracePt t="25513" x="6927850" y="2781300"/>
          <p14:tracePt t="25529" x="6997700" y="2768600"/>
          <p14:tracePt t="25546" x="7118350" y="2762250"/>
          <p14:tracePt t="25563" x="7188200" y="2762250"/>
          <p14:tracePt t="25579" x="7289800" y="2781300"/>
          <p14:tracePt t="25596" x="7334250" y="2806700"/>
          <p14:tracePt t="25613" x="7378700" y="2832100"/>
          <p14:tracePt t="25629" x="7391400" y="2844800"/>
          <p14:tracePt t="25646" x="7404100" y="2851150"/>
          <p14:tracePt t="25663" x="7404100" y="2857500"/>
          <p14:tracePt t="25710" x="7404100" y="2863850"/>
          <p14:tracePt t="26033" x="7404100" y="2876550"/>
          <p14:tracePt t="26038" x="7404100" y="2882900"/>
          <p14:tracePt t="26046" x="7404100" y="2889250"/>
          <p14:tracePt t="26063" x="7404100" y="2901950"/>
          <p14:tracePt t="26113" x="7410450" y="2978150"/>
          <p14:tracePt t="26163" x="7435850" y="3041650"/>
          <p14:tracePt t="26213" x="7454900" y="3073400"/>
          <p14:tracePt t="26246" x="7454900" y="3079750"/>
          <p14:tracePt t="26263" x="7454900" y="3086100"/>
          <p14:tracePt t="26296" x="7461250" y="3092450"/>
          <p14:tracePt t="26547" x="7461250" y="3098800"/>
          <p14:tracePt t="26558" x="7461250" y="3105150"/>
          <p14:tracePt t="26564" x="7448550" y="3105150"/>
          <p14:tracePt t="26596" x="7416800" y="3124200"/>
          <p14:tracePt t="26613" x="7404100" y="3124200"/>
          <p14:tracePt t="26630" x="7404100" y="3130550"/>
          <p14:tracePt t="26679" x="7391400" y="3136900"/>
          <p14:tracePt t="26901" x="7385050" y="3136900"/>
          <p14:tracePt t="26908" x="7378700" y="3143250"/>
          <p14:tracePt t="26917" x="7372350" y="3143250"/>
          <p14:tracePt t="26929" x="7346950" y="3149600"/>
          <p14:tracePt t="26946" x="7315200" y="3155950"/>
          <p14:tracePt t="26963" x="7264400" y="3168650"/>
          <p14:tracePt t="26980" x="7181850" y="3181350"/>
          <p14:tracePt t="26996" x="7118350" y="3187700"/>
          <p14:tracePt t="27013" x="7004050" y="3213100"/>
          <p14:tracePt t="27030" x="6946900" y="3219450"/>
          <p14:tracePt t="27046" x="6877050" y="3232150"/>
          <p14:tracePt t="27063" x="6807200" y="3238500"/>
          <p14:tracePt t="27080" x="6750050" y="3238500"/>
          <p14:tracePt t="27096" x="6667500" y="3251200"/>
          <p14:tracePt t="27113" x="6610350" y="3257550"/>
          <p14:tracePt t="27130" x="6559550" y="3270250"/>
          <p14:tracePt t="27146" x="6496050" y="3276600"/>
          <p14:tracePt t="27163" x="6470650" y="3282950"/>
          <p14:tracePt t="27179" x="6426200" y="3282950"/>
          <p14:tracePt t="27196" x="6400800" y="3282950"/>
          <p14:tracePt t="27213" x="6394450" y="3276600"/>
          <p14:tracePt t="27230" x="6381750" y="3270250"/>
          <p14:tracePt t="27246" x="6369050" y="3270250"/>
          <p14:tracePt t="27263" x="6356350" y="3263900"/>
          <p14:tracePt t="27267" x="6356350" y="3257550"/>
          <p14:tracePt t="27279" x="6350000" y="3251200"/>
          <p14:tracePt t="27296" x="6343650" y="3251200"/>
          <p14:tracePt t="27313" x="6330950" y="3238500"/>
          <p14:tracePt t="27330" x="6324600" y="3238500"/>
          <p14:tracePt t="27346" x="6324600" y="3232150"/>
          <p14:tracePt t="27363" x="6324600" y="3219450"/>
          <p14:tracePt t="27380" x="6324600" y="3200400"/>
          <p14:tracePt t="27396" x="6330950" y="3149600"/>
          <p14:tracePt t="27413" x="6350000" y="3098800"/>
          <p14:tracePt t="27430" x="6381750" y="3035300"/>
          <p14:tracePt t="27447" x="6432550" y="2965450"/>
          <p14:tracePt t="27463" x="6470650" y="2908300"/>
          <p14:tracePt t="27480" x="6578600" y="2838450"/>
          <p14:tracePt t="27496" x="6680200" y="2800350"/>
          <p14:tracePt t="27513" x="6807200" y="2774950"/>
          <p14:tracePt t="27530" x="7023100" y="2774950"/>
          <p14:tracePt t="27546" x="7162800" y="2806700"/>
          <p14:tracePt t="27563" x="7359650" y="2863850"/>
          <p14:tracePt t="27580" x="7454900" y="2914650"/>
          <p14:tracePt t="27597" x="7512050" y="2952750"/>
          <p14:tracePt t="27613" x="7575550" y="3003550"/>
          <p14:tracePt t="27630" x="7607300" y="3022600"/>
          <p14:tracePt t="27646" x="7620000" y="3035300"/>
          <p14:tracePt t="27663" x="7626350" y="3041650"/>
          <p14:tracePt t="27848" x="7626350" y="3048000"/>
          <p14:tracePt t="29213" x="7607300" y="3054350"/>
          <p14:tracePt t="29220" x="7581900" y="3054350"/>
          <p14:tracePt t="29230" x="7556500" y="3060700"/>
          <p14:tracePt t="29247" x="7499350" y="3067050"/>
          <p14:tracePt t="29263" x="7410450" y="3073400"/>
          <p14:tracePt t="29280" x="7353300" y="3073400"/>
          <p14:tracePt t="29298" x="7296150" y="3073400"/>
          <p14:tracePt t="29346" x="7169150" y="3073400"/>
          <p14:tracePt t="29396" x="7156450" y="3073400"/>
          <p14:tracePt t="29463" x="7156450" y="3067050"/>
          <p14:tracePt t="32164" x="7143750" y="3067050"/>
          <p14:tracePt t="32172" x="7137400" y="3067050"/>
          <p14:tracePt t="32180" x="7118350" y="3067050"/>
          <p14:tracePt t="32197" x="7080250" y="3060700"/>
          <p14:tracePt t="32215" x="7016750" y="3054350"/>
          <p14:tracePt t="32231" x="6940550" y="3028950"/>
          <p14:tracePt t="32249" x="6908800" y="3016250"/>
          <p14:tracePt t="32296" x="6870700" y="3016250"/>
          <p14:tracePt t="32346" x="6858000" y="3016250"/>
          <p14:tracePt t="32396" x="6851650" y="3009900"/>
          <p14:tracePt t="32908" x="6826250" y="3009900"/>
          <p14:tracePt t="32915" x="6807200" y="3003550"/>
          <p14:tracePt t="32926" x="6769100" y="2997200"/>
          <p14:tracePt t="32931" x="6743700" y="2984500"/>
          <p14:tracePt t="32947" x="6680200" y="2952750"/>
          <p14:tracePt t="32964" x="6623050" y="2927350"/>
          <p14:tracePt t="32981" x="6546850" y="2908300"/>
          <p14:tracePt t="32997" x="6477000" y="2895600"/>
          <p14:tracePt t="33047" x="6311900" y="2844800"/>
          <p14:tracePt t="33097" x="6261100" y="2832100"/>
          <p14:tracePt t="33187" x="6261100" y="2825750"/>
          <p14:tracePt t="33195" x="6261100" y="2819400"/>
          <p14:tracePt t="33202" x="6261100" y="2813050"/>
          <p14:tracePt t="33213" x="6267450" y="2806700"/>
          <p14:tracePt t="33230" x="6286500" y="2774950"/>
          <p14:tracePt t="33247" x="6318250" y="2743200"/>
          <p14:tracePt t="33263" x="6375400" y="2711450"/>
          <p14:tracePt t="33280" x="6432550" y="2711450"/>
          <p14:tracePt t="33297" x="6483350" y="2717800"/>
          <p14:tracePt t="33314" x="6540500" y="2736850"/>
          <p14:tracePt t="33330" x="6578600" y="2768600"/>
          <p14:tracePt t="33347" x="6616700" y="2800350"/>
          <p14:tracePt t="33363" x="6635750" y="2832100"/>
          <p14:tracePt t="33380" x="6648450" y="2844800"/>
          <p14:tracePt t="33396" x="6661150" y="2876550"/>
          <p14:tracePt t="33413" x="6661150" y="2889250"/>
          <p14:tracePt t="33430" x="6661150" y="2901950"/>
          <p14:tracePt t="33521" x="6661150" y="2908300"/>
          <p14:tracePt t="33953" x="6661150" y="2914650"/>
          <p14:tracePt t="33960" x="6654800" y="2921000"/>
          <p14:tracePt t="33980" x="6642100" y="2933700"/>
          <p14:tracePt t="33996" x="6635750" y="2933700"/>
          <p14:tracePt t="34006" x="6629400" y="2946400"/>
          <p14:tracePt t="34016" x="6597650" y="2952750"/>
          <p14:tracePt t="34031" x="6559550" y="2952750"/>
          <p14:tracePt t="34080" x="6299200" y="2965450"/>
          <p14:tracePt t="34130" x="6045200" y="2959100"/>
          <p14:tracePt t="34180" x="5835650" y="2965450"/>
          <p14:tracePt t="34197" x="5784850" y="2965450"/>
          <p14:tracePt t="34213" x="5759450" y="2978150"/>
          <p14:tracePt t="34230" x="5740400" y="2984500"/>
          <p14:tracePt t="34247" x="5721350" y="2990850"/>
          <p14:tracePt t="34287" x="5715000" y="2997200"/>
          <p14:tracePt t="34551" x="5715000" y="2990850"/>
          <p14:tracePt t="34558" x="5715000" y="2984500"/>
          <p14:tracePt t="34566" x="5721350" y="2984500"/>
          <p14:tracePt t="34583" x="5727700" y="2978150"/>
          <p14:tracePt t="34630" x="5810250" y="2971800"/>
          <p14:tracePt t="34680" x="5854700" y="2971800"/>
          <p14:tracePt t="34747" x="5861050" y="2965450"/>
          <p14:tracePt t="35297" x="5867400" y="2965450"/>
          <p14:tracePt t="35304" x="5873750" y="2965450"/>
          <p14:tracePt t="35321" x="5886450" y="2965450"/>
          <p14:tracePt t="35330" x="5892800" y="2978150"/>
          <p14:tracePt t="35347" x="5911850" y="2990850"/>
          <p14:tracePt t="35363" x="5918200" y="3003550"/>
          <p14:tracePt t="35414" x="5937250" y="3009900"/>
          <p14:tracePt t="35463" x="5937250" y="3022600"/>
          <p14:tracePt t="35721" x="5937250" y="3016250"/>
          <p14:tracePt t="35742" x="5943600" y="3016250"/>
          <p14:tracePt t="35755" x="5949950" y="3009900"/>
          <p14:tracePt t="35763" x="5956300" y="2997200"/>
          <p14:tracePt t="35770" x="5975350" y="2997200"/>
          <p14:tracePt t="35780" x="5988050" y="2990850"/>
          <p14:tracePt t="35797" x="6013450" y="2990850"/>
          <p14:tracePt t="35813" x="6070600" y="2984500"/>
          <p14:tracePt t="35830" x="6115050" y="2984500"/>
          <p14:tracePt t="35847" x="6165850" y="2990850"/>
          <p14:tracePt t="35864" x="6191250" y="2997200"/>
          <p14:tracePt t="35880" x="6216650" y="3016250"/>
          <p14:tracePt t="35897" x="6235700" y="3022600"/>
          <p14:tracePt t="35914" x="6242050" y="3022600"/>
          <p14:tracePt t="35972" x="6248400" y="3022600"/>
          <p14:tracePt t="36076" x="6248400" y="3028950"/>
          <p14:tracePt t="36098" x="6248400" y="3035300"/>
          <p14:tracePt t="36188" x="6242050" y="3035300"/>
          <p14:tracePt t="36468" x="6235700" y="3041650"/>
          <p14:tracePt t="36473" x="6229350" y="3048000"/>
          <p14:tracePt t="36481" x="6223000" y="3054350"/>
          <p14:tracePt t="36511" x="6216650" y="3060700"/>
          <p14:tracePt t="36516" x="6210300" y="3060700"/>
          <p14:tracePt t="36551" x="6210300" y="3067050"/>
          <p14:tracePt t="36565" x="6197600" y="3073400"/>
          <p14:tracePt t="36580" x="6191250" y="3079750"/>
          <p14:tracePt t="36630" x="6172200" y="3098800"/>
          <p14:tracePt t="36680" x="6102350" y="3130550"/>
          <p14:tracePt t="36730" x="6019800" y="3155950"/>
          <p14:tracePt t="36747" x="6013450" y="3162300"/>
          <p14:tracePt t="36787" x="6007100" y="3168650"/>
          <p14:tracePt t="36815" x="6000750" y="3168650"/>
          <p14:tracePt t="36856" x="5994400" y="3168650"/>
          <p14:tracePt t="36863" x="5981700" y="3168650"/>
          <p14:tracePt t="36870" x="5975350" y="3168650"/>
          <p14:tracePt t="36880" x="5956300" y="3168650"/>
          <p14:tracePt t="36897" x="5924550" y="3175000"/>
          <p14:tracePt t="36914" x="5867400" y="3175000"/>
          <p14:tracePt t="36930" x="5842000" y="3175000"/>
          <p14:tracePt t="36947" x="5816600" y="3175000"/>
          <p14:tracePt t="36964" x="5803900" y="3175000"/>
          <p14:tracePt t="36980" x="5791200" y="3175000"/>
          <p14:tracePt t="36997" x="5765800" y="3175000"/>
          <p14:tracePt t="37013" x="5753100" y="3175000"/>
          <p14:tracePt t="37030" x="5740400" y="3175000"/>
          <p14:tracePt t="37047" x="5734050" y="3175000"/>
          <p14:tracePt t="37274" x="5727700" y="3175000"/>
          <p14:tracePt t="37302" x="5727700" y="3168650"/>
          <p14:tracePt t="37317" x="5727700" y="3162300"/>
          <p14:tracePt t="37322" x="5715000" y="3162300"/>
          <p14:tracePt t="37330" x="5708650" y="3155950"/>
          <p14:tracePt t="37347" x="5689600" y="3136900"/>
          <p14:tracePt t="37364" x="5670550" y="3124200"/>
          <p14:tracePt t="37380" x="5638800" y="3098800"/>
          <p14:tracePt t="37397" x="5632450" y="3086100"/>
          <p14:tracePt t="37414" x="5619750" y="3079750"/>
          <p14:tracePt t="37430" x="5619750" y="3067050"/>
          <p14:tracePt t="37447" x="5626100" y="3035300"/>
          <p14:tracePt t="37464" x="5645150" y="2959100"/>
          <p14:tracePt t="37480" x="5664200" y="2908300"/>
          <p14:tracePt t="37497" x="5702300" y="2813050"/>
          <p14:tracePt t="37514" x="5734050" y="2762250"/>
          <p14:tracePt t="37530" x="5772150" y="2711450"/>
          <p14:tracePt t="37547" x="5848350" y="2660650"/>
          <p14:tracePt t="37564" x="5899150" y="2641600"/>
          <p14:tracePt t="37580" x="6019800" y="2635250"/>
          <p14:tracePt t="37597" x="6089650" y="2635250"/>
          <p14:tracePt t="37614" x="6159500" y="2635250"/>
          <p14:tracePt t="37630" x="6210300" y="2660650"/>
          <p14:tracePt t="37647" x="6235700" y="2673350"/>
          <p14:tracePt t="37663" x="6261100" y="2692400"/>
          <p14:tracePt t="37680" x="6273800" y="2705100"/>
          <p14:tracePt t="37697" x="6286500" y="2730500"/>
          <p14:tracePt t="37714" x="6305550" y="2768600"/>
          <p14:tracePt t="37730" x="6318250" y="2800350"/>
          <p14:tracePt t="37747" x="6318250" y="2870200"/>
          <p14:tracePt t="37763" x="6311900" y="2895600"/>
          <p14:tracePt t="37780" x="6299200" y="2933700"/>
          <p14:tracePt t="37797" x="6267450" y="2978150"/>
          <p14:tracePt t="37813" x="6248400" y="2997200"/>
          <p14:tracePt t="37830" x="6203950" y="3035300"/>
          <p14:tracePt t="37847" x="6178550" y="3060700"/>
          <p14:tracePt t="37863" x="6134100" y="3073400"/>
          <p14:tracePt t="37880" x="6083300" y="3092450"/>
          <p14:tracePt t="37897" x="6057900" y="3098800"/>
          <p14:tracePt t="37913" x="6032500" y="3105150"/>
          <p14:tracePt t="37930" x="5994400" y="3105150"/>
          <p14:tracePt t="37947" x="5981700" y="3098800"/>
          <p14:tracePt t="37964" x="5962650" y="3098800"/>
          <p14:tracePt t="37980" x="5956300" y="3098800"/>
          <p14:tracePt t="38013" x="5949950" y="3098800"/>
          <p14:tracePt t="38443" x="5937250" y="3098800"/>
          <p14:tracePt t="38460" x="5924550" y="3111500"/>
          <p14:tracePt t="38465" x="5918200" y="3111500"/>
          <p14:tracePt t="38480" x="5905500" y="3124200"/>
          <p14:tracePt t="38497" x="5899150" y="3130550"/>
          <p14:tracePt t="38514" x="5899150" y="3136900"/>
          <p14:tracePt t="38564" x="5892800" y="3143250"/>
          <p14:tracePt t="38614" x="5886450" y="3143250"/>
          <p14:tracePt t="38664" x="5854700" y="3194050"/>
          <p14:tracePt t="38680" x="5829300" y="3238500"/>
          <p14:tracePt t="38697" x="5810250" y="3257550"/>
          <p14:tracePt t="38714" x="5803900" y="3282950"/>
          <p14:tracePt t="38730" x="5791200" y="3295650"/>
          <p14:tracePt t="38747" x="5784850" y="3302000"/>
          <p14:tracePt t="39091" x="5784850" y="3276600"/>
          <p14:tracePt t="39099" x="5791200" y="3251200"/>
          <p14:tracePt t="39109" x="5810250" y="3213100"/>
          <p14:tracePt t="39117" x="5822950" y="3168650"/>
          <p14:tracePt t="39134" x="5892800" y="3035300"/>
          <p14:tracePt t="39148" x="6051550" y="2736850"/>
          <p14:tracePt t="39164" x="6223000" y="2476500"/>
          <p14:tracePt t="39214" x="6927850" y="1708150"/>
          <p14:tracePt t="39263" x="7461250" y="1631950"/>
          <p14:tracePt t="39268" x="7531100" y="1663700"/>
          <p14:tracePt t="39314" x="7886700" y="1924050"/>
          <p14:tracePt t="39330" x="7931150" y="1968500"/>
          <p14:tracePt t="39347" x="7943850" y="1993900"/>
          <p14:tracePt t="39364" x="7937500" y="2044700"/>
          <p14:tracePt t="39380" x="7924800" y="2063750"/>
          <p14:tracePt t="39397" x="7918450" y="2082800"/>
          <p14:tracePt t="39414" x="7905750" y="2095500"/>
          <p14:tracePt t="39430" x="7905750" y="2101850"/>
          <p14:tracePt t="39447" x="7899400" y="2101850"/>
          <p14:tracePt t="40219" x="7854950" y="2114550"/>
          <p14:tracePt t="40226" x="7804150" y="2133600"/>
          <p14:tracePt t="40232" x="7747000" y="2159000"/>
          <p14:tracePt t="40247" x="7626350" y="2190750"/>
          <p14:tracePt t="40264" x="7505700" y="2241550"/>
          <p14:tracePt t="40281" x="7391400" y="2298700"/>
          <p14:tracePt t="40297" x="7270750" y="2368550"/>
          <p14:tracePt t="40314" x="7213600" y="2406650"/>
          <p14:tracePt t="40364" x="7124700" y="2501900"/>
          <p14:tracePt t="40414" x="7092950" y="2565400"/>
          <p14:tracePt t="40464" x="7080250" y="2565400"/>
          <p14:tracePt t="40701" x="7086600" y="2540000"/>
          <p14:tracePt t="40706" x="7099300" y="2501900"/>
          <p14:tracePt t="40714" x="7118350" y="2457450"/>
          <p14:tracePt t="40730" x="7150100" y="2381250"/>
          <p14:tracePt t="40747" x="7194550" y="2330450"/>
          <p14:tracePt t="40764" x="7251700" y="2279650"/>
          <p14:tracePt t="40780" x="7289800" y="2266950"/>
          <p14:tracePt t="40797" x="7378700" y="2266950"/>
          <p14:tracePt t="40814" x="7429500" y="2286000"/>
          <p14:tracePt t="40831" x="7467600" y="2317750"/>
          <p14:tracePt t="40847" x="7505700" y="2355850"/>
          <p14:tracePt t="40864" x="7518400" y="2381250"/>
          <p14:tracePt t="40880" x="7524750" y="2393950"/>
          <p14:tracePt t="40897" x="7524750" y="2400300"/>
          <p14:tracePt t="41005" x="7524750" y="2406650"/>
          <p14:tracePt t="41299" x="7518400" y="2406650"/>
          <p14:tracePt t="41305" x="7512050" y="2406650"/>
          <p14:tracePt t="41314" x="7505700" y="2406650"/>
          <p14:tracePt t="41330" x="7461250" y="2419350"/>
          <p14:tracePt t="41347" x="7353300" y="2463800"/>
          <p14:tracePt t="41364" x="7239000" y="2508250"/>
          <p14:tracePt t="41414" x="6940550" y="2755900"/>
          <p14:tracePt t="41464" x="6870700" y="2990850"/>
          <p14:tracePt t="41514" x="6870700" y="3079750"/>
          <p14:tracePt t="41569" x="6864350" y="3079750"/>
          <p14:tracePt t="41591" x="6858000" y="3079750"/>
          <p14:tracePt t="41669" x="6851650" y="3086100"/>
          <p14:tracePt t="42984" x="6858000" y="3079750"/>
          <p14:tracePt t="42989" x="6877050" y="3067050"/>
          <p14:tracePt t="42997" x="6896100" y="3048000"/>
          <p14:tracePt t="43014" x="6940550" y="3009900"/>
          <p14:tracePt t="43031" x="7035800" y="2940050"/>
          <p14:tracePt t="43048" x="7219950" y="2832100"/>
          <p14:tracePt t="43064" x="7334250" y="2781300"/>
          <p14:tracePt t="43114" x="7556500" y="2711450"/>
          <p14:tracePt t="43164" x="7581900" y="2705100"/>
          <p14:tracePt t="43254" x="7581900" y="2698750"/>
          <p14:tracePt t="43268" x="7581900" y="2692400"/>
          <p14:tracePt t="43274" x="7575550" y="2692400"/>
          <p14:tracePt t="43282" x="7562850" y="2686050"/>
          <p14:tracePt t="43297" x="7531100" y="2679700"/>
          <p14:tracePt t="43314" x="7448550" y="2660650"/>
          <p14:tracePt t="43331" x="7245350" y="2622550"/>
          <p14:tracePt t="43347" x="7092950" y="2597150"/>
          <p14:tracePt t="43364" x="6940550" y="2552700"/>
          <p14:tracePt t="43381" x="6769100" y="2489200"/>
          <p14:tracePt t="43397" x="6686550" y="2451100"/>
          <p14:tracePt t="43414" x="6642100" y="2425700"/>
          <p14:tracePt t="43431" x="6635750" y="2413000"/>
          <p14:tracePt t="43447" x="6629400" y="2406650"/>
          <p14:tracePt t="43481" x="6623050" y="2406650"/>
          <p14:tracePt t="43546" x="6616700" y="2406650"/>
          <p14:tracePt t="43568" x="6616700" y="2419350"/>
          <p14:tracePt t="43573" x="6610350" y="2419350"/>
          <p14:tracePt t="43581" x="6597650" y="2425700"/>
          <p14:tracePt t="43597" x="6584950" y="2444750"/>
          <p14:tracePt t="43614" x="6559550" y="2470150"/>
          <p14:tracePt t="43630" x="6515100" y="2520950"/>
          <p14:tracePt t="43647" x="6477000" y="2552700"/>
          <p14:tracePt t="43664" x="6438900" y="2597150"/>
          <p14:tracePt t="43681" x="6413500" y="2622550"/>
          <p14:tracePt t="43697" x="6400800" y="2641600"/>
          <p14:tracePt t="43714" x="6394450" y="2667000"/>
          <p14:tracePt t="43731" x="6394450" y="2679700"/>
          <p14:tracePt t="43747" x="6394450" y="2686050"/>
          <p14:tracePt t="43764" x="6394450" y="2705100"/>
          <p14:tracePt t="43780" x="6400800" y="2711450"/>
          <p14:tracePt t="43797" x="6451600" y="2749550"/>
          <p14:tracePt t="43814" x="6502400" y="2787650"/>
          <p14:tracePt t="43830" x="6572250" y="2838450"/>
          <p14:tracePt t="43847" x="6680200" y="2908300"/>
          <p14:tracePt t="43864" x="6737350" y="2940050"/>
          <p14:tracePt t="43881" x="6794500" y="2965450"/>
          <p14:tracePt t="43897" x="6826250" y="2971800"/>
          <p14:tracePt t="43914" x="6838950" y="2978150"/>
          <p14:tracePt t="43931" x="6845300" y="2971800"/>
          <p14:tracePt t="44287" x="6877050" y="2971800"/>
          <p14:tracePt t="44293" x="6908800" y="2971800"/>
          <p14:tracePt t="44301" x="6953250" y="2984500"/>
          <p14:tracePt t="44316" x="6997700" y="2984500"/>
          <p14:tracePt t="44332" x="7169150" y="2997200"/>
          <p14:tracePt t="44350" x="7296150" y="3016250"/>
          <p14:tracePt t="44365" x="7499350" y="3022600"/>
          <p14:tracePt t="44414" x="7823200" y="2990850"/>
          <p14:tracePt t="44464" x="7943850" y="2940050"/>
          <p14:tracePt t="44514" x="7969250" y="2876550"/>
          <p14:tracePt t="44531" x="7969250" y="2851150"/>
          <p14:tracePt t="44547" x="7950200" y="2825750"/>
          <p14:tracePt t="44564" x="7918450" y="2794000"/>
          <p14:tracePt t="44581" x="7829550" y="2724150"/>
          <p14:tracePt t="44597" x="7721600" y="2660650"/>
          <p14:tracePt t="44614" x="7537450" y="2578100"/>
          <p14:tracePt t="44631" x="7429500" y="2546350"/>
          <p14:tracePt t="44647" x="7315200" y="2514600"/>
          <p14:tracePt t="44664" x="7175500" y="2508250"/>
          <p14:tracePt t="44681" x="7073900" y="2514600"/>
          <p14:tracePt t="44697" x="6940550" y="2540000"/>
          <p14:tracePt t="44714" x="6851650" y="2578100"/>
          <p14:tracePt t="44731" x="6769100" y="2628900"/>
          <p14:tracePt t="44747" x="6623050" y="2749550"/>
          <p14:tracePt t="44764" x="6521450" y="2832100"/>
          <p14:tracePt t="44768" x="6483350" y="2870200"/>
          <p14:tracePt t="44781" x="6457950" y="2901950"/>
          <p14:tracePt t="44797" x="6400800" y="2984500"/>
          <p14:tracePt t="44814" x="6362700" y="3048000"/>
          <p14:tracePt t="44831" x="6324600" y="3200400"/>
          <p14:tracePt t="44847" x="6318250" y="3302000"/>
          <p14:tracePt t="44864" x="6318250" y="3384550"/>
          <p14:tracePt t="44881" x="6350000" y="3511550"/>
          <p14:tracePt t="44898" x="6394450" y="3587750"/>
          <p14:tracePt t="44914" x="6489700" y="3663950"/>
          <p14:tracePt t="44931" x="6572250" y="3714750"/>
          <p14:tracePt t="44947" x="6661150" y="3733800"/>
          <p14:tracePt t="44964" x="6807200" y="3733800"/>
          <p14:tracePt t="44981" x="6921500" y="3695700"/>
          <p14:tracePt t="44997" x="7131050" y="3594100"/>
          <p14:tracePt t="45014" x="7245350" y="3511550"/>
          <p14:tracePt t="45031" x="7353300" y="3435350"/>
          <p14:tracePt t="45047" x="7512050" y="3314700"/>
          <p14:tracePt t="45064" x="7626350" y="3213100"/>
          <p14:tracePt t="45081" x="7734300" y="3105150"/>
          <p14:tracePt t="45098" x="7785100" y="3035300"/>
          <p14:tracePt t="45114" x="7804150" y="3003550"/>
          <p14:tracePt t="45131" x="7816850" y="2990850"/>
          <p14:tracePt t="45147" x="7816850" y="2984500"/>
          <p14:tracePt t="45164" x="7816850" y="2978150"/>
          <p14:tracePt t="45181" x="7791450" y="2959100"/>
          <p14:tracePt t="45197" x="7715250" y="2940050"/>
          <p14:tracePt t="45214" x="7486650" y="2882900"/>
          <p14:tracePt t="45231" x="7346950" y="2857500"/>
          <p14:tracePt t="45247" x="7194550" y="2844800"/>
          <p14:tracePt t="45264" x="7004050" y="2857500"/>
          <p14:tracePt t="45281" x="6915150" y="2882900"/>
          <p14:tracePt t="45297" x="6832600" y="2901950"/>
          <p14:tracePt t="45314" x="6826250" y="2908300"/>
          <p14:tracePt t="45331" x="6819900" y="2914650"/>
          <p14:tracePt t="45379" x="6813550" y="2921000"/>
          <p14:tracePt t="45387" x="6813550" y="2927350"/>
          <p14:tracePt t="45397" x="6813550" y="2933700"/>
          <p14:tracePt t="45414" x="6813550" y="2959100"/>
          <p14:tracePt t="45430" x="6813550" y="2971800"/>
          <p14:tracePt t="45447" x="6819900" y="3003550"/>
          <p14:tracePt t="45464" x="6838950" y="3041650"/>
          <p14:tracePt t="45480" x="6851650" y="3067050"/>
          <p14:tracePt t="45497" x="6858000" y="3086100"/>
          <p14:tracePt t="45514" x="6864350" y="3098800"/>
          <p14:tracePt t="45531" x="6870700" y="3105150"/>
          <p14:tracePt t="45568" x="6877050" y="3105150"/>
          <p14:tracePt t="45799" x="6883400" y="3105150"/>
          <p14:tracePt t="45805" x="6896100" y="3105150"/>
          <p14:tracePt t="45814" x="6908800" y="3105150"/>
          <p14:tracePt t="45831" x="6959600" y="3092450"/>
          <p14:tracePt t="45848" x="7112000" y="3086100"/>
          <p14:tracePt t="45864" x="7264400" y="3067050"/>
          <p14:tracePt t="45914" x="7886700" y="2952750"/>
          <p14:tracePt t="45964" x="8121650" y="2889250"/>
          <p14:tracePt t="46014" x="8134350" y="2889250"/>
          <p14:tracePt t="46069" x="8128000" y="2889250"/>
          <p14:tracePt t="46076" x="8115300" y="2889250"/>
          <p14:tracePt t="46085" x="8096250" y="2876550"/>
          <p14:tracePt t="46097" x="8026400" y="2844800"/>
          <p14:tracePt t="46114" x="7931150" y="2806700"/>
          <p14:tracePt t="46131" x="7823200" y="2774950"/>
          <p14:tracePt t="46147" x="7613650" y="2736850"/>
          <p14:tracePt t="46164" x="7493000" y="2711450"/>
          <p14:tracePt t="46181" x="7327900" y="2679700"/>
          <p14:tracePt t="46197" x="7232650" y="2667000"/>
          <p14:tracePt t="46214" x="7162800" y="2647950"/>
          <p14:tracePt t="46231" x="7086600" y="2635250"/>
          <p14:tracePt t="46247" x="7042150" y="2635250"/>
          <p14:tracePt t="46264" x="7016750" y="2635250"/>
          <p14:tracePt t="46281" x="7004050" y="2635250"/>
          <p14:tracePt t="46326" x="6997700" y="2641600"/>
          <p14:tracePt t="46403" x="7004050" y="2641600"/>
          <p14:tracePt t="46419" x="7010400" y="2647950"/>
          <p14:tracePt t="46424" x="7023100" y="2647950"/>
          <p14:tracePt t="46431" x="7042150" y="2647950"/>
          <p14:tracePt t="46447" x="7067550" y="2647950"/>
          <p14:tracePt t="46464" x="7118350" y="2647950"/>
          <p14:tracePt t="46481" x="7169150" y="2654300"/>
          <p14:tracePt t="46497" x="7188200" y="2654300"/>
          <p14:tracePt t="46514" x="7194550" y="2660650"/>
          <p14:tracePt t="46563" x="7175500" y="2660650"/>
          <p14:tracePt t="46570" x="7143750" y="2667000"/>
          <p14:tracePt t="46580" x="7099300" y="2673350"/>
          <p14:tracePt t="46597" x="6959600" y="2686050"/>
          <p14:tracePt t="46614" x="6686550" y="2711450"/>
          <p14:tracePt t="46631" x="6477000" y="2717800"/>
          <p14:tracePt t="46647" x="6197600" y="2717800"/>
          <p14:tracePt t="46664" x="6026150" y="2698750"/>
          <p14:tracePt t="46681" x="5892800" y="2667000"/>
          <p14:tracePt t="46697" x="5753100" y="2603500"/>
          <p14:tracePt t="46714" x="5702300" y="2571750"/>
          <p14:tracePt t="46731" x="5638800" y="2533650"/>
          <p14:tracePt t="46747" x="5626100" y="2527300"/>
          <p14:tracePt t="46765" x="5619750" y="2520950"/>
          <p14:tracePt t="46780" x="5613400" y="2514600"/>
          <p14:tracePt t="47795" x="5619750" y="2514600"/>
          <p14:tracePt t="47803" x="5638800" y="2514600"/>
          <p14:tracePt t="47814" x="5670550" y="2514600"/>
          <p14:tracePt t="47831" x="5810250" y="2508250"/>
          <p14:tracePt t="47848" x="5962650" y="2520950"/>
          <p14:tracePt t="47866" x="6159500" y="2571750"/>
          <p14:tracePt t="47882" x="6584950" y="2736850"/>
          <p14:tracePt t="47931" x="7918450" y="3524250"/>
          <p14:tracePt t="47981" x="8394700" y="3816350"/>
          <p14:tracePt t="48031" x="8420100" y="3841750"/>
          <p14:tracePt t="48047" x="8426450" y="3841750"/>
          <p14:tracePt t="48081" x="8420100" y="3835400"/>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7268551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C000"/>
                </a:solidFill>
              </a:rPr>
              <a:t>Chain of infection</a:t>
            </a:r>
            <a:endParaRPr lang="en-US" dirty="0">
              <a:solidFill>
                <a:srgbClr val="FFC000"/>
              </a:solidFill>
            </a:endParaRPr>
          </a:p>
        </p:txBody>
      </p:sp>
      <p:sp>
        <p:nvSpPr>
          <p:cNvPr id="3" name="Rectangle 2"/>
          <p:cNvSpPr/>
          <p:nvPr/>
        </p:nvSpPr>
        <p:spPr>
          <a:xfrm>
            <a:off x="914400" y="2286000"/>
            <a:ext cx="7086600" cy="1754326"/>
          </a:xfrm>
          <a:prstGeom prst="rect">
            <a:avLst/>
          </a:prstGeom>
        </p:spPr>
        <p:txBody>
          <a:bodyPr wrap="square">
            <a:spAutoFit/>
          </a:bodyPr>
          <a:lstStyle/>
          <a:p>
            <a:r>
              <a:rPr lang="en-US" b="0" i="0" dirty="0" smtClean="0">
                <a:solidFill>
                  <a:schemeClr val="bg1"/>
                </a:solidFill>
                <a:effectLst/>
                <a:latin typeface="open-sans"/>
              </a:rPr>
              <a:t>The ease with which a disease spreads – how infectious it is – is measured using the ‘reproduction number’, R</a:t>
            </a:r>
            <a:r>
              <a:rPr lang="en-US" b="0" i="0" baseline="-25000" dirty="0" smtClean="0">
                <a:solidFill>
                  <a:schemeClr val="bg1"/>
                </a:solidFill>
                <a:effectLst/>
                <a:latin typeface="open-sans"/>
              </a:rPr>
              <a:t>0</a:t>
            </a:r>
            <a:r>
              <a:rPr lang="en-US" b="0" i="0" dirty="0" smtClean="0">
                <a:solidFill>
                  <a:schemeClr val="bg1"/>
                </a:solidFill>
                <a:effectLst/>
                <a:latin typeface="open-sans"/>
              </a:rPr>
              <a:t>, which is the average number of people who are expected to catch the disease from a single infected person. For COVID-19, R</a:t>
            </a:r>
            <a:r>
              <a:rPr lang="en-US" b="0" i="0" baseline="-25000" dirty="0" smtClean="0">
                <a:solidFill>
                  <a:schemeClr val="bg1"/>
                </a:solidFill>
                <a:effectLst/>
                <a:latin typeface="open-sans"/>
              </a:rPr>
              <a:t>0</a:t>
            </a:r>
            <a:r>
              <a:rPr lang="en-US" b="0" i="0" dirty="0" smtClean="0">
                <a:solidFill>
                  <a:schemeClr val="bg1"/>
                </a:solidFill>
                <a:effectLst/>
                <a:latin typeface="open-sans"/>
              </a:rPr>
              <a:t> is currently estimated to be around 2-3. Flu, in comparison, has a R</a:t>
            </a:r>
            <a:r>
              <a:rPr lang="en-US" b="0" i="0" baseline="-25000" dirty="0" smtClean="0">
                <a:solidFill>
                  <a:schemeClr val="bg1"/>
                </a:solidFill>
                <a:effectLst/>
                <a:latin typeface="open-sans"/>
              </a:rPr>
              <a:t>0</a:t>
            </a:r>
            <a:r>
              <a:rPr lang="en-US" b="0" i="0" dirty="0" smtClean="0">
                <a:solidFill>
                  <a:schemeClr val="bg1"/>
                </a:solidFill>
                <a:effectLst/>
                <a:latin typeface="open-sans"/>
              </a:rPr>
              <a:t> of 1.3, while measles has a R</a:t>
            </a:r>
            <a:r>
              <a:rPr lang="en-US" b="0" i="0" baseline="-25000" dirty="0" smtClean="0">
                <a:solidFill>
                  <a:schemeClr val="bg1"/>
                </a:solidFill>
                <a:effectLst/>
                <a:latin typeface="open-sans"/>
              </a:rPr>
              <a:t>0</a:t>
            </a:r>
            <a:r>
              <a:rPr lang="en-US" b="0" i="0" dirty="0" smtClean="0">
                <a:solidFill>
                  <a:schemeClr val="bg1"/>
                </a:solidFill>
                <a:effectLst/>
                <a:latin typeface="open-sans"/>
              </a:rPr>
              <a:t> as high as 18.</a:t>
            </a:r>
            <a:endParaRPr lang="en-US" dirty="0">
              <a:solidFill>
                <a:schemeClr val="bg1"/>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370083878"/>
      </p:ext>
    </p:extLst>
  </p:cSld>
  <p:clrMapOvr>
    <a:masterClrMapping/>
  </p:clrMapOvr>
  <mc:AlternateContent xmlns:mc="http://schemas.openxmlformats.org/markup-compatibility/2006">
    <mc:Choice xmlns:p14="http://schemas.microsoft.com/office/powerpoint/2010/main" Requires="p14">
      <p:transition spd="slow" p14:dur="2000" advTm="114743"/>
    </mc:Choice>
    <mc:Fallback>
      <p:transition spd="slow" advTm="1147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2238" x="8413750" y="3835400"/>
          <p14:tracePt t="13336" x="8407400" y="3835400"/>
          <p14:tracePt t="13342" x="8401050" y="3835400"/>
          <p14:tracePt t="13351" x="8388350" y="3835400"/>
          <p14:tracePt t="13368" x="8362950" y="3835400"/>
          <p14:tracePt t="13384" x="8280400" y="3835400"/>
          <p14:tracePt t="13401" x="8223250" y="3822700"/>
          <p14:tracePt t="13419" x="8153400" y="3803650"/>
          <p14:tracePt t="13435" x="8039100" y="3771900"/>
          <p14:tracePt t="13485" x="7658100" y="3644900"/>
          <p14:tracePt t="13534" x="7423150" y="3543300"/>
          <p14:tracePt t="13584" x="7385050" y="3517900"/>
          <p14:tracePt t="13622" x="7385050" y="3511550"/>
          <p14:tracePt t="13638" x="7385050" y="3505200"/>
          <p14:tracePt t="13651" x="7391400" y="3498850"/>
          <p14:tracePt t="13668" x="7397750" y="3479800"/>
          <p14:tracePt t="13685" x="7410450" y="3441700"/>
          <p14:tracePt t="14126" x="7397750" y="3435350"/>
          <p14:tracePt t="14132" x="7372350" y="3422650"/>
          <p14:tracePt t="14144" x="7346950" y="3397250"/>
          <p14:tracePt t="14155" x="7283450" y="3359150"/>
          <p14:tracePt t="14171" x="7245350" y="3327400"/>
          <p14:tracePt t="14187" x="7143750" y="3263900"/>
          <p14:tracePt t="14203" x="7086600" y="3232150"/>
          <p14:tracePt t="14251" x="6877050" y="3136900"/>
          <p14:tracePt t="14301" x="6807200" y="3079750"/>
          <p14:tracePt t="14351" x="6743700" y="2990850"/>
          <p14:tracePt t="14368" x="6724650" y="2946400"/>
          <p14:tracePt t="14384" x="6699250" y="2895600"/>
          <p14:tracePt t="14401" x="6692900" y="2857500"/>
          <p14:tracePt t="14418" x="6686550" y="2832100"/>
          <p14:tracePt t="14435" x="6680200" y="2819400"/>
          <p14:tracePt t="14451" x="6673850" y="2813050"/>
          <p14:tracePt t="14468" x="6673850" y="2794000"/>
          <p14:tracePt t="14485" x="6673850" y="2781300"/>
          <p14:tracePt t="14501" x="6673850" y="2768600"/>
          <p14:tracePt t="14518" x="6673850" y="2736850"/>
          <p14:tracePt t="14535" x="6686550" y="2711450"/>
          <p14:tracePt t="14551" x="6711950" y="2641600"/>
          <p14:tracePt t="14568" x="6731000" y="2590800"/>
          <p14:tracePt t="14585" x="6750050" y="2540000"/>
          <p14:tracePt t="14601" x="6781800" y="2489200"/>
          <p14:tracePt t="14618" x="6807200" y="2463800"/>
          <p14:tracePt t="14635" x="6845300" y="2444750"/>
          <p14:tracePt t="14651" x="6877050" y="2432050"/>
          <p14:tracePt t="14668" x="6908800" y="2425700"/>
          <p14:tracePt t="14685" x="6946900" y="2413000"/>
          <p14:tracePt t="14701" x="6959600" y="2413000"/>
          <p14:tracePt t="14718" x="6991350" y="2406650"/>
          <p14:tracePt t="14735" x="7004050" y="2406650"/>
          <p14:tracePt t="14751" x="7023100" y="2406650"/>
          <p14:tracePt t="14768" x="7035800" y="2406650"/>
          <p14:tracePt t="14785" x="7048500" y="2413000"/>
          <p14:tracePt t="14801" x="7061200" y="2413000"/>
          <p14:tracePt t="14818" x="7073900" y="2419350"/>
          <p14:tracePt t="14835" x="7080250" y="2425700"/>
          <p14:tracePt t="14851" x="7092950" y="2432050"/>
          <p14:tracePt t="14868" x="7105650" y="2432050"/>
          <p14:tracePt t="14885" x="7124700" y="2438400"/>
          <p14:tracePt t="14902" x="7137400" y="2451100"/>
          <p14:tracePt t="14918" x="7143750" y="2451100"/>
          <p14:tracePt t="14935" x="7156450" y="2457450"/>
          <p14:tracePt t="14968" x="7156450" y="2463800"/>
          <p14:tracePt t="14985" x="7131050" y="2463800"/>
          <p14:tracePt t="15001" x="7080250" y="2476500"/>
          <p14:tracePt t="15018" x="6864350" y="2495550"/>
          <p14:tracePt t="15035" x="6667500" y="2501900"/>
          <p14:tracePt t="15051" x="6419850" y="2514600"/>
          <p14:tracePt t="15068" x="6076950" y="2514600"/>
          <p14:tracePt t="15085" x="5835650" y="2533650"/>
          <p14:tracePt t="15101" x="5518150" y="2540000"/>
          <p14:tracePt t="15118" x="5334000" y="2540000"/>
          <p14:tracePt t="15135" x="5143500" y="2559050"/>
          <p14:tracePt t="15151" x="4933950" y="2571750"/>
          <p14:tracePt t="15168" x="4857750" y="2578100"/>
          <p14:tracePt t="15185" x="4800600" y="2578100"/>
          <p14:tracePt t="15201" x="4775200" y="2578100"/>
          <p14:tracePt t="15218" x="4768850" y="2578100"/>
          <p14:tracePt t="15235" x="4762500" y="2578100"/>
          <p14:tracePt t="15316" x="4762500" y="2584450"/>
          <p14:tracePt t="15330" x="4762500" y="2590800"/>
          <p14:tracePt t="15350" x="4768850" y="2597150"/>
          <p14:tracePt t="15358" x="4768850" y="2603500"/>
          <p14:tracePt t="15368" x="4768850" y="2609850"/>
          <p14:tracePt t="15385" x="4781550" y="2616200"/>
          <p14:tracePt t="15401" x="4787900" y="2628900"/>
          <p14:tracePt t="15418" x="4794250" y="2641600"/>
          <p14:tracePt t="15435" x="4794250" y="2647950"/>
          <p14:tracePt t="15468" x="4806950" y="2654300"/>
          <p14:tracePt t="15485" x="4813300" y="2660650"/>
          <p14:tracePt t="15511" x="4819650" y="2673350"/>
          <p14:tracePt t="16090" x="4832350" y="2673350"/>
          <p14:tracePt t="16097" x="4838700" y="2673350"/>
          <p14:tracePt t="16104" x="4845050" y="2673350"/>
          <p14:tracePt t="16119" x="4857750" y="2673350"/>
          <p14:tracePt t="16188" x="4857750" y="2667000"/>
          <p14:tracePt t="16278" x="4864100" y="2667000"/>
          <p14:tracePt t="16285" x="4864100" y="2654300"/>
          <p14:tracePt t="16292" x="4870450" y="2654300"/>
          <p14:tracePt t="16334" x="4914900" y="2603500"/>
          <p14:tracePt t="16385" x="4965700" y="2559050"/>
          <p14:tracePt t="16389" x="4972050" y="2559050"/>
          <p14:tracePt t="16418" x="4978400" y="2559050"/>
          <p14:tracePt t="16444" x="4972050" y="2559050"/>
          <p14:tracePt t="16451" x="4965700" y="2559050"/>
          <p14:tracePt t="16468" x="4927600" y="2559050"/>
          <p14:tracePt t="16485" x="4870450" y="2565400"/>
          <p14:tracePt t="16501" x="4730750" y="2565400"/>
          <p14:tracePt t="16518" x="4635500" y="2565400"/>
          <p14:tracePt t="16534" x="4489450" y="2552700"/>
          <p14:tracePt t="16551" x="4413250" y="2546350"/>
          <p14:tracePt t="16568" x="4330700" y="2546350"/>
          <p14:tracePt t="16585" x="4210050" y="2546350"/>
          <p14:tracePt t="16601" x="4152900" y="2546350"/>
          <p14:tracePt t="16618" x="4089400" y="2546350"/>
          <p14:tracePt t="16635" x="4057650" y="2540000"/>
          <p14:tracePt t="16651" x="4032250" y="2533650"/>
          <p14:tracePt t="16668" x="4006850" y="2527300"/>
          <p14:tracePt t="16685" x="4000500" y="2527300"/>
          <p14:tracePt t="16701" x="3987800" y="2520950"/>
          <p14:tracePt t="16718" x="3975100" y="2520950"/>
          <p14:tracePt t="16751" x="3962400" y="2520950"/>
          <p14:tracePt t="16768" x="3949700" y="2520950"/>
          <p14:tracePt t="16785" x="3937000" y="2520950"/>
          <p14:tracePt t="16802" x="3905250" y="2514600"/>
          <p14:tracePt t="16818" x="3879850" y="2514600"/>
          <p14:tracePt t="16835" x="3841750" y="2514600"/>
          <p14:tracePt t="16851" x="3810000" y="2514600"/>
          <p14:tracePt t="16868" x="3778250" y="2514600"/>
          <p14:tracePt t="16885" x="3727450" y="2514600"/>
          <p14:tracePt t="16901" x="3702050" y="2514600"/>
          <p14:tracePt t="16918" x="3676650" y="2508250"/>
          <p14:tracePt t="16935" x="3663950" y="2508250"/>
          <p14:tracePt t="16951" x="3644900" y="2508250"/>
          <p14:tracePt t="16968" x="3644900" y="2501900"/>
          <p14:tracePt t="16985" x="3638550" y="2501900"/>
          <p14:tracePt t="17072" x="3644900" y="2508250"/>
          <p14:tracePt t="17078" x="3651250" y="2508250"/>
          <p14:tracePt t="17085" x="3657600" y="2508250"/>
          <p14:tracePt t="17101" x="3689350" y="2527300"/>
          <p14:tracePt t="17118" x="3733800" y="2546350"/>
          <p14:tracePt t="17135" x="3829050" y="2578100"/>
          <p14:tracePt t="17152" x="3898900" y="2609850"/>
          <p14:tracePt t="17168" x="3994150" y="2654300"/>
          <p14:tracePt t="17185" x="4064000" y="2667000"/>
          <p14:tracePt t="17201" x="4114800" y="2686050"/>
          <p14:tracePt t="17218" x="4229100" y="2705100"/>
          <p14:tracePt t="17235" x="4286250" y="2717800"/>
          <p14:tracePt t="17251" x="4381500" y="2730500"/>
          <p14:tracePt t="17268" x="4413250" y="2736850"/>
          <p14:tracePt t="17285" x="4451350" y="2736850"/>
          <p14:tracePt t="17301" x="4495800" y="2743200"/>
          <p14:tracePt t="17318" x="4521200" y="2755900"/>
          <p14:tracePt t="17335" x="4546600" y="2755900"/>
          <p14:tracePt t="17352" x="4584700" y="2768600"/>
          <p14:tracePt t="17368" x="4603750" y="2774950"/>
          <p14:tracePt t="17385" x="4622800" y="2774950"/>
          <p14:tracePt t="17401" x="4629150" y="2774950"/>
          <p14:tracePt t="17418" x="4635500" y="2774950"/>
          <p14:tracePt t="17435" x="4648200" y="2768600"/>
          <p14:tracePt t="17451" x="4667250" y="2768600"/>
          <p14:tracePt t="17468" x="4679950" y="2768600"/>
          <p14:tracePt t="17485" x="4705350" y="2768600"/>
          <p14:tracePt t="17501" x="4724400" y="2768600"/>
          <p14:tracePt t="17518" x="4768850" y="2768600"/>
          <p14:tracePt t="17535" x="4794250" y="2781300"/>
          <p14:tracePt t="17551" x="4832350" y="2781300"/>
          <p14:tracePt t="17568" x="4857750" y="2781300"/>
          <p14:tracePt t="17585" x="4889500" y="2781300"/>
          <p14:tracePt t="17601" x="4927600" y="2781300"/>
          <p14:tracePt t="17618" x="4946650" y="2781300"/>
          <p14:tracePt t="17635" x="4978400" y="2781300"/>
          <p14:tracePt t="17651" x="5003800" y="2781300"/>
          <p14:tracePt t="17668" x="5035550" y="2781300"/>
          <p14:tracePt t="17685" x="5092700" y="2781300"/>
          <p14:tracePt t="17701" x="5137150" y="2781300"/>
          <p14:tracePt t="17718" x="5187950" y="2781300"/>
          <p14:tracePt t="17735" x="5207000" y="2781300"/>
          <p14:tracePt t="17751" x="5226050" y="2781300"/>
          <p14:tracePt t="17768" x="5257800" y="2781300"/>
          <p14:tracePt t="17785" x="5276850" y="2781300"/>
          <p14:tracePt t="17801" x="5308600" y="2774950"/>
          <p14:tracePt t="17818" x="5327650" y="2768600"/>
          <p14:tracePt t="17835" x="5353050" y="2762250"/>
          <p14:tracePt t="17851" x="5384800" y="2749550"/>
          <p14:tracePt t="17868" x="5403850" y="2736850"/>
          <p14:tracePt t="17885" x="5441950" y="2717800"/>
          <p14:tracePt t="17901" x="5467350" y="2711450"/>
          <p14:tracePt t="17918" x="5492750" y="2711450"/>
          <p14:tracePt t="17935" x="5524500" y="2698750"/>
          <p14:tracePt t="17951" x="5543550" y="2692400"/>
          <p14:tracePt t="17968" x="5568950" y="2679700"/>
          <p14:tracePt t="17985" x="5581650" y="2679700"/>
          <p14:tracePt t="18001" x="5594350" y="2667000"/>
          <p14:tracePt t="18018" x="5619750" y="2660650"/>
          <p14:tracePt t="18035" x="5638800" y="2660650"/>
          <p14:tracePt t="18051" x="5657850" y="2647950"/>
          <p14:tracePt t="18068" x="5702300" y="2635250"/>
          <p14:tracePt t="18085" x="5721350" y="2628900"/>
          <p14:tracePt t="18101" x="5740400" y="2622550"/>
          <p14:tracePt t="18118" x="5765800" y="2616200"/>
          <p14:tracePt t="18135" x="5791200" y="2609850"/>
          <p14:tracePt t="18151" x="5822950" y="2603500"/>
          <p14:tracePt t="18168" x="5848350" y="2603500"/>
          <p14:tracePt t="18185" x="5892800" y="2603500"/>
          <p14:tracePt t="18201" x="5924550" y="2597150"/>
          <p14:tracePt t="18218" x="5943600" y="2590800"/>
          <p14:tracePt t="18235" x="5981700" y="2590800"/>
          <p14:tracePt t="18251" x="6007100" y="2590800"/>
          <p14:tracePt t="18268" x="6038850" y="2590800"/>
          <p14:tracePt t="18285" x="6057900" y="2590800"/>
          <p14:tracePt t="18301" x="6089650" y="2590800"/>
          <p14:tracePt t="18318" x="6108700" y="2590800"/>
          <p14:tracePt t="18335" x="6127750" y="2590800"/>
          <p14:tracePt t="18351" x="6146800" y="2584450"/>
          <p14:tracePt t="18368" x="6159500" y="2584450"/>
          <p14:tracePt t="18385" x="6172200" y="2578100"/>
          <p14:tracePt t="18402" x="6191250" y="2578100"/>
          <p14:tracePt t="18418" x="6216650" y="2571750"/>
          <p14:tracePt t="18435" x="6248400" y="2559050"/>
          <p14:tracePt t="18451" x="6286500" y="2552700"/>
          <p14:tracePt t="18468" x="6305550" y="2552700"/>
          <p14:tracePt t="18485" x="6337300" y="2552700"/>
          <p14:tracePt t="18501" x="6362700" y="2552700"/>
          <p14:tracePt t="18518" x="6381750" y="2559050"/>
          <p14:tracePt t="18535" x="6419850" y="2571750"/>
          <p14:tracePt t="18551" x="6445250" y="2571750"/>
          <p14:tracePt t="18568" x="6489700" y="2584450"/>
          <p14:tracePt t="18585" x="6515100" y="2584450"/>
          <p14:tracePt t="18601" x="6540500" y="2584450"/>
          <p14:tracePt t="18618" x="6584950" y="2590800"/>
          <p14:tracePt t="18635" x="6610350" y="2597150"/>
          <p14:tracePt t="18651" x="6635750" y="2603500"/>
          <p14:tracePt t="18668" x="6642100" y="2609850"/>
          <p14:tracePt t="18685" x="6648450" y="2609850"/>
          <p14:tracePt t="18701" x="6654800" y="2609850"/>
          <p14:tracePt t="18903" x="6667500" y="2609850"/>
          <p14:tracePt t="18909" x="6686550" y="2609850"/>
          <p14:tracePt t="18918" x="6705600" y="2609850"/>
          <p14:tracePt t="18935" x="6743700" y="2609850"/>
          <p14:tracePt t="18951" x="6794500" y="2622550"/>
          <p14:tracePt t="18969" x="6826250" y="2628900"/>
          <p14:tracePt t="18985" x="6864350" y="2641600"/>
          <p14:tracePt t="19001" x="6896100" y="2660650"/>
          <p14:tracePt t="19018" x="6908800" y="2667000"/>
          <p14:tracePt t="19068" x="6915150" y="2667000"/>
          <p14:tracePt t="19118" x="6921500" y="2667000"/>
          <p14:tracePt t="19208" x="6921500" y="2673350"/>
          <p14:tracePt t="19326" x="6915150" y="2673350"/>
          <p14:tracePt t="19549" x="6845300" y="2673350"/>
          <p14:tracePt t="19556" x="6731000" y="2673350"/>
          <p14:tracePt t="19568" x="6572250" y="2673350"/>
          <p14:tracePt t="19585" x="5816600" y="2673350"/>
          <p14:tracePt t="19602" x="5162550" y="2705100"/>
          <p14:tracePt t="19619" x="4400550" y="2749550"/>
          <p14:tracePt t="19637" x="3302000" y="2838450"/>
          <p14:tracePt t="19685" x="1739900" y="2984500"/>
          <p14:tracePt t="19735" x="1320800" y="3003550"/>
          <p14:tracePt t="19785" x="1263650" y="2978150"/>
          <p14:tracePt t="20035" x="1219200" y="2978150"/>
          <p14:tracePt t="20041" x="1143000" y="2990850"/>
          <p14:tracePt t="20051" x="1073150" y="3003550"/>
          <p14:tracePt t="20068" x="933450" y="3022600"/>
          <p14:tracePt t="20085" x="774700" y="3041650"/>
          <p14:tracePt t="20101" x="730250" y="3041650"/>
          <p14:tracePt t="20118" x="704850" y="3041650"/>
          <p14:tracePt t="20155" x="717550" y="3035300"/>
          <p14:tracePt t="20168" x="749300" y="3022600"/>
          <p14:tracePt t="20185" x="806450" y="3003550"/>
          <p14:tracePt t="20202" x="965200" y="2965450"/>
          <p14:tracePt t="20218" x="1104900" y="2940050"/>
          <p14:tracePt t="20235" x="1263650" y="2921000"/>
          <p14:tracePt t="20252" x="1549400" y="2889250"/>
          <p14:tracePt t="20268" x="1765300" y="2863850"/>
          <p14:tracePt t="20285" x="1974850" y="2825750"/>
          <p14:tracePt t="20301" x="2311400" y="2774950"/>
          <p14:tracePt t="20318" x="2514600" y="2736850"/>
          <p14:tracePt t="20335" x="2755900" y="2730500"/>
          <p14:tracePt t="20352" x="2870200" y="2730500"/>
          <p14:tracePt t="20356" x="2927350" y="2730500"/>
          <p14:tracePt t="20368" x="3003550" y="2736850"/>
          <p14:tracePt t="20385" x="3073400" y="2743200"/>
          <p14:tracePt t="20402" x="3111500" y="2755900"/>
          <p14:tracePt t="20418" x="3149600" y="2762250"/>
          <p14:tracePt t="20799" x="3194050" y="2762250"/>
          <p14:tracePt t="20807" x="3270250" y="2749550"/>
          <p14:tracePt t="20818" x="3359150" y="2736850"/>
          <p14:tracePt t="20836" x="3530600" y="2711450"/>
          <p14:tracePt t="20854" x="3746500" y="2686050"/>
          <p14:tracePt t="20856" x="3810000" y="2686050"/>
          <p14:tracePt t="20871" x="3873500" y="2686050"/>
          <p14:tracePt t="20886" x="4025900" y="2673350"/>
          <p14:tracePt t="20935" x="4267200" y="2647950"/>
          <p14:tracePt t="20985" x="4406900" y="2641600"/>
          <p14:tracePt t="21035" x="4445000" y="2641600"/>
          <p14:tracePt t="21182" x="4451350" y="2641600"/>
          <p14:tracePt t="21196" x="4464050" y="2647950"/>
          <p14:tracePt t="21204" x="4470400" y="2654300"/>
          <p14:tracePt t="21218" x="4495800" y="2660650"/>
          <p14:tracePt t="21235" x="4521200" y="2667000"/>
          <p14:tracePt t="21252" x="4597400" y="2698750"/>
          <p14:tracePt t="21268" x="4654550" y="2730500"/>
          <p14:tracePt t="21285" x="4692650" y="2736850"/>
          <p14:tracePt t="21301" x="4762500" y="2762250"/>
          <p14:tracePt t="21318" x="4794250" y="2768600"/>
          <p14:tracePt t="21335" x="4851400" y="2774950"/>
          <p14:tracePt t="21352" x="4883150" y="2787650"/>
          <p14:tracePt t="21356" x="4889500" y="2787650"/>
          <p14:tracePt t="21368" x="4908550" y="2787650"/>
          <p14:tracePt t="21385" x="4940300" y="2787650"/>
          <p14:tracePt t="21402" x="4959350" y="2794000"/>
          <p14:tracePt t="21418" x="4978400" y="2794000"/>
          <p14:tracePt t="21435" x="4984750" y="2794000"/>
          <p14:tracePt t="21977" x="5029200" y="2781300"/>
          <p14:tracePt t="21984" x="5086350" y="2755900"/>
          <p14:tracePt t="21995" x="5149850" y="2743200"/>
          <p14:tracePt t="22003" x="5194300" y="2724150"/>
          <p14:tracePt t="22020" x="5295900" y="2705100"/>
          <p14:tracePt t="22036" x="5397500" y="2679700"/>
          <p14:tracePt t="22054" x="5448300" y="2673350"/>
          <p14:tracePt t="22101" x="5600700" y="2673350"/>
          <p14:tracePt t="22151" x="5708650" y="2692400"/>
          <p14:tracePt t="22202" x="5727700" y="2698750"/>
          <p14:tracePt t="22218" x="5734050" y="2705100"/>
          <p14:tracePt t="22262" x="5734050" y="2711450"/>
          <p14:tracePt t="22750" x="5765800" y="2711450"/>
          <p14:tracePt t="22757" x="5822950" y="2711450"/>
          <p14:tracePt t="22768" x="5861050" y="2711450"/>
          <p14:tracePt t="22785" x="5981700" y="2711450"/>
          <p14:tracePt t="22802" x="6051550" y="2711450"/>
          <p14:tracePt t="22819" x="6108700" y="2711450"/>
          <p14:tracePt t="22836" x="6197600" y="2711450"/>
          <p14:tracePt t="22852" x="6254750" y="2705100"/>
          <p14:tracePt t="22856" x="6280150" y="2705100"/>
          <p14:tracePt t="22902" x="6375400" y="2698750"/>
          <p14:tracePt t="22951" x="6445250" y="2686050"/>
          <p14:tracePt t="23002" x="6483350" y="2686050"/>
          <p14:tracePt t="23018" x="6496050" y="2692400"/>
          <p14:tracePt t="23035" x="6508750" y="2692400"/>
          <p14:tracePt t="23051" x="6521450" y="2692400"/>
          <p14:tracePt t="23068" x="6527800" y="2698750"/>
          <p14:tracePt t="23085" x="6540500" y="2711450"/>
          <p14:tracePt t="23101" x="6546850" y="2711450"/>
          <p14:tracePt t="23118" x="6559550" y="2717800"/>
          <p14:tracePt t="23135" x="6559550" y="2724150"/>
          <p14:tracePt t="23152" x="6565900" y="2724150"/>
          <p14:tracePt t="23168" x="6572250" y="2724150"/>
          <p14:tracePt t="23244" x="6578600" y="2724150"/>
          <p14:tracePt t="23258" x="6584950" y="2724150"/>
          <p14:tracePt t="23265" x="6591300" y="2724150"/>
          <p14:tracePt t="23272" x="6597650" y="2724150"/>
          <p14:tracePt t="23285" x="6604000" y="2724150"/>
          <p14:tracePt t="23302" x="6635750" y="2736850"/>
          <p14:tracePt t="23318" x="6654800" y="2743200"/>
          <p14:tracePt t="23335" x="6692900" y="2755900"/>
          <p14:tracePt t="23352" x="6711950" y="2755900"/>
          <p14:tracePt t="23356" x="6711950" y="2762250"/>
          <p14:tracePt t="23368" x="6724650" y="2762250"/>
          <p14:tracePt t="23385" x="6731000" y="2762250"/>
          <p14:tracePt t="23402" x="6737350" y="2762250"/>
          <p14:tracePt t="23439" x="6743700" y="2762250"/>
          <p14:tracePt t="23649" x="6673850" y="2768600"/>
          <p14:tracePt t="23657" x="6572250" y="2787650"/>
          <p14:tracePt t="23668" x="6324600" y="2806700"/>
          <p14:tracePt t="23685" x="6032500" y="2813050"/>
          <p14:tracePt t="23702" x="5765800" y="2825750"/>
          <p14:tracePt t="23752" x="4660900" y="2717800"/>
          <p14:tracePt t="23802" x="3759200" y="2679700"/>
          <p14:tracePt t="23852" x="3263900" y="2749550"/>
          <p14:tracePt t="23868" x="3136900" y="2774950"/>
          <p14:tracePt t="23885" x="2959100" y="2813050"/>
          <p14:tracePt t="23902" x="2857500" y="2838450"/>
          <p14:tracePt t="23919" x="2781300" y="2857500"/>
          <p14:tracePt t="23935" x="2660650" y="2889250"/>
          <p14:tracePt t="23952" x="2603500" y="2895600"/>
          <p14:tracePt t="23968" x="2540000" y="2908300"/>
          <p14:tracePt t="23985" x="2489200" y="2914650"/>
          <p14:tracePt t="24002" x="2463800" y="2914650"/>
          <p14:tracePt t="24018" x="2419350" y="2921000"/>
          <p14:tracePt t="24035" x="2393950" y="2921000"/>
          <p14:tracePt t="24052" x="2355850" y="2927350"/>
          <p14:tracePt t="24068" x="2317750" y="2927350"/>
          <p14:tracePt t="24085" x="2298700" y="2933700"/>
          <p14:tracePt t="24102" x="2260600" y="2933700"/>
          <p14:tracePt t="24118" x="2235200" y="2940050"/>
          <p14:tracePt t="24135" x="2197100" y="2952750"/>
          <p14:tracePt t="24152" x="2178050" y="2959100"/>
          <p14:tracePt t="24168" x="2159000" y="2965450"/>
          <p14:tracePt t="24185" x="2139950" y="2965450"/>
          <p14:tracePt t="24202" x="2127250" y="2965450"/>
          <p14:tracePt t="24218" x="2114550" y="2965450"/>
          <p14:tracePt t="24235" x="2108200" y="2965450"/>
          <p14:tracePt t="24275" x="2101850" y="2965450"/>
          <p14:tracePt t="24581" x="2108200" y="2978150"/>
          <p14:tracePt t="24590" x="2108200" y="2984500"/>
          <p14:tracePt t="24603" x="2114550" y="2997200"/>
          <p14:tracePt t="24619" x="2127250" y="3009900"/>
          <p14:tracePt t="24636" x="2133600" y="3028950"/>
          <p14:tracePt t="24653" x="2146300" y="3054350"/>
          <p14:tracePt t="24669" x="2152650" y="3073400"/>
          <p14:tracePt t="24719" x="2159000" y="3079750"/>
          <p14:tracePt t="24768" x="2159000" y="3086100"/>
          <p14:tracePt t="24880" x="2165350" y="3086100"/>
          <p14:tracePt t="24889" x="2171700" y="3086100"/>
          <p14:tracePt t="24894" x="2171700" y="3079750"/>
          <p14:tracePt t="24902" x="2178050" y="3079750"/>
          <p14:tracePt t="24919" x="2190750" y="3079750"/>
          <p14:tracePt t="24935" x="2216150" y="3086100"/>
          <p14:tracePt t="24952" x="2228850" y="3086100"/>
          <p14:tracePt t="24969" x="2254250" y="3092450"/>
          <p14:tracePt t="24985" x="2273300" y="3098800"/>
          <p14:tracePt t="25002" x="2298700" y="3111500"/>
          <p14:tracePt t="25019" x="2317750" y="3111500"/>
          <p14:tracePt t="25035" x="2349500" y="3111500"/>
          <p14:tracePt t="25052" x="2368550" y="3111500"/>
          <p14:tracePt t="25068" x="2413000" y="3098800"/>
          <p14:tracePt t="25085" x="2457450" y="3092450"/>
          <p14:tracePt t="25102" x="2489200" y="3079750"/>
          <p14:tracePt t="25118" x="2559050" y="3073400"/>
          <p14:tracePt t="25135" x="2590800" y="3073400"/>
          <p14:tracePt t="25152" x="2654300" y="3060700"/>
          <p14:tracePt t="25168" x="2698750" y="3054350"/>
          <p14:tracePt t="25185" x="2736850" y="3054350"/>
          <p14:tracePt t="25202" x="2800350" y="3054350"/>
          <p14:tracePt t="25218" x="2838450" y="3054350"/>
          <p14:tracePt t="25235" x="2870200" y="3054350"/>
          <p14:tracePt t="25252" x="2882900" y="3054350"/>
          <p14:tracePt t="25268" x="2889250" y="3054350"/>
          <p14:tracePt t="25302" x="2895600" y="3054350"/>
          <p14:tracePt t="25361" x="2901950" y="3054350"/>
          <p14:tracePt t="25375" x="2908300" y="3054350"/>
          <p14:tracePt t="25390" x="2914650" y="3060700"/>
          <p14:tracePt t="25395" x="2921000" y="3060700"/>
          <p14:tracePt t="25405" x="2927350" y="3060700"/>
          <p14:tracePt t="25419" x="2933700" y="3067050"/>
          <p14:tracePt t="25435" x="2940050" y="3067050"/>
          <p14:tracePt t="25452" x="2946400" y="3067050"/>
          <p14:tracePt t="25486" x="2952750" y="3067050"/>
          <p14:tracePt t="25535" x="2959100" y="3067050"/>
          <p14:tracePt t="25548" x="2965450" y="3067050"/>
          <p14:tracePt t="25562" x="2971800" y="3067050"/>
          <p14:tracePt t="25576" x="2978150" y="3073400"/>
          <p14:tracePt t="25585" x="2984500" y="3073400"/>
          <p14:tracePt t="25602" x="2997200" y="3073400"/>
          <p14:tracePt t="25618" x="3022600" y="3073400"/>
          <p14:tracePt t="25635" x="3035300" y="3073400"/>
          <p14:tracePt t="25652" x="3054350" y="3067050"/>
          <p14:tracePt t="25669" x="3117850" y="3054350"/>
          <p14:tracePt t="25685" x="3168650" y="3028950"/>
          <p14:tracePt t="25702" x="3295650" y="2990850"/>
          <p14:tracePt t="25719" x="3384550" y="2959100"/>
          <p14:tracePt t="25735" x="3479800" y="2921000"/>
          <p14:tracePt t="25752" x="3625850" y="2870200"/>
          <p14:tracePt t="25769" x="3733800" y="2851150"/>
          <p14:tracePt t="25785" x="3898900" y="2806700"/>
          <p14:tracePt t="25802" x="4000500" y="2794000"/>
          <p14:tracePt t="25818" x="4076700" y="2794000"/>
          <p14:tracePt t="25835" x="4165600" y="2787650"/>
          <p14:tracePt t="25852" x="4216400" y="2787650"/>
          <p14:tracePt t="25856" x="4235450" y="2787650"/>
          <p14:tracePt t="25869" x="4286250" y="2787650"/>
          <p14:tracePt t="25885" x="4324350" y="2800350"/>
          <p14:tracePt t="25902" x="4362450" y="2800350"/>
          <p14:tracePt t="25919" x="4394200" y="2806700"/>
          <p14:tracePt t="25935" x="4413250" y="2806700"/>
          <p14:tracePt t="25952" x="4419600" y="2806700"/>
          <p14:tracePt t="25969" x="4432300" y="2806700"/>
          <p14:tracePt t="26002" x="4432300" y="2813050"/>
          <p14:tracePt t="26043" x="4438650" y="2813050"/>
          <p14:tracePt t="26050" x="4445000" y="2813050"/>
          <p14:tracePt t="26063" x="4451350" y="2819400"/>
          <p14:tracePt t="26072" x="4457700" y="2825750"/>
          <p14:tracePt t="26085" x="4476750" y="2832100"/>
          <p14:tracePt t="26102" x="4489450" y="2844800"/>
          <p14:tracePt t="26119" x="4508500" y="2851150"/>
          <p14:tracePt t="26135" x="4552950" y="2889250"/>
          <p14:tracePt t="26152" x="4591050" y="2908300"/>
          <p14:tracePt t="26168" x="4660900" y="2946400"/>
          <p14:tracePt t="26185" x="4724400" y="2971800"/>
          <p14:tracePt t="26202" x="4775200" y="3003550"/>
          <p14:tracePt t="26218" x="4845050" y="3048000"/>
          <p14:tracePt t="26235" x="4883150" y="3060700"/>
          <p14:tracePt t="26252" x="4927600" y="3079750"/>
          <p14:tracePt t="26268" x="4946650" y="3079750"/>
          <p14:tracePt t="26285" x="4953000" y="3079750"/>
          <p14:tracePt t="26323" x="4959350" y="3079750"/>
          <p14:tracePt t="26383" x="4965700" y="3079750"/>
          <p14:tracePt t="26391" x="4984750" y="3079750"/>
          <p14:tracePt t="26402" x="4984750" y="3073400"/>
          <p14:tracePt t="26418" x="4997450" y="3073400"/>
          <p14:tracePt t="26435" x="5003800" y="3067050"/>
          <p14:tracePt t="26452" x="5003800" y="3054350"/>
          <p14:tracePt t="26825" x="5029200" y="3048000"/>
          <p14:tracePt t="26832" x="5086350" y="3035300"/>
          <p14:tracePt t="26844" x="5149850" y="3028950"/>
          <p14:tracePt t="26853" x="5226050" y="3022600"/>
          <p14:tracePt t="26869" x="5441950" y="2984500"/>
          <p14:tracePt t="26886" x="5568950" y="2971800"/>
          <p14:tracePt t="26902" x="5734050" y="2965450"/>
          <p14:tracePt t="26952" x="6057900" y="2940050"/>
          <p14:tracePt t="27002" x="6299200" y="2940050"/>
          <p14:tracePt t="27052" x="6388100" y="2946400"/>
          <p14:tracePt t="27068" x="6394450" y="2946400"/>
          <p14:tracePt t="27085" x="6400800" y="2946400"/>
          <p14:tracePt t="27102" x="6407150" y="2946400"/>
          <p14:tracePt t="27119" x="6419850" y="2946400"/>
          <p14:tracePt t="27166" x="6426200" y="2946400"/>
          <p14:tracePt t="27223" x="6413500" y="2946400"/>
          <p14:tracePt t="27229" x="6388100" y="2946400"/>
          <p14:tracePt t="27237" x="6369050" y="2946400"/>
          <p14:tracePt t="27252" x="6261100" y="2952750"/>
          <p14:tracePt t="27268" x="6096000" y="2971800"/>
          <p14:tracePt t="27285" x="5740400" y="2978150"/>
          <p14:tracePt t="27302" x="5492750" y="2990850"/>
          <p14:tracePt t="27318" x="5143500" y="3003550"/>
          <p14:tracePt t="27335" x="4699000" y="3009900"/>
          <p14:tracePt t="27352" x="4419600" y="3009900"/>
          <p14:tracePt t="27356" x="4311650" y="3009900"/>
          <p14:tracePt t="27368" x="4121150" y="2990850"/>
          <p14:tracePt t="27385" x="3943350" y="2984500"/>
          <p14:tracePt t="27403" x="3771900" y="2984500"/>
          <p14:tracePt t="27418" x="3536950" y="3003550"/>
          <p14:tracePt t="27435" x="3429000" y="3022600"/>
          <p14:tracePt t="27452" x="3282950" y="3067050"/>
          <p14:tracePt t="27468" x="3206750" y="3086100"/>
          <p14:tracePt t="27485" x="3149600" y="3111500"/>
          <p14:tracePt t="27502" x="3079750" y="3155950"/>
          <p14:tracePt t="27519" x="3041650" y="3181350"/>
          <p14:tracePt t="27535" x="3009900" y="3206750"/>
          <p14:tracePt t="27552" x="2965450" y="3251200"/>
          <p14:tracePt t="27569" x="2933700" y="3276600"/>
          <p14:tracePt t="27585" x="2895600" y="3295650"/>
          <p14:tracePt t="27602" x="2876550" y="3302000"/>
          <p14:tracePt t="27618" x="2857500" y="3308350"/>
          <p14:tracePt t="27635" x="2857500" y="3314700"/>
          <p14:tracePt t="27765" x="2863850" y="3327400"/>
          <p14:tracePt t="27773" x="2863850" y="3333750"/>
          <p14:tracePt t="27780" x="2876550" y="3340100"/>
          <p14:tracePt t="27788" x="2882900" y="3346450"/>
          <p14:tracePt t="27802" x="2901950" y="3371850"/>
          <p14:tracePt t="27819" x="2927350" y="3390900"/>
          <p14:tracePt t="27835" x="2959100" y="3416300"/>
          <p14:tracePt t="27852" x="2984500" y="3435350"/>
          <p14:tracePt t="27869" x="3009900" y="3454400"/>
          <p14:tracePt t="27885" x="3041650" y="3473450"/>
          <p14:tracePt t="27902" x="3054350" y="3486150"/>
          <p14:tracePt t="27919" x="3073400" y="3486150"/>
          <p14:tracePt t="28044" x="3079750" y="3473450"/>
          <p14:tracePt t="28057" x="3086100" y="3467100"/>
          <p14:tracePt t="28064" x="3086100" y="3460750"/>
          <p14:tracePt t="28079" x="3092450" y="3460750"/>
          <p14:tracePt t="28092" x="3098800" y="3454400"/>
          <p14:tracePt t="28102" x="3105150" y="3454400"/>
          <p14:tracePt t="28148" x="3105150" y="3448050"/>
          <p14:tracePt t="28913" x="3105150" y="3441700"/>
          <p14:tracePt t="29025" x="3111500" y="3441700"/>
          <p14:tracePt t="29049" x="3117850" y="3441700"/>
          <p14:tracePt t="29053" x="3117850" y="3435350"/>
          <p14:tracePt t="29067" x="3124200" y="3435350"/>
          <p14:tracePt t="29072" x="3130550" y="3429000"/>
          <p14:tracePt t="29102" x="3187700" y="3409950"/>
          <p14:tracePt t="29119" x="3225800" y="3397250"/>
          <p14:tracePt t="29169" x="3378200" y="3352800"/>
          <p14:tracePt t="29219" x="3613150" y="3314700"/>
          <p14:tracePt t="29269" x="3860800" y="3321050"/>
          <p14:tracePt t="29285" x="3930650" y="3333750"/>
          <p14:tracePt t="29302" x="4019550" y="3352800"/>
          <p14:tracePt t="29319" x="4152900" y="3371850"/>
          <p14:tracePt t="29335" x="4216400" y="3378200"/>
          <p14:tracePt t="29352" x="4286250" y="3384550"/>
          <p14:tracePt t="29369" x="4318000" y="3390900"/>
          <p14:tracePt t="29385" x="4349750" y="3397250"/>
          <p14:tracePt t="29402" x="4375150" y="3397250"/>
          <p14:tracePt t="29419" x="4387850" y="3397250"/>
          <p14:tracePt t="29435" x="4406900" y="3384550"/>
          <p14:tracePt t="29452" x="4432300" y="3371850"/>
          <p14:tracePt t="29469" x="4457700" y="3359150"/>
          <p14:tracePt t="29485" x="4483100" y="3346450"/>
          <p14:tracePt t="29502" x="4495800" y="3340100"/>
          <p14:tracePt t="29519" x="4502150" y="3333750"/>
          <p14:tracePt t="29535" x="4502150" y="3327400"/>
          <p14:tracePt t="29569" x="4508500" y="3327400"/>
          <p14:tracePt t="29585" x="4508500" y="3321050"/>
          <p14:tracePt t="29602" x="4514850" y="3321050"/>
          <p14:tracePt t="29618" x="4546600" y="3308350"/>
          <p14:tracePt t="29635" x="4572000" y="3308350"/>
          <p14:tracePt t="29652" x="4616450" y="3308350"/>
          <p14:tracePt t="29669" x="4641850" y="3308350"/>
          <p14:tracePt t="29685" x="4667250" y="3308350"/>
          <p14:tracePt t="29702" x="4699000" y="3314700"/>
          <p14:tracePt t="29719" x="4718050" y="3321050"/>
          <p14:tracePt t="29735" x="4730750" y="3321050"/>
          <p14:tracePt t="29752" x="4737100" y="3321050"/>
          <p14:tracePt t="29769" x="4743450" y="3321050"/>
          <p14:tracePt t="29785" x="4749800" y="3321050"/>
          <p14:tracePt t="29802" x="4762500" y="3314700"/>
          <p14:tracePt t="29819" x="4775200" y="3314700"/>
          <p14:tracePt t="29835" x="4781550" y="3314700"/>
          <p14:tracePt t="30049" x="4762500" y="3295650"/>
          <p14:tracePt t="30057" x="4711700" y="3282950"/>
          <p14:tracePt t="30069" x="4679950" y="3276600"/>
          <p14:tracePt t="30085" x="4565650" y="3238500"/>
          <p14:tracePt t="30102" x="4495800" y="3232150"/>
          <p14:tracePt t="30119" x="4406900" y="3232150"/>
          <p14:tracePt t="30135" x="4349750" y="3244850"/>
          <p14:tracePt t="30152" x="4286250" y="3263900"/>
          <p14:tracePt t="30169" x="4222750" y="3282950"/>
          <p14:tracePt t="30185" x="4191000" y="3295650"/>
          <p14:tracePt t="30202" x="4171950" y="3308350"/>
          <p14:tracePt t="30219" x="4165600" y="3308350"/>
          <p14:tracePt t="30252" x="4165600" y="3327400"/>
          <p14:tracePt t="30269" x="4165600" y="3346450"/>
          <p14:tracePt t="30285" x="4171950" y="3397250"/>
          <p14:tracePt t="30302" x="4191000" y="3429000"/>
          <p14:tracePt t="30319" x="4216400" y="3467100"/>
          <p14:tracePt t="30335" x="4260850" y="3505200"/>
          <p14:tracePt t="30352" x="4292600" y="3524250"/>
          <p14:tracePt t="30357" x="4305300" y="3530600"/>
          <p14:tracePt t="30369" x="4349750" y="3536950"/>
          <p14:tracePt t="30385" x="4400550" y="3549650"/>
          <p14:tracePt t="30403" x="4445000" y="3556000"/>
          <p14:tracePt t="30419" x="4527550" y="3556000"/>
          <p14:tracePt t="30435" x="4578350" y="3556000"/>
          <p14:tracePt t="30452" x="4629150" y="3543300"/>
          <p14:tracePt t="30469" x="4648200" y="3543300"/>
          <p14:tracePt t="30485" x="4667250" y="3530600"/>
          <p14:tracePt t="30502" x="4679950" y="3530600"/>
          <p14:tracePt t="30519" x="4692650" y="3530600"/>
          <p14:tracePt t="30535" x="4699000" y="3524250"/>
          <p14:tracePt t="30552" x="4705350" y="3524250"/>
          <p14:tracePt t="30569" x="4711700" y="3524250"/>
          <p14:tracePt t="30585" x="4718050" y="3524250"/>
          <p14:tracePt t="30626" x="4718050" y="3517900"/>
          <p14:tracePt t="30690" x="4724400" y="3517900"/>
          <p14:tracePt t="32423" x="4692650" y="3517900"/>
          <p14:tracePt t="32429" x="4648200" y="3536950"/>
          <p14:tracePt t="32437" x="4591050" y="3543300"/>
          <p14:tracePt t="32452" x="4451350" y="3568700"/>
          <p14:tracePt t="32502" x="3835400" y="3594100"/>
          <p14:tracePt t="32552" x="3232150" y="3619500"/>
          <p14:tracePt t="32602" x="2876550" y="3632200"/>
          <p14:tracePt t="32619" x="2781300" y="3638550"/>
          <p14:tracePt t="32636" x="2736850" y="3644900"/>
          <p14:tracePt t="32652" x="2692400" y="3657600"/>
          <p14:tracePt t="32669" x="2679700" y="3663950"/>
          <p14:tracePt t="32685" x="2673350" y="3663950"/>
          <p14:tracePt t="32729" x="2667000" y="3663950"/>
          <p14:tracePt t="32758" x="2673350" y="3657600"/>
          <p14:tracePt t="32764" x="2679700" y="3644900"/>
          <p14:tracePt t="32772" x="2686050" y="3638550"/>
          <p14:tracePt t="32785" x="2705100" y="3625850"/>
          <p14:tracePt t="32802" x="2730500" y="3600450"/>
          <p14:tracePt t="32819" x="2794000" y="3575050"/>
          <p14:tracePt t="32835" x="2876550" y="3556000"/>
          <p14:tracePt t="32852" x="2984500" y="3530600"/>
          <p14:tracePt t="32856" x="3041650" y="3524250"/>
          <p14:tracePt t="32869" x="3149600" y="3517900"/>
          <p14:tracePt t="32885" x="3225800" y="3517900"/>
          <p14:tracePt t="32902" x="3263900" y="3517900"/>
          <p14:tracePt t="32919" x="3302000" y="3517900"/>
          <p14:tracePt t="32935" x="3314700" y="3517900"/>
          <p14:tracePt t="32952" x="3321050" y="3517900"/>
          <p14:tracePt t="33043" x="3321050" y="3524250"/>
          <p14:tracePt t="33063" x="3308350" y="3530600"/>
          <p14:tracePt t="33070" x="3302000" y="3530600"/>
          <p14:tracePt t="33077" x="3289300" y="3530600"/>
          <p14:tracePt t="33085" x="3270250" y="3530600"/>
          <p14:tracePt t="33102" x="3213100" y="3543300"/>
          <p14:tracePt t="33119" x="3092450" y="3562350"/>
          <p14:tracePt t="33136" x="2990850" y="3581400"/>
          <p14:tracePt t="33152" x="2895600" y="3587750"/>
          <p14:tracePt t="33169" x="2749550" y="3594100"/>
          <p14:tracePt t="33186" x="2667000" y="3594100"/>
          <p14:tracePt t="33202" x="2565400" y="3600450"/>
          <p14:tracePt t="33219" x="2520950" y="3600450"/>
          <p14:tracePt t="33236" x="2482850" y="3600450"/>
          <p14:tracePt t="33252" x="2457450" y="3600450"/>
          <p14:tracePt t="33286" x="2457450" y="3587750"/>
          <p14:tracePt t="33568" x="2432050" y="3587750"/>
          <p14:tracePt t="33574" x="2406650" y="3594100"/>
          <p14:tracePt t="33585" x="2368550" y="3606800"/>
          <p14:tracePt t="33602" x="2343150" y="3619500"/>
          <p14:tracePt t="33619" x="2317750" y="3625850"/>
          <p14:tracePt t="33636" x="2305050" y="3625850"/>
          <p14:tracePt t="33686" x="2286000" y="3632200"/>
          <p14:tracePt t="33900" x="2286000" y="3638550"/>
          <p14:tracePt t="33928" x="2286000" y="3644900"/>
          <p14:tracePt t="33941" x="2286000" y="3651250"/>
          <p14:tracePt t="33949" x="2286000" y="3657600"/>
          <p14:tracePt t="33970" x="2279650" y="3663950"/>
          <p14:tracePt t="33976" x="2279650" y="3670300"/>
          <p14:tracePt t="34109" x="2279650" y="3676650"/>
          <p14:tracePt t="34123" x="2266950" y="3683000"/>
          <p14:tracePt t="34129" x="2254250" y="3683000"/>
          <p14:tracePt t="34138" x="2241550" y="3689350"/>
          <p14:tracePt t="34153" x="2197100" y="3708400"/>
          <p14:tracePt t="34169" x="2152650" y="3721100"/>
          <p14:tracePt t="34186" x="2057400" y="3740150"/>
          <p14:tracePt t="34202" x="2006600" y="3752850"/>
          <p14:tracePt t="34219" x="1968500" y="3752850"/>
          <p14:tracePt t="34236" x="1924050" y="3759200"/>
          <p14:tracePt t="34253" x="1892300" y="3765550"/>
          <p14:tracePt t="34269" x="1866900" y="3765550"/>
          <p14:tracePt t="34285" x="1860550" y="3771900"/>
          <p14:tracePt t="34302" x="1854200" y="3771900"/>
          <p14:tracePt t="34415" x="1854200" y="3765550"/>
          <p14:tracePt t="34423" x="1854200" y="3759200"/>
          <p14:tracePt t="34428" x="1854200" y="3752850"/>
          <p14:tracePt t="34438" x="1847850" y="3733800"/>
          <p14:tracePt t="34452" x="1841500" y="3702050"/>
          <p14:tracePt t="34469" x="1835150" y="3644900"/>
          <p14:tracePt t="34486" x="1803400" y="3530600"/>
          <p14:tracePt t="34502" x="1771650" y="3429000"/>
          <p14:tracePt t="34519" x="1714500" y="3289300"/>
          <p14:tracePt t="34536" x="1670050" y="3213100"/>
          <p14:tracePt t="34552" x="1619250" y="3155950"/>
          <p14:tracePt t="34569" x="1568450" y="3124200"/>
          <p14:tracePt t="34586" x="1555750" y="3117850"/>
          <p14:tracePt t="34602" x="1543050" y="3111500"/>
          <p14:tracePt t="34619" x="1536700" y="3111500"/>
          <p14:tracePt t="34665" x="1536700" y="3117850"/>
          <p14:tracePt t="34673" x="1536700" y="3130550"/>
          <p14:tracePt t="34686" x="1543050" y="3143250"/>
          <p14:tracePt t="34702" x="1568450" y="3213100"/>
          <p14:tracePt t="34719" x="1593850" y="3295650"/>
          <p14:tracePt t="34736" x="1651000" y="3448050"/>
          <p14:tracePt t="34752" x="1670050" y="3505200"/>
          <p14:tracePt t="34769" x="1682750" y="3543300"/>
          <p14:tracePt t="34786" x="1695450" y="3587750"/>
          <p14:tracePt t="34802" x="1695450" y="3600450"/>
          <p14:tracePt t="34819" x="1695450" y="3606800"/>
          <p14:tracePt t="34915" x="1695450" y="3613150"/>
          <p14:tracePt t="35145" x="1701800" y="3632200"/>
          <p14:tracePt t="35153" x="1708150" y="3657600"/>
          <p14:tracePt t="35169" x="1708150" y="3695700"/>
          <p14:tracePt t="35181" x="1714500" y="3714750"/>
          <p14:tracePt t="35202" x="1714500" y="3740150"/>
          <p14:tracePt t="35236" x="1714500" y="3746500"/>
          <p14:tracePt t="35440" x="1708150" y="3746500"/>
          <p14:tracePt t="35445" x="1701800" y="3746500"/>
          <p14:tracePt t="35452" x="1701800" y="3740150"/>
          <p14:tracePt t="35469" x="1682750" y="3714750"/>
          <p14:tracePt t="35486" x="1663700" y="3670300"/>
          <p14:tracePt t="35502" x="1631950" y="3543300"/>
          <p14:tracePt t="35519" x="1625600" y="3403600"/>
          <p14:tracePt t="35536" x="1663700" y="3149600"/>
          <p14:tracePt t="35552" x="1708150" y="2921000"/>
          <p14:tracePt t="35570" x="1809750" y="2628900"/>
          <p14:tracePt t="35586" x="1866900" y="2470150"/>
          <p14:tracePt t="35602" x="1917700" y="2349500"/>
          <p14:tracePt t="35619" x="1974850" y="2247900"/>
          <p14:tracePt t="35636" x="2070100" y="2146300"/>
          <p14:tracePt t="35652" x="2152650" y="2108200"/>
          <p14:tracePt t="35669" x="2286000" y="2070100"/>
          <p14:tracePt t="35686" x="2368550" y="2057400"/>
          <p14:tracePt t="35702" x="2438400" y="2057400"/>
          <p14:tracePt t="35719" x="2470150" y="2070100"/>
          <p14:tracePt t="35736" x="2489200" y="2076450"/>
          <p14:tracePt t="35752" x="2514600" y="2089150"/>
          <p14:tracePt t="35769" x="2520950" y="2095500"/>
          <p14:tracePt t="35786" x="2527300" y="2101850"/>
          <p14:tracePt t="35802" x="2527300" y="2108200"/>
          <p14:tracePt t="35897" x="2527300" y="2114550"/>
          <p14:tracePt t="36067" x="2527300" y="2120900"/>
          <p14:tracePt t="36148" x="2527300" y="2127250"/>
          <p14:tracePt t="36176" x="2520950" y="2133600"/>
          <p14:tracePt t="36191" x="2514600" y="2133600"/>
          <p14:tracePt t="36197" x="2514600" y="2139950"/>
          <p14:tracePt t="36236" x="2482850" y="2171700"/>
          <p14:tracePt t="36286" x="2400300" y="2260600"/>
          <p14:tracePt t="36302" x="2330450" y="2330450"/>
          <p14:tracePt t="36319" x="2273300" y="2387600"/>
          <p14:tracePt t="36336" x="2178050" y="2476500"/>
          <p14:tracePt t="36353" x="2114550" y="2533650"/>
          <p14:tracePt t="36357" x="2089150" y="2559050"/>
          <p14:tracePt t="36369" x="2057400" y="2590800"/>
          <p14:tracePt t="36386" x="2006600" y="2673350"/>
          <p14:tracePt t="36403" x="1987550" y="2711450"/>
          <p14:tracePt t="36419" x="1974850" y="2749550"/>
          <p14:tracePt t="36436" x="1974850" y="2794000"/>
          <p14:tracePt t="36453" x="1974850" y="2832100"/>
          <p14:tracePt t="36469" x="1993900" y="2882900"/>
          <p14:tracePt t="36486" x="2012950" y="2927350"/>
          <p14:tracePt t="36503" x="2044700" y="2984500"/>
          <p14:tracePt t="36519" x="2076450" y="3060700"/>
          <p14:tracePt t="36536" x="2101850" y="3111500"/>
          <p14:tracePt t="36552" x="2114550" y="3155950"/>
          <p14:tracePt t="36569" x="2114550" y="3175000"/>
          <p14:tracePt t="36586" x="2120900" y="3181350"/>
          <p14:tracePt t="36602" x="2120900" y="3187700"/>
          <p14:tracePt t="36643" x="2120900" y="3181350"/>
          <p14:tracePt t="36657" x="2114550" y="3175000"/>
          <p14:tracePt t="36669" x="2114550" y="3162300"/>
          <p14:tracePt t="36686" x="2095500" y="3117850"/>
          <p14:tracePt t="36702" x="2063750" y="3048000"/>
          <p14:tracePt t="36719" x="2051050" y="2921000"/>
          <p14:tracePt t="36736" x="2044700" y="2825750"/>
          <p14:tracePt t="36752" x="2044700" y="2717800"/>
          <p14:tracePt t="36769" x="2057400" y="2584450"/>
          <p14:tracePt t="36786" x="2063750" y="2546350"/>
          <p14:tracePt t="36802" x="2070100" y="2520950"/>
          <p14:tracePt t="36836" x="2070100" y="2514600"/>
          <p14:tracePt t="36866" x="2076450" y="2520950"/>
          <p14:tracePt t="36873" x="2076450" y="2527300"/>
          <p14:tracePt t="36886" x="2089150" y="2565400"/>
          <p14:tracePt t="36903" x="2108200" y="2622550"/>
          <p14:tracePt t="36920" x="2114550" y="2724150"/>
          <p14:tracePt t="36936" x="2127250" y="2895600"/>
          <p14:tracePt t="36953" x="2139950" y="3041650"/>
          <p14:tracePt t="36969" x="2139950" y="3194050"/>
          <p14:tracePt t="36986" x="2146300" y="3365500"/>
          <p14:tracePt t="37002" x="2146300" y="3429000"/>
          <p14:tracePt t="37019" x="2146300" y="3486150"/>
          <p14:tracePt t="37036" x="2146300" y="3511550"/>
          <p14:tracePt t="37052" x="2146300" y="3517900"/>
          <p14:tracePt t="37069" x="2146300" y="3530600"/>
          <p14:tracePt t="37086" x="2146300" y="3536950"/>
          <p14:tracePt t="37102" x="2146300" y="3543300"/>
          <p14:tracePt t="37150" x="2139950" y="3543300"/>
          <p14:tracePt t="37220" x="2139950" y="3536950"/>
          <p14:tracePt t="37242" x="2139950" y="3530600"/>
          <p14:tracePt t="37284" x="2139950" y="3517900"/>
          <p14:tracePt t="37292" x="2133600" y="3511550"/>
          <p14:tracePt t="37302" x="2133600" y="3492500"/>
          <p14:tracePt t="37319" x="2127250" y="3397250"/>
          <p14:tracePt t="37336" x="2133600" y="3276600"/>
          <p14:tracePt t="37352" x="2159000" y="3067050"/>
          <p14:tracePt t="37369" x="2178050" y="2946400"/>
          <p14:tracePt t="37386" x="2197100" y="2844800"/>
          <p14:tracePt t="37403" x="2209800" y="2755900"/>
          <p14:tracePt t="37419" x="2228850" y="2692400"/>
          <p14:tracePt t="37436" x="2235200" y="2641600"/>
          <p14:tracePt t="37452" x="2241550" y="2616200"/>
          <p14:tracePt t="37469" x="2247900" y="2603500"/>
          <p14:tracePt t="37486" x="2254250" y="2603500"/>
          <p14:tracePt t="37548" x="2254250" y="2609850"/>
          <p14:tracePt t="37568" x="2254250" y="2616200"/>
          <p14:tracePt t="37576" x="2254250" y="2628900"/>
          <p14:tracePt t="37586" x="2254250" y="2647950"/>
          <p14:tracePt t="37603" x="2254250" y="2743200"/>
          <p14:tracePt t="37619" x="2241550" y="2863850"/>
          <p14:tracePt t="37636" x="2222500" y="3016250"/>
          <p14:tracePt t="37652" x="2197100" y="3251200"/>
          <p14:tracePt t="37669" x="2171700" y="3390900"/>
          <p14:tracePt t="37686" x="2165350" y="3505200"/>
          <p14:tracePt t="37702" x="2146300" y="3638550"/>
          <p14:tracePt t="37719" x="2146300" y="3689350"/>
          <p14:tracePt t="37736" x="2139950" y="3733800"/>
          <p14:tracePt t="37753" x="2139950" y="3746500"/>
          <p14:tracePt t="37786" x="2139950" y="3752850"/>
          <p14:tracePt t="37986" x="2133600" y="3746500"/>
          <p14:tracePt t="38794" x="2133600" y="3740150"/>
          <p14:tracePt t="39003" x="2133600" y="3733800"/>
          <p14:tracePt t="39010" x="2133600" y="3721100"/>
          <p14:tracePt t="39019" x="2127250" y="3721100"/>
          <p14:tracePt t="39037" x="2127250" y="3702050"/>
          <p14:tracePt t="39053" x="2120900" y="3683000"/>
          <p14:tracePt t="39070" x="2120900" y="3676650"/>
          <p14:tracePt t="39087" x="2114550" y="3670300"/>
          <p14:tracePt t="39169" x="2108200" y="3670300"/>
          <p14:tracePt t="39211" x="2108200" y="3676650"/>
          <p14:tracePt t="39252" x="2076450" y="3702050"/>
          <p14:tracePt t="39269" x="2063750" y="3721100"/>
          <p14:tracePt t="39286" x="2051050" y="3733800"/>
          <p14:tracePt t="39302" x="2032000" y="3746500"/>
          <p14:tracePt t="39319" x="2019300" y="3752850"/>
          <p14:tracePt t="39336" x="2006600" y="3759200"/>
          <p14:tracePt t="39352" x="2000250" y="3765550"/>
          <p14:tracePt t="39369" x="1993900" y="3778250"/>
          <p14:tracePt t="39386" x="1968500" y="3778250"/>
          <p14:tracePt t="39402" x="1955800" y="3784600"/>
          <p14:tracePt t="39419" x="1949450" y="3790950"/>
          <p14:tracePt t="39436" x="1936750" y="3790950"/>
          <p14:tracePt t="39928" x="1936750" y="3784600"/>
          <p14:tracePt t="40235" x="1930400" y="3771900"/>
          <p14:tracePt t="40242" x="1924050" y="3746500"/>
          <p14:tracePt t="40252" x="1924050" y="3721100"/>
          <p14:tracePt t="40271" x="1917700" y="3683000"/>
          <p14:tracePt t="40288" x="1917700" y="3619500"/>
          <p14:tracePt t="40306" x="1924050" y="3549650"/>
          <p14:tracePt t="40321" x="1968500" y="3384550"/>
          <p14:tracePt t="40369" x="2114550" y="3054350"/>
          <p14:tracePt t="40419" x="2266950" y="2876550"/>
          <p14:tracePt t="40469" x="2362200" y="2851150"/>
          <p14:tracePt t="40486" x="2374900" y="2851150"/>
          <p14:tracePt t="40503" x="2381250" y="2851150"/>
          <p14:tracePt t="40694" x="2374900" y="2851150"/>
          <p14:tracePt t="40708" x="2368550" y="2851150"/>
          <p14:tracePt t="40716" x="2349500" y="2851150"/>
          <p14:tracePt t="40724" x="2336800" y="2851150"/>
          <p14:tracePt t="40736" x="2279650" y="2851150"/>
          <p14:tracePt t="40753" x="2216150" y="2851150"/>
          <p14:tracePt t="40769" x="2133600" y="2851150"/>
          <p14:tracePt t="40786" x="2025650" y="2857500"/>
          <p14:tracePt t="40803" x="1968500" y="2857500"/>
          <p14:tracePt t="40819" x="1898650" y="2863850"/>
          <p14:tracePt t="40836" x="1854200" y="2876550"/>
          <p14:tracePt t="40853" x="1835150" y="2882900"/>
          <p14:tracePt t="40857" x="1822450" y="2889250"/>
          <p14:tracePt t="40869" x="1816100" y="2895600"/>
          <p14:tracePt t="40886" x="1797050" y="2901950"/>
          <p14:tracePt t="40903" x="1797050" y="2914650"/>
          <p14:tracePt t="40920" x="1784350" y="2940050"/>
          <p14:tracePt t="40936" x="1778000" y="2952750"/>
          <p14:tracePt t="40952" x="1778000" y="2959100"/>
          <p14:tracePt t="40970" x="1778000" y="2965450"/>
          <p14:tracePt t="41043" x="1771650" y="2965450"/>
          <p14:tracePt t="41064" x="1771650" y="2959100"/>
          <p14:tracePt t="41071" x="1778000" y="2946400"/>
          <p14:tracePt t="41084" x="1790700" y="2927350"/>
          <p14:tracePt t="41091" x="1816100" y="2908300"/>
          <p14:tracePt t="41103" x="1835150" y="2889250"/>
          <p14:tracePt t="41119" x="1936750" y="2800350"/>
          <p14:tracePt t="41136" x="2012950" y="2749550"/>
          <p14:tracePt t="41153" x="2089150" y="2705100"/>
          <p14:tracePt t="41169" x="2165350" y="2673350"/>
          <p14:tracePt t="41186" x="2209800" y="2660650"/>
          <p14:tracePt t="41203" x="2266950" y="2654300"/>
          <p14:tracePt t="41219" x="2305050" y="2654300"/>
          <p14:tracePt t="41236" x="2349500" y="2660650"/>
          <p14:tracePt t="41253" x="2432050" y="2686050"/>
          <p14:tracePt t="41270" x="2476500" y="2698750"/>
          <p14:tracePt t="41286" x="2514600" y="2724150"/>
          <p14:tracePt t="41303" x="2527300" y="2736850"/>
          <p14:tracePt t="41319" x="2533650" y="2749550"/>
          <p14:tracePt t="41370" x="2540000" y="2749550"/>
          <p14:tracePt t="41391" x="2552700" y="2743200"/>
          <p14:tracePt t="41398" x="2571750" y="2730500"/>
          <p14:tracePt t="41406" x="2584450" y="2711450"/>
          <p14:tracePt t="41419" x="2616200" y="2686050"/>
          <p14:tracePt t="41436" x="2673350" y="2654300"/>
          <p14:tracePt t="41452" x="2787650" y="2597150"/>
          <p14:tracePt t="41469" x="2882900" y="2552700"/>
          <p14:tracePt t="41486" x="2965450" y="2533650"/>
          <p14:tracePt t="41503" x="3067050" y="2520950"/>
          <p14:tracePt t="41519" x="3111500" y="2514600"/>
          <p14:tracePt t="41536" x="3155950" y="2514600"/>
          <p14:tracePt t="41553" x="3175000" y="2514600"/>
          <p14:tracePt t="41607" x="3181350" y="2514600"/>
          <p14:tracePt t="42031" x="3168650" y="2520950"/>
          <p14:tracePt t="42038" x="3136900" y="2540000"/>
          <p14:tracePt t="42048" x="3105150" y="2552700"/>
          <p14:tracePt t="42054" x="3067050" y="2565400"/>
          <p14:tracePt t="42070" x="2997200" y="2597150"/>
          <p14:tracePt t="42087" x="2914650" y="2635250"/>
          <p14:tracePt t="42103" x="2794000" y="2686050"/>
          <p14:tracePt t="42119" x="2717800" y="2724150"/>
          <p14:tracePt t="42169" x="2527300" y="2851150"/>
          <p14:tracePt t="42219" x="2501900" y="2895600"/>
          <p14:tracePt t="42270" x="2495550" y="3003550"/>
          <p14:tracePt t="42286" x="2501900" y="3067050"/>
          <p14:tracePt t="42303" x="2546350" y="3194050"/>
          <p14:tracePt t="42319" x="2584450" y="3289300"/>
          <p14:tracePt t="42336" x="2635250" y="3365500"/>
          <p14:tracePt t="42353" x="2717800" y="3460750"/>
          <p14:tracePt t="42357" x="2743200" y="3479800"/>
          <p14:tracePt t="42369" x="2774950" y="3505200"/>
          <p14:tracePt t="42386" x="2876550" y="3562350"/>
          <p14:tracePt t="42403" x="2946400" y="3594100"/>
          <p14:tracePt t="42420" x="3009900" y="3613150"/>
          <p14:tracePt t="42436" x="3067050" y="3625850"/>
          <p14:tracePt t="42453" x="3092450" y="3625850"/>
          <p14:tracePt t="42469" x="3124200" y="3625850"/>
          <p14:tracePt t="42486" x="3130550" y="3619500"/>
          <p14:tracePt t="42503" x="3143250" y="3619500"/>
          <p14:tracePt t="42519" x="3149600" y="3606800"/>
          <p14:tracePt t="42536" x="3162300" y="3600450"/>
          <p14:tracePt t="42553" x="3168650" y="3587750"/>
          <p14:tracePt t="42569" x="3181350" y="3575050"/>
          <p14:tracePt t="43056" x="3162300" y="3575050"/>
          <p14:tracePt t="43061" x="3136900" y="3575050"/>
          <p14:tracePt t="43069" x="3117850" y="3575050"/>
          <p14:tracePt t="43086" x="3054350" y="3587750"/>
          <p14:tracePt t="43103" x="2978150" y="3625850"/>
          <p14:tracePt t="43119" x="2933700" y="3644900"/>
          <p14:tracePt t="43137" x="2901950" y="3657600"/>
          <p14:tracePt t="43153" x="2870200" y="3683000"/>
          <p14:tracePt t="43203" x="2838450" y="3695700"/>
          <p14:tracePt t="43253" x="2825750" y="3702050"/>
          <p14:tracePt t="43303" x="2806700" y="3708400"/>
          <p14:tracePt t="43319" x="2787650" y="3708400"/>
          <p14:tracePt t="43336" x="2768600" y="3714750"/>
          <p14:tracePt t="43353" x="2749550" y="3714750"/>
          <p14:tracePt t="43357" x="2736850" y="3714750"/>
          <p14:tracePt t="43370" x="2724150" y="3714750"/>
          <p14:tracePt t="43386" x="2705100" y="3714750"/>
          <p14:tracePt t="43403" x="2679700" y="3708400"/>
          <p14:tracePt t="43419" x="2660650" y="3702050"/>
          <p14:tracePt t="43436" x="2635250" y="3683000"/>
          <p14:tracePt t="43453" x="2616200" y="3670300"/>
          <p14:tracePt t="43470" x="2609850" y="3663950"/>
          <p14:tracePt t="43486" x="2603500" y="3657600"/>
          <p14:tracePt t="43520" x="2597150" y="3651250"/>
          <p14:tracePt t="43553" x="2597150" y="3644900"/>
          <p14:tracePt t="43576" x="2609850" y="3632200"/>
          <p14:tracePt t="43586" x="2616200" y="3625850"/>
          <p14:tracePt t="43603" x="2654300" y="3600450"/>
          <p14:tracePt t="43619" x="2717800" y="3587750"/>
          <p14:tracePt t="43636" x="2774950" y="3587750"/>
          <p14:tracePt t="43653" x="2876550" y="3587750"/>
          <p14:tracePt t="43669" x="2933700" y="3600450"/>
          <p14:tracePt t="43686" x="2997200" y="3625850"/>
          <p14:tracePt t="43703" x="3073400" y="3670300"/>
          <p14:tracePt t="43719" x="3117850" y="3702050"/>
          <p14:tracePt t="43736" x="3168650" y="3746500"/>
          <p14:tracePt t="43753" x="3187700" y="3771900"/>
          <p14:tracePt t="43769" x="3200400" y="3790950"/>
          <p14:tracePt t="43786" x="3200400" y="3797300"/>
          <p14:tracePt t="43827" x="3194050" y="3810000"/>
          <p14:tracePt t="43836" x="3175000" y="3816350"/>
          <p14:tracePt t="43853" x="3136900" y="3822700"/>
          <p14:tracePt t="43870" x="3048000" y="3829050"/>
          <p14:tracePt t="43886" x="2984500" y="3835400"/>
          <p14:tracePt t="43903" x="2921000" y="3829050"/>
          <p14:tracePt t="43920" x="2851150" y="3803650"/>
          <p14:tracePt t="43936" x="2819400" y="3784600"/>
          <p14:tracePt t="43953" x="2768600" y="3740150"/>
          <p14:tracePt t="43970" x="2743200" y="3714750"/>
          <p14:tracePt t="43986" x="2717800" y="3644900"/>
          <p14:tracePt t="44003" x="2705100" y="3600450"/>
          <p14:tracePt t="44019" x="2698750" y="3568700"/>
          <p14:tracePt t="44036" x="2698750" y="3505200"/>
          <p14:tracePt t="44053" x="2717800" y="3460750"/>
          <p14:tracePt t="44070" x="2730500" y="3441700"/>
          <p14:tracePt t="44086" x="2755900" y="3409950"/>
          <p14:tracePt t="44103" x="2787650" y="3397250"/>
          <p14:tracePt t="44119" x="2832100" y="3378200"/>
          <p14:tracePt t="44136" x="2863850" y="3378200"/>
          <p14:tracePt t="44153" x="2901950" y="3378200"/>
          <p14:tracePt t="44170" x="2978150" y="3390900"/>
          <p14:tracePt t="44186" x="3016250" y="3409950"/>
          <p14:tracePt t="44203" x="3067050" y="3460750"/>
          <p14:tracePt t="44220" x="3092450" y="3479800"/>
          <p14:tracePt t="44236" x="3092450" y="3505200"/>
          <p14:tracePt t="44253" x="3098800" y="3543300"/>
          <p14:tracePt t="44270" x="3098800" y="3556000"/>
          <p14:tracePt t="44286" x="3092450" y="3575050"/>
          <p14:tracePt t="44303" x="3079750" y="3575050"/>
          <p14:tracePt t="44320" x="3067050" y="3587750"/>
          <p14:tracePt t="44336" x="3048000" y="3594100"/>
          <p14:tracePt t="44353" x="3041650" y="3600450"/>
          <p14:tracePt t="44358" x="3028950" y="3600450"/>
          <p14:tracePt t="44369" x="3009900" y="3606800"/>
          <p14:tracePt t="44386" x="2997200" y="3613150"/>
          <p14:tracePt t="44403" x="2984500" y="3613150"/>
          <p14:tracePt t="44420" x="2971800" y="3613150"/>
          <p14:tracePt t="44460" x="2971800" y="3606800"/>
          <p14:tracePt t="44509" x="2971800" y="3600450"/>
          <p14:tracePt t="44544" x="2971800" y="3594100"/>
          <p14:tracePt t="44558" x="2978150" y="3594100"/>
          <p14:tracePt t="44573" x="2984500" y="3587750"/>
          <p14:tracePt t="44578" x="2997200" y="3587750"/>
          <p14:tracePt t="44592" x="3003550" y="3587750"/>
          <p14:tracePt t="44603" x="3009900" y="3587750"/>
          <p14:tracePt t="44620" x="3016250" y="3587750"/>
          <p14:tracePt t="44636" x="3028950" y="3587750"/>
          <p14:tracePt t="44669" x="3028950" y="3594100"/>
          <p14:tracePt t="44691" x="3028950" y="3600450"/>
          <p14:tracePt t="45079" x="3028950" y="3606800"/>
          <p14:tracePt t="45317" x="3048000" y="3606800"/>
          <p14:tracePt t="45328" x="3067050" y="3613150"/>
          <p14:tracePt t="45337" x="3079750" y="3613150"/>
          <p14:tracePt t="45353" x="3162300" y="3613150"/>
          <p14:tracePt t="45370" x="3238500" y="3600450"/>
          <p14:tracePt t="45387" x="3352800" y="3581400"/>
          <p14:tracePt t="45403" x="3556000" y="3543300"/>
          <p14:tracePt t="45453" x="4076700" y="3517900"/>
          <p14:tracePt t="45503" x="4368800" y="3549650"/>
          <p14:tracePt t="45553" x="4406900" y="3562350"/>
          <p14:tracePt t="45629" x="4400550" y="3562350"/>
          <p14:tracePt t="46028" x="4425950" y="3562350"/>
          <p14:tracePt t="46034" x="4457700" y="3562350"/>
          <p14:tracePt t="46045" x="4483100" y="3562350"/>
          <p14:tracePt t="46054" x="4559300" y="3556000"/>
          <p14:tracePt t="46070" x="4660900" y="3543300"/>
          <p14:tracePt t="46087" x="4749800" y="3524250"/>
          <p14:tracePt t="46104" x="4845050" y="3505200"/>
          <p14:tracePt t="46153" x="5092700" y="3467100"/>
          <p14:tracePt t="46203" x="5181600" y="3467100"/>
          <p14:tracePt t="46253" x="5194300" y="3467100"/>
          <p14:tracePt t="46369" x="5194300" y="3473450"/>
          <p14:tracePt t="46396" x="5194300" y="3479800"/>
          <p14:tracePt t="46404" x="5194300" y="3486150"/>
          <p14:tracePt t="46411" x="5194300" y="3492500"/>
          <p14:tracePt t="46420" x="5181600" y="3498850"/>
          <p14:tracePt t="46436" x="5162550" y="3517900"/>
          <p14:tracePt t="46453" x="5111750" y="3549650"/>
          <p14:tracePt t="46470" x="5086350" y="3568700"/>
          <p14:tracePt t="46486" x="5067300" y="3587750"/>
          <p14:tracePt t="46503" x="5054600" y="3594100"/>
          <p14:tracePt t="46520" x="5041900" y="3600450"/>
          <p14:tracePt t="46536" x="5016500" y="3600450"/>
          <p14:tracePt t="46553" x="4997450" y="3613150"/>
          <p14:tracePt t="46570" x="4978400" y="3613150"/>
          <p14:tracePt t="46586" x="4959350" y="3613150"/>
          <p14:tracePt t="46603" x="4940300" y="3613150"/>
          <p14:tracePt t="46620" x="4927600" y="3619500"/>
          <p14:tracePt t="46636" x="4914900" y="3619500"/>
          <p14:tracePt t="46653" x="4908550" y="3619500"/>
          <p14:tracePt t="46670" x="4895850" y="3619500"/>
          <p14:tracePt t="46730" x="4895850" y="3613150"/>
          <p14:tracePt t="46857" x="4895850" y="3606800"/>
          <p14:tracePt t="46906" x="4895850" y="3600450"/>
          <p14:tracePt t="47942" x="4902200" y="3600450"/>
          <p14:tracePt t="47949" x="4927600" y="3600450"/>
          <p14:tracePt t="47960" x="4940300" y="3600450"/>
          <p14:tracePt t="47971" x="4984750" y="3600450"/>
          <p14:tracePt t="47987" x="5016500" y="3600450"/>
          <p14:tracePt t="48004" x="5048250" y="3600450"/>
          <p14:tracePt t="48022" x="5086350" y="3606800"/>
          <p14:tracePt t="48037" x="5105400" y="3613150"/>
          <p14:tracePt t="48087" x="5118100" y="3613150"/>
          <p14:tracePt t="48136" x="5124450" y="3613150"/>
          <p14:tracePt t="48359" x="5124450" y="3606800"/>
          <p14:tracePt t="48366" x="5130800" y="3581400"/>
          <p14:tracePt t="48376" x="5137150" y="3556000"/>
          <p14:tracePt t="48386" x="5156200" y="3505200"/>
          <p14:tracePt t="48404" x="5194300" y="3441700"/>
          <p14:tracePt t="48420" x="5251450" y="3390900"/>
          <p14:tracePt t="48470" x="5581650" y="3308350"/>
          <p14:tracePt t="48520" x="5988050" y="3435350"/>
          <p14:tracePt t="48570" x="6108700" y="3524250"/>
          <p14:tracePt t="48617" x="6108700" y="3530600"/>
          <p14:tracePt t="48758" x="6115050" y="3517900"/>
          <p14:tracePt t="48763" x="6121400" y="3511550"/>
          <p14:tracePt t="48773" x="6127750" y="3505200"/>
          <p14:tracePt t="48786" x="6159500" y="3479800"/>
          <p14:tracePt t="48803" x="6210300" y="3454400"/>
          <p14:tracePt t="48820" x="6318250" y="3422650"/>
          <p14:tracePt t="48836" x="6388100" y="3416300"/>
          <p14:tracePt t="48853" x="6464300" y="3435350"/>
          <p14:tracePt t="48870" x="6483350" y="3448050"/>
          <p14:tracePt t="48886" x="6502400" y="3460750"/>
          <p14:tracePt t="48930" x="6502400" y="3467100"/>
          <p14:tracePt t="48979" x="6502400" y="3473450"/>
          <p14:tracePt t="49048" x="6502400" y="3479800"/>
          <p14:tracePt t="49357" x="6496050" y="3479800"/>
          <p14:tracePt t="49362" x="6477000" y="3486150"/>
          <p14:tracePt t="49370" x="6457950" y="3498850"/>
          <p14:tracePt t="49386" x="6413500" y="3511550"/>
          <p14:tracePt t="49404" x="6292850" y="3517900"/>
          <p14:tracePt t="49420" x="6165850" y="3517900"/>
          <p14:tracePt t="49437" x="6000750" y="3511550"/>
          <p14:tracePt t="49453" x="5708650" y="3467100"/>
          <p14:tracePt t="49503" x="4927600" y="3371850"/>
          <p14:tracePt t="49553" x="4298950" y="3333750"/>
          <p14:tracePt t="49603" x="4083050" y="3346450"/>
          <p14:tracePt t="49620" x="4070350" y="3359150"/>
          <p14:tracePt t="49653" x="4070350" y="3371850"/>
          <p14:tracePt t="49670" x="4064000" y="3429000"/>
          <p14:tracePt t="49686" x="4057650" y="3492500"/>
          <p14:tracePt t="49703" x="4057650" y="3549650"/>
          <p14:tracePt t="49720" x="4064000" y="3600450"/>
          <p14:tracePt t="49737" x="4064000" y="3644900"/>
          <p14:tracePt t="49753" x="4064000" y="3676650"/>
          <p14:tracePt t="49770" x="4064000" y="3689350"/>
          <p14:tracePt t="49787" x="4064000" y="3695700"/>
          <p14:tracePt t="49803" x="4064000" y="3702050"/>
          <p14:tracePt t="49849" x="4057650" y="3702050"/>
          <p14:tracePt t="49870" x="4044950" y="3695700"/>
          <p14:tracePt t="49876" x="4032250" y="3695700"/>
          <p14:tracePt t="49887" x="4025900" y="3695700"/>
          <p14:tracePt t="49903" x="3987800" y="3683000"/>
          <p14:tracePt t="49920" x="3937000" y="3670300"/>
          <p14:tracePt t="49937" x="3911600" y="3663950"/>
          <p14:tracePt t="49953" x="3892550" y="3644900"/>
          <p14:tracePt t="49970" x="3873500" y="3644900"/>
          <p14:tracePt t="50003" x="3867150" y="3644900"/>
          <p14:tracePt t="50073" x="3867150" y="3638550"/>
          <p14:tracePt t="50231" x="3873500" y="3638550"/>
          <p14:tracePt t="50238" x="3886200" y="3651250"/>
          <p14:tracePt t="50246" x="3892550" y="3657600"/>
          <p14:tracePt t="50259" x="3898900" y="3663950"/>
          <p14:tracePt t="50270" x="3911600" y="3670300"/>
          <p14:tracePt t="50286" x="3917950" y="3683000"/>
          <p14:tracePt t="50303" x="3924300" y="3683000"/>
          <p14:tracePt t="50320" x="3930650" y="3695700"/>
          <p14:tracePt t="50336" x="3943350" y="3695700"/>
          <p14:tracePt t="50370" x="3956050" y="3708400"/>
          <p14:tracePt t="50386" x="3962400" y="3714750"/>
          <p14:tracePt t="50403" x="3981450" y="3727450"/>
          <p14:tracePt t="50420" x="4006850" y="3759200"/>
          <p14:tracePt t="50436" x="4038600" y="3790950"/>
          <p14:tracePt t="50453" x="4076700" y="3835400"/>
          <p14:tracePt t="50470" x="4121150" y="3892550"/>
          <p14:tracePt t="50486" x="4159250" y="3930650"/>
          <p14:tracePt t="50503" x="4203700" y="3968750"/>
          <p14:tracePt t="50520" x="4210050" y="3987800"/>
          <p14:tracePt t="50537" x="4222750" y="3987800"/>
          <p14:tracePt t="50553" x="4222750" y="3994150"/>
          <p14:tracePt t="50635" x="4229100" y="3987800"/>
          <p14:tracePt t="50642" x="4235450" y="3975100"/>
          <p14:tracePt t="50653" x="4248150" y="3956050"/>
          <p14:tracePt t="50670" x="4324350" y="3841750"/>
          <p14:tracePt t="50687" x="4419600" y="3689350"/>
          <p14:tracePt t="50703" x="4508500" y="3575050"/>
          <p14:tracePt t="50720" x="4654550" y="3435350"/>
          <p14:tracePt t="50737" x="4794250" y="3340100"/>
          <p14:tracePt t="50753" x="5035550" y="3257550"/>
          <p14:tracePt t="50770" x="5194300" y="3219450"/>
          <p14:tracePt t="50787" x="5378450" y="3213100"/>
          <p14:tracePt t="50803" x="5626100" y="3238500"/>
          <p14:tracePt t="50820" x="5734050" y="3270250"/>
          <p14:tracePt t="50836" x="5835650" y="3321050"/>
          <p14:tracePt t="50853" x="5880100" y="3346450"/>
          <p14:tracePt t="50858" x="5899150" y="3359150"/>
          <p14:tracePt t="50870" x="5905500" y="3365500"/>
          <p14:tracePt t="50887" x="5924550" y="3390900"/>
          <p14:tracePt t="50903" x="5930900" y="3397250"/>
          <p14:tracePt t="50920" x="5930900" y="3409950"/>
          <p14:tracePt t="50937" x="5930900" y="3435350"/>
          <p14:tracePt t="50953" x="5930900" y="3454400"/>
          <p14:tracePt t="50970" x="5924550" y="3479800"/>
          <p14:tracePt t="50987" x="5924550" y="3492500"/>
          <p14:tracePt t="51003" x="5924550" y="3498850"/>
          <p14:tracePt t="51101" x="5918200" y="3498850"/>
          <p14:tracePt t="51116" x="5911850" y="3498850"/>
          <p14:tracePt t="51124" x="5892800" y="3498850"/>
          <p14:tracePt t="51136" x="5842000" y="3486150"/>
          <p14:tracePt t="51154" x="5753100" y="3467100"/>
          <p14:tracePt t="51170" x="5632450" y="3460750"/>
          <p14:tracePt t="51187" x="5422900" y="3441700"/>
          <p14:tracePt t="51203" x="5302250" y="3441700"/>
          <p14:tracePt t="51220" x="5130800" y="3460750"/>
          <p14:tracePt t="51237" x="5041900" y="3486150"/>
          <p14:tracePt t="51253" x="4984750" y="3498850"/>
          <p14:tracePt t="51270" x="4933950" y="3524250"/>
          <p14:tracePt t="51287" x="4908550" y="3562350"/>
          <p14:tracePt t="51303" x="4889500" y="3657600"/>
          <p14:tracePt t="51320" x="4883150" y="3714750"/>
          <p14:tracePt t="51336" x="4883150" y="3771900"/>
          <p14:tracePt t="51353" x="4902200" y="3841750"/>
          <p14:tracePt t="51370" x="4927600" y="3873500"/>
          <p14:tracePt t="51386" x="4940300" y="3898900"/>
          <p14:tracePt t="51403" x="4940300" y="3905250"/>
          <p14:tracePt t="51449" x="4940300" y="3898900"/>
          <p14:tracePt t="51463" x="4946650" y="3892550"/>
          <p14:tracePt t="51470" x="4953000" y="3873500"/>
          <p14:tracePt t="51486" x="4997450" y="3810000"/>
          <p14:tracePt t="51503" x="5060950" y="3702050"/>
          <p14:tracePt t="51520" x="5181600" y="3511550"/>
          <p14:tracePt t="51536" x="5264150" y="3390900"/>
          <p14:tracePt t="51553" x="5353050" y="3321050"/>
          <p14:tracePt t="51570" x="5480050" y="3276600"/>
          <p14:tracePt t="51587" x="5588000" y="3276600"/>
          <p14:tracePt t="51603" x="5778500" y="3333750"/>
          <p14:tracePt t="51620" x="5899150" y="3409950"/>
          <p14:tracePt t="51636" x="6057900" y="3530600"/>
          <p14:tracePt t="51653" x="6102350" y="3581400"/>
          <p14:tracePt t="51670" x="6134100" y="3613150"/>
          <p14:tracePt t="51687" x="6146800" y="3625850"/>
          <p14:tracePt t="52368" x="6134100" y="3632200"/>
          <p14:tracePt t="52377" x="6115050" y="3638550"/>
          <p14:tracePt t="52387" x="6096000" y="3644900"/>
          <p14:tracePt t="52404" x="6045200" y="3657600"/>
          <p14:tracePt t="52420" x="6019800" y="3663950"/>
          <p14:tracePt t="52438" x="5981700" y="3663950"/>
          <p14:tracePt t="52455" x="5924550" y="3663950"/>
          <p14:tracePt t="52503" x="5607050" y="3625850"/>
          <p14:tracePt t="52553" x="4933950" y="3556000"/>
          <p14:tracePt t="52603" x="4019550" y="3511550"/>
          <p14:tracePt t="52620" x="3721100" y="3517900"/>
          <p14:tracePt t="52637" x="3556000" y="3524250"/>
          <p14:tracePt t="52653" x="3359150" y="3543300"/>
          <p14:tracePt t="52670" x="3251200" y="3549650"/>
          <p14:tracePt t="52687" x="3181350" y="3562350"/>
          <p14:tracePt t="52703" x="3111500" y="3562350"/>
          <p14:tracePt t="52720" x="3073400" y="3568700"/>
          <p14:tracePt t="52737" x="3054350" y="3568700"/>
          <p14:tracePt t="52753" x="3022600" y="3568700"/>
          <p14:tracePt t="52770" x="3003550" y="3568700"/>
          <p14:tracePt t="52787" x="2978150" y="3568700"/>
          <p14:tracePt t="52803" x="2965450" y="3568700"/>
          <p14:tracePt t="52820" x="2952750" y="3568700"/>
          <p14:tracePt t="52837" x="2940050" y="3562350"/>
          <p14:tracePt t="53195" x="2914650" y="3562350"/>
          <p14:tracePt t="53202" x="2870200" y="3562350"/>
          <p14:tracePt t="53211" x="2838450" y="3562350"/>
          <p14:tracePt t="53220" x="2794000" y="3556000"/>
          <p14:tracePt t="53237" x="2692400" y="3536950"/>
          <p14:tracePt t="53253" x="2647950" y="3524250"/>
          <p14:tracePt t="53271" x="2622550" y="3517900"/>
          <p14:tracePt t="53320" x="2533650" y="3524250"/>
          <p14:tracePt t="53370" x="2425700" y="3556000"/>
          <p14:tracePt t="53420" x="2324100" y="3625850"/>
          <p14:tracePt t="53437" x="2305050" y="3644900"/>
          <p14:tracePt t="53453" x="2279650" y="3676650"/>
          <p14:tracePt t="53470" x="2279650" y="3683000"/>
          <p14:tracePt t="53487" x="2273300" y="3689350"/>
          <p14:tracePt t="53542" x="2273300" y="3695700"/>
          <p14:tracePt t="53549" x="2273300" y="3702050"/>
          <p14:tracePt t="53564" x="2279650" y="3702050"/>
          <p14:tracePt t="53571" x="2292350" y="3714750"/>
          <p14:tracePt t="53587" x="2317750" y="3727450"/>
          <p14:tracePt t="53604" x="2362200" y="3733800"/>
          <p14:tracePt t="53620" x="2413000" y="3740150"/>
          <p14:tracePt t="53637" x="2444750" y="3746500"/>
          <p14:tracePt t="53653" x="2482850" y="3746500"/>
          <p14:tracePt t="53670" x="2501900" y="3746500"/>
          <p14:tracePt t="53687" x="2514600" y="3733800"/>
          <p14:tracePt t="53703" x="2527300" y="3721100"/>
          <p14:tracePt t="53720" x="2533650" y="3702050"/>
          <p14:tracePt t="53737" x="2533650" y="3683000"/>
          <p14:tracePt t="53753" x="2540000" y="3657600"/>
          <p14:tracePt t="53770" x="2540000" y="3644900"/>
          <p14:tracePt t="53787" x="2546350" y="3619500"/>
          <p14:tracePt t="53804" x="2546350" y="3600450"/>
          <p14:tracePt t="53820" x="2546350" y="3575050"/>
          <p14:tracePt t="53837" x="2527300" y="3568700"/>
          <p14:tracePt t="53854" x="2514600" y="3556000"/>
          <p14:tracePt t="53856" x="2501900" y="3549650"/>
          <p14:tracePt t="53870" x="2476500" y="3543300"/>
          <p14:tracePt t="53887" x="2432050" y="3530600"/>
          <p14:tracePt t="53904" x="2400300" y="3517900"/>
          <p14:tracePt t="53920" x="2343150" y="3517900"/>
          <p14:tracePt t="53937" x="2305050" y="3517900"/>
          <p14:tracePt t="53953" x="2260600" y="3511550"/>
          <p14:tracePt t="53970" x="2235200" y="3511550"/>
          <p14:tracePt t="53987" x="2222500" y="3511550"/>
          <p14:tracePt t="54003" x="2203450" y="3511550"/>
          <p14:tracePt t="54020" x="2190750" y="3511550"/>
          <p14:tracePt t="54037" x="2190750" y="3517900"/>
          <p14:tracePt t="54053" x="2184400" y="3517900"/>
          <p14:tracePt t="54092" x="2178050" y="3517900"/>
          <p14:tracePt t="54196" x="2171700" y="3524250"/>
          <p14:tracePt t="54204" x="2165350" y="3530600"/>
          <p14:tracePt t="54210" x="2152650" y="3530600"/>
          <p14:tracePt t="54220" x="2146300" y="3536950"/>
          <p14:tracePt t="54237" x="2114550" y="3543300"/>
          <p14:tracePt t="54253" x="2057400" y="3556000"/>
          <p14:tracePt t="54270" x="2032000" y="3562350"/>
          <p14:tracePt t="54287" x="1987550" y="3568700"/>
          <p14:tracePt t="54303" x="1962150" y="3568700"/>
          <p14:tracePt t="54320" x="1949450" y="3568700"/>
          <p14:tracePt t="54337" x="1943100" y="3575050"/>
          <p14:tracePt t="54353" x="1936750" y="3581400"/>
          <p14:tracePt t="54370" x="1930400" y="3581400"/>
          <p14:tracePt t="54398" x="1924050" y="3587750"/>
          <p14:tracePt t="54407" x="1924050" y="3594100"/>
          <p14:tracePt t="54420" x="1924050" y="3606800"/>
          <p14:tracePt t="54437" x="1930400" y="3625850"/>
          <p14:tracePt t="54453" x="1943100" y="3663950"/>
          <p14:tracePt t="54470" x="1968500" y="3727450"/>
          <p14:tracePt t="54487" x="1987550" y="3765550"/>
          <p14:tracePt t="54503" x="2006600" y="3797300"/>
          <p14:tracePt t="54520" x="2012950" y="3810000"/>
          <p14:tracePt t="54537" x="2032000" y="3810000"/>
          <p14:tracePt t="54553" x="2051050" y="3816350"/>
          <p14:tracePt t="54570" x="2063750" y="3816350"/>
          <p14:tracePt t="54587" x="2095500" y="3810000"/>
          <p14:tracePt t="54603" x="2120900" y="3803650"/>
          <p14:tracePt t="54620" x="2146300" y="3778250"/>
          <p14:tracePt t="54637" x="2190750" y="3727450"/>
          <p14:tracePt t="54653" x="2222500" y="3689350"/>
          <p14:tracePt t="54671" x="2254250" y="3644900"/>
          <p14:tracePt t="54687" x="2260600" y="3632200"/>
          <p14:tracePt t="54704" x="2260600" y="3625850"/>
          <p14:tracePt t="54753" x="2260600" y="3613150"/>
          <p14:tracePt t="54761" x="2254250" y="3600450"/>
          <p14:tracePt t="54770" x="2247900" y="3600450"/>
          <p14:tracePt t="54787" x="2222500" y="3568700"/>
          <p14:tracePt t="54803" x="2184400" y="3536950"/>
          <p14:tracePt t="54820" x="2146300" y="3505200"/>
          <p14:tracePt t="54837" x="2101850" y="3473450"/>
          <p14:tracePt t="54853" x="2063750" y="3467100"/>
          <p14:tracePt t="54870" x="2032000" y="3454400"/>
          <p14:tracePt t="54887" x="1987550" y="3441700"/>
          <p14:tracePt t="54903" x="1962150" y="3441700"/>
          <p14:tracePt t="54920" x="1943100" y="3441700"/>
          <p14:tracePt t="54937" x="1936750" y="3441700"/>
          <p14:tracePt t="54991" x="1930400" y="3448050"/>
          <p14:tracePt t="54997" x="1930400" y="3460750"/>
          <p14:tracePt t="55007" x="1930400" y="3473450"/>
          <p14:tracePt t="55020" x="1936750" y="3498850"/>
          <p14:tracePt t="55037" x="1955800" y="3549650"/>
          <p14:tracePt t="55053" x="2019300" y="3638550"/>
          <p14:tracePt t="55070" x="2063750" y="3689350"/>
          <p14:tracePt t="55087" x="2120900" y="3733800"/>
          <p14:tracePt t="55103" x="2203450" y="3765550"/>
          <p14:tracePt t="55120" x="2247900" y="3771900"/>
          <p14:tracePt t="55137" x="2343150" y="3752850"/>
          <p14:tracePt t="55153" x="2419350" y="3708400"/>
          <p14:tracePt t="55170" x="2501900" y="3657600"/>
          <p14:tracePt t="55187" x="2616200" y="3594100"/>
          <p14:tracePt t="55203" x="2660650" y="3562350"/>
          <p14:tracePt t="55220" x="2692400" y="3524250"/>
          <p14:tracePt t="55237" x="2711450" y="3505200"/>
          <p14:tracePt t="55253" x="2717800" y="3492500"/>
          <p14:tracePt t="55270" x="2717800" y="3479800"/>
          <p14:tracePt t="55287" x="2717800" y="3467100"/>
          <p14:tracePt t="55303" x="2705100" y="3454400"/>
          <p14:tracePt t="55320" x="2673350" y="3429000"/>
          <p14:tracePt t="55337" x="2641600" y="3403600"/>
          <p14:tracePt t="55353" x="2571750" y="3365500"/>
          <p14:tracePt t="55370" x="2520950" y="3352800"/>
          <p14:tracePt t="55387" x="2451100" y="3346450"/>
          <p14:tracePt t="55403" x="2406650" y="3346450"/>
          <p14:tracePt t="55420" x="2368550" y="3346450"/>
          <p14:tracePt t="55437" x="2317750" y="3359150"/>
          <p14:tracePt t="55453" x="2292350" y="3371850"/>
          <p14:tracePt t="55470" x="2266950" y="3390900"/>
          <p14:tracePt t="55487" x="2254250" y="3403600"/>
          <p14:tracePt t="55503" x="2247900" y="3422650"/>
          <p14:tracePt t="55520" x="2228850" y="3460750"/>
          <p14:tracePt t="55537" x="2216150" y="3479800"/>
          <p14:tracePt t="55553" x="2209800" y="3505200"/>
          <p14:tracePt t="55570" x="2197100" y="3530600"/>
          <p14:tracePt t="55587" x="2190750" y="3543300"/>
          <p14:tracePt t="55603" x="2190750" y="3575050"/>
          <p14:tracePt t="55620" x="2190750" y="3600450"/>
          <p14:tracePt t="55637" x="2197100" y="3619500"/>
          <p14:tracePt t="55653" x="2209800" y="3657600"/>
          <p14:tracePt t="55670" x="2222500" y="3676650"/>
          <p14:tracePt t="55687" x="2247900" y="3721100"/>
          <p14:tracePt t="55703" x="2266950" y="3727450"/>
          <p14:tracePt t="55720" x="2292350" y="3740150"/>
          <p14:tracePt t="55737" x="2336800" y="3746500"/>
          <p14:tracePt t="55753" x="2368550" y="3752850"/>
          <p14:tracePt t="55770" x="2419350" y="3746500"/>
          <p14:tracePt t="55787" x="2451100" y="3740150"/>
          <p14:tracePt t="55804" x="2457450" y="3740150"/>
          <p14:tracePt t="55820" x="2476500" y="3727450"/>
          <p14:tracePt t="55837" x="2489200" y="3721100"/>
          <p14:tracePt t="55853" x="2501900" y="3689350"/>
          <p14:tracePt t="55870" x="2514600" y="3657600"/>
          <p14:tracePt t="55887" x="2514600" y="3613150"/>
          <p14:tracePt t="55903" x="2508250" y="3543300"/>
          <p14:tracePt t="55920" x="2489200" y="3492500"/>
          <p14:tracePt t="55937" x="2451100" y="3448050"/>
          <p14:tracePt t="55953" x="2425700" y="3409950"/>
          <p14:tracePt t="55970" x="2400300" y="3390900"/>
          <p14:tracePt t="55987" x="2362200" y="3359150"/>
          <p14:tracePt t="56003" x="2336800" y="3352800"/>
          <p14:tracePt t="56020" x="2298700" y="3340100"/>
          <p14:tracePt t="56037" x="2273300" y="3340100"/>
          <p14:tracePt t="56053" x="2254250" y="3340100"/>
          <p14:tracePt t="56070" x="2209800" y="3352800"/>
          <p14:tracePt t="56087" x="2171700" y="3371850"/>
          <p14:tracePt t="56103" x="2127250" y="3397250"/>
          <p14:tracePt t="56120" x="2101850" y="3409950"/>
          <p14:tracePt t="56137" x="2089150" y="3441700"/>
          <p14:tracePt t="56153" x="2063750" y="3467100"/>
          <p14:tracePt t="56170" x="2051050" y="3492500"/>
          <p14:tracePt t="56187" x="2051050" y="3511550"/>
          <p14:tracePt t="56203" x="2051050" y="3549650"/>
          <p14:tracePt t="56220" x="2051050" y="3581400"/>
          <p14:tracePt t="56237" x="2063750" y="3619500"/>
          <p14:tracePt t="56253" x="2070100" y="3644900"/>
          <p14:tracePt t="56270" x="2076450" y="3657600"/>
          <p14:tracePt t="56287" x="2089150" y="3663950"/>
          <p14:tracePt t="56303" x="2095500" y="3676650"/>
          <p14:tracePt t="56320" x="2108200" y="3683000"/>
          <p14:tracePt t="56337" x="2120900" y="3683000"/>
          <p14:tracePt t="56354" x="2127250" y="3695700"/>
          <p14:tracePt t="56370" x="2133600" y="3695700"/>
          <p14:tracePt t="56387" x="2139950" y="3695700"/>
          <p14:tracePt t="56626" x="2139950" y="3689350"/>
          <p14:tracePt t="56633" x="2146300" y="3683000"/>
          <p14:tracePt t="56640" x="2152650" y="3657600"/>
          <p14:tracePt t="56653" x="2178050" y="3613150"/>
          <p14:tracePt t="56670" x="2228850" y="3536950"/>
          <p14:tracePt t="56704" x="2476500" y="3270250"/>
          <p14:tracePt t="56721" x="2641600" y="3155950"/>
          <p14:tracePt t="56770" x="3435350" y="2933700"/>
          <p14:tracePt t="56820" x="4375150" y="2965450"/>
          <p14:tracePt t="56870" x="5149850" y="3092450"/>
          <p14:tracePt t="56887" x="5270500" y="3117850"/>
          <p14:tracePt t="56904" x="5359400" y="3149600"/>
          <p14:tracePt t="56921" x="5441950" y="3181350"/>
          <p14:tracePt t="56937" x="5461000" y="3187700"/>
          <p14:tracePt t="56953" x="5467350" y="3194050"/>
          <p14:tracePt t="56970" x="5473700" y="3194050"/>
          <p14:tracePt t="57460" x="5486400" y="3206750"/>
          <p14:tracePt t="57467" x="5511800" y="3238500"/>
          <p14:tracePt t="57479" x="5530850" y="3257550"/>
          <p14:tracePt t="57490" x="5568950" y="3302000"/>
          <p14:tracePt t="57505" x="5600700" y="3327400"/>
          <p14:tracePt t="57521" x="5619750" y="3359150"/>
          <p14:tracePt t="57539" x="5664200" y="3403600"/>
          <p14:tracePt t="57587" x="5727700" y="3473450"/>
          <p14:tracePt t="57637" x="5740400" y="3486150"/>
          <p14:tracePt t="57843" x="5727700" y="3486150"/>
          <p14:tracePt t="57858" x="5721350" y="3479800"/>
          <p14:tracePt t="57864" x="5708650" y="3473450"/>
          <p14:tracePt t="57873" x="5695950" y="3467100"/>
          <p14:tracePt t="57887" x="5657850" y="3460750"/>
          <p14:tracePt t="57904" x="5607050" y="3460750"/>
          <p14:tracePt t="57920" x="5530850" y="3460750"/>
          <p14:tracePt t="57937" x="5467350" y="3467100"/>
          <p14:tracePt t="57954" x="5410200" y="3473450"/>
          <p14:tracePt t="57970" x="5340350" y="3492500"/>
          <p14:tracePt t="57987" x="5314950" y="3505200"/>
          <p14:tracePt t="58004" x="5295900" y="3517900"/>
          <p14:tracePt t="58037" x="5295900" y="3524250"/>
          <p14:tracePt t="58053" x="5295900" y="3536950"/>
          <p14:tracePt t="58070" x="5295900" y="3549650"/>
          <p14:tracePt t="58087" x="5314950" y="3594100"/>
          <p14:tracePt t="58104" x="5346700" y="3625850"/>
          <p14:tracePt t="58120" x="5416550" y="3670300"/>
          <p14:tracePt t="58137" x="5537200" y="3721100"/>
          <p14:tracePt t="58153" x="5607050" y="3746500"/>
          <p14:tracePt t="58170" x="5670550" y="3746500"/>
          <p14:tracePt t="58187" x="5708650" y="3733800"/>
          <p14:tracePt t="58203" x="5746750" y="3702050"/>
          <p14:tracePt t="58220" x="5778500" y="3670300"/>
          <p14:tracePt t="58237" x="5797550" y="3638550"/>
          <p14:tracePt t="58254" x="5810250" y="3600450"/>
          <p14:tracePt t="58270" x="5810250" y="3568700"/>
          <p14:tracePt t="58287" x="5810250" y="3543300"/>
          <p14:tracePt t="58303" x="5810250" y="3517900"/>
          <p14:tracePt t="58320" x="5797550" y="3498850"/>
          <p14:tracePt t="58337" x="5778500" y="3479800"/>
          <p14:tracePt t="58353" x="5765800" y="3467100"/>
          <p14:tracePt t="58358" x="5753100" y="3460750"/>
          <p14:tracePt t="58370" x="5746750" y="3460750"/>
          <p14:tracePt t="58387" x="5715000" y="3448050"/>
          <p14:tracePt t="58403" x="5683250" y="3448050"/>
          <p14:tracePt t="58420" x="5645150" y="3454400"/>
          <p14:tracePt t="58437" x="5626100" y="3467100"/>
          <p14:tracePt t="58453" x="5613400" y="3473450"/>
          <p14:tracePt t="58470" x="5594350" y="3492500"/>
          <p14:tracePt t="58487" x="5581650" y="3505200"/>
          <p14:tracePt t="58503" x="5575300" y="3524250"/>
          <p14:tracePt t="58520" x="5568950" y="3536950"/>
          <p14:tracePt t="58537" x="5562600" y="3549650"/>
          <p14:tracePt t="58553" x="5562600" y="3562350"/>
          <p14:tracePt t="58570" x="5562600" y="3581400"/>
          <p14:tracePt t="58587" x="5562600" y="3587750"/>
          <p14:tracePt t="58604" x="5562600" y="3594100"/>
          <p14:tracePt t="59674" x="5562600" y="3600450"/>
          <p14:tracePt t="59764" x="5562600" y="3606800"/>
          <p14:tracePt t="59841" x="5562600" y="3613150"/>
          <p14:tracePt t="59855" x="5556250" y="3619500"/>
          <p14:tracePt t="59866" x="5537200" y="3625850"/>
          <p14:tracePt t="59872" x="5524500" y="3632200"/>
          <p14:tracePt t="59889" x="5492750" y="3644900"/>
          <p14:tracePt t="59906" x="5454650" y="3657600"/>
          <p14:tracePt t="59921" x="5397500" y="3663950"/>
          <p14:tracePt t="59970" x="5257800" y="3683000"/>
          <p14:tracePt t="60020" x="5105400" y="3689350"/>
          <p14:tracePt t="60070" x="5054600" y="3683000"/>
          <p14:tracePt t="60087" x="5054600" y="3676650"/>
          <p14:tracePt t="60104" x="5054600" y="3670300"/>
          <p14:tracePt t="60120" x="5067300" y="3644900"/>
          <p14:tracePt t="60137" x="5118100" y="3587750"/>
          <p14:tracePt t="60154" x="5264150" y="3467100"/>
          <p14:tracePt t="60170" x="5397500" y="3390900"/>
          <p14:tracePt t="60187" x="5562600" y="3346450"/>
          <p14:tracePt t="60204" x="5816600" y="3333750"/>
          <p14:tracePt t="60220" x="5981700" y="3378200"/>
          <p14:tracePt t="60237" x="6159500" y="3460750"/>
          <p14:tracePt t="60254" x="6223000" y="3498850"/>
          <p14:tracePt t="60270" x="6261100" y="3530600"/>
          <p14:tracePt t="60287" x="6286500" y="3543300"/>
          <p14:tracePt t="60304" x="6286500" y="3549650"/>
          <p14:tracePt t="60337" x="6292850" y="3549650"/>
          <p14:tracePt t="60354" x="6286500" y="3562350"/>
          <p14:tracePt t="60370" x="6229350" y="3581400"/>
          <p14:tracePt t="60387" x="6172200" y="3600450"/>
          <p14:tracePt t="60404" x="6064250" y="3625850"/>
          <p14:tracePt t="60420" x="5981700" y="3632200"/>
          <p14:tracePt t="60437" x="5892800" y="3632200"/>
          <p14:tracePt t="60454" x="5753100" y="3632200"/>
          <p14:tracePt t="60470" x="5695950" y="3619500"/>
          <p14:tracePt t="60487" x="5657850" y="3613150"/>
          <p14:tracePt t="60504" x="5632450" y="3606800"/>
          <p14:tracePt t="60520" x="5626100" y="3600450"/>
          <p14:tracePt t="60537" x="5626100" y="3594100"/>
          <p14:tracePt t="60554" x="5632450" y="3581400"/>
          <p14:tracePt t="60570" x="5676900" y="3524250"/>
          <p14:tracePt t="60587" x="5791200" y="3397250"/>
          <p14:tracePt t="60604" x="5930900" y="3321050"/>
          <p14:tracePt t="60620" x="6165850" y="3251200"/>
          <p14:tracePt t="60637" x="6407150" y="3244850"/>
          <p14:tracePt t="60654" x="6616700" y="3282950"/>
          <p14:tracePt t="60670" x="6927850" y="3390900"/>
          <p14:tracePt t="60687" x="7061200" y="3454400"/>
          <p14:tracePt t="60704" x="7181850" y="3517900"/>
          <p14:tracePt t="60720" x="7200900" y="3536950"/>
          <p14:tracePt t="60737" x="7213600" y="3536950"/>
          <p14:tracePt t="60754" x="7219950" y="3543300"/>
          <p14:tracePt t="60787" x="7219950" y="3549650"/>
          <p14:tracePt t="60809" x="7207250" y="3549650"/>
          <p14:tracePt t="60820" x="7207250" y="3556000"/>
          <p14:tracePt t="60837" x="7175500" y="3568700"/>
          <p14:tracePt t="60854" x="7150100" y="3575050"/>
          <p14:tracePt t="60870" x="7131050" y="3575050"/>
          <p14:tracePt t="60887" x="7118350" y="3575050"/>
          <p14:tracePt t="60904" x="7099300" y="3581400"/>
          <p14:tracePt t="60920" x="7035800" y="3594100"/>
          <p14:tracePt t="60937" x="6985000" y="3600450"/>
          <p14:tracePt t="60954" x="6908800" y="3613150"/>
          <p14:tracePt t="60970" x="6864350" y="3619500"/>
          <p14:tracePt t="60987" x="6807200" y="3619500"/>
          <p14:tracePt t="61004" x="6762750" y="3619500"/>
          <p14:tracePt t="61020" x="6750050" y="3619500"/>
          <p14:tracePt t="61037" x="6743700" y="3619500"/>
          <p14:tracePt t="61100" x="6756400" y="3619500"/>
          <p14:tracePt t="61108" x="6769100" y="3625850"/>
          <p14:tracePt t="61114" x="6775450" y="3632200"/>
          <p14:tracePt t="61123" x="6800850" y="3638550"/>
          <p14:tracePt t="61137" x="6851650" y="3663950"/>
          <p14:tracePt t="61154" x="6927850" y="3689350"/>
          <p14:tracePt t="61170" x="7004050" y="3727450"/>
          <p14:tracePt t="61187" x="7035800" y="3746500"/>
          <p14:tracePt t="61204" x="7042150" y="3752850"/>
          <p14:tracePt t="61220" x="7048500" y="3752850"/>
          <p14:tracePt t="61491" x="7073900" y="3752850"/>
          <p14:tracePt t="61497" x="7112000" y="3746500"/>
          <p14:tracePt t="61504" x="7143750" y="3740150"/>
          <p14:tracePt t="61520" x="7200900" y="3733800"/>
          <p14:tracePt t="61537" x="7296150" y="3733800"/>
          <p14:tracePt t="61554" x="7429500" y="3759200"/>
          <p14:tracePt t="61570" x="7493000" y="3771900"/>
          <p14:tracePt t="61587" x="7543800" y="3778250"/>
          <p14:tracePt t="61604" x="7556500" y="3778250"/>
          <p14:tracePt t="61620" x="7562850" y="3778250"/>
          <p14:tracePt t="61637" x="7569200" y="3778250"/>
          <p14:tracePt t="61685" x="7556500" y="3778250"/>
          <p14:tracePt t="61692" x="7543800" y="3778250"/>
          <p14:tracePt t="61704" x="7531100" y="3778250"/>
          <p14:tracePt t="61720" x="7473950" y="3765550"/>
          <p14:tracePt t="61737" x="7423150" y="3752850"/>
          <p14:tracePt t="61754" x="7366000" y="3733800"/>
          <p14:tracePt t="61770" x="7302500" y="3714750"/>
          <p14:tracePt t="61787" x="7258050" y="3695700"/>
          <p14:tracePt t="61804" x="7188200" y="3683000"/>
          <p14:tracePt t="61820" x="7086600" y="3670300"/>
          <p14:tracePt t="61837" x="6959600" y="3651250"/>
          <p14:tracePt t="61841" x="6870700" y="3644900"/>
          <p14:tracePt t="61854" x="6692900" y="3625850"/>
          <p14:tracePt t="61870" x="6445250" y="3619500"/>
          <p14:tracePt t="61887" x="6026150" y="3606800"/>
          <p14:tracePt t="61904" x="5721350" y="3606800"/>
          <p14:tracePt t="61920" x="5448300" y="3619500"/>
          <p14:tracePt t="61937" x="5143500" y="3632200"/>
          <p14:tracePt t="61954" x="5035550" y="3625850"/>
          <p14:tracePt t="61970" x="4984750" y="3619500"/>
          <p14:tracePt t="61987" x="4972050" y="3613150"/>
          <p14:tracePt t="62004" x="4972050" y="3600450"/>
          <p14:tracePt t="62020" x="5029200" y="3556000"/>
          <p14:tracePt t="62037" x="5130800" y="3498850"/>
          <p14:tracePt t="62054" x="5353050" y="3416300"/>
          <p14:tracePt t="62070" x="5543550" y="3397250"/>
          <p14:tracePt t="62087" x="5759450" y="3397250"/>
          <p14:tracePt t="62104" x="6337300" y="3473450"/>
          <p14:tracePt t="62120" x="6807200" y="3587750"/>
          <p14:tracePt t="62137" x="7289800" y="3733800"/>
          <p14:tracePt t="62154" x="7461250" y="3797300"/>
          <p14:tracePt t="62170" x="7543800" y="3822700"/>
          <p14:tracePt t="62187" x="7575550" y="3841750"/>
          <p14:tracePt t="62204" x="7588250" y="3848100"/>
          <p14:tracePt t="62220" x="7575550" y="3848100"/>
          <p14:tracePt t="62237" x="7524750" y="3841750"/>
          <p14:tracePt t="62254" x="7378700" y="3835400"/>
          <p14:tracePt t="62270" x="6953250" y="3810000"/>
          <p14:tracePt t="62287" x="6502400" y="3810000"/>
          <p14:tracePt t="62304" x="5981700" y="3822700"/>
          <p14:tracePt t="62320" x="5124450" y="3873500"/>
          <p14:tracePt t="62337" x="4546600" y="3930650"/>
          <p14:tracePt t="62354" x="3765550" y="4006850"/>
          <p14:tracePt t="62370" x="3295650" y="4070350"/>
          <p14:tracePt t="62387" x="2908300" y="4121150"/>
          <p14:tracePt t="62404" x="2571750" y="4171950"/>
          <p14:tracePt t="62420" x="2400300" y="4210050"/>
          <p14:tracePt t="62437" x="2203450" y="4248150"/>
          <p14:tracePt t="62454" x="2114550" y="4273550"/>
          <p14:tracePt t="62471" x="2063750" y="4286250"/>
          <p14:tracePt t="62487" x="2019300" y="4292600"/>
          <p14:tracePt t="62504" x="2006600" y="4292600"/>
          <p14:tracePt t="62537" x="2000250" y="4286250"/>
          <p14:tracePt t="62807" x="1993900" y="4279900"/>
          <p14:tracePt t="62812" x="1974850" y="4279900"/>
          <p14:tracePt t="62820" x="1955800" y="4279900"/>
          <p14:tracePt t="62837" x="1943100" y="4260850"/>
          <p14:tracePt t="62854" x="1936750" y="4254500"/>
          <p14:tracePt t="62876" x="1936750" y="4248150"/>
          <p14:tracePt t="62891" x="1936750" y="4235450"/>
          <p14:tracePt t="62904" x="1974850" y="4203700"/>
          <p14:tracePt t="62920" x="2025650" y="4159250"/>
          <p14:tracePt t="62937" x="2127250" y="4102100"/>
          <p14:tracePt t="62954" x="2324100" y="4044950"/>
          <p14:tracePt t="62970" x="2457450" y="4032250"/>
          <p14:tracePt t="62987" x="2584450" y="4032250"/>
          <p14:tracePt t="63004" x="2743200" y="4032250"/>
          <p14:tracePt t="63020" x="2844800" y="4032250"/>
          <p14:tracePt t="63037" x="2933700" y="4032250"/>
          <p14:tracePt t="63054" x="3003550" y="4032250"/>
          <p14:tracePt t="63071" x="3073400" y="4032250"/>
          <p14:tracePt t="63087" x="3155950" y="4038600"/>
          <p14:tracePt t="63104" x="3181350" y="4038600"/>
          <p14:tracePt t="63120" x="3200400" y="4038600"/>
          <p14:tracePt t="63154" x="3213100" y="4038600"/>
          <p14:tracePt t="63170" x="3232150" y="4032250"/>
          <p14:tracePt t="63187" x="3251200" y="4025900"/>
          <p14:tracePt t="63204" x="3295650" y="4006850"/>
          <p14:tracePt t="63220" x="3327400" y="4000500"/>
          <p14:tracePt t="63237" x="3371850" y="3994150"/>
          <p14:tracePt t="63254" x="3429000" y="3987800"/>
          <p14:tracePt t="63270" x="3473450" y="4000500"/>
          <p14:tracePt t="63287" x="3511550" y="4006850"/>
          <p14:tracePt t="63304" x="3613150" y="4019550"/>
          <p14:tracePt t="63320" x="3651250" y="4025900"/>
          <p14:tracePt t="63337" x="3714750" y="4032250"/>
          <p14:tracePt t="63354" x="3733800" y="4038600"/>
          <p14:tracePt t="63358" x="3740150" y="4038600"/>
          <p14:tracePt t="63442" x="3733800" y="4038600"/>
          <p14:tracePt t="63448" x="3708400" y="4032250"/>
          <p14:tracePt t="63456" x="3683000" y="4019550"/>
          <p14:tracePt t="63470" x="3587750" y="3981450"/>
          <p14:tracePt t="63487" x="3479800" y="3930650"/>
          <p14:tracePt t="63504" x="3308350" y="3873500"/>
          <p14:tracePt t="63520" x="3200400" y="3860800"/>
          <p14:tracePt t="63537" x="3060700" y="3854450"/>
          <p14:tracePt t="63554" x="2870200" y="3854450"/>
          <p14:tracePt t="63571" x="2762250" y="3854450"/>
          <p14:tracePt t="63587" x="2571750" y="3911600"/>
          <p14:tracePt t="63604" x="2451100" y="3962400"/>
          <p14:tracePt t="63621" x="2368550" y="3987800"/>
          <p14:tracePt t="63637" x="2317750" y="4013200"/>
          <p14:tracePt t="63654" x="2305050" y="4013200"/>
          <p14:tracePt t="63698" x="2305050" y="4019550"/>
          <p14:tracePt t="63708" x="2317750" y="4019550"/>
          <p14:tracePt t="63720" x="2336800" y="4013200"/>
          <p14:tracePt t="63737" x="2393950" y="4006850"/>
          <p14:tracePt t="63754" x="2482850" y="3975100"/>
          <p14:tracePt t="63770" x="2647950" y="3937000"/>
          <p14:tracePt t="63787" x="2806700" y="3937000"/>
          <p14:tracePt t="63804" x="3073400" y="3937000"/>
          <p14:tracePt t="63821" x="3232150" y="3956050"/>
          <p14:tracePt t="63837" x="3365500" y="3975100"/>
          <p14:tracePt t="63841" x="3403600" y="3975100"/>
          <p14:tracePt t="63854" x="3486150" y="3981450"/>
          <p14:tracePt t="63871" x="3536950" y="3975100"/>
          <p14:tracePt t="63887" x="3587750" y="3949700"/>
          <p14:tracePt t="63904" x="3600450" y="3937000"/>
          <p14:tracePt t="63921" x="3606800" y="3911600"/>
          <p14:tracePt t="63937" x="3613150" y="3867150"/>
          <p14:tracePt t="63954" x="3594100" y="3835400"/>
          <p14:tracePt t="63971" x="3549650" y="3765550"/>
          <p14:tracePt t="63987" x="3498850" y="3708400"/>
          <p14:tracePt t="64004" x="3448050" y="3657600"/>
          <p14:tracePt t="64021" x="3359150" y="3594100"/>
          <p14:tracePt t="64037" x="3295650" y="3562350"/>
          <p14:tracePt t="64054" x="3213100" y="3536950"/>
          <p14:tracePt t="64071" x="3130550" y="3536950"/>
          <p14:tracePt t="64087" x="3054350" y="3556000"/>
          <p14:tracePt t="64104" x="2921000" y="3619500"/>
          <p14:tracePt t="64121" x="2844800" y="3670300"/>
          <p14:tracePt t="64137" x="2774950" y="3746500"/>
          <p14:tracePt t="64154" x="2730500" y="3790950"/>
          <p14:tracePt t="64171" x="2717800" y="3829050"/>
          <p14:tracePt t="64187" x="2705100" y="3867150"/>
          <p14:tracePt t="64204" x="2698750" y="3879850"/>
          <p14:tracePt t="64221" x="2705100" y="3898900"/>
          <p14:tracePt t="64237" x="2724150" y="3924300"/>
          <p14:tracePt t="64254" x="2755900" y="3949700"/>
          <p14:tracePt t="64271" x="2825750" y="4013200"/>
          <p14:tracePt t="64287" x="2901950" y="4044950"/>
          <p14:tracePt t="64304" x="2984500" y="4095750"/>
          <p14:tracePt t="64321" x="3117850" y="4140200"/>
          <p14:tracePt t="64337" x="3187700" y="4159250"/>
          <p14:tracePt t="64354" x="3238500" y="4159250"/>
          <p14:tracePt t="64371" x="3257550" y="4159250"/>
          <p14:tracePt t="64591" x="3251200" y="4159250"/>
          <p14:tracePt t="64597" x="3219450" y="4165600"/>
          <p14:tracePt t="64604" x="3187700" y="4171950"/>
          <p14:tracePt t="64621" x="3105150" y="4178300"/>
          <p14:tracePt t="64638" x="3009900" y="4178300"/>
          <p14:tracePt t="64671" x="2660650" y="4184650"/>
          <p14:tracePt t="64689" x="2520950" y="4184650"/>
          <p14:tracePt t="64737" x="2082800" y="4178300"/>
          <p14:tracePt t="64787" x="1898650" y="4191000"/>
          <p14:tracePt t="64837" x="1873250" y="4197350"/>
          <p14:tracePt t="64854" x="1866900" y="4197350"/>
          <p14:tracePt t="64876" x="1860550" y="4197350"/>
          <p14:tracePt t="64887" x="1854200" y="4197350"/>
          <p14:tracePt t="65022" x="1847850" y="4191000"/>
          <p14:tracePt t="65049" x="1841500" y="4184650"/>
          <p14:tracePt t="65231" x="1835150" y="4178300"/>
          <p14:tracePt t="65280" x="1835150" y="4171950"/>
          <p14:tracePt t="65322" x="1835150" y="4165600"/>
          <p14:tracePt t="65328" x="1835150" y="4159250"/>
          <p14:tracePt t="65337" x="1841500" y="4146550"/>
          <p14:tracePt t="65354" x="1866900" y="4114800"/>
          <p14:tracePt t="65371" x="1936750" y="4013200"/>
          <p14:tracePt t="65387" x="2051050" y="3892550"/>
          <p14:tracePt t="65404" x="2165350" y="3810000"/>
          <p14:tracePt t="65421" x="2330450" y="3695700"/>
          <p14:tracePt t="65437" x="2457450" y="3638550"/>
          <p14:tracePt t="65454" x="2660650" y="3587750"/>
          <p14:tracePt t="65471" x="2813050" y="3575050"/>
          <p14:tracePt t="65487" x="2952750" y="3594100"/>
          <p14:tracePt t="65504" x="3168650" y="3663950"/>
          <p14:tracePt t="65521" x="3308350" y="3733800"/>
          <p14:tracePt t="65537" x="3460750" y="3848100"/>
          <p14:tracePt t="65554" x="3517900" y="3905250"/>
          <p14:tracePt t="65571" x="3549650" y="3949700"/>
          <p14:tracePt t="65587" x="3575050" y="3981450"/>
          <p14:tracePt t="65604" x="3575050" y="3987800"/>
          <p14:tracePt t="65621" x="3575050" y="4000500"/>
          <p14:tracePt t="65637" x="3575050" y="4006850"/>
          <p14:tracePt t="65697" x="3575050" y="4013200"/>
          <p14:tracePt t="65794" x="3575050" y="4019550"/>
          <p14:tracePt t="66832" x="3562350" y="4025900"/>
          <p14:tracePt t="66840" x="3543300" y="4025900"/>
          <p14:tracePt t="66850" x="3517900" y="4032250"/>
          <p14:tracePt t="66871" x="3422650" y="4044950"/>
          <p14:tracePt t="66889" x="3371850" y="4051300"/>
          <p14:tracePt t="66905" x="3302000" y="4051300"/>
          <p14:tracePt t="66954" x="3244850" y="4044950"/>
          <p14:tracePt t="67004" x="3238500" y="4044950"/>
          <p14:tracePt t="67458" x="3232150" y="4038600"/>
          <p14:tracePt t="67736" x="3225800" y="4038600"/>
          <p14:tracePt t="67743" x="3206750" y="4038600"/>
          <p14:tracePt t="67755" x="3181350" y="4032250"/>
          <p14:tracePt t="67771" x="3111500" y="4013200"/>
          <p14:tracePt t="67788" x="2927350" y="3962400"/>
          <p14:tracePt t="67804" x="2762250" y="3924300"/>
          <p14:tracePt t="67821" x="2514600" y="3854450"/>
          <p14:tracePt t="67838" x="2368550" y="3810000"/>
          <p14:tracePt t="67842" x="2317750" y="3784600"/>
          <p14:tracePt t="67888" x="2127250" y="3721100"/>
          <p14:tracePt t="67938" x="2089150" y="3708400"/>
          <p14:tracePt t="68275" x="2076450" y="3702050"/>
          <p14:tracePt t="68281" x="2051050" y="3695700"/>
          <p14:tracePt t="68288" x="2025650" y="3683000"/>
          <p14:tracePt t="68305" x="1981200" y="3663950"/>
          <p14:tracePt t="68321" x="1943100" y="3644900"/>
          <p14:tracePt t="68337" x="1930400" y="3638550"/>
          <p14:tracePt t="68342" x="1930400" y="3632200"/>
          <p14:tracePt t="68354" x="1924050" y="3632200"/>
          <p14:tracePt t="68746" x="1917700" y="3619500"/>
          <p14:tracePt t="68753" x="1911350" y="3600450"/>
          <p14:tracePt t="68763" x="1911350" y="3594100"/>
          <p14:tracePt t="68773" x="1905000" y="3568700"/>
          <p14:tracePt t="68789" x="1905000" y="3562350"/>
          <p14:tracePt t="68805" x="1905000" y="3524250"/>
          <p14:tracePt t="68822" x="1917700" y="3486150"/>
          <p14:tracePt t="68839" x="1974850" y="3409950"/>
          <p14:tracePt t="68887" x="2146300" y="3276600"/>
          <p14:tracePt t="68937" x="2387600" y="3308350"/>
          <p14:tracePt t="68988" x="2711450" y="3498850"/>
          <p14:tracePt t="69004" x="2774950" y="3556000"/>
          <p14:tracePt t="69021" x="2800350" y="3594100"/>
          <p14:tracePt t="69037" x="2813050" y="3625850"/>
          <p14:tracePt t="69054" x="2825750" y="3657600"/>
          <p14:tracePt t="69071" x="2825750" y="3689350"/>
          <p14:tracePt t="69088" x="2800350" y="3733800"/>
          <p14:tracePt t="69104" x="2774950" y="3778250"/>
          <p14:tracePt t="69121" x="2743200" y="3810000"/>
          <p14:tracePt t="69137" x="2660650" y="3854450"/>
          <p14:tracePt t="69154" x="2578100" y="3873500"/>
          <p14:tracePt t="69171" x="2451100" y="3911600"/>
          <p14:tracePt t="69187" x="2387600" y="3917950"/>
          <p14:tracePt t="69204" x="2324100" y="3917950"/>
          <p14:tracePt t="69221" x="2209800" y="3917950"/>
          <p14:tracePt t="69238" x="2127250" y="3917950"/>
          <p14:tracePt t="69254" x="2025650" y="3911600"/>
          <p14:tracePt t="69271" x="1981200" y="3892550"/>
          <p14:tracePt t="69288" x="1955800" y="3879850"/>
          <p14:tracePt t="69304" x="1924050" y="3867150"/>
          <p14:tracePt t="69321" x="1911350" y="3860800"/>
          <p14:tracePt t="69337" x="1905000" y="3848100"/>
          <p14:tracePt t="69354" x="1905000" y="3835400"/>
          <p14:tracePt t="69358" x="1905000" y="3829050"/>
          <p14:tracePt t="69861" x="1892300" y="3810000"/>
          <p14:tracePt t="69867" x="1866900" y="3790950"/>
          <p14:tracePt t="69879" x="1835150" y="3765550"/>
          <p14:tracePt t="69889" x="1784350" y="3714750"/>
          <p14:tracePt t="69905" x="1752600" y="3651250"/>
          <p14:tracePt t="69921" x="1727200" y="3562350"/>
          <p14:tracePt t="69939" x="1727200" y="3441700"/>
          <p14:tracePt t="69955" x="1752600" y="3289300"/>
          <p14:tracePt t="70004" x="1917700" y="3028950"/>
          <p14:tracePt t="70054" x="2159000" y="3003550"/>
          <p14:tracePt t="70104" x="2451100" y="3136900"/>
          <p14:tracePt t="70121" x="2489200" y="3168650"/>
          <p14:tracePt t="70138" x="2514600" y="3200400"/>
          <p14:tracePt t="70154" x="2552700" y="3238500"/>
          <p14:tracePt t="70171" x="2571750" y="3270250"/>
          <p14:tracePt t="70188" x="2597150" y="3327400"/>
          <p14:tracePt t="70204" x="2603500" y="3371850"/>
          <p14:tracePt t="70221" x="2603500" y="3397250"/>
          <p14:tracePt t="70238" x="2590800" y="3435350"/>
          <p14:tracePt t="70254" x="2559050" y="3460750"/>
          <p14:tracePt t="70271" x="2508250" y="3486150"/>
          <p14:tracePt t="70287" x="2463800" y="3486150"/>
          <p14:tracePt t="70304" x="2393950" y="3492500"/>
          <p14:tracePt t="70321" x="2266950" y="3486150"/>
          <p14:tracePt t="70338" x="2184400" y="3473450"/>
          <p14:tracePt t="70354" x="2108200" y="3454400"/>
          <p14:tracePt t="70371" x="2082800" y="3441700"/>
          <p14:tracePt t="70388" x="2070100" y="3435350"/>
          <p14:tracePt t="70404" x="2063750" y="3429000"/>
          <p14:tracePt t="70494" x="2063750" y="3422650"/>
          <p14:tracePt t="70907" x="2051050" y="3429000"/>
          <p14:tracePt t="70913" x="2032000" y="3448050"/>
          <p14:tracePt t="70921" x="2025650" y="3454400"/>
          <p14:tracePt t="70938" x="2000250" y="3473450"/>
          <p14:tracePt t="70955" x="1987550" y="3492500"/>
          <p14:tracePt t="70988" x="1981200" y="3498850"/>
          <p14:tracePt t="71005" x="1981200" y="3511550"/>
          <p14:tracePt t="71054" x="2000250" y="3581400"/>
          <p14:tracePt t="71105" x="2057400" y="3651250"/>
          <p14:tracePt t="71155" x="2076450" y="3670300"/>
          <p14:tracePt t="71171" x="2076450" y="3676650"/>
          <p14:tracePt t="71233" x="2076450" y="3683000"/>
          <p14:tracePt t="71477" x="2082800" y="3663950"/>
          <p14:tracePt t="71484" x="2089150" y="3651250"/>
          <p14:tracePt t="71493" x="2101850" y="3632200"/>
          <p14:tracePt t="71505" x="2127250" y="3600450"/>
          <p14:tracePt t="71522" x="2152650" y="3581400"/>
          <p14:tracePt t="71539" x="2197100" y="3562350"/>
          <p14:tracePt t="71588" x="2305050" y="3530600"/>
          <p14:tracePt t="71638" x="2349500" y="3530600"/>
          <p14:tracePt t="71688" x="2393950" y="3549650"/>
          <p14:tracePt t="71705" x="2419350" y="3556000"/>
          <p14:tracePt t="71721" x="2463800" y="3587750"/>
          <p14:tracePt t="71738" x="2489200" y="3600450"/>
          <p14:tracePt t="71755" x="2520950" y="3625850"/>
          <p14:tracePt t="71771" x="2552700" y="3644900"/>
          <p14:tracePt t="71788" x="2571750" y="3657600"/>
          <p14:tracePt t="71804" x="2578100" y="3670300"/>
          <p14:tracePt t="71821" x="2578100" y="3676650"/>
          <p14:tracePt t="71838" x="2584450" y="3683000"/>
          <p14:tracePt t="71924" x="2590800" y="3676650"/>
          <p14:tracePt t="71930" x="2603500" y="3657600"/>
          <p14:tracePt t="71938" x="2628900" y="3632200"/>
          <p14:tracePt t="71955" x="2743200" y="3511550"/>
          <p14:tracePt t="71971" x="3041650" y="3289300"/>
          <p14:tracePt t="71988" x="3302000" y="3175000"/>
          <p14:tracePt t="72005" x="3613150" y="3067050"/>
          <p14:tracePt t="72021" x="4070350" y="2978150"/>
          <p14:tracePt t="72038" x="4292600" y="2971800"/>
          <p14:tracePt t="72055" x="4508500" y="2971800"/>
          <p14:tracePt t="72071" x="4565650" y="2978150"/>
          <p14:tracePt t="72088" x="4584700" y="2990850"/>
          <p14:tracePt t="72104" x="4597400" y="2990850"/>
          <p14:tracePt t="72121" x="4597400" y="2997200"/>
          <p14:tracePt t="72418" x="4648200" y="2990850"/>
          <p14:tracePt t="72427" x="4718050" y="2978150"/>
          <p14:tracePt t="72438" x="4806950" y="2971800"/>
          <p14:tracePt t="72455" x="5022850" y="2984500"/>
          <p14:tracePt t="72474" x="5143500" y="3016250"/>
          <p14:tracePt t="72490" x="5270500" y="3048000"/>
          <p14:tracePt t="72506" x="5378450" y="3086100"/>
          <p14:tracePt t="72554" x="5461000" y="3124200"/>
          <p14:tracePt t="72604" x="5467350" y="3130550"/>
          <p14:tracePt t="72655" x="5327650" y="3175000"/>
          <p14:tracePt t="72671" x="5162550" y="3213100"/>
          <p14:tracePt t="72688" x="5054600" y="3238500"/>
          <p14:tracePt t="72704" x="4857750" y="3270250"/>
          <p14:tracePt t="72721" x="4730750" y="3276600"/>
          <p14:tracePt t="72738" x="4610100" y="3289300"/>
          <p14:tracePt t="72754" x="4483100" y="3295650"/>
          <p14:tracePt t="72771" x="4413250" y="3295650"/>
          <p14:tracePt t="72788" x="4368800" y="3295650"/>
          <p14:tracePt t="72804" x="4362450" y="3295650"/>
          <p14:tracePt t="73212" x="4349750" y="3289300"/>
          <p14:tracePt t="73229" x="4343400" y="3282950"/>
          <p14:tracePt t="73238" x="4330700" y="3276600"/>
          <p14:tracePt t="73255" x="4311650" y="3244850"/>
          <p14:tracePt t="73304" x="4292600" y="3232150"/>
          <p14:tracePt t="73405" x="4305300" y="3238500"/>
          <p14:tracePt t="73421" x="4337050" y="3257550"/>
          <p14:tracePt t="73438" x="4362450" y="3282950"/>
          <p14:tracePt t="73454" x="4400550" y="3308350"/>
          <p14:tracePt t="73471" x="4445000" y="3352800"/>
          <p14:tracePt t="73488" x="4464050" y="3378200"/>
          <p14:tracePt t="73504" x="4476750" y="3390900"/>
          <p14:tracePt t="73521" x="4489450" y="3397250"/>
          <p14:tracePt t="73538" x="4495800" y="3403600"/>
          <p14:tracePt t="73832" x="4483100" y="3403600"/>
          <p14:tracePt t="73842" x="4476750" y="3409950"/>
          <p14:tracePt t="73847" x="4457700" y="3416300"/>
          <p14:tracePt t="73854" x="4445000" y="3416300"/>
          <p14:tracePt t="73871" x="4419600" y="3422650"/>
          <p14:tracePt t="73888" x="4394200" y="3429000"/>
          <p14:tracePt t="73905" x="4381500" y="3429000"/>
          <p14:tracePt t="73922" x="4375150" y="3429000"/>
          <p14:tracePt t="74034" x="4368800" y="3429000"/>
          <p14:tracePt t="74249" x="4375150" y="3429000"/>
          <p14:tracePt t="74292" x="4375150" y="3422650"/>
          <p14:tracePt t="74347" x="4375150" y="3416300"/>
          <p14:tracePt t="74438" x="4368800" y="3416300"/>
          <p14:tracePt t="74646" x="4362450" y="3416300"/>
          <p14:tracePt t="74953" x="4356100" y="3416300"/>
          <p14:tracePt t="74967" x="4356100" y="3422650"/>
          <p14:tracePt t="74973" x="4349750" y="3422650"/>
          <p14:tracePt t="74989" x="4343400" y="3422650"/>
          <p14:tracePt t="75005" x="4330700" y="3429000"/>
          <p14:tracePt t="75022" x="4324350" y="3435350"/>
          <p14:tracePt t="75039" x="4311650" y="3441700"/>
          <p14:tracePt t="75105" x="4305300" y="3441700"/>
          <p14:tracePt t="75275" x="4298950" y="3441700"/>
          <p14:tracePt t="75287" x="4292600" y="3441700"/>
          <p14:tracePt t="75294" x="4279900" y="3435350"/>
          <p14:tracePt t="75304" x="4267200" y="3435350"/>
          <p14:tracePt t="75321" x="4229100" y="3409950"/>
          <p14:tracePt t="75338" x="4197350" y="3397250"/>
          <p14:tracePt t="75342" x="4191000" y="3390900"/>
          <p14:tracePt t="75355" x="4184650" y="3384550"/>
          <p14:tracePt t="75371" x="4165600" y="3378200"/>
          <p14:tracePt t="75388" x="4165600" y="3371850"/>
          <p14:tracePt t="75405" x="4165600" y="3365500"/>
          <p14:tracePt t="75438" x="4165600" y="3352800"/>
          <p14:tracePt t="75455" x="4178300" y="3314700"/>
          <p14:tracePt t="75471" x="4191000" y="3276600"/>
          <p14:tracePt t="75488" x="4222750" y="3244850"/>
          <p14:tracePt t="75505" x="4286250" y="3194050"/>
          <p14:tracePt t="75521" x="4356100" y="3155950"/>
          <p14:tracePt t="75538" x="4476750" y="3117850"/>
          <p14:tracePt t="75555" x="4552950" y="3098800"/>
          <p14:tracePt t="75571" x="4622800" y="3098800"/>
          <p14:tracePt t="75588" x="4705350" y="3105150"/>
          <p14:tracePt t="75605" x="4743450" y="3124200"/>
          <p14:tracePt t="75621" x="4806950" y="3155950"/>
          <p14:tracePt t="75638" x="4826000" y="3168650"/>
          <p14:tracePt t="75655" x="4845050" y="3181350"/>
          <p14:tracePt t="75671" x="4845050" y="3194050"/>
          <p14:tracePt t="75688" x="4845050" y="3200400"/>
          <p14:tracePt t="75721" x="4845050" y="3213100"/>
          <p14:tracePt t="75738" x="4845050" y="3219450"/>
          <p14:tracePt t="75755" x="4845050" y="3232150"/>
          <p14:tracePt t="75771" x="4838700" y="3244850"/>
          <p14:tracePt t="75788" x="4832350" y="3257550"/>
          <p14:tracePt t="75805" x="4819650" y="3263900"/>
          <p14:tracePt t="75821" x="4813300" y="3276600"/>
          <p14:tracePt t="75838" x="4800600" y="3289300"/>
          <p14:tracePt t="75855" x="4787900" y="3302000"/>
          <p14:tracePt t="75871" x="4775200" y="3314700"/>
          <p14:tracePt t="75888" x="4768850" y="3314700"/>
          <p14:tracePt t="75905" x="4768850" y="3321050"/>
          <p14:tracePt t="75991" x="4768850" y="3327400"/>
          <p14:tracePt t="76360" x="4762500" y="3333750"/>
          <p14:tracePt t="76366" x="4749800" y="3333750"/>
          <p14:tracePt t="76373" x="4737100" y="3340100"/>
          <p14:tracePt t="76390" x="4699000" y="3346450"/>
          <p14:tracePt t="76407" x="4660900" y="3359150"/>
          <p14:tracePt t="76422" x="4610100" y="3359150"/>
          <p14:tracePt t="76439" x="4552950" y="3365500"/>
          <p14:tracePt t="76488" x="4489450" y="3352800"/>
          <p14:tracePt t="76588" x="4483100" y="3352800"/>
          <p14:tracePt t="79052" x="4470400" y="3352800"/>
          <p14:tracePt t="79060" x="4445000" y="3359150"/>
          <p14:tracePt t="79071" x="4432300" y="3371850"/>
          <p14:tracePt t="79090" x="4356100" y="3390900"/>
          <p14:tracePt t="79109" x="4267200" y="3397250"/>
          <p14:tracePt t="79110" x="4216400" y="3397250"/>
          <p14:tracePt t="79125" x="4159250" y="3397250"/>
          <p14:tracePt t="79145" x="3924300" y="3403600"/>
          <p14:tracePt t="79188" x="3492500" y="3429000"/>
          <p14:tracePt t="79238" x="3048000" y="3498850"/>
          <p14:tracePt t="79288" x="2736850" y="3524250"/>
          <p14:tracePt t="79305" x="2609850" y="3530600"/>
          <p14:tracePt t="79322" x="2540000" y="3536950"/>
          <p14:tracePt t="79338" x="2457450" y="3536950"/>
          <p14:tracePt t="79355" x="2419350" y="3536950"/>
          <p14:tracePt t="79372" x="2387600" y="3536950"/>
          <p14:tracePt t="79388" x="2355850" y="3536950"/>
          <p14:tracePt t="79405" x="2336800" y="3536950"/>
          <p14:tracePt t="79422" x="2324100" y="3536950"/>
          <p14:tracePt t="79438" x="2317750" y="3536950"/>
          <p14:tracePt t="79492" x="2305050" y="3536950"/>
          <p14:tracePt t="79505" x="2298700" y="3536950"/>
          <p14:tracePt t="79512" x="2292350" y="3536950"/>
          <p14:tracePt t="79521" x="2286000" y="3536950"/>
          <p14:tracePt t="79538" x="2254250" y="3536950"/>
          <p14:tracePt t="79555" x="2216150" y="3530600"/>
          <p14:tracePt t="79572" x="2190750" y="3530600"/>
          <p14:tracePt t="79588" x="2159000" y="3524250"/>
          <p14:tracePt t="79622" x="2152650" y="3524250"/>
          <p14:tracePt t="79673" x="2146300" y="3524250"/>
          <p14:tracePt t="79700" x="2133600" y="3530600"/>
          <p14:tracePt t="79708" x="2127250" y="3530600"/>
          <p14:tracePt t="79714" x="2120900" y="3536950"/>
          <p14:tracePt t="79721" x="2114550" y="3536950"/>
          <p14:tracePt t="79738" x="2095500" y="3556000"/>
          <p14:tracePt t="79755" x="2082800" y="3568700"/>
          <p14:tracePt t="79771" x="2063750" y="3600450"/>
          <p14:tracePt t="79788" x="2057400" y="3606800"/>
          <p14:tracePt t="79805" x="2057400" y="3613150"/>
          <p14:tracePt t="79880" x="2057400" y="3619500"/>
          <p14:tracePt t="79910" x="2057400" y="3625850"/>
          <p14:tracePt t="79930" x="2057400" y="3632200"/>
          <p14:tracePt t="79936" x="2063750" y="3638550"/>
          <p14:tracePt t="79950" x="2070100" y="3644900"/>
          <p14:tracePt t="79978" x="2070100" y="3651250"/>
          <p14:tracePt t="80006" x="2082800" y="3651250"/>
          <p14:tracePt t="80027" x="2089150" y="3651250"/>
          <p14:tracePt t="80042" x="2095500" y="3657600"/>
          <p14:tracePt t="80047" x="2101850" y="3663950"/>
          <p14:tracePt t="80056" x="2108200" y="3663950"/>
          <p14:tracePt t="80072" x="2120900" y="3663950"/>
          <p14:tracePt t="80088" x="2139950" y="3663950"/>
          <p14:tracePt t="80105" x="2178050" y="3670300"/>
          <p14:tracePt t="80121" x="2203450" y="3676650"/>
          <p14:tracePt t="80138" x="2254250" y="3683000"/>
          <p14:tracePt t="80155" x="2292350" y="3683000"/>
          <p14:tracePt t="80172" x="2324100" y="3683000"/>
          <p14:tracePt t="80188" x="2374900" y="3689350"/>
          <p14:tracePt t="80205" x="2400300" y="3689350"/>
          <p14:tracePt t="80221" x="2457450" y="3676650"/>
          <p14:tracePt t="80238" x="2489200" y="3670300"/>
          <p14:tracePt t="80255" x="2514600" y="3663950"/>
          <p14:tracePt t="80271" x="2546350" y="3657600"/>
          <p14:tracePt t="80288" x="2552700" y="3657600"/>
          <p14:tracePt t="80305" x="2559050" y="3651250"/>
          <p14:tracePt t="80509" x="2559050" y="3644900"/>
          <p14:tracePt t="80514" x="2552700" y="3644900"/>
          <p14:tracePt t="80528" x="2546350" y="3638550"/>
          <p14:tracePt t="80538" x="2533650" y="3632200"/>
          <p14:tracePt t="80555" x="2514600" y="3613150"/>
          <p14:tracePt t="80572" x="2463800" y="3581400"/>
          <p14:tracePt t="80588" x="2444750" y="3562350"/>
          <p14:tracePt t="80605" x="2425700" y="3556000"/>
          <p14:tracePt t="80622" x="2419350" y="3556000"/>
          <p14:tracePt t="80655" x="2413000" y="3556000"/>
          <p14:tracePt t="80672" x="2400300" y="3556000"/>
          <p14:tracePt t="80688" x="2368550" y="3549650"/>
          <p14:tracePt t="80705" x="2336800" y="3543300"/>
          <p14:tracePt t="80722" x="2298700" y="3543300"/>
          <p14:tracePt t="80738" x="2235200" y="3543300"/>
          <p14:tracePt t="80755" x="2184400" y="3543300"/>
          <p14:tracePt t="80771" x="2114550" y="3543300"/>
          <p14:tracePt t="80788" x="2076450" y="3543300"/>
          <p14:tracePt t="80805" x="2044700" y="3543300"/>
          <p14:tracePt t="80822" x="2012950" y="3549650"/>
          <p14:tracePt t="80838" x="2006600" y="3556000"/>
          <p14:tracePt t="80855" x="2000250" y="3556000"/>
          <p14:tracePt t="80939" x="2000250" y="3562350"/>
          <p14:tracePt t="80953" x="2000250" y="3575050"/>
          <p14:tracePt t="80960" x="2000250" y="3581400"/>
          <p14:tracePt t="80972" x="2000250" y="3594100"/>
          <p14:tracePt t="80988" x="2006600" y="3632200"/>
          <p14:tracePt t="81005" x="2012950" y="3651250"/>
          <p14:tracePt t="81022" x="2025650" y="3670300"/>
          <p14:tracePt t="81038" x="2032000" y="3670300"/>
          <p14:tracePt t="81055" x="2044700" y="3670300"/>
          <p14:tracePt t="81072" x="2070100" y="3651250"/>
          <p14:tracePt t="81088" x="2114550" y="3632200"/>
          <p14:tracePt t="81105" x="2152650" y="3613150"/>
          <p14:tracePt t="81122" x="2260600" y="3581400"/>
          <p14:tracePt t="81138" x="2330450" y="3568700"/>
          <p14:tracePt t="81155" x="2419350" y="3556000"/>
          <p14:tracePt t="81172" x="2470150" y="3556000"/>
          <p14:tracePt t="81189" x="2520950" y="3556000"/>
          <p14:tracePt t="81205" x="2584450" y="3562350"/>
          <p14:tracePt t="81222" x="2597150" y="3568700"/>
          <p14:tracePt t="81238" x="2603500" y="3568700"/>
          <p14:tracePt t="81259" x="2609850" y="3575050"/>
          <p14:tracePt t="81321" x="2609850" y="3581400"/>
          <p14:tracePt t="81328" x="2597150" y="3581400"/>
          <p14:tracePt t="81338" x="2578100" y="3587750"/>
          <p14:tracePt t="81356" x="2520950" y="3587750"/>
          <p14:tracePt t="81371" x="2463800" y="3600450"/>
          <p14:tracePt t="81388" x="2400300" y="3619500"/>
          <p14:tracePt t="81405" x="2292350" y="3632200"/>
          <p14:tracePt t="81421" x="2228850" y="3632200"/>
          <p14:tracePt t="81438" x="2190750" y="3632200"/>
          <p14:tracePt t="81455" x="2146300" y="3632200"/>
          <p14:tracePt t="81472" x="2127250" y="3632200"/>
          <p14:tracePt t="81488" x="2108200" y="3632200"/>
          <p14:tracePt t="81505" x="2101850" y="3632200"/>
          <p14:tracePt t="81522" x="2095500" y="3632200"/>
          <p14:tracePt t="81538" x="2095500" y="3625850"/>
          <p14:tracePt t="81740" x="2089150" y="3625850"/>
          <p14:tracePt t="81927" x="2089150" y="3632200"/>
          <p14:tracePt t="81969" x="2089150" y="3638550"/>
          <p14:tracePt t="82004" x="2082800" y="3651250"/>
          <p14:tracePt t="82011" x="2076450" y="3651250"/>
          <p14:tracePt t="82038" x="2057400" y="3670300"/>
          <p14:tracePt t="82088" x="2032000" y="3702050"/>
          <p14:tracePt t="82143" x="2025650" y="3702050"/>
          <p14:tracePt t="82373" x="2038350" y="3702050"/>
          <p14:tracePt t="82383" x="2051050" y="3708400"/>
          <p14:tracePt t="82389" x="2076450" y="3708400"/>
          <p14:tracePt t="82405" x="2120900" y="3714750"/>
          <p14:tracePt t="82422" x="2184400" y="3727450"/>
          <p14:tracePt t="82438" x="2209800" y="3740150"/>
          <p14:tracePt t="82455" x="2235200" y="3746500"/>
          <p14:tracePt t="82471" x="2254250" y="3746500"/>
          <p14:tracePt t="82488" x="2260600" y="3746500"/>
          <p14:tracePt t="82521" x="2266950" y="3746500"/>
          <p14:tracePt t="82581" x="2266950" y="3752850"/>
          <p14:tracePt t="82603" x="2266950" y="3759200"/>
          <p14:tracePt t="82659" x="2266950" y="3765550"/>
          <p14:tracePt t="82673" x="2260600" y="3765550"/>
          <p14:tracePt t="82680" x="2254250" y="3771900"/>
          <p14:tracePt t="82688" x="2247900" y="3771900"/>
          <p14:tracePt t="82705" x="2228850" y="3778250"/>
          <p14:tracePt t="82722" x="2190750" y="3790950"/>
          <p14:tracePt t="82739" x="2165350" y="3797300"/>
          <p14:tracePt t="82755" x="2133600" y="3797300"/>
          <p14:tracePt t="82772" x="2101850" y="3810000"/>
          <p14:tracePt t="82789" x="2082800" y="3816350"/>
          <p14:tracePt t="82805" x="2057400" y="3829050"/>
          <p14:tracePt t="82822" x="2044700" y="3829050"/>
          <p14:tracePt t="82839" x="2032000" y="3829050"/>
          <p14:tracePt t="82842" x="2025650" y="3829050"/>
          <p14:tracePt t="82855" x="2012950" y="3835400"/>
          <p14:tracePt t="82872" x="2006600" y="3835400"/>
          <p14:tracePt t="82888" x="1993900" y="3841750"/>
          <p14:tracePt t="82905" x="1987550" y="3841750"/>
          <p14:tracePt t="82922" x="1981200" y="3841750"/>
          <p14:tracePt t="83048" x="1981200" y="3835400"/>
          <p14:tracePt t="83076" x="1987550" y="3829050"/>
          <p14:tracePt t="83083" x="1993900" y="3822700"/>
          <p14:tracePt t="83092" x="2000250" y="3822700"/>
          <p14:tracePt t="83105" x="2032000" y="3810000"/>
          <p14:tracePt t="83122" x="2076450" y="3790950"/>
          <p14:tracePt t="83138" x="2120900" y="3784600"/>
          <p14:tracePt t="83155" x="2184400" y="3771900"/>
          <p14:tracePt t="83172" x="2216150" y="3771900"/>
          <p14:tracePt t="83189" x="2241550" y="3771900"/>
          <p14:tracePt t="83205" x="2254250" y="3771900"/>
          <p14:tracePt t="83326" x="2247900" y="3771900"/>
          <p14:tracePt t="83334" x="2241550" y="3771900"/>
          <p14:tracePt t="83342" x="2228850" y="3771900"/>
          <p14:tracePt t="83355" x="2190750" y="3771900"/>
          <p14:tracePt t="83372" x="2146300" y="3771900"/>
          <p14:tracePt t="83389" x="2082800" y="3771900"/>
          <p14:tracePt t="83405" x="2051050" y="3771900"/>
          <p14:tracePt t="83422" x="2019300" y="3778250"/>
          <p14:tracePt t="83438" x="1993900" y="3778250"/>
          <p14:tracePt t="83455" x="1987550" y="3778250"/>
          <p14:tracePt t="83472" x="1981200" y="3778250"/>
          <p14:tracePt t="83597" x="1981200" y="3771900"/>
          <p14:tracePt t="83604" x="1981200" y="3765550"/>
          <p14:tracePt t="83626" x="1987550" y="3759200"/>
          <p14:tracePt t="83632" x="1993900" y="3752850"/>
          <p14:tracePt t="83640" x="2006600" y="3746500"/>
          <p14:tracePt t="83655" x="2044700" y="3727450"/>
          <p14:tracePt t="83672" x="2076450" y="3702050"/>
          <p14:tracePt t="83688" x="2165350" y="3670300"/>
          <p14:tracePt t="83705" x="2203450" y="3651250"/>
          <p14:tracePt t="83722" x="2241550" y="3651250"/>
          <p14:tracePt t="83738" x="2273300" y="3644900"/>
          <p14:tracePt t="83755" x="2286000" y="3644900"/>
          <p14:tracePt t="83772" x="2298700" y="3644900"/>
          <p14:tracePt t="83788" x="2311400" y="3644900"/>
          <p14:tracePt t="83828" x="2311400" y="3651250"/>
          <p14:tracePt t="83838" x="2311400" y="3657600"/>
          <p14:tracePt t="83858" x="2311400" y="3663950"/>
          <p14:tracePt t="83872" x="2298700" y="3663950"/>
          <p14:tracePt t="83889" x="2266950" y="3683000"/>
          <p14:tracePt t="83905" x="2171700" y="3714750"/>
          <p14:tracePt t="83922" x="2089150" y="3746500"/>
          <p14:tracePt t="83938" x="2019300" y="3765550"/>
          <p14:tracePt t="83955" x="1955800" y="3778250"/>
          <p14:tracePt t="83972" x="1917700" y="3784600"/>
          <p14:tracePt t="83989" x="1885950" y="3784600"/>
          <p14:tracePt t="84005" x="1873250" y="3784600"/>
          <p14:tracePt t="84022" x="1866900" y="3784600"/>
          <p14:tracePt t="84039" x="1860550" y="3784600"/>
          <p14:tracePt t="84059" x="1854200" y="3784600"/>
          <p14:tracePt t="84162" x="1854200" y="3778250"/>
          <p14:tracePt t="84182" x="1860550" y="3771900"/>
          <p14:tracePt t="84197" x="1866900" y="3771900"/>
          <p14:tracePt t="84204" x="1873250" y="3765550"/>
          <p14:tracePt t="84211" x="1885950" y="3759200"/>
          <p14:tracePt t="84222" x="1898650" y="3746500"/>
          <p14:tracePt t="84238" x="1943100" y="3721100"/>
          <p14:tracePt t="84255" x="1981200" y="3702050"/>
          <p14:tracePt t="84272" x="2012950" y="3683000"/>
          <p14:tracePt t="84289" x="2063750" y="3657600"/>
          <p14:tracePt t="84305" x="2089150" y="3651250"/>
          <p14:tracePt t="84322" x="2133600" y="3632200"/>
          <p14:tracePt t="84339" x="2152650" y="3625850"/>
          <p14:tracePt t="84343" x="2171700" y="3625850"/>
          <p14:tracePt t="84356" x="2197100" y="3619500"/>
          <p14:tracePt t="84372" x="2209800" y="3613150"/>
          <p14:tracePt t="84388" x="2235200" y="3613150"/>
          <p14:tracePt t="84405" x="2241550" y="3613150"/>
          <p14:tracePt t="84422" x="2247900" y="3613150"/>
          <p14:tracePt t="84503" x="2247900" y="3619500"/>
          <p14:tracePt t="84510" x="2247900" y="3625850"/>
          <p14:tracePt t="84538" x="2241550" y="3625850"/>
          <p14:tracePt t="84545" x="2228850" y="3632200"/>
          <p14:tracePt t="84555" x="2216150" y="3632200"/>
          <p14:tracePt t="84572" x="2171700" y="3638550"/>
          <p14:tracePt t="84588" x="2101850" y="3651250"/>
          <p14:tracePt t="84605" x="2051050" y="3663950"/>
          <p14:tracePt t="84622" x="1987550" y="3670300"/>
          <p14:tracePt t="84638" x="1949450" y="3676650"/>
          <p14:tracePt t="84656" x="1930400" y="3676650"/>
          <p14:tracePt t="84672" x="1917700" y="3676650"/>
          <p14:tracePt t="84688" x="1911350" y="3676650"/>
          <p14:tracePt t="84753" x="1911350" y="3670300"/>
          <p14:tracePt t="84776" x="1911350" y="3663950"/>
          <p14:tracePt t="84781" x="1917700" y="3651250"/>
          <p14:tracePt t="84788" x="1924050" y="3638550"/>
          <p14:tracePt t="84805" x="1949450" y="3600450"/>
          <p14:tracePt t="84822" x="1993900" y="3556000"/>
          <p14:tracePt t="84838" x="2076450" y="3498850"/>
          <p14:tracePt t="84855" x="2133600" y="3479800"/>
          <p14:tracePt t="84872" x="2228850" y="3467100"/>
          <p14:tracePt t="84889" x="2260600" y="3460750"/>
          <p14:tracePt t="84905" x="2286000" y="3460750"/>
          <p14:tracePt t="84992" x="2286000" y="3473450"/>
          <p14:tracePt t="84998" x="2286000" y="3479800"/>
          <p14:tracePt t="85005" x="2273300" y="3479800"/>
          <p14:tracePt t="85022" x="2241550" y="3492500"/>
          <p14:tracePt t="85038" x="2152650" y="3536950"/>
          <p14:tracePt t="85055" x="2082800" y="3549650"/>
          <p14:tracePt t="85072" x="2025650" y="3562350"/>
          <p14:tracePt t="85088" x="1955800" y="3575050"/>
          <p14:tracePt t="85105" x="1930400" y="3575050"/>
          <p14:tracePt t="85122" x="1911350" y="3575050"/>
          <p14:tracePt t="85139" x="1898650" y="3562350"/>
          <p14:tracePt t="85155" x="1885950" y="3530600"/>
          <p14:tracePt t="85172" x="1873250" y="3467100"/>
          <p14:tracePt t="85189" x="1873250" y="3390900"/>
          <p14:tracePt t="85205" x="1879600" y="3308350"/>
          <p14:tracePt t="85222" x="1917700" y="3111500"/>
          <p14:tracePt t="85239" x="1968500" y="3009900"/>
          <p14:tracePt t="85255" x="2063750" y="2870200"/>
          <p14:tracePt t="85272" x="2139950" y="2800350"/>
          <p14:tracePt t="85288" x="2235200" y="2736850"/>
          <p14:tracePt t="85305" x="2355850" y="2673350"/>
          <p14:tracePt t="85322" x="2432050" y="2660650"/>
          <p14:tracePt t="85338" x="2514600" y="2654300"/>
          <p14:tracePt t="85355" x="2565400" y="2660650"/>
          <p14:tracePt t="85372" x="2609850" y="2667000"/>
          <p14:tracePt t="85388" x="2641600" y="2679700"/>
          <p14:tracePt t="85405" x="2647950" y="2686050"/>
          <p14:tracePt t="85422" x="2647950" y="2698750"/>
          <p14:tracePt t="85438" x="2647950" y="2717800"/>
          <p14:tracePt t="85455" x="2635250" y="2749550"/>
          <p14:tracePt t="85472" x="2565400" y="2851150"/>
          <p14:tracePt t="85489" x="2508250" y="2933700"/>
          <p14:tracePt t="85505" x="2444750" y="3048000"/>
          <p14:tracePt t="85522" x="2330450" y="3232150"/>
          <p14:tracePt t="85538" x="2254250" y="3327400"/>
          <p14:tracePt t="85555" x="2165350" y="3441700"/>
          <p14:tracePt t="85572" x="2133600" y="3498850"/>
          <p14:tracePt t="85589" x="2108200" y="3568700"/>
          <p14:tracePt t="85605" x="2101850" y="3594100"/>
          <p14:tracePt t="85622" x="2095500" y="3606800"/>
          <p14:tracePt t="85639" x="2089150" y="3619500"/>
          <p14:tracePt t="85714" x="2089150" y="3613150"/>
          <p14:tracePt t="85720" x="2095500" y="3606800"/>
          <p14:tracePt t="85728" x="2095500" y="3594100"/>
          <p14:tracePt t="85738" x="2108200" y="3575050"/>
          <p14:tracePt t="85755" x="2209800" y="3429000"/>
          <p14:tracePt t="85772" x="2292350" y="3308350"/>
          <p14:tracePt t="85788" x="2374900" y="3194050"/>
          <p14:tracePt t="85805" x="2476500" y="3060700"/>
          <p14:tracePt t="85822" x="2552700" y="2990850"/>
          <p14:tracePt t="85838" x="2628900" y="2946400"/>
          <p14:tracePt t="85841" x="2660650" y="2933700"/>
          <p14:tracePt t="85855" x="2736850" y="2901950"/>
          <p14:tracePt t="85872" x="2787650" y="2889250"/>
          <p14:tracePt t="85888" x="2838450" y="2882900"/>
          <p14:tracePt t="85905" x="2851150" y="2882900"/>
          <p14:tracePt t="85922" x="2857500" y="2882900"/>
          <p14:tracePt t="85939" x="2863850" y="2882900"/>
          <p14:tracePt t="85986" x="2863850" y="2889250"/>
          <p14:tracePt t="86014" x="2863850" y="2895600"/>
          <p14:tracePt t="86021" x="2857500" y="2901950"/>
          <p14:tracePt t="86028" x="2857500" y="2908300"/>
          <p14:tracePt t="86039" x="2844800" y="2921000"/>
          <p14:tracePt t="86055" x="2774950" y="2997200"/>
          <p14:tracePt t="86072" x="2698750" y="3067050"/>
          <p14:tracePt t="86089" x="2590800" y="3155950"/>
          <p14:tracePt t="86105" x="2476500" y="3251200"/>
          <p14:tracePt t="86122" x="2381250" y="3302000"/>
          <p14:tracePt t="86138" x="2254250" y="3390900"/>
          <p14:tracePt t="86155" x="2178050" y="3435350"/>
          <p14:tracePt t="86172" x="2133600" y="3460750"/>
          <p14:tracePt t="86189" x="2095500" y="3479800"/>
          <p14:tracePt t="86205" x="2082800" y="3486150"/>
          <p14:tracePt t="86222" x="2082800" y="3492500"/>
          <p14:tracePt t="86344" x="2076450" y="3486150"/>
          <p14:tracePt t="86361" x="2076450" y="3479800"/>
          <p14:tracePt t="86382" x="2076450" y="3473450"/>
          <p14:tracePt t="86390" x="2076450" y="3467100"/>
          <p14:tracePt t="86459" x="2076450" y="3460750"/>
          <p14:tracePt t="86473" x="2082800" y="3460750"/>
          <p14:tracePt t="86479" x="2095500" y="3460750"/>
          <p14:tracePt t="86488" x="2101850" y="3460750"/>
          <p14:tracePt t="86505" x="2127250" y="3467100"/>
          <p14:tracePt t="86522" x="2178050" y="3505200"/>
          <p14:tracePt t="86538" x="2216150" y="3556000"/>
          <p14:tracePt t="86555" x="2247900" y="3606800"/>
          <p14:tracePt t="86572" x="2266950" y="3663950"/>
          <p14:tracePt t="86588" x="2279650" y="3702050"/>
          <p14:tracePt t="86605" x="2279650" y="3733800"/>
          <p14:tracePt t="86622" x="2279650" y="3740150"/>
          <p14:tracePt t="86702" x="2286000" y="3740150"/>
          <p14:tracePt t="86710" x="2292350" y="3727450"/>
          <p14:tracePt t="86716" x="2298700" y="3702050"/>
          <p14:tracePt t="86738" x="2349500" y="3581400"/>
          <p14:tracePt t="86756" x="2413000" y="3441700"/>
          <p14:tracePt t="86772" x="2565400" y="3225800"/>
          <p14:tracePt t="86788" x="2686050" y="3092450"/>
          <p14:tracePt t="86805" x="2819400" y="2990850"/>
          <p14:tracePt t="86822" x="3041650" y="2870200"/>
          <p14:tracePt t="86839" x="3225800" y="2819400"/>
          <p14:tracePt t="86855" x="3397250" y="2806700"/>
          <p14:tracePt t="86872" x="3632200" y="2838450"/>
          <p14:tracePt t="86889" x="3797300" y="2889250"/>
          <p14:tracePt t="86905" x="3962400" y="2978150"/>
          <p14:tracePt t="86922" x="4013200" y="3009900"/>
          <p14:tracePt t="86939" x="4038600" y="3035300"/>
          <p14:tracePt t="86972" x="4032250" y="3041650"/>
          <p14:tracePt t="86988" x="3956050" y="3079750"/>
          <p14:tracePt t="87005" x="3829050" y="3130550"/>
          <p14:tracePt t="87022" x="3689350" y="3181350"/>
          <p14:tracePt t="87038" x="3384550" y="3270250"/>
          <p14:tracePt t="87055" x="3143250" y="3352800"/>
          <p14:tracePt t="87072" x="2838450" y="3460750"/>
          <p14:tracePt t="87088" x="2628900" y="3524250"/>
          <p14:tracePt t="87105" x="2489200" y="3549650"/>
          <p14:tracePt t="87122" x="2317750" y="3556000"/>
          <p14:tracePt t="87138" x="2247900" y="3543300"/>
          <p14:tracePt t="87155" x="2184400" y="3511550"/>
          <p14:tracePt t="87172" x="2165350" y="3479800"/>
          <p14:tracePt t="87189" x="2152650" y="3448050"/>
          <p14:tracePt t="87205" x="2152650" y="3378200"/>
          <p14:tracePt t="87222" x="2171700" y="3295650"/>
          <p14:tracePt t="87238" x="2228850" y="3155950"/>
          <p14:tracePt t="87255" x="2273300" y="3067050"/>
          <p14:tracePt t="87272" x="2330450" y="2971800"/>
          <p14:tracePt t="87288" x="2400300" y="2876550"/>
          <p14:tracePt t="87305" x="2470150" y="2832100"/>
          <p14:tracePt t="87322" x="2565400" y="2806700"/>
          <p14:tracePt t="87338" x="2641600" y="2806700"/>
          <p14:tracePt t="87343" x="2673350" y="2806700"/>
          <p14:tracePt t="87355" x="2698750" y="2806700"/>
          <p14:tracePt t="87372" x="2768600" y="2863850"/>
          <p14:tracePt t="87388" x="2800350" y="2940050"/>
          <p14:tracePt t="87405" x="2800350" y="3067050"/>
          <p14:tracePt t="87422" x="2768600" y="3143250"/>
          <p14:tracePt t="87438" x="2717800" y="3225800"/>
          <p14:tracePt t="87455" x="2584450" y="3352800"/>
          <p14:tracePt t="87472" x="2489200" y="3435350"/>
          <p14:tracePt t="87489" x="2362200" y="3505200"/>
          <p14:tracePt t="87505" x="2254250" y="3543300"/>
          <p14:tracePt t="87522" x="2171700" y="3549650"/>
          <p14:tracePt t="87538" x="2044700" y="3536950"/>
          <p14:tracePt t="87555" x="1974850" y="3505200"/>
          <p14:tracePt t="87572" x="1936750" y="3486150"/>
          <p14:tracePt t="87588" x="1892300" y="3448050"/>
          <p14:tracePt t="87605" x="1873250" y="3416300"/>
          <p14:tracePt t="87622" x="1854200" y="3378200"/>
          <p14:tracePt t="87638" x="1854200" y="3333750"/>
          <p14:tracePt t="87655" x="1873250" y="3263900"/>
          <p14:tracePt t="87672" x="1911350" y="3168650"/>
          <p14:tracePt t="87688" x="1962150" y="3079750"/>
          <p14:tracePt t="87705" x="2051050" y="2965450"/>
          <p14:tracePt t="87722" x="2159000" y="2882900"/>
          <p14:tracePt t="87738" x="2241550" y="2844800"/>
          <p14:tracePt t="87755" x="2368550" y="2813050"/>
          <p14:tracePt t="87772" x="2463800" y="2813050"/>
          <p14:tracePt t="87789" x="2654300" y="2851150"/>
          <p14:tracePt t="87805" x="2755900" y="2908300"/>
          <p14:tracePt t="87822" x="2838450" y="2984500"/>
          <p14:tracePt t="87838" x="2908300" y="3149600"/>
          <p14:tracePt t="87855" x="2914650" y="3232150"/>
          <p14:tracePt t="87872" x="2857500" y="3416300"/>
          <p14:tracePt t="87889" x="2736850" y="3606800"/>
          <p14:tracePt t="87905" x="2578100" y="3797300"/>
          <p14:tracePt t="87922" x="2381250" y="4006850"/>
          <p14:tracePt t="87938" x="2266950" y="4089400"/>
          <p14:tracePt t="87955" x="2159000" y="4140200"/>
          <p14:tracePt t="87972" x="2038350" y="4171950"/>
          <p14:tracePt t="87989" x="1981200" y="4171950"/>
          <p14:tracePt t="88005" x="1911350" y="4146550"/>
          <p14:tracePt t="88022" x="1879600" y="4121150"/>
          <p14:tracePt t="88039" x="1847850" y="4076700"/>
          <p14:tracePt t="88055" x="1841500" y="4025900"/>
          <p14:tracePt t="88072" x="1847850" y="3917950"/>
          <p14:tracePt t="88088" x="1898650" y="3708400"/>
          <p14:tracePt t="88105" x="1936750" y="3575050"/>
          <p14:tracePt t="88122" x="2006600" y="3422650"/>
          <p14:tracePt t="88138" x="2152650" y="3206750"/>
          <p14:tracePt t="88155" x="2247900" y="3092450"/>
          <p14:tracePt t="88172" x="2381250" y="2984500"/>
          <p14:tracePt t="88189" x="2514600" y="2927350"/>
          <p14:tracePt t="88205" x="2654300" y="2895600"/>
          <p14:tracePt t="88222" x="2882900" y="2870200"/>
          <p14:tracePt t="88239" x="3041650" y="2870200"/>
          <p14:tracePt t="88255" x="3194050" y="2914650"/>
          <p14:tracePt t="88272" x="3378200" y="3028950"/>
          <p14:tracePt t="88289" x="3460750" y="3149600"/>
          <p14:tracePt t="88305" x="3517900" y="3314700"/>
          <p14:tracePt t="88322" x="3530600" y="3416300"/>
          <p14:tracePt t="88339" x="3530600" y="3543300"/>
          <p14:tracePt t="88355" x="3505200" y="3657600"/>
          <p14:tracePt t="88372" x="3486150" y="3752850"/>
          <p14:tracePt t="88389" x="3429000" y="3848100"/>
          <p14:tracePt t="88405" x="3365500" y="3892550"/>
          <p14:tracePt t="88422" x="3282950" y="3911600"/>
          <p14:tracePt t="88439" x="3149600" y="3924300"/>
          <p14:tracePt t="88455" x="3073400" y="3924300"/>
          <p14:tracePt t="88472" x="2952750" y="3879850"/>
          <p14:tracePt t="88489" x="2882900" y="3835400"/>
          <p14:tracePt t="88505" x="2781300" y="3771900"/>
          <p14:tracePt t="88522" x="2730500" y="3733800"/>
          <p14:tracePt t="88539" x="2705100" y="3695700"/>
          <p14:tracePt t="88555" x="2660650" y="3606800"/>
          <p14:tracePt t="88572" x="2641600" y="3549650"/>
          <p14:tracePt t="88589" x="2635250" y="3473450"/>
          <p14:tracePt t="88605" x="2628900" y="3378200"/>
          <p14:tracePt t="88622" x="2635250" y="3333750"/>
          <p14:tracePt t="88639" x="2654300" y="3257550"/>
          <p14:tracePt t="88655" x="2686050" y="3200400"/>
          <p14:tracePt t="88672" x="2711450" y="3149600"/>
          <p14:tracePt t="88689" x="2768600" y="3079750"/>
          <p14:tracePt t="88705" x="2794000" y="3054350"/>
          <p14:tracePt t="88722" x="2806700" y="3035300"/>
          <p14:tracePt t="88738" x="2819400" y="3035300"/>
          <p14:tracePt t="88772" x="2832100" y="3041650"/>
          <p14:tracePt t="88789" x="2851150" y="3054350"/>
          <p14:tracePt t="88805" x="2876550" y="3067050"/>
          <p14:tracePt t="88822" x="2908300" y="3067050"/>
          <p14:tracePt t="88839" x="2940050" y="3067050"/>
          <p14:tracePt t="88843" x="2959100" y="3067050"/>
          <p14:tracePt t="88855" x="2997200" y="3060700"/>
          <p14:tracePt t="88872" x="3073400" y="3035300"/>
          <p14:tracePt t="88889" x="3251200" y="2978150"/>
          <p14:tracePt t="88905" x="3403600" y="2940050"/>
          <p14:tracePt t="88922" x="3575050" y="2895600"/>
          <p14:tracePt t="88939" x="3892550" y="2876550"/>
          <p14:tracePt t="88955" x="4140200" y="2889250"/>
          <p14:tracePt t="88972" x="4457700" y="2933700"/>
          <p14:tracePt t="88989" x="4616450" y="2965450"/>
          <p14:tracePt t="89005" x="4730750" y="2990850"/>
          <p14:tracePt t="89022" x="4864100" y="3035300"/>
          <p14:tracePt t="89039" x="4927600" y="3054350"/>
          <p14:tracePt t="89055" x="4959350" y="3067050"/>
          <p14:tracePt t="89072" x="4984750" y="3073400"/>
          <p14:tracePt t="89089" x="4991100" y="3073400"/>
          <p14:tracePt t="89105" x="4997450" y="3073400"/>
          <p14:tracePt t="89122" x="5003800" y="3067050"/>
          <p14:tracePt t="89138" x="5016500" y="3035300"/>
          <p14:tracePt t="89155" x="5029200" y="3009900"/>
          <p14:tracePt t="89172" x="5041900" y="2984500"/>
          <p14:tracePt t="89188" x="5067300" y="2952750"/>
          <p14:tracePt t="89205" x="5092700" y="2921000"/>
          <p14:tracePt t="89222" x="5124450" y="2901950"/>
          <p14:tracePt t="89238" x="5175250" y="2889250"/>
          <p14:tracePt t="89255" x="5219700" y="2882900"/>
          <p14:tracePt t="89272" x="5264150" y="2882900"/>
          <p14:tracePt t="89289" x="5276850" y="2882900"/>
          <p14:tracePt t="89305" x="5289550" y="2882900"/>
          <p14:tracePt t="89322" x="5295900" y="2882900"/>
          <p14:tracePt t="90935" x="5264150" y="2889250"/>
          <p14:tracePt t="90943" x="5200650" y="2901950"/>
          <p14:tracePt t="90956" x="5111750" y="2908300"/>
          <p14:tracePt t="90972" x="4838700" y="2933700"/>
          <p14:tracePt t="90990" x="4533900" y="2997200"/>
          <p14:tracePt t="91006" x="3981450" y="3124200"/>
          <p14:tracePt t="91022" x="3575050" y="3225800"/>
          <p14:tracePt t="91072" x="2667000" y="3346450"/>
          <p14:tracePt t="91122" x="2089150" y="3295650"/>
          <p14:tracePt t="91172" x="1835150" y="3136900"/>
          <p14:tracePt t="91189" x="1816100" y="3111500"/>
          <p14:tracePt t="91206" x="1797050" y="3098800"/>
          <p14:tracePt t="91222" x="1790700" y="3086100"/>
          <p14:tracePt t="91239" x="1784350" y="3086100"/>
          <p14:tracePt t="91277" x="1784350" y="3092450"/>
          <p14:tracePt t="91289" x="1765300" y="3105150"/>
          <p14:tracePt t="91305" x="1695450" y="3206750"/>
          <p14:tracePt t="91322" x="1619250" y="3314700"/>
          <p14:tracePt t="91339" x="1504950" y="3486150"/>
          <p14:tracePt t="91355" x="1435100" y="3562350"/>
          <p14:tracePt t="91372" x="1377950" y="3606800"/>
          <p14:tracePt t="91389" x="1314450" y="3644900"/>
          <p14:tracePt t="91405" x="1295400" y="3644900"/>
          <p14:tracePt t="91422" x="1276350" y="3625850"/>
          <p14:tracePt t="91439" x="1282700" y="3549650"/>
          <p14:tracePt t="91455" x="1314450" y="3397250"/>
          <p14:tracePt t="91472" x="1422400" y="3048000"/>
          <p14:tracePt t="91489" x="1530350" y="2774950"/>
          <p14:tracePt t="91506" x="1631950" y="2552700"/>
          <p14:tracePt t="91522" x="1803400" y="2355850"/>
          <p14:tracePt t="91539" x="1930400" y="2279650"/>
          <p14:tracePt t="91555" x="2038350" y="2254250"/>
          <p14:tracePt t="91572" x="2216150" y="2279650"/>
          <p14:tracePt t="91589" x="2362200" y="2368550"/>
          <p14:tracePt t="91605" x="2546350" y="2584450"/>
          <p14:tracePt t="91622" x="2603500" y="2749550"/>
          <p14:tracePt t="91639" x="2654300" y="2959100"/>
          <p14:tracePt t="91656" x="2654300" y="3086100"/>
          <p14:tracePt t="91672" x="2628900" y="3187700"/>
          <p14:tracePt t="91689" x="2578100" y="3327400"/>
          <p14:tracePt t="91706" x="2508250" y="3403600"/>
          <p14:tracePt t="91722" x="2393950" y="3486150"/>
          <p14:tracePt t="91739" x="2311400" y="3524250"/>
          <p14:tracePt t="91755" x="2260600" y="3536950"/>
          <p14:tracePt t="91772" x="2197100" y="3536950"/>
          <p14:tracePt t="91789" x="2171700" y="3505200"/>
          <p14:tracePt t="91806" x="2139950" y="3454400"/>
          <p14:tracePt t="91822" x="2114550" y="3308350"/>
          <p14:tracePt t="91839" x="2114550" y="3168650"/>
          <p14:tracePt t="91842" x="2114550" y="3098800"/>
          <p14:tracePt t="91856" x="2120900" y="2978150"/>
          <p14:tracePt t="91872" x="2146300" y="2857500"/>
          <p14:tracePt t="91889" x="2203450" y="2679700"/>
          <p14:tracePt t="91905" x="2241550" y="2603500"/>
          <p14:tracePt t="91922" x="2286000" y="2559050"/>
          <p14:tracePt t="91939" x="2381250" y="2520950"/>
          <p14:tracePt t="91955" x="2451100" y="2520950"/>
          <p14:tracePt t="91972" x="2597150" y="2571750"/>
          <p14:tracePt t="91989" x="2686050" y="2641600"/>
          <p14:tracePt t="92005" x="2768600" y="2749550"/>
          <p14:tracePt t="92022" x="2825750" y="2857500"/>
          <p14:tracePt t="92039" x="2832100" y="2914650"/>
          <p14:tracePt t="92056" x="2825750" y="2984500"/>
          <p14:tracePt t="92072" x="2774950" y="3105150"/>
          <p14:tracePt t="92089" x="2711450" y="3187700"/>
          <p14:tracePt t="92105" x="2603500" y="3289300"/>
          <p14:tracePt t="92122" x="2520950" y="3327400"/>
          <p14:tracePt t="92139" x="2438400" y="3340100"/>
          <p14:tracePt t="92155" x="2343150" y="3346450"/>
          <p14:tracePt t="92172" x="2279650" y="3340100"/>
          <p14:tracePt t="92189" x="2209800" y="3295650"/>
          <p14:tracePt t="92205" x="2171700" y="3251200"/>
          <p14:tracePt t="92222" x="2139950" y="3187700"/>
          <p14:tracePt t="92239" x="2120900" y="3073400"/>
          <p14:tracePt t="92255" x="2120900" y="3009900"/>
          <p14:tracePt t="92272" x="2133600" y="2908300"/>
          <p14:tracePt t="92289" x="2139950" y="2851150"/>
          <p14:tracePt t="92306" x="2146300" y="2813050"/>
          <p14:tracePt t="92322" x="2152650" y="2755900"/>
          <p14:tracePt t="92339" x="2171700" y="2730500"/>
          <p14:tracePt t="92343" x="2184400" y="2717800"/>
          <p14:tracePt t="92356" x="2197100" y="2698750"/>
          <p14:tracePt t="92372" x="2241550" y="2660650"/>
          <p14:tracePt t="92389" x="2305050" y="2641600"/>
          <p14:tracePt t="92406" x="2425700" y="2635250"/>
          <p14:tracePt t="92422" x="2527300" y="2667000"/>
          <p14:tracePt t="92439" x="2654300" y="2794000"/>
          <p14:tracePt t="92455" x="2692400" y="2895600"/>
          <p14:tracePt t="92472" x="2698750" y="2990850"/>
          <p14:tracePt t="92489" x="2667000" y="3136900"/>
          <p14:tracePt t="92505" x="2603500" y="3244850"/>
          <p14:tracePt t="92522" x="2463800" y="3403600"/>
          <p14:tracePt t="92539" x="2355850" y="3486150"/>
          <p14:tracePt t="92556" x="2273300" y="3530600"/>
          <p14:tracePt t="92572" x="2178050" y="3536950"/>
          <p14:tracePt t="92589" x="2146300" y="3530600"/>
          <p14:tracePt t="92605" x="2101850" y="3448050"/>
          <p14:tracePt t="92622" x="2082800" y="3340100"/>
          <p14:tracePt t="92639" x="2082800" y="3181350"/>
          <p14:tracePt t="92656" x="2120900" y="2927350"/>
          <p14:tracePt t="92672" x="2178050" y="2724150"/>
          <p14:tracePt t="92689" x="2235200" y="2546350"/>
          <p14:tracePt t="92705" x="2343150" y="2381250"/>
          <p14:tracePt t="92722" x="2419350" y="2324100"/>
          <p14:tracePt t="92739" x="2571750" y="2273300"/>
          <p14:tracePt t="92755" x="2673350" y="2273300"/>
          <p14:tracePt t="92772" x="2762250" y="2305050"/>
          <p14:tracePt t="92789" x="2857500" y="2387600"/>
          <p14:tracePt t="92806" x="2901950" y="2438400"/>
          <p14:tracePt t="92822" x="2908300" y="2451100"/>
        </p14:tracePtLst>
      </p14:laserTrace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type="body" idx="1"/>
          </p:nvPr>
        </p:nvSpPr>
        <p:spPr/>
        <p:txBody>
          <a:bodyPr/>
          <a:lstStyle/>
          <a:p>
            <a:pPr eaLnBrk="1" hangingPunct="1"/>
            <a:r>
              <a:rPr lang="nb-NO" altLang="en-US" smtClean="0">
                <a:solidFill>
                  <a:schemeClr val="bg1"/>
                </a:solidFill>
              </a:rPr>
              <a:t>Transmission</a:t>
            </a:r>
          </a:p>
          <a:p>
            <a:pPr eaLnBrk="1" hangingPunct="1">
              <a:buFontTx/>
              <a:buNone/>
            </a:pPr>
            <a:r>
              <a:rPr lang="nb-NO" altLang="en-US" smtClean="0">
                <a:solidFill>
                  <a:schemeClr val="bg1"/>
                </a:solidFill>
              </a:rPr>
              <a:t> the second link in the chain of infection.</a:t>
            </a:r>
          </a:p>
          <a:p>
            <a:pPr eaLnBrk="1" hangingPunct="1">
              <a:buFontTx/>
              <a:buNone/>
            </a:pPr>
            <a:r>
              <a:rPr lang="nb-NO" altLang="en-US" smtClean="0">
                <a:solidFill>
                  <a:schemeClr val="bg1"/>
                </a:solidFill>
              </a:rPr>
              <a:t> It is the spread of an infectious agent through the environment or to another person.</a:t>
            </a:r>
          </a:p>
          <a:p>
            <a:pPr eaLnBrk="1" hangingPunct="1">
              <a:buFontTx/>
              <a:buNone/>
            </a:pPr>
            <a:r>
              <a:rPr lang="nb-NO" altLang="en-US" smtClean="0">
                <a:solidFill>
                  <a:schemeClr val="bg1"/>
                </a:solidFill>
              </a:rPr>
              <a:t>Transmission can be direct or indirect.</a:t>
            </a:r>
            <a:endParaRPr lang="en-US" altLang="en-US" smtClean="0">
              <a:solidFill>
                <a:schemeClr val="bg1"/>
              </a:solidFill>
            </a:endParaRPr>
          </a:p>
        </p:txBody>
      </p:sp>
      <p:sp>
        <p:nvSpPr>
          <p:cNvPr id="13315" name="Rectangle 4"/>
          <p:cNvSpPr>
            <a:spLocks noGrp="1" noChangeArrowheads="1"/>
          </p:cNvSpPr>
          <p:nvPr>
            <p:ph type="title"/>
          </p:nvPr>
        </p:nvSpPr>
        <p:spPr>
          <a:noFill/>
        </p:spPr>
        <p:txBody>
          <a:bodyPr/>
          <a:lstStyle/>
          <a:p>
            <a:pPr eaLnBrk="1" hangingPunct="1"/>
            <a:r>
              <a:rPr lang="nb-NO" altLang="en-US" b="1" i="1" smtClean="0">
                <a:solidFill>
                  <a:srgbClr val="FFCC00"/>
                </a:solidFill>
              </a:rPr>
              <a:t>Chain of infection</a:t>
            </a:r>
            <a:endParaRPr lang="en-US" altLang="en-US" b="1" i="1" smtClean="0">
              <a:solidFill>
                <a:srgbClr val="FFCC00"/>
              </a:solidFill>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04238" y="6218238"/>
            <a:ext cx="487362" cy="487362"/>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46759"/>
    </mc:Choice>
    <mc:Fallback>
      <p:transition spd="slow" advTm="467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363">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5363">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5363">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536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6323" x="2959100" y="2349500"/>
          <p14:tracePt t="26330" x="3060700" y="2184400"/>
          <p14:tracePt t="26340" x="3181350" y="1955800"/>
          <p14:tracePt t="26350" x="3327400" y="1739900"/>
          <p14:tracePt t="26366" x="3594100" y="1327150"/>
          <p14:tracePt t="26385" x="3848100" y="850900"/>
          <p14:tracePt t="26400" x="3956050" y="660400"/>
          <p14:tracePt t="26449" x="4597400" y="254000"/>
          <p14:tracePt t="26498" x="5759450" y="704850"/>
          <p14:tracePt t="26549" x="6597650" y="1212850"/>
          <p14:tracePt t="26567" x="6680200" y="1295400"/>
          <p14:tracePt t="26582" x="6775450" y="1435100"/>
          <p14:tracePt t="26599" x="6838950" y="1587500"/>
          <p14:tracePt t="26602" x="6858000" y="1689100"/>
          <p14:tracePt t="26615" x="6883400" y="1879600"/>
          <p14:tracePt t="26632" x="6889750" y="2101850"/>
          <p14:tracePt t="26649" x="6851650" y="2324100"/>
          <p14:tracePt t="26666" x="6724650" y="2787650"/>
          <p14:tracePt t="26682" x="6635750" y="3041650"/>
          <p14:tracePt t="26699" x="6419850" y="3505200"/>
          <p14:tracePt t="26715" x="6286500" y="3784600"/>
          <p14:tracePt t="26732" x="6210300" y="3975100"/>
          <p14:tracePt t="26749" x="6140450" y="4159250"/>
          <p14:tracePt t="26765" x="6127750" y="4222750"/>
          <p14:tracePt t="26782" x="6121400" y="4241800"/>
          <p14:tracePt t="26799" x="6115050" y="4248150"/>
          <p14:tracePt t="26815" x="6115050" y="4254500"/>
          <p14:tracePt t="26832" x="6115050" y="4260850"/>
          <p14:tracePt t="26873" x="6102350" y="4267200"/>
          <p14:tracePt t="26880" x="6083300" y="4273550"/>
          <p14:tracePt t="26887" x="6057900" y="4286250"/>
          <p14:tracePt t="26899" x="6013450" y="4305300"/>
          <p14:tracePt t="26915" x="5765800" y="4387850"/>
          <p14:tracePt t="26932" x="5537200" y="4476750"/>
          <p14:tracePt t="26949" x="5295900" y="4584700"/>
          <p14:tracePt t="26966" x="4984750" y="4756150"/>
          <p14:tracePt t="26982" x="4857750" y="4838700"/>
          <p14:tracePt t="26999" x="4737100" y="4908550"/>
          <p14:tracePt t="27015" x="4705350" y="4914900"/>
          <p14:tracePt t="27032" x="4692650" y="4921250"/>
          <p14:tracePt t="27049" x="4686300" y="4921250"/>
          <p14:tracePt t="27082" x="4686300" y="4914900"/>
          <p14:tracePt t="27443" x="4673600" y="4864100"/>
          <p14:tracePt t="27450" x="4654550" y="4787900"/>
          <p14:tracePt t="27460" x="4648200" y="4718050"/>
          <p14:tracePt t="27482" x="4648200" y="4464050"/>
          <p14:tracePt t="27500" x="4692650" y="4248150"/>
          <p14:tracePt t="27516" x="4819650" y="3962400"/>
          <p14:tracePt t="27565" x="5200650" y="3651250"/>
          <p14:tracePt t="27615" x="5670550" y="3708400"/>
          <p14:tracePt t="27619" x="5721350" y="3721100"/>
          <p14:tracePt t="27665" x="5899150" y="3790950"/>
          <p14:tracePt t="27682" x="5911850" y="3797300"/>
          <p14:tracePt t="27699" x="5911850" y="3803650"/>
          <p14:tracePt t="27787" x="5911850" y="3810000"/>
          <p14:tracePt t="27792" x="5892800" y="3816350"/>
          <p14:tracePt t="27799" x="5867400" y="3829050"/>
          <p14:tracePt t="27816" x="5778500" y="3854450"/>
          <p14:tracePt t="27832" x="5632450" y="3892550"/>
          <p14:tracePt t="27849" x="5314950" y="3994150"/>
          <p14:tracePt t="27866" x="5073650" y="4070350"/>
          <p14:tracePt t="27882" x="4845050" y="4159250"/>
          <p14:tracePt t="27899" x="4578350" y="4254500"/>
          <p14:tracePt t="27916" x="4470400" y="4305300"/>
          <p14:tracePt t="27932" x="4394200" y="4356100"/>
          <p14:tracePt t="27949" x="4368800" y="4400550"/>
          <p14:tracePt t="27965" x="4362450" y="4476750"/>
          <p14:tracePt t="27982" x="4362450" y="4546600"/>
          <p14:tracePt t="27999" x="4362450" y="4610100"/>
          <p14:tracePt t="28016" x="4394200" y="4718050"/>
          <p14:tracePt t="28032" x="4406900" y="4756150"/>
          <p14:tracePt t="28049" x="4413250" y="4794250"/>
          <p14:tracePt t="28065" x="4419600" y="4813300"/>
          <p14:tracePt t="28161" x="4425950" y="4806950"/>
          <p14:tracePt t="28169" x="4425950" y="4794250"/>
          <p14:tracePt t="28175" x="4432300" y="4781550"/>
          <p14:tracePt t="28182" x="4438650" y="4762500"/>
          <p14:tracePt t="28199" x="4470400" y="4692650"/>
          <p14:tracePt t="28216" x="4533900" y="4584700"/>
          <p14:tracePt t="28232" x="4667250" y="4419600"/>
          <p14:tracePt t="28249" x="4762500" y="4349750"/>
          <p14:tracePt t="28266" x="4927600" y="4286250"/>
          <p14:tracePt t="28282" x="5041900" y="4279900"/>
          <p14:tracePt t="28299" x="5175250" y="4267200"/>
          <p14:tracePt t="28316" x="5314950" y="4286250"/>
          <p14:tracePt t="28332" x="5365750" y="4298950"/>
          <p14:tracePt t="28349" x="5391150" y="4305300"/>
          <p14:tracePt t="28365" x="5391150" y="4311650"/>
          <p14:tracePt t="28578" x="5397500" y="4311650"/>
          <p14:tracePt t="29427" x="5391150" y="4318000"/>
          <p14:tracePt t="29434" x="5378450" y="4318000"/>
          <p14:tracePt t="29444" x="5372100" y="4324350"/>
          <p14:tracePt t="29449" x="5353050" y="4330700"/>
          <p14:tracePt t="29466" x="5308600" y="4343400"/>
          <p14:tracePt t="29482" x="5257800" y="4362450"/>
          <p14:tracePt t="29499" x="5200650" y="4387850"/>
          <p14:tracePt t="29516" x="5156200" y="4400550"/>
          <p14:tracePt t="29566" x="4978400" y="4470400"/>
          <p14:tracePt t="29615" x="4781550" y="4533900"/>
          <p14:tracePt t="29666" x="4749800" y="4540250"/>
          <p14:tracePt t="29699" x="4743450" y="4540250"/>
          <p14:tracePt t="29830" x="4749800" y="4540250"/>
          <p14:tracePt t="29844" x="4756150" y="4533900"/>
          <p14:tracePt t="29854" x="4762500" y="4533900"/>
          <p14:tracePt t="29865" x="4794250" y="4527550"/>
          <p14:tracePt t="29882" x="4832350" y="4521200"/>
          <p14:tracePt t="29899" x="4870450" y="4508500"/>
          <p14:tracePt t="29916" x="4914900" y="4502150"/>
          <p14:tracePt t="29932" x="4933950" y="4502150"/>
          <p14:tracePt t="29949" x="4959350" y="4502150"/>
          <p14:tracePt t="29965" x="4991100" y="4508500"/>
          <p14:tracePt t="29982" x="5035550" y="4514850"/>
          <p14:tracePt t="29999" x="5111750" y="4540250"/>
          <p14:tracePt t="30016" x="5162550" y="4552950"/>
          <p14:tracePt t="30032" x="5219700" y="4578350"/>
          <p14:tracePt t="30049" x="5238750" y="4584700"/>
          <p14:tracePt t="30066" x="5251450" y="4591050"/>
          <p14:tracePt t="30117" x="5251450" y="4597400"/>
          <p14:tracePt t="30979" x="5251450" y="4603750"/>
          <p14:tracePt t="31104" x="5251450" y="4597400"/>
          <p14:tracePt t="31160" x="5251450" y="4591050"/>
          <p14:tracePt t="31181" x="5251450" y="4584700"/>
          <p14:tracePt t="31195" x="5251450" y="4578350"/>
          <p14:tracePt t="31211" x="5251450" y="4572000"/>
          <p14:tracePt t="31215" x="5245100" y="4565650"/>
          <p14:tracePt t="31266" x="5245100" y="4552950"/>
          <p14:tracePt t="31316" x="5245100" y="4546600"/>
          <p14:tracePt t="32386" x="5245100" y="4552950"/>
          <p14:tracePt t="32409" x="5245100" y="4559300"/>
          <p14:tracePt t="32454" x="5245100" y="4565650"/>
          <p14:tracePt t="32461" x="5251450" y="4565650"/>
          <p14:tracePt t="32504" x="5251450" y="4572000"/>
          <p14:tracePt t="33797" x="5251450" y="4578350"/>
          <p14:tracePt t="34117" x="5251450" y="4584700"/>
          <p14:tracePt t="38607" x="5251450" y="4591050"/>
          <p14:tracePt t="38625" x="5257800" y="4597400"/>
          <p14:tracePt t="38633" x="5257800" y="4610100"/>
          <p14:tracePt t="38638" x="5257800" y="4616450"/>
          <p14:tracePt t="38666" x="5238750" y="4679950"/>
          <p14:tracePt t="38682" x="5207000" y="4718050"/>
          <p14:tracePt t="38699" x="5156200" y="4775200"/>
          <p14:tracePt t="38749" x="5010150" y="4851400"/>
          <p14:tracePt t="38800" x="4876800" y="4876800"/>
          <p14:tracePt t="38849" x="4826000" y="4864100"/>
          <p14:tracePt t="38866" x="4794250" y="4838700"/>
          <p14:tracePt t="38883" x="4768850" y="4806950"/>
          <p14:tracePt t="38899" x="4730750" y="4743450"/>
          <p14:tracePt t="38916" x="4705350" y="4711700"/>
          <p14:tracePt t="38933" x="4686300" y="4667250"/>
          <p14:tracePt t="38949" x="4667250" y="4629150"/>
          <p14:tracePt t="38966" x="4667250" y="4610100"/>
          <p14:tracePt t="38982" x="4667250" y="4578350"/>
          <p14:tracePt t="39000" x="4673600" y="4540250"/>
          <p14:tracePt t="39016" x="4692650" y="4514850"/>
          <p14:tracePt t="39033" x="4718050" y="4476750"/>
          <p14:tracePt t="39049" x="4737100" y="4451350"/>
          <p14:tracePt t="39066" x="4762500" y="4445000"/>
          <p14:tracePt t="39083" x="4787900" y="4438650"/>
          <p14:tracePt t="39099" x="4826000" y="4438650"/>
          <p14:tracePt t="39103" x="4838700" y="4438650"/>
          <p14:tracePt t="39116" x="4876800" y="4451350"/>
          <p14:tracePt t="39133" x="4921250" y="4483100"/>
          <p14:tracePt t="39149" x="4984750" y="4546600"/>
          <p14:tracePt t="39166" x="5010150" y="4584700"/>
          <p14:tracePt t="39183" x="5029200" y="4629150"/>
          <p14:tracePt t="39199" x="5029200" y="4679950"/>
          <p14:tracePt t="39216" x="5016500" y="4711700"/>
          <p14:tracePt t="39233" x="4997450" y="4749800"/>
          <p14:tracePt t="39249" x="4965700" y="4775200"/>
          <p14:tracePt t="39266" x="4921250" y="4800600"/>
          <p14:tracePt t="39283" x="4838700" y="4826000"/>
          <p14:tracePt t="39299" x="4781550" y="4832350"/>
          <p14:tracePt t="39316" x="4730750" y="4832350"/>
          <p14:tracePt t="39333" x="4641850" y="4819650"/>
          <p14:tracePt t="39349" x="4597400" y="4794250"/>
          <p14:tracePt t="39366" x="4540250" y="4749800"/>
          <p14:tracePt t="39383" x="4521200" y="4718050"/>
          <p14:tracePt t="39399" x="4502150" y="4673600"/>
          <p14:tracePt t="39416" x="4489450" y="4584700"/>
          <p14:tracePt t="39433" x="4489450" y="4527550"/>
          <p14:tracePt t="39449" x="4514850" y="4419600"/>
          <p14:tracePt t="39466" x="4572000" y="4324350"/>
          <p14:tracePt t="39483" x="4629150" y="4260850"/>
          <p14:tracePt t="39499" x="4724400" y="4171950"/>
          <p14:tracePt t="39516" x="4800600" y="4140200"/>
          <p14:tracePt t="39533" x="4895850" y="4146550"/>
          <p14:tracePt t="39549" x="4978400" y="4171950"/>
          <p14:tracePt t="39566" x="5035550" y="4216400"/>
          <p14:tracePt t="39583" x="5105400" y="4305300"/>
          <p14:tracePt t="39599" x="5124450" y="4368800"/>
          <p14:tracePt t="39603" x="5130800" y="4394200"/>
          <p14:tracePt t="39616" x="5130800" y="4432300"/>
          <p14:tracePt t="39633" x="5118100" y="4464050"/>
          <p14:tracePt t="39649" x="5086350" y="4489450"/>
          <p14:tracePt t="39666" x="5022850" y="4533900"/>
          <p14:tracePt t="39683" x="4972050" y="4559300"/>
          <p14:tracePt t="39699" x="4902200" y="4584700"/>
          <p14:tracePt t="39716" x="4870450" y="4603750"/>
          <p14:tracePt t="39733" x="4838700" y="4603750"/>
          <p14:tracePt t="39750" x="4768850" y="4603750"/>
          <p14:tracePt t="39766" x="4737100" y="4597400"/>
          <p14:tracePt t="39783" x="4673600" y="4591050"/>
          <p14:tracePt t="39800" x="4622800" y="4578350"/>
          <p14:tracePt t="39816" x="4597400" y="4565650"/>
          <p14:tracePt t="39833" x="4559300" y="4559300"/>
          <p14:tracePt t="39849" x="4552950" y="4552950"/>
          <p14:tracePt t="39866" x="4546600" y="4552950"/>
          <p14:tracePt t="39883" x="4540250" y="4559300"/>
          <p14:tracePt t="39899" x="4514850" y="4584700"/>
          <p14:tracePt t="39916" x="4445000" y="4686300"/>
          <p14:tracePt t="39933" x="4381500" y="4787900"/>
          <p14:tracePt t="39949" x="4267200" y="4953000"/>
          <p14:tracePt t="39966" x="4222750" y="5035550"/>
          <p14:tracePt t="39983" x="4184650" y="5092700"/>
          <p14:tracePt t="39999" x="4165600" y="5130800"/>
          <p14:tracePt t="40016" x="4165600" y="5137150"/>
          <p14:tracePt t="40033" x="4159250" y="5137150"/>
          <p14:tracePt t="40291" x="4159250" y="5130800"/>
          <p14:tracePt t="40308" x="4159250" y="5118100"/>
          <p14:tracePt t="40315" x="4159250" y="5105400"/>
          <p14:tracePt t="40318" x="4159250" y="5092700"/>
          <p14:tracePt t="40334" x="4165600" y="5067300"/>
          <p14:tracePt t="40349" x="4184650" y="4972050"/>
          <p14:tracePt t="40400" x="4298950" y="4660900"/>
          <p14:tracePt t="40450" x="4603750" y="4127500"/>
          <p14:tracePt t="40499" x="5168900" y="3759200"/>
          <p14:tracePt t="40516" x="5588000" y="3644900"/>
          <p14:tracePt t="40533" x="5854700" y="3606800"/>
          <p14:tracePt t="40549" x="6280150" y="3644900"/>
          <p14:tracePt t="40566" x="6477000" y="3702050"/>
          <p14:tracePt t="40583" x="6692900" y="3778250"/>
          <p14:tracePt t="40599" x="6781800" y="3822700"/>
          <p14:tracePt t="40604" x="6813550" y="3835400"/>
          <p14:tracePt t="40616" x="6832600" y="3848100"/>
          <p14:tracePt t="40633" x="6858000" y="3860800"/>
          <p14:tracePt t="40649" x="6864350" y="3867150"/>
          <p14:tracePt t="40737" x="6858000" y="3867150"/>
          <p14:tracePt t="40743" x="6832600" y="3873500"/>
          <p14:tracePt t="40753" x="6794500" y="3879850"/>
          <p14:tracePt t="40766" x="6680200" y="3898900"/>
          <p14:tracePt t="40783" x="6527800" y="3905250"/>
          <p14:tracePt t="40800" x="6235700" y="3924300"/>
          <p14:tracePt t="40816" x="6045200" y="3930650"/>
          <p14:tracePt t="40833" x="5854700" y="3943350"/>
          <p14:tracePt t="40849" x="5588000" y="3968750"/>
          <p14:tracePt t="40866" x="5429250" y="3981450"/>
          <p14:tracePt t="40883" x="5232400" y="4025900"/>
          <p14:tracePt t="40899" x="5118100" y="4057650"/>
          <p14:tracePt t="40916" x="5035550" y="4102100"/>
          <p14:tracePt t="40933" x="4908550" y="4203700"/>
          <p14:tracePt t="40950" x="4845050" y="4260850"/>
          <p14:tracePt t="40966" x="4775200" y="4375150"/>
          <p14:tracePt t="40983" x="4730750" y="4464050"/>
          <p14:tracePt t="40999" x="4699000" y="4591050"/>
          <p14:tracePt t="41016" x="4667250" y="4705350"/>
          <p14:tracePt t="41033" x="4654550" y="4737100"/>
          <p14:tracePt t="41049" x="4654550" y="4762500"/>
          <p14:tracePt t="41066" x="4648200" y="4768850"/>
          <p14:tracePt t="41099" x="4648200" y="4775200"/>
          <p14:tracePt t="41217" x="4648200" y="4768850"/>
          <p14:tracePt t="41315" x="4648200" y="4762500"/>
          <p14:tracePt t="42054" x="4648200" y="4756150"/>
          <p14:tracePt t="42059" x="4648200" y="4743450"/>
          <p14:tracePt t="42066" x="4648200" y="4730750"/>
          <p14:tracePt t="42083" x="4660900" y="4654550"/>
          <p14:tracePt t="42100" x="4705350" y="4552950"/>
          <p14:tracePt t="42101" x="4730750" y="4470400"/>
          <p14:tracePt t="42117" x="4800600" y="4318000"/>
          <p14:tracePt t="42133" x="4902200" y="4171950"/>
          <p14:tracePt t="42150" x="5118100" y="3937000"/>
          <p14:tracePt t="42199" x="5765800" y="3746500"/>
          <p14:tracePt t="42250" x="6299200" y="3879850"/>
          <p14:tracePt t="42300" x="6388100" y="3924300"/>
          <p14:tracePt t="42358" x="6388100" y="3930650"/>
          <p14:tracePt t="42365" x="6375400" y="3930650"/>
          <p14:tracePt t="42373" x="6356350" y="3937000"/>
          <p14:tracePt t="42383" x="6337300" y="3943350"/>
          <p14:tracePt t="42399" x="6165850" y="3981450"/>
          <p14:tracePt t="42416" x="5994400" y="4025900"/>
          <p14:tracePt t="42433" x="5810250" y="4076700"/>
          <p14:tracePt t="42449" x="5499100" y="4159250"/>
          <p14:tracePt t="42466" x="5327650" y="4210050"/>
          <p14:tracePt t="42483" x="5080000" y="4279900"/>
          <p14:tracePt t="42500" x="4965700" y="4343400"/>
          <p14:tracePt t="42516" x="4889500" y="4400550"/>
          <p14:tracePt t="42533" x="4826000" y="4451350"/>
          <p14:tracePt t="42550" x="4806950" y="4476750"/>
          <p14:tracePt t="42566" x="4781550" y="4514850"/>
          <p14:tracePt t="42583" x="4781550" y="4540250"/>
          <p14:tracePt t="42600" x="4768850" y="4546600"/>
          <p14:tracePt t="42604" x="4768850" y="4552950"/>
          <p14:tracePt t="42616" x="4762500" y="4559300"/>
          <p14:tracePt t="42633" x="4762500" y="4565650"/>
          <p14:tracePt t="42650" x="4762500" y="4572000"/>
          <p14:tracePt t="42831" x="4762500" y="4565650"/>
          <p14:tracePt t="42846" x="4762500" y="4559300"/>
          <p14:tracePt t="42866" x="4762500" y="4552950"/>
          <p14:tracePt t="42873" x="4762500" y="4540250"/>
          <p14:tracePt t="42883" x="4762500" y="4527550"/>
          <p14:tracePt t="42899" x="4781550" y="4464050"/>
          <p14:tracePt t="42917" x="4826000" y="4349750"/>
          <p14:tracePt t="42933" x="4864100" y="4235450"/>
          <p14:tracePt t="42950" x="4959350" y="4095750"/>
          <p14:tracePt t="42966" x="5022850" y="4006850"/>
          <p14:tracePt t="42983" x="5111750" y="3924300"/>
          <p14:tracePt t="43000" x="5276850" y="3829050"/>
          <p14:tracePt t="43017" x="5403850" y="3797300"/>
          <p14:tracePt t="43033" x="5683250" y="3778250"/>
          <p14:tracePt t="43050" x="5861050" y="3797300"/>
          <p14:tracePt t="43066" x="6051550" y="3854450"/>
          <p14:tracePt t="43083" x="6311900" y="3975100"/>
          <p14:tracePt t="43100" x="6438900" y="4051300"/>
          <p14:tracePt t="43104" x="6477000" y="4070350"/>
          <p14:tracePt t="43116" x="6534150" y="4121150"/>
          <p14:tracePt t="43133" x="6553200" y="4146550"/>
          <p14:tracePt t="43150" x="6565900" y="4152900"/>
          <p14:tracePt t="43166" x="6565900" y="4159250"/>
        </p14:tracePtLst>
      </p14:laserTrace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p:txBody>
          <a:bodyPr/>
          <a:lstStyle/>
          <a:p>
            <a:pPr eaLnBrk="1" hangingPunct="1">
              <a:lnSpc>
                <a:spcPct val="90000"/>
              </a:lnSpc>
            </a:pPr>
            <a:r>
              <a:rPr lang="nb-NO" altLang="en-US" sz="2800" smtClean="0">
                <a:solidFill>
                  <a:schemeClr val="bg1"/>
                </a:solidFill>
              </a:rPr>
              <a:t>Transmission</a:t>
            </a:r>
          </a:p>
          <a:p>
            <a:pPr eaLnBrk="1" hangingPunct="1">
              <a:lnSpc>
                <a:spcPct val="90000"/>
              </a:lnSpc>
              <a:buFontTx/>
              <a:buNone/>
            </a:pPr>
            <a:r>
              <a:rPr lang="nb-NO" altLang="en-US" sz="2800" smtClean="0">
                <a:solidFill>
                  <a:schemeClr val="bg1"/>
                </a:solidFill>
              </a:rPr>
              <a:t> Indirect transmission may be vehicle –borne, vector borne, or airborne.</a:t>
            </a:r>
          </a:p>
          <a:p>
            <a:pPr eaLnBrk="1" hangingPunct="1">
              <a:lnSpc>
                <a:spcPct val="90000"/>
              </a:lnSpc>
              <a:buFontTx/>
              <a:buNone/>
            </a:pPr>
            <a:r>
              <a:rPr lang="nb-NO" altLang="en-US" sz="2800" smtClean="0">
                <a:solidFill>
                  <a:srgbClr val="FFCC00"/>
                </a:solidFill>
              </a:rPr>
              <a:t>Vehicle –borne-</a:t>
            </a:r>
            <a:r>
              <a:rPr lang="nb-NO" altLang="en-US" sz="2800" smtClean="0">
                <a:solidFill>
                  <a:schemeClr val="bg1"/>
                </a:solidFill>
              </a:rPr>
              <a:t> contaminated materials- such as food, clothes, cooking utensils.</a:t>
            </a:r>
          </a:p>
          <a:p>
            <a:pPr eaLnBrk="1" hangingPunct="1">
              <a:lnSpc>
                <a:spcPct val="90000"/>
              </a:lnSpc>
              <a:buFontTx/>
              <a:buNone/>
            </a:pPr>
            <a:r>
              <a:rPr lang="nb-NO" altLang="en-US" sz="2800" smtClean="0">
                <a:solidFill>
                  <a:srgbClr val="FFCC00"/>
                </a:solidFill>
              </a:rPr>
              <a:t>Vector borne-</a:t>
            </a:r>
            <a:r>
              <a:rPr lang="nb-NO" altLang="en-US" sz="2800" smtClean="0">
                <a:solidFill>
                  <a:schemeClr val="bg1"/>
                </a:solidFill>
              </a:rPr>
              <a:t> the agent is carried by an insect or animal.</a:t>
            </a:r>
          </a:p>
          <a:p>
            <a:pPr eaLnBrk="1" hangingPunct="1">
              <a:lnSpc>
                <a:spcPct val="90000"/>
              </a:lnSpc>
              <a:buFontTx/>
              <a:buNone/>
            </a:pPr>
            <a:r>
              <a:rPr lang="nb-NO" altLang="en-US" sz="2800" smtClean="0">
                <a:solidFill>
                  <a:schemeClr val="bg1"/>
                </a:solidFill>
              </a:rPr>
              <a:t>The distinction between types of transmission is important when methods for control of communicable diseases are being selected.</a:t>
            </a:r>
            <a:endParaRPr lang="en-US" altLang="en-US" sz="2800" smtClean="0">
              <a:solidFill>
                <a:schemeClr val="bg1"/>
              </a:solidFill>
            </a:endParaRPr>
          </a:p>
        </p:txBody>
      </p:sp>
      <p:sp>
        <p:nvSpPr>
          <p:cNvPr id="14339" name="Rectangle 4"/>
          <p:cNvSpPr>
            <a:spLocks noGrp="1" noChangeArrowheads="1"/>
          </p:cNvSpPr>
          <p:nvPr>
            <p:ph type="title"/>
          </p:nvPr>
        </p:nvSpPr>
        <p:spPr>
          <a:noFill/>
        </p:spPr>
        <p:txBody>
          <a:bodyPr/>
          <a:lstStyle/>
          <a:p>
            <a:pPr eaLnBrk="1" hangingPunct="1"/>
            <a:r>
              <a:rPr lang="nb-NO" altLang="en-US" b="1" i="1" smtClean="0">
                <a:solidFill>
                  <a:srgbClr val="FFCC00"/>
                </a:solidFill>
              </a:rPr>
              <a:t>Chain of infection</a:t>
            </a:r>
            <a:endParaRPr lang="en-US" altLang="en-US" b="1" i="1" smtClean="0">
              <a:solidFill>
                <a:srgbClr val="FFCC00"/>
              </a:solidFill>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04238" y="6218238"/>
            <a:ext cx="487362" cy="487362"/>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65751"/>
    </mc:Choice>
    <mc:Fallback>
      <p:transition spd="slow" advTm="657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638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638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638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638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996" x="6565900" y="4146550"/>
          <p14:tracePt t="3002" x="6565900" y="4121150"/>
          <p14:tracePt t="3010" x="6565900" y="4095750"/>
          <p14:tracePt t="3024" x="6565900" y="4038600"/>
          <p14:tracePt t="3041" x="6565900" y="3975100"/>
          <p14:tracePt t="3058" x="6565900" y="3873500"/>
          <p14:tracePt t="3075" x="6572250" y="3683000"/>
          <p14:tracePt t="3091" x="6572250" y="3556000"/>
          <p14:tracePt t="3141" x="6775450" y="3048000"/>
          <p14:tracePt t="3191" x="7239000" y="2667000"/>
          <p14:tracePt t="3241" x="7734300" y="2628900"/>
          <p14:tracePt t="3258" x="7848600" y="2660650"/>
          <p14:tracePt t="3275" x="7962900" y="2692400"/>
          <p14:tracePt t="3291" x="7988300" y="2705100"/>
          <p14:tracePt t="3308" x="8007350" y="2711450"/>
          <p14:tracePt t="3324" x="8013700" y="2724150"/>
          <p14:tracePt t="3364" x="7994650" y="2724150"/>
          <p14:tracePt t="3374" x="7975600" y="2724150"/>
          <p14:tracePt t="3391" x="7880350" y="2711450"/>
          <p14:tracePt t="3408" x="7689850" y="2686050"/>
          <p14:tracePt t="3424" x="7537450" y="2654300"/>
          <p14:tracePt t="3441" x="7245350" y="2571750"/>
          <p14:tracePt t="3458" x="7061200" y="2527300"/>
          <p14:tracePt t="3474" x="6845300" y="2476500"/>
          <p14:tracePt t="3491" x="6584950" y="2413000"/>
          <p14:tracePt t="3508" x="6483350" y="2368550"/>
          <p14:tracePt t="3524" x="6388100" y="2317750"/>
          <p14:tracePt t="3542" x="6369050" y="2305050"/>
          <p14:tracePt t="3558" x="6362700" y="2305050"/>
          <p14:tracePt t="4221" x="6311900" y="2298700"/>
          <p14:tracePt t="4232" x="6254750" y="2286000"/>
          <p14:tracePt t="4242" x="6159500" y="2279650"/>
          <p14:tracePt t="4258" x="6076950" y="2279650"/>
          <p14:tracePt t="4275" x="5994400" y="2298700"/>
          <p14:tracePt t="4291" x="5892800" y="2330450"/>
          <p14:tracePt t="4308" x="5702300" y="2393950"/>
          <p14:tracePt t="4358" x="5486400" y="2476500"/>
          <p14:tracePt t="4408" x="5467350" y="2482850"/>
          <p14:tracePt t="4528" x="5467350" y="2489200"/>
          <p14:tracePt t="4534" x="5480050" y="2495550"/>
          <p14:tracePt t="4541" x="5492750" y="2501900"/>
          <p14:tracePt t="4558" x="5524500" y="2508250"/>
          <p14:tracePt t="4575" x="5600700" y="2533650"/>
          <p14:tracePt t="4591" x="5784850" y="2565400"/>
          <p14:tracePt t="4608" x="5918200" y="2597150"/>
          <p14:tracePt t="4624" x="6064250" y="2628900"/>
          <p14:tracePt t="4641" x="6127750" y="2635250"/>
          <p14:tracePt t="4658" x="6165850" y="2635250"/>
          <p14:tracePt t="4674" x="6216650" y="2628900"/>
          <p14:tracePt t="4691" x="6248400" y="2616200"/>
          <p14:tracePt t="4708" x="6311900" y="2597150"/>
          <p14:tracePt t="4724" x="6337300" y="2590800"/>
          <p14:tracePt t="4741" x="6369050" y="2584450"/>
          <p14:tracePt t="4758" x="6419850" y="2565400"/>
          <p14:tracePt t="4774" x="6438900" y="2552700"/>
          <p14:tracePt t="4791" x="6477000" y="2540000"/>
          <p14:tracePt t="4808" x="6502400" y="2527300"/>
          <p14:tracePt t="4824" x="6521450" y="2514600"/>
          <p14:tracePt t="4841" x="6559550" y="2501900"/>
          <p14:tracePt t="4858" x="6584950" y="2501900"/>
          <p14:tracePt t="4875" x="6591300" y="2501900"/>
          <p14:tracePt t="4891" x="6597650" y="2501900"/>
          <p14:tracePt t="5042" x="6597650" y="2508250"/>
          <p14:tracePt t="5154" x="6584950" y="2508250"/>
          <p14:tracePt t="5162" x="6578600" y="2508250"/>
          <p14:tracePt t="5167" x="6559550" y="2508250"/>
          <p14:tracePt t="5191" x="6438900" y="2489200"/>
          <p14:tracePt t="5208" x="6311900" y="2482850"/>
          <p14:tracePt t="5224" x="6083300" y="2451100"/>
          <p14:tracePt t="5241" x="5918200" y="2438400"/>
          <p14:tracePt t="5258" x="5715000" y="2432050"/>
          <p14:tracePt t="5274" x="5346700" y="2413000"/>
          <p14:tracePt t="5291" x="5041900" y="2413000"/>
          <p14:tracePt t="5308" x="4559300" y="2432050"/>
          <p14:tracePt t="5325" x="4165600" y="2476500"/>
          <p14:tracePt t="5341" x="3822700" y="2520950"/>
          <p14:tracePt t="5343" x="3683000" y="2540000"/>
          <p14:tracePt t="5358" x="3416300" y="2584450"/>
          <p14:tracePt t="5375" x="3238500" y="2597150"/>
          <p14:tracePt t="5391" x="3054350" y="2616200"/>
          <p14:tracePt t="5408" x="2978150" y="2616200"/>
          <p14:tracePt t="5424" x="2914650" y="2603500"/>
          <p14:tracePt t="5441" x="2895600" y="2565400"/>
          <p14:tracePt t="5700" x="2819400" y="2565400"/>
          <p14:tracePt t="5707" x="2724150" y="2565400"/>
          <p14:tracePt t="5714" x="2628900" y="2571750"/>
          <p14:tracePt t="5724" x="2520950" y="2590800"/>
          <p14:tracePt t="5741" x="2311400" y="2616200"/>
          <p14:tracePt t="5758" x="2019300" y="2686050"/>
          <p14:tracePt t="5774" x="1854200" y="2755900"/>
          <p14:tracePt t="5791" x="1676400" y="2844800"/>
          <p14:tracePt t="5808" x="1587500" y="2901950"/>
          <p14:tracePt t="5825" x="1543050" y="2927350"/>
          <p14:tracePt t="5841" x="1511300" y="2946400"/>
          <p14:tracePt t="5858" x="1498600" y="2959100"/>
          <p14:tracePt t="5971" x="1504950" y="2965450"/>
          <p14:tracePt t="5979" x="1504950" y="2971800"/>
          <p14:tracePt t="5995" x="1511300" y="2971800"/>
          <p14:tracePt t="6515" x="1511300" y="2959100"/>
          <p14:tracePt t="6533" x="1511300" y="2946400"/>
          <p14:tracePt t="6543" x="1498600" y="2914650"/>
          <p14:tracePt t="6558" x="1479550" y="2876550"/>
          <p14:tracePt t="6576" x="1454150" y="2806700"/>
          <p14:tracePt t="6593" x="1435100" y="2768600"/>
          <p14:tracePt t="6641" x="1352550" y="2647950"/>
          <p14:tracePt t="6691" x="1314450" y="2565400"/>
          <p14:tracePt t="6741" x="1371600" y="2400300"/>
          <p14:tracePt t="6758" x="1422400" y="2324100"/>
          <p14:tracePt t="6775" x="1517650" y="2228850"/>
          <p14:tracePt t="6791" x="1631950" y="2178050"/>
          <p14:tracePt t="6808" x="1803400" y="2133600"/>
          <p14:tracePt t="6824" x="1885950" y="2127250"/>
          <p14:tracePt t="6841" x="1968500" y="2120900"/>
          <p14:tracePt t="6845" x="1987550" y="2120900"/>
          <p14:tracePt t="6858" x="2057400" y="2120900"/>
          <p14:tracePt t="6874" x="2133600" y="2120900"/>
          <p14:tracePt t="6891" x="2241550" y="2139950"/>
          <p14:tracePt t="6908" x="2317750" y="2159000"/>
          <p14:tracePt t="6925" x="2374900" y="2171700"/>
          <p14:tracePt t="6941" x="2444750" y="2184400"/>
          <p14:tracePt t="6958" x="2501900" y="2184400"/>
          <p14:tracePt t="6974" x="2597150" y="2184400"/>
          <p14:tracePt t="6991" x="2705100" y="2184400"/>
          <p14:tracePt t="7008" x="2794000" y="2178050"/>
          <p14:tracePt t="7024" x="2959100" y="2139950"/>
          <p14:tracePt t="7041" x="3092450" y="2095500"/>
          <p14:tracePt t="7058" x="3327400" y="2000250"/>
          <p14:tracePt t="7075" x="3498850" y="1949450"/>
          <p14:tracePt t="7091" x="3683000" y="1917700"/>
          <p14:tracePt t="7108" x="3917950" y="1892300"/>
          <p14:tracePt t="7125" x="4064000" y="1873250"/>
          <p14:tracePt t="7141" x="4279900" y="1866900"/>
          <p14:tracePt t="7158" x="4419600" y="1866900"/>
          <p14:tracePt t="7174" x="4546600" y="1854200"/>
          <p14:tracePt t="7191" x="4756150" y="1854200"/>
          <p14:tracePt t="7208" x="4864100" y="1854200"/>
          <p14:tracePt t="7225" x="4933950" y="1847850"/>
          <p14:tracePt t="7241" x="4997450" y="1847850"/>
          <p14:tracePt t="7258" x="5016500" y="1847850"/>
          <p14:tracePt t="7275" x="5029200" y="1847850"/>
          <p14:tracePt t="7291" x="5029200" y="1841500"/>
          <p14:tracePt t="7308" x="5016500" y="1835150"/>
          <p14:tracePt t="7325" x="4978400" y="1828800"/>
          <p14:tracePt t="7631" x="5029200" y="1822450"/>
          <p14:tracePt t="7638" x="5099050" y="1809750"/>
          <p14:tracePt t="7646" x="5168900" y="1803400"/>
          <p14:tracePt t="7658" x="5238750" y="1797050"/>
          <p14:tracePt t="7708" x="5873750" y="1879600"/>
          <p14:tracePt t="7758" x="6159500" y="2000250"/>
          <p14:tracePt t="7808" x="6203950" y="2019300"/>
          <p14:tracePt t="7937" x="6191250" y="2019300"/>
          <p14:tracePt t="7946" x="6178550" y="2012950"/>
          <p14:tracePt t="7951" x="6165850" y="2006600"/>
          <p14:tracePt t="7958" x="6140450" y="2000250"/>
          <p14:tracePt t="7974" x="6076950" y="1981200"/>
          <p14:tracePt t="7991" x="6000750" y="1968500"/>
          <p14:tracePt t="8008" x="5848350" y="1955800"/>
          <p14:tracePt t="8024" x="5721350" y="1955800"/>
          <p14:tracePt t="8041" x="5537200" y="1962150"/>
          <p14:tracePt t="8058" x="5384800" y="1987550"/>
          <p14:tracePt t="8074" x="5226050" y="2000250"/>
          <p14:tracePt t="8091" x="5010150" y="2044700"/>
          <p14:tracePt t="8108" x="4921250" y="2063750"/>
          <p14:tracePt t="8124" x="4838700" y="2095500"/>
          <p14:tracePt t="8141" x="4762500" y="2114550"/>
          <p14:tracePt t="8158" x="4737100" y="2120900"/>
          <p14:tracePt t="8175" x="4718050" y="2127250"/>
          <p14:tracePt t="8191" x="4711700" y="2127250"/>
          <p14:tracePt t="8264" x="4711700" y="2120900"/>
          <p14:tracePt t="8286" x="4711700" y="2114550"/>
          <p14:tracePt t="8299" x="4730750" y="2108200"/>
          <p14:tracePt t="8306" x="4756150" y="2089150"/>
          <p14:tracePt t="8313" x="4794250" y="2070100"/>
          <p14:tracePt t="8325" x="4826000" y="2063750"/>
          <p14:tracePt t="8341" x="4972050" y="2019300"/>
          <p14:tracePt t="8358" x="5092700" y="2012950"/>
          <p14:tracePt t="8375" x="5213350" y="1993900"/>
          <p14:tracePt t="8391" x="5365750" y="1987550"/>
          <p14:tracePt t="8408" x="5416550" y="1987550"/>
          <p14:tracePt t="8424" x="5505450" y="1987550"/>
          <p14:tracePt t="8441" x="5562600" y="1993900"/>
          <p14:tracePt t="8458" x="5632450" y="2000250"/>
          <p14:tracePt t="8474" x="5727700" y="2000250"/>
          <p14:tracePt t="8491" x="5784850" y="2006600"/>
          <p14:tracePt t="8508" x="5842000" y="2012950"/>
          <p14:tracePt t="8525" x="5854700" y="2012950"/>
          <p14:tracePt t="8541" x="5861050" y="2019300"/>
          <p14:tracePt t="8558" x="5867400" y="2019300"/>
          <p14:tracePt t="8613" x="5873750" y="2025650"/>
          <p14:tracePt t="8717" x="5873750" y="2032000"/>
          <p14:tracePt t="8724" x="5873750" y="2038350"/>
          <p14:tracePt t="8752" x="5873750" y="2044700"/>
          <p14:tracePt t="8766" x="5861050" y="2044700"/>
          <p14:tracePt t="8772" x="5848350" y="2057400"/>
          <p14:tracePt t="8780" x="5829300" y="2063750"/>
          <p14:tracePt t="8792" x="5784850" y="2089150"/>
          <p14:tracePt t="8808" x="5626100" y="2139950"/>
          <p14:tracePt t="8825" x="5505450" y="2184400"/>
          <p14:tracePt t="8841" x="5391150" y="2216150"/>
          <p14:tracePt t="8845" x="5346700" y="2235200"/>
          <p14:tracePt t="8858" x="5276850" y="2254250"/>
          <p14:tracePt t="8874" x="5238750" y="2260600"/>
          <p14:tracePt t="8891" x="5207000" y="2266950"/>
          <p14:tracePt t="8925" x="5200650" y="2266950"/>
          <p14:tracePt t="8954" x="5200650" y="2260600"/>
          <p14:tracePt t="8963" x="5200650" y="2247900"/>
          <p14:tracePt t="9693" x="5238750" y="2228850"/>
          <p14:tracePt t="9699" x="5295900" y="2190750"/>
          <p14:tracePt t="9708" x="5365750" y="2133600"/>
          <p14:tracePt t="9724" x="5530850" y="2032000"/>
          <p14:tracePt t="9741" x="5816600" y="1905000"/>
          <p14:tracePt t="9758" x="6007100" y="1873250"/>
          <p14:tracePt t="9776" x="6178550" y="1860550"/>
          <p14:tracePt t="9791" x="6400800" y="1860550"/>
          <p14:tracePt t="9841" x="6673850" y="1860550"/>
          <p14:tracePt t="9891" x="6699250" y="1866900"/>
          <p14:tracePt t="9941" x="6699250" y="1873250"/>
          <p14:tracePt t="9979" x="6692900" y="1873250"/>
          <p14:tracePt t="9991" x="6680200" y="1879600"/>
          <p14:tracePt t="10008" x="6629400" y="1892300"/>
          <p14:tracePt t="10025" x="6534150" y="1898650"/>
          <p14:tracePt t="10041" x="6350000" y="1924050"/>
          <p14:tracePt t="10058" x="6248400" y="1943100"/>
          <p14:tracePt t="10075" x="6115050" y="1968500"/>
          <p14:tracePt t="10091" x="6057900" y="1974850"/>
          <p14:tracePt t="10108" x="6013450" y="1981200"/>
          <p14:tracePt t="10125" x="5956300" y="1993900"/>
          <p14:tracePt t="10141" x="5918200" y="2000250"/>
          <p14:tracePt t="10158" x="5880100" y="2019300"/>
          <p14:tracePt t="10175" x="5822950" y="2051050"/>
          <p14:tracePt t="10191" x="5803900" y="2057400"/>
          <p14:tracePt t="10208" x="5784850" y="2076450"/>
          <p14:tracePt t="10241" x="5778500" y="2076450"/>
          <p14:tracePt t="10347" x="5778500" y="2082800"/>
          <p14:tracePt t="10354" x="5778500" y="2095500"/>
          <p14:tracePt t="10368" x="5778500" y="2108200"/>
          <p14:tracePt t="10375" x="5778500" y="2114550"/>
          <p14:tracePt t="10392" x="5772150" y="2120900"/>
          <p14:tracePt t="10408" x="5772150" y="2133600"/>
          <p14:tracePt t="10425" x="5772150" y="2152650"/>
          <p14:tracePt t="11516" x="5778500" y="2152650"/>
          <p14:tracePt t="11534" x="5784850" y="2152650"/>
          <p14:tracePt t="11542" x="5791200" y="2139950"/>
          <p14:tracePt t="11558" x="5842000" y="2108200"/>
          <p14:tracePt t="11575" x="5899150" y="2057400"/>
          <p14:tracePt t="11592" x="5981700" y="2000250"/>
          <p14:tracePt t="11641" x="6261100" y="1866900"/>
          <p14:tracePt t="11692" x="6343650" y="1885950"/>
          <p14:tracePt t="11741" x="6350000" y="1885950"/>
          <p14:tracePt t="11815" x="6350000" y="1892300"/>
          <p14:tracePt t="11879" x="6350000" y="1898650"/>
          <p14:tracePt t="11885" x="6343650" y="1898650"/>
          <p14:tracePt t="11898" x="6337300" y="1911350"/>
          <p14:tracePt t="11908" x="6324600" y="1924050"/>
          <p14:tracePt t="11925" x="6299200" y="1936750"/>
          <p14:tracePt t="11941" x="6254750" y="1981200"/>
          <p14:tracePt t="11958" x="6223000" y="2006600"/>
          <p14:tracePt t="11975" x="6184900" y="2038350"/>
          <p14:tracePt t="11991" x="6159500" y="2057400"/>
          <p14:tracePt t="12008" x="6140450" y="2070100"/>
          <p14:tracePt t="12025" x="6083300" y="2108200"/>
          <p14:tracePt t="12041" x="6051550" y="2133600"/>
          <p14:tracePt t="12058" x="6019800" y="2152650"/>
          <p14:tracePt t="12060" x="6007100" y="2165350"/>
          <p14:tracePt t="12075" x="5994400" y="2184400"/>
          <p14:tracePt t="12091" x="5981700" y="2190750"/>
          <p14:tracePt t="12108" x="5969000" y="2203450"/>
          <p14:tracePt t="12163" x="5962650" y="2203450"/>
          <p14:tracePt t="12184" x="5962650" y="2197100"/>
          <p14:tracePt t="12192" x="5962650" y="2190750"/>
          <p14:tracePt t="12205" x="5962650" y="2178050"/>
          <p14:tracePt t="12212" x="5969000" y="2159000"/>
          <p14:tracePt t="12225" x="5981700" y="2146300"/>
          <p14:tracePt t="12242" x="6057900" y="2051050"/>
          <p14:tracePt t="12258" x="6140450" y="1943100"/>
          <p14:tracePt t="12275" x="6305550" y="1784350"/>
          <p14:tracePt t="12291" x="6464300" y="1689100"/>
          <p14:tracePt t="12309" x="6635750" y="1644650"/>
          <p14:tracePt t="12325" x="6883400" y="1644650"/>
          <p14:tracePt t="12341" x="7016750" y="1689100"/>
          <p14:tracePt t="12358" x="7162800" y="1758950"/>
          <p14:tracePt t="12375" x="7219950" y="1790700"/>
          <p14:tracePt t="12391" x="7239000" y="1816100"/>
          <p14:tracePt t="12408" x="7251700" y="1828800"/>
          <p14:tracePt t="12425" x="7251700" y="1835150"/>
          <p14:tracePt t="12519" x="7251700" y="1841500"/>
          <p14:tracePt t="12589" x="7251700" y="1854200"/>
          <p14:tracePt t="12609" x="7239000" y="1854200"/>
          <p14:tracePt t="12616" x="7239000" y="1860550"/>
          <p14:tracePt t="12625" x="7232650" y="1866900"/>
          <p14:tracePt t="12642" x="7219950" y="1879600"/>
          <p14:tracePt t="12658" x="7200900" y="1892300"/>
          <p14:tracePt t="12675" x="7188200" y="1898650"/>
          <p14:tracePt t="12692" x="7175500" y="1905000"/>
          <p14:tracePt t="12708" x="7162800" y="1911350"/>
          <p14:tracePt t="12725" x="7150100" y="1911350"/>
          <p14:tracePt t="12741" x="7131050" y="1917700"/>
          <p14:tracePt t="12758" x="7118350" y="1924050"/>
          <p14:tracePt t="12775" x="7112000" y="1924050"/>
          <p14:tracePt t="12791" x="7099300" y="1924050"/>
          <p14:tracePt t="12808" x="7092950" y="1930400"/>
          <p14:tracePt t="12825" x="7086600" y="1930400"/>
          <p14:tracePt t="12841" x="7080250" y="1930400"/>
          <p14:tracePt t="12936" x="7080250" y="1936750"/>
          <p14:tracePt t="13305" x="7073900" y="1936750"/>
          <p14:tracePt t="13514" x="7061200" y="1943100"/>
          <p14:tracePt t="13520" x="7054850" y="1949450"/>
          <p14:tracePt t="13528" x="7042150" y="1955800"/>
          <p14:tracePt t="13542" x="7023100" y="1968500"/>
          <p14:tracePt t="13560" x="6985000" y="2000250"/>
          <p14:tracePt t="13578" x="6972300" y="2006600"/>
          <p14:tracePt t="13592" x="6953250" y="2012950"/>
          <p14:tracePt t="13641" x="6940550" y="2019300"/>
          <p14:tracePt t="13764" x="6946900" y="2019300"/>
          <p14:tracePt t="13785" x="6946900" y="2012950"/>
          <p14:tracePt t="13792" x="6946900" y="2006600"/>
          <p14:tracePt t="13806" x="6953250" y="2006600"/>
          <p14:tracePt t="13813" x="6965950" y="2000250"/>
          <p14:tracePt t="13825" x="6972300" y="1993900"/>
          <p14:tracePt t="13841" x="7010400" y="1987550"/>
          <p14:tracePt t="13858" x="7048500" y="1987550"/>
          <p14:tracePt t="13875" x="7105650" y="2000250"/>
          <p14:tracePt t="13891" x="7131050" y="2012950"/>
          <p14:tracePt t="13908" x="7150100" y="2019300"/>
          <p14:tracePt t="13925" x="7156450" y="2032000"/>
          <p14:tracePt t="13941" x="7162800" y="2032000"/>
          <p14:tracePt t="13958" x="7169150" y="2032000"/>
          <p14:tracePt t="14175" x="7086600" y="2032000"/>
          <p14:tracePt t="14182" x="6953250" y="2032000"/>
          <p14:tracePt t="14191" x="6775450" y="2019300"/>
          <p14:tracePt t="14208" x="6337300" y="2006600"/>
          <p14:tracePt t="14225" x="5607050" y="2006600"/>
          <p14:tracePt t="14241" x="5092700" y="2038350"/>
          <p14:tracePt t="14258" x="4425950" y="2101850"/>
          <p14:tracePt t="14275" x="4025900" y="2171700"/>
          <p14:tracePt t="14292" x="3771900" y="2235200"/>
          <p14:tracePt t="14308" x="3511550" y="2298700"/>
          <p14:tracePt t="14325" x="3409950" y="2324100"/>
          <p14:tracePt t="14341" x="3346450" y="2324100"/>
          <p14:tracePt t="14615" x="3263900" y="2324100"/>
          <p14:tracePt t="14622" x="3155950" y="2330450"/>
          <p14:tracePt t="14633" x="3022600" y="2349500"/>
          <p14:tracePt t="14644" x="2876550" y="2381250"/>
          <p14:tracePt t="14660" x="2336800" y="2533650"/>
          <p14:tracePt t="14677" x="1943100" y="2654300"/>
          <p14:tracePt t="14693" x="1695450" y="2743200"/>
          <p14:tracePt t="14741" x="1111250" y="2927350"/>
          <p14:tracePt t="14791" x="914400" y="3022600"/>
          <p14:tracePt t="14841" x="901700" y="3028950"/>
          <p14:tracePt t="14862" x="901700" y="3035300"/>
          <p14:tracePt t="14875" x="895350" y="3054350"/>
          <p14:tracePt t="14891" x="895350" y="3073400"/>
          <p14:tracePt t="14908" x="876300" y="3130550"/>
          <p14:tracePt t="14925" x="869950" y="3168650"/>
          <p14:tracePt t="14942" x="863600" y="3187700"/>
          <p14:tracePt t="14958" x="857250" y="3206750"/>
          <p14:tracePt t="14976" x="857250" y="3213100"/>
          <p14:tracePt t="15008" x="869950" y="3213100"/>
          <p14:tracePt t="15025" x="882650" y="3213100"/>
          <p14:tracePt t="15041" x="908050" y="3219450"/>
          <p14:tracePt t="15058" x="933450" y="3225800"/>
          <p14:tracePt t="15075" x="965200" y="3225800"/>
          <p14:tracePt t="15091" x="977900" y="3225800"/>
          <p14:tracePt t="15108" x="996950" y="3225800"/>
          <p14:tracePt t="15125" x="1041400" y="3213100"/>
          <p14:tracePt t="15141" x="1085850" y="3194050"/>
          <p14:tracePt t="15158" x="1200150" y="3143250"/>
          <p14:tracePt t="15175" x="1339850" y="3092450"/>
          <p14:tracePt t="15191" x="1492250" y="3054350"/>
          <p14:tracePt t="15208" x="1701800" y="3003550"/>
          <p14:tracePt t="15225" x="1822450" y="2984500"/>
          <p14:tracePt t="15241" x="1955800" y="2965450"/>
          <p14:tracePt t="15258" x="2032000" y="2952750"/>
          <p14:tracePt t="15275" x="2082800" y="2933700"/>
          <p14:tracePt t="15292" x="2133600" y="2908300"/>
          <p14:tracePt t="15308" x="2159000" y="2901950"/>
          <p14:tracePt t="15325" x="2165350" y="2895600"/>
          <p14:tracePt t="15341" x="2171700" y="2895600"/>
          <p14:tracePt t="15374" x="2171700" y="2889250"/>
          <p14:tracePt t="15402" x="2165350" y="2882900"/>
          <p14:tracePt t="15415" x="2152650" y="2876550"/>
          <p14:tracePt t="15423" x="2133600" y="2870200"/>
          <p14:tracePt t="15430" x="2114550" y="2857500"/>
          <p14:tracePt t="15441" x="2082800" y="2844800"/>
          <p14:tracePt t="15458" x="1936750" y="2787650"/>
          <p14:tracePt t="15475" x="1822450" y="2755900"/>
          <p14:tracePt t="15492" x="1727200" y="2730500"/>
          <p14:tracePt t="15508" x="1568450" y="2698750"/>
          <p14:tracePt t="15525" x="1479550" y="2686050"/>
          <p14:tracePt t="15542" x="1371600" y="2686050"/>
          <p14:tracePt t="15558" x="1320800" y="2692400"/>
          <p14:tracePt t="15575" x="1282700" y="2692400"/>
          <p14:tracePt t="15592" x="1263650" y="2692400"/>
          <p14:tracePt t="15625" x="1263650" y="2698750"/>
          <p14:tracePt t="15647" x="1263650" y="2705100"/>
          <p14:tracePt t="15667" x="1263650" y="2717800"/>
          <p14:tracePt t="15675" x="1270000" y="2730500"/>
          <p14:tracePt t="15691" x="1282700" y="2755900"/>
          <p14:tracePt t="15708" x="1358900" y="2825750"/>
          <p14:tracePt t="15725" x="1428750" y="2882900"/>
          <p14:tracePt t="15741" x="1524000" y="2946400"/>
          <p14:tracePt t="15758" x="1682750" y="3035300"/>
          <p14:tracePt t="15775" x="1809750" y="3079750"/>
          <p14:tracePt t="15792" x="2032000" y="3111500"/>
          <p14:tracePt t="15808" x="2139950" y="3111500"/>
          <p14:tracePt t="15825" x="2241550" y="3105150"/>
          <p14:tracePt t="15841" x="2355850" y="3041650"/>
          <p14:tracePt t="15858" x="2406650" y="3003550"/>
          <p14:tracePt t="15875" x="2457450" y="2952750"/>
          <p14:tracePt t="15891" x="2470150" y="2933700"/>
          <p14:tracePt t="15908" x="2470150" y="2914650"/>
          <p14:tracePt t="15925" x="2470150" y="2876550"/>
          <p14:tracePt t="15942" x="2463800" y="2851150"/>
          <p14:tracePt t="15958" x="2432050" y="2813050"/>
          <p14:tracePt t="15975" x="2393950" y="2774950"/>
          <p14:tracePt t="15992" x="2362200" y="2736850"/>
          <p14:tracePt t="16008" x="2266950" y="2673350"/>
          <p14:tracePt t="16025" x="2184400" y="2628900"/>
          <p14:tracePt t="16041" x="2025650" y="2590800"/>
          <p14:tracePt t="16058" x="1911350" y="2584450"/>
          <p14:tracePt t="16075" x="1790700" y="2584450"/>
          <p14:tracePt t="16092" x="1606550" y="2616200"/>
          <p14:tracePt t="16108" x="1485900" y="2641600"/>
          <p14:tracePt t="16125" x="1371600" y="2660650"/>
          <p14:tracePt t="16142" x="1289050" y="2698750"/>
          <p14:tracePt t="16158" x="1263650" y="2711450"/>
          <p14:tracePt t="16175" x="1244600" y="2736850"/>
          <p14:tracePt t="16192" x="1231900" y="2755900"/>
          <p14:tracePt t="16208" x="1225550" y="2781300"/>
          <p14:tracePt t="16225" x="1225550" y="2832100"/>
          <p14:tracePt t="16241" x="1244600" y="2876550"/>
          <p14:tracePt t="16258" x="1295400" y="2952750"/>
          <p14:tracePt t="16275" x="1352550" y="3016250"/>
          <p14:tracePt t="16292" x="1428750" y="3079750"/>
          <p14:tracePt t="16308" x="1581150" y="3162300"/>
          <p14:tracePt t="16325" x="1682750" y="3187700"/>
          <p14:tracePt t="16342" x="1841500" y="3194050"/>
          <p14:tracePt t="16358" x="1955800" y="3168650"/>
          <p14:tracePt t="16375" x="2057400" y="3136900"/>
          <p14:tracePt t="16392" x="2120900" y="3098800"/>
          <p14:tracePt t="16408" x="2139950" y="3079750"/>
          <p14:tracePt t="16425" x="2152650" y="3041650"/>
          <p14:tracePt t="16441" x="2152650" y="3016250"/>
          <p14:tracePt t="16458" x="2146300" y="2978150"/>
          <p14:tracePt t="16475" x="2101850" y="2927350"/>
          <p14:tracePt t="16492" x="2063750" y="2895600"/>
          <p14:tracePt t="16508" x="1962150" y="2857500"/>
          <p14:tracePt t="16525" x="1892300" y="2825750"/>
          <p14:tracePt t="16542" x="1822450" y="2813050"/>
          <p14:tracePt t="16558" x="1720850" y="2806700"/>
          <p14:tracePt t="16575" x="1638300" y="2806700"/>
          <p14:tracePt t="16592" x="1511300" y="2819400"/>
          <p14:tracePt t="16608" x="1435100" y="2844800"/>
          <p14:tracePt t="16625" x="1384300" y="2844800"/>
          <p14:tracePt t="16642" x="1346200" y="2863850"/>
          <p14:tracePt t="21097" x="1352550" y="2863850"/>
          <p14:tracePt t="21103" x="1377950" y="2863850"/>
          <p14:tracePt t="21111" x="1397000" y="2870200"/>
          <p14:tracePt t="21127" x="1441450" y="2876550"/>
          <p14:tracePt t="21145" x="1504950" y="2901950"/>
          <p14:tracePt t="21160" x="1568450" y="2927350"/>
          <p14:tracePt t="21176" x="1727200" y="3003550"/>
          <p14:tracePt t="21225" x="2006600" y="3244850"/>
          <p14:tracePt t="21275" x="2063750" y="3327400"/>
          <p14:tracePt t="21325" x="2044700" y="3371850"/>
          <p14:tracePt t="21342" x="2012950" y="3390900"/>
          <p14:tracePt t="21359" x="1981200" y="3403600"/>
          <p14:tracePt t="21375" x="1905000" y="3441700"/>
          <p14:tracePt t="21392" x="1803400" y="3460750"/>
          <p14:tracePt t="21409" x="1720850" y="3479800"/>
          <p14:tracePt t="21425" x="1600200" y="3498850"/>
          <p14:tracePt t="21442" x="1536700" y="3498850"/>
          <p14:tracePt t="21458" x="1454150" y="3511550"/>
          <p14:tracePt t="21475" x="1409700" y="3517900"/>
          <p14:tracePt t="21492" x="1390650" y="3517900"/>
          <p14:tracePt t="21508" x="1377950" y="3517900"/>
          <p14:tracePt t="21525" x="1371600" y="3517900"/>
          <p14:tracePt t="21564" x="1377950" y="3511550"/>
          <p14:tracePt t="21576" x="1390650" y="3511550"/>
          <p14:tracePt t="21592" x="1454150" y="3486150"/>
          <p14:tracePt t="21609" x="1543050" y="3467100"/>
          <p14:tracePt t="21625" x="1758950" y="3448050"/>
          <p14:tracePt t="21642" x="1955800" y="3441700"/>
          <p14:tracePt t="21659" x="2171700" y="3454400"/>
          <p14:tracePt t="21675" x="2425700" y="3479800"/>
          <p14:tracePt t="21692" x="2552700" y="3492500"/>
          <p14:tracePt t="21709" x="2667000" y="3492500"/>
          <p14:tracePt t="21725" x="2698750" y="3492500"/>
          <p14:tracePt t="21742" x="2717800" y="3492500"/>
          <p14:tracePt t="21759" x="2736850" y="3492500"/>
          <p14:tracePt t="21775" x="2749550" y="3486150"/>
          <p14:tracePt t="21792" x="2755900" y="3479800"/>
          <p14:tracePt t="21809" x="2762250" y="3467100"/>
          <p14:tracePt t="21825" x="2774950" y="3467100"/>
          <p14:tracePt t="21864" x="2781300" y="3460750"/>
          <p14:tracePt t="21912" x="2781300" y="3454400"/>
          <p14:tracePt t="21918" x="2774950" y="3448050"/>
          <p14:tracePt t="21925" x="2768600" y="3448050"/>
          <p14:tracePt t="21942" x="2755900" y="3422650"/>
          <p14:tracePt t="21959" x="2724150" y="3397250"/>
          <p14:tracePt t="21975" x="2679700" y="3359150"/>
          <p14:tracePt t="21992" x="2641600" y="3340100"/>
          <p14:tracePt t="22009" x="2622550" y="3327400"/>
          <p14:tracePt t="22025" x="2616200" y="3321050"/>
          <p14:tracePt t="22447" x="2609850" y="3321050"/>
          <p14:tracePt t="22453" x="2603500" y="3321050"/>
          <p14:tracePt t="22461" x="2597150" y="3321050"/>
          <p14:tracePt t="22477" x="2584450" y="3327400"/>
          <p14:tracePt t="22493" x="2508250" y="3346450"/>
          <p14:tracePt t="22510" x="2425700" y="3365500"/>
          <p14:tracePt t="22526" x="2305050" y="3403600"/>
          <p14:tracePt t="22575" x="1981200" y="3498850"/>
          <p14:tracePt t="22625" x="1816100" y="3556000"/>
          <p14:tracePt t="22676" x="1797050" y="3556000"/>
          <p14:tracePt t="22692" x="1809750" y="3536950"/>
          <p14:tracePt t="22709" x="1847850" y="3511550"/>
          <p14:tracePt t="22725" x="2019300" y="3416300"/>
          <p14:tracePt t="22742" x="2197100" y="3340100"/>
          <p14:tracePt t="22759" x="2463800" y="3238500"/>
          <p14:tracePt t="22775" x="2965450" y="3136900"/>
          <p14:tracePt t="22792" x="3321050" y="3111500"/>
          <p14:tracePt t="22809" x="3740150" y="3105150"/>
          <p14:tracePt t="22825" x="3962400" y="3105150"/>
          <p14:tracePt t="22842" x="4121150" y="3111500"/>
          <p14:tracePt t="22846" x="4197350" y="3124200"/>
          <p14:tracePt t="22859" x="4298950" y="3143250"/>
          <p14:tracePt t="22875" x="4356100" y="3155950"/>
          <p14:tracePt t="22892" x="4387850" y="3162300"/>
          <p14:tracePt t="22909" x="4394200" y="3162300"/>
          <p14:tracePt t="23290" x="4438650" y="3162300"/>
          <p14:tracePt t="23298" x="4502150" y="3162300"/>
          <p14:tracePt t="23309" x="4565650" y="3155950"/>
          <p14:tracePt t="23325" x="4800600" y="3155950"/>
          <p14:tracePt t="23343" x="4946650" y="3168650"/>
          <p14:tracePt t="23361" x="5080000" y="3181350"/>
          <p14:tracePt t="23376" x="5251450" y="3213100"/>
          <p14:tracePt t="23425" x="5518150" y="3232150"/>
          <p14:tracePt t="23475" x="5715000" y="3238500"/>
          <p14:tracePt t="23525" x="5797550" y="3244850"/>
          <p14:tracePt t="23542" x="5822950" y="3244850"/>
          <p14:tracePt t="23559" x="5835650" y="3244850"/>
          <p14:tracePt t="23575" x="5867400" y="3238500"/>
          <p14:tracePt t="23592" x="5886450" y="3238500"/>
          <p14:tracePt t="23609" x="5911850" y="3238500"/>
          <p14:tracePt t="23626" x="5937250" y="3238500"/>
          <p14:tracePt t="23642" x="5949950" y="3238500"/>
          <p14:tracePt t="23659" x="5956300" y="3238500"/>
          <p14:tracePt t="23701" x="5962650" y="3238500"/>
          <p14:tracePt t="24077" x="5956300" y="3238500"/>
          <p14:tracePt t="24091" x="5949950" y="3238500"/>
          <p14:tracePt t="24101" x="5930900" y="3238500"/>
          <p14:tracePt t="24110" x="5911850" y="3244850"/>
          <p14:tracePt t="24126" x="5829300" y="3257550"/>
          <p14:tracePt t="24143" x="5518150" y="3295650"/>
          <p14:tracePt t="24160" x="5149850" y="3340100"/>
          <p14:tracePt t="24175" x="4349750" y="3435350"/>
          <p14:tracePt t="24225" x="2787650" y="3683000"/>
          <p14:tracePt t="24276" x="2120900" y="3759200"/>
          <p14:tracePt t="24326" x="1866900" y="3790950"/>
          <p14:tracePt t="24342" x="1822450" y="3797300"/>
          <p14:tracePt t="24359" x="1797050" y="3797300"/>
          <p14:tracePt t="24375" x="1771650" y="3803650"/>
          <p14:tracePt t="24392" x="1758950" y="3803650"/>
          <p14:tracePt t="24426" x="1739900" y="3810000"/>
          <p14:tracePt t="24442" x="1733550" y="3816350"/>
          <p14:tracePt t="24459" x="1720850" y="3816350"/>
          <p14:tracePt t="24475" x="1676400" y="3848100"/>
          <p14:tracePt t="24492" x="1638300" y="3867150"/>
          <p14:tracePt t="24509" x="1574800" y="3898900"/>
          <p14:tracePt t="24525" x="1536700" y="3905250"/>
          <p14:tracePt t="24542" x="1492250" y="3917950"/>
          <p14:tracePt t="24559" x="1466850" y="3917950"/>
          <p14:tracePt t="24575" x="1454150" y="3917950"/>
          <p14:tracePt t="24592" x="1441450" y="3917950"/>
          <p14:tracePt t="24609" x="1441450" y="3911600"/>
          <p14:tracePt t="24625" x="1435100" y="3911600"/>
          <p14:tracePt t="24642" x="1435100" y="3905250"/>
          <p14:tracePt t="24682" x="1435100" y="3898900"/>
          <p14:tracePt t="24746" x="1441450" y="3892550"/>
          <p14:tracePt t="24751" x="1447800" y="3892550"/>
          <p14:tracePt t="24759" x="1454150" y="3886200"/>
          <p14:tracePt t="24776" x="1460500" y="3886200"/>
          <p14:tracePt t="24792" x="1479550" y="3879850"/>
          <p14:tracePt t="24809" x="1498600" y="3879850"/>
          <p14:tracePt t="24826" x="1524000" y="3873500"/>
          <p14:tracePt t="24842" x="1574800" y="3867150"/>
          <p14:tracePt t="24859" x="1638300" y="3860800"/>
          <p14:tracePt t="24875" x="1720850" y="3848100"/>
          <p14:tracePt t="24892" x="1854200" y="3822700"/>
          <p14:tracePt t="24909" x="1949450" y="3810000"/>
          <p14:tracePt t="24925" x="2095500" y="3790950"/>
          <p14:tracePt t="24942" x="2203450" y="3784600"/>
          <p14:tracePt t="24959" x="2279650" y="3784600"/>
          <p14:tracePt t="24975" x="2406650" y="3784600"/>
          <p14:tracePt t="24993" x="2463800" y="3784600"/>
          <p14:tracePt t="25009" x="2533650" y="3784600"/>
          <p14:tracePt t="25026" x="2571750" y="3784600"/>
          <p14:tracePt t="25042" x="2597150" y="3784600"/>
          <p14:tracePt t="25059" x="2622550" y="3784600"/>
          <p14:tracePt t="25076" x="2628900" y="3784600"/>
          <p14:tracePt t="25121" x="2628900" y="3790950"/>
          <p14:tracePt t="25239" x="2635250" y="3790950"/>
          <p14:tracePt t="25255" x="2641600" y="3790950"/>
          <p14:tracePt t="25262" x="2647950" y="3790950"/>
          <p14:tracePt t="25276" x="2679700" y="3771900"/>
          <p14:tracePt t="25292" x="2743200" y="3740150"/>
          <p14:tracePt t="25309" x="2882900" y="3670300"/>
          <p14:tracePt t="25326" x="3022600" y="3619500"/>
          <p14:tracePt t="25342" x="3200400" y="3575050"/>
          <p14:tracePt t="25346" x="3282950" y="3568700"/>
          <p14:tracePt t="25359" x="3460750" y="3549650"/>
          <p14:tracePt t="25376" x="3651250" y="3530600"/>
          <p14:tracePt t="25392" x="3905250" y="3530600"/>
          <p14:tracePt t="25409" x="4038600" y="3524250"/>
          <p14:tracePt t="25425" x="4133850" y="3517900"/>
          <p14:tracePt t="25442" x="4273550" y="3517900"/>
          <p14:tracePt t="25459" x="4349750" y="3511550"/>
          <p14:tracePt t="25475" x="4413250" y="3511550"/>
          <p14:tracePt t="25493" x="4451350" y="3511550"/>
          <p14:tracePt t="25509" x="4464050" y="3511550"/>
          <p14:tracePt t="25526" x="4476750" y="3511550"/>
          <p14:tracePt t="25631" x="4483100" y="3511550"/>
          <p14:tracePt t="25713" x="4483100" y="3517900"/>
          <p14:tracePt t="25727" x="4489450" y="3524250"/>
          <p14:tracePt t="25733" x="4495800" y="3530600"/>
          <p14:tracePt t="25742" x="4502150" y="3536950"/>
          <p14:tracePt t="25759" x="4514850" y="3562350"/>
          <p14:tracePt t="25775" x="4565650" y="3625850"/>
          <p14:tracePt t="25792" x="4591050" y="3657600"/>
          <p14:tracePt t="25809" x="4622800" y="3702050"/>
          <p14:tracePt t="25826" x="4654550" y="3746500"/>
          <p14:tracePt t="25843" x="4679950" y="3765550"/>
          <p14:tracePt t="25847" x="4686300" y="3771900"/>
          <p14:tracePt t="25859" x="4711700" y="3784600"/>
          <p14:tracePt t="25876" x="4724400" y="3790950"/>
          <p14:tracePt t="25892" x="4737100" y="3790950"/>
          <p14:tracePt t="25909" x="4756150" y="3803650"/>
          <p14:tracePt t="25926" x="4762500" y="3803650"/>
          <p14:tracePt t="25942" x="4768850" y="3810000"/>
          <p14:tracePt t="26068" x="4768850" y="3803650"/>
          <p14:tracePt t="26298" x="4768850" y="3797300"/>
          <p14:tracePt t="26305" x="4768850" y="3790950"/>
          <p14:tracePt t="26311" x="4775200" y="3784600"/>
          <p14:tracePt t="26326" x="4775200" y="3759200"/>
          <p14:tracePt t="26343" x="4794250" y="3727450"/>
          <p14:tracePt t="26360" x="4806950" y="3702050"/>
          <p14:tracePt t="26376" x="4826000" y="3663950"/>
          <p14:tracePt t="26426" x="4845050" y="3619500"/>
          <p14:tracePt t="26476" x="4845050" y="3613150"/>
          <p14:tracePt t="26526" x="4591050" y="3536950"/>
          <p14:tracePt t="26542" x="4425950" y="3505200"/>
          <p14:tracePt t="26559" x="4356100" y="3498850"/>
          <p14:tracePt t="26576" x="4267200" y="3498850"/>
          <p14:tracePt t="26593" x="4222750" y="3498850"/>
          <p14:tracePt t="26609" x="4197350" y="3505200"/>
          <p14:tracePt t="26626" x="4171950" y="3517900"/>
          <p14:tracePt t="26642" x="4165600" y="3524250"/>
          <p14:tracePt t="27205" x="4191000" y="3524250"/>
          <p14:tracePt t="27211" x="4248150" y="3511550"/>
          <p14:tracePt t="27221" x="4305300" y="3505200"/>
          <p14:tracePt t="27228" x="4368800" y="3498850"/>
          <p14:tracePt t="27243" x="4495800" y="3498850"/>
          <p14:tracePt t="27260" x="4603750" y="3498850"/>
          <p14:tracePt t="27276" x="4724400" y="3498850"/>
          <p14:tracePt t="27293" x="4813300" y="3479800"/>
          <p14:tracePt t="27342" x="4959350" y="3460750"/>
          <p14:tracePt t="27344" x="4965700" y="3460750"/>
          <p14:tracePt t="27392" x="4978400" y="3454400"/>
          <p14:tracePt t="27464" x="4978400" y="3460750"/>
          <p14:tracePt t="27476" x="4972050" y="3460750"/>
          <p14:tracePt t="27493" x="4914900" y="3429000"/>
          <p14:tracePt t="27509" x="4845050" y="3390900"/>
          <p14:tracePt t="27526" x="4705350" y="3327400"/>
          <p14:tracePt t="27542" x="4578350" y="3289300"/>
          <p14:tracePt t="27559" x="4476750" y="3257550"/>
          <p14:tracePt t="27576" x="4305300" y="3219450"/>
          <p14:tracePt t="27592" x="4203700" y="3200400"/>
          <p14:tracePt t="27609" x="4089400" y="3181350"/>
          <p14:tracePt t="27626" x="4013200" y="3181350"/>
          <p14:tracePt t="27643" x="3917950" y="3181350"/>
          <p14:tracePt t="27659" x="3778250" y="3187700"/>
          <p14:tracePt t="27676" x="3689350" y="3200400"/>
          <p14:tracePt t="27692" x="3581400" y="3232150"/>
          <p14:tracePt t="27709" x="3530600" y="3282950"/>
          <p14:tracePt t="27726" x="3473450" y="3327400"/>
          <p14:tracePt t="27742" x="3409950" y="3397250"/>
          <p14:tracePt t="27759" x="3397250" y="3435350"/>
          <p14:tracePt t="27776" x="3390900" y="3486150"/>
          <p14:tracePt t="27792" x="3390900" y="3530600"/>
          <p14:tracePt t="27809" x="3403600" y="3568700"/>
          <p14:tracePt t="27826" x="3454400" y="3632200"/>
          <p14:tracePt t="27842" x="3498850" y="3663950"/>
          <p14:tracePt t="27847" x="3524250" y="3676650"/>
          <p14:tracePt t="27859" x="3606800" y="3714750"/>
          <p14:tracePt t="27875" x="3689350" y="3746500"/>
          <p14:tracePt t="27892" x="3816350" y="3752850"/>
          <p14:tracePt t="27909" x="3994150" y="3752850"/>
          <p14:tracePt t="27926" x="4102100" y="3721100"/>
          <p14:tracePt t="27942" x="4197350" y="3689350"/>
          <p14:tracePt t="27959" x="4267200" y="3663950"/>
          <p14:tracePt t="27976" x="4318000" y="3638550"/>
          <p14:tracePt t="27992" x="4381500" y="3594100"/>
          <p14:tracePt t="28009" x="4406900" y="3581400"/>
          <p14:tracePt t="28026" x="4413250" y="3568700"/>
          <p14:tracePt t="28059" x="4394200" y="3556000"/>
          <p14:tracePt t="28076" x="4324350" y="3517900"/>
          <p14:tracePt t="28092" x="4248150" y="3486150"/>
          <p14:tracePt t="28109" x="4178300" y="3467100"/>
          <p14:tracePt t="28126" x="4076700" y="3448050"/>
          <p14:tracePt t="28143" x="4000500" y="3448050"/>
          <p14:tracePt t="28159" x="3854450" y="3467100"/>
          <p14:tracePt t="28176" x="3778250" y="3492500"/>
          <p14:tracePt t="28192" x="3714750" y="3517900"/>
          <p14:tracePt t="28209" x="3651250" y="3556000"/>
          <p14:tracePt t="28226" x="3638550" y="3575050"/>
          <p14:tracePt t="28242" x="3613150" y="3606800"/>
          <p14:tracePt t="28259" x="3606800" y="3613150"/>
          <p14:tracePt t="28276" x="3606800" y="3625850"/>
          <p14:tracePt t="28292" x="3606800" y="3632200"/>
          <p14:tracePt t="28309" x="3606800" y="3638550"/>
          <p14:tracePt t="28326" x="3625850" y="3651250"/>
          <p14:tracePt t="28343" x="3663950" y="3663950"/>
          <p14:tracePt t="28359" x="3708400" y="3663950"/>
          <p14:tracePt t="28376" x="3886200" y="3644900"/>
          <p14:tracePt t="28393" x="4013200" y="3619500"/>
          <p14:tracePt t="28409" x="4171950" y="3575050"/>
          <p14:tracePt t="28426" x="4254500" y="3549650"/>
          <p14:tracePt t="28442" x="4311650" y="3536950"/>
          <p14:tracePt t="28459" x="4400550" y="3505200"/>
          <p14:tracePt t="28476" x="4438650" y="3492500"/>
          <p14:tracePt t="28492" x="4470400" y="3473450"/>
          <p14:tracePt t="28509" x="4476750" y="3473450"/>
          <p14:tracePt t="28597" x="4470400" y="3467100"/>
          <p14:tracePt t="28604" x="4457700" y="3467100"/>
          <p14:tracePt t="28611" x="4445000" y="3467100"/>
          <p14:tracePt t="28626" x="4375150" y="3460750"/>
          <p14:tracePt t="28643" x="4305300" y="3467100"/>
          <p14:tracePt t="28659" x="4203700" y="3498850"/>
          <p14:tracePt t="28676" x="4140200" y="3524250"/>
          <p14:tracePt t="28693" x="4076700" y="3562350"/>
          <p14:tracePt t="28709" x="3975100" y="3606800"/>
          <p14:tracePt t="28726" x="3924300" y="3644900"/>
          <p14:tracePt t="28742" x="3867150" y="3670300"/>
          <p14:tracePt t="28759" x="3854450" y="3683000"/>
          <p14:tracePt t="28776" x="3848100" y="3689350"/>
          <p14:tracePt t="28868" x="3860800" y="3689350"/>
          <p14:tracePt t="28875" x="3873500" y="3689350"/>
          <p14:tracePt t="28882" x="3879850" y="3695700"/>
          <p14:tracePt t="28892" x="3905250" y="3695700"/>
          <p14:tracePt t="28909" x="3987800" y="3689350"/>
          <p14:tracePt t="28926" x="4057650" y="3670300"/>
          <p14:tracePt t="28943" x="4152900" y="3638550"/>
          <p14:tracePt t="28959" x="4337050" y="3600450"/>
          <p14:tracePt t="28976" x="4495800" y="3562350"/>
          <p14:tracePt t="28992" x="4648200" y="3549650"/>
          <p14:tracePt t="29009" x="4895850" y="3530600"/>
          <p14:tracePt t="29026" x="5022850" y="3524250"/>
          <p14:tracePt t="29042" x="5175250" y="3517900"/>
          <p14:tracePt t="29059" x="5213350" y="3517900"/>
          <p14:tracePt t="29076" x="5232400" y="3517900"/>
          <p14:tracePt t="29093" x="5245100" y="3517900"/>
          <p14:tracePt t="29167" x="5245100" y="3524250"/>
          <p14:tracePt t="29202" x="5238750" y="3530600"/>
          <p14:tracePt t="29209" x="5232400" y="3536950"/>
          <p14:tracePt t="29216" x="5226050" y="3536950"/>
          <p14:tracePt t="29226" x="5213350" y="3543300"/>
          <p14:tracePt t="29242" x="5200650" y="3556000"/>
          <p14:tracePt t="29259" x="5168900" y="3575050"/>
          <p14:tracePt t="29276" x="5149850" y="3594100"/>
          <p14:tracePt t="29292" x="5137150" y="3606800"/>
          <p14:tracePt t="29309" x="5130800" y="3606800"/>
          <p14:tracePt t="29326" x="5124450" y="3613150"/>
          <p14:tracePt t="29342" x="5124450" y="3619500"/>
          <p14:tracePt t="29359" x="5118100" y="3625850"/>
          <p14:tracePt t="29627" x="5124450" y="3644900"/>
          <p14:tracePt t="29633" x="5137150" y="3670300"/>
          <p14:tracePt t="29643" x="5143500" y="3689350"/>
          <p14:tracePt t="29659" x="5156200" y="3727450"/>
          <p14:tracePt t="29676" x="5175250" y="3746500"/>
          <p14:tracePt t="29693" x="5175250" y="3752850"/>
          <p14:tracePt t="29709" x="5181600" y="3752850"/>
          <p14:tracePt t="29726" x="5181600" y="3759200"/>
          <p14:tracePt t="29780" x="5187950" y="3759200"/>
          <p14:tracePt t="29857" x="5187950" y="3752850"/>
          <p14:tracePt t="29864" x="5181600" y="3752850"/>
          <p14:tracePt t="29876" x="5181600" y="3746500"/>
          <p14:tracePt t="29893" x="5149850" y="3721100"/>
          <p14:tracePt t="29909" x="5124450" y="3702050"/>
          <p14:tracePt t="29926" x="5067300" y="3663950"/>
          <p14:tracePt t="29943" x="5029200" y="3644900"/>
          <p14:tracePt t="29959" x="4991100" y="3632200"/>
          <p14:tracePt t="29976" x="4914900" y="3600450"/>
          <p14:tracePt t="29992" x="4857750" y="3575050"/>
          <p14:tracePt t="30009" x="4718050" y="3530600"/>
          <p14:tracePt t="30026" x="4597400" y="3505200"/>
          <p14:tracePt t="30043" x="4464050" y="3486150"/>
          <p14:tracePt t="30059" x="4311650" y="3454400"/>
          <p14:tracePt t="30076" x="4235450" y="3435350"/>
          <p14:tracePt t="30092" x="4159250" y="3409950"/>
          <p14:tracePt t="30109" x="4146550" y="3409950"/>
          <p14:tracePt t="30126" x="4140200" y="3403600"/>
          <p14:tracePt t="30142" x="4140200" y="3397250"/>
          <p14:tracePt t="30159" x="4140200" y="3390900"/>
          <p14:tracePt t="30176" x="4171950" y="3327400"/>
          <p14:tracePt t="30193" x="4248150" y="3206750"/>
          <p14:tracePt t="30209" x="4305300" y="3117850"/>
          <p14:tracePt t="30226" x="4425950" y="3003550"/>
          <p14:tracePt t="30243" x="4533900" y="2946400"/>
          <p14:tracePt t="30259" x="4654550" y="2914650"/>
          <p14:tracePt t="30276" x="4838700" y="2914650"/>
          <p14:tracePt t="30293" x="4978400" y="2971800"/>
          <p14:tracePt t="30309" x="5187950" y="3092450"/>
          <p14:tracePt t="30326" x="5283200" y="3155950"/>
          <p14:tracePt t="30343" x="5340350" y="3213100"/>
          <p14:tracePt t="30346" x="5353050" y="3232150"/>
          <p14:tracePt t="30359" x="5365750" y="3257550"/>
          <p14:tracePt t="30376" x="5372100" y="3282950"/>
          <p14:tracePt t="30392" x="5372100" y="3308350"/>
          <p14:tracePt t="30409" x="5365750" y="3327400"/>
          <p14:tracePt t="30426" x="5340350" y="3359150"/>
          <p14:tracePt t="30442" x="5270500" y="3409950"/>
          <p14:tracePt t="30459" x="5219700" y="3435350"/>
          <p14:tracePt t="30476" x="5118100" y="3467100"/>
          <p14:tracePt t="30493" x="5086350" y="3473450"/>
          <p14:tracePt t="30509" x="5054600" y="3479800"/>
          <p14:tracePt t="30526" x="5010150" y="3486150"/>
          <p14:tracePt t="30542" x="4984750" y="3486150"/>
          <p14:tracePt t="30559" x="4959350" y="3486150"/>
          <p14:tracePt t="30576" x="4940300" y="3473450"/>
          <p14:tracePt t="30593" x="4927600" y="3473450"/>
          <p14:tracePt t="30609" x="4921250" y="3467100"/>
          <p14:tracePt t="32335" x="4933950" y="3467100"/>
          <p14:tracePt t="32343" x="4959350" y="3467100"/>
          <p14:tracePt t="32352" x="4984750" y="3473450"/>
          <p14:tracePt t="32360" x="5010150" y="3479800"/>
          <p14:tracePt t="32377" x="5048250" y="3498850"/>
          <p14:tracePt t="32393" x="5105400" y="3530600"/>
          <p14:tracePt t="32410" x="5143500" y="3549650"/>
          <p14:tracePt t="32426" x="5207000" y="3600450"/>
          <p14:tracePt t="32476" x="5289550" y="3676650"/>
          <p14:tracePt t="32526" x="5295900" y="3683000"/>
          <p14:tracePt t="32576" x="5219700" y="3702050"/>
          <p14:tracePt t="32593" x="5111750" y="3708400"/>
          <p14:tracePt t="32609" x="4889500" y="3727450"/>
          <p14:tracePt t="32626" x="4718050" y="3746500"/>
          <p14:tracePt t="32643" x="4451350" y="3759200"/>
          <p14:tracePt t="32660" x="4273550" y="3771900"/>
          <p14:tracePt t="32676" x="4121150" y="3778250"/>
          <p14:tracePt t="32693" x="3962400" y="3784600"/>
          <p14:tracePt t="32709" x="3886200" y="3790950"/>
          <p14:tracePt t="32726" x="3790950" y="3784600"/>
          <p14:tracePt t="32743" x="3752850" y="3778250"/>
          <p14:tracePt t="32760" x="3733800" y="3778250"/>
          <p14:tracePt t="32776" x="3721100" y="3765550"/>
          <p14:tracePt t="32793" x="3714750" y="3765550"/>
          <p14:tracePt t="32809" x="3714750" y="3746500"/>
          <p14:tracePt t="32826" x="3714750" y="3714750"/>
          <p14:tracePt t="32843" x="3727450" y="3663950"/>
          <p14:tracePt t="32846" x="3733800" y="3638550"/>
          <p14:tracePt t="32860" x="3771900" y="3562350"/>
          <p14:tracePt t="32876" x="3822700" y="3486150"/>
          <p14:tracePt t="32893" x="3892550" y="3403600"/>
          <p14:tracePt t="32909" x="3937000" y="3346450"/>
          <p14:tracePt t="32926" x="3994150" y="3289300"/>
          <p14:tracePt t="32943" x="4114800" y="3213100"/>
          <p14:tracePt t="32959" x="4248150" y="3181350"/>
          <p14:tracePt t="32976" x="4451350" y="3149600"/>
          <p14:tracePt t="32993" x="4603750" y="3149600"/>
          <p14:tracePt t="33009" x="4756150" y="3194050"/>
          <p14:tracePt t="33026" x="4933950" y="3257550"/>
          <p14:tracePt t="33043" x="5048250" y="3314700"/>
          <p14:tracePt t="33059" x="5143500" y="3397250"/>
          <p14:tracePt t="33076" x="5175250" y="3422650"/>
          <p14:tracePt t="33093" x="5187950" y="3448050"/>
          <p14:tracePt t="33109" x="5200650" y="3460750"/>
          <p14:tracePt t="33126" x="5200650" y="3473450"/>
          <p14:tracePt t="33143" x="5200650" y="3479800"/>
          <p14:tracePt t="33160" x="5194300" y="3498850"/>
          <p14:tracePt t="33176" x="5181600" y="3511550"/>
          <p14:tracePt t="33193" x="5143500" y="3530600"/>
          <p14:tracePt t="33209" x="5105400" y="3543300"/>
          <p14:tracePt t="33226" x="5016500" y="3556000"/>
          <p14:tracePt t="33243" x="4914900" y="3562350"/>
          <p14:tracePt t="33259" x="4819650" y="3562350"/>
          <p14:tracePt t="33276" x="4679950" y="3562350"/>
          <p14:tracePt t="33293" x="4591050" y="3549650"/>
          <p14:tracePt t="33309" x="4445000" y="3524250"/>
          <p14:tracePt t="33326" x="4375150" y="3505200"/>
          <p14:tracePt t="33343" x="4324350" y="3486150"/>
          <p14:tracePt t="33345" x="4298950" y="3479800"/>
          <p14:tracePt t="33359" x="4273550" y="3467100"/>
          <p14:tracePt t="33376" x="4254500" y="3454400"/>
          <p14:tracePt t="33393" x="4241800" y="3448050"/>
          <p14:tracePt t="33409" x="4235450" y="3448050"/>
          <p14:tracePt t="33426" x="4222750" y="3454400"/>
          <p14:tracePt t="33443" x="4197350" y="3486150"/>
          <p14:tracePt t="33460" x="4165600" y="3530600"/>
          <p14:tracePt t="33476" x="4121150" y="3606800"/>
          <p14:tracePt t="33493" x="4038600" y="3746500"/>
          <p14:tracePt t="33509" x="3994150" y="3829050"/>
          <p14:tracePt t="33526" x="3930650" y="3924300"/>
          <p14:tracePt t="33543" x="3898900" y="3962400"/>
          <p14:tracePt t="33560" x="3886200" y="3975100"/>
          <p14:tracePt t="33576" x="3873500" y="3987800"/>
          <p14:tracePt t="33748" x="3873500" y="3981450"/>
          <p14:tracePt t="33756" x="3873500" y="3975100"/>
          <p14:tracePt t="33764" x="3873500" y="3962400"/>
          <p14:tracePt t="33776" x="3873500" y="3949700"/>
          <p14:tracePt t="33793" x="3873500" y="3930650"/>
          <p14:tracePt t="33809" x="3873500" y="3917950"/>
          <p14:tracePt t="33826" x="3873500" y="3892550"/>
          <p14:tracePt t="33843" x="3873500" y="3886200"/>
          <p14:tracePt t="33859" x="3873500" y="3879850"/>
          <p14:tracePt t="33876" x="3879850" y="3841750"/>
          <p14:tracePt t="33893" x="3898900" y="3790950"/>
          <p14:tracePt t="33909" x="3943350" y="3702050"/>
          <p14:tracePt t="33926" x="3956050" y="3676650"/>
          <p14:tracePt t="33943" x="4000500" y="3644900"/>
          <p14:tracePt t="33960" x="4038600" y="3625850"/>
          <p14:tracePt t="33976" x="4095750" y="3619500"/>
          <p14:tracePt t="33993" x="4248150" y="3619500"/>
          <p14:tracePt t="34009" x="4400550" y="3657600"/>
          <p14:tracePt t="34026" x="4540250" y="3683000"/>
          <p14:tracePt t="34043" x="4673600" y="3708400"/>
          <p14:tracePt t="34059" x="4711700" y="3721100"/>
          <p14:tracePt t="34076" x="4724400" y="3727450"/>
          <p14:tracePt t="34110" x="4737100" y="3727450"/>
          <p14:tracePt t="34126" x="4775200" y="3632200"/>
          <p14:tracePt t="34143" x="4813300" y="3549650"/>
          <p14:tracePt t="34159" x="4889500" y="3448050"/>
          <p14:tracePt t="34176" x="4940300" y="3378200"/>
          <p14:tracePt t="34193" x="4991100" y="3346450"/>
          <p14:tracePt t="34209" x="5080000" y="3308350"/>
          <p14:tracePt t="34226" x="5175250" y="3302000"/>
          <p14:tracePt t="34243" x="5334000" y="3333750"/>
          <p14:tracePt t="34259" x="5454650" y="3384550"/>
          <p14:tracePt t="34276" x="5562600" y="3429000"/>
          <p14:tracePt t="34293" x="5651500" y="3479800"/>
          <p14:tracePt t="34309" x="5676900" y="3498850"/>
          <p14:tracePt t="34326" x="5689600" y="3511550"/>
          <p14:tracePt t="34359" x="5683250" y="3524250"/>
          <p14:tracePt t="34376" x="5657850" y="3549650"/>
          <p14:tracePt t="34393" x="5632450" y="3575050"/>
          <p14:tracePt t="34409" x="5562600" y="3619500"/>
          <p14:tracePt t="34426" x="5499100" y="3638550"/>
          <p14:tracePt t="34443" x="5441950" y="3657600"/>
          <p14:tracePt t="34459" x="5334000" y="3689350"/>
          <p14:tracePt t="34476" x="5238750" y="3695700"/>
          <p14:tracePt t="34493" x="5016500" y="3708400"/>
          <p14:tracePt t="34509" x="4876800" y="3721100"/>
          <p14:tracePt t="34526" x="4699000" y="3727450"/>
          <p14:tracePt t="34543" x="4445000" y="3727450"/>
          <p14:tracePt t="34559" x="4286250" y="3727450"/>
          <p14:tracePt t="34576" x="4102100" y="3727450"/>
          <p14:tracePt t="34593" x="3994150" y="3733800"/>
          <p14:tracePt t="34610" x="3930650" y="3733800"/>
          <p14:tracePt t="34626" x="3879850" y="3733800"/>
          <p14:tracePt t="34643" x="3867150" y="3733800"/>
          <p14:tracePt t="35137" x="3841750" y="3733800"/>
          <p14:tracePt t="35144" x="3810000" y="3733800"/>
          <p14:tracePt t="35154" x="3778250" y="3733800"/>
          <p14:tracePt t="35160" x="3746500" y="3733800"/>
          <p14:tracePt t="35177" x="3670300" y="3727450"/>
          <p14:tracePt t="35193" x="3600450" y="3721100"/>
          <p14:tracePt t="35210" x="3486150" y="3695700"/>
          <p14:tracePt t="35226" x="3416300" y="3683000"/>
          <p14:tracePt t="35276" x="3244850" y="3625850"/>
          <p14:tracePt t="35326" x="3175000" y="3517900"/>
          <p14:tracePt t="35376" x="3251200" y="3333750"/>
          <p14:tracePt t="35393" x="3314700" y="3263900"/>
          <p14:tracePt t="35409" x="3422650" y="3194050"/>
          <p14:tracePt t="35426" x="3517900" y="3168650"/>
          <p14:tracePt t="35443" x="3638550" y="3162300"/>
          <p14:tracePt t="35459" x="3924300" y="3200400"/>
          <p14:tracePt t="35476" x="4121150" y="3270250"/>
          <p14:tracePt t="35493" x="4432300" y="3429000"/>
          <p14:tracePt t="35509" x="4591050" y="3524250"/>
          <p14:tracePt t="35526" x="4686300" y="3587750"/>
          <p14:tracePt t="35543" x="4775200" y="3651250"/>
          <p14:tracePt t="35559" x="4787900" y="3670300"/>
          <p14:tracePt t="35576" x="4794250" y="3676650"/>
          <p14:tracePt t="35611" x="4794250" y="3683000"/>
          <p14:tracePt t="35631" x="4787900" y="3689350"/>
          <p14:tracePt t="35643" x="4768850" y="3702050"/>
          <p14:tracePt t="35659" x="4724400" y="3702050"/>
          <p14:tracePt t="35676" x="4667250" y="3708400"/>
          <p14:tracePt t="35693" x="4603750" y="3714750"/>
          <p14:tracePt t="35710" x="4400550" y="3714750"/>
          <p14:tracePt t="35726" x="4260850" y="3714750"/>
          <p14:tracePt t="35743" x="4121150" y="3714750"/>
          <p14:tracePt t="35760" x="3867150" y="3714750"/>
          <p14:tracePt t="35776" x="3708400" y="3721100"/>
          <p14:tracePt t="35793" x="3517900" y="3740150"/>
          <p14:tracePt t="35809" x="3384550" y="3765550"/>
          <p14:tracePt t="35826" x="3232150" y="3803650"/>
          <p14:tracePt t="35843" x="3136900" y="3841750"/>
          <p14:tracePt t="35847" x="3092450" y="3854450"/>
          <p14:tracePt t="35859" x="3048000" y="3867150"/>
          <p14:tracePt t="35876" x="2921000" y="3917950"/>
          <p14:tracePt t="35893" x="2857500" y="3943350"/>
          <p14:tracePt t="35910" x="2787650" y="3956050"/>
          <p14:tracePt t="35926" x="2711450" y="3968750"/>
          <p14:tracePt t="35943" x="2673350" y="3975100"/>
          <p14:tracePt t="35960" x="2635250" y="3981450"/>
          <p14:tracePt t="35976" x="2616200" y="3981450"/>
          <p14:tracePt t="35993" x="2603500" y="3981450"/>
          <p14:tracePt t="36009" x="2597150" y="3981450"/>
          <p14:tracePt t="36070" x="2597150" y="3962400"/>
          <p14:tracePt t="36077" x="2609850" y="3937000"/>
          <p14:tracePt t="36084" x="2622550" y="3905250"/>
          <p14:tracePt t="36093" x="2635250" y="3854450"/>
          <p14:tracePt t="36110" x="2686050" y="3752850"/>
          <p14:tracePt t="36126" x="2787650" y="3600450"/>
          <p14:tracePt t="36143" x="2895600" y="3498850"/>
          <p14:tracePt t="36159" x="3003550" y="3409950"/>
          <p14:tracePt t="36176" x="3194050" y="3327400"/>
          <p14:tracePt t="36193" x="3365500" y="3302000"/>
          <p14:tracePt t="36209" x="3644900" y="3282950"/>
          <p14:tracePt t="36226" x="3829050" y="3308350"/>
          <p14:tracePt t="36243" x="4006850" y="3352800"/>
          <p14:tracePt t="36259" x="4222750" y="3448050"/>
          <p14:tracePt t="36276" x="4292600" y="3486150"/>
          <p14:tracePt t="36293" x="4362450" y="3517900"/>
          <p14:tracePt t="36310" x="4381500" y="3524250"/>
          <p14:tracePt t="36326" x="4387850" y="3524250"/>
          <p14:tracePt t="36404" x="4387850" y="3530600"/>
          <p14:tracePt t="36432" x="4387850" y="3536950"/>
          <p14:tracePt t="36495" x="4387850" y="3543300"/>
          <p14:tracePt t="36501" x="4368800" y="3549650"/>
          <p14:tracePt t="36509" x="4368800" y="3556000"/>
          <p14:tracePt t="36526" x="4343400" y="3562350"/>
          <p14:tracePt t="36543" x="4318000" y="3581400"/>
          <p14:tracePt t="36559" x="4286250" y="3613150"/>
          <p14:tracePt t="36576" x="4260850" y="3651250"/>
          <p14:tracePt t="36593" x="4216400" y="3702050"/>
          <p14:tracePt t="36609" x="4184650" y="3740150"/>
          <p14:tracePt t="36626" x="4133850" y="3816350"/>
          <p14:tracePt t="36643" x="4070350" y="3873500"/>
          <p14:tracePt t="36659" x="3981450" y="3937000"/>
          <p14:tracePt t="36676" x="3860800" y="4000500"/>
          <p14:tracePt t="36693" x="3771900" y="4025900"/>
          <p14:tracePt t="36709" x="3663950" y="4038600"/>
          <p14:tracePt t="36726" x="3498850" y="4032250"/>
          <p14:tracePt t="36743" x="3416300" y="4013200"/>
          <p14:tracePt t="36759" x="3346450" y="3968750"/>
          <p14:tracePt t="36776" x="3321050" y="3943350"/>
          <p14:tracePt t="36793" x="3302000" y="3917950"/>
          <p14:tracePt t="36809" x="3289300" y="3886200"/>
          <p14:tracePt t="36826" x="3282950" y="3854450"/>
          <p14:tracePt t="36843" x="3282950" y="3790950"/>
          <p14:tracePt t="36859" x="3295650" y="3740150"/>
          <p14:tracePt t="36876" x="3314700" y="3689350"/>
          <p14:tracePt t="36893" x="3359150" y="3606800"/>
          <p14:tracePt t="36909" x="3397250" y="3575050"/>
          <p14:tracePt t="36926" x="3492500" y="3498850"/>
          <p14:tracePt t="36943" x="3594100" y="3454400"/>
          <p14:tracePt t="36959" x="3727450" y="3429000"/>
          <p14:tracePt t="36976" x="3937000" y="3441700"/>
          <p14:tracePt t="36993" x="4102100" y="3473450"/>
          <p14:tracePt t="37009" x="4330700" y="3562350"/>
          <p14:tracePt t="37026" x="4457700" y="3632200"/>
          <p14:tracePt t="37043" x="4565650" y="3708400"/>
          <p14:tracePt t="37059" x="4679950" y="3810000"/>
          <p14:tracePt t="37076" x="4718050" y="3848100"/>
          <p14:tracePt t="37093" x="4730750" y="3854450"/>
          <p14:tracePt t="37110" x="4737100" y="3867150"/>
          <p14:tracePt t="37143" x="4737100" y="3873500"/>
          <p14:tracePt t="37159" x="4737100" y="3879850"/>
          <p14:tracePt t="37198" x="4730750" y="3879850"/>
          <p14:tracePt t="37204" x="4718050" y="3873500"/>
          <p14:tracePt t="37214" x="4699000" y="3867150"/>
          <p14:tracePt t="37226" x="4660900" y="3848100"/>
          <p14:tracePt t="37243" x="4616450" y="3816350"/>
          <p14:tracePt t="37260" x="4591050" y="3797300"/>
          <p14:tracePt t="37276" x="4572000" y="3790950"/>
          <p14:tracePt t="37491" x="4565650" y="3784600"/>
          <p14:tracePt t="37497" x="4565650" y="3778250"/>
          <p14:tracePt t="37775" x="4521200" y="3784600"/>
          <p14:tracePt t="37786" x="4464050" y="3810000"/>
          <p14:tracePt t="37793" x="4400550" y="3829050"/>
          <p14:tracePt t="37826" x="4000500" y="3886200"/>
          <p14:tracePt t="37843" x="3854450" y="3886200"/>
          <p14:tracePt t="37847" x="3784600" y="3879850"/>
          <p14:tracePt t="37893" x="3467100" y="3759200"/>
          <p14:tracePt t="37943" x="3295650" y="3454400"/>
          <p14:tracePt t="37993" x="3409950" y="3219450"/>
          <p14:tracePt t="38010" x="3486150" y="3168650"/>
          <p14:tracePt t="38026" x="3625850" y="3105150"/>
          <p14:tracePt t="38043" x="3765550" y="3086100"/>
          <p14:tracePt t="38060" x="3930650" y="3086100"/>
          <p14:tracePt t="38076" x="4178300" y="3130550"/>
          <p14:tracePt t="38093" x="4311650" y="3194050"/>
          <p14:tracePt t="38110" x="4495800" y="3302000"/>
          <p14:tracePt t="38126" x="4572000" y="3359150"/>
          <p14:tracePt t="38143" x="4610100" y="3416300"/>
          <p14:tracePt t="38160" x="4622800" y="3479800"/>
          <p14:tracePt t="38177" x="4622800" y="3517900"/>
          <p14:tracePt t="38193" x="4597400" y="3543300"/>
          <p14:tracePt t="38210" x="4521200" y="3600450"/>
          <p14:tracePt t="38227" x="4445000" y="3632200"/>
          <p14:tracePt t="38243" x="4362450" y="3657600"/>
          <p14:tracePt t="38260" x="4311650" y="3657600"/>
          <p14:tracePt t="38276" x="4248150" y="3657600"/>
          <p14:tracePt t="38293" x="4203700" y="3651250"/>
          <p14:tracePt t="38310" x="4171950" y="3632200"/>
          <p14:tracePt t="38326" x="4102100" y="3600450"/>
          <p14:tracePt t="38343" x="4057650" y="3562350"/>
          <p14:tracePt t="38360" x="4025900" y="3530600"/>
          <p14:tracePt t="38376" x="4000500" y="3473450"/>
          <p14:tracePt t="38393" x="3987800" y="3416300"/>
          <p14:tracePt t="38410" x="3975100" y="3340100"/>
          <p14:tracePt t="38426" x="3975100" y="3295650"/>
          <p14:tracePt t="38443" x="3981450" y="3251200"/>
          <p14:tracePt t="38460" x="4006850" y="3200400"/>
          <p14:tracePt t="38476" x="4051300" y="3149600"/>
          <p14:tracePt t="38493" x="4121150" y="3105150"/>
          <p14:tracePt t="38510" x="4184650" y="3105150"/>
          <p14:tracePt t="38526" x="4273550" y="3111500"/>
          <p14:tracePt t="38543" x="4419600" y="3175000"/>
          <p14:tracePt t="38560" x="4565650" y="3238500"/>
          <p14:tracePt t="38576" x="4749800" y="3365500"/>
          <p14:tracePt t="38593" x="4832350" y="3460750"/>
          <p14:tracePt t="38610" x="4876800" y="3556000"/>
          <p14:tracePt t="38626" x="4883150" y="3638550"/>
          <p14:tracePt t="38643" x="4883150" y="3663950"/>
          <p14:tracePt t="38660" x="4819650" y="3714750"/>
          <p14:tracePt t="38676" x="4718050" y="3752850"/>
          <p14:tracePt t="38693" x="4603750" y="3784600"/>
          <p14:tracePt t="38710" x="4457700" y="3803650"/>
          <p14:tracePt t="38726" x="4400550" y="3784600"/>
          <p14:tracePt t="38743" x="4356100" y="3765550"/>
          <p14:tracePt t="38760" x="4324350" y="3721100"/>
          <p14:tracePt t="38777" x="4305300" y="3695700"/>
          <p14:tracePt t="38793" x="4305300" y="3625850"/>
          <p14:tracePt t="38810" x="4318000" y="3581400"/>
          <p14:tracePt t="38826" x="4330700" y="3549650"/>
          <p14:tracePt t="44304" x="4349750" y="3543300"/>
          <p14:tracePt t="44312" x="4375150" y="3517900"/>
          <p14:tracePt t="44321" x="4400550" y="3505200"/>
          <p14:tracePt t="44328" x="4445000" y="3492500"/>
          <p14:tracePt t="44344" x="4572000" y="3454400"/>
          <p14:tracePt t="44345" x="4641850" y="3441700"/>
          <p14:tracePt t="44360" x="4718050" y="3435350"/>
          <p14:tracePt t="44377" x="4959350" y="3435350"/>
          <p14:tracePt t="44394" x="5156200" y="3473450"/>
          <p14:tracePt t="44443" x="6191250" y="3892550"/>
          <p14:tracePt t="44493" x="6673850" y="4171950"/>
          <p14:tracePt t="44543" x="6750050" y="4210050"/>
          <p14:tracePt t="44560" x="6762750" y="4210050"/>
          <p14:tracePt t="44577" x="6775450" y="4203700"/>
          <p14:tracePt t="44593" x="6788150" y="4203700"/>
          <p14:tracePt t="44610" x="6800850" y="4197350"/>
          <p14:tracePt t="44627" x="6807200" y="4191000"/>
          <p14:tracePt t="44643" x="6813550" y="4191000"/>
          <p14:tracePt t="44660" x="6813550" y="4184650"/>
          <p14:tracePt t="44765" x="6819900" y="4184650"/>
          <p14:tracePt t="44785" x="6819900" y="4191000"/>
          <p14:tracePt t="44805" x="6819900" y="4197350"/>
          <p14:tracePt t="44833" x="6819900" y="4203700"/>
          <p14:tracePt t="44847" x="6819900" y="4210050"/>
          <p14:tracePt t="44868" x="6819900" y="4216400"/>
          <p14:tracePt t="44898" x="6819900" y="4222750"/>
          <p14:tracePt t="44902" x="6819900" y="4229100"/>
          <p14:tracePt t="44917" x="6813550" y="4229100"/>
          <p14:tracePt t="44927" x="6807200" y="4235450"/>
          <p14:tracePt t="44943" x="6775450" y="4248150"/>
          <p14:tracePt t="44960" x="6686550" y="4279900"/>
          <p14:tracePt t="44977" x="6578600" y="4311650"/>
          <p14:tracePt t="44994" x="6438900" y="4337050"/>
          <p14:tracePt t="45010" x="6153150" y="4368800"/>
          <p14:tracePt t="45027" x="5905500" y="4387850"/>
          <p14:tracePt t="45043" x="5378450" y="4400550"/>
          <p14:tracePt t="45060" x="4933950" y="4438650"/>
          <p14:tracePt t="45077" x="4470400" y="4470400"/>
          <p14:tracePt t="45093" x="4121150" y="4483100"/>
          <p14:tracePt t="45110" x="3911600" y="4489450"/>
          <p14:tracePt t="45127" x="3670300" y="4489450"/>
          <p14:tracePt t="45143" x="3536950" y="4489450"/>
          <p14:tracePt t="45160" x="3441700" y="4489450"/>
          <p14:tracePt t="45177" x="3397250" y="4483100"/>
          <p14:tracePt t="45193" x="3359150" y="4470400"/>
          <p14:tracePt t="45210" x="3314700" y="4464050"/>
          <p14:tracePt t="45227" x="3289300" y="4457700"/>
          <p14:tracePt t="45243" x="3276600" y="4451350"/>
          <p14:tracePt t="45314" x="3270250" y="4451350"/>
          <p14:tracePt t="45364" x="3263900" y="4445000"/>
          <p14:tracePt t="45376" x="3257550" y="4445000"/>
          <p14:tracePt t="45383" x="3257550" y="4438650"/>
          <p14:tracePt t="45393" x="3251200" y="4432300"/>
          <p14:tracePt t="45410" x="3232150" y="4413250"/>
          <p14:tracePt t="45427" x="3194050" y="4400550"/>
          <p14:tracePt t="45443" x="3175000" y="4387850"/>
          <p14:tracePt t="45460" x="3149600" y="4381500"/>
          <p14:tracePt t="45476" x="3130550" y="4387850"/>
          <p14:tracePt t="45493" x="3105150" y="4400550"/>
          <p14:tracePt t="45510" x="3067050" y="4413250"/>
          <p14:tracePt t="45527" x="3054350" y="4425950"/>
          <p14:tracePt t="45543" x="3035300" y="4438650"/>
          <p14:tracePt t="50284" x="3035300" y="4419600"/>
          <p14:tracePt t="50291" x="3035300" y="4400550"/>
          <p14:tracePt t="50302" x="3041650" y="4381500"/>
          <p14:tracePt t="50311" x="3048000" y="4368800"/>
          <p14:tracePt t="50327" x="3086100" y="4318000"/>
          <p14:tracePt t="50344" x="3105150" y="4286250"/>
          <p14:tracePt t="50346" x="3117850" y="4273550"/>
          <p14:tracePt t="50360" x="3136900" y="4260850"/>
          <p14:tracePt t="50410" x="3435350" y="4178300"/>
          <p14:tracePt t="50460" x="3816350" y="4210050"/>
          <p14:tracePt t="50510" x="4108450" y="4311650"/>
          <p14:tracePt t="50527" x="4140200" y="4343400"/>
          <p14:tracePt t="50544" x="4171950" y="4368800"/>
          <p14:tracePt t="50560" x="4191000" y="4394200"/>
          <p14:tracePt t="50577" x="4216400" y="4432300"/>
          <p14:tracePt t="50593" x="4241800" y="4451350"/>
          <p14:tracePt t="50610" x="4267200" y="4483100"/>
          <p14:tracePt t="50627" x="4324350" y="4540250"/>
          <p14:tracePt t="50644" x="4356100" y="4572000"/>
          <p14:tracePt t="50660" x="4387850" y="4622800"/>
          <p14:tracePt t="50677" x="4413250" y="4648200"/>
          <p14:tracePt t="50694" x="4432300" y="4673600"/>
          <p14:tracePt t="50710" x="4451350" y="4711700"/>
          <p14:tracePt t="50727" x="4464050" y="4756150"/>
          <p14:tracePt t="50744" x="4470400" y="4787900"/>
          <p14:tracePt t="50760" x="4476750" y="4819650"/>
          <p14:tracePt t="50777" x="4476750" y="4826000"/>
          <p14:tracePt t="51621" x="4470400" y="4826000"/>
          <p14:tracePt t="51732" x="4470400" y="4832350"/>
          <p14:tracePt t="51781" x="4464050" y="4832350"/>
          <p14:tracePt t="51788" x="4457700" y="4832350"/>
          <p14:tracePt t="51796" x="4451350" y="4832350"/>
          <p14:tracePt t="51811" x="4438650" y="4832350"/>
          <p14:tracePt t="51827" x="4419600" y="4832350"/>
          <p14:tracePt t="51877" x="4343400" y="4832350"/>
          <p14:tracePt t="51879" x="4324350" y="4838700"/>
          <p14:tracePt t="51927" x="4203700" y="4857750"/>
          <p14:tracePt t="51977" x="4089400" y="4883150"/>
          <p14:tracePt t="51994" x="4044950" y="4889500"/>
          <p14:tracePt t="52010" x="3975100" y="4889500"/>
          <p14:tracePt t="52027" x="3930650" y="4889500"/>
          <p14:tracePt t="52044" x="3879850" y="4889500"/>
          <p14:tracePt t="52060" x="3822700" y="4883150"/>
          <p14:tracePt t="52077" x="3797300" y="4876800"/>
          <p14:tracePt t="52094" x="3746500" y="4864100"/>
          <p14:tracePt t="52111" x="3721100" y="4851400"/>
          <p14:tracePt t="52127" x="3695700" y="4832350"/>
          <p14:tracePt t="52144" x="3676650" y="4800600"/>
          <p14:tracePt t="52160" x="3663950" y="4787900"/>
          <p14:tracePt t="52177" x="3663950" y="4749800"/>
          <p14:tracePt t="52194" x="3670300" y="4699000"/>
          <p14:tracePt t="52210" x="3695700" y="4629150"/>
          <p14:tracePt t="52227" x="3765550" y="4476750"/>
          <p14:tracePt t="52244" x="3848100" y="4368800"/>
          <p14:tracePt t="52261" x="3924300" y="4254500"/>
          <p14:tracePt t="52277" x="4083050" y="4121150"/>
          <p14:tracePt t="52294" x="4184650" y="4070350"/>
          <p14:tracePt t="52310" x="4324350" y="4019550"/>
          <p14:tracePt t="52327" x="4394200" y="4019550"/>
          <p14:tracePt t="52344" x="4521200" y="4044950"/>
          <p14:tracePt t="52360" x="4584700" y="4070350"/>
          <p14:tracePt t="52377" x="4629150" y="4089400"/>
          <p14:tracePt t="52394" x="4660900" y="4127500"/>
          <p14:tracePt t="52411" x="4667250" y="4146550"/>
          <p14:tracePt t="52427" x="4667250" y="4171950"/>
          <p14:tracePt t="52444" x="4648200" y="4229100"/>
          <p14:tracePt t="52460" x="4616450" y="4279900"/>
          <p14:tracePt t="52477" x="4508500" y="4381500"/>
          <p14:tracePt t="52494" x="4413250" y="4451350"/>
          <p14:tracePt t="52510" x="4311650" y="4514850"/>
          <p14:tracePt t="52527" x="4102100" y="4603750"/>
          <p14:tracePt t="52544" x="3968750" y="4641850"/>
          <p14:tracePt t="52560" x="3765550" y="4648200"/>
          <p14:tracePt t="52577" x="3657600" y="4648200"/>
          <p14:tracePt t="52594" x="3562350" y="4648200"/>
          <p14:tracePt t="52611" x="3435350" y="4610100"/>
          <p14:tracePt t="52627" x="3378200" y="4572000"/>
          <p14:tracePt t="52644" x="3340100" y="4502150"/>
          <p14:tracePt t="52660" x="3333750" y="4432300"/>
          <p14:tracePt t="52677" x="3346450" y="4343400"/>
          <p14:tracePt t="52694" x="3429000" y="4171950"/>
          <p14:tracePt t="52710" x="3511550" y="4064000"/>
          <p14:tracePt t="52727" x="3600450" y="3968750"/>
          <p14:tracePt t="52744" x="3759200" y="3854450"/>
          <p14:tracePt t="52760" x="3879850" y="3784600"/>
          <p14:tracePt t="52777" x="4108450" y="3765550"/>
          <p14:tracePt t="52794" x="4267200" y="3771900"/>
          <p14:tracePt t="52810" x="4419600" y="3803650"/>
          <p14:tracePt t="52827" x="4673600" y="3892550"/>
          <p14:tracePt t="52844" x="4794250" y="3949700"/>
          <p14:tracePt t="52847" x="4851400" y="3975100"/>
          <p14:tracePt t="52860" x="4940300" y="4038600"/>
          <p14:tracePt t="52877" x="5022850" y="4089400"/>
          <p14:tracePt t="52894" x="5118100" y="4152900"/>
          <p14:tracePt t="52911" x="5245100" y="4254500"/>
          <p14:tracePt t="52927" x="5327650" y="4311650"/>
          <p14:tracePt t="52944" x="5397500" y="4368800"/>
          <p14:tracePt t="52960" x="5422900" y="4387850"/>
          <p14:tracePt t="52978" x="5435600" y="4400550"/>
          <p14:tracePt t="52994" x="5435600" y="4406900"/>
          <p14:tracePt t="53089" x="5435600" y="4413250"/>
          <p14:tracePt t="53103" x="5429250" y="4413250"/>
          <p14:tracePt t="53110" x="5397500" y="4413250"/>
          <p14:tracePt t="53117" x="5353050" y="4413250"/>
          <p14:tracePt t="53127" x="5289550" y="4413250"/>
          <p14:tracePt t="53144" x="5124450" y="4413250"/>
          <p14:tracePt t="53160" x="4794250" y="4438650"/>
          <p14:tracePt t="53177" x="4559300" y="4464050"/>
          <p14:tracePt t="53194" x="4216400" y="4508500"/>
          <p14:tracePt t="53210" x="4019550" y="4540250"/>
          <p14:tracePt t="53227" x="3854450" y="4552950"/>
          <p14:tracePt t="53244" x="3689350" y="4578350"/>
          <p14:tracePt t="53260" x="3606800" y="4597400"/>
          <p14:tracePt t="53277" x="3498850" y="4635500"/>
          <p14:tracePt t="53294" x="3448050" y="4654550"/>
          <p14:tracePt t="53311" x="3416300" y="4673600"/>
          <p14:tracePt t="53327" x="3378200" y="4679950"/>
          <p14:tracePt t="53344" x="3365500" y="4686300"/>
          <p14:tracePt t="53361" x="3359150" y="4686300"/>
          <p14:tracePt t="54454" x="3359150" y="4692650"/>
          <p14:tracePt t="54546" x="3359150" y="4686300"/>
          <p14:tracePt t="54642" x="3352800" y="4686300"/>
          <p14:tracePt t="54726" x="3352800" y="4679950"/>
          <p14:tracePt t="55909" x="3365500" y="4673600"/>
          <p14:tracePt t="55916" x="3397250" y="4654550"/>
          <p14:tracePt t="55927" x="3422650" y="4648200"/>
          <p14:tracePt t="55944" x="3524250" y="4629150"/>
          <p14:tracePt t="55994" x="3924300" y="4667250"/>
          <p14:tracePt t="56044" x="4394200" y="4838700"/>
          <p14:tracePt t="56094" x="4648200" y="4978400"/>
          <p14:tracePt t="56111" x="4667250" y="4978400"/>
          <p14:tracePt t="56128" x="4673600" y="4984750"/>
          <p14:tracePt t="56195" x="4667250" y="4972050"/>
          <p14:tracePt t="56201" x="4660900" y="4959350"/>
          <p14:tracePt t="56211" x="4641850" y="4946650"/>
          <p14:tracePt t="56227" x="4622800" y="4927600"/>
          <p14:tracePt t="57361" x="4629150" y="4921250"/>
          <p14:tracePt t="57368" x="4648200" y="4902200"/>
          <p14:tracePt t="57377" x="4673600" y="4883150"/>
          <p14:tracePt t="57395" x="4781550" y="4813300"/>
          <p14:tracePt t="57411" x="4927600" y="4749800"/>
          <p14:tracePt t="57429" x="5187950" y="4667250"/>
          <p14:tracePt t="57446" x="5397500" y="4641850"/>
          <p14:tracePt t="57494" x="6210300" y="4743450"/>
          <p14:tracePt t="57544" x="6521450" y="4857750"/>
          <p14:tracePt t="57594" x="6546850" y="4876800"/>
          <p14:tracePt t="57654" x="6540500" y="4883150"/>
          <p14:tracePt t="57661" x="6527800" y="4883150"/>
          <p14:tracePt t="57668" x="6521450" y="4889500"/>
          <p14:tracePt t="57677" x="6502400" y="4895850"/>
          <p14:tracePt t="57694" x="6451600" y="4902200"/>
          <p14:tracePt t="57711" x="6362700" y="4914900"/>
          <p14:tracePt t="57728" x="6280150" y="4927600"/>
          <p14:tracePt t="57744" x="6153150" y="4940300"/>
          <p14:tracePt t="57761" x="6064250" y="4946650"/>
          <p14:tracePt t="57778" x="5956300" y="4946650"/>
          <p14:tracePt t="57794" x="5753100" y="4940300"/>
          <p14:tracePt t="57811" x="5626100" y="4940300"/>
          <p14:tracePt t="57827" x="5454650" y="4940300"/>
          <p14:tracePt t="57844" x="5359400" y="4933950"/>
          <p14:tracePt t="57861" x="5270500" y="4927600"/>
          <p14:tracePt t="57877" x="5187950" y="4908550"/>
          <p14:tracePt t="57894" x="5143500" y="4908550"/>
          <p14:tracePt t="57911" x="5092700" y="4908550"/>
          <p14:tracePt t="57927" x="5073650" y="4908550"/>
          <p14:tracePt t="57944" x="5054600" y="4908550"/>
          <p14:tracePt t="57961" x="5048250" y="4902200"/>
          <p14:tracePt t="57977" x="5041900" y="4902200"/>
          <p14:tracePt t="58085" x="5041900" y="4895850"/>
          <p14:tracePt t="58093" x="5041900" y="4883150"/>
          <p14:tracePt t="58100" x="5041900" y="4864100"/>
          <p14:tracePt t="58111" x="5048250" y="4851400"/>
          <p14:tracePt t="58127" x="5048250" y="4800600"/>
          <p14:tracePt t="58144" x="5048250" y="4756150"/>
          <p14:tracePt t="58161" x="5054600" y="4730750"/>
          <p14:tracePt t="58178" x="5060950" y="4699000"/>
          <p14:tracePt t="58194" x="5067300" y="4667250"/>
          <p14:tracePt t="58211" x="5086350" y="4635500"/>
          <p14:tracePt t="58228" x="5105400" y="4616450"/>
          <p14:tracePt t="58244" x="5118100" y="4584700"/>
          <p14:tracePt t="58261" x="5162550" y="4540250"/>
          <p14:tracePt t="58277" x="5200650" y="4508500"/>
          <p14:tracePt t="58294" x="5257800" y="4483100"/>
          <p14:tracePt t="58311" x="5302250" y="4476750"/>
          <p14:tracePt t="58327" x="5353050" y="4476750"/>
          <p14:tracePt t="58344" x="5448300" y="4495800"/>
          <p14:tracePt t="58361" x="5518150" y="4521200"/>
          <p14:tracePt t="58377" x="5638800" y="4591050"/>
          <p14:tracePt t="58394" x="5715000" y="4635500"/>
          <p14:tracePt t="58411" x="5778500" y="4667250"/>
          <p14:tracePt t="58427" x="5810250" y="4705350"/>
          <p14:tracePt t="58445" x="5829300" y="4724400"/>
          <p14:tracePt t="58461" x="5829300" y="4737100"/>
          <p14:tracePt t="58477" x="5829300" y="4749800"/>
          <p14:tracePt t="58494" x="5822950" y="4768850"/>
          <p14:tracePt t="58511" x="5784850" y="4800600"/>
          <p14:tracePt t="58527" x="5734050" y="4832350"/>
          <p14:tracePt t="58544" x="5626100" y="4883150"/>
          <p14:tracePt t="58561" x="5562600" y="4908550"/>
          <p14:tracePt t="58577" x="5518150" y="4914900"/>
          <p14:tracePt t="58594" x="5461000" y="4921250"/>
          <p14:tracePt t="58611" x="5416550" y="4921250"/>
          <p14:tracePt t="58627" x="5372100" y="4914900"/>
          <p14:tracePt t="58644" x="5302250" y="4902200"/>
          <p14:tracePt t="58661" x="5264150" y="4889500"/>
          <p14:tracePt t="58677" x="5226050" y="4883150"/>
          <p14:tracePt t="58694" x="5207000" y="4870450"/>
          <p14:tracePt t="58711" x="5187950" y="4864100"/>
          <p14:tracePt t="58728" x="5149850" y="4845050"/>
          <p14:tracePt t="58744" x="5137150" y="4838700"/>
          <p14:tracePt t="58761" x="5124450" y="4826000"/>
          <p14:tracePt t="58778" x="5118100" y="4826000"/>
          <p14:tracePt t="58811" x="5111750" y="4819650"/>
          <p14:tracePt t="59861" x="5118100" y="4819650"/>
          <p14:tracePt t="59903" x="5118100" y="4813300"/>
          <p14:tracePt t="59909" x="5124450" y="4806950"/>
          <p14:tracePt t="59920" x="5130800" y="4800600"/>
          <p14:tracePt t="59928" x="5130800" y="4794250"/>
          <p14:tracePt t="59978" x="5137150" y="4787900"/>
          <p14:tracePt t="61488" x="5143500" y="4787900"/>
          <p14:tracePt t="61496" x="5156200" y="4787900"/>
          <p14:tracePt t="61507" x="5168900" y="4787900"/>
          <p14:tracePt t="61514" x="5187950" y="4787900"/>
          <p14:tracePt t="61529" x="5238750" y="4787900"/>
          <p14:tracePt t="61545" x="5302250" y="4794250"/>
          <p14:tracePt t="61561" x="5441950" y="4800600"/>
          <p14:tracePt t="61611" x="5835650" y="4876800"/>
          <p14:tracePt t="61661" x="6102350" y="4978400"/>
          <p14:tracePt t="61711" x="6127750" y="4997450"/>
          <p14:tracePt t="61801" x="6121400" y="4991100"/>
          <p14:tracePt t="61808" x="6108700" y="4978400"/>
          <p14:tracePt t="61815" x="6083300" y="4965700"/>
          <p14:tracePt t="61828" x="6057900" y="4953000"/>
          <p14:tracePt t="61844" x="5962650" y="4889500"/>
          <p14:tracePt t="61861" x="5899150" y="4851400"/>
          <p14:tracePt t="61877" x="5854700" y="4813300"/>
          <p14:tracePt t="61894" x="5829300" y="4794250"/>
          <p14:tracePt t="61911" x="5816600" y="4781550"/>
          <p14:tracePt t="61928" x="5803900" y="4768850"/>
          <p14:tracePt t="61944" x="5797550" y="4768850"/>
          <p14:tracePt t="61990" x="5797550" y="4762500"/>
        </p14:tracePtLst>
      </p14:laserTrace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altLang="en-US" b="1" dirty="0" smtClean="0">
                <a:solidFill>
                  <a:schemeClr val="bg1"/>
                </a:solidFill>
              </a:rPr>
              <a:t>MALARIA</a:t>
            </a:r>
            <a:endParaRPr lang="en-US" altLang="en-US" b="1" dirty="0">
              <a:solidFill>
                <a:schemeClr val="bg1"/>
              </a:solidFill>
            </a:endParaRPr>
          </a:p>
        </p:txBody>
      </p:sp>
      <p:sp>
        <p:nvSpPr>
          <p:cNvPr id="25603" name="Rectangle 3"/>
          <p:cNvSpPr>
            <a:spLocks noGrp="1" noChangeArrowheads="1"/>
          </p:cNvSpPr>
          <p:nvPr>
            <p:ph type="body" idx="1"/>
          </p:nvPr>
        </p:nvSpPr>
        <p:spPr>
          <a:xfrm>
            <a:off x="5181600" y="1600200"/>
            <a:ext cx="3657600" cy="4800600"/>
          </a:xfrm>
        </p:spPr>
        <p:txBody>
          <a:bodyPr/>
          <a:lstStyle/>
          <a:p>
            <a:pPr>
              <a:lnSpc>
                <a:spcPct val="80000"/>
              </a:lnSpc>
              <a:buFont typeface="Wingdings" panose="05000000000000000000" pitchFamily="2" charset="2"/>
              <a:buNone/>
            </a:pPr>
            <a:endParaRPr lang="es-ES" altLang="en-US" sz="2800" dirty="0">
              <a:solidFill>
                <a:schemeClr val="bg1"/>
              </a:solidFill>
            </a:endParaRPr>
          </a:p>
          <a:p>
            <a:pPr>
              <a:lnSpc>
                <a:spcPct val="80000"/>
              </a:lnSpc>
            </a:pPr>
            <a:r>
              <a:rPr lang="es-ES" altLang="en-US" sz="2800" dirty="0">
                <a:solidFill>
                  <a:schemeClr val="bg1"/>
                </a:solidFill>
              </a:rPr>
              <a:t>Vector: </a:t>
            </a:r>
            <a:r>
              <a:rPr lang="es-ES" altLang="en-US" sz="2800" i="1" dirty="0" err="1">
                <a:solidFill>
                  <a:schemeClr val="bg1"/>
                </a:solidFill>
              </a:rPr>
              <a:t>Anopheles</a:t>
            </a:r>
            <a:r>
              <a:rPr lang="es-ES" altLang="en-US" sz="2800" dirty="0">
                <a:solidFill>
                  <a:schemeClr val="bg1"/>
                </a:solidFill>
              </a:rPr>
              <a:t> mosquito</a:t>
            </a:r>
            <a:r>
              <a:rPr lang="es-ES" altLang="en-US" sz="2800" i="1" dirty="0">
                <a:solidFill>
                  <a:schemeClr val="bg1"/>
                </a:solidFill>
              </a:rPr>
              <a:t>.</a:t>
            </a:r>
            <a:r>
              <a:rPr lang="es-ES" altLang="en-US" sz="2800" dirty="0">
                <a:solidFill>
                  <a:schemeClr val="bg1"/>
                </a:solidFill>
              </a:rPr>
              <a:t> </a:t>
            </a:r>
          </a:p>
          <a:p>
            <a:pPr>
              <a:lnSpc>
                <a:spcPct val="80000"/>
              </a:lnSpc>
            </a:pPr>
            <a:r>
              <a:rPr lang="es-ES" altLang="en-US" sz="2800" dirty="0">
                <a:solidFill>
                  <a:schemeClr val="bg1"/>
                </a:solidFill>
              </a:rPr>
              <a:t>430 </a:t>
            </a:r>
            <a:r>
              <a:rPr lang="es-ES" altLang="en-US" sz="2800" dirty="0" err="1">
                <a:solidFill>
                  <a:schemeClr val="bg1"/>
                </a:solidFill>
              </a:rPr>
              <a:t>known</a:t>
            </a:r>
            <a:r>
              <a:rPr lang="es-ES" altLang="en-US" sz="2800" dirty="0">
                <a:solidFill>
                  <a:schemeClr val="bg1"/>
                </a:solidFill>
              </a:rPr>
              <a:t> </a:t>
            </a:r>
            <a:r>
              <a:rPr lang="es-ES" altLang="en-US" sz="2800" dirty="0" err="1">
                <a:solidFill>
                  <a:schemeClr val="bg1"/>
                </a:solidFill>
              </a:rPr>
              <a:t>species</a:t>
            </a:r>
            <a:r>
              <a:rPr lang="es-ES" altLang="en-US" sz="2800" dirty="0">
                <a:solidFill>
                  <a:schemeClr val="bg1"/>
                </a:solidFill>
              </a:rPr>
              <a:t> of </a:t>
            </a:r>
            <a:r>
              <a:rPr lang="es-ES" altLang="en-US" sz="2800" i="1" dirty="0" err="1">
                <a:solidFill>
                  <a:schemeClr val="bg1"/>
                </a:solidFill>
              </a:rPr>
              <a:t>Anopheles</a:t>
            </a:r>
            <a:r>
              <a:rPr lang="es-ES" altLang="en-US" sz="2800" dirty="0">
                <a:solidFill>
                  <a:schemeClr val="bg1"/>
                </a:solidFill>
              </a:rPr>
              <a:t>, </a:t>
            </a:r>
            <a:r>
              <a:rPr lang="es-ES" altLang="en-US" sz="2800" dirty="0" err="1">
                <a:solidFill>
                  <a:schemeClr val="bg1"/>
                </a:solidFill>
              </a:rPr>
              <a:t>only</a:t>
            </a:r>
            <a:r>
              <a:rPr lang="es-ES" altLang="en-US" sz="2800" dirty="0">
                <a:solidFill>
                  <a:schemeClr val="bg1"/>
                </a:solidFill>
              </a:rPr>
              <a:t> 30-50 </a:t>
            </a:r>
            <a:r>
              <a:rPr lang="es-ES" altLang="en-US" sz="2800" dirty="0" err="1">
                <a:solidFill>
                  <a:schemeClr val="bg1"/>
                </a:solidFill>
              </a:rPr>
              <a:t>transmit</a:t>
            </a:r>
            <a:r>
              <a:rPr lang="es-ES" altLang="en-US" sz="2800" dirty="0">
                <a:solidFill>
                  <a:schemeClr val="bg1"/>
                </a:solidFill>
              </a:rPr>
              <a:t> malaria.</a:t>
            </a:r>
          </a:p>
          <a:p>
            <a:pPr>
              <a:lnSpc>
                <a:spcPct val="80000"/>
              </a:lnSpc>
            </a:pPr>
            <a:r>
              <a:rPr lang="es-ES" altLang="en-US" sz="2800" dirty="0" err="1">
                <a:solidFill>
                  <a:schemeClr val="bg1"/>
                </a:solidFill>
              </a:rPr>
              <a:t>Factors</a:t>
            </a:r>
            <a:r>
              <a:rPr lang="es-ES" altLang="en-US" sz="2800" dirty="0">
                <a:solidFill>
                  <a:schemeClr val="bg1"/>
                </a:solidFill>
              </a:rPr>
              <a:t>, </a:t>
            </a:r>
            <a:r>
              <a:rPr lang="es-ES" altLang="en-US" sz="2800" dirty="0" err="1">
                <a:solidFill>
                  <a:schemeClr val="bg1"/>
                </a:solidFill>
              </a:rPr>
              <a:t>like</a:t>
            </a:r>
            <a:r>
              <a:rPr lang="es-ES" altLang="en-US" sz="2800" dirty="0">
                <a:solidFill>
                  <a:schemeClr val="bg1"/>
                </a:solidFill>
              </a:rPr>
              <a:t> </a:t>
            </a:r>
            <a:r>
              <a:rPr lang="es-ES" altLang="en-US" sz="2800" dirty="0" err="1">
                <a:solidFill>
                  <a:schemeClr val="bg1"/>
                </a:solidFill>
              </a:rPr>
              <a:t>temperature</a:t>
            </a:r>
            <a:r>
              <a:rPr lang="es-ES" altLang="en-US" sz="2800" dirty="0">
                <a:solidFill>
                  <a:schemeClr val="bg1"/>
                </a:solidFill>
              </a:rPr>
              <a:t> and </a:t>
            </a:r>
            <a:r>
              <a:rPr lang="es-ES" altLang="en-US" sz="2800" dirty="0" err="1">
                <a:solidFill>
                  <a:schemeClr val="bg1"/>
                </a:solidFill>
              </a:rPr>
              <a:t>humidity,accelerate</a:t>
            </a:r>
            <a:r>
              <a:rPr lang="es-ES" altLang="en-US" sz="2800" dirty="0">
                <a:solidFill>
                  <a:schemeClr val="bg1"/>
                </a:solidFill>
              </a:rPr>
              <a:t> </a:t>
            </a:r>
            <a:r>
              <a:rPr lang="es-ES" altLang="en-US" sz="2800" dirty="0" err="1">
                <a:solidFill>
                  <a:schemeClr val="bg1"/>
                </a:solidFill>
              </a:rPr>
              <a:t>the</a:t>
            </a:r>
            <a:r>
              <a:rPr lang="es-ES" altLang="en-US" sz="2800" dirty="0">
                <a:solidFill>
                  <a:schemeClr val="bg1"/>
                </a:solidFill>
              </a:rPr>
              <a:t> parasite </a:t>
            </a:r>
            <a:r>
              <a:rPr lang="es-ES" altLang="en-US" sz="2800" dirty="0" err="1">
                <a:solidFill>
                  <a:schemeClr val="bg1"/>
                </a:solidFill>
              </a:rPr>
              <a:t>growth</a:t>
            </a:r>
            <a:r>
              <a:rPr lang="es-ES" altLang="en-US" sz="2800" dirty="0">
                <a:solidFill>
                  <a:schemeClr val="bg1"/>
                </a:solidFill>
              </a:rPr>
              <a:t> in </a:t>
            </a:r>
            <a:r>
              <a:rPr lang="es-ES" altLang="en-US" sz="2800" dirty="0" err="1">
                <a:solidFill>
                  <a:schemeClr val="bg1"/>
                </a:solidFill>
              </a:rPr>
              <a:t>the</a:t>
            </a:r>
            <a:r>
              <a:rPr lang="es-ES" altLang="en-US" sz="2800" dirty="0">
                <a:solidFill>
                  <a:schemeClr val="bg1"/>
                </a:solidFill>
              </a:rPr>
              <a:t> mosquito.   </a:t>
            </a:r>
          </a:p>
          <a:p>
            <a:pPr>
              <a:lnSpc>
                <a:spcPct val="80000"/>
              </a:lnSpc>
              <a:buFont typeface="Wingdings" panose="05000000000000000000" pitchFamily="2" charset="2"/>
              <a:buNone/>
            </a:pPr>
            <a:endParaRPr lang="es-ES" altLang="en-US" sz="2800" dirty="0">
              <a:solidFill>
                <a:schemeClr val="bg1"/>
              </a:solidFill>
            </a:endParaRPr>
          </a:p>
        </p:txBody>
      </p:sp>
      <p:sp>
        <p:nvSpPr>
          <p:cNvPr id="25604" name="Text Box 4"/>
          <p:cNvSpPr txBox="1">
            <a:spLocks noChangeArrowheads="1"/>
          </p:cNvSpPr>
          <p:nvPr/>
        </p:nvSpPr>
        <p:spPr bwMode="auto">
          <a:xfrm>
            <a:off x="6248400" y="4267200"/>
            <a:ext cx="2286000" cy="614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lnSpc>
                <a:spcPct val="90000"/>
              </a:lnSpc>
              <a:spcBef>
                <a:spcPct val="20000"/>
              </a:spcBef>
              <a:buClr>
                <a:schemeClr val="hlink"/>
              </a:buClr>
              <a:buSzPct val="80000"/>
              <a:buFont typeface="Wingdings" panose="05000000000000000000" pitchFamily="2" charset="2"/>
              <a:buNone/>
            </a:pPr>
            <a:endParaRPr lang="en-US" altLang="en-US">
              <a:effectLst>
                <a:outerShdw blurRad="38100" dist="38100" dir="2700000" algn="tl">
                  <a:srgbClr val="C0C0C0"/>
                </a:outerShdw>
              </a:effectLst>
            </a:endParaRPr>
          </a:p>
          <a:p>
            <a:pPr algn="r" rtl="1"/>
            <a:endParaRPr lang="en-US" altLang="en-US"/>
          </a:p>
        </p:txBody>
      </p:sp>
      <p:pic>
        <p:nvPicPr>
          <p:cNvPr id="25606" name="Picture 6" descr="anopheles_annulip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905000"/>
            <a:ext cx="4800600" cy="3616325"/>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393826910"/>
      </p:ext>
    </p:extLst>
  </p:cSld>
  <p:clrMapOvr>
    <a:masterClrMapping/>
  </p:clrMapOvr>
  <mc:AlternateContent xmlns:mc="http://schemas.openxmlformats.org/markup-compatibility/2006">
    <mc:Choice xmlns:p14="http://schemas.microsoft.com/office/powerpoint/2010/main" Requires="p14">
      <p:transition spd="slow" p14:dur="2000" advTm="38803"/>
    </mc:Choice>
    <mc:Fallback>
      <p:transition spd="slow" advTm="388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676" x="5784850" y="4756150"/>
          <p14:tracePt t="1683" x="5772150" y="4743450"/>
          <p14:tracePt t="1693" x="5759450" y="4737100"/>
          <p14:tracePt t="1709" x="5721350" y="4718050"/>
          <p14:tracePt t="1726" x="5638800" y="4692650"/>
          <p14:tracePt t="1744" x="5556250" y="4673600"/>
          <p14:tracePt t="1761" x="5448300" y="4654550"/>
          <p14:tracePt t="1777" x="5245100" y="4629150"/>
          <p14:tracePt t="1826" x="4756150" y="4654550"/>
          <p14:tracePt t="1876" x="4438650" y="4749800"/>
          <p14:tracePt t="1926" x="4387850" y="4762500"/>
          <p14:tracePt t="1942" x="4387850" y="4749800"/>
          <p14:tracePt t="1959" x="4406900" y="4686300"/>
          <p14:tracePt t="1976" x="4470400" y="4565650"/>
          <p14:tracePt t="1993" x="4527550" y="4495800"/>
          <p14:tracePt t="2009" x="4622800" y="4413250"/>
          <p14:tracePt t="2026" x="4813300" y="4311650"/>
          <p14:tracePt t="2043" x="4965700" y="4267200"/>
          <p14:tracePt t="2059" x="5245100" y="4235450"/>
          <p14:tracePt t="2076" x="5435600" y="4260850"/>
          <p14:tracePt t="2093" x="5594350" y="4324350"/>
          <p14:tracePt t="2096" x="5702300" y="4368800"/>
          <p14:tracePt t="2109" x="5861050" y="4438650"/>
          <p14:tracePt t="2126" x="5975350" y="4514850"/>
          <p14:tracePt t="2143" x="6057900" y="4584700"/>
          <p14:tracePt t="2160" x="6070600" y="4603750"/>
          <p14:tracePt t="2176" x="6070600" y="4622800"/>
          <p14:tracePt t="2192" x="5981700" y="4667250"/>
          <p14:tracePt t="2209" x="5880100" y="4686300"/>
          <p14:tracePt t="2226" x="5664200" y="4718050"/>
          <p14:tracePt t="2243" x="5473700" y="4718050"/>
          <p14:tracePt t="2260" x="5264150" y="4711700"/>
          <p14:tracePt t="2276" x="5010150" y="4648200"/>
          <p14:tracePt t="2293" x="4832350" y="4597400"/>
          <p14:tracePt t="2309" x="4622800" y="4502150"/>
          <p14:tracePt t="2326" x="4514850" y="4438650"/>
          <p14:tracePt t="2343" x="4438650" y="4387850"/>
          <p14:tracePt t="2359" x="4381500" y="4318000"/>
          <p14:tracePt t="2376" x="4337050" y="4254500"/>
          <p14:tracePt t="2393" x="4311650" y="4184650"/>
          <p14:tracePt t="2749" x="4260850" y="4152900"/>
          <p14:tracePt t="2755" x="4222750" y="4121150"/>
          <p14:tracePt t="2765" x="4178300" y="4083050"/>
          <p14:tracePt t="2776" x="4127500" y="4051300"/>
          <p14:tracePt t="2793" x="4006850" y="3956050"/>
          <p14:tracePt t="2809" x="3917950" y="3886200"/>
          <p14:tracePt t="2860" x="3790950" y="3670300"/>
          <p14:tracePt t="2909" x="3765550" y="3467100"/>
          <p14:tracePt t="2959" x="3810000" y="3263900"/>
          <p14:tracePt t="2976" x="3835400" y="3238500"/>
          <p14:tracePt t="2993" x="3860800" y="3181350"/>
          <p14:tracePt t="3009" x="3879850" y="3155950"/>
          <p14:tracePt t="3026" x="3892550" y="3136900"/>
          <p14:tracePt t="3043" x="3911600" y="3124200"/>
          <p14:tracePt t="3153" x="3898900" y="3124200"/>
          <p14:tracePt t="3160" x="3892550" y="3124200"/>
          <p14:tracePt t="3166" x="3879850" y="3124200"/>
          <p14:tracePt t="3176" x="3860800" y="3130550"/>
          <p14:tracePt t="3193" x="3835400" y="3130550"/>
          <p14:tracePt t="3209" x="3797300" y="3136900"/>
          <p14:tracePt t="3226" x="3784600" y="3136900"/>
          <p14:tracePt t="3243" x="3771900" y="3143250"/>
          <p14:tracePt t="3259" x="3765550" y="3143250"/>
          <p14:tracePt t="3276" x="3759200" y="3143250"/>
          <p14:tracePt t="3309" x="3752850" y="3149600"/>
          <p14:tracePt t="3446" x="3759200" y="3149600"/>
          <p14:tracePt t="3458" x="3771900" y="3155950"/>
          <p14:tracePt t="3473" x="3784600" y="3155950"/>
          <p14:tracePt t="3481" x="3790950" y="3162300"/>
          <p14:tracePt t="3493" x="3816350" y="3162300"/>
          <p14:tracePt t="3509" x="3841750" y="3168650"/>
          <p14:tracePt t="3526" x="3860800" y="3175000"/>
          <p14:tracePt t="3543" x="3873500" y="3175000"/>
          <p14:tracePt t="3559" x="3879850" y="3175000"/>
          <p14:tracePt t="3647" x="3867150" y="3175000"/>
          <p14:tracePt t="3653" x="3854450" y="3175000"/>
          <p14:tracePt t="3663" x="3841750" y="3181350"/>
          <p14:tracePt t="3676" x="3797300" y="3181350"/>
          <p14:tracePt t="3693" x="3759200" y="3181350"/>
          <p14:tracePt t="3709" x="3695700" y="3181350"/>
          <p14:tracePt t="3726" x="3657600" y="3181350"/>
          <p14:tracePt t="3743" x="3632200" y="3181350"/>
          <p14:tracePt t="3759" x="3600450" y="3168650"/>
          <p14:tracePt t="3776" x="3581400" y="3162300"/>
          <p14:tracePt t="3793" x="3562350" y="3149600"/>
          <p14:tracePt t="3809" x="3543300" y="3143250"/>
          <p14:tracePt t="3826" x="3536950" y="3130550"/>
          <p14:tracePt t="3843" x="3530600" y="3117850"/>
          <p14:tracePt t="3860" x="3530600" y="3098800"/>
          <p14:tracePt t="3876" x="3549650" y="3054350"/>
          <p14:tracePt t="3893" x="3594100" y="2990850"/>
          <p14:tracePt t="3910" x="3657600" y="2895600"/>
          <p14:tracePt t="3926" x="3778250" y="2717800"/>
          <p14:tracePt t="3943" x="3886200" y="2609850"/>
          <p14:tracePt t="3959" x="4146550" y="2451100"/>
          <p14:tracePt t="3976" x="4343400" y="2362200"/>
          <p14:tracePt t="3993" x="4610100" y="2311400"/>
          <p14:tracePt t="4009" x="4997450" y="2305050"/>
          <p14:tracePt t="4026" x="5264150" y="2362200"/>
          <p14:tracePt t="4043" x="5562600" y="2451100"/>
          <p14:tracePt t="4060" x="5715000" y="2501900"/>
          <p14:tracePt t="4076" x="5829300" y="2546350"/>
          <p14:tracePt t="4093" x="5937250" y="2590800"/>
          <p14:tracePt t="4109" x="5969000" y="2603500"/>
          <p14:tracePt t="4126" x="5988050" y="2609850"/>
          <p14:tracePt t="4143" x="5994400" y="2609850"/>
          <p14:tracePt t="4455" x="6026150" y="2584450"/>
          <p14:tracePt t="4466" x="6070600" y="2546350"/>
          <p14:tracePt t="4476" x="6210300" y="2457450"/>
          <p14:tracePt t="4493" x="6337300" y="2393950"/>
          <p14:tracePt t="4509" x="6457950" y="2336800"/>
          <p14:tracePt t="4559" x="6915150" y="2279650"/>
          <p14:tracePt t="4609" x="7092950" y="2273300"/>
          <p14:tracePt t="4659" x="7112000" y="2273300"/>
          <p14:tracePt t="4699" x="7105650" y="2273300"/>
          <p14:tracePt t="4709" x="7092950" y="2273300"/>
          <p14:tracePt t="4726" x="7016750" y="2286000"/>
          <p14:tracePt t="4743" x="6953250" y="2286000"/>
          <p14:tracePt t="4759" x="6883400" y="2292350"/>
          <p14:tracePt t="4776" x="6788150" y="2298700"/>
          <p14:tracePt t="4793" x="6705600" y="2311400"/>
          <p14:tracePt t="4809" x="6642100" y="2317750"/>
          <p14:tracePt t="4826" x="6559550" y="2324100"/>
          <p14:tracePt t="4843" x="6508750" y="2330450"/>
          <p14:tracePt t="4859" x="6438900" y="2343150"/>
          <p14:tracePt t="4876" x="6388100" y="2349500"/>
          <p14:tracePt t="4893" x="6330950" y="2362200"/>
          <p14:tracePt t="4909" x="6235700" y="2393950"/>
          <p14:tracePt t="4926" x="6165850" y="2406650"/>
          <p14:tracePt t="4943" x="6070600" y="2425700"/>
          <p14:tracePt t="4960" x="6013450" y="2432050"/>
          <p14:tracePt t="4976" x="5949950" y="2438400"/>
          <p14:tracePt t="4993" x="5867400" y="2451100"/>
          <p14:tracePt t="5010" x="5829300" y="2451100"/>
          <p14:tracePt t="5026" x="5791200" y="2451100"/>
          <p14:tracePt t="5043" x="5772150" y="2444750"/>
          <p14:tracePt t="5060" x="5765800" y="2425700"/>
          <p14:tracePt t="5076" x="5772150" y="2381250"/>
          <p14:tracePt t="5093" x="5816600" y="2324100"/>
          <p14:tracePt t="5097" x="5835650" y="2298700"/>
          <p14:tracePt t="5109" x="5905500" y="2228850"/>
          <p14:tracePt t="5126" x="5969000" y="2171700"/>
          <p14:tracePt t="5143" x="6045200" y="2108200"/>
          <p14:tracePt t="5160" x="6172200" y="2063750"/>
          <p14:tracePt t="5176" x="6248400" y="2063750"/>
          <p14:tracePt t="5193" x="6388100" y="2095500"/>
          <p14:tracePt t="5210" x="6457950" y="2146300"/>
          <p14:tracePt t="5226" x="6515100" y="2203450"/>
          <p14:tracePt t="5243" x="6546850" y="2260600"/>
          <p14:tracePt t="5259" x="6546850" y="2279650"/>
          <p14:tracePt t="5276" x="6546850" y="2305050"/>
          <p14:tracePt t="5293" x="6540500" y="2305050"/>
          <p14:tracePt t="6357" x="6534150" y="2298700"/>
          <p14:tracePt t="6364" x="6521450" y="2286000"/>
          <p14:tracePt t="6376" x="6508750" y="2273300"/>
          <p14:tracePt t="6394" x="6457950" y="2235200"/>
          <p14:tracePt t="6410" x="6394450" y="2203450"/>
          <p14:tracePt t="6427" x="6343650" y="2178050"/>
          <p14:tracePt t="6444" x="6261100" y="2152650"/>
          <p14:tracePt t="6493" x="6045200" y="2152650"/>
          <p14:tracePt t="6543" x="5689600" y="2247900"/>
          <p14:tracePt t="6593" x="5549900" y="2273300"/>
          <p14:tracePt t="6609" x="5543550" y="2279650"/>
          <p14:tracePt t="6643" x="5543550" y="2292350"/>
          <p14:tracePt t="6660" x="5505450" y="2324100"/>
          <p14:tracePt t="6676" x="5467350" y="2387600"/>
          <p14:tracePt t="6693" x="5359400" y="2571750"/>
          <p14:tracePt t="6710" x="5283200" y="2698750"/>
          <p14:tracePt t="6726" x="5143500" y="2946400"/>
          <p14:tracePt t="6743" x="5060950" y="3092450"/>
          <p14:tracePt t="6760" x="4959350" y="3219450"/>
          <p14:tracePt t="6776" x="4864100" y="3308350"/>
          <p14:tracePt t="6793" x="4806950" y="3352800"/>
          <p14:tracePt t="6809" x="4768850" y="3365500"/>
          <p14:tracePt t="6826" x="4756150" y="3371850"/>
          <p14:tracePt t="6880" x="4756150" y="3365500"/>
          <p14:tracePt t="6885" x="4756150" y="3359150"/>
          <p14:tracePt t="6893" x="4756150" y="3352800"/>
          <p14:tracePt t="6909" x="4781550" y="3314700"/>
          <p14:tracePt t="6926" x="4813300" y="3263900"/>
          <p14:tracePt t="7440" x="4813300" y="3257550"/>
          <p14:tracePt t="7457" x="4813300" y="3244850"/>
          <p14:tracePt t="7463" x="4819650" y="3225800"/>
          <p14:tracePt t="7476" x="4826000" y="3194050"/>
          <p14:tracePt t="7493" x="4838700" y="3155950"/>
          <p14:tracePt t="7510" x="4851400" y="3124200"/>
          <p14:tracePt t="7559" x="4883150" y="3067050"/>
          <p14:tracePt t="7609" x="4921250" y="3041650"/>
          <p14:tracePt t="7659" x="4927600" y="3041650"/>
          <p14:tracePt t="7676" x="4927600" y="3035300"/>
          <p14:tracePt t="7872" x="4927600" y="3022600"/>
          <p14:tracePt t="7881" x="4933950" y="3009900"/>
          <p14:tracePt t="7886" x="4946650" y="2990850"/>
          <p14:tracePt t="7893" x="4953000" y="2978150"/>
          <p14:tracePt t="7909" x="4972050" y="2959100"/>
          <p14:tracePt t="7927" x="4997450" y="2927350"/>
          <p14:tracePt t="7943" x="5060950" y="2889250"/>
          <p14:tracePt t="7960" x="5124450" y="2857500"/>
          <p14:tracePt t="7976" x="5257800" y="2813050"/>
          <p14:tracePt t="7993" x="5391150" y="2794000"/>
          <p14:tracePt t="8010" x="5530850" y="2787650"/>
          <p14:tracePt t="8026" x="5721350" y="2800350"/>
          <p14:tracePt t="8043" x="5861050" y="2819400"/>
          <p14:tracePt t="8059" x="6057900" y="2857500"/>
          <p14:tracePt t="8076" x="6159500" y="2870200"/>
          <p14:tracePt t="8093" x="6216650" y="2882900"/>
          <p14:tracePt t="8097" x="6248400" y="2889250"/>
          <p14:tracePt t="8109" x="6292850" y="2901950"/>
          <p14:tracePt t="8126" x="6318250" y="2908300"/>
          <p14:tracePt t="8143" x="6337300" y="2914650"/>
          <p14:tracePt t="8159" x="6343650" y="2914650"/>
          <p14:tracePt t="8233" x="6343650" y="2908300"/>
          <p14:tracePt t="8240" x="6318250" y="2895600"/>
          <p14:tracePt t="8249" x="6299200" y="2882900"/>
          <p14:tracePt t="8259" x="6273800" y="2876550"/>
          <p14:tracePt t="8276" x="6184900" y="2844800"/>
          <p14:tracePt t="8293" x="6115050" y="2825750"/>
          <p14:tracePt t="8310" x="6019800" y="2806700"/>
          <p14:tracePt t="8326" x="5892800" y="2774950"/>
          <p14:tracePt t="8343" x="5835650" y="2743200"/>
          <p14:tracePt t="8359" x="5772150" y="2717800"/>
          <p14:tracePt t="8376" x="5740400" y="2692400"/>
          <p14:tracePt t="8393" x="5727700" y="2660650"/>
          <p14:tracePt t="8409" x="5727700" y="2597150"/>
          <p14:tracePt t="8426" x="5765800" y="2527300"/>
          <p14:tracePt t="8443" x="5861050" y="2419350"/>
          <p14:tracePt t="8460" x="5975350" y="2343150"/>
          <p14:tracePt t="8476" x="6121400" y="2286000"/>
          <p14:tracePt t="8493" x="6318250" y="2228850"/>
          <p14:tracePt t="8510" x="6457950" y="2209800"/>
          <p14:tracePt t="8526" x="6635750" y="2209800"/>
          <p14:tracePt t="8543" x="6724650" y="2222500"/>
          <p14:tracePt t="8560" x="6775450" y="2228850"/>
          <p14:tracePt t="8576" x="6813550" y="2235200"/>
          <p14:tracePt t="8593" x="6819900" y="2241550"/>
          <p14:tracePt t="8609" x="6819900" y="2247900"/>
          <p14:tracePt t="9020" x="6788150" y="2247900"/>
          <p14:tracePt t="9028" x="6699250" y="2247900"/>
          <p14:tracePt t="9044" x="6508750" y="2266950"/>
          <p14:tracePt t="9060" x="6223000" y="2317750"/>
          <p14:tracePt t="9078" x="5816600" y="2413000"/>
          <p14:tracePt t="9095" x="5067300" y="2698750"/>
          <p14:tracePt t="9100" x="4819650" y="2813050"/>
          <p14:tracePt t="9143" x="3663950" y="3460750"/>
          <p14:tracePt t="9193" x="3213100" y="3683000"/>
          <p14:tracePt t="9243" x="3149600" y="3702050"/>
          <p14:tracePt t="9292" x="3149600" y="3695700"/>
          <p14:tracePt t="9298" x="3149600" y="3683000"/>
          <p14:tracePt t="9309" x="3155950" y="3657600"/>
          <p14:tracePt t="9326" x="3200400" y="3587750"/>
          <p14:tracePt t="9642" x="3149600" y="3562350"/>
          <p14:tracePt t="9650" x="3079750" y="3524250"/>
          <p14:tracePt t="9660" x="3003550" y="3486150"/>
          <p14:tracePt t="9677" x="2838450" y="3403600"/>
          <p14:tracePt t="9694" x="2673350" y="3346450"/>
          <p14:tracePt t="9711" x="2432050" y="3270250"/>
          <p14:tracePt t="9728" x="2311400" y="3232150"/>
          <p14:tracePt t="9776" x="2038350" y="3200400"/>
          <p14:tracePt t="9826" x="1930400" y="3232150"/>
          <p14:tracePt t="9876" x="1924050" y="3314700"/>
          <p14:tracePt t="9893" x="1962150" y="3460750"/>
          <p14:tracePt t="9910" x="2000250" y="3543300"/>
          <p14:tracePt t="9926" x="2051050" y="3619500"/>
          <p14:tracePt t="9943" x="2133600" y="3714750"/>
          <p14:tracePt t="9960" x="2222500" y="3784600"/>
          <p14:tracePt t="9976" x="2317750" y="3848100"/>
          <p14:tracePt t="9993" x="2495550" y="3930650"/>
          <p14:tracePt t="10010" x="2622550" y="3968750"/>
          <p14:tracePt t="10026" x="2794000" y="3975100"/>
          <p14:tracePt t="10043" x="2914650" y="3943350"/>
          <p14:tracePt t="10060" x="3016250" y="3898900"/>
          <p14:tracePt t="10076" x="3111500" y="3829050"/>
          <p14:tracePt t="10093" x="3149600" y="3797300"/>
          <p14:tracePt t="10097" x="3155950" y="3778250"/>
          <p14:tracePt t="10110" x="3162300" y="3746500"/>
          <p14:tracePt t="10126" x="3143250" y="3702050"/>
          <p14:tracePt t="10143" x="3073400" y="3644900"/>
          <p14:tracePt t="10160" x="2921000" y="3536950"/>
          <p14:tracePt t="10176" x="2800350" y="3454400"/>
          <p14:tracePt t="10193" x="2590800" y="3371850"/>
          <p14:tracePt t="10210" x="2438400" y="3346450"/>
          <p14:tracePt t="10227" x="2298700" y="3327400"/>
          <p14:tracePt t="10243" x="2114550" y="3346450"/>
          <p14:tracePt t="10260" x="1993900" y="3390900"/>
          <p14:tracePt t="10276" x="1803400" y="3492500"/>
          <p14:tracePt t="10293" x="1714500" y="3549650"/>
          <p14:tracePt t="10310" x="1651000" y="3600450"/>
          <p14:tracePt t="10326" x="1600200" y="3644900"/>
          <p14:tracePt t="10343" x="1581150" y="3663950"/>
          <p14:tracePt t="10359" x="1568450" y="3676650"/>
          <p14:tracePt t="10376" x="1568450" y="3683000"/>
          <p14:tracePt t="10410" x="1568450" y="3689350"/>
          <p14:tracePt t="10426" x="1581150" y="3689350"/>
          <p14:tracePt t="10443" x="1612900" y="3689350"/>
          <p14:tracePt t="10460" x="1644650" y="3670300"/>
          <p14:tracePt t="10476" x="1701800" y="3651250"/>
          <p14:tracePt t="10493" x="1841500" y="3587750"/>
          <p14:tracePt t="10510" x="1936750" y="3543300"/>
          <p14:tracePt t="10526" x="2089150" y="3479800"/>
          <p14:tracePt t="10543" x="2178050" y="3441700"/>
          <p14:tracePt t="10560" x="2254250" y="3409950"/>
          <p14:tracePt t="10576" x="2317750" y="3384550"/>
          <p14:tracePt t="10593" x="2349500" y="3378200"/>
          <p14:tracePt t="10610" x="2374900" y="3365500"/>
          <p14:tracePt t="10626" x="2381250" y="3365500"/>
          <p14:tracePt t="10643" x="2387600" y="3359150"/>
          <p14:tracePt t="10676" x="2381250" y="3359150"/>
          <p14:tracePt t="10693" x="2355850" y="3352800"/>
          <p14:tracePt t="10710" x="2235200" y="3314700"/>
          <p14:tracePt t="10726" x="2133600" y="3282950"/>
          <p14:tracePt t="10743" x="1974850" y="3270250"/>
          <p14:tracePt t="10760" x="1835150" y="3270250"/>
          <p14:tracePt t="10776" x="1720850" y="3270250"/>
          <p14:tracePt t="10793" x="1600200" y="3270250"/>
          <p14:tracePt t="10810" x="1549400" y="3263900"/>
          <p14:tracePt t="10826" x="1498600" y="3263900"/>
          <p14:tracePt t="10843" x="1479550" y="3263900"/>
          <p14:tracePt t="10860" x="1466850" y="3263900"/>
          <p14:tracePt t="10916" x="1466850" y="3257550"/>
          <p14:tracePt t="10923" x="1466850" y="3251200"/>
          <p14:tracePt t="10931" x="1479550" y="3238500"/>
          <p14:tracePt t="10943" x="1485900" y="3225800"/>
          <p14:tracePt t="10960" x="1562100" y="3117850"/>
          <p14:tracePt t="10976" x="1676400" y="2984500"/>
          <p14:tracePt t="10993" x="1930400" y="2768600"/>
          <p14:tracePt t="11010" x="2095500" y="2654300"/>
          <p14:tracePt t="11026" x="2286000" y="2559050"/>
          <p14:tracePt t="11043" x="2565400" y="2457450"/>
          <p14:tracePt t="11060" x="2711450" y="2406650"/>
          <p14:tracePt t="11076" x="2876550" y="2362200"/>
          <p14:tracePt t="11093" x="2965450" y="2355850"/>
          <p14:tracePt t="11110" x="3054350" y="2349500"/>
          <p14:tracePt t="11126" x="3149600" y="2349500"/>
          <p14:tracePt t="11143" x="3194050" y="2349500"/>
          <p14:tracePt t="11160" x="3219450" y="2349500"/>
          <p14:tracePt t="11176" x="3225800" y="2349500"/>
          <p14:tracePt t="11492" x="3276600" y="2324100"/>
          <p14:tracePt t="11498" x="3333750" y="2286000"/>
          <p14:tracePt t="11511" x="3390900" y="2235200"/>
          <p14:tracePt t="11527" x="3765550" y="2019300"/>
          <p14:tracePt t="11546" x="4133850" y="1847850"/>
          <p14:tracePt t="11562" x="4546600" y="1720850"/>
          <p14:tracePt t="11610" x="5683250" y="1581150"/>
          <p14:tracePt t="11660" x="6394450" y="1663700"/>
          <p14:tracePt t="11710" x="6813550" y="1784350"/>
          <p14:tracePt t="11726" x="6858000" y="1803400"/>
          <p14:tracePt t="11743" x="6877050" y="1803400"/>
          <p14:tracePt t="11760" x="6877050" y="1816100"/>
          <p14:tracePt t="11776" x="6858000" y="1841500"/>
          <p14:tracePt t="11793" x="6838950" y="1866900"/>
          <p14:tracePt t="11810" x="6788150" y="1892300"/>
          <p14:tracePt t="11826" x="6616700" y="1962150"/>
          <p14:tracePt t="11843" x="6470650" y="2012950"/>
          <p14:tracePt t="11860" x="6273800" y="2070100"/>
          <p14:tracePt t="11876" x="6134100" y="2120900"/>
          <p14:tracePt t="11893" x="6000750" y="2139950"/>
          <p14:tracePt t="11910" x="5861050" y="2190750"/>
          <p14:tracePt t="11926" x="5784850" y="2216150"/>
          <p14:tracePt t="11943" x="5613400" y="2286000"/>
          <p14:tracePt t="11960" x="5480050" y="2330450"/>
          <p14:tracePt t="11977" x="5346700" y="2374900"/>
          <p14:tracePt t="11993" x="5200650" y="2432050"/>
          <p14:tracePt t="12010" x="5118100" y="2451100"/>
          <p14:tracePt t="12026" x="5016500" y="2470150"/>
          <p14:tracePt t="12043" x="4965700" y="2489200"/>
          <p14:tracePt t="12060" x="4921250" y="2501900"/>
          <p14:tracePt t="12076" x="4864100" y="2520950"/>
          <p14:tracePt t="12093" x="4832350" y="2533650"/>
          <p14:tracePt t="12097" x="4826000" y="2533650"/>
          <p14:tracePt t="12110" x="4813300" y="2533650"/>
          <p14:tracePt t="12143" x="4813300" y="2520950"/>
          <p14:tracePt t="12160" x="4845050" y="2444750"/>
          <p14:tracePt t="12176" x="4908550" y="2349500"/>
          <p14:tracePt t="12193" x="5016500" y="2228850"/>
          <p14:tracePt t="12210" x="5124450" y="2165350"/>
          <p14:tracePt t="12226" x="5245100" y="2127250"/>
          <p14:tracePt t="12243" x="5499100" y="2101850"/>
          <p14:tracePt t="12260" x="5689600" y="2114550"/>
          <p14:tracePt t="12276" x="5975350" y="2190750"/>
          <p14:tracePt t="12293" x="6127750" y="2266950"/>
          <p14:tracePt t="12310" x="6235700" y="2336800"/>
          <p14:tracePt t="12326" x="6292850" y="2374900"/>
          <p14:tracePt t="12343" x="6299200" y="2387600"/>
          <p14:tracePt t="12360" x="6305550" y="2393950"/>
          <p14:tracePt t="12402" x="6292850" y="2393950"/>
          <p14:tracePt t="12410" x="6286500" y="2393950"/>
          <p14:tracePt t="12426" x="6242050" y="2393950"/>
          <p14:tracePt t="12443" x="6159500" y="2374900"/>
          <p14:tracePt t="12744" x="6134100" y="2387600"/>
          <p14:tracePt t="12751" x="6096000" y="2419350"/>
          <p14:tracePt t="12760" x="6057900" y="2451100"/>
          <p14:tracePt t="12776" x="5981700" y="2527300"/>
          <p14:tracePt t="12827" x="5778500" y="2781300"/>
          <p14:tracePt t="12876" x="5734050" y="2876550"/>
          <p14:tracePt t="12926" x="5734050" y="2908300"/>
          <p14:tracePt t="12943" x="5734050" y="2914650"/>
          <p14:tracePt t="12960" x="5734050" y="2927350"/>
          <p14:tracePt t="12976" x="5734050" y="2940050"/>
          <p14:tracePt t="12993" x="5734050" y="2952750"/>
          <p14:tracePt t="13010" x="5740400" y="2971800"/>
          <p14:tracePt t="13026" x="5746750" y="2978150"/>
          <p14:tracePt t="13043" x="5746750" y="2997200"/>
          <p14:tracePt t="13060" x="5746750" y="3009900"/>
          <p14:tracePt t="13076" x="5746750" y="3016250"/>
          <p14:tracePt t="13093" x="5746750" y="3028950"/>
          <p14:tracePt t="13110" x="5746750" y="3048000"/>
          <p14:tracePt t="13126" x="5740400" y="3086100"/>
          <p14:tracePt t="13143" x="5727700" y="3124200"/>
          <p14:tracePt t="13160" x="5721350" y="3149600"/>
          <p14:tracePt t="13176" x="5708650" y="3181350"/>
          <p14:tracePt t="13193" x="5708650" y="3200400"/>
          <p14:tracePt t="13210" x="5702300" y="3206750"/>
          <p14:tracePt t="13226" x="5702300" y="3213100"/>
          <p14:tracePt t="13259" x="5702300" y="3219450"/>
          <p14:tracePt t="13419" x="5702300" y="3213100"/>
          <p14:tracePt t="13461" x="5702300" y="3206750"/>
          <p14:tracePt t="13726" x="5676900" y="3206750"/>
          <p14:tracePt t="13733" x="5651500" y="3219450"/>
          <p14:tracePt t="13743" x="5626100" y="3225800"/>
          <p14:tracePt t="13761" x="5556250" y="3251200"/>
          <p14:tracePt t="13777" x="5473700" y="3270250"/>
          <p14:tracePt t="13826" x="5346700" y="3276600"/>
          <p14:tracePt t="13876" x="5321300" y="3263900"/>
          <p14:tracePt t="13927" x="5314950" y="3257550"/>
          <p14:tracePt t="13943" x="5314950" y="3251200"/>
          <p14:tracePt t="14066" x="5314950" y="3244850"/>
          <p14:tracePt t="14317" x="5314950" y="3238500"/>
          <p14:tracePt t="14464" x="5314950" y="3232150"/>
          <p14:tracePt t="14514" x="5321300" y="3225800"/>
          <p14:tracePt t="14527" x="5321300" y="3213100"/>
          <p14:tracePt t="14535" x="5327650" y="3213100"/>
          <p14:tracePt t="14543" x="5334000" y="3200400"/>
          <p14:tracePt t="14561" x="5340350" y="3194050"/>
          <p14:tracePt t="14610" x="5397500" y="3130550"/>
          <p14:tracePt t="14660" x="5505450" y="3028950"/>
          <p14:tracePt t="14710" x="5664200" y="2965450"/>
          <p14:tracePt t="14727" x="5708650" y="2965450"/>
          <p14:tracePt t="14743" x="5759450" y="2965450"/>
          <p14:tracePt t="14760" x="5797550" y="2965450"/>
          <p14:tracePt t="14776" x="5842000" y="2984500"/>
          <p14:tracePt t="14793" x="5880100" y="3003550"/>
          <p14:tracePt t="14810" x="5899150" y="3016250"/>
          <p14:tracePt t="14826" x="5943600" y="3048000"/>
          <p14:tracePt t="14843" x="5962650" y="3060700"/>
          <p14:tracePt t="14860" x="5988050" y="3086100"/>
          <p14:tracePt t="14877" x="6000750" y="3086100"/>
          <p14:tracePt t="14893" x="6007100" y="3098800"/>
          <p14:tracePt t="14910" x="6019800" y="3111500"/>
          <p14:tracePt t="14926" x="6019800" y="3117850"/>
          <p14:tracePt t="14943" x="6019800" y="3124200"/>
          <p14:tracePt t="14960" x="6019800" y="3130550"/>
          <p14:tracePt t="14999" x="6019800" y="3136900"/>
          <p14:tracePt t="15020" x="6000750" y="3149600"/>
          <p14:tracePt t="15027" x="5994400" y="3155950"/>
          <p14:tracePt t="15043" x="5943600" y="3168650"/>
          <p14:tracePt t="15060" x="5886450" y="3175000"/>
          <p14:tracePt t="15077" x="5797550" y="3181350"/>
          <p14:tracePt t="15093" x="5740400" y="3181350"/>
          <p14:tracePt t="15097" x="5715000" y="3181350"/>
          <p14:tracePt t="15110" x="5676900" y="3181350"/>
          <p14:tracePt t="15126" x="5651500" y="3181350"/>
          <p14:tracePt t="15143" x="5619750" y="3181350"/>
          <p14:tracePt t="15160" x="5575300" y="3181350"/>
          <p14:tracePt t="15176" x="5556250" y="3181350"/>
          <p14:tracePt t="15193" x="5537200" y="3175000"/>
          <p14:tracePt t="15210" x="5524500" y="3175000"/>
          <p14:tracePt t="15291" x="5524500" y="3168650"/>
          <p14:tracePt t="15305" x="5524500" y="3162300"/>
          <p14:tracePt t="15315" x="5530850" y="3155950"/>
          <p14:tracePt t="15326" x="5562600" y="3143250"/>
          <p14:tracePt t="15343" x="5594350" y="3124200"/>
          <p14:tracePt t="15360" x="5638800" y="3105150"/>
          <p14:tracePt t="15377" x="5695950" y="3073400"/>
          <p14:tracePt t="15393" x="5746750" y="3054350"/>
          <p14:tracePt t="15410" x="5816600" y="3035300"/>
          <p14:tracePt t="15426" x="5880100" y="3022600"/>
          <p14:tracePt t="15443" x="5930900" y="3022600"/>
          <p14:tracePt t="15460" x="6007100" y="3022600"/>
          <p14:tracePt t="15477" x="6051550" y="3028950"/>
          <p14:tracePt t="15493" x="6096000" y="3041650"/>
          <p14:tracePt t="15510" x="6115050" y="3048000"/>
          <p14:tracePt t="15527" x="6134100" y="3054350"/>
          <p14:tracePt t="15543" x="6146800" y="3060700"/>
          <p14:tracePt t="15560" x="6153150" y="3060700"/>
          <p14:tracePt t="15577" x="6165850" y="3060700"/>
          <p14:tracePt t="15593" x="6178550" y="3060700"/>
          <p14:tracePt t="15610" x="6184900" y="3060700"/>
          <p14:tracePt t="15627" x="6197600" y="3067050"/>
          <p14:tracePt t="15643" x="6216650" y="3073400"/>
          <p14:tracePt t="15660" x="6229350" y="3079750"/>
          <p14:tracePt t="15677" x="6235700" y="3079750"/>
          <p14:tracePt t="15710" x="6242050" y="3079750"/>
          <p14:tracePt t="15727" x="6242050" y="3086100"/>
          <p14:tracePt t="15758" x="6235700" y="3092450"/>
          <p14:tracePt t="15765" x="6223000" y="3098800"/>
          <p14:tracePt t="15777" x="6210300" y="3098800"/>
          <p14:tracePt t="15794" x="6146800" y="3111500"/>
          <p14:tracePt t="15810" x="6096000" y="3117850"/>
          <p14:tracePt t="15827" x="6032500" y="3130550"/>
          <p14:tracePt t="15843" x="5918200" y="3143250"/>
          <p14:tracePt t="15860" x="5861050" y="3149600"/>
          <p14:tracePt t="15876" x="5797550" y="3155950"/>
          <p14:tracePt t="15893" x="5772150" y="3155950"/>
          <p14:tracePt t="15910" x="5753100" y="3155950"/>
          <p14:tracePt t="15926" x="5740400" y="3155950"/>
          <p14:tracePt t="15943" x="5734050" y="3155950"/>
          <p14:tracePt t="16114" x="5734050" y="3149600"/>
          <p14:tracePt t="16126" x="5740400" y="3149600"/>
          <p14:tracePt t="16140" x="5746750" y="3143250"/>
          <p14:tracePt t="16149" x="5765800" y="3136900"/>
          <p14:tracePt t="16160" x="5772150" y="3130550"/>
          <p14:tracePt t="16177" x="5861050" y="3105150"/>
          <p14:tracePt t="16193" x="5930900" y="3086100"/>
          <p14:tracePt t="16210" x="6038850" y="3073400"/>
          <p14:tracePt t="16227" x="6108700" y="3073400"/>
          <p14:tracePt t="16243" x="6153150" y="3073400"/>
          <p14:tracePt t="16260" x="6235700" y="3073400"/>
          <p14:tracePt t="16276" x="6292850" y="3073400"/>
          <p14:tracePt t="16293" x="6426200" y="3073400"/>
          <p14:tracePt t="16310" x="6521450" y="3073400"/>
          <p14:tracePt t="16326" x="6642100" y="3073400"/>
          <p14:tracePt t="16343" x="6851650" y="3073400"/>
          <p14:tracePt t="16360" x="7004050" y="3073400"/>
          <p14:tracePt t="16377" x="7118350" y="3073400"/>
          <p14:tracePt t="16393" x="7277100" y="3073400"/>
          <p14:tracePt t="16410" x="7385050" y="3060700"/>
          <p14:tracePt t="16427" x="7518400" y="3054350"/>
          <p14:tracePt t="16443" x="7594600" y="3054350"/>
          <p14:tracePt t="16460" x="7651750" y="3054350"/>
          <p14:tracePt t="16477" x="7721600" y="3054350"/>
          <p14:tracePt t="16493" x="7759700" y="3054350"/>
          <p14:tracePt t="16510" x="7785100" y="3060700"/>
          <p14:tracePt t="16527" x="7797800" y="3060700"/>
          <p14:tracePt t="16761" x="7766050" y="3073400"/>
          <p14:tracePt t="16768" x="7702550" y="3092450"/>
          <p14:tracePt t="16777" x="7645400" y="3098800"/>
          <p14:tracePt t="16793" x="7524750" y="3130550"/>
          <p14:tracePt t="16810" x="7327900" y="3162300"/>
          <p14:tracePt t="16827" x="7219950" y="3194050"/>
          <p14:tracePt t="16843" x="7048500" y="3244850"/>
          <p14:tracePt t="16860" x="6940550" y="3263900"/>
          <p14:tracePt t="16877" x="6851650" y="3282950"/>
          <p14:tracePt t="16893" x="6724650" y="3308350"/>
          <p14:tracePt t="16910" x="6654800" y="3333750"/>
          <p14:tracePt t="16927" x="6597650" y="3340100"/>
          <p14:tracePt t="16943" x="6527800" y="3346450"/>
          <p14:tracePt t="16960" x="6496050" y="3346450"/>
          <p14:tracePt t="16977" x="6457950" y="3359150"/>
          <p14:tracePt t="16993" x="6445250" y="3365500"/>
          <p14:tracePt t="17010" x="6432550" y="3378200"/>
          <p14:tracePt t="17027" x="6419850" y="3378200"/>
          <p14:tracePt t="17102" x="6419850" y="3384550"/>
          <p14:tracePt t="17109" x="6419850" y="3390900"/>
          <p14:tracePt t="17122" x="6413500" y="3397250"/>
          <p14:tracePt t="17131" x="6407150" y="3416300"/>
          <p14:tracePt t="17143" x="6394450" y="3441700"/>
          <p14:tracePt t="17160" x="6388100" y="3473450"/>
          <p14:tracePt t="17177" x="6381750" y="3486150"/>
          <p14:tracePt t="17194" x="6375400" y="3498850"/>
          <p14:tracePt t="17339" x="6381750" y="3498850"/>
          <p14:tracePt t="17347" x="6388100" y="3498850"/>
          <p14:tracePt t="17360" x="6394450" y="3498850"/>
          <p14:tracePt t="17366" x="6407150" y="3498850"/>
          <p14:tracePt t="17377" x="6413500" y="3498850"/>
          <p14:tracePt t="17393" x="6451600" y="3498850"/>
          <p14:tracePt t="17411" x="6489700" y="3498850"/>
          <p14:tracePt t="17427" x="6521450" y="3498850"/>
          <p14:tracePt t="17444" x="6578600" y="3486150"/>
          <p14:tracePt t="17460" x="6623050" y="3479800"/>
          <p14:tracePt t="17477" x="6680200" y="3454400"/>
          <p14:tracePt t="17493" x="6800850" y="3416300"/>
          <p14:tracePt t="17510" x="6902450" y="3371850"/>
          <p14:tracePt t="17527" x="7067550" y="3340100"/>
          <p14:tracePt t="17544" x="7181850" y="3340100"/>
          <p14:tracePt t="17560" x="7289800" y="3340100"/>
          <p14:tracePt t="17577" x="7486650" y="3359150"/>
          <p14:tracePt t="17594" x="7607300" y="3384550"/>
          <p14:tracePt t="17597" x="7658100" y="3390900"/>
          <p14:tracePt t="17610" x="7727950" y="3416300"/>
          <p14:tracePt t="17627" x="7778750" y="3429000"/>
          <p14:tracePt t="17643" x="7804150" y="3429000"/>
          <p14:tracePt t="17660" x="7823200" y="3435350"/>
          <p14:tracePt t="17735" x="7823200" y="3441700"/>
          <p14:tracePt t="17874" x="7810500" y="3441700"/>
          <p14:tracePt t="17882" x="7804150" y="3448050"/>
          <p14:tracePt t="17893" x="7791450" y="3448050"/>
          <p14:tracePt t="17910" x="7715250" y="3479800"/>
          <p14:tracePt t="17927" x="7613650" y="3498850"/>
          <p14:tracePt t="17943" x="7467600" y="3530600"/>
          <p14:tracePt t="17960" x="7391400" y="3543300"/>
          <p14:tracePt t="17977" x="7321550" y="3549650"/>
          <p14:tracePt t="17993" x="7239000" y="3568700"/>
          <p14:tracePt t="18010" x="7169150" y="3594100"/>
          <p14:tracePt t="18027" x="7067550" y="3613150"/>
          <p14:tracePt t="18043" x="7010400" y="3625850"/>
          <p14:tracePt t="18060" x="6965950" y="3625850"/>
          <p14:tracePt t="18077" x="6927850" y="3632200"/>
          <p14:tracePt t="18093" x="6908800" y="3638550"/>
          <p14:tracePt t="18097" x="6896100" y="3644900"/>
          <p14:tracePt t="18110" x="6883400" y="3644900"/>
          <p14:tracePt t="18127" x="6845300" y="3651250"/>
          <p14:tracePt t="18143" x="6819900" y="3663950"/>
          <p14:tracePt t="18160" x="6788150" y="3676650"/>
          <p14:tracePt t="18177" x="6769100" y="3683000"/>
          <p14:tracePt t="18193" x="6737350" y="3689350"/>
          <p14:tracePt t="18210" x="6705600" y="3695700"/>
          <p14:tracePt t="18227" x="6692900" y="3695700"/>
          <p14:tracePt t="18244" x="6673850" y="3702050"/>
          <p14:tracePt t="18260" x="6667500" y="3708400"/>
          <p14:tracePt t="18277" x="6654800" y="3708400"/>
          <p14:tracePt t="18293" x="6648450" y="3714750"/>
          <p14:tracePt t="18310" x="6635750" y="3721100"/>
          <p14:tracePt t="18327" x="6629400" y="3733800"/>
          <p14:tracePt t="18344" x="6623050" y="3740150"/>
          <p14:tracePt t="18377" x="6616700" y="3740150"/>
          <p14:tracePt t="18431" x="6616700" y="3746500"/>
          <p14:tracePt t="18482" x="6616700" y="3752850"/>
          <p14:tracePt t="18702" x="6616700" y="3759200"/>
          <p14:tracePt t="18710" x="6610350" y="3765550"/>
          <p14:tracePt t="18717" x="6604000" y="3765550"/>
          <p14:tracePt t="18727" x="6591300" y="3771900"/>
          <p14:tracePt t="18744" x="6559550" y="3797300"/>
          <p14:tracePt t="18760" x="6483350" y="3835400"/>
          <p14:tracePt t="18777" x="6451600" y="3854450"/>
          <p14:tracePt t="18793" x="6388100" y="3879850"/>
          <p14:tracePt t="18811" x="6362700" y="3886200"/>
          <p14:tracePt t="18827" x="6330950" y="3886200"/>
          <p14:tracePt t="18844" x="6292850" y="3892550"/>
          <p14:tracePt t="18860" x="6273800" y="3892550"/>
          <p14:tracePt t="18877" x="6242050" y="3898900"/>
          <p14:tracePt t="18893" x="6229350" y="3898900"/>
          <p14:tracePt t="18910" x="6223000" y="3898900"/>
          <p14:tracePt t="18960" x="6216650" y="3898900"/>
          <p14:tracePt t="19266" x="6216650" y="3892550"/>
          <p14:tracePt t="19285" x="6223000" y="3886200"/>
          <p14:tracePt t="19298" x="6235700" y="3886200"/>
          <p14:tracePt t="19310" x="6248400" y="3886200"/>
          <p14:tracePt t="19327" x="6267450" y="3886200"/>
          <p14:tracePt t="19377" x="6388100" y="3854450"/>
          <p14:tracePt t="19427" x="6546850" y="3803650"/>
          <p14:tracePt t="19477" x="6788150" y="3740150"/>
          <p14:tracePt t="19494" x="6864350" y="3727450"/>
          <p14:tracePt t="19510" x="6940550" y="3708400"/>
          <p14:tracePt t="19527" x="6997700" y="3695700"/>
          <p14:tracePt t="19544" x="7061200" y="3683000"/>
          <p14:tracePt t="19561" x="7150100" y="3670300"/>
          <p14:tracePt t="19577" x="7200900" y="3670300"/>
          <p14:tracePt t="19594" x="7277100" y="3657600"/>
          <p14:tracePt t="19610" x="7327900" y="3657600"/>
          <p14:tracePt t="19627" x="7359650" y="3657600"/>
          <p14:tracePt t="19644" x="7404100" y="3657600"/>
          <p14:tracePt t="19660" x="7423150" y="3657600"/>
          <p14:tracePt t="19677" x="7442200" y="3651250"/>
          <p14:tracePt t="19694" x="7448550" y="3651250"/>
          <p14:tracePt t="19845" x="7448550" y="3644900"/>
          <p14:tracePt t="20143" x="7442200" y="3644900"/>
          <p14:tracePt t="20150" x="7423150" y="3651250"/>
          <p14:tracePt t="20161" x="7404100" y="3657600"/>
          <p14:tracePt t="20179" x="7359650" y="3670300"/>
          <p14:tracePt t="20194" x="7239000" y="3702050"/>
          <p14:tracePt t="20243" x="6927850" y="3784600"/>
          <p14:tracePt t="20293" x="6584950" y="3848100"/>
          <p14:tracePt t="20343" x="6311900" y="3860800"/>
          <p14:tracePt t="20360" x="6235700" y="3860800"/>
          <p14:tracePt t="20377" x="6178550" y="3860800"/>
          <p14:tracePt t="20394" x="6121400" y="3854450"/>
          <p14:tracePt t="20410" x="6089650" y="3841750"/>
          <p14:tracePt t="20427" x="6070600" y="3841750"/>
          <p14:tracePt t="20444" x="6057900" y="3829050"/>
          <p14:tracePt t="20460" x="6057900" y="3822700"/>
          <p14:tracePt t="20477" x="6051550" y="3822700"/>
          <p14:tracePt t="20494" x="6051550" y="3816350"/>
          <p14:tracePt t="20510" x="6057900" y="3784600"/>
          <p14:tracePt t="20527" x="6108700" y="3676650"/>
          <p14:tracePt t="20544" x="6159500" y="3600450"/>
          <p14:tracePt t="20560" x="6229350" y="3530600"/>
          <p14:tracePt t="20577" x="6330950" y="3473450"/>
          <p14:tracePt t="20594" x="6394450" y="3454400"/>
          <p14:tracePt t="20597" x="6419850" y="3448050"/>
          <p14:tracePt t="20610" x="6477000" y="3448050"/>
          <p14:tracePt t="20627" x="6534150" y="3454400"/>
          <p14:tracePt t="20644" x="6591300" y="3486150"/>
          <p14:tracePt t="20660" x="6673850" y="3517900"/>
          <p14:tracePt t="20677" x="6705600" y="3536950"/>
          <p14:tracePt t="20694" x="6731000" y="3549650"/>
          <p14:tracePt t="20710" x="6731000" y="3556000"/>
          <p14:tracePt t="20819" x="6737350" y="3556000"/>
          <p14:tracePt t="20826" x="6750050" y="3556000"/>
          <p14:tracePt t="20839" x="6756400" y="3562350"/>
          <p14:tracePt t="20848" x="6775450" y="3562350"/>
          <p14:tracePt t="20860" x="6826250" y="3568700"/>
          <p14:tracePt t="20877" x="6902450" y="3594100"/>
          <p14:tracePt t="20893" x="7016750" y="3606800"/>
          <p14:tracePt t="20910" x="7188200" y="3625850"/>
          <p14:tracePt t="20927" x="7283450" y="3632200"/>
          <p14:tracePt t="20944" x="7385050" y="3651250"/>
          <p14:tracePt t="20960" x="7429500" y="3657600"/>
          <p14:tracePt t="20977" x="7448550" y="3670300"/>
          <p14:tracePt t="20994" x="7467600" y="3670300"/>
          <p14:tracePt t="21034" x="7467600" y="3676650"/>
          <p14:tracePt t="21069" x="7480300" y="3676650"/>
          <p14:tracePt t="21076" x="7486650" y="3683000"/>
          <p14:tracePt t="21089" x="7486650" y="3689350"/>
          <p14:tracePt t="21104" x="7493000" y="3695700"/>
          <p14:tracePt t="21118" x="7499350" y="3702050"/>
          <p14:tracePt t="21174" x="7499350" y="3708400"/>
          <p14:tracePt t="21195" x="7499350" y="3714750"/>
          <p14:tracePt t="21208" x="7499350" y="3721100"/>
          <p14:tracePt t="21222" x="7499350" y="3727450"/>
          <p14:tracePt t="21231" x="7499350" y="3733800"/>
          <p14:tracePt t="21244" x="7493000" y="3746500"/>
          <p14:tracePt t="21260" x="7486650" y="3765550"/>
          <p14:tracePt t="21277" x="7480300" y="3790950"/>
          <p14:tracePt t="21294" x="7467600" y="3816350"/>
          <p14:tracePt t="21310" x="7461250" y="3822700"/>
          <p14:tracePt t="21327" x="7461250" y="3829050"/>
          <p14:tracePt t="21344" x="7461250" y="3835400"/>
          <p14:tracePt t="21375" x="7454900" y="3841750"/>
          <p14:tracePt t="21389" x="7448550" y="3841750"/>
          <p14:tracePt t="21398" x="7442200" y="3848100"/>
          <p14:tracePt t="21410" x="7416800" y="3854450"/>
          <p14:tracePt t="21427" x="7385050" y="3860800"/>
          <p14:tracePt t="21444" x="7334250" y="3867150"/>
          <p14:tracePt t="21461" x="7226300" y="3879850"/>
          <p14:tracePt t="21477" x="7137400" y="3879850"/>
          <p14:tracePt t="21494" x="7029450" y="3892550"/>
          <p14:tracePt t="21511" x="6972300" y="3892550"/>
          <p14:tracePt t="21527" x="6915150" y="3886200"/>
          <p14:tracePt t="21544" x="6851650" y="3886200"/>
          <p14:tracePt t="21561" x="6819900" y="3879850"/>
          <p14:tracePt t="21577" x="6781800" y="3879850"/>
          <p14:tracePt t="21594" x="6750050" y="3879850"/>
          <p14:tracePt t="21611" x="6718300" y="3879850"/>
          <p14:tracePt t="21627" x="6680200" y="3879850"/>
          <p14:tracePt t="21644" x="6648450" y="3879850"/>
          <p14:tracePt t="21660" x="6597650" y="3892550"/>
          <p14:tracePt t="21677" x="6553200" y="3905250"/>
          <p14:tracePt t="21694" x="6515100" y="3917950"/>
          <p14:tracePt t="21711" x="6445250" y="3924300"/>
          <p14:tracePt t="21727" x="6400800" y="3937000"/>
          <p14:tracePt t="21744" x="6356350" y="3943350"/>
          <p14:tracePt t="21761" x="6305550" y="3956050"/>
          <p14:tracePt t="21777" x="6280150" y="3962400"/>
          <p14:tracePt t="21794" x="6261100" y="3962400"/>
          <p14:tracePt t="21811" x="6248400" y="3962400"/>
          <p14:tracePt t="21827" x="6242050" y="3962400"/>
          <p14:tracePt t="21844" x="6235700" y="3962400"/>
          <p14:tracePt t="21877" x="6235700" y="3968750"/>
          <p14:tracePt t="21912" x="6235700" y="3975100"/>
          <p14:tracePt t="21925" x="6235700" y="3981450"/>
          <p14:tracePt t="21933" x="6235700" y="3994150"/>
          <p14:tracePt t="21944" x="6235700" y="4006850"/>
          <p14:tracePt t="21960" x="6248400" y="4064000"/>
          <p14:tracePt t="21977" x="6267450" y="4114800"/>
          <p14:tracePt t="21994" x="6299200" y="4165600"/>
          <p14:tracePt t="22010" x="6362700" y="4216400"/>
          <p14:tracePt t="22027" x="6413500" y="4241800"/>
          <p14:tracePt t="22044" x="6483350" y="4267200"/>
          <p14:tracePt t="22060" x="6521450" y="4273550"/>
          <p14:tracePt t="22077" x="6565900" y="4273550"/>
          <p14:tracePt t="22094" x="6616700" y="4273550"/>
          <p14:tracePt t="22111" x="6648450" y="4273550"/>
          <p14:tracePt t="22127" x="6667500" y="4267200"/>
          <p14:tracePt t="22144" x="6711950" y="4254500"/>
          <p14:tracePt t="22161" x="6737350" y="4241800"/>
          <p14:tracePt t="22177" x="6775450" y="4222750"/>
          <p14:tracePt t="22194" x="6788150" y="4222750"/>
          <p14:tracePt t="22210" x="6800850" y="4210050"/>
          <p14:tracePt t="22227" x="6807200" y="4210050"/>
          <p14:tracePt t="22244" x="6813550" y="4203700"/>
          <p14:tracePt t="23123" x="6807200" y="4203700"/>
          <p14:tracePt t="23138" x="6794500" y="4210050"/>
          <p14:tracePt t="23146" x="6788150" y="4216400"/>
          <p14:tracePt t="23163" x="6781800" y="4222750"/>
          <p14:tracePt t="23179" x="6769100" y="4235450"/>
          <p14:tracePt t="23195" x="6737350" y="4254500"/>
          <p14:tracePt t="23244" x="6642100" y="4305300"/>
          <p14:tracePt t="23294" x="6623050" y="4318000"/>
          <p14:tracePt t="23344" x="6616700" y="4318000"/>
          <p14:tracePt t="23377" x="6610350" y="4324350"/>
          <p14:tracePt t="23394" x="6591300" y="4337050"/>
          <p14:tracePt t="23410" x="6553200" y="4349750"/>
          <p14:tracePt t="23427" x="6527800" y="4368800"/>
          <p14:tracePt t="23444" x="6483350" y="4394200"/>
          <p14:tracePt t="23460" x="6451600" y="4400550"/>
          <p14:tracePt t="23477" x="6407150" y="4406900"/>
          <p14:tracePt t="23494" x="6337300" y="4425950"/>
          <p14:tracePt t="23510" x="6267450" y="4438650"/>
          <p14:tracePt t="23527" x="6153150" y="4457700"/>
          <p14:tracePt t="23544" x="6096000" y="4464050"/>
          <p14:tracePt t="23560" x="6051550" y="4470400"/>
          <p14:tracePt t="23577" x="5988050" y="4476750"/>
          <p14:tracePt t="23594" x="5949950" y="4476750"/>
          <p14:tracePt t="23610" x="5899150" y="4476750"/>
          <p14:tracePt t="23627" x="5854700" y="4476750"/>
          <p14:tracePt t="23644" x="5810250" y="4476750"/>
          <p14:tracePt t="23660" x="5753100" y="4476750"/>
          <p14:tracePt t="23677" x="5715000" y="4464050"/>
          <p14:tracePt t="23694" x="5689600" y="4457700"/>
          <p14:tracePt t="23711" x="5657850" y="4438650"/>
          <p14:tracePt t="23727" x="5645150" y="4432300"/>
          <p14:tracePt t="23744" x="5619750" y="4413250"/>
          <p14:tracePt t="23761" x="5607050" y="4400550"/>
          <p14:tracePt t="23777" x="5600700" y="4387850"/>
          <p14:tracePt t="23794" x="5581650" y="4381500"/>
          <p14:tracePt t="23811" x="5575300" y="4375150"/>
          <p14:tracePt t="23827" x="5562600" y="4375150"/>
          <p14:tracePt t="23844" x="5549900" y="4368800"/>
          <p14:tracePt t="23861" x="5543550" y="4368800"/>
          <p14:tracePt t="23877" x="5537200" y="4368800"/>
          <p14:tracePt t="23894" x="5530850" y="4362450"/>
          <p14:tracePt t="23910" x="5524500" y="4362450"/>
          <p14:tracePt t="23944" x="5524500" y="4356100"/>
          <p14:tracePt t="24355" x="5480050" y="4349750"/>
          <p14:tracePt t="24363" x="5416550" y="4343400"/>
          <p14:tracePt t="24372" x="5353050" y="4330700"/>
          <p14:tracePt t="24380" x="5295900" y="4318000"/>
          <p14:tracePt t="24395" x="5175250" y="4292600"/>
          <p14:tracePt t="24413" x="5054600" y="4260850"/>
          <p14:tracePt t="24428" x="4876800" y="4210050"/>
          <p14:tracePt t="24445" x="4775200" y="4178300"/>
          <p14:tracePt t="24494" x="4578350" y="4070350"/>
          <p14:tracePt t="24544" x="4451350" y="3930650"/>
          <p14:tracePt t="24594" x="4413250" y="3702050"/>
          <p14:tracePt t="24610" x="4413250" y="3657600"/>
          <p14:tracePt t="24627" x="4419600" y="3600450"/>
          <p14:tracePt t="24644" x="4425950" y="3587750"/>
          <p14:tracePt t="24660" x="4425950" y="3581400"/>
          <p14:tracePt t="24739" x="4419600" y="3575050"/>
          <p14:tracePt t="24747" x="4406900" y="3562350"/>
          <p14:tracePt t="24752" x="4394200" y="3549650"/>
          <p14:tracePt t="24760" x="4368800" y="3524250"/>
          <p14:tracePt t="24777" x="4279900" y="3467100"/>
          <p14:tracePt t="24794" x="4197350" y="3409950"/>
          <p14:tracePt t="24811" x="4025900" y="3321050"/>
          <p14:tracePt t="24827" x="3898900" y="3263900"/>
          <p14:tracePt t="24844" x="3683000" y="3187700"/>
          <p14:tracePt t="24861" x="3536950" y="3162300"/>
          <p14:tracePt t="24877" x="3384550" y="3143250"/>
          <p14:tracePt t="24894" x="3308350" y="3143250"/>
          <p14:tracePt t="24911" x="3251200" y="3143250"/>
          <p14:tracePt t="24927" x="3206750" y="3162300"/>
          <p14:tracePt t="24944" x="3194050" y="3187700"/>
          <p14:tracePt t="24960" x="3194050" y="3194050"/>
          <p14:tracePt t="25240" x="3130550" y="3194050"/>
          <p14:tracePt t="25245" x="3035300" y="3187700"/>
          <p14:tracePt t="25255" x="2927350" y="3187700"/>
          <p14:tracePt t="25277" x="2590800" y="3225800"/>
          <p14:tracePt t="25294" x="2241550" y="3327400"/>
          <p14:tracePt t="25311" x="2051050" y="3397250"/>
          <p14:tracePt t="25360" x="1689100" y="3594100"/>
          <p14:tracePt t="25411" x="1555750" y="3937000"/>
          <p14:tracePt t="25460" x="1682750" y="4381500"/>
          <p14:tracePt t="25477" x="1758950" y="4489450"/>
          <p14:tracePt t="25494" x="1866900" y="4610100"/>
          <p14:tracePt t="25511" x="2095500" y="4800600"/>
          <p14:tracePt t="25527" x="2298700" y="4914900"/>
          <p14:tracePt t="25544" x="2622550" y="5029200"/>
          <p14:tracePt t="25561" x="2819400" y="5067300"/>
          <p14:tracePt t="25577" x="2990850" y="5067300"/>
          <p14:tracePt t="25594" x="3238500" y="5016500"/>
          <p14:tracePt t="25611" x="3397250" y="4946650"/>
          <p14:tracePt t="25627" x="3575050" y="4794250"/>
          <p14:tracePt t="25644" x="3657600" y="4686300"/>
          <p14:tracePt t="25661" x="3721100" y="4552950"/>
          <p14:tracePt t="25677" x="3771900" y="4394200"/>
          <p14:tracePt t="25694" x="3784600" y="4292600"/>
          <p14:tracePt t="25711" x="3759200" y="4140200"/>
          <p14:tracePt t="25727" x="3714750" y="4057650"/>
          <p14:tracePt t="25744" x="3644900" y="3943350"/>
          <p14:tracePt t="25760" x="3498850" y="3733800"/>
          <p14:tracePt t="25777" x="3384550" y="3632200"/>
          <p14:tracePt t="25794" x="3168650" y="3517900"/>
          <p14:tracePt t="25810" x="3035300" y="3448050"/>
          <p14:tracePt t="25827" x="2882900" y="3397250"/>
          <p14:tracePt t="25844" x="2641600" y="3352800"/>
          <p14:tracePt t="25861" x="2495550" y="3352800"/>
          <p14:tracePt t="25877" x="2374900" y="3371850"/>
          <p14:tracePt t="25894" x="2197100" y="3409950"/>
          <p14:tracePt t="25911" x="2108200" y="3448050"/>
          <p14:tracePt t="25927" x="2019300" y="3498850"/>
          <p14:tracePt t="25944" x="1981200" y="3524250"/>
          <p14:tracePt t="25961" x="1949450" y="3536950"/>
          <p14:tracePt t="25978" x="1943100" y="3562350"/>
          <p14:tracePt t="25994" x="1936750" y="3575050"/>
          <p14:tracePt t="26011" x="1936750" y="3587750"/>
          <p14:tracePt t="26027" x="1936750" y="3594100"/>
          <p14:tracePt t="26044" x="1936750" y="3606800"/>
          <p14:tracePt t="26061" x="1968500" y="3638550"/>
          <p14:tracePt t="26077" x="1987550" y="3651250"/>
          <p14:tracePt t="26094" x="2032000" y="3670300"/>
          <p14:tracePt t="26111" x="2082800" y="3683000"/>
          <p14:tracePt t="26127" x="2133600" y="3689350"/>
          <p14:tracePt t="26144" x="2197100" y="3702050"/>
          <p14:tracePt t="26161" x="2254250" y="3721100"/>
          <p14:tracePt t="26177" x="2324100" y="3727450"/>
          <p14:tracePt t="26194" x="2368550" y="3740150"/>
          <p14:tracePt t="26211" x="2432050" y="3752850"/>
          <p14:tracePt t="26227" x="2552700" y="3790950"/>
          <p14:tracePt t="26244" x="2647950" y="3829050"/>
          <p14:tracePt t="26261" x="2768600" y="3879850"/>
          <p14:tracePt t="26277" x="2857500" y="3924300"/>
          <p14:tracePt t="26294" x="2965450" y="3962400"/>
          <p14:tracePt t="26311" x="3098800" y="4013200"/>
          <p14:tracePt t="26327" x="3181350" y="4038600"/>
          <p14:tracePt t="26344" x="3263900" y="4064000"/>
          <p14:tracePt t="26361" x="3378200" y="4083050"/>
          <p14:tracePt t="26377" x="3454400" y="4095750"/>
          <p14:tracePt t="26394" x="3556000" y="4108450"/>
          <p14:tracePt t="26411" x="3613150" y="4127500"/>
          <p14:tracePt t="26427" x="3670300" y="4133850"/>
          <p14:tracePt t="26444" x="3740150" y="4127500"/>
          <p14:tracePt t="26461" x="3771900" y="4121150"/>
          <p14:tracePt t="26477" x="3803650" y="4108450"/>
          <p14:tracePt t="26494" x="3822700" y="4089400"/>
          <p14:tracePt t="26511" x="3829050" y="4076700"/>
          <p14:tracePt t="26527" x="3829050" y="4044950"/>
          <p14:tracePt t="26544" x="3803650" y="4013200"/>
          <p14:tracePt t="26561" x="3765550" y="3968750"/>
          <p14:tracePt t="26577" x="3733800" y="3924300"/>
          <p14:tracePt t="26594" x="3702050" y="3892550"/>
          <p14:tracePt t="26597" x="3683000" y="3873500"/>
          <p14:tracePt t="26611" x="3651250" y="3841750"/>
          <p14:tracePt t="26627" x="3619500" y="3829050"/>
          <p14:tracePt t="26644" x="3556000" y="3778250"/>
          <p14:tracePt t="26661" x="3492500" y="3740150"/>
          <p14:tracePt t="26677" x="3435350" y="3708400"/>
          <p14:tracePt t="26694" x="3346450" y="3657600"/>
          <p14:tracePt t="26711" x="3276600" y="3632200"/>
          <p14:tracePt t="26727" x="3130550" y="3600450"/>
          <p14:tracePt t="26744" x="3022600" y="3587750"/>
          <p14:tracePt t="26761" x="2921000" y="3575050"/>
          <p14:tracePt t="26777" x="2800350" y="3568700"/>
          <p14:tracePt t="26794" x="2749550" y="3568700"/>
          <p14:tracePt t="26811" x="2654300" y="3581400"/>
          <p14:tracePt t="26827" x="2603500" y="3600450"/>
          <p14:tracePt t="26844" x="2565400" y="3613150"/>
          <p14:tracePt t="26861" x="2527300" y="3632200"/>
          <p14:tracePt t="26877" x="2514600" y="3651250"/>
          <p14:tracePt t="26894" x="2501900" y="3689350"/>
          <p14:tracePt t="26911" x="2495550" y="3733800"/>
          <p14:tracePt t="26927" x="2495550" y="3771900"/>
          <p14:tracePt t="26944" x="2533650" y="3860800"/>
          <p14:tracePt t="26961" x="2590800" y="3911600"/>
          <p14:tracePt t="26978" x="2673350" y="3956050"/>
          <p14:tracePt t="26994" x="2806700" y="4025900"/>
          <p14:tracePt t="27011" x="2901950" y="4070350"/>
          <p14:tracePt t="27027" x="3054350" y="4121150"/>
          <p14:tracePt t="27044" x="3143250" y="4133850"/>
          <p14:tracePt t="27061" x="3213100" y="4140200"/>
          <p14:tracePt t="27078" x="3289300" y="4146550"/>
          <p14:tracePt t="27094" x="3314700" y="4127500"/>
          <p14:tracePt t="27098" x="3321050" y="4114800"/>
          <p14:tracePt t="27111" x="3340100" y="4095750"/>
          <p14:tracePt t="27128" x="3352800" y="4070350"/>
          <p14:tracePt t="27144" x="3359150" y="4057650"/>
          <p14:tracePt t="27161" x="3365500" y="4038600"/>
          <p14:tracePt t="27177" x="3359150" y="4025900"/>
          <p14:tracePt t="27194" x="3333750" y="3987800"/>
          <p14:tracePt t="27211" x="3295650" y="3956050"/>
          <p14:tracePt t="27228" x="3251200" y="3924300"/>
          <p14:tracePt t="27244" x="3155950" y="3867150"/>
          <p14:tracePt t="27261" x="3092450" y="3829050"/>
          <p14:tracePt t="27277" x="3003550" y="3797300"/>
          <p14:tracePt t="27294" x="2933700" y="3784600"/>
          <p14:tracePt t="27311" x="2870200" y="3778250"/>
          <p14:tracePt t="27327" x="2768600" y="3784600"/>
          <p14:tracePt t="27344" x="2686050" y="3790950"/>
          <p14:tracePt t="27361" x="2635250" y="3810000"/>
          <p14:tracePt t="27378" x="2571750" y="3841750"/>
          <p14:tracePt t="27394" x="2546350" y="3854450"/>
          <p14:tracePt t="27411" x="2533650" y="3860800"/>
          <p14:tracePt t="27428" x="2533650" y="3867150"/>
          <p14:tracePt t="27461" x="2527300" y="3873500"/>
          <p14:tracePt t="27500" x="2527300" y="3879850"/>
          <p14:tracePt t="27507" x="2527300" y="3886200"/>
          <p14:tracePt t="27521" x="2527300" y="3892550"/>
          <p14:tracePt t="27531" x="2527300" y="3898900"/>
          <p14:tracePt t="27544" x="2527300" y="3917950"/>
          <p14:tracePt t="27561" x="2533650" y="3937000"/>
          <p14:tracePt t="27577" x="2559050" y="3949700"/>
          <p14:tracePt t="27594" x="2571750" y="3968750"/>
          <p14:tracePt t="27598" x="2578100" y="3968750"/>
          <p14:tracePt t="27611" x="2590800" y="3975100"/>
          <p14:tracePt t="27628" x="2616200" y="3994150"/>
          <p14:tracePt t="27644" x="2641600" y="3994150"/>
          <p14:tracePt t="27661" x="2667000" y="3994150"/>
          <p14:tracePt t="27677" x="2673350" y="3994150"/>
          <p14:tracePt t="27694" x="2686050" y="3994150"/>
          <p14:tracePt t="27711" x="2692400" y="3994150"/>
          <p14:tracePt t="27744" x="2698750" y="4000500"/>
          <p14:tracePt t="28628" x="2717800" y="4006850"/>
          <p14:tracePt t="28635" x="2736850" y="4013200"/>
          <p14:tracePt t="28644" x="2762250" y="4025900"/>
          <p14:tracePt t="28662" x="2819400" y="4038600"/>
          <p14:tracePt t="28678" x="2952750" y="4070350"/>
          <p14:tracePt t="28695" x="3041650" y="4089400"/>
          <p14:tracePt t="28712" x="3143250" y="4102100"/>
          <p14:tracePt t="28729" x="3263900" y="4121150"/>
          <p14:tracePt t="28777" x="3397250" y="4127500"/>
          <p14:tracePt t="28827" x="3416300" y="4127500"/>
          <p14:tracePt t="28894" x="3390900" y="4114800"/>
          <p14:tracePt t="28911" x="3346450" y="4102100"/>
          <p14:tracePt t="28928" x="3206750" y="4076700"/>
          <p14:tracePt t="28944" x="3111500" y="4076700"/>
          <p14:tracePt t="28961" x="3016250" y="4076700"/>
          <p14:tracePt t="28977" x="2901950" y="4083050"/>
          <p14:tracePt t="28994" x="2832100" y="4102100"/>
          <p14:tracePt t="29011" x="2736850" y="4140200"/>
          <p14:tracePt t="29027" x="2673350" y="4171950"/>
          <p14:tracePt t="29044" x="2609850" y="4203700"/>
          <p14:tracePt t="29061" x="2540000" y="4254500"/>
          <p14:tracePt t="29077" x="2508250" y="4273550"/>
          <p14:tracePt t="29094" x="2482850" y="4298950"/>
          <p14:tracePt t="29111" x="2470150" y="4311650"/>
          <p14:tracePt t="29127" x="2457450" y="4330700"/>
          <p14:tracePt t="29144" x="2444750" y="4375150"/>
          <p14:tracePt t="29161" x="2438400" y="4400550"/>
          <p14:tracePt t="29177" x="2451100" y="4464050"/>
          <p14:tracePt t="29194" x="2476500" y="4502150"/>
          <p14:tracePt t="29211" x="2520950" y="4546600"/>
          <p14:tracePt t="29228" x="2628900" y="4635500"/>
          <p14:tracePt t="29244" x="2692400" y="4679950"/>
          <p14:tracePt t="29261" x="2755900" y="4718050"/>
          <p14:tracePt t="29277" x="2844800" y="4743450"/>
          <p14:tracePt t="29294" x="2895600" y="4749800"/>
          <p14:tracePt t="29311" x="2997200" y="4749800"/>
          <p14:tracePt t="29328" x="3073400" y="4743450"/>
          <p14:tracePt t="29344" x="3143250" y="4730750"/>
          <p14:tracePt t="29361" x="3238500" y="4705350"/>
          <p14:tracePt t="29378" x="3295650" y="4692650"/>
          <p14:tracePt t="29394" x="3371850" y="4667250"/>
          <p14:tracePt t="29411" x="3409950" y="4648200"/>
          <p14:tracePt t="29428" x="3435350" y="4635500"/>
          <p14:tracePt t="29444" x="3473450" y="4610100"/>
          <p14:tracePt t="29461" x="3498850" y="4578350"/>
          <p14:tracePt t="29477" x="3530600" y="4533900"/>
          <p14:tracePt t="29494" x="3543300" y="4508500"/>
          <p14:tracePt t="29511" x="3556000" y="4476750"/>
          <p14:tracePt t="29528" x="3562350" y="4451350"/>
          <p14:tracePt t="29544" x="3562350" y="4445000"/>
          <p14:tracePt t="29561" x="3562350" y="4419600"/>
          <p14:tracePt t="29578" x="3549650" y="4406900"/>
          <p14:tracePt t="29595" x="3530600" y="4387850"/>
          <p14:tracePt t="29598" x="3511550" y="4375150"/>
          <p14:tracePt t="29611" x="3467100" y="4343400"/>
          <p14:tracePt t="29628" x="3390900" y="4305300"/>
          <p14:tracePt t="29644" x="3270250" y="4241800"/>
          <p14:tracePt t="29661" x="3187700" y="4191000"/>
          <p14:tracePt t="29677" x="3086100" y="4146550"/>
          <p14:tracePt t="29694" x="2927350" y="4108450"/>
          <p14:tracePt t="29711" x="2851150" y="4095750"/>
          <p14:tracePt t="29727" x="2724150" y="4083050"/>
          <p14:tracePt t="29744" x="2673350" y="4089400"/>
          <p14:tracePt t="29761" x="2635250" y="4102100"/>
          <p14:tracePt t="29777" x="2603500" y="4121150"/>
          <p14:tracePt t="29794" x="2590800" y="4127500"/>
          <p14:tracePt t="29827" x="2590800" y="4133850"/>
          <p14:tracePt t="29882" x="2590800" y="4140200"/>
          <p14:tracePt t="29930" x="2590800" y="4152900"/>
          <p14:tracePt t="29937" x="2597150" y="4165600"/>
          <p14:tracePt t="29944" x="2603500" y="4165600"/>
          <p14:tracePt t="29961" x="2622550" y="4191000"/>
          <p14:tracePt t="29978" x="2660650" y="4216400"/>
          <p14:tracePt t="29994" x="2736850" y="4241800"/>
          <p14:tracePt t="30011" x="2819400" y="4254500"/>
          <p14:tracePt t="30027" x="2946400" y="4267200"/>
          <p14:tracePt t="30044" x="3035300" y="4286250"/>
          <p14:tracePt t="30061" x="3105150" y="4298950"/>
          <p14:tracePt t="30077" x="3200400" y="4318000"/>
          <p14:tracePt t="30094" x="3289300" y="4330700"/>
          <p14:tracePt t="30098" x="3327400" y="4343400"/>
          <p14:tracePt t="30111" x="3403600" y="4368800"/>
          <p14:tracePt t="30127" x="3492500" y="4375150"/>
          <p14:tracePt t="30144" x="3549650" y="4387850"/>
          <p14:tracePt t="30161" x="3613150" y="4406900"/>
          <p14:tracePt t="30177" x="3644900" y="4425950"/>
          <p14:tracePt t="30194" x="3670300" y="4432300"/>
          <p14:tracePt t="30211" x="3683000" y="4432300"/>
          <p14:tracePt t="30227" x="3683000" y="4438650"/>
          <p14:tracePt t="30292" x="3676650" y="4438650"/>
          <p14:tracePt t="30299" x="3663950" y="4432300"/>
          <p14:tracePt t="30305" x="3638550" y="4425950"/>
          <p14:tracePt t="30315" x="3581400" y="4400550"/>
          <p14:tracePt t="30582" x="3619500" y="4387850"/>
          <p14:tracePt t="30587" x="3689350" y="4368800"/>
          <p14:tracePt t="30597" x="3752850" y="4349750"/>
          <p14:tracePt t="30611" x="3924300" y="4318000"/>
          <p14:tracePt t="30628" x="4140200" y="4279900"/>
          <p14:tracePt t="30644" x="4476750" y="4273550"/>
          <p14:tracePt t="30661" x="4724400" y="4273550"/>
          <p14:tracePt t="30678" x="4959350" y="4305300"/>
          <p14:tracePt t="30694" x="5314950" y="4375150"/>
          <p14:tracePt t="30711" x="5499100" y="4413250"/>
          <p14:tracePt t="30728" x="5727700" y="4495800"/>
          <p14:tracePt t="30744" x="5842000" y="4540250"/>
          <p14:tracePt t="30761" x="5924550" y="4584700"/>
          <p14:tracePt t="30778" x="5981700" y="4603750"/>
          <p14:tracePt t="30794" x="5988050" y="4603750"/>
          <p14:tracePt t="30811" x="5994400" y="4603750"/>
          <p14:tracePt t="31075" x="5988050" y="4597400"/>
          <p14:tracePt t="31082" x="5988050" y="4591050"/>
          <p14:tracePt t="31113" x="5994400" y="4603750"/>
          <p14:tracePt t="31376" x="6013450" y="4603750"/>
          <p14:tracePt t="31384" x="6045200" y="4597400"/>
          <p14:tracePt t="31394" x="6089650" y="4591050"/>
          <p14:tracePt t="31411" x="6191250" y="4572000"/>
          <p14:tracePt t="31428" x="6375400" y="4572000"/>
          <p14:tracePt t="31445" x="6502400" y="4578350"/>
          <p14:tracePt t="31463" x="6623050" y="4603750"/>
          <p14:tracePt t="31511" x="7023100" y="4692650"/>
          <p14:tracePt t="31561" x="7169150" y="4756150"/>
          <p14:tracePt t="31611" x="7200900" y="4787900"/>
          <p14:tracePt t="31634" x="7207250" y="4787900"/>
          <p14:tracePt t="31955" x="7207250" y="4794250"/>
          <p14:tracePt t="32004" x="7207250" y="4800600"/>
          <p14:tracePt t="32026" x="7200900" y="4806950"/>
          <p14:tracePt t="32033" x="7188200" y="4813300"/>
          <p14:tracePt t="32046" x="7175500" y="4819650"/>
          <p14:tracePt t="32094" x="7073900" y="4870450"/>
          <p14:tracePt t="32144" x="6864350" y="4927600"/>
          <p14:tracePt t="32194" x="6692900" y="4953000"/>
          <p14:tracePt t="32212" x="6673850" y="4953000"/>
          <p14:tracePt t="32228" x="6648450" y="4965700"/>
          <p14:tracePt t="32244" x="6623050" y="4972050"/>
          <p14:tracePt t="32261" x="6591300" y="4978400"/>
          <p14:tracePt t="32277" x="6572250" y="4978400"/>
          <p14:tracePt t="32295" x="6546850" y="4978400"/>
          <p14:tracePt t="32311" x="6521450" y="4978400"/>
          <p14:tracePt t="32328" x="6515100" y="4978400"/>
          <p14:tracePt t="32344" x="6502400" y="4978400"/>
          <p14:tracePt t="32361" x="6489700" y="4978400"/>
          <p14:tracePt t="32377" x="6483350" y="4978400"/>
          <p14:tracePt t="32394" x="6451600" y="4965700"/>
          <p14:tracePt t="32411" x="6426200" y="4959350"/>
          <p14:tracePt t="32428" x="6407150" y="4940300"/>
          <p14:tracePt t="32444" x="6381750" y="4927600"/>
          <p14:tracePt t="32831" x="6356350" y="4927600"/>
          <p14:tracePt t="32837" x="6330950" y="4927600"/>
          <p14:tracePt t="32844" x="6299200" y="4927600"/>
          <p14:tracePt t="32862" x="6223000" y="4933950"/>
          <p14:tracePt t="32878" x="6108700" y="4933950"/>
          <p14:tracePt t="32895" x="5988050" y="4933950"/>
          <p14:tracePt t="32911" x="5918200" y="4933950"/>
          <p14:tracePt t="32961" x="5708650" y="4883150"/>
          <p14:tracePt t="33011" x="5568950" y="4737100"/>
          <p14:tracePt t="33061" x="5645150" y="4527550"/>
          <p14:tracePt t="33078" x="5740400" y="4464050"/>
          <p14:tracePt t="33094" x="5892800" y="4375150"/>
          <p14:tracePt t="33111" x="5994400" y="4337050"/>
          <p14:tracePt t="33128" x="6108700" y="4330700"/>
          <p14:tracePt t="33144" x="6318250" y="4375150"/>
          <p14:tracePt t="33161" x="6445250" y="4438650"/>
          <p14:tracePt t="33178" x="6591300" y="4572000"/>
          <p14:tracePt t="33194" x="6654800" y="4654550"/>
          <p14:tracePt t="33211" x="6686550" y="4730750"/>
          <p14:tracePt t="33228" x="6711950" y="4800600"/>
          <p14:tracePt t="33245" x="6711950" y="4845050"/>
          <p14:tracePt t="33261" x="6692900" y="4876800"/>
          <p14:tracePt t="33278" x="6648450" y="4940300"/>
          <p14:tracePt t="33294" x="6610350" y="4972050"/>
          <p14:tracePt t="33311" x="6553200" y="5022850"/>
          <p14:tracePt t="33328" x="6496050" y="5041900"/>
          <p14:tracePt t="33345" x="6426200" y="5060950"/>
          <p14:tracePt t="33361" x="6324600" y="5086350"/>
          <p14:tracePt t="33378" x="6267450" y="5092700"/>
          <p14:tracePt t="33395" x="6184900" y="5092700"/>
          <p14:tracePt t="33411" x="6115050" y="5086350"/>
          <p14:tracePt t="33428" x="6070600" y="5080000"/>
          <p14:tracePt t="33444" x="5994400" y="5060950"/>
          <p14:tracePt t="33461" x="5956300" y="5054600"/>
          <p14:tracePt t="33478" x="5905500" y="5041900"/>
          <p14:tracePt t="33494" x="5880100" y="5035550"/>
          <p14:tracePt t="33511" x="5873750" y="5029200"/>
          <p14:tracePt t="33527" x="5867400" y="5022850"/>
          <p14:tracePt t="33544" x="5867400" y="5016500"/>
          <p14:tracePt t="33561" x="5867400" y="4991100"/>
          <p14:tracePt t="33578" x="5886450" y="4972050"/>
          <p14:tracePt t="33595" x="5918200" y="4946650"/>
          <p14:tracePt t="33598" x="5943600" y="4927600"/>
          <p14:tracePt t="33611" x="5994400" y="4902200"/>
          <p14:tracePt t="33628" x="6051550" y="4895850"/>
          <p14:tracePt t="33644" x="6134100" y="4902200"/>
          <p14:tracePt t="33661" x="6184900" y="4927600"/>
          <p14:tracePt t="33678" x="6242050" y="4965700"/>
          <p14:tracePt t="33694" x="6330950" y="5029200"/>
          <p14:tracePt t="33711" x="6388100" y="5073650"/>
          <p14:tracePt t="33728" x="6426200" y="5118100"/>
          <p14:tracePt t="33745" x="6432550" y="5130800"/>
          <p14:tracePt t="33761" x="6432550" y="5143500"/>
          <p14:tracePt t="33778" x="6426200" y="5162550"/>
          <p14:tracePt t="33794" x="6394450" y="5181600"/>
          <p14:tracePt t="33811" x="6330950" y="5213350"/>
          <p14:tracePt t="33828" x="6273800" y="5219700"/>
          <p14:tracePt t="33845" x="6216650" y="5226050"/>
          <p14:tracePt t="33861" x="6153150" y="5207000"/>
          <p14:tracePt t="33878" x="6108700" y="5187950"/>
          <p14:tracePt t="33894" x="6051550" y="5149850"/>
          <p14:tracePt t="33911" x="6032500" y="5118100"/>
          <p14:tracePt t="33928" x="6007100" y="5092700"/>
          <p14:tracePt t="33945" x="5994400" y="5054600"/>
          <p14:tracePt t="33961" x="6000750" y="5016500"/>
          <p14:tracePt t="33978" x="6019800" y="4984750"/>
          <p14:tracePt t="33995" x="6096000" y="4908550"/>
          <p14:tracePt t="34011" x="6172200" y="4845050"/>
          <p14:tracePt t="34028" x="6343650" y="4775200"/>
          <p14:tracePt t="34044" x="6470650" y="4756150"/>
          <p14:tracePt t="34061" x="6642100" y="4768850"/>
          <p14:tracePt t="34078" x="6851650" y="4832350"/>
          <p14:tracePt t="34095" x="6985000" y="4895850"/>
          <p14:tracePt t="34098" x="7042150" y="4914900"/>
          <p14:tracePt t="34111" x="7150100" y="4984750"/>
          <p14:tracePt t="34128" x="7213600" y="5016500"/>
          <p14:tracePt t="34145" x="7258050" y="5048250"/>
          <p14:tracePt t="34161" x="7283450" y="5073650"/>
          <p14:tracePt t="34178" x="7289800" y="5073650"/>
          <p14:tracePt t="34194" x="7289800" y="5080000"/>
          <p14:tracePt t="34216" x="7283450" y="5080000"/>
          <p14:tracePt t="34228" x="7277100" y="5080000"/>
          <p14:tracePt t="34244" x="7239000" y="5086350"/>
          <p14:tracePt t="34261" x="7150100" y="5099050"/>
          <p14:tracePt t="34278" x="6946900" y="5118100"/>
          <p14:tracePt t="34294" x="6794500" y="5118100"/>
          <p14:tracePt t="34311" x="6616700" y="5124450"/>
          <p14:tracePt t="34328" x="6311900" y="5124450"/>
          <p14:tracePt t="34344" x="6089650" y="5124450"/>
          <p14:tracePt t="34361" x="5861050" y="5124450"/>
          <p14:tracePt t="34378" x="5568950" y="5124450"/>
          <p14:tracePt t="34394" x="5397500" y="5124450"/>
          <p14:tracePt t="34411" x="5187950" y="5111750"/>
          <p14:tracePt t="34428" x="5086350" y="5099050"/>
          <p14:tracePt t="34444" x="5022850" y="5099050"/>
          <p14:tracePt t="34461" x="4921250" y="5086350"/>
          <p14:tracePt t="34478" x="4838700" y="5073650"/>
          <p14:tracePt t="34494" x="4743450" y="5041900"/>
          <p14:tracePt t="34511" x="4692650" y="5010150"/>
          <p14:tracePt t="34528" x="4591050" y="4940300"/>
          <p14:tracePt t="34544" x="4508500" y="4838700"/>
          <p14:tracePt t="34561" x="4432300" y="4743450"/>
          <p14:tracePt t="34578" x="4305300" y="4584700"/>
          <p14:tracePt t="34594" x="4216400" y="4495800"/>
          <p14:tracePt t="34611" x="4127500" y="4419600"/>
          <p14:tracePt t="34628" x="4044950" y="4311650"/>
          <p14:tracePt t="34644" x="4006850" y="4260850"/>
          <p14:tracePt t="34661" x="3981450" y="4184650"/>
          <p14:tracePt t="34678" x="3968750" y="4121150"/>
          <p14:tracePt t="34943" x="3917950" y="4102100"/>
          <p14:tracePt t="34950" x="3841750" y="4064000"/>
          <p14:tracePt t="34961" x="3752850" y="4032250"/>
          <p14:tracePt t="34978" x="3505200" y="3937000"/>
          <p14:tracePt t="34994" x="3365500" y="3867150"/>
          <p14:tracePt t="35011" x="3244850" y="3816350"/>
          <p14:tracePt t="35061" x="2895600" y="3670300"/>
          <p14:tracePt t="35111" x="2762250" y="3638550"/>
          <p14:tracePt t="35161" x="2711450" y="3663950"/>
          <p14:tracePt t="35178" x="2698750" y="3695700"/>
          <p14:tracePt t="35194" x="2698750" y="3752850"/>
          <p14:tracePt t="35211" x="2705100" y="3822700"/>
          <p14:tracePt t="35228" x="2736850" y="3892550"/>
          <p14:tracePt t="35244" x="2794000" y="3994150"/>
          <p14:tracePt t="35261" x="2851150" y="4051300"/>
          <p14:tracePt t="35278" x="2971800" y="4127500"/>
          <p14:tracePt t="35295" x="3079750" y="4171950"/>
          <p14:tracePt t="35311" x="3187700" y="4197350"/>
          <p14:tracePt t="35328" x="3270250" y="4203700"/>
          <p14:tracePt t="35344" x="3314700" y="4178300"/>
          <p14:tracePt t="35361" x="3359150" y="4146550"/>
          <p14:tracePt t="35378" x="3378200" y="4114800"/>
          <p14:tracePt t="35395" x="3384550" y="4089400"/>
          <p14:tracePt t="35411" x="3384550" y="4051300"/>
          <p14:tracePt t="35428" x="3371850" y="4019550"/>
          <p14:tracePt t="35444" x="3327400" y="3968750"/>
          <p14:tracePt t="35461" x="3276600" y="3924300"/>
          <p14:tracePt t="35478" x="3200400" y="3879850"/>
          <p14:tracePt t="35494" x="3111500" y="3835400"/>
          <p14:tracePt t="35511" x="3073400" y="3822700"/>
          <p14:tracePt t="35528" x="3041650" y="3822700"/>
          <p14:tracePt t="35545" x="3028950" y="3822700"/>
          <p14:tracePt t="35561" x="3022600" y="3841750"/>
          <p14:tracePt t="35578" x="3022600" y="3886200"/>
          <p14:tracePt t="35595" x="3035300" y="3930650"/>
          <p14:tracePt t="35598" x="3048000" y="3956050"/>
        </p14:tracePtLst>
      </p14:laserTrace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body" idx="1"/>
          </p:nvPr>
        </p:nvSpPr>
        <p:spPr/>
        <p:txBody>
          <a:bodyPr/>
          <a:lstStyle/>
          <a:p>
            <a:pPr eaLnBrk="1" hangingPunct="1"/>
            <a:r>
              <a:rPr lang="nb-NO" altLang="en-US" smtClean="0">
                <a:solidFill>
                  <a:schemeClr val="bg1"/>
                </a:solidFill>
              </a:rPr>
              <a:t>Host</a:t>
            </a:r>
          </a:p>
          <a:p>
            <a:pPr eaLnBrk="1" hangingPunct="1">
              <a:buFontTx/>
              <a:buNone/>
            </a:pPr>
            <a:r>
              <a:rPr lang="nb-NO" altLang="en-US" smtClean="0">
                <a:solidFill>
                  <a:schemeClr val="bg1"/>
                </a:solidFill>
              </a:rPr>
              <a:t> is the third link in the chain of infection.</a:t>
            </a:r>
          </a:p>
          <a:p>
            <a:pPr eaLnBrk="1" hangingPunct="1">
              <a:buFontTx/>
              <a:buNone/>
            </a:pPr>
            <a:r>
              <a:rPr lang="nb-NO" altLang="en-US" smtClean="0">
                <a:solidFill>
                  <a:schemeClr val="bg1"/>
                </a:solidFill>
              </a:rPr>
              <a:t>Is the person or animal that provides a suitable place for an infectious agent to grow and multiply under natural conditions. </a:t>
            </a:r>
          </a:p>
          <a:p>
            <a:pPr eaLnBrk="1" hangingPunct="1">
              <a:buFontTx/>
              <a:buNone/>
            </a:pPr>
            <a:endParaRPr lang="en-US" altLang="en-US" smtClean="0">
              <a:solidFill>
                <a:schemeClr val="bg1"/>
              </a:solidFill>
            </a:endParaRPr>
          </a:p>
        </p:txBody>
      </p:sp>
      <p:sp>
        <p:nvSpPr>
          <p:cNvPr id="15363" name="Rectangle 4"/>
          <p:cNvSpPr>
            <a:spLocks noGrp="1" noChangeArrowheads="1"/>
          </p:cNvSpPr>
          <p:nvPr>
            <p:ph type="title"/>
          </p:nvPr>
        </p:nvSpPr>
        <p:spPr>
          <a:xfrm>
            <a:off x="457200" y="228600"/>
            <a:ext cx="8229600" cy="1143000"/>
          </a:xfrm>
          <a:noFill/>
        </p:spPr>
        <p:txBody>
          <a:bodyPr/>
          <a:lstStyle/>
          <a:p>
            <a:pPr eaLnBrk="1" hangingPunct="1"/>
            <a:r>
              <a:rPr lang="nb-NO" altLang="en-US" b="1" i="1" smtClean="0">
                <a:solidFill>
                  <a:srgbClr val="FFCC00"/>
                </a:solidFill>
              </a:rPr>
              <a:t>Chain of infection</a:t>
            </a:r>
            <a:endParaRPr lang="en-US" altLang="en-US" b="1" i="1" smtClean="0">
              <a:solidFill>
                <a:srgbClr val="FFCC00"/>
              </a:solidFill>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04238" y="6218238"/>
            <a:ext cx="487362" cy="487362"/>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20938"/>
    </mc:Choice>
    <mc:Fallback>
      <p:transition spd="slow" advTm="209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7411">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7411">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4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8496" x="3048000" y="3911600"/>
          <p14:tracePt t="8502" x="3067050" y="3867150"/>
          <p14:tracePt t="8511" x="3079750" y="3816350"/>
          <p14:tracePt t="8526" x="3136900" y="3721100"/>
          <p14:tracePt t="8545" x="3213100" y="3606800"/>
          <p14:tracePt t="8560" x="3359150" y="3403600"/>
          <p14:tracePt t="8576" x="3435350" y="3308350"/>
          <p14:tracePt t="8626" x="3689350" y="3022600"/>
          <p14:tracePt t="8675" x="4146550" y="2743200"/>
          <p14:tracePt t="8725" x="4533900" y="2660650"/>
          <p14:tracePt t="8742" x="4591050" y="2654300"/>
          <p14:tracePt t="8759" x="4629150" y="2647950"/>
          <p14:tracePt t="8775" x="4686300" y="2628900"/>
          <p14:tracePt t="8793" x="4711700" y="2628900"/>
          <p14:tracePt t="8794" x="4718050" y="2628900"/>
          <p14:tracePt t="8809" x="4730750" y="2628900"/>
          <p14:tracePt t="8825" x="4737100" y="2628900"/>
          <p14:tracePt t="8842" x="4743450" y="2628900"/>
          <p14:tracePt t="8859" x="4749800" y="2628900"/>
          <p14:tracePt t="8905" x="4762500" y="2622550"/>
          <p14:tracePt t="8913" x="4768850" y="2609850"/>
          <p14:tracePt t="8925" x="4794250" y="2571750"/>
          <p14:tracePt t="10257" x="4800600" y="2571750"/>
          <p14:tracePt t="10265" x="4813300" y="2584450"/>
          <p14:tracePt t="10275" x="4826000" y="2590800"/>
          <p14:tracePt t="10292" x="4883150" y="2641600"/>
          <p14:tracePt t="10310" x="4927600" y="2679700"/>
          <p14:tracePt t="10327" x="4984750" y="2724150"/>
          <p14:tracePt t="10343" x="5092700" y="2813050"/>
          <p14:tracePt t="10392" x="5422900" y="3060700"/>
          <p14:tracePt t="10442" x="5702300" y="3200400"/>
          <p14:tracePt t="10492" x="5822950" y="3251200"/>
          <p14:tracePt t="10509" x="5835650" y="3251200"/>
          <p14:tracePt t="10542" x="5848350" y="3251200"/>
          <p14:tracePt t="10559" x="5854700" y="3251200"/>
          <p14:tracePt t="10576" x="5867400" y="3244850"/>
          <p14:tracePt t="10669" x="5873750" y="3244850"/>
          <p14:tracePt t="10696" x="5880100" y="3251200"/>
          <p14:tracePt t="10703" x="5886450" y="3251200"/>
          <p14:tracePt t="10710" x="5886450" y="3263900"/>
          <p14:tracePt t="10725" x="5899150" y="3282950"/>
          <p14:tracePt t="10743" x="5918200" y="3327400"/>
          <p14:tracePt t="10759" x="5962650" y="3416300"/>
          <p14:tracePt t="10776" x="5988050" y="3467100"/>
          <p14:tracePt t="10792" x="6000750" y="3511550"/>
          <p14:tracePt t="10794" x="6000750" y="3536950"/>
          <p14:tracePt t="10809" x="6007100" y="3568700"/>
          <p14:tracePt t="10826" x="6007100" y="3587750"/>
          <p14:tracePt t="10842" x="6013450" y="3600450"/>
          <p14:tracePt t="10953" x="6019800" y="3587750"/>
          <p14:tracePt t="10966" x="6026150" y="3581400"/>
          <p14:tracePt t="10973" x="6026150" y="3568700"/>
          <p14:tracePt t="10981" x="6026150" y="3562350"/>
          <p14:tracePt t="10992" x="6026150" y="3549650"/>
          <p14:tracePt t="11009" x="6032500" y="3536950"/>
          <p14:tracePt t="11026" x="6032500" y="3530600"/>
          <p14:tracePt t="11042" x="6032500" y="3524250"/>
          <p14:tracePt t="11075" x="6032500" y="3517900"/>
          <p14:tracePt t="11232" x="6032500" y="3524250"/>
          <p14:tracePt t="11247" x="6026150" y="3524250"/>
          <p14:tracePt t="11252" x="6019800" y="3524250"/>
          <p14:tracePt t="11267" x="6013450" y="3524250"/>
          <p14:tracePt t="11276" x="6000750" y="3524250"/>
          <p14:tracePt t="11292" x="5981700" y="3517900"/>
          <p14:tracePt t="11309" x="5924550" y="3505200"/>
          <p14:tracePt t="11325" x="5867400" y="3498850"/>
          <p14:tracePt t="11342" x="5784850" y="3486150"/>
          <p14:tracePt t="11359" x="5632450" y="3454400"/>
          <p14:tracePt t="11376" x="5511800" y="3429000"/>
          <p14:tracePt t="11392" x="5314950" y="3397250"/>
          <p14:tracePt t="11409" x="5156200" y="3384550"/>
          <p14:tracePt t="11426" x="4914900" y="3365500"/>
          <p14:tracePt t="11442" x="4749800" y="3346450"/>
          <p14:tracePt t="11459" x="4622800" y="3333750"/>
          <p14:tracePt t="11476" x="4438650" y="3302000"/>
          <p14:tracePt t="11493" x="4324350" y="3282950"/>
          <p14:tracePt t="11509" x="4229100" y="3270250"/>
          <p14:tracePt t="11526" x="4095750" y="3244850"/>
          <p14:tracePt t="11542" x="4019550" y="3238500"/>
          <p14:tracePt t="11559" x="3943350" y="3238500"/>
          <p14:tracePt t="11576" x="3905250" y="3238500"/>
          <p14:tracePt t="11592" x="3873500" y="3232150"/>
          <p14:tracePt t="11609" x="3822700" y="3225800"/>
          <p14:tracePt t="11626" x="3790950" y="3219450"/>
          <p14:tracePt t="11642" x="3759200" y="3219450"/>
          <p14:tracePt t="11659" x="3740150" y="3219450"/>
          <p14:tracePt t="11676" x="3721100" y="3219450"/>
          <p14:tracePt t="11692" x="3683000" y="3219450"/>
          <p14:tracePt t="11709" x="3657600" y="3219450"/>
          <p14:tracePt t="11726" x="3619500" y="3225800"/>
          <p14:tracePt t="11742" x="3594100" y="3232150"/>
          <p14:tracePt t="11759" x="3568700" y="3244850"/>
          <p14:tracePt t="11776" x="3524250" y="3263900"/>
          <p14:tracePt t="11793" x="3492500" y="3282950"/>
          <p14:tracePt t="11796" x="3479800" y="3289300"/>
          <p14:tracePt t="11809" x="3454400" y="3308350"/>
          <p14:tracePt t="11826" x="3435350" y="3321050"/>
          <p14:tracePt t="11843" x="3416300" y="3340100"/>
          <p14:tracePt t="11859" x="3390900" y="3352800"/>
          <p14:tracePt t="11876" x="3378200" y="3365500"/>
          <p14:tracePt t="11892" x="3359150" y="3378200"/>
          <p14:tracePt t="11909" x="3340100" y="3384550"/>
          <p14:tracePt t="11926" x="3314700" y="3397250"/>
          <p14:tracePt t="11942" x="3282950" y="3416300"/>
          <p14:tracePt t="11959" x="3270250" y="3422650"/>
          <p14:tracePt t="11976" x="3257550" y="3422650"/>
          <p14:tracePt t="12009" x="3251200" y="3422650"/>
          <p14:tracePt t="12026" x="3244850" y="3422650"/>
          <p14:tracePt t="12048" x="3244850" y="3416300"/>
          <p14:tracePt t="12276" x="3244850" y="3403600"/>
          <p14:tracePt t="12284" x="3251200" y="3403600"/>
          <p14:tracePt t="12292" x="3257550" y="3397250"/>
          <p14:tracePt t="12309" x="3289300" y="3365500"/>
          <p14:tracePt t="12326" x="3371850" y="3314700"/>
          <p14:tracePt t="12342" x="3429000" y="3282950"/>
          <p14:tracePt t="12359" x="3549650" y="3244850"/>
          <p14:tracePt t="12376" x="3657600" y="3219450"/>
          <p14:tracePt t="12393" x="3778250" y="3213100"/>
          <p14:tracePt t="12409" x="3949700" y="3213100"/>
          <p14:tracePt t="12426" x="4044950" y="3213100"/>
          <p14:tracePt t="12442" x="4159250" y="3232150"/>
          <p14:tracePt t="12459" x="4216400" y="3232150"/>
          <p14:tracePt t="12476" x="4254500" y="3238500"/>
          <p14:tracePt t="12493" x="4305300" y="3251200"/>
          <p14:tracePt t="12509" x="4330700" y="3257550"/>
          <p14:tracePt t="12526" x="4362450" y="3263900"/>
          <p14:tracePt t="12543" x="4375150" y="3263900"/>
          <p14:tracePt t="12559" x="4394200" y="3270250"/>
          <p14:tracePt t="12597" x="4400550" y="3276600"/>
          <p14:tracePt t="12637" x="4400550" y="3282950"/>
          <p14:tracePt t="12646" x="4406900" y="3289300"/>
          <p14:tracePt t="12658" x="4406900" y="3295650"/>
          <p14:tracePt t="12665" x="4413250" y="3308350"/>
          <p14:tracePt t="12676" x="4419600" y="3321050"/>
          <p14:tracePt t="12693" x="4438650" y="3352800"/>
          <p14:tracePt t="12709" x="4464050" y="3409950"/>
          <p14:tracePt t="12726" x="4483100" y="3448050"/>
          <p14:tracePt t="12742" x="4521200" y="3486150"/>
          <p14:tracePt t="12759" x="4540250" y="3511550"/>
          <p14:tracePt t="12776" x="4572000" y="3530600"/>
          <p14:tracePt t="12792" x="4622800" y="3568700"/>
          <p14:tracePt t="12809" x="4648200" y="3587750"/>
          <p14:tracePt t="12826" x="4686300" y="3613150"/>
          <p14:tracePt t="12842" x="4699000" y="3619500"/>
          <p14:tracePt t="12859" x="4705350" y="3625850"/>
          <p14:tracePt t="12876" x="4724400" y="3625850"/>
          <p14:tracePt t="12892" x="4730750" y="3625850"/>
          <p14:tracePt t="12909" x="4743450" y="3625850"/>
          <p14:tracePt t="12926" x="4749800" y="3625850"/>
          <p14:tracePt t="12943" x="4756150" y="3625850"/>
          <p14:tracePt t="12959" x="4775200" y="3625850"/>
          <p14:tracePt t="12976" x="4787900" y="3625850"/>
          <p14:tracePt t="12992" x="4806950" y="3619500"/>
          <p14:tracePt t="13009" x="4813300" y="3619500"/>
          <p14:tracePt t="13026" x="4819650" y="3619500"/>
          <p14:tracePt t="13340" x="4845050" y="3619500"/>
          <p14:tracePt t="13347" x="4876800" y="3619500"/>
          <p14:tracePt t="13359" x="4908550" y="3619500"/>
          <p14:tracePt t="13376" x="5003800" y="3619500"/>
          <p14:tracePt t="13393" x="5073650" y="3619500"/>
          <p14:tracePt t="13409" x="5130800" y="3632200"/>
          <p14:tracePt t="13459" x="5441950" y="3708400"/>
          <p14:tracePt t="13509" x="5518150" y="3740150"/>
          <p14:tracePt t="13576" x="5518150" y="3733800"/>
          <p14:tracePt t="13953" x="5562600" y="3733800"/>
          <p14:tracePt t="13960" x="5613400" y="3733800"/>
          <p14:tracePt t="13973" x="5676900" y="3733800"/>
          <p14:tracePt t="13976" x="5734050" y="3733800"/>
          <p14:tracePt t="13993" x="5854700" y="3746500"/>
          <p14:tracePt t="14009" x="6007100" y="3765550"/>
          <p14:tracePt t="14026" x="6210300" y="3790950"/>
          <p14:tracePt t="14043" x="6299200" y="3803650"/>
          <p14:tracePt t="14092" x="6470650" y="3841750"/>
          <p14:tracePt t="14142" x="6515100" y="3854450"/>
          <p14:tracePt t="14217" x="6502400" y="3854450"/>
          <p14:tracePt t="14226" x="6496050" y="3854450"/>
          <p14:tracePt t="14242" x="6445250" y="3854450"/>
          <p14:tracePt t="14259" x="6305550" y="3841750"/>
          <p14:tracePt t="14276" x="6165850" y="3841750"/>
          <p14:tracePt t="14293" x="5994400" y="3841750"/>
          <p14:tracePt t="14296" x="5905500" y="3841750"/>
          <p14:tracePt t="14309" x="5715000" y="3848100"/>
          <p14:tracePt t="14326" x="5492750" y="3854450"/>
          <p14:tracePt t="14342" x="5213350" y="3879850"/>
          <p14:tracePt t="14359" x="5048250" y="3886200"/>
          <p14:tracePt t="14376" x="4832350" y="3898900"/>
          <p14:tracePt t="14392" x="4597400" y="3905250"/>
          <p14:tracePt t="14409" x="4457700" y="3930650"/>
          <p14:tracePt t="14426" x="4267200" y="3975100"/>
          <p14:tracePt t="14442" x="4127500" y="3994150"/>
          <p14:tracePt t="14459" x="4038600" y="4006850"/>
          <p14:tracePt t="14476" x="3949700" y="4025900"/>
          <p14:tracePt t="14493" x="3911600" y="4032250"/>
          <p14:tracePt t="14509" x="3867150" y="4038600"/>
          <p14:tracePt t="14526" x="3841750" y="4044950"/>
          <p14:tracePt t="14542" x="3822700" y="4044950"/>
          <p14:tracePt t="14559" x="3797300" y="4051300"/>
          <p14:tracePt t="14576" x="3784600" y="4051300"/>
          <p14:tracePt t="14959" x="3733800" y="4051300"/>
          <p14:tracePt t="14965" x="3670300" y="4051300"/>
          <p14:tracePt t="14976" x="3575050" y="4051300"/>
          <p14:tracePt t="14993" x="3448050" y="4051300"/>
          <p14:tracePt t="15009" x="3238500" y="4044950"/>
          <p14:tracePt t="15027" x="3098800" y="4044950"/>
          <p14:tracePt t="15043" x="2927350" y="4044950"/>
          <p14:tracePt t="15059" x="2838450" y="4057650"/>
          <p14:tracePt t="15109" x="2660650" y="4095750"/>
          <p14:tracePt t="15159" x="2501900" y="4133850"/>
          <p14:tracePt t="15209" x="2489200" y="4133850"/>
          <p14:tracePt t="15396" x="2489200" y="4140200"/>
          <p14:tracePt t="15403" x="2495550" y="4140200"/>
          <p14:tracePt t="15417" x="2514600" y="4146550"/>
          <p14:tracePt t="15431" x="2533650" y="4152900"/>
          <p14:tracePt t="15442" x="2552700" y="4159250"/>
          <p14:tracePt t="15459" x="2622550" y="4171950"/>
          <p14:tracePt t="15476" x="2711450" y="4184650"/>
          <p14:tracePt t="15492" x="2819400" y="4191000"/>
          <p14:tracePt t="15509" x="3009900" y="4216400"/>
          <p14:tracePt t="15526" x="3162300" y="4248150"/>
          <p14:tracePt t="15542" x="3321050" y="4305300"/>
          <p14:tracePt t="15559" x="3390900" y="4324350"/>
          <p14:tracePt t="15576" x="3460750" y="4343400"/>
          <p14:tracePt t="15593" x="3543300" y="4362450"/>
          <p14:tracePt t="15609" x="3587750" y="4375150"/>
          <p14:tracePt t="15626" x="3625850" y="4381500"/>
          <p14:tracePt t="15643" x="3638550" y="4387850"/>
          <p14:tracePt t="15659" x="3651250" y="4387850"/>
          <p14:tracePt t="15855" x="3657600" y="4387850"/>
          <p14:tracePt t="15869" x="3663950" y="4387850"/>
          <p14:tracePt t="15883" x="3670300" y="4387850"/>
          <p14:tracePt t="15898" x="3676650" y="4387850"/>
          <p14:tracePt t="15905" x="3683000" y="4387850"/>
          <p14:tracePt t="15918" x="3689350" y="4387850"/>
          <p14:tracePt t="15932" x="3702050" y="4387850"/>
          <p14:tracePt t="15942" x="3708400" y="4387850"/>
          <p14:tracePt t="15959" x="3733800" y="4387850"/>
          <p14:tracePt t="15976" x="3810000" y="4381500"/>
          <p14:tracePt t="15993" x="3886200" y="4381500"/>
          <p14:tracePt t="16009" x="4019550" y="4381500"/>
          <p14:tracePt t="16026" x="4108450" y="4394200"/>
          <p14:tracePt t="16043" x="4159250" y="4394200"/>
          <p14:tracePt t="16059" x="4248150" y="4394200"/>
          <p14:tracePt t="16076" x="4305300" y="4394200"/>
          <p14:tracePt t="16093" x="4394200" y="4394200"/>
          <p14:tracePt t="16109" x="4451350" y="4394200"/>
          <p14:tracePt t="16126" x="4489450" y="4394200"/>
          <p14:tracePt t="16142" x="4521200" y="4400550"/>
          <p14:tracePt t="16159" x="4533900" y="4400550"/>
          <p14:tracePt t="16176" x="4540250" y="4400550"/>
          <p14:tracePt t="16475" x="4552950" y="4400550"/>
          <p14:tracePt t="16485" x="4559300" y="4400550"/>
          <p14:tracePt t="16492" x="4572000" y="4406900"/>
          <p14:tracePt t="16526" x="4635500" y="4406900"/>
          <p14:tracePt t="16543" x="4660900" y="4406900"/>
          <p14:tracePt t="16593" x="4730750" y="4406900"/>
          <p14:tracePt t="16643" x="4743450" y="4406900"/>
          <p14:tracePt t="16693" x="4749800" y="4413250"/>
          <p14:tracePt t="16709" x="4749800" y="4419600"/>
          <p14:tracePt t="16726" x="4724400" y="4419600"/>
          <p14:tracePt t="16742" x="4679950" y="4432300"/>
          <p14:tracePt t="16759" x="4591050" y="4445000"/>
          <p14:tracePt t="16776" x="4425950" y="4457700"/>
          <p14:tracePt t="16792" x="4286250" y="4476750"/>
          <p14:tracePt t="16796" x="4222750" y="4476750"/>
          <p14:tracePt t="16809" x="4083050" y="4476750"/>
          <p14:tracePt t="16826" x="3956050" y="4476750"/>
          <p14:tracePt t="16842" x="3829050" y="4483100"/>
          <p14:tracePt t="16859" x="3625850" y="4508500"/>
          <p14:tracePt t="16876" x="3498850" y="4514850"/>
          <p14:tracePt t="16893" x="3333750" y="4527550"/>
          <p14:tracePt t="16909" x="3232150" y="4546600"/>
          <p14:tracePt t="16926" x="3136900" y="4546600"/>
          <p14:tracePt t="16943" x="2997200" y="4559300"/>
          <p14:tracePt t="16959" x="2921000" y="4565650"/>
          <p14:tracePt t="16976" x="2857500" y="4578350"/>
          <p14:tracePt t="16993" x="2794000" y="4584700"/>
          <p14:tracePt t="17009" x="2749550" y="4591050"/>
          <p14:tracePt t="17026" x="2692400" y="4597400"/>
          <p14:tracePt t="17042" x="2673350" y="4603750"/>
          <p14:tracePt t="17059" x="2647950" y="4616450"/>
          <p14:tracePt t="17076" x="2641600" y="4616450"/>
          <p14:tracePt t="17093" x="2635250" y="4616450"/>
          <p14:tracePt t="17109" x="2628900" y="4616450"/>
          <p14:tracePt t="17144" x="2622550" y="4616450"/>
          <p14:tracePt t="17180" x="2622550" y="4622800"/>
          <p14:tracePt t="17199" x="2616200" y="4622800"/>
          <p14:tracePt t="17207" x="2616200" y="4629150"/>
          <p14:tracePt t="17228" x="2609850" y="4629150"/>
          <p14:tracePt t="17248" x="2603500" y="4635500"/>
          <p14:tracePt t="17269" x="2597150" y="4641850"/>
          <p14:tracePt t="17289" x="2590800" y="4648200"/>
          <p14:tracePt t="17311" x="2590800" y="4654550"/>
          <p14:tracePt t="17318" x="2590800" y="4660900"/>
          <p14:tracePt t="17340" x="2584450" y="4667250"/>
          <p14:tracePt t="17347" x="2584450" y="4673600"/>
          <p14:tracePt t="17359" x="2578100" y="4679950"/>
          <p14:tracePt t="17376" x="2578100" y="4686300"/>
          <p14:tracePt t="17393" x="2571750" y="4692650"/>
          <p14:tracePt t="17409" x="2571750" y="4711700"/>
          <p14:tracePt t="17426" x="2565400" y="4730750"/>
          <p14:tracePt t="17443" x="2565400" y="4743450"/>
          <p14:tracePt t="17459" x="2565400" y="4756150"/>
          <p14:tracePt t="17476" x="2571750" y="4768850"/>
          <p14:tracePt t="17493" x="2584450" y="4787900"/>
          <p14:tracePt t="17509" x="2603500" y="4794250"/>
          <p14:tracePt t="17526" x="2628900" y="4806950"/>
          <p14:tracePt t="17543" x="2647950" y="4813300"/>
          <p14:tracePt t="17560" x="2654300" y="4819650"/>
          <p14:tracePt t="17576" x="2673350" y="4832350"/>
          <p14:tracePt t="17593" x="2679700" y="4832350"/>
          <p14:tracePt t="17609" x="2686050" y="4838700"/>
          <p14:tracePt t="17626" x="2686050" y="4845050"/>
          <p14:tracePt t="17643" x="2692400" y="4845050"/>
          <p14:tracePt t="17818" x="2692400" y="4838700"/>
          <p14:tracePt t="17896" x="2692400" y="4832350"/>
        </p14:tracePtLst>
      </p14:laserTraceLst>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a:xfrm>
            <a:off x="685800" y="260350"/>
            <a:ext cx="7772400" cy="1143000"/>
          </a:xfrm>
        </p:spPr>
        <p:txBody>
          <a:bodyPr/>
          <a:lstStyle/>
          <a:p>
            <a:r>
              <a:rPr lang="en-US" altLang="en-US" sz="3600" b="1">
                <a:solidFill>
                  <a:schemeClr val="bg1"/>
                </a:solidFill>
                <a:latin typeface="Comic Sans MS" panose="030F0702030302020204" pitchFamily="66" charset="0"/>
              </a:rPr>
              <a:t>HOST FACTORS</a:t>
            </a:r>
          </a:p>
        </p:txBody>
      </p:sp>
      <p:sp>
        <p:nvSpPr>
          <p:cNvPr id="163843" name="Rectangle 3"/>
          <p:cNvSpPr>
            <a:spLocks noGrp="1" noChangeArrowheads="1"/>
          </p:cNvSpPr>
          <p:nvPr>
            <p:ph type="body" idx="1"/>
          </p:nvPr>
        </p:nvSpPr>
        <p:spPr>
          <a:xfrm>
            <a:off x="1838325" y="1628775"/>
            <a:ext cx="5686425" cy="2520950"/>
          </a:xfrm>
          <a:solidFill>
            <a:schemeClr val="bg1"/>
          </a:solidFill>
        </p:spPr>
        <p:txBody>
          <a:bodyPr/>
          <a:lstStyle/>
          <a:p>
            <a:pPr algn="ctr" rtl="0">
              <a:buFontTx/>
              <a:buNone/>
            </a:pPr>
            <a:r>
              <a:rPr lang="en-US" altLang="en-US">
                <a:latin typeface="Comic Sans MS" panose="030F0702030302020204" pitchFamily="66" charset="0"/>
              </a:rPr>
              <a:t>Age</a:t>
            </a:r>
          </a:p>
          <a:p>
            <a:pPr algn="ctr" rtl="0">
              <a:buFontTx/>
              <a:buNone/>
            </a:pPr>
            <a:r>
              <a:rPr lang="en-US" altLang="en-US">
                <a:latin typeface="Comic Sans MS" panose="030F0702030302020204" pitchFamily="66" charset="0"/>
              </a:rPr>
              <a:t>Genetic endowment</a:t>
            </a:r>
          </a:p>
          <a:p>
            <a:pPr algn="ctr" rtl="0">
              <a:buFontTx/>
              <a:buNone/>
            </a:pPr>
            <a:r>
              <a:rPr lang="en-US" altLang="en-US">
                <a:latin typeface="Comic Sans MS" panose="030F0702030302020204" pitchFamily="66" charset="0"/>
              </a:rPr>
              <a:t>Immunologic state</a:t>
            </a:r>
          </a:p>
          <a:p>
            <a:pPr algn="ctr" rtl="0">
              <a:buFontTx/>
              <a:buNone/>
            </a:pPr>
            <a:r>
              <a:rPr lang="en-US" altLang="en-US">
                <a:latin typeface="Comic Sans MS" panose="030F0702030302020204" pitchFamily="66" charset="0"/>
              </a:rPr>
              <a:t>Personal behavior</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946326245"/>
      </p:ext>
    </p:extLst>
  </p:cSld>
  <p:clrMapOvr>
    <a:masterClrMapping/>
  </p:clrMapOvr>
  <mc:AlternateContent xmlns:mc="http://schemas.openxmlformats.org/markup-compatibility/2006">
    <mc:Choice xmlns:p14="http://schemas.microsoft.com/office/powerpoint/2010/main" Requires="p14">
      <p:transition spd="slow" p14:dur="2000" advTm="53975"/>
    </mc:Choice>
    <mc:Fallback>
      <p:transition spd="slow" advTm="539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268" x="2692400" y="4826000"/>
          <p14:tracePt t="2279" x="2686050" y="4800600"/>
          <p14:tracePt t="2286" x="2679700" y="4787900"/>
          <p14:tracePt t="2291" x="2679700" y="4775200"/>
          <p14:tracePt t="2306" x="2673350" y="4730750"/>
          <p14:tracePt t="2322" x="2673350" y="4686300"/>
          <p14:tracePt t="2338" x="2679700" y="4597400"/>
          <p14:tracePt t="2355" x="2698750" y="4413250"/>
          <p14:tracePt t="2359" x="2711450" y="4349750"/>
          <p14:tracePt t="2405" x="2895600" y="3797300"/>
          <p14:tracePt t="2455" x="3403600" y="2952750"/>
          <p14:tracePt t="2505" x="4248150" y="2343150"/>
          <p14:tracePt t="2522" x="4400550" y="2292350"/>
          <p14:tracePt t="2538" x="4502150" y="2260600"/>
          <p14:tracePt t="2555" x="4597400" y="2228850"/>
          <p14:tracePt t="2572" x="4641850" y="2222500"/>
          <p14:tracePt t="2588" x="4737100" y="2209800"/>
          <p14:tracePt t="2605" x="4819650" y="2209800"/>
          <p14:tracePt t="2622" x="4889500" y="2216150"/>
          <p14:tracePt t="2638" x="4953000" y="2222500"/>
          <p14:tracePt t="2655" x="4984750" y="2228850"/>
          <p14:tracePt t="2672" x="4984750" y="2247900"/>
          <p14:tracePt t="3043" x="4972050" y="2216150"/>
          <p14:tracePt t="3048" x="4953000" y="2171700"/>
          <p14:tracePt t="3055" x="4940300" y="2127250"/>
          <p14:tracePt t="3072" x="4921250" y="1987550"/>
          <p14:tracePt t="3091" x="4908550" y="1860550"/>
          <p14:tracePt t="3106" x="4895850" y="1695450"/>
          <p14:tracePt t="3123" x="4902200" y="1587500"/>
          <p14:tracePt t="3172" x="5048250" y="1174750"/>
          <p14:tracePt t="3221" x="5251450" y="958850"/>
          <p14:tracePt t="3272" x="5461000" y="996950"/>
          <p14:tracePt t="3288" x="5543550" y="1041400"/>
          <p14:tracePt t="3305" x="5600700" y="1079500"/>
          <p14:tracePt t="3322" x="5632450" y="1155700"/>
          <p14:tracePt t="3338" x="5632450" y="1231900"/>
          <p14:tracePt t="3355" x="5607050" y="1358900"/>
          <p14:tracePt t="3372" x="5556250" y="1454150"/>
          <p14:tracePt t="3388" x="5441950" y="1581150"/>
          <p14:tracePt t="3405" x="5346700" y="1657350"/>
          <p14:tracePt t="3422" x="5251450" y="1720850"/>
          <p14:tracePt t="3439" x="5111750" y="1797050"/>
          <p14:tracePt t="3455" x="5022850" y="1803400"/>
          <p14:tracePt t="3472" x="4953000" y="1784350"/>
          <p14:tracePt t="3488" x="4883150" y="1733550"/>
          <p14:tracePt t="3505" x="4851400" y="1682750"/>
          <p14:tracePt t="3522" x="4819650" y="1600200"/>
          <p14:tracePt t="3538" x="4806950" y="1536700"/>
          <p14:tracePt t="3555" x="4806950" y="1447800"/>
          <p14:tracePt t="3572" x="4806950" y="1295400"/>
          <p14:tracePt t="3588" x="4819650" y="1206500"/>
          <p14:tracePt t="3605" x="4870450" y="1085850"/>
          <p14:tracePt t="3622" x="4908550" y="1016000"/>
          <p14:tracePt t="3638" x="4953000" y="952500"/>
          <p14:tracePt t="3655" x="5035550" y="889000"/>
          <p14:tracePt t="3672" x="5092700" y="857250"/>
          <p14:tracePt t="3688" x="5181600" y="850900"/>
          <p14:tracePt t="3706" x="5264150" y="889000"/>
          <p14:tracePt t="3722" x="5372100" y="971550"/>
          <p14:tracePt t="3738" x="5530850" y="1117600"/>
          <p14:tracePt t="3755" x="5600700" y="1225550"/>
          <p14:tracePt t="3772" x="5651500" y="1435100"/>
          <p14:tracePt t="3788" x="5651500" y="1549400"/>
          <p14:tracePt t="3805" x="5626100" y="1651000"/>
          <p14:tracePt t="3822" x="5543550" y="1784350"/>
          <p14:tracePt t="3839" x="5461000" y="1873250"/>
          <p14:tracePt t="3855" x="5327650" y="1981200"/>
          <p14:tracePt t="3872" x="5245100" y="2032000"/>
          <p14:tracePt t="3888" x="5168900" y="2032000"/>
          <p14:tracePt t="3905" x="5073650" y="2000250"/>
          <p14:tracePt t="3922" x="5003800" y="1949450"/>
          <p14:tracePt t="3938" x="4959350" y="1905000"/>
          <p14:tracePt t="3955" x="4914900" y="1841500"/>
          <p14:tracePt t="3972" x="4889500" y="1803400"/>
          <p14:tracePt t="3988" x="4876800" y="1758950"/>
          <p14:tracePt t="4005" x="4876800" y="1739900"/>
          <p14:tracePt t="4022" x="4876800" y="1708150"/>
          <p14:tracePt t="4038" x="4883150" y="1676400"/>
          <p14:tracePt t="4055" x="4889500" y="1663700"/>
          <p14:tracePt t="4072" x="4895850" y="1644650"/>
          <p14:tracePt t="4088" x="4895850" y="1638300"/>
          <p14:tracePt t="4122" x="4902200" y="1631950"/>
          <p14:tracePt t="4176" x="4908550" y="1644650"/>
          <p14:tracePt t="4182" x="4908550" y="1651000"/>
          <p14:tracePt t="4190" x="4908550" y="1663700"/>
          <p14:tracePt t="4205" x="4908550" y="1708150"/>
          <p14:tracePt t="4222" x="4908550" y="1758950"/>
          <p14:tracePt t="4238" x="4883150" y="1866900"/>
          <p14:tracePt t="4255" x="4857750" y="1955800"/>
          <p14:tracePt t="4272" x="4819650" y="2038350"/>
          <p14:tracePt t="4288" x="4762500" y="2133600"/>
          <p14:tracePt t="4305" x="4730750" y="2178050"/>
          <p14:tracePt t="4322" x="4673600" y="2209800"/>
          <p14:tracePt t="4338" x="4641850" y="2216150"/>
          <p14:tracePt t="4355" x="4591050" y="2228850"/>
          <p14:tracePt t="4358" x="4578350" y="2228850"/>
          <p14:tracePt t="4372" x="4533900" y="2228850"/>
          <p14:tracePt t="4388" x="4508500" y="2222500"/>
          <p14:tracePt t="4405" x="4470400" y="2216150"/>
          <p14:tracePt t="4422" x="4457700" y="2203450"/>
          <p14:tracePt t="4438" x="4451350" y="2203450"/>
          <p14:tracePt t="4455" x="4445000" y="2197100"/>
          <p14:tracePt t="4488" x="4445000" y="2190750"/>
          <p14:tracePt t="4565" x="4438650" y="2190750"/>
          <p14:tracePt t="4572" x="4438650" y="2197100"/>
          <p14:tracePt t="4872" x="4438650" y="2190750"/>
          <p14:tracePt t="4879" x="4438650" y="2184400"/>
          <p14:tracePt t="4889" x="4438650" y="2178050"/>
          <p14:tracePt t="4906" x="4438650" y="2159000"/>
          <p14:tracePt t="4922" x="4438650" y="2089150"/>
          <p14:tracePt t="4939" x="4451350" y="2032000"/>
          <p14:tracePt t="4955" x="4464050" y="1968500"/>
          <p14:tracePt t="4972" x="4521200" y="1847850"/>
          <p14:tracePt t="5022" x="4794250" y="1625600"/>
          <p14:tracePt t="5072" x="5105400" y="1663700"/>
          <p14:tracePt t="5122" x="5232400" y="1803400"/>
          <p14:tracePt t="5139" x="5232400" y="1828800"/>
          <p14:tracePt t="5155" x="5219700" y="1860550"/>
          <p14:tracePt t="5172" x="5162550" y="1917700"/>
          <p14:tracePt t="5188" x="5111750" y="1968500"/>
          <p14:tracePt t="5205" x="5029200" y="2032000"/>
          <p14:tracePt t="5222" x="4965700" y="2076450"/>
          <p14:tracePt t="5238" x="4895850" y="2114550"/>
          <p14:tracePt t="5255" x="4806950" y="2152650"/>
          <p14:tracePt t="5272" x="4737100" y="2171700"/>
          <p14:tracePt t="5288" x="4667250" y="2197100"/>
          <p14:tracePt t="5305" x="4572000" y="2222500"/>
          <p14:tracePt t="5322" x="4533900" y="2235200"/>
          <p14:tracePt t="5338" x="4502150" y="2247900"/>
          <p14:tracePt t="5355" x="4495800" y="2247900"/>
          <p14:tracePt t="5372" x="4489450" y="2247900"/>
          <p14:tracePt t="5388" x="4489450" y="2254250"/>
          <p14:tracePt t="5470" x="4489450" y="2260600"/>
          <p14:tracePt t="5476" x="4489450" y="2266950"/>
          <p14:tracePt t="5498" x="4489450" y="2273300"/>
          <p14:tracePt t="5505" x="4489450" y="2279650"/>
          <p14:tracePt t="5623" x="4489450" y="2273300"/>
          <p14:tracePt t="5630" x="4502150" y="2266950"/>
          <p14:tracePt t="5638" x="4514850" y="2254250"/>
          <p14:tracePt t="5656" x="4540250" y="2216150"/>
          <p14:tracePt t="5672" x="4648200" y="2133600"/>
          <p14:tracePt t="5689" x="4743450" y="2089150"/>
          <p14:tracePt t="5705" x="4838700" y="2063750"/>
          <p14:tracePt t="5722" x="4991100" y="2063750"/>
          <p14:tracePt t="5739" x="5099050" y="2082800"/>
          <p14:tracePt t="5755" x="5251450" y="2152650"/>
          <p14:tracePt t="5772" x="5346700" y="2209800"/>
          <p14:tracePt t="5789" x="5403850" y="2247900"/>
          <p14:tracePt t="5805" x="5448300" y="2292350"/>
          <p14:tracePt t="5822" x="5467350" y="2311400"/>
          <p14:tracePt t="5838" x="5473700" y="2317750"/>
          <p14:tracePt t="5855" x="5480050" y="2324100"/>
          <p14:tracePt t="5872" x="5486400" y="2330450"/>
          <p14:tracePt t="5888" x="5492750" y="2330450"/>
          <p14:tracePt t="5936" x="5492750" y="2336800"/>
          <p14:tracePt t="5943" x="5499100" y="2343150"/>
          <p14:tracePt t="5964" x="5492750" y="2343150"/>
          <p14:tracePt t="5972" x="5480050" y="2343150"/>
          <p14:tracePt t="5988" x="5454650" y="2336800"/>
          <p14:tracePt t="6005" x="5403850" y="2324100"/>
          <p14:tracePt t="6022" x="5276850" y="2324100"/>
          <p14:tracePt t="6039" x="5168900" y="2324100"/>
          <p14:tracePt t="6055" x="5041900" y="2324100"/>
          <p14:tracePt t="6072" x="4978400" y="2324100"/>
          <p14:tracePt t="6089" x="4921250" y="2324100"/>
          <p14:tracePt t="6105" x="4826000" y="2349500"/>
          <p14:tracePt t="6122" x="4762500" y="2387600"/>
          <p14:tracePt t="6138" x="4667250" y="2451100"/>
          <p14:tracePt t="6155" x="4629150" y="2495550"/>
          <p14:tracePt t="6172" x="4597400" y="2533650"/>
          <p14:tracePt t="6188" x="4559300" y="2578100"/>
          <p14:tracePt t="6205" x="4540250" y="2597150"/>
          <p14:tracePt t="6222" x="4540250" y="2616200"/>
          <p14:tracePt t="6239" x="4533900" y="2616200"/>
          <p14:tracePt t="6500" x="4527550" y="2616200"/>
          <p14:tracePt t="7308" x="4521200" y="2616200"/>
          <p14:tracePt t="7338" x="4514850" y="2616200"/>
          <p14:tracePt t="7345" x="4508500" y="2616200"/>
          <p14:tracePt t="7367" x="4502150" y="2616200"/>
          <p14:tracePt t="7377" x="4495800" y="2616200"/>
          <p14:tracePt t="7404" x="4489450" y="2616200"/>
          <p14:tracePt t="7440" x="4483100" y="2616200"/>
          <p14:tracePt t="7488" x="4413250" y="2578100"/>
          <p14:tracePt t="7538" x="4362450" y="2533650"/>
          <p14:tracePt t="7555" x="4356100" y="2520950"/>
          <p14:tracePt t="7572" x="4343400" y="2501900"/>
          <p14:tracePt t="7588" x="4337050" y="2495550"/>
          <p14:tracePt t="7606" x="4330700" y="2482850"/>
          <p14:tracePt t="7622" x="4324350" y="2470150"/>
          <p14:tracePt t="7638" x="4324350" y="2463800"/>
          <p14:tracePt t="7655" x="4324350" y="2444750"/>
          <p14:tracePt t="7672" x="4318000" y="2419350"/>
          <p14:tracePt t="7688" x="4318000" y="2400300"/>
          <p14:tracePt t="7705" x="4318000" y="2362200"/>
          <p14:tracePt t="7722" x="4318000" y="2330450"/>
          <p14:tracePt t="7738" x="4324350" y="2260600"/>
          <p14:tracePt t="7755" x="4324350" y="2216150"/>
          <p14:tracePt t="7772" x="4343400" y="2171700"/>
          <p14:tracePt t="7788" x="4381500" y="2076450"/>
          <p14:tracePt t="7805" x="4425950" y="2000250"/>
          <p14:tracePt t="7822" x="4495800" y="1885950"/>
          <p14:tracePt t="7838" x="4552950" y="1828800"/>
          <p14:tracePt t="7855" x="4610100" y="1797050"/>
          <p14:tracePt t="7859" x="4635500" y="1784350"/>
          <p14:tracePt t="7872" x="4724400" y="1758950"/>
          <p14:tracePt t="7888" x="4813300" y="1758950"/>
          <p14:tracePt t="7905" x="4933950" y="1778000"/>
          <p14:tracePt t="7922" x="4972050" y="1797050"/>
          <p14:tracePt t="7938" x="5003800" y="1816100"/>
          <p14:tracePt t="7955" x="5022850" y="1828800"/>
          <p14:tracePt t="7972" x="5029200" y="1841500"/>
          <p14:tracePt t="7988" x="5029200" y="1847850"/>
          <p14:tracePt t="8101" x="5029200" y="1854200"/>
          <p14:tracePt t="8600" x="5016500" y="1847850"/>
          <p14:tracePt t="8607" x="4991100" y="1841500"/>
          <p14:tracePt t="8617" x="4965700" y="1828800"/>
          <p14:tracePt t="8638" x="4870450" y="1797050"/>
          <p14:tracePt t="8655" x="4781550" y="1778000"/>
          <p14:tracePt t="8674" x="4597400" y="1758950"/>
          <p14:tracePt t="8722" x="4191000" y="1828800"/>
          <p14:tracePt t="8772" x="3930650" y="2012950"/>
          <p14:tracePt t="8822" x="3835400" y="2228850"/>
          <p14:tracePt t="8838" x="3829050" y="2260600"/>
          <p14:tracePt t="8855" x="3822700" y="2266950"/>
          <p14:tracePt t="8872" x="3822700" y="2273300"/>
          <p14:tracePt t="8888" x="3822700" y="2279650"/>
          <p14:tracePt t="9294" x="3797300" y="2260600"/>
          <p14:tracePt t="9300" x="3771900" y="2228850"/>
          <p14:tracePt t="9307" x="3733800" y="2203450"/>
          <p14:tracePt t="9322" x="3683000" y="2146300"/>
          <p14:tracePt t="9339" x="3644900" y="2082800"/>
          <p14:tracePt t="9356" x="3625850" y="2019300"/>
          <p14:tracePt t="9358" x="3625850" y="1981200"/>
          <p14:tracePt t="9373" x="3619500" y="1866900"/>
          <p14:tracePt t="9422" x="3790950" y="1473200"/>
          <p14:tracePt t="9472" x="4305300" y="1111250"/>
          <p14:tracePt t="9522" x="5003800" y="1200150"/>
          <p14:tracePt t="9539" x="5200650" y="1327150"/>
          <p14:tracePt t="9555" x="5264150" y="1397000"/>
          <p14:tracePt t="9572" x="5321300" y="1466850"/>
          <p14:tracePt t="9588" x="5334000" y="1511300"/>
          <p14:tracePt t="9605" x="5334000" y="1549400"/>
          <p14:tracePt t="9622" x="5295900" y="1657350"/>
          <p14:tracePt t="9639" x="5245100" y="1739900"/>
          <p14:tracePt t="9655" x="5111750" y="1879600"/>
          <p14:tracePt t="9672" x="5016500" y="1943100"/>
          <p14:tracePt t="9689" x="4933950" y="1981200"/>
          <p14:tracePt t="9705" x="4806950" y="2025650"/>
          <p14:tracePt t="9722" x="4699000" y="2038350"/>
          <p14:tracePt t="9739" x="4527550" y="2038350"/>
          <p14:tracePt t="9755" x="4451350" y="2025650"/>
          <p14:tracePt t="9772" x="4381500" y="2012950"/>
          <p14:tracePt t="9789" x="4298950" y="1968500"/>
          <p14:tracePt t="9805" x="4254500" y="1936750"/>
          <p14:tracePt t="9822" x="4191000" y="1873250"/>
          <p14:tracePt t="9839" x="4165600" y="1841500"/>
          <p14:tracePt t="9855" x="4140200" y="1816100"/>
          <p14:tracePt t="9860" x="4140200" y="1803400"/>
          <p14:tracePt t="9872" x="4140200" y="1784350"/>
          <p14:tracePt t="9889" x="4140200" y="1752600"/>
          <p14:tracePt t="9905" x="4152900" y="1701800"/>
          <p14:tracePt t="9922" x="4184650" y="1651000"/>
          <p14:tracePt t="9939" x="4235450" y="1612900"/>
          <p14:tracePt t="9955" x="4305300" y="1568450"/>
          <p14:tracePt t="9972" x="4356100" y="1549400"/>
          <p14:tracePt t="9989" x="4457700" y="1562100"/>
          <p14:tracePt t="10005" x="4559300" y="1593850"/>
          <p14:tracePt t="10022" x="4667250" y="1644650"/>
          <p14:tracePt t="10039" x="4794250" y="1733550"/>
          <p14:tracePt t="10055" x="4864100" y="1803400"/>
          <p14:tracePt t="10072" x="4914900" y="1911350"/>
          <p14:tracePt t="10089" x="4921250" y="1962150"/>
          <p14:tracePt t="10105" x="4921250" y="1993900"/>
          <p14:tracePt t="10122" x="4914900" y="2032000"/>
          <p14:tracePt t="10139" x="4902200" y="2051050"/>
          <p14:tracePt t="10155" x="4889500" y="2070100"/>
          <p14:tracePt t="10172" x="4876800" y="2082800"/>
          <p14:tracePt t="10709" x="4857750" y="2108200"/>
          <p14:tracePt t="10715" x="4826000" y="2159000"/>
          <p14:tracePt t="10722" x="4794250" y="2203450"/>
          <p14:tracePt t="10739" x="4737100" y="2298700"/>
          <p14:tracePt t="10757" x="4686300" y="2413000"/>
          <p14:tracePt t="10773" x="4654550" y="2520950"/>
          <p14:tracePt t="10790" x="4641850" y="2628900"/>
          <p14:tracePt t="10839" x="4648200" y="2724150"/>
          <p14:tracePt t="10889" x="4692650" y="2768600"/>
          <p14:tracePt t="10939" x="4730750" y="2819400"/>
          <p14:tracePt t="10955" x="4743450" y="2825750"/>
          <p14:tracePt t="10972" x="4749800" y="2844800"/>
          <p14:tracePt t="10989" x="4749800" y="2851150"/>
          <p14:tracePt t="11005" x="4756150" y="2851150"/>
          <p14:tracePt t="11022" x="4756150" y="2857500"/>
          <p14:tracePt t="11039" x="4756150" y="2863850"/>
          <p14:tracePt t="11055" x="4743450" y="2876550"/>
          <p14:tracePt t="11072" x="4705350" y="2908300"/>
          <p14:tracePt t="11089" x="4667250" y="2933700"/>
          <p14:tracePt t="11105" x="4616450" y="2959100"/>
          <p14:tracePt t="11122" x="4572000" y="2965450"/>
          <p14:tracePt t="11139" x="4514850" y="2971800"/>
          <p14:tracePt t="11155" x="4438650" y="2978150"/>
          <p14:tracePt t="11172" x="4387850" y="2984500"/>
          <p14:tracePt t="11189" x="4337050" y="2984500"/>
          <p14:tracePt t="11205" x="4318000" y="2984500"/>
          <p14:tracePt t="11222" x="4286250" y="2978150"/>
          <p14:tracePt t="11239" x="4254500" y="2965450"/>
          <p14:tracePt t="11255" x="4241800" y="2959100"/>
          <p14:tracePt t="11272" x="4216400" y="2940050"/>
          <p14:tracePt t="11289" x="4203700" y="2921000"/>
          <p14:tracePt t="11305" x="4197350" y="2895600"/>
          <p14:tracePt t="11322" x="4197350" y="2819400"/>
          <p14:tracePt t="11339" x="4197350" y="2774950"/>
          <p14:tracePt t="11355" x="4216400" y="2692400"/>
          <p14:tracePt t="11372" x="4254500" y="2628900"/>
          <p14:tracePt t="11389" x="4298950" y="2533650"/>
          <p14:tracePt t="11405" x="4406900" y="2400300"/>
          <p14:tracePt t="11422" x="4502150" y="2317750"/>
          <p14:tracePt t="11439" x="4692650" y="2241550"/>
          <p14:tracePt t="11455" x="4832350" y="2228850"/>
          <p14:tracePt t="11472" x="4997450" y="2228850"/>
          <p14:tracePt t="11489" x="5238750" y="2317750"/>
          <p14:tracePt t="11505" x="5378450" y="2400300"/>
          <p14:tracePt t="11522" x="5492750" y="2508250"/>
          <p14:tracePt t="11539" x="5537200" y="2565400"/>
          <p14:tracePt t="11555" x="5556250" y="2590800"/>
          <p14:tracePt t="11572" x="5575300" y="2660650"/>
          <p14:tracePt t="11589" x="5581650" y="2692400"/>
          <p14:tracePt t="11605" x="5575300" y="2736850"/>
          <p14:tracePt t="11622" x="5562600" y="2781300"/>
          <p14:tracePt t="11639" x="5518150" y="2825750"/>
          <p14:tracePt t="11655" x="5422900" y="2921000"/>
          <p14:tracePt t="11672" x="5340350" y="2965450"/>
          <p14:tracePt t="11689" x="5226050" y="3009900"/>
          <p14:tracePt t="11705" x="5035550" y="3041650"/>
          <p14:tracePt t="11722" x="4927600" y="3048000"/>
          <p14:tracePt t="11739" x="4762500" y="3041650"/>
          <p14:tracePt t="11755" x="4641850" y="3016250"/>
          <p14:tracePt t="11772" x="4559300" y="3003550"/>
          <p14:tracePt t="11789" x="4476750" y="2965450"/>
          <p14:tracePt t="11805" x="4438650" y="2946400"/>
          <p14:tracePt t="11822" x="4413250" y="2901950"/>
          <p14:tracePt t="11839" x="4394200" y="2882900"/>
          <p14:tracePt t="11856" x="4387850" y="2851150"/>
          <p14:tracePt t="11859" x="4381500" y="2844800"/>
          <p14:tracePt t="11872" x="4381500" y="2813050"/>
          <p14:tracePt t="11889" x="4375150" y="2781300"/>
          <p14:tracePt t="11905" x="4400550" y="2705100"/>
          <p14:tracePt t="11922" x="4425950" y="2654300"/>
          <p14:tracePt t="11940" x="4464050" y="2603500"/>
          <p14:tracePt t="11955" x="4546600" y="2489200"/>
          <p14:tracePt t="11972" x="4629150" y="2425700"/>
          <p14:tracePt t="11989" x="4781550" y="2355850"/>
          <p14:tracePt t="12005" x="4889500" y="2336800"/>
          <p14:tracePt t="12022" x="4997450" y="2336800"/>
          <p14:tracePt t="12039" x="5143500" y="2381250"/>
          <p14:tracePt t="12055" x="5213350" y="2406650"/>
          <p14:tracePt t="12072" x="5276850" y="2451100"/>
          <p14:tracePt t="12089" x="5302250" y="2476500"/>
          <p14:tracePt t="12105" x="5314950" y="2501900"/>
          <p14:tracePt t="12122" x="5314950" y="2533650"/>
          <p14:tracePt t="12139" x="5314950" y="2552700"/>
          <p14:tracePt t="12155" x="5314950" y="2590800"/>
          <p14:tracePt t="12172" x="5289550" y="2622550"/>
          <p14:tracePt t="12189" x="5251450" y="2647950"/>
          <p14:tracePt t="12205" x="5143500" y="2717800"/>
          <p14:tracePt t="12222" x="5060950" y="2749550"/>
          <p14:tracePt t="12239" x="4914900" y="2794000"/>
          <p14:tracePt t="12255" x="4800600" y="2825750"/>
          <p14:tracePt t="12272" x="4679950" y="2863850"/>
          <p14:tracePt t="12289" x="4489450" y="2908300"/>
          <p14:tracePt t="12305" x="4381500" y="2940050"/>
          <p14:tracePt t="12322" x="4286250" y="2971800"/>
          <p14:tracePt t="12339" x="4184650" y="2997200"/>
          <p14:tracePt t="12355" x="4114800" y="3016250"/>
          <p14:tracePt t="12359" x="4076700" y="3035300"/>
          <p14:tracePt t="12372" x="4025900" y="3054350"/>
          <p14:tracePt t="12389" x="3981450" y="3079750"/>
          <p14:tracePt t="12406" x="3956050" y="3092450"/>
          <p14:tracePt t="12422" x="3917950" y="3117850"/>
          <p14:tracePt t="12439" x="3898900" y="3130550"/>
          <p14:tracePt t="12455" x="3892550" y="3143250"/>
          <p14:tracePt t="12472" x="3879850" y="3155950"/>
          <p14:tracePt t="12489" x="3873500" y="3168650"/>
          <p14:tracePt t="12505" x="3873500" y="3181350"/>
          <p14:tracePt t="12522" x="3873500" y="3200400"/>
          <p14:tracePt t="12539" x="3873500" y="3206750"/>
          <p14:tracePt t="12555" x="3873500" y="3213100"/>
          <p14:tracePt t="12615" x="3867150" y="3213100"/>
          <p14:tracePt t="12727" x="3867150" y="3206750"/>
          <p14:tracePt t="12768" x="3867150" y="3200400"/>
          <p14:tracePt t="12776" x="3873500" y="3187700"/>
          <p14:tracePt t="12782" x="3886200" y="3181350"/>
          <p14:tracePt t="12789" x="3892550" y="3181350"/>
          <p14:tracePt t="12805" x="3898900" y="3162300"/>
          <p14:tracePt t="12822" x="3924300" y="3155950"/>
          <p14:tracePt t="12839" x="3956050" y="3136900"/>
          <p14:tracePt t="12855" x="3987800" y="3130550"/>
          <p14:tracePt t="12860" x="4013200" y="3124200"/>
          <p14:tracePt t="12872" x="4083050" y="3105150"/>
          <p14:tracePt t="12889" x="4178300" y="3092450"/>
          <p14:tracePt t="12906" x="4286250" y="3086100"/>
          <p14:tracePt t="12922" x="4502150" y="3086100"/>
          <p14:tracePt t="12939" x="4660900" y="3092450"/>
          <p14:tracePt t="12955" x="4813300" y="3117850"/>
          <p14:tracePt t="12972" x="5016500" y="3162300"/>
          <p14:tracePt t="12989" x="5149850" y="3194050"/>
          <p14:tracePt t="13005" x="5321300" y="3213100"/>
          <p14:tracePt t="13022" x="5403850" y="3219450"/>
          <p14:tracePt t="13039" x="5448300" y="3219450"/>
          <p14:tracePt t="13055" x="5499100" y="3225800"/>
          <p14:tracePt t="13072" x="5530850" y="3225800"/>
          <p14:tracePt t="13089" x="5556250" y="3219450"/>
          <p14:tracePt t="13105" x="5575300" y="3213100"/>
          <p14:tracePt t="13122" x="5588000" y="3206750"/>
          <p14:tracePt t="13139" x="5600700" y="3194050"/>
          <p14:tracePt t="13156" x="5607050" y="3194050"/>
          <p14:tracePt t="13172" x="5613400" y="3194050"/>
          <p14:tracePt t="13485" x="5613400" y="3200400"/>
          <p14:tracePt t="13709" x="5619750" y="3200400"/>
          <p14:tracePt t="13714" x="5626100" y="3200400"/>
          <p14:tracePt t="13722" x="5632450" y="3200400"/>
          <p14:tracePt t="13753" x="5638800" y="3194050"/>
          <p14:tracePt t="13758" x="5645150" y="3187700"/>
          <p14:tracePt t="13812" x="5651500" y="3181350"/>
          <p14:tracePt t="13819" x="5651500" y="3175000"/>
          <p14:tracePt t="13839" x="5626100" y="3155950"/>
          <p14:tracePt t="13889" x="5232400" y="2965450"/>
          <p14:tracePt t="13906" x="5092700" y="2927350"/>
          <p14:tracePt t="13923" x="4953000" y="2901950"/>
          <p14:tracePt t="13939" x="4749800" y="2876550"/>
          <p14:tracePt t="13955" x="4597400" y="2876550"/>
          <p14:tracePt t="13972" x="4368800" y="2921000"/>
          <p14:tracePt t="13989" x="4235450" y="2959100"/>
          <p14:tracePt t="14005" x="4133850" y="3003550"/>
          <p14:tracePt t="14022" x="4038600" y="3041650"/>
          <p14:tracePt t="14039" x="3994150" y="3067050"/>
          <p14:tracePt t="14055" x="3962400" y="3086100"/>
          <p14:tracePt t="14072" x="3949700" y="3098800"/>
          <p14:tracePt t="14089" x="3943350" y="3117850"/>
          <p14:tracePt t="14105" x="3943350" y="3149600"/>
          <p14:tracePt t="14122" x="3956050" y="3175000"/>
          <p14:tracePt t="14139" x="3994150" y="3206750"/>
          <p14:tracePt t="14156" x="4032250" y="3232150"/>
          <p14:tracePt t="14172" x="4089400" y="3257550"/>
          <p14:tracePt t="14189" x="4216400" y="3308350"/>
          <p14:tracePt t="14205" x="4337050" y="3333750"/>
          <p14:tracePt t="14222" x="4464050" y="3359150"/>
          <p14:tracePt t="14239" x="4660900" y="3365500"/>
          <p14:tracePt t="14256" x="4768850" y="3359150"/>
          <p14:tracePt t="14272" x="4870450" y="3321050"/>
          <p14:tracePt t="14289" x="4933950" y="3289300"/>
          <p14:tracePt t="14306" x="4991100" y="3244850"/>
          <p14:tracePt t="14322" x="5054600" y="3194050"/>
          <p14:tracePt t="14339" x="5080000" y="3168650"/>
          <p14:tracePt t="14355" x="5092700" y="3143250"/>
          <p14:tracePt t="14372" x="5099050" y="3130550"/>
          <p14:tracePt t="14389" x="5099050" y="3111500"/>
          <p14:tracePt t="14406" x="5060950" y="3073400"/>
          <p14:tracePt t="14422" x="5010150" y="3041650"/>
          <p14:tracePt t="14439" x="4857750" y="2978150"/>
          <p14:tracePt t="14456" x="4768850" y="2952750"/>
          <p14:tracePt t="14472" x="4654550" y="2927350"/>
          <p14:tracePt t="14489" x="4483100" y="2901950"/>
          <p14:tracePt t="14505" x="4375150" y="2901950"/>
          <p14:tracePt t="14522" x="4241800" y="2914650"/>
          <p14:tracePt t="14539" x="4171950" y="2952750"/>
          <p14:tracePt t="14556" x="4114800" y="2978150"/>
          <p14:tracePt t="14572" x="4076700" y="3016250"/>
          <p14:tracePt t="14589" x="4064000" y="3028950"/>
          <p14:tracePt t="14606" x="4064000" y="3048000"/>
          <p14:tracePt t="14622" x="4057650" y="3048000"/>
          <p14:tracePt t="14639" x="4057650" y="3060700"/>
          <p14:tracePt t="14656" x="4076700" y="3079750"/>
          <p14:tracePt t="14672" x="4102100" y="3092450"/>
          <p14:tracePt t="14689" x="4152900" y="3124200"/>
          <p14:tracePt t="14705" x="4222750" y="3143250"/>
          <p14:tracePt t="14722" x="4311650" y="3149600"/>
          <p14:tracePt t="14739" x="4451350" y="3162300"/>
          <p14:tracePt t="14755" x="4540250" y="3155950"/>
          <p14:tracePt t="14772" x="4692650" y="3149600"/>
          <p14:tracePt t="14789" x="4787900" y="3136900"/>
          <p14:tracePt t="14806" x="4876800" y="3124200"/>
          <p14:tracePt t="14822" x="4953000" y="3098800"/>
          <p14:tracePt t="15554" x="4940300" y="3092450"/>
          <p14:tracePt t="15561" x="4914900" y="3086100"/>
          <p14:tracePt t="15572" x="4876800" y="3060700"/>
          <p14:tracePt t="15589" x="4775200" y="3009900"/>
          <p14:tracePt t="15606" x="4718050" y="2990850"/>
          <p14:tracePt t="15624" x="4635500" y="2978150"/>
          <p14:tracePt t="15639" x="4514850" y="2971800"/>
          <p14:tracePt t="15689" x="4241800" y="3035300"/>
          <p14:tracePt t="15739" x="4159250" y="3098800"/>
          <p14:tracePt t="15789" x="4197350" y="3155950"/>
          <p14:tracePt t="15806" x="4260850" y="3181350"/>
          <p14:tracePt t="15822" x="4349750" y="3194050"/>
          <p14:tracePt t="15839" x="4533900" y="3194050"/>
          <p14:tracePt t="15855" x="4629150" y="3194050"/>
          <p14:tracePt t="15872" x="4724400" y="3194050"/>
          <p14:tracePt t="15889" x="4838700" y="3181350"/>
          <p14:tracePt t="15906" x="4914900" y="3162300"/>
          <p14:tracePt t="15922" x="4978400" y="3143250"/>
          <p14:tracePt t="15939" x="5010150" y="3117850"/>
          <p14:tracePt t="15956" x="5029200" y="3111500"/>
          <p14:tracePt t="15972" x="5035550" y="3111500"/>
          <p14:tracePt t="16006" x="5035550" y="3105150"/>
          <p14:tracePt t="16022" x="4978400" y="3060700"/>
          <p14:tracePt t="16039" x="4908550" y="3009900"/>
          <p14:tracePt t="16056" x="4800600" y="2940050"/>
          <p14:tracePt t="16072" x="4718050" y="2908300"/>
          <p14:tracePt t="16089" x="4641850" y="2895600"/>
          <p14:tracePt t="16106" x="4527550" y="2895600"/>
          <p14:tracePt t="16122" x="4489450" y="2908300"/>
          <p14:tracePt t="16139" x="4425950" y="2940050"/>
          <p14:tracePt t="16156" x="4406900" y="2952750"/>
          <p14:tracePt t="16173" x="4387850" y="2978150"/>
          <p14:tracePt t="16189" x="4381500" y="3003550"/>
          <p14:tracePt t="16753" x="4381500" y="3048000"/>
          <p14:tracePt t="16764" x="4381500" y="3098800"/>
          <p14:tracePt t="16773" x="4394200" y="3162300"/>
          <p14:tracePt t="16789" x="4413250" y="3321050"/>
          <p14:tracePt t="16806" x="4451350" y="3409950"/>
          <p14:tracePt t="16823" x="4502150" y="3505200"/>
          <p14:tracePt t="16839" x="4603750" y="3651250"/>
          <p14:tracePt t="16889" x="4914900" y="3892550"/>
          <p14:tracePt t="16891" x="4959350" y="3917950"/>
          <p14:tracePt t="16939" x="5137150" y="4006850"/>
          <p14:tracePt t="16989" x="5226050" y="4000500"/>
          <p14:tracePt t="17006" x="5226050" y="3994150"/>
          <p14:tracePt t="17022" x="5232400" y="3981450"/>
          <p14:tracePt t="17039" x="5232400" y="3949700"/>
          <p14:tracePt t="17056" x="5194300" y="3911600"/>
          <p14:tracePt t="17072" x="5092700" y="3829050"/>
          <p14:tracePt t="17089" x="5003800" y="3778250"/>
          <p14:tracePt t="17106" x="4914900" y="3721100"/>
          <p14:tracePt t="17122" x="4730750" y="3651250"/>
          <p14:tracePt t="17139" x="4610100" y="3625850"/>
          <p14:tracePt t="17156" x="4502150" y="3625850"/>
          <p14:tracePt t="17173" x="4349750" y="3670300"/>
          <p14:tracePt t="17189" x="4260850" y="3746500"/>
          <p14:tracePt t="17206" x="4140200" y="3854450"/>
          <p14:tracePt t="17223" x="4089400" y="3917950"/>
          <p14:tracePt t="17239" x="4070350" y="4000500"/>
          <p14:tracePt t="17256" x="4057650" y="4140200"/>
          <p14:tracePt t="17272" x="4083050" y="4222750"/>
          <p14:tracePt t="17289" x="4191000" y="4356100"/>
          <p14:tracePt t="17306" x="4254500" y="4419600"/>
          <p14:tracePt t="17323" x="4330700" y="4470400"/>
          <p14:tracePt t="17339" x="4451350" y="4527550"/>
          <p14:tracePt t="17356" x="4540250" y="4552950"/>
          <p14:tracePt t="17360" x="4572000" y="4552950"/>
          <p14:tracePt t="17373" x="4648200" y="4552950"/>
          <p14:tracePt t="17389" x="4718050" y="4540250"/>
          <p14:tracePt t="17406" x="4781550" y="4508500"/>
          <p14:tracePt t="17423" x="4883150" y="4451350"/>
          <p14:tracePt t="17440" x="4946650" y="4406900"/>
          <p14:tracePt t="17456" x="5048250" y="4337050"/>
          <p14:tracePt t="17472" x="5099050" y="4286250"/>
          <p14:tracePt t="17490" x="5143500" y="4229100"/>
          <p14:tracePt t="17506" x="5162550" y="4203700"/>
          <p14:tracePt t="17523" x="5168900" y="4171950"/>
          <p14:tracePt t="17539" x="5168900" y="4140200"/>
          <p14:tracePt t="17556" x="5156200" y="4114800"/>
          <p14:tracePt t="17573" x="5130800" y="4083050"/>
          <p14:tracePt t="17589" x="5060950" y="4044950"/>
          <p14:tracePt t="17606" x="5010150" y="4025900"/>
          <p14:tracePt t="17622" x="4933950" y="4006850"/>
          <p14:tracePt t="17639" x="4883150" y="4000500"/>
          <p14:tracePt t="17656" x="4851400" y="4000500"/>
          <p14:tracePt t="17672" x="4806950" y="4006850"/>
          <p14:tracePt t="17689" x="4794250" y="4013200"/>
          <p14:tracePt t="17706" x="4787900" y="4013200"/>
          <p14:tracePt t="17727" x="4781550" y="4019550"/>
          <p14:tracePt t="18076" x="4781550" y="4025900"/>
          <p14:tracePt t="18166" x="4781550" y="4032250"/>
          <p14:tracePt t="18417" x="4787900" y="4025900"/>
          <p14:tracePt t="18423" x="4794250" y="4013200"/>
          <p14:tracePt t="18434" x="4800600" y="4006850"/>
          <p14:tracePt t="18456" x="4819650" y="3962400"/>
          <p14:tracePt t="18473" x="4851400" y="3898900"/>
          <p14:tracePt t="18523" x="4927600" y="3740150"/>
          <p14:tracePt t="18573" x="4997450" y="3644900"/>
          <p14:tracePt t="18623" x="5048250" y="3600450"/>
          <p14:tracePt t="18639" x="5080000" y="3587750"/>
          <p14:tracePt t="18656" x="5105400" y="3568700"/>
          <p14:tracePt t="18673" x="5124450" y="3556000"/>
          <p14:tracePt t="18689" x="5149850" y="3543300"/>
          <p14:tracePt t="18706" x="5156200" y="3543300"/>
          <p14:tracePt t="18722" x="5162550" y="3543300"/>
          <p14:tracePt t="19225" x="5175250" y="3511550"/>
          <p14:tracePt t="19231" x="5187950" y="3460750"/>
          <p14:tracePt t="19239" x="5207000" y="3403600"/>
          <p14:tracePt t="19256" x="5238750" y="3289300"/>
          <p14:tracePt t="19273" x="5264150" y="3200400"/>
          <p14:tracePt t="19290" x="5289550" y="3054350"/>
          <p14:tracePt t="19306" x="5302250" y="2959100"/>
          <p14:tracePt t="19323" x="5321300" y="2813050"/>
          <p14:tracePt t="19373" x="5416550" y="2489200"/>
          <p14:tracePt t="19423" x="5410200" y="2190750"/>
          <p14:tracePt t="19473" x="5232400" y="2025650"/>
          <p14:tracePt t="19489" x="5130800" y="1962150"/>
          <p14:tracePt t="19506" x="5048250" y="1924050"/>
          <p14:tracePt t="19523" x="4933950" y="1879600"/>
          <p14:tracePt t="19539" x="4768850" y="1828800"/>
          <p14:tracePt t="19556" x="4667250" y="1797050"/>
          <p14:tracePt t="19573" x="4546600" y="1752600"/>
          <p14:tracePt t="19589" x="4476750" y="1727200"/>
          <p14:tracePt t="19606" x="4400550" y="1727200"/>
          <p14:tracePt t="19623" x="4222750" y="1765300"/>
          <p14:tracePt t="19640" x="4114800" y="1809750"/>
          <p14:tracePt t="19656" x="3956050" y="1936750"/>
          <p14:tracePt t="19672" x="3854450" y="2032000"/>
          <p14:tracePt t="19691" x="3765550" y="2139950"/>
          <p14:tracePt t="19706" x="3638550" y="2368550"/>
          <p14:tracePt t="19723" x="3587750" y="2527300"/>
          <p14:tracePt t="19739" x="3562350" y="2794000"/>
          <p14:tracePt t="19756" x="3562350" y="3009900"/>
          <p14:tracePt t="19773" x="3606800" y="3181350"/>
          <p14:tracePt t="19789" x="3759200" y="3498850"/>
          <p14:tracePt t="19806" x="3886200" y="3695700"/>
          <p14:tracePt t="19823" x="4102100" y="3937000"/>
          <p14:tracePt t="19839" x="4260850" y="4070350"/>
          <p14:tracePt t="19856" x="4406900" y="4171950"/>
          <p14:tracePt t="19860" x="4464050" y="4210050"/>
          <p14:tracePt t="19872" x="4591050" y="4254500"/>
          <p14:tracePt t="19889" x="4699000" y="4279900"/>
          <p14:tracePt t="19906" x="4895850" y="4260850"/>
          <p14:tracePt t="19922" x="5016500" y="4203700"/>
          <p14:tracePt t="19939" x="5111750" y="4140200"/>
          <p14:tracePt t="19956" x="5226050" y="4013200"/>
          <p14:tracePt t="19972" x="5276850" y="3924300"/>
          <p14:tracePt t="19989" x="5321300" y="3810000"/>
          <p14:tracePt t="20006" x="5365750" y="3600450"/>
          <p14:tracePt t="20023" x="5365750" y="3460750"/>
          <p14:tracePt t="20039" x="5321300" y="3225800"/>
          <p14:tracePt t="20056" x="5283200" y="3054350"/>
          <p14:tracePt t="20073" x="5213350" y="2889250"/>
          <p14:tracePt t="20089" x="5099050" y="2686050"/>
          <p14:tracePt t="20106" x="5016500" y="2540000"/>
          <p14:tracePt t="20123" x="4876800" y="2387600"/>
          <p14:tracePt t="20139" x="4787900" y="2336800"/>
          <p14:tracePt t="20156" x="4724400" y="2292350"/>
          <p14:tracePt t="20173" x="4654550" y="2266950"/>
          <p14:tracePt t="20189" x="4629150" y="2260600"/>
          <p14:tracePt t="20206" x="4591050" y="2260600"/>
          <p14:tracePt t="20223" x="4565650" y="2273300"/>
          <p14:tracePt t="20239" x="4533900" y="2286000"/>
          <p14:tracePt t="20256" x="4508500" y="2292350"/>
          <p14:tracePt t="20273" x="4508500" y="2298700"/>
          <p14:tracePt t="20289" x="4502150" y="2298700"/>
          <p14:tracePt t="20306" x="4495800" y="2298700"/>
          <p14:tracePt t="20323" x="4489450" y="2298700"/>
          <p14:tracePt t="20394" x="4483100" y="2305050"/>
          <p14:tracePt t="20401" x="4470400" y="2324100"/>
          <p14:tracePt t="20410" x="4457700" y="2349500"/>
          <p14:tracePt t="20423" x="4419600" y="2419350"/>
          <p14:tracePt t="20439" x="4375150" y="2546350"/>
          <p14:tracePt t="20456" x="4330700" y="2686050"/>
          <p14:tracePt t="20473" x="4305300" y="2965450"/>
          <p14:tracePt t="20489" x="4305300" y="3136900"/>
          <p14:tracePt t="20506" x="4368800" y="3308350"/>
          <p14:tracePt t="20523" x="4470400" y="3378200"/>
          <p14:tracePt t="20539" x="4597400" y="3397250"/>
          <p14:tracePt t="20556" x="4845050" y="3384550"/>
          <p14:tracePt t="20573" x="5048250" y="3340100"/>
          <p14:tracePt t="20589" x="5308600" y="3251200"/>
          <p14:tracePt t="20606" x="5441950" y="3194050"/>
          <p14:tracePt t="20623" x="5537200" y="3111500"/>
          <p14:tracePt t="20639" x="5645150" y="3003550"/>
          <p14:tracePt t="20656" x="5683250" y="2933700"/>
          <p14:tracePt t="20673" x="5702300" y="2851150"/>
          <p14:tracePt t="20690" x="5689600" y="2768600"/>
          <p14:tracePt t="20706" x="5638800" y="2686050"/>
          <p14:tracePt t="20723" x="5499100" y="2520950"/>
          <p14:tracePt t="20740" x="5397500" y="2413000"/>
          <p14:tracePt t="20756" x="5181600" y="2273300"/>
          <p14:tracePt t="20773" x="5010150" y="2184400"/>
          <p14:tracePt t="20789" x="4832350" y="2127250"/>
          <p14:tracePt t="20806" x="4565650" y="2095500"/>
          <p14:tracePt t="20823" x="4375150" y="2108200"/>
          <p14:tracePt t="20839" x="4133850" y="2197100"/>
          <p14:tracePt t="20856" x="4013200" y="2247900"/>
          <p14:tracePt t="20873" x="3892550" y="2317750"/>
          <p14:tracePt t="20889" x="3778250" y="2495550"/>
          <p14:tracePt t="20906" x="3721100" y="2635250"/>
          <p14:tracePt t="20922" x="3670300" y="2876550"/>
          <p14:tracePt t="20939" x="3670300" y="3073400"/>
          <p14:tracePt t="20956" x="3670300" y="3244850"/>
          <p14:tracePt t="20972" x="3733800" y="3511550"/>
          <p14:tracePt t="20989" x="3803650" y="3676650"/>
          <p14:tracePt t="21006" x="3949700" y="3892550"/>
          <p14:tracePt t="21022" x="4038600" y="3981450"/>
          <p14:tracePt t="21039" x="4121150" y="4057650"/>
          <p14:tracePt t="21056" x="4267200" y="4127500"/>
          <p14:tracePt t="21073" x="4356100" y="4140200"/>
          <p14:tracePt t="21089" x="4432300" y="4140200"/>
          <p14:tracePt t="21106" x="4546600" y="4108450"/>
          <p14:tracePt t="21123" x="4610100" y="4076700"/>
          <p14:tracePt t="21140" x="4718050" y="4013200"/>
          <p14:tracePt t="21156" x="4826000" y="3943350"/>
          <p14:tracePt t="21173" x="4914900" y="3841750"/>
          <p14:tracePt t="21189" x="5035550" y="3657600"/>
          <p14:tracePt t="21206" x="5092700" y="3536950"/>
          <p14:tracePt t="21223" x="5105400" y="3340100"/>
          <p14:tracePt t="21240" x="5099050" y="3181350"/>
          <p14:tracePt t="21256" x="5054600" y="3048000"/>
          <p14:tracePt t="21273" x="4953000" y="2825750"/>
          <p14:tracePt t="21290" x="4864100" y="2679700"/>
          <p14:tracePt t="21306" x="4718050" y="2482850"/>
          <p14:tracePt t="21323" x="4641850" y="2393950"/>
          <p14:tracePt t="21340" x="4565650" y="2336800"/>
          <p14:tracePt t="21356" x="4445000" y="2266950"/>
          <p14:tracePt t="21373" x="4349750" y="2235200"/>
          <p14:tracePt t="21389" x="4248150" y="2222500"/>
          <p14:tracePt t="21406" x="4203700" y="2222500"/>
          <p14:tracePt t="21423" x="4146550" y="2235200"/>
          <p14:tracePt t="21439" x="4064000" y="2286000"/>
          <p14:tracePt t="21456" x="4019550" y="2330450"/>
          <p14:tracePt t="21473" x="3962400" y="2413000"/>
          <p14:tracePt t="21490" x="3943350" y="2470150"/>
          <p14:tracePt t="21506" x="3930650" y="2540000"/>
          <p14:tracePt t="21523" x="3924300" y="2609850"/>
          <p14:tracePt t="21540" x="3924300" y="2628900"/>
          <p14:tracePt t="21556" x="3949700" y="2641600"/>
          <p14:tracePt t="21573" x="3956050" y="2641600"/>
          <p14:tracePt t="21851" x="3987800" y="2628900"/>
          <p14:tracePt t="21859" x="4038600" y="2609850"/>
          <p14:tracePt t="21865" x="4089400" y="2603500"/>
          <p14:tracePt t="21873" x="4159250" y="2597150"/>
          <p14:tracePt t="21889" x="4292600" y="2597150"/>
          <p14:tracePt t="21906" x="4559300" y="2641600"/>
          <p14:tracePt t="21923" x="4737100" y="2692400"/>
          <p14:tracePt t="21939" x="4857750" y="2736850"/>
          <p14:tracePt t="21956" x="4908550" y="2774950"/>
          <p14:tracePt t="21973" x="4914900" y="2787650"/>
          <p14:tracePt t="21989" x="4921250" y="2794000"/>
          <p14:tracePt t="22027" x="4921250" y="2787650"/>
          <p14:tracePt t="22039" x="4921250" y="2736850"/>
          <p14:tracePt t="22056" x="4851400" y="2654300"/>
          <p14:tracePt t="22073" x="4692650" y="2540000"/>
          <p14:tracePt t="22350" x="4705350" y="2508250"/>
          <p14:tracePt t="22359" x="4737100" y="2482850"/>
          <p14:tracePt t="22364" x="4756150" y="2457450"/>
          <p14:tracePt t="22373" x="4787900" y="2425700"/>
          <p14:tracePt t="22390" x="4832350" y="2368550"/>
          <p14:tracePt t="22406" x="4883150" y="2311400"/>
          <p14:tracePt t="22423" x="4908550" y="2292350"/>
          <p14:tracePt t="22439" x="4908550" y="2279650"/>
          <p14:tracePt t="22473" x="4908550" y="2273300"/>
          <p14:tracePt t="22489" x="4883150" y="2266950"/>
          <p14:tracePt t="22506" x="4838700" y="2266950"/>
          <p14:tracePt t="22523" x="4775200" y="2273300"/>
          <p14:tracePt t="22539" x="4591050" y="2349500"/>
          <p14:tracePt t="22556" x="4470400" y="2432050"/>
          <p14:tracePt t="22573" x="4305300" y="2622550"/>
          <p14:tracePt t="22590" x="4229100" y="2774950"/>
          <p14:tracePt t="22606" x="4159250" y="2921000"/>
          <p14:tracePt t="22623" x="4127500" y="3149600"/>
          <p14:tracePt t="22640" x="4127500" y="3295650"/>
          <p14:tracePt t="22656" x="4197350" y="3498850"/>
          <p14:tracePt t="22673" x="4241800" y="3600450"/>
          <p14:tracePt t="22690" x="4305300" y="3702050"/>
          <p14:tracePt t="22706" x="4425950" y="3848100"/>
          <p14:tracePt t="22723" x="4502150" y="3905250"/>
          <p14:tracePt t="22739" x="4584700" y="3930650"/>
          <p14:tracePt t="22756" x="4654550" y="3937000"/>
          <p14:tracePt t="22773" x="4705350" y="3924300"/>
          <p14:tracePt t="22790" x="4775200" y="3848100"/>
          <p14:tracePt t="22806" x="4832350" y="3752850"/>
          <p14:tracePt t="22823" x="4921250" y="3613150"/>
          <p14:tracePt t="22840" x="4965700" y="3511550"/>
          <p14:tracePt t="22856" x="5016500" y="3378200"/>
          <p14:tracePt t="22861" x="5041900" y="3302000"/>
          <p14:tracePt t="22873" x="5073650" y="3155950"/>
          <p14:tracePt t="22889" x="5099050" y="3028950"/>
          <p14:tracePt t="22906" x="5118100" y="2921000"/>
          <p14:tracePt t="22923" x="5124450" y="2724150"/>
          <p14:tracePt t="22939" x="5124450" y="2647950"/>
          <p14:tracePt t="22956" x="5111750" y="2527300"/>
          <p14:tracePt t="22973" x="5099050" y="2457450"/>
          <p14:tracePt t="22989" x="5092700" y="2400300"/>
          <p14:tracePt t="23006" x="5092700" y="2349500"/>
          <p14:tracePt t="23023" x="5086350" y="2324100"/>
          <p14:tracePt t="23040" x="5086350" y="2292350"/>
          <p14:tracePt t="23056" x="5086350" y="2279650"/>
          <p14:tracePt t="23464" x="5073650" y="2279650"/>
          <p14:tracePt t="23471" x="5060950" y="2279650"/>
          <p14:tracePt t="23481" x="5054600" y="2292350"/>
          <p14:tracePt t="23489" x="5029200" y="2305050"/>
          <p14:tracePt t="23507" x="4978400" y="2324100"/>
          <p14:tracePt t="23524" x="4838700" y="2362200"/>
          <p14:tracePt t="23541" x="4699000" y="2387600"/>
          <p14:tracePt t="23589" x="4184650" y="2393950"/>
          <p14:tracePt t="23639" x="3911600" y="2279650"/>
          <p14:tracePt t="23689" x="3841750" y="2139950"/>
          <p14:tracePt t="23706" x="3841750" y="2101850"/>
          <p14:tracePt t="23723" x="3848100" y="2019300"/>
          <p14:tracePt t="23739" x="3873500" y="1949450"/>
          <p14:tracePt t="23756" x="3911600" y="1841500"/>
          <p14:tracePt t="23773" x="3937000" y="1778000"/>
          <p14:tracePt t="23789" x="3956050" y="1733550"/>
          <p14:tracePt t="23806" x="3975100" y="1682750"/>
          <p14:tracePt t="23823" x="3994150" y="1651000"/>
          <p14:tracePt t="23839" x="4032250" y="1612900"/>
          <p14:tracePt t="23856" x="4057650" y="1593850"/>
          <p14:tracePt t="23873" x="4076700" y="1587500"/>
          <p14:tracePt t="23889" x="4095750" y="1568450"/>
          <p14:tracePt t="23906" x="4127500" y="1562100"/>
          <p14:tracePt t="23923" x="4159250" y="1543050"/>
          <p14:tracePt t="23939" x="4248150" y="1511300"/>
          <p14:tracePt t="23956" x="4337050" y="1504950"/>
          <p14:tracePt t="23973" x="4527550" y="1511300"/>
          <p14:tracePt t="23990" x="4660900" y="1543050"/>
          <p14:tracePt t="24006" x="4762500" y="1581150"/>
          <p14:tracePt t="24023" x="4895850" y="1663700"/>
          <p14:tracePt t="24039" x="4965700" y="1714500"/>
          <p14:tracePt t="24056" x="5054600" y="1790700"/>
          <p14:tracePt t="24073" x="5111750" y="1841500"/>
          <p14:tracePt t="24090" x="5149850" y="1879600"/>
          <p14:tracePt t="24107" x="5181600" y="1924050"/>
          <p14:tracePt t="24123" x="5194300" y="1924050"/>
          <p14:tracePt t="24139" x="5194300" y="1943100"/>
          <p14:tracePt t="24156" x="5194300" y="1949450"/>
          <p14:tracePt t="24173" x="5187950" y="1962150"/>
          <p14:tracePt t="24190" x="5175250" y="1987550"/>
          <p14:tracePt t="24207" x="5162550" y="2006600"/>
          <p14:tracePt t="24223" x="5118100" y="2044700"/>
          <p14:tracePt t="24239" x="5080000" y="2070100"/>
          <p14:tracePt t="24256" x="5041900" y="2089150"/>
          <p14:tracePt t="24273" x="4978400" y="2127250"/>
          <p14:tracePt t="24289" x="4895850" y="2159000"/>
          <p14:tracePt t="24306" x="4743450" y="2222500"/>
          <p14:tracePt t="24323" x="4635500" y="2254250"/>
          <p14:tracePt t="24340" x="4540250" y="2273300"/>
          <p14:tracePt t="24356" x="4438650" y="2305050"/>
          <p14:tracePt t="24373" x="4394200" y="2311400"/>
          <p14:tracePt t="24389" x="4343400" y="2311400"/>
          <p14:tracePt t="24406" x="4318000" y="2298700"/>
          <p14:tracePt t="24423" x="4298950" y="2286000"/>
          <p14:tracePt t="24439" x="4279900" y="2279650"/>
          <p14:tracePt t="24456" x="4279900" y="2273300"/>
          <p14:tracePt t="24961" x="4267200" y="2254250"/>
          <p14:tracePt t="24967" x="4254500" y="2235200"/>
          <p14:tracePt t="24975" x="4248150" y="2209800"/>
          <p14:tracePt t="24991" x="4235450" y="2190750"/>
          <p14:tracePt t="25007" x="4229100" y="2146300"/>
          <p14:tracePt t="25025" x="4229100" y="2127250"/>
          <p14:tracePt t="25042" x="4235450" y="2076450"/>
          <p14:tracePt t="25089" x="4362450" y="1911350"/>
          <p14:tracePt t="25140" x="4565650" y="1765300"/>
          <p14:tracePt t="25191" x="4908550" y="1689100"/>
          <p14:tracePt t="25206" x="5035550" y="1676400"/>
          <p14:tracePt t="25223" x="5086350" y="1676400"/>
          <p14:tracePt t="25240" x="5168900" y="1663700"/>
          <p14:tracePt t="25256" x="5226050" y="1663700"/>
          <p14:tracePt t="25273" x="5276850" y="1670050"/>
          <p14:tracePt t="25290" x="5340350" y="1695450"/>
          <p14:tracePt t="25306" x="5378450" y="1714500"/>
          <p14:tracePt t="25323" x="5435600" y="1746250"/>
          <p14:tracePt t="25340" x="5473700" y="1778000"/>
          <p14:tracePt t="25356" x="5499100" y="1809750"/>
          <p14:tracePt t="25360" x="5511800" y="1828800"/>
          <p14:tracePt t="25373" x="5518150" y="1854200"/>
          <p14:tracePt t="25390" x="5518150" y="1879600"/>
          <p14:tracePt t="25406" x="5518150" y="1911350"/>
          <p14:tracePt t="25423" x="5499100" y="1930400"/>
          <p14:tracePt t="25440" x="5480050" y="1962150"/>
          <p14:tracePt t="25456" x="5429250" y="2006600"/>
          <p14:tracePt t="25473" x="5384800" y="2038350"/>
          <p14:tracePt t="25490" x="5276850" y="2095500"/>
          <p14:tracePt t="25506" x="5175250" y="2133600"/>
          <p14:tracePt t="25523" x="5080000" y="2165350"/>
          <p14:tracePt t="25540" x="4927600" y="2197100"/>
          <p14:tracePt t="25556" x="4819650" y="2222500"/>
          <p14:tracePt t="25573" x="4610100" y="2260600"/>
          <p14:tracePt t="25590" x="4483100" y="2279650"/>
          <p14:tracePt t="25606" x="4362450" y="2286000"/>
          <p14:tracePt t="25623" x="4171950" y="2298700"/>
          <p14:tracePt t="25640" x="4051300" y="2286000"/>
          <p14:tracePt t="25656" x="3975100" y="2279650"/>
          <p14:tracePt t="25673" x="3892550" y="2260600"/>
          <p14:tracePt t="25690" x="3854450" y="2241550"/>
          <p14:tracePt t="25706" x="3810000" y="2228850"/>
          <p14:tracePt t="25723" x="3790950" y="2216150"/>
          <p14:tracePt t="25740" x="3771900" y="2184400"/>
          <p14:tracePt t="25757" x="3759200" y="2139950"/>
          <p14:tracePt t="25773" x="3759200" y="2082800"/>
          <p14:tracePt t="25790" x="3759200" y="1962150"/>
          <p14:tracePt t="25806" x="3784600" y="1885950"/>
          <p14:tracePt t="25823" x="3803650" y="1803400"/>
          <p14:tracePt t="25840" x="3854450" y="1714500"/>
          <p14:tracePt t="25856" x="3905250" y="1631950"/>
          <p14:tracePt t="25860" x="3949700" y="1581150"/>
          <p14:tracePt t="25873" x="4025900" y="1504950"/>
          <p14:tracePt t="25890" x="4114800" y="1435100"/>
          <p14:tracePt t="25906" x="4216400" y="1377950"/>
          <p14:tracePt t="25923" x="4387850" y="1327150"/>
          <p14:tracePt t="25940" x="4540250" y="1327150"/>
          <p14:tracePt t="25956" x="4800600" y="1365250"/>
          <p14:tracePt t="25973" x="4933950" y="1416050"/>
          <p14:tracePt t="25990" x="5041900" y="1479550"/>
          <p14:tracePt t="26006" x="5143500" y="1574800"/>
          <p14:tracePt t="26023" x="5187950" y="1644650"/>
          <p14:tracePt t="26040" x="5232400" y="1714500"/>
          <p14:tracePt t="26056" x="5245100" y="1752600"/>
          <p14:tracePt t="26073" x="5257800" y="1797050"/>
          <p14:tracePt t="26090" x="5270500" y="1854200"/>
          <p14:tracePt t="26106" x="5276850" y="1905000"/>
          <p14:tracePt t="26123" x="5276850" y="1968500"/>
          <p14:tracePt t="26140" x="5264150" y="2006600"/>
          <p14:tracePt t="26156" x="5238750" y="2038350"/>
          <p14:tracePt t="26173" x="5200650" y="2089150"/>
          <p14:tracePt t="26190" x="5175250" y="2127250"/>
          <p14:tracePt t="26206" x="5130800" y="2159000"/>
          <p14:tracePt t="26223" x="5060950" y="2197100"/>
          <p14:tracePt t="26240" x="5016500" y="2209800"/>
          <p14:tracePt t="26256" x="4953000" y="2228850"/>
          <p14:tracePt t="26273" x="4908550" y="2235200"/>
          <p14:tracePt t="26290" x="4857750" y="2235200"/>
          <p14:tracePt t="26306" x="4832350" y="2235200"/>
          <p14:tracePt t="26323" x="4813300" y="2222500"/>
          <p14:tracePt t="26339" x="4800600" y="2222500"/>
          <p14:tracePt t="26357" x="4800600" y="2216150"/>
          <p14:tracePt t="26881" x="4826000" y="2247900"/>
          <p14:tracePt t="26888" x="4857750" y="2317750"/>
          <p14:tracePt t="26898" x="4902200" y="2406650"/>
          <p14:tracePt t="26908" x="4946650" y="2482850"/>
          <p14:tracePt t="26924" x="5060950" y="2705100"/>
          <p14:tracePt t="26941" x="5143500" y="2844800"/>
          <p14:tracePt t="26957" x="5200650" y="2946400"/>
          <p14:tracePt t="27006" x="5359400" y="3143250"/>
          <p14:tracePt t="27056" x="5410200" y="3175000"/>
          <p14:tracePt t="27107" x="5416550" y="3175000"/>
          <p14:tracePt t="27123" x="5422900" y="3181350"/>
          <p14:tracePt t="27140" x="5435600" y="3181350"/>
          <p14:tracePt t="27156" x="5441950" y="3181350"/>
          <p14:tracePt t="27173" x="5448300" y="3181350"/>
          <p14:tracePt t="27206" x="5461000" y="3181350"/>
          <p14:tracePt t="27223" x="5473700" y="3194050"/>
          <p14:tracePt t="27240" x="5486400" y="3206750"/>
          <p14:tracePt t="27256" x="5486400" y="3219450"/>
          <p14:tracePt t="27273" x="5505450" y="3251200"/>
          <p14:tracePt t="27290" x="5505450" y="3270250"/>
          <p14:tracePt t="27306" x="5505450" y="3282950"/>
          <p14:tracePt t="27403" x="5505450" y="3276600"/>
          <p14:tracePt t="27410" x="5492750" y="3263900"/>
          <p14:tracePt t="27417" x="5492750" y="3257550"/>
          <p14:tracePt t="27426" x="5486400" y="3244850"/>
          <p14:tracePt t="27440" x="5473700" y="3225800"/>
          <p14:tracePt t="27456" x="5467350" y="3213100"/>
          <p14:tracePt t="27473" x="5441950" y="3187700"/>
          <p14:tracePt t="27490" x="5422900" y="3168650"/>
          <p14:tracePt t="27506" x="5397500" y="3155950"/>
          <p14:tracePt t="27523" x="5359400" y="3124200"/>
          <p14:tracePt t="27540" x="5321300" y="3105150"/>
          <p14:tracePt t="27556" x="5276850" y="3098800"/>
          <p14:tracePt t="27573" x="5238750" y="3086100"/>
          <p14:tracePt t="27590" x="5194300" y="3073400"/>
          <p14:tracePt t="27606" x="5137150" y="3060700"/>
          <p14:tracePt t="27623" x="5086350" y="3054350"/>
          <p14:tracePt t="27640" x="5022850" y="3048000"/>
          <p14:tracePt t="27656" x="4965700" y="3054350"/>
          <p14:tracePt t="27673" x="4895850" y="3073400"/>
          <p14:tracePt t="27690" x="4762500" y="3117850"/>
          <p14:tracePt t="27706" x="4679950" y="3143250"/>
          <p14:tracePt t="27723" x="4584700" y="3175000"/>
          <p14:tracePt t="27740" x="4540250" y="3187700"/>
          <p14:tracePt t="27756" x="4508500" y="3194050"/>
          <p14:tracePt t="27773" x="4457700" y="3219450"/>
          <p14:tracePt t="27790" x="4438650" y="3238500"/>
          <p14:tracePt t="27806" x="4425950" y="3251200"/>
          <p14:tracePt t="27823" x="4432300" y="3282950"/>
          <p14:tracePt t="27840" x="4445000" y="3302000"/>
          <p14:tracePt t="27856" x="4489450" y="3359150"/>
          <p14:tracePt t="27873" x="4540250" y="3397250"/>
          <p14:tracePt t="27890" x="4591050" y="3441700"/>
          <p14:tracePt t="27907" x="4692650" y="3479800"/>
          <p14:tracePt t="27923" x="4775200" y="3486150"/>
          <p14:tracePt t="27940" x="4927600" y="3486150"/>
          <p14:tracePt t="27956" x="5029200" y="3479800"/>
          <p14:tracePt t="27973" x="5162550" y="3435350"/>
          <p14:tracePt t="27990" x="5245100" y="3403600"/>
          <p14:tracePt t="28007" x="5308600" y="3365500"/>
          <p14:tracePt t="28023" x="5397500" y="3314700"/>
          <p14:tracePt t="28040" x="5461000" y="3276600"/>
          <p14:tracePt t="28057" x="5499100" y="3251200"/>
          <p14:tracePt t="28073" x="5530850" y="3213100"/>
          <p14:tracePt t="28090" x="5543550" y="3194050"/>
          <p14:tracePt t="28106" x="5537200" y="3168650"/>
          <p14:tracePt t="28123" x="5505450" y="3130550"/>
          <p14:tracePt t="28140" x="5448300" y="3092450"/>
          <p14:tracePt t="28156" x="5327650" y="3016250"/>
          <p14:tracePt t="28173" x="5251450" y="2971800"/>
          <p14:tracePt t="28190" x="5092700" y="2921000"/>
          <p14:tracePt t="28206" x="4953000" y="2895600"/>
          <p14:tracePt t="28223" x="4838700" y="2895600"/>
          <p14:tracePt t="28240" x="4673600" y="2908300"/>
          <p14:tracePt t="28256" x="4584700" y="2933700"/>
          <p14:tracePt t="28273" x="4445000" y="2990850"/>
          <p14:tracePt t="28290" x="4375150" y="3028950"/>
          <p14:tracePt t="28307" x="4298950" y="3073400"/>
          <p14:tracePt t="28323" x="4235450" y="3111500"/>
          <p14:tracePt t="28340" x="4222750" y="3124200"/>
          <p14:tracePt t="28356" x="4216400" y="3162300"/>
          <p14:tracePt t="28373" x="4222750" y="3181350"/>
          <p14:tracePt t="28390" x="4248150" y="3213100"/>
          <p14:tracePt t="28407" x="4311650" y="3270250"/>
          <p14:tracePt t="28423" x="4394200" y="3308350"/>
          <p14:tracePt t="28440" x="4559300" y="3384550"/>
          <p14:tracePt t="28457" x="4692650" y="3429000"/>
          <p14:tracePt t="28473" x="4832350" y="3473450"/>
          <p14:tracePt t="28490" x="5029200" y="3524250"/>
          <p14:tracePt t="28507" x="5137150" y="3530600"/>
          <p14:tracePt t="28523" x="5207000" y="3536950"/>
          <p14:tracePt t="28540" x="5289550" y="3517900"/>
          <p14:tracePt t="28557" x="5334000" y="3492500"/>
          <p14:tracePt t="28573" x="5397500" y="3441700"/>
          <p14:tracePt t="28590" x="5435600" y="3409950"/>
          <p14:tracePt t="28606" x="5473700" y="3371850"/>
          <p14:tracePt t="28623" x="5492750" y="3340100"/>
          <p14:tracePt t="28640" x="5499100" y="3327400"/>
          <p14:tracePt t="28656" x="5492750" y="3289300"/>
          <p14:tracePt t="28673" x="5473700" y="3263900"/>
          <p14:tracePt t="28690" x="5422900" y="3225800"/>
          <p14:tracePt t="28706" x="5365750" y="3181350"/>
          <p14:tracePt t="28723" x="5314950" y="3143250"/>
          <p14:tracePt t="28740" x="5219700" y="3086100"/>
          <p14:tracePt t="28756" x="5149850" y="3041650"/>
          <p14:tracePt t="28773" x="5073650" y="3003550"/>
          <p14:tracePt t="28790" x="4940300" y="2978150"/>
          <p14:tracePt t="28806" x="4864100" y="2965450"/>
          <p14:tracePt t="28823" x="4749800" y="2971800"/>
          <p14:tracePt t="28840" x="4673600" y="2978150"/>
          <p14:tracePt t="28856" x="4603750" y="2990850"/>
          <p14:tracePt t="28859" x="4572000" y="3003550"/>
          <p14:tracePt t="28873" x="4527550" y="3022600"/>
          <p14:tracePt t="28890" x="4495800" y="3041650"/>
          <p14:tracePt t="28906" x="4476750" y="3048000"/>
          <p14:tracePt t="28923" x="4470400" y="3048000"/>
          <p14:tracePt t="28956" x="4464050" y="3054350"/>
          <p14:tracePt t="29032" x="4464050" y="3048000"/>
          <p14:tracePt t="29066" x="4470400" y="3048000"/>
          <p14:tracePt t="29073" x="4476750" y="3048000"/>
          <p14:tracePt t="29080" x="4483100" y="3054350"/>
          <p14:tracePt t="29090" x="4489450" y="3060700"/>
          <p14:tracePt t="29106" x="4502150" y="3067050"/>
          <p14:tracePt t="29123" x="4521200" y="3079750"/>
          <p14:tracePt t="29140" x="4527550" y="3079750"/>
          <p14:tracePt t="29156" x="4533900" y="3092450"/>
          <p14:tracePt t="29173" x="4546600" y="3098800"/>
          <p14:tracePt t="29190" x="4546600" y="3105150"/>
          <p14:tracePt t="29206" x="4565650" y="3124200"/>
          <p14:tracePt t="29223" x="4578350" y="3130550"/>
          <p14:tracePt t="29240" x="4591050" y="3143250"/>
          <p14:tracePt t="29257" x="4603750" y="3149600"/>
          <p14:tracePt t="29273" x="4603750" y="3155950"/>
          <p14:tracePt t="29290" x="4616450" y="3162300"/>
          <p14:tracePt t="29310" x="4622800" y="3162300"/>
          <p14:tracePt t="29326" x="4629150" y="3162300"/>
          <p14:tracePt t="29340" x="4635500" y="3162300"/>
          <p14:tracePt t="29356" x="4648200" y="3162300"/>
          <p14:tracePt t="29373" x="4667250" y="3162300"/>
          <p14:tracePt t="29390" x="4673600" y="3162300"/>
          <p14:tracePt t="29407" x="4679950" y="3162300"/>
          <p14:tracePt t="30048" x="4686300" y="3162300"/>
          <p14:tracePt t="30139" x="4692650" y="3162300"/>
          <p14:tracePt t="31234" x="4686300" y="3162300"/>
          <p14:tracePt t="31250" x="4679950" y="3162300"/>
          <p14:tracePt t="31256" x="4673600" y="3162300"/>
          <p14:tracePt t="31305" x="4667250" y="3162300"/>
          <p14:tracePt t="31387" x="4660900" y="3162300"/>
          <p14:tracePt t="31410" x="4641850" y="3162300"/>
          <p14:tracePt t="31415" x="4635500" y="3162300"/>
          <p14:tracePt t="31440" x="4565650" y="3162300"/>
          <p14:tracePt t="31490" x="4457700" y="3162300"/>
          <p14:tracePt t="32186" x="4489450" y="3162300"/>
          <p14:tracePt t="32194" x="4533900" y="3162300"/>
          <p14:tracePt t="32205" x="4584700" y="3162300"/>
          <p14:tracePt t="32209" x="4629150" y="3162300"/>
          <p14:tracePt t="32224" x="4762500" y="3194050"/>
          <p14:tracePt t="32241" x="4914900" y="3238500"/>
          <p14:tracePt t="32257" x="5130800" y="3302000"/>
          <p14:tracePt t="32307" x="5308600" y="3346450"/>
          <p14:tracePt t="32357" x="5314950" y="3308350"/>
          <p14:tracePt t="32361" x="5314950" y="3302000"/>
          <p14:tracePt t="32407" x="5264150" y="3213100"/>
          <p14:tracePt t="32423" x="5187950" y="3155950"/>
          <p14:tracePt t="32440" x="5130800" y="3124200"/>
          <p14:tracePt t="32457" x="5067300" y="3092450"/>
          <p14:tracePt t="32473" x="4965700" y="3079750"/>
          <p14:tracePt t="32490" x="4921250" y="3079750"/>
          <p14:tracePt t="32507" x="4870450" y="3098800"/>
          <p14:tracePt t="32523" x="4857750" y="3098800"/>
          <p14:tracePt t="32540" x="4845050" y="3105150"/>
          <p14:tracePt t="33182" x="4838700" y="3111500"/>
          <p14:tracePt t="33188" x="4832350" y="3124200"/>
          <p14:tracePt t="33199" x="4832350" y="3130550"/>
          <p14:tracePt t="33208" x="4826000" y="3136900"/>
          <p14:tracePt t="33224" x="4794250" y="3181350"/>
          <p14:tracePt t="33241" x="4781550" y="3200400"/>
          <p14:tracePt t="33257" x="4768850" y="3213100"/>
          <p14:tracePt t="33307" x="4762500" y="3225800"/>
          <p14:tracePt t="34482" x="4756150" y="3225800"/>
          <p14:tracePt t="35339" x="4730750" y="3181350"/>
          <p14:tracePt t="35345" x="4705350" y="3124200"/>
          <p14:tracePt t="35357" x="4667250" y="3054350"/>
          <p14:tracePt t="35374" x="4622800" y="2857500"/>
          <p14:tracePt t="35390" x="4603750" y="2749550"/>
          <p14:tracePt t="35408" x="4597400" y="2641600"/>
          <p14:tracePt t="35424" x="4591050" y="2527300"/>
          <p14:tracePt t="35441" x="4584700" y="2482850"/>
          <p14:tracePt t="35490" x="4584700" y="2438400"/>
          <p14:tracePt t="35590" x="4584700" y="2457450"/>
          <p14:tracePt t="35607" x="4603750" y="2501900"/>
          <p14:tracePt t="35623" x="4635500" y="2628900"/>
          <p14:tracePt t="35640" x="4667250" y="2749550"/>
          <p14:tracePt t="35657" x="4699000" y="2857500"/>
          <p14:tracePt t="35673" x="4775200" y="3060700"/>
          <p14:tracePt t="35690" x="4832350" y="3206750"/>
          <p14:tracePt t="35707" x="4933950" y="3409950"/>
          <p14:tracePt t="35724" x="4997450" y="3511550"/>
          <p14:tracePt t="35740" x="5048250" y="3587750"/>
          <p14:tracePt t="35757" x="5086350" y="3651250"/>
          <p14:tracePt t="35773" x="5099050" y="3657600"/>
          <p14:tracePt t="35790" x="5105400" y="3670300"/>
          <p14:tracePt t="35902" x="5105400" y="3663950"/>
          <p14:tracePt t="35910" x="5105400" y="3651250"/>
          <p14:tracePt t="35916" x="5105400" y="3644900"/>
          <p14:tracePt t="35924" x="5099050" y="3625850"/>
          <p14:tracePt t="35940" x="5067300" y="3549650"/>
          <p14:tracePt t="35957" x="5016500" y="3416300"/>
          <p14:tracePt t="35974" x="4921250" y="3143250"/>
          <p14:tracePt t="35990" x="4845050" y="2965450"/>
          <p14:tracePt t="36007" x="4730750" y="2686050"/>
          <p14:tracePt t="36024" x="4660900" y="2527300"/>
          <p14:tracePt t="36040" x="4616450" y="2406650"/>
          <p14:tracePt t="36057" x="4584700" y="2292350"/>
          <p14:tracePt t="36073" x="4565650" y="2241550"/>
          <p14:tracePt t="36090" x="4552950" y="2209800"/>
          <p14:tracePt t="36107" x="4546600" y="2197100"/>
          <p14:tracePt t="36173" x="4546600" y="2209800"/>
          <p14:tracePt t="36181" x="4552950" y="2216150"/>
          <p14:tracePt t="36190" x="4552950" y="2228850"/>
          <p14:tracePt t="36207" x="4565650" y="2266950"/>
          <p14:tracePt t="36223" x="4572000" y="2317750"/>
          <p14:tracePt t="36240" x="4584700" y="2355850"/>
          <p14:tracePt t="36257" x="4603750" y="2432050"/>
          <p14:tracePt t="36273" x="4616450" y="2482850"/>
          <p14:tracePt t="36290" x="4629150" y="2527300"/>
          <p14:tracePt t="36307" x="4648200" y="2578100"/>
          <p14:tracePt t="36323" x="4667250" y="2616200"/>
          <p14:tracePt t="36340" x="4686300" y="2647950"/>
          <p14:tracePt t="36357" x="4705350" y="2660650"/>
          <p14:tracePt t="36373" x="4705350" y="2673350"/>
          <p14:tracePt t="36390" x="4718050" y="2692400"/>
          <p14:tracePt t="36407" x="4730750" y="2698750"/>
          <p14:tracePt t="36423" x="4749800" y="2717800"/>
          <p14:tracePt t="36440" x="4768850" y="2730500"/>
          <p14:tracePt t="36457" x="4775200" y="2749550"/>
          <p14:tracePt t="36474" x="4781550" y="2755900"/>
          <p14:tracePt t="36490" x="4781550" y="2762250"/>
          <p14:tracePt t="36507" x="4787900" y="2762250"/>
          <p14:tracePt t="36855" x="4787900" y="2768600"/>
          <p14:tracePt t="37231" x="4787900" y="2774950"/>
          <p14:tracePt t="37237" x="4787900" y="2781300"/>
          <p14:tracePt t="37248" x="4781550" y="2787650"/>
          <p14:tracePt t="37257" x="4781550" y="2806700"/>
          <p14:tracePt t="37274" x="4781550" y="2914650"/>
          <p14:tracePt t="37290" x="4787900" y="3022600"/>
          <p14:tracePt t="37307" x="4826000" y="3206750"/>
          <p14:tracePt t="37324" x="4870450" y="3352800"/>
          <p14:tracePt t="37373" x="4953000" y="3575050"/>
          <p14:tracePt t="37423" x="4978400" y="3575050"/>
          <p14:tracePt t="37473" x="5035550" y="3460750"/>
          <p14:tracePt t="37490" x="5067300" y="3397250"/>
          <p14:tracePt t="37507" x="5086350" y="3359150"/>
          <p14:tracePt t="37524" x="5118100" y="3314700"/>
          <p14:tracePt t="37540" x="5149850" y="3282950"/>
          <p14:tracePt t="37557" x="5187950" y="3263900"/>
          <p14:tracePt t="37574" x="5232400" y="3263900"/>
          <p14:tracePt t="37590" x="5257800" y="3276600"/>
          <p14:tracePt t="37607" x="5314950" y="3340100"/>
          <p14:tracePt t="37624" x="5353050" y="3435350"/>
          <p14:tracePt t="37640" x="5384800" y="3511550"/>
          <p14:tracePt t="37657" x="5410200" y="3638550"/>
          <p14:tracePt t="37674" x="5429250" y="3708400"/>
          <p14:tracePt t="37690" x="5448300" y="3822700"/>
          <p14:tracePt t="37707" x="5448300" y="3898900"/>
          <p14:tracePt t="37724" x="5448300" y="3962400"/>
          <p14:tracePt t="37740" x="5448300" y="4038600"/>
          <p14:tracePt t="37757" x="5448300" y="4064000"/>
          <p14:tracePt t="37774" x="5448300" y="4083050"/>
          <p14:tracePt t="37810" x="5448300" y="4064000"/>
          <p14:tracePt t="37824" x="5441950" y="4013200"/>
          <p14:tracePt t="37840" x="5422900" y="3949700"/>
          <p14:tracePt t="37857" x="5391150" y="3829050"/>
          <p14:tracePt t="37874" x="5359400" y="3771900"/>
          <p14:tracePt t="37891" x="5334000" y="3714750"/>
          <p14:tracePt t="37907" x="5289550" y="3638550"/>
          <p14:tracePt t="37924" x="5251450" y="3587750"/>
          <p14:tracePt t="37940" x="5156200" y="3505200"/>
          <p14:tracePt t="37957" x="5086350" y="3454400"/>
          <p14:tracePt t="37974" x="5022850" y="3403600"/>
          <p14:tracePt t="37990" x="4921250" y="3340100"/>
          <p14:tracePt t="38007" x="4851400" y="3314700"/>
          <p14:tracePt t="38024" x="4781550" y="3295650"/>
          <p14:tracePt t="38040" x="4635500" y="3270250"/>
          <p14:tracePt t="38057" x="4559300" y="3270250"/>
          <p14:tracePt t="38074" x="4445000" y="3295650"/>
          <p14:tracePt t="38090" x="4387850" y="3333750"/>
          <p14:tracePt t="38107" x="4311650" y="3422650"/>
          <p14:tracePt t="38124" x="4273550" y="3505200"/>
          <p14:tracePt t="38140" x="4241800" y="3587750"/>
          <p14:tracePt t="38157" x="4235450" y="3683000"/>
          <p14:tracePt t="38174" x="4241800" y="3752850"/>
          <p14:tracePt t="38190" x="4305300" y="3854450"/>
          <p14:tracePt t="38207" x="4362450" y="3911600"/>
          <p14:tracePt t="38224" x="4457700" y="3975100"/>
          <p14:tracePt t="38240" x="4635500" y="4032250"/>
          <p14:tracePt t="38257" x="4756150" y="4064000"/>
          <p14:tracePt t="38274" x="4883150" y="4064000"/>
          <p14:tracePt t="38290" x="5099050" y="4019550"/>
          <p14:tracePt t="38307" x="5213350" y="3975100"/>
          <p14:tracePt t="38324" x="5378450" y="3873500"/>
          <p14:tracePt t="38340" x="5454650" y="3816350"/>
          <p14:tracePt t="38357" x="5518150" y="3752850"/>
          <p14:tracePt t="38361" x="5549900" y="3727450"/>
          <p14:tracePt t="38374" x="5588000" y="3670300"/>
          <p14:tracePt t="38390" x="5607050" y="3625850"/>
          <p14:tracePt t="38407" x="5613400" y="3549650"/>
          <p14:tracePt t="38424" x="5600700" y="3486150"/>
          <p14:tracePt t="38440" x="5575300" y="3435350"/>
          <p14:tracePt t="38457" x="5492750" y="3365500"/>
          <p14:tracePt t="38474" x="5441950" y="3340100"/>
          <p14:tracePt t="38490" x="5327650" y="3327400"/>
          <p14:tracePt t="38507" x="5238750" y="3333750"/>
          <p14:tracePt t="38524" x="5149850" y="3346450"/>
          <p14:tracePt t="38540" x="5016500" y="3429000"/>
          <p14:tracePt t="38557" x="4933950" y="3498850"/>
          <p14:tracePt t="38573" x="4819650" y="3632200"/>
          <p14:tracePt t="38590" x="4768850" y="3708400"/>
          <p14:tracePt t="38607" x="4737100" y="3746500"/>
          <p14:tracePt t="38624" x="4718050" y="3771900"/>
          <p14:tracePt t="38657" x="4718050" y="3778250"/>
          <p14:tracePt t="40411" x="4718050" y="3784600"/>
          <p14:tracePt t="42721" x="4737100" y="3771900"/>
          <p14:tracePt t="42732" x="4768850" y="3759200"/>
          <p14:tracePt t="42741" x="4806950" y="3733800"/>
          <p14:tracePt t="42744" x="4845050" y="3721100"/>
          <p14:tracePt t="42758" x="4921250" y="3695700"/>
          <p14:tracePt t="42775" x="5010150" y="3689350"/>
          <p14:tracePt t="42792" x="5099050" y="3689350"/>
          <p14:tracePt t="42808" x="5219700" y="3689350"/>
          <p14:tracePt t="42857" x="5461000" y="3778250"/>
          <p14:tracePt t="42907" x="5537200" y="3790950"/>
          <p14:tracePt t="42957" x="5543550" y="3797300"/>
          <p14:tracePt t="43007" x="5543550" y="3803650"/>
          <p14:tracePt t="50423" x="5562600" y="3784600"/>
          <p14:tracePt t="50431" x="5594350" y="3721100"/>
          <p14:tracePt t="50441" x="5638800" y="3676650"/>
          <p14:tracePt t="50458" x="5727700" y="3587750"/>
          <p14:tracePt t="50508" x="6096000" y="3365500"/>
          <p14:tracePt t="50558" x="6381750" y="3232150"/>
          <p14:tracePt t="50608" x="6413500" y="3143250"/>
          <p14:tracePt t="50624" x="6356350" y="3086100"/>
          <p14:tracePt t="50641" x="6165850" y="2940050"/>
          <p14:tracePt t="50658" x="5975350" y="2819400"/>
          <p14:tracePt t="50674" x="5480050" y="2559050"/>
          <p14:tracePt t="50691" x="5099050" y="2413000"/>
          <p14:tracePt t="50708" x="4483100" y="2279650"/>
          <p14:tracePt t="50724" x="4178300" y="2235200"/>
          <p14:tracePt t="50741" x="4000500" y="2203450"/>
          <p14:tracePt t="50758" x="3873500" y="2171700"/>
          <p14:tracePt t="50774" x="3848100" y="2165350"/>
          <p14:tracePt t="50791" x="3848100" y="2178050"/>
          <p14:tracePt t="50808" x="3873500" y="2273300"/>
          <p14:tracePt t="50825" x="3905250" y="2387600"/>
          <p14:tracePt t="50841" x="3987800" y="2597150"/>
          <p14:tracePt t="50858" x="4057650" y="2743200"/>
          <p14:tracePt t="50874" x="4146550" y="2908300"/>
          <p14:tracePt t="50891" x="4260850" y="3111500"/>
          <p14:tracePt t="50908" x="4375150" y="3232150"/>
          <p14:tracePt t="50924" x="4591050" y="3416300"/>
          <p14:tracePt t="50941" x="4730750" y="3498850"/>
          <p14:tracePt t="50958" x="4883150" y="3549650"/>
          <p14:tracePt t="50974" x="5168900" y="3587750"/>
          <p14:tracePt t="50991" x="5346700" y="3575050"/>
          <p14:tracePt t="51008" x="5549900" y="3511550"/>
          <p14:tracePt t="51024" x="5626100" y="3454400"/>
          <p14:tracePt t="51041" x="5670550" y="3397250"/>
          <p14:tracePt t="51058" x="5721350" y="3289300"/>
          <p14:tracePt t="51074" x="5746750" y="3213100"/>
          <p14:tracePt t="51091" x="5727700" y="3048000"/>
          <p14:tracePt t="51108" x="5657850" y="2882900"/>
          <p14:tracePt t="51125" x="5568950" y="2724150"/>
          <p14:tracePt t="51141" x="5416550" y="2508250"/>
          <p14:tracePt t="51158" x="5308600" y="2362200"/>
          <p14:tracePt t="51174" x="5168900" y="2184400"/>
          <p14:tracePt t="51191" x="5080000" y="2120900"/>
          <p14:tracePt t="51208" x="4997450" y="2076450"/>
          <p14:tracePt t="51225" x="4914900" y="2070100"/>
          <p14:tracePt t="51241" x="4870450" y="2076450"/>
          <p14:tracePt t="51545" x="4819650" y="2057400"/>
          <p14:tracePt t="51550" x="4756150" y="2025650"/>
          <p14:tracePt t="51558" x="4686300" y="2000250"/>
          <p14:tracePt t="51574" x="4546600" y="1955800"/>
          <p14:tracePt t="51591" x="4362450" y="1943100"/>
          <p14:tracePt t="51608" x="4076700" y="1949450"/>
          <p14:tracePt t="51624" x="3898900" y="1987550"/>
          <p14:tracePt t="51641" x="3638550" y="2038350"/>
          <p14:tracePt t="51658" x="3517900" y="2082800"/>
          <p14:tracePt t="51674" x="3441700" y="2127250"/>
          <p14:tracePt t="51691" x="3371850" y="2222500"/>
          <p14:tracePt t="51708" x="3333750" y="2343150"/>
          <p14:tracePt t="51724" x="3327400" y="2451100"/>
          <p14:tracePt t="51741" x="3346450" y="2641600"/>
          <p14:tracePt t="51758" x="3409950" y="2806700"/>
          <p14:tracePt t="51775" x="3556000" y="3035300"/>
          <p14:tracePt t="51791" x="3695700" y="3175000"/>
          <p14:tracePt t="51808" x="3956050" y="3365500"/>
          <p14:tracePt t="51825" x="4178300" y="3473450"/>
          <p14:tracePt t="51841" x="4451350" y="3581400"/>
          <p14:tracePt t="51858" x="4826000" y="3632200"/>
          <p14:tracePt t="51875" x="5016500" y="3638550"/>
          <p14:tracePt t="51891" x="5213350" y="3587750"/>
          <p14:tracePt t="51908" x="5289550" y="3517900"/>
          <p14:tracePt t="51925" x="5359400" y="3441700"/>
          <p14:tracePt t="51941" x="5435600" y="3289300"/>
          <p14:tracePt t="51958" x="5480050" y="3175000"/>
          <p14:tracePt t="51975" x="5511800" y="3022600"/>
          <p14:tracePt t="51991" x="5518150" y="2838450"/>
          <p14:tracePt t="52008" x="5473700" y="2711450"/>
          <p14:tracePt t="52024" x="5384800" y="2489200"/>
          <p14:tracePt t="52041" x="5295900" y="2349500"/>
          <p14:tracePt t="52058" x="5194300" y="2235200"/>
          <p14:tracePt t="52074" x="5022850" y="2127250"/>
          <p14:tracePt t="52091" x="4902200" y="2076450"/>
          <p14:tracePt t="52108" x="4787900" y="2070100"/>
          <p14:tracePt t="52124" x="4737100" y="2095500"/>
          <p14:tracePt t="52141" x="4686300" y="2165350"/>
        </p14:tracePtLst>
      </p14:laserTrace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type="body" idx="1"/>
          </p:nvPr>
        </p:nvSpPr>
        <p:spPr/>
        <p:txBody>
          <a:bodyPr/>
          <a:lstStyle/>
          <a:p>
            <a:pPr eaLnBrk="1" hangingPunct="1"/>
            <a:r>
              <a:rPr lang="nb-NO" altLang="en-US" smtClean="0">
                <a:solidFill>
                  <a:schemeClr val="bg1"/>
                </a:solidFill>
              </a:rPr>
              <a:t>Environment</a:t>
            </a:r>
          </a:p>
          <a:p>
            <a:pPr eaLnBrk="1" hangingPunct="1">
              <a:buFontTx/>
              <a:buNone/>
            </a:pPr>
            <a:r>
              <a:rPr lang="nb-NO" altLang="en-US" smtClean="0">
                <a:solidFill>
                  <a:schemeClr val="bg1"/>
                </a:solidFill>
              </a:rPr>
              <a:t> plays a critical role in the development of communicable diseases . General sanitation,temperature, air pollution, water quality, are among the factors that influence all stages in the chain of infection.</a:t>
            </a:r>
            <a:endParaRPr lang="en-US" altLang="en-US" smtClean="0">
              <a:solidFill>
                <a:schemeClr val="bg1"/>
              </a:solidFill>
            </a:endParaRPr>
          </a:p>
        </p:txBody>
      </p:sp>
      <p:sp>
        <p:nvSpPr>
          <p:cNvPr id="16387" name="Rectangle 4"/>
          <p:cNvSpPr>
            <a:spLocks noGrp="1" noChangeArrowheads="1"/>
          </p:cNvSpPr>
          <p:nvPr>
            <p:ph type="title"/>
          </p:nvPr>
        </p:nvSpPr>
        <p:spPr>
          <a:noFill/>
        </p:spPr>
        <p:txBody>
          <a:bodyPr/>
          <a:lstStyle/>
          <a:p>
            <a:pPr eaLnBrk="1" hangingPunct="1"/>
            <a:r>
              <a:rPr lang="nb-NO" altLang="en-US" b="1" i="1" smtClean="0">
                <a:solidFill>
                  <a:srgbClr val="FFCC00"/>
                </a:solidFill>
              </a:rPr>
              <a:t>Chain of infection</a:t>
            </a:r>
            <a:endParaRPr lang="en-US" altLang="en-US" b="1" i="1" smtClean="0">
              <a:solidFill>
                <a:srgbClr val="FFCC00"/>
              </a:solidFill>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04238" y="6218238"/>
            <a:ext cx="487362" cy="487362"/>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58200"/>
    </mc:Choice>
    <mc:Fallback>
      <p:transition spd="slow" advTm="58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8435">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843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8760" x="4679950" y="2165350"/>
          <p14:tracePt t="8767" x="4673600" y="2152650"/>
          <p14:tracePt t="8777" x="4667250" y="2146300"/>
          <p14:tracePt t="8783" x="4667250" y="2127250"/>
          <p14:tracePt t="8800" x="4679950" y="2082800"/>
          <p14:tracePt t="8817" x="4775200" y="1949450"/>
          <p14:tracePt t="8834" x="4883150" y="1860550"/>
          <p14:tracePt t="8850" x="5041900" y="1784350"/>
          <p14:tracePt t="8900" x="5911850" y="1917700"/>
          <p14:tracePt t="8950" x="6394450" y="2216150"/>
          <p14:tracePt t="9000" x="6426200" y="2254250"/>
          <p14:tracePt t="9017" x="6413500" y="2279650"/>
          <p14:tracePt t="9033" x="6337300" y="2330450"/>
          <p14:tracePt t="9050" x="6191250" y="2425700"/>
          <p14:tracePt t="9067" x="5873750" y="2571750"/>
          <p14:tracePt t="9084" x="5543550" y="2686050"/>
          <p14:tracePt t="9100" x="5175250" y="2794000"/>
          <p14:tracePt t="9117" x="4622800" y="2927350"/>
          <p14:tracePt t="9134" x="4400550" y="2984500"/>
          <p14:tracePt t="9150" x="4114800" y="3067050"/>
          <p14:tracePt t="9167" x="3968750" y="3117850"/>
          <p14:tracePt t="9183" x="3867150" y="3162300"/>
          <p14:tracePt t="9200" x="3752850" y="3187700"/>
          <p14:tracePt t="9217" x="3708400" y="3194050"/>
          <p14:tracePt t="9233" x="3663950" y="3200400"/>
          <p14:tracePt t="9250" x="3651250" y="3200400"/>
          <p14:tracePt t="9283" x="3644900" y="3200400"/>
          <p14:tracePt t="9338" x="3651250" y="3200400"/>
          <p14:tracePt t="9345" x="3663950" y="3206750"/>
          <p14:tracePt t="9352" x="3670300" y="3213100"/>
          <p14:tracePt t="9367" x="3708400" y="3225800"/>
          <p14:tracePt t="9384" x="3740150" y="3232150"/>
          <p14:tracePt t="9388" x="3765550" y="3232150"/>
          <p14:tracePt t="9400" x="3797300" y="3238500"/>
          <p14:tracePt t="9417" x="3848100" y="3244850"/>
          <p14:tracePt t="9434" x="3886200" y="3244850"/>
          <p14:tracePt t="9450" x="3962400" y="3238500"/>
          <p14:tracePt t="9467" x="4019550" y="3225800"/>
          <p14:tracePt t="9483" x="4095750" y="3206750"/>
          <p14:tracePt t="9500" x="4165600" y="3181350"/>
          <p14:tracePt t="9517" x="4248150" y="3162300"/>
          <p14:tracePt t="9533" x="4381500" y="3111500"/>
          <p14:tracePt t="9550" x="4495800" y="3092450"/>
          <p14:tracePt t="9567" x="4648200" y="3060700"/>
          <p14:tracePt t="9583" x="4718050" y="3060700"/>
          <p14:tracePt t="9600" x="4768850" y="3060700"/>
          <p14:tracePt t="9617" x="4813300" y="3060700"/>
          <p14:tracePt t="9633" x="4832350" y="3060700"/>
          <p14:tracePt t="9650" x="4845050" y="3060700"/>
          <p14:tracePt t="9667" x="4851400" y="3060700"/>
          <p14:tracePt t="10166" x="4876800" y="3067050"/>
          <p14:tracePt t="10173" x="4902200" y="3079750"/>
          <p14:tracePt t="10183" x="4946650" y="3105150"/>
          <p14:tracePt t="10201" x="5029200" y="3143250"/>
          <p14:tracePt t="10218" x="5149850" y="3206750"/>
          <p14:tracePt t="10234" x="5232400" y="3244850"/>
          <p14:tracePt t="10251" x="5308600" y="3282950"/>
          <p14:tracePt t="10267" x="5403850" y="3327400"/>
          <p14:tracePt t="10317" x="5664200" y="3352800"/>
          <p14:tracePt t="10367" x="5791200" y="3359150"/>
          <p14:tracePt t="10417" x="5842000" y="3352800"/>
          <p14:tracePt t="10434" x="5861050" y="3340100"/>
          <p14:tracePt t="10450" x="5886450" y="3327400"/>
          <p14:tracePt t="10467" x="5911850" y="3308350"/>
          <p14:tracePt t="10483" x="5924550" y="3308350"/>
          <p14:tracePt t="10500" x="5943600" y="3302000"/>
          <p14:tracePt t="10517" x="5949950" y="3302000"/>
          <p14:tracePt t="10533" x="5969000" y="3302000"/>
          <p14:tracePt t="10550" x="6000750" y="3295650"/>
          <p14:tracePt t="10567" x="6026150" y="3295650"/>
          <p14:tracePt t="10583" x="6057900" y="3295650"/>
          <p14:tracePt t="10600" x="6070600" y="3295650"/>
          <p14:tracePt t="10617" x="6083300" y="3295650"/>
          <p14:tracePt t="10633" x="6108700" y="3295650"/>
          <p14:tracePt t="10650" x="6134100" y="3295650"/>
          <p14:tracePt t="10667" x="6165850" y="3302000"/>
          <p14:tracePt t="10683" x="6178550" y="3308350"/>
          <p14:tracePt t="10700" x="6184900" y="3314700"/>
          <p14:tracePt t="10717" x="6197600" y="3314700"/>
          <p14:tracePt t="10733" x="6197600" y="3321050"/>
          <p14:tracePt t="10750" x="6203950" y="3321050"/>
          <p14:tracePt t="10788" x="6210300" y="3327400"/>
          <p14:tracePt t="10856" x="6203950" y="3327400"/>
          <p14:tracePt t="10862" x="6203950" y="3333750"/>
          <p14:tracePt t="10871" x="6197600" y="3333750"/>
          <p14:tracePt t="10884" x="6178550" y="3346450"/>
          <p14:tracePt t="10900" x="6140450" y="3365500"/>
          <p14:tracePt t="10917" x="6064250" y="3378200"/>
          <p14:tracePt t="10933" x="5886450" y="3409950"/>
          <p14:tracePt t="10950" x="5759450" y="3422650"/>
          <p14:tracePt t="10967" x="5505450" y="3448050"/>
          <p14:tracePt t="10984" x="5321300" y="3467100"/>
          <p14:tracePt t="11000" x="5130800" y="3473450"/>
          <p14:tracePt t="11017" x="4806950" y="3492500"/>
          <p14:tracePt t="11034" x="4597400" y="3492500"/>
          <p14:tracePt t="11050" x="4311650" y="3492500"/>
          <p14:tracePt t="11067" x="4152900" y="3492500"/>
          <p14:tracePt t="11084" x="4025900" y="3492500"/>
          <p14:tracePt t="11100" x="3905250" y="3492500"/>
          <p14:tracePt t="11117" x="3854450" y="3486150"/>
          <p14:tracePt t="11134" x="3803650" y="3473450"/>
          <p14:tracePt t="11150" x="3790950" y="3460750"/>
          <p14:tracePt t="11494" x="3746500" y="3460750"/>
          <p14:tracePt t="11502" x="3670300" y="3441700"/>
          <p14:tracePt t="11511" x="3594100" y="3435350"/>
          <p14:tracePt t="11519" x="3511550" y="3429000"/>
          <p14:tracePt t="11534" x="3340100" y="3416300"/>
          <p14:tracePt t="11551" x="3162300" y="3397250"/>
          <p14:tracePt t="11567" x="2914650" y="3371850"/>
          <p14:tracePt t="11617" x="2501900" y="3333750"/>
          <p14:tracePt t="11667" x="2279650" y="3327400"/>
          <p14:tracePt t="11717" x="2159000" y="3352800"/>
          <p14:tracePt t="11733" x="2146300" y="3352800"/>
          <p14:tracePt t="11750" x="2139950" y="3352800"/>
          <p14:tracePt t="11783" x="2133600" y="3352800"/>
          <p14:tracePt t="11822" x="2127250" y="3352800"/>
          <p14:tracePt t="11828" x="2120900" y="3352800"/>
          <p14:tracePt t="11843" x="2114550" y="3352800"/>
          <p14:tracePt t="11850" x="2101850" y="3352800"/>
          <p14:tracePt t="11867" x="2070100" y="3359150"/>
          <p14:tracePt t="11884" x="2025650" y="3365500"/>
          <p14:tracePt t="11887" x="2000250" y="3371850"/>
          <p14:tracePt t="11900" x="1949450" y="3390900"/>
          <p14:tracePt t="11917" x="1911350" y="3409950"/>
          <p14:tracePt t="11934" x="1854200" y="3422650"/>
          <p14:tracePt t="11950" x="1828800" y="3429000"/>
          <p14:tracePt t="11967" x="1803400" y="3435350"/>
          <p14:tracePt t="11984" x="1784350" y="3435350"/>
          <p14:tracePt t="12000" x="1778000" y="3441700"/>
          <p14:tracePt t="12058" x="1778000" y="3435350"/>
          <p14:tracePt t="12364" x="1752600" y="3435350"/>
          <p14:tracePt t="12371" x="1727200" y="3429000"/>
          <p14:tracePt t="12383" x="1631950" y="3429000"/>
          <p14:tracePt t="12401" x="1511300" y="3441700"/>
          <p14:tracePt t="12418" x="1403350" y="3460750"/>
          <p14:tracePt t="12467" x="1155700" y="3517900"/>
          <p14:tracePt t="12517" x="1117600" y="3549650"/>
          <p14:tracePt t="12567" x="1174750" y="3657600"/>
          <p14:tracePt t="12584" x="1238250" y="3714750"/>
          <p14:tracePt t="12600" x="1320800" y="3746500"/>
          <p14:tracePt t="12617" x="1441450" y="3771900"/>
          <p14:tracePt t="12633" x="1644650" y="3784600"/>
          <p14:tracePt t="12650" x="1758950" y="3784600"/>
          <p14:tracePt t="12667" x="1866900" y="3784600"/>
          <p14:tracePt t="12684" x="2006600" y="3752850"/>
          <p14:tracePt t="12700" x="2051050" y="3740150"/>
          <p14:tracePt t="12717" x="2082800" y="3727450"/>
          <p14:tracePt t="12734" x="2095500" y="3714750"/>
          <p14:tracePt t="12750" x="2101850" y="3702050"/>
          <p14:tracePt t="12767" x="2101850" y="3683000"/>
          <p14:tracePt t="12783" x="2101850" y="3657600"/>
          <p14:tracePt t="12800" x="2044700" y="3581400"/>
          <p14:tracePt t="12817" x="2000250" y="3536950"/>
          <p14:tracePt t="12834" x="1924050" y="3473450"/>
          <p14:tracePt t="12850" x="1828800" y="3416300"/>
          <p14:tracePt t="12867" x="1784350" y="3384550"/>
          <p14:tracePt t="12883" x="1695450" y="3365500"/>
          <p14:tracePt t="12900" x="1631950" y="3352800"/>
          <p14:tracePt t="12917" x="1549400" y="3352800"/>
          <p14:tracePt t="12933" x="1416050" y="3352800"/>
          <p14:tracePt t="12950" x="1352550" y="3359150"/>
          <p14:tracePt t="12967" x="1282700" y="3365500"/>
          <p14:tracePt t="12984" x="1257300" y="3378200"/>
          <p14:tracePt t="13000" x="1238250" y="3384550"/>
          <p14:tracePt t="13017" x="1225550" y="3390900"/>
          <p14:tracePt t="13064" x="1225550" y="3403600"/>
          <p14:tracePt t="13071" x="1225550" y="3409950"/>
          <p14:tracePt t="13084" x="1225550" y="3416300"/>
          <p14:tracePt t="13100" x="1244600" y="3467100"/>
          <p14:tracePt t="13117" x="1276350" y="3511550"/>
          <p14:tracePt t="13134" x="1333500" y="3594100"/>
          <p14:tracePt t="13151" x="1390650" y="3651250"/>
          <p14:tracePt t="13167" x="1454150" y="3689350"/>
          <p14:tracePt t="13184" x="1543050" y="3721100"/>
          <p14:tracePt t="13200" x="1574800" y="3740150"/>
          <p14:tracePt t="13217" x="1587500" y="3746500"/>
          <p14:tracePt t="13255" x="1600200" y="3740150"/>
          <p14:tracePt t="13267" x="1606550" y="3740150"/>
          <p14:tracePt t="13283" x="1606550" y="3733800"/>
          <p14:tracePt t="13314" x="1612900" y="3733800"/>
          <p14:tracePt t="14282" x="1682750" y="3714750"/>
          <p14:tracePt t="14289" x="1790700" y="3708400"/>
          <p14:tracePt t="14300" x="1905000" y="3689350"/>
          <p14:tracePt t="14317" x="2241550" y="3702050"/>
          <p14:tracePt t="14334" x="2540000" y="3752850"/>
          <p14:tracePt t="14352" x="2743200" y="3790950"/>
          <p14:tracePt t="14369" x="2971800" y="3848100"/>
          <p14:tracePt t="14374" x="3028950" y="3854450"/>
          <p14:tracePt t="14417" x="3168650" y="3886200"/>
          <p14:tracePt t="14467" x="3175000" y="3879850"/>
          <p14:tracePt t="14728" x="3219450" y="3848100"/>
          <p14:tracePt t="14737" x="3289300" y="3790950"/>
          <p14:tracePt t="14742" x="3352800" y="3752850"/>
          <p14:tracePt t="14750" x="3435350" y="3714750"/>
          <p14:tracePt t="14767" x="3606800" y="3644900"/>
          <p14:tracePt t="14783" x="3848100" y="3587750"/>
          <p14:tracePt t="14800" x="4013200" y="3575050"/>
          <p14:tracePt t="14817" x="4133850" y="3568700"/>
          <p14:tracePt t="14833" x="4235450" y="3556000"/>
          <p14:tracePt t="14850" x="4267200" y="3556000"/>
          <p14:tracePt t="14867" x="4298950" y="3543300"/>
          <p14:tracePt t="14884" x="4305300" y="3543300"/>
          <p14:tracePt t="14909" x="4305300" y="3536950"/>
          <p14:tracePt t="14924" x="4298950" y="3536950"/>
          <p14:tracePt t="14934" x="4273550" y="3524250"/>
          <p14:tracePt t="14950" x="4203700" y="3505200"/>
          <p14:tracePt t="14967" x="4013200" y="3448050"/>
          <p14:tracePt t="14984" x="3873500" y="3416300"/>
          <p14:tracePt t="15000" x="3708400" y="3390900"/>
          <p14:tracePt t="15017" x="3600450" y="3378200"/>
          <p14:tracePt t="15034" x="3492500" y="3371850"/>
          <p14:tracePt t="15050" x="3371850" y="3371850"/>
          <p14:tracePt t="15067" x="3314700" y="3378200"/>
          <p14:tracePt t="15084" x="3251200" y="3390900"/>
          <p14:tracePt t="15100" x="3232150" y="3397250"/>
          <p14:tracePt t="15117" x="3219450" y="3409950"/>
          <p14:tracePt t="15134" x="3213100" y="3409950"/>
          <p14:tracePt t="15173" x="3213100" y="3416300"/>
          <p14:tracePt t="15184" x="3213100" y="3429000"/>
          <p14:tracePt t="15201" x="3219450" y="3454400"/>
          <p14:tracePt t="15217" x="3257550" y="3536950"/>
          <p14:tracePt t="15234" x="3321050" y="3619500"/>
          <p14:tracePt t="15250" x="3429000" y="3746500"/>
          <p14:tracePt t="15284" x="3606800" y="3848100"/>
          <p14:tracePt t="15300" x="3663950" y="3867150"/>
          <p14:tracePt t="15317" x="3695700" y="3867150"/>
          <p14:tracePt t="15334" x="3740150" y="3848100"/>
          <p14:tracePt t="15350" x="3771900" y="3822700"/>
          <p14:tracePt t="15367" x="3810000" y="3784600"/>
          <p14:tracePt t="15384" x="3873500" y="3721100"/>
          <p14:tracePt t="15400" x="3898900" y="3676650"/>
          <p14:tracePt t="15417" x="3911600" y="3651250"/>
          <p14:tracePt t="15434" x="3917950" y="3651250"/>
          <p14:tracePt t="15467" x="3917950" y="3644900"/>
          <p14:tracePt t="15483" x="3911600" y="3632200"/>
          <p14:tracePt t="15500" x="3873500" y="3606800"/>
          <p14:tracePt t="15517" x="3829050" y="3575050"/>
          <p14:tracePt t="15534" x="3778250" y="3556000"/>
          <p14:tracePt t="15550" x="3721100" y="3524250"/>
          <p14:tracePt t="15567" x="3676650" y="3517900"/>
          <p14:tracePt t="15584" x="3644900" y="3517900"/>
          <p14:tracePt t="15600" x="3600450" y="3517900"/>
          <p14:tracePt t="15617" x="3568700" y="3517900"/>
          <p14:tracePt t="15634" x="3536950" y="3517900"/>
          <p14:tracePt t="15650" x="3517900" y="3524250"/>
          <p14:tracePt t="15667" x="3511550" y="3524250"/>
          <p14:tracePt t="15684" x="3498850" y="3530600"/>
          <p14:tracePt t="16762" x="3492500" y="3530600"/>
          <p14:tracePt t="16769" x="3486150" y="3530600"/>
          <p14:tracePt t="16781" x="3479800" y="3530600"/>
          <p14:tracePt t="16786" x="3473450" y="3536950"/>
          <p14:tracePt t="16817" x="3460750" y="3536950"/>
          <p14:tracePt t="17457" x="3460750" y="3530600"/>
          <p14:tracePt t="17464" x="3473450" y="3517900"/>
          <p14:tracePt t="17475" x="3479800" y="3505200"/>
          <p14:tracePt t="17484" x="3486150" y="3498850"/>
          <p14:tracePt t="17534" x="3524250" y="3460750"/>
          <p14:tracePt t="17584" x="3530600" y="3454400"/>
          <p14:tracePt t="17634" x="3524250" y="3467100"/>
          <p14:tracePt t="17650" x="3505200" y="3479800"/>
          <p14:tracePt t="17667" x="3460750" y="3524250"/>
          <p14:tracePt t="17684" x="3416300" y="3556000"/>
          <p14:tracePt t="17701" x="3371850" y="3575050"/>
          <p14:tracePt t="17717" x="3321050" y="3613150"/>
          <p14:tracePt t="17734" x="3289300" y="3625850"/>
          <p14:tracePt t="17750" x="3263900" y="3638550"/>
          <p14:tracePt t="17767" x="3251200" y="3644900"/>
          <p14:tracePt t="17784" x="3238500" y="3651250"/>
          <p14:tracePt t="17817" x="3238500" y="3657600"/>
          <p14:tracePt t="17871" x="3232150" y="3657600"/>
          <p14:tracePt t="18455" x="3238500" y="3651250"/>
          <p14:tracePt t="18460" x="3238500" y="3644900"/>
          <p14:tracePt t="18467" x="3244850" y="3632200"/>
          <p14:tracePt t="18484" x="3263900" y="3625850"/>
          <p14:tracePt t="18534" x="3352800" y="3543300"/>
          <p14:tracePt t="18584" x="3448050" y="3505200"/>
          <p14:tracePt t="18634" x="3460750" y="3505200"/>
          <p14:tracePt t="18704" x="3454400" y="3511550"/>
          <p14:tracePt t="18710" x="3448050" y="3524250"/>
          <p14:tracePt t="18718" x="3429000" y="3530600"/>
          <p14:tracePt t="18734" x="3397250" y="3556000"/>
          <p14:tracePt t="18750" x="3352800" y="3587750"/>
          <p14:tracePt t="18767" x="3295650" y="3632200"/>
          <p14:tracePt t="18784" x="3263900" y="3644900"/>
          <p14:tracePt t="18800" x="3238500" y="3657600"/>
          <p14:tracePt t="18817" x="3219450" y="3676650"/>
          <p14:tracePt t="18834" x="3213100" y="3676650"/>
          <p14:tracePt t="18851" x="3213100" y="3683000"/>
          <p14:tracePt t="19066" x="3219450" y="3676650"/>
          <p14:tracePt t="19073" x="3225800" y="3663950"/>
          <p14:tracePt t="19084" x="3232150" y="3657600"/>
          <p14:tracePt t="19100" x="3276600" y="3613150"/>
          <p14:tracePt t="19117" x="3321050" y="3568700"/>
          <p14:tracePt t="19134" x="3397250" y="3511550"/>
          <p14:tracePt t="19151" x="3498850" y="3454400"/>
          <p14:tracePt t="19167" x="3600450" y="3435350"/>
          <p14:tracePt t="19184" x="3740150" y="3409950"/>
          <p14:tracePt t="19200" x="3816350" y="3403600"/>
          <p14:tracePt t="19217" x="3873500" y="3403600"/>
          <p14:tracePt t="19234" x="3917950" y="3409950"/>
          <p14:tracePt t="19250" x="3930650" y="3416300"/>
          <p14:tracePt t="19267" x="3937000" y="3416300"/>
          <p14:tracePt t="19300" x="3937000" y="3422650"/>
          <p14:tracePt t="19317" x="3937000" y="3429000"/>
          <p14:tracePt t="19334" x="3937000" y="3435350"/>
          <p14:tracePt t="19350" x="3892550" y="3454400"/>
          <p14:tracePt t="19367" x="3822700" y="3479800"/>
          <p14:tracePt t="19384" x="3752850" y="3511550"/>
          <p14:tracePt t="19389" x="3702050" y="3524250"/>
          <p14:tracePt t="19401" x="3625850" y="3556000"/>
          <p14:tracePt t="19417" x="3575050" y="3568700"/>
          <p14:tracePt t="19435" x="3536950" y="3581400"/>
          <p14:tracePt t="19450" x="3517900" y="3587750"/>
          <p14:tracePt t="19588" x="3517900" y="3581400"/>
          <p14:tracePt t="19595" x="3517900" y="3575050"/>
          <p14:tracePt t="19615" x="3524250" y="3575050"/>
          <p14:tracePt t="19747" x="3511550" y="3575050"/>
          <p14:tracePt t="19756" x="3511550" y="3581400"/>
          <p14:tracePt t="19761" x="3498850" y="3594100"/>
          <p14:tracePt t="19784" x="3473450" y="3606800"/>
          <p14:tracePt t="19800" x="3460750" y="3613150"/>
          <p14:tracePt t="19817" x="3448050" y="3613150"/>
          <p14:tracePt t="19834" x="3448050" y="3619500"/>
          <p14:tracePt t="19873" x="3441700" y="3619500"/>
          <p14:tracePt t="20200" x="3441700" y="3613150"/>
          <p14:tracePt t="20207" x="3441700" y="3606800"/>
          <p14:tracePt t="20225" x="3441700" y="3594100"/>
          <p14:tracePt t="20235" x="3441700" y="3575050"/>
          <p14:tracePt t="20252" x="3448050" y="3517900"/>
          <p14:tracePt t="20268" x="3460750" y="3479800"/>
          <p14:tracePt t="20286" x="3473450" y="3435350"/>
          <p14:tracePt t="20302" x="3486150" y="3390900"/>
          <p14:tracePt t="20350" x="3619500" y="3302000"/>
          <p14:tracePt t="20401" x="3778250" y="3295650"/>
          <p14:tracePt t="20404" x="3784600" y="3302000"/>
          <p14:tracePt t="20451" x="3810000" y="3314700"/>
          <p14:tracePt t="20527" x="3810000" y="3321050"/>
          <p14:tracePt t="20875" x="3803650" y="3327400"/>
          <p14:tracePt t="20893" x="3797300" y="3333750"/>
          <p14:tracePt t="20902" x="3784600" y="3346450"/>
          <p14:tracePt t="20917" x="3746500" y="3390900"/>
          <p14:tracePt t="20934" x="3714750" y="3422650"/>
          <p14:tracePt t="20952" x="3676650" y="3454400"/>
          <p14:tracePt t="20968" x="3644900" y="3486150"/>
          <p14:tracePt t="21017" x="3511550" y="3594100"/>
          <p14:tracePt t="21067" x="3486150" y="3606800"/>
          <p14:tracePt t="21155" x="3486150" y="3600450"/>
          <p14:tracePt t="21684" x="3473450" y="3600450"/>
          <p14:tracePt t="21691" x="3454400" y="3594100"/>
          <p14:tracePt t="21701" x="3448050" y="3594100"/>
          <p14:tracePt t="21718" x="3416300" y="3575050"/>
          <p14:tracePt t="21736" x="3378200" y="3556000"/>
          <p14:tracePt t="21752" x="3365500" y="3549650"/>
          <p14:tracePt t="21768" x="3346450" y="3543300"/>
          <p14:tracePt t="21817" x="3302000" y="3517900"/>
          <p14:tracePt t="21867" x="3282950" y="3498850"/>
          <p14:tracePt t="21917" x="3282950" y="3486150"/>
          <p14:tracePt t="21934" x="3295650" y="3435350"/>
          <p14:tracePt t="21951" x="3314700" y="3384550"/>
          <p14:tracePt t="21967" x="3333750" y="3321050"/>
          <p14:tracePt t="21984" x="3397250" y="3200400"/>
          <p14:tracePt t="22001" x="3454400" y="3124200"/>
          <p14:tracePt t="22017" x="3575050" y="3048000"/>
          <p14:tracePt t="22034" x="3733800" y="3009900"/>
          <p14:tracePt t="22051" x="3860800" y="2984500"/>
          <p14:tracePt t="22067" x="4076700" y="2984500"/>
          <p14:tracePt t="22084" x="4203700" y="3028950"/>
          <p14:tracePt t="22101" x="4368800" y="3092450"/>
          <p14:tracePt t="22117" x="4438650" y="3136900"/>
          <p14:tracePt t="22134" x="4483100" y="3175000"/>
          <p14:tracePt t="22151" x="4521200" y="3219450"/>
          <p14:tracePt t="22167" x="4533900" y="3244850"/>
          <p14:tracePt t="22184" x="4540250" y="3257550"/>
          <p14:tracePt t="22201" x="4533900" y="3276600"/>
          <p14:tracePt t="22217" x="4514850" y="3282950"/>
          <p14:tracePt t="22234" x="4445000" y="3327400"/>
          <p14:tracePt t="22251" x="4362450" y="3378200"/>
          <p14:tracePt t="22268" x="4254500" y="3409950"/>
          <p14:tracePt t="22284" x="4102100" y="3454400"/>
          <p14:tracePt t="22301" x="4013200" y="3479800"/>
          <p14:tracePt t="22317" x="3892550" y="3505200"/>
          <p14:tracePt t="22334" x="3778250" y="3511550"/>
          <p14:tracePt t="22351" x="3708400" y="3511550"/>
          <p14:tracePt t="22367" x="3632200" y="3511550"/>
          <p14:tracePt t="22385" x="3587750" y="3511550"/>
          <p14:tracePt t="22389" x="3575050" y="3505200"/>
          <p14:tracePt t="22401" x="3543300" y="3486150"/>
          <p14:tracePt t="22418" x="3530600" y="3486150"/>
          <p14:tracePt t="22434" x="3524250" y="3479800"/>
          <p14:tracePt t="22451" x="3517900" y="3479800"/>
          <p14:tracePt t="22478" x="3517900" y="3473450"/>
          <p14:tracePt t="22485" x="3530600" y="3460750"/>
          <p14:tracePt t="23098" x="3511550" y="3454400"/>
          <p14:tracePt t="23108" x="3473450" y="3435350"/>
          <p14:tracePt t="23118" x="3435350" y="3422650"/>
          <p14:tracePt t="23135" x="3346450" y="3352800"/>
          <p14:tracePt t="23152" x="3308350" y="3321050"/>
          <p14:tracePt t="23168" x="3282950" y="3276600"/>
          <p14:tracePt t="23185" x="3276600" y="3187700"/>
          <p14:tracePt t="23201" x="3282950" y="3117850"/>
          <p14:tracePt t="23251" x="3435350" y="2914650"/>
          <p14:tracePt t="23301" x="3752850" y="2914650"/>
          <p14:tracePt t="23351" x="4191000" y="3244850"/>
          <p14:tracePt t="23368" x="4248150" y="3333750"/>
          <p14:tracePt t="23372" x="4260850" y="3359150"/>
          <p14:tracePt t="23384" x="4267200" y="3403600"/>
          <p14:tracePt t="23401" x="4267200" y="3435350"/>
          <p14:tracePt t="23418" x="4254500" y="3467100"/>
          <p14:tracePt t="23434" x="4184650" y="3536950"/>
          <p14:tracePt t="23451" x="4121150" y="3587750"/>
          <p14:tracePt t="23468" x="3975100" y="3651250"/>
          <p14:tracePt t="23485" x="3873500" y="3683000"/>
          <p14:tracePt t="23501" x="3784600" y="3689350"/>
          <p14:tracePt t="23518" x="3670300" y="3683000"/>
          <p14:tracePt t="23535" x="3606800" y="3651250"/>
          <p14:tracePt t="23551" x="3549650" y="3625850"/>
          <p14:tracePt t="23568" x="3511550" y="3600450"/>
          <p14:tracePt t="23584" x="3479800" y="3581400"/>
          <p14:tracePt t="23601" x="3429000" y="3549650"/>
          <p14:tracePt t="23618" x="3416300" y="3524250"/>
          <p14:tracePt t="23634" x="3397250" y="3505200"/>
          <p14:tracePt t="23651" x="3397250" y="3492500"/>
          <p14:tracePt t="24289" x="3384550" y="3492500"/>
          <p14:tracePt t="24294" x="3371850" y="3479800"/>
          <p14:tracePt t="24302" x="3365500" y="3473450"/>
          <p14:tracePt t="24318" x="3340100" y="3454400"/>
          <p14:tracePt t="24335" x="3314700" y="3435350"/>
          <p14:tracePt t="24351" x="3295650" y="3397250"/>
          <p14:tracePt t="24368" x="3289300" y="3365500"/>
          <p14:tracePt t="24372" x="3282950" y="3359150"/>
          <p14:tracePt t="24418" x="3270250" y="3314700"/>
          <p14:tracePt t="24468" x="3276600" y="3257550"/>
          <p14:tracePt t="24518" x="3340100" y="3187700"/>
          <p14:tracePt t="24535" x="3378200" y="3175000"/>
          <p14:tracePt t="24551" x="3416300" y="3168650"/>
          <p14:tracePt t="24568" x="3486150" y="3162300"/>
          <p14:tracePt t="24585" x="3530600" y="3168650"/>
          <p14:tracePt t="24601" x="3600450" y="3187700"/>
          <p14:tracePt t="24618" x="3632200" y="3200400"/>
          <p14:tracePt t="24634" x="3657600" y="3219450"/>
          <p14:tracePt t="24651" x="3683000" y="3244850"/>
          <p14:tracePt t="24668" x="3695700" y="3257550"/>
          <p14:tracePt t="24684" x="3708400" y="3276600"/>
          <p14:tracePt t="24701" x="3708400" y="3295650"/>
          <p14:tracePt t="24718" x="3708400" y="3321050"/>
          <p14:tracePt t="24734" x="3708400" y="3352800"/>
          <p14:tracePt t="24751" x="3702050" y="3397250"/>
          <p14:tracePt t="24767" x="3670300" y="3467100"/>
          <p14:tracePt t="24784" x="3619500" y="3505200"/>
          <p14:tracePt t="24801" x="3581400" y="3524250"/>
          <p14:tracePt t="24817" x="3486150" y="3549650"/>
          <p14:tracePt t="24834" x="3416300" y="3562350"/>
          <p14:tracePt t="24851" x="3340100" y="3568700"/>
          <p14:tracePt t="24867" x="3308350" y="3568700"/>
          <p14:tracePt t="24884" x="3276600" y="3568700"/>
          <p14:tracePt t="24887" x="3263900" y="3575050"/>
          <p14:tracePt t="24901" x="3225800" y="3581400"/>
          <p14:tracePt t="24917" x="3206750" y="3581400"/>
          <p14:tracePt t="24934" x="3181350" y="3581400"/>
          <p14:tracePt t="24951" x="3168650" y="3581400"/>
          <p14:tracePt t="24967" x="3162300" y="3575050"/>
          <p14:tracePt t="24984" x="3149600" y="3568700"/>
          <p14:tracePt t="25001" x="3143250" y="3568700"/>
          <p14:tracePt t="25017" x="3136900" y="3562350"/>
          <p14:tracePt t="25035" x="3130550" y="3556000"/>
          <p14:tracePt t="25073" x="3130550" y="3549650"/>
          <p14:tracePt t="25122" x="3130550" y="3543300"/>
          <p14:tracePt t="25138" x="3130550" y="3536950"/>
          <p14:tracePt t="25143" x="3130550" y="3530600"/>
          <p14:tracePt t="25172" x="3136900" y="3524250"/>
          <p14:tracePt t="25178" x="3136900" y="3517900"/>
          <p14:tracePt t="25186" x="3143250" y="3517900"/>
          <p14:tracePt t="25438" x="3162300" y="3486150"/>
          <p14:tracePt t="25443" x="3194050" y="3448050"/>
          <p14:tracePt t="25451" x="3244850" y="3397250"/>
          <p14:tracePt t="25468" x="3340100" y="3333750"/>
          <p14:tracePt t="25484" x="3505200" y="3302000"/>
          <p14:tracePt t="25501" x="3600450" y="3302000"/>
          <p14:tracePt t="25518" x="3670300" y="3321050"/>
          <p14:tracePt t="25534" x="3721100" y="3352800"/>
          <p14:tracePt t="25551" x="3733800" y="3359150"/>
          <p14:tracePt t="25568" x="3740150" y="3365500"/>
          <p14:tracePt t="25585" x="3740150" y="3378200"/>
          <p14:tracePt t="25601" x="3740150" y="3390900"/>
          <p14:tracePt t="25618" x="3727450" y="3429000"/>
          <p14:tracePt t="25634" x="3708400" y="3460750"/>
          <p14:tracePt t="25651" x="3676650" y="3505200"/>
          <p14:tracePt t="25668" x="3606800" y="3568700"/>
          <p14:tracePt t="25685" x="3556000" y="3600450"/>
          <p14:tracePt t="25701" x="3467100" y="3644900"/>
          <p14:tracePt t="25718" x="3403600" y="3670300"/>
          <p14:tracePt t="25734" x="3365500" y="3689350"/>
          <p14:tracePt t="25751" x="3302000" y="3708400"/>
          <p14:tracePt t="25768" x="3263900" y="3714750"/>
          <p14:tracePt t="25784" x="3213100" y="3714750"/>
          <p14:tracePt t="25801" x="3194050" y="3714750"/>
          <p14:tracePt t="25818" x="3175000" y="3714750"/>
          <p14:tracePt t="25834" x="3162300" y="3714750"/>
          <p14:tracePt t="25851" x="3155950" y="3714750"/>
          <p14:tracePt t="25938" x="3149600" y="3714750"/>
          <p14:tracePt t="26049" x="3143250" y="3702050"/>
          <p14:tracePt t="26062" x="3136900" y="3702050"/>
          <p14:tracePt t="26071" x="3136900" y="3683000"/>
          <p14:tracePt t="26084" x="3130550" y="3663950"/>
          <p14:tracePt t="26101" x="3124200" y="3638550"/>
          <p14:tracePt t="26118" x="3124200" y="3600450"/>
          <p14:tracePt t="26135" x="3143250" y="3536950"/>
          <p14:tracePt t="26151" x="3168650" y="3492500"/>
          <p14:tracePt t="26168" x="3238500" y="3416300"/>
          <p14:tracePt t="26184" x="3282950" y="3378200"/>
          <p14:tracePt t="26201" x="3359150" y="3346450"/>
          <p14:tracePt t="26218" x="3429000" y="3340100"/>
          <p14:tracePt t="26234" x="3505200" y="3340100"/>
          <p14:tracePt t="26251" x="3657600" y="3378200"/>
          <p14:tracePt t="26268" x="3752850" y="3416300"/>
          <p14:tracePt t="26284" x="3816350" y="3454400"/>
          <p14:tracePt t="26301" x="3867150" y="3479800"/>
          <p14:tracePt t="26318" x="3886200" y="3498850"/>
          <p14:tracePt t="26335" x="3892550" y="3505200"/>
          <p14:tracePt t="26351" x="3892550" y="3511550"/>
          <p14:tracePt t="26411" x="3892550" y="3517900"/>
          <p14:tracePt t="26424" x="3886200" y="3524250"/>
          <p14:tracePt t="26438" x="3879850" y="3524250"/>
          <p14:tracePt t="26446" x="3873500" y="3524250"/>
          <p14:tracePt t="26454" x="3867150" y="3524250"/>
          <p14:tracePt t="26468" x="3854450" y="3524250"/>
          <p14:tracePt t="26485" x="3848100" y="3524250"/>
          <p14:tracePt t="26577" x="3841750" y="3524250"/>
          <p14:tracePt t="26619" x="3835400" y="3530600"/>
          <p14:tracePt t="26626" x="3822700" y="3536950"/>
          <p14:tracePt t="26634" x="3810000" y="3543300"/>
          <p14:tracePt t="26651" x="3778250" y="3556000"/>
          <p14:tracePt t="26668" x="3708400" y="3568700"/>
          <p14:tracePt t="26684" x="3663950" y="3587750"/>
          <p14:tracePt t="26701" x="3625850" y="3600450"/>
          <p14:tracePt t="26718" x="3562350" y="3613150"/>
          <p14:tracePt t="26735" x="3543300" y="3625850"/>
          <p14:tracePt t="26751" x="3505200" y="3632200"/>
          <p14:tracePt t="26768" x="3486150" y="3632200"/>
          <p14:tracePt t="26785" x="3473450" y="3632200"/>
          <p14:tracePt t="26801" x="3460750" y="3632200"/>
          <p14:tracePt t="26818" x="3441700" y="3638550"/>
          <p14:tracePt t="26834" x="3435350" y="3638550"/>
          <p14:tracePt t="26851" x="3429000" y="3644900"/>
          <p14:tracePt t="26868" x="3422650" y="3644900"/>
          <p14:tracePt t="27934" x="3441700" y="3632200"/>
          <p14:tracePt t="27941" x="3479800" y="3613150"/>
          <p14:tracePt t="27951" x="3524250" y="3587750"/>
          <p14:tracePt t="27968" x="3689350" y="3498850"/>
          <p14:tracePt t="27985" x="3829050" y="3454400"/>
          <p14:tracePt t="28002" x="4000500" y="3422650"/>
          <p14:tracePt t="28018" x="4298950" y="3409950"/>
          <p14:tracePt t="28068" x="5041900" y="3511550"/>
          <p14:tracePt t="28118" x="5454650" y="3562350"/>
          <p14:tracePt t="28168" x="5619750" y="3511550"/>
          <p14:tracePt t="28184" x="5632450" y="3505200"/>
          <p14:tracePt t="28201" x="5632450" y="3498850"/>
          <p14:tracePt t="28218" x="5632450" y="3486150"/>
          <p14:tracePt t="28234" x="5632450" y="3479800"/>
          <p14:tracePt t="28583" x="5670550" y="3473450"/>
          <p14:tracePt t="28590" x="5740400" y="3454400"/>
          <p14:tracePt t="28601" x="5803900" y="3454400"/>
          <p14:tracePt t="28618" x="6026150" y="3454400"/>
          <p14:tracePt t="28635" x="6178550" y="3479800"/>
          <p14:tracePt t="28652" x="6318250" y="3498850"/>
          <p14:tracePt t="28669" x="6496050" y="3543300"/>
          <p14:tracePt t="28685" x="6604000" y="3556000"/>
          <p14:tracePt t="28735" x="6826250" y="3594100"/>
          <p14:tracePt t="28784" x="6864350" y="3556000"/>
          <p14:tracePt t="28834" x="6769100" y="3441700"/>
          <p14:tracePt t="28851" x="6686550" y="3384550"/>
          <p14:tracePt t="28868" x="6534150" y="3302000"/>
          <p14:tracePt t="28885" x="6451600" y="3257550"/>
          <p14:tracePt t="28901" x="6337300" y="3238500"/>
          <p14:tracePt t="28918" x="6127750" y="3219450"/>
          <p14:tracePt t="28935" x="5962650" y="3219450"/>
          <p14:tracePt t="28951" x="5816600" y="3244850"/>
          <p14:tracePt t="28968" x="5607050" y="3314700"/>
          <p14:tracePt t="28985" x="5524500" y="3346450"/>
          <p14:tracePt t="29001" x="5422900" y="3403600"/>
          <p14:tracePt t="29018" x="5365750" y="3441700"/>
          <p14:tracePt t="29034" x="5334000" y="3473450"/>
          <p14:tracePt t="29051" x="5289550" y="3505200"/>
          <p14:tracePt t="29068" x="5276850" y="3536950"/>
          <p14:tracePt t="29084" x="5264150" y="3575050"/>
          <p14:tracePt t="29101" x="5264150" y="3606800"/>
          <p14:tracePt t="29118" x="5270500" y="3651250"/>
          <p14:tracePt t="29134" x="5289550" y="3702050"/>
          <p14:tracePt t="29151" x="5308600" y="3746500"/>
          <p14:tracePt t="29168" x="5359400" y="3810000"/>
          <p14:tracePt t="29185" x="5416550" y="3841750"/>
          <p14:tracePt t="29201" x="5486400" y="3879850"/>
          <p14:tracePt t="29218" x="5632450" y="3917950"/>
          <p14:tracePt t="29234" x="5734050" y="3930650"/>
          <p14:tracePt t="29251" x="5886450" y="3924300"/>
          <p14:tracePt t="29268" x="6007100" y="3898900"/>
          <p14:tracePt t="29284" x="6140450" y="3867150"/>
          <p14:tracePt t="29301" x="6305550" y="3810000"/>
          <p14:tracePt t="29318" x="6381750" y="3765550"/>
          <p14:tracePt t="29334" x="6445250" y="3721100"/>
          <p14:tracePt t="29351" x="6470650" y="3702050"/>
          <p14:tracePt t="29368" x="6496050" y="3676650"/>
          <p14:tracePt t="29372" x="6502400" y="3663950"/>
          <p14:tracePt t="29385" x="6515100" y="3644900"/>
          <p14:tracePt t="29401" x="6527800" y="3632200"/>
          <p14:tracePt t="29418" x="6527800" y="3606800"/>
          <p14:tracePt t="29434" x="6527800" y="3594100"/>
          <p14:tracePt t="29451" x="6502400" y="3568700"/>
          <p14:tracePt t="29468" x="6457950" y="3517900"/>
          <p14:tracePt t="29485" x="6426200" y="3505200"/>
          <p14:tracePt t="29501" x="6350000" y="3448050"/>
          <p14:tracePt t="29518" x="6267450" y="3409950"/>
          <p14:tracePt t="29534" x="6172200" y="3384550"/>
          <p14:tracePt t="29551" x="6019800" y="3359150"/>
          <p14:tracePt t="29568" x="5911850" y="3352800"/>
          <p14:tracePt t="29585" x="5816600" y="3352800"/>
          <p14:tracePt t="29601" x="5702300" y="3371850"/>
          <p14:tracePt t="29618" x="5645150" y="3384550"/>
          <p14:tracePt t="29635" x="5588000" y="3403600"/>
          <p14:tracePt t="29651" x="5562600" y="3416300"/>
          <p14:tracePt t="29668" x="5543550" y="3441700"/>
          <p14:tracePt t="29685" x="5524500" y="3460750"/>
          <p14:tracePt t="29701" x="5511800" y="3486150"/>
          <p14:tracePt t="29718" x="5511800" y="3511550"/>
          <p14:tracePt t="29735" x="5511800" y="3530600"/>
          <p14:tracePt t="29751" x="5530850" y="3549650"/>
          <p14:tracePt t="29768" x="5581650" y="3587750"/>
          <p14:tracePt t="29785" x="5632450" y="3606800"/>
          <p14:tracePt t="29801" x="5727700" y="3632200"/>
          <p14:tracePt t="29818" x="5810250" y="3657600"/>
          <p14:tracePt t="29835" x="5886450" y="3683000"/>
          <p14:tracePt t="29852" x="6013450" y="3714750"/>
          <p14:tracePt t="29868" x="6089650" y="3727450"/>
          <p14:tracePt t="29872" x="6127750" y="3733800"/>
          <p14:tracePt t="29885" x="6191250" y="3733800"/>
          <p14:tracePt t="29901" x="6242050" y="3727450"/>
          <p14:tracePt t="29918" x="6286500" y="3714750"/>
          <p14:tracePt t="29935" x="6318250" y="3689350"/>
          <p14:tracePt t="29951" x="6330950" y="3676650"/>
          <p14:tracePt t="29968" x="6350000" y="3644900"/>
          <p14:tracePt t="29984" x="6356350" y="3632200"/>
          <p14:tracePt t="30001" x="6356350" y="3619500"/>
          <p14:tracePt t="30018" x="6362700" y="3613150"/>
          <p14:tracePt t="30035" x="6362700" y="3606800"/>
          <p14:tracePt t="30051" x="6362700" y="3594100"/>
          <p14:tracePt t="30068" x="6356350" y="3587750"/>
          <p14:tracePt t="30085" x="6343650" y="3581400"/>
          <p14:tracePt t="30101" x="6324600" y="3568700"/>
          <p14:tracePt t="30118" x="6311900" y="3562350"/>
          <p14:tracePt t="30135" x="6292850" y="3556000"/>
          <p14:tracePt t="30151" x="6280150" y="3549650"/>
          <p14:tracePt t="30168" x="6273800" y="3549650"/>
          <p14:tracePt t="30206" x="6267450" y="3543300"/>
          <p14:tracePt t="32174" x="6248400" y="3543300"/>
          <p14:tracePt t="32182" x="6235700" y="3536950"/>
          <p14:tracePt t="32191" x="6223000" y="3536950"/>
          <p14:tracePt t="32202" x="6203950" y="3536950"/>
          <p14:tracePt t="32219" x="6184900" y="3536950"/>
          <p14:tracePt t="32236" x="6159500" y="3530600"/>
          <p14:tracePt t="32251" x="6140450" y="3524250"/>
          <p14:tracePt t="32439" x="6134100" y="3524250"/>
          <p14:tracePt t="32459" x="6127750" y="3524250"/>
          <p14:tracePt t="32494" x="6121400" y="3530600"/>
          <p14:tracePt t="32508" x="6115050" y="3536950"/>
          <p14:tracePt t="32522" x="6108700" y="3536950"/>
          <p14:tracePt t="32528" x="6102350" y="3536950"/>
          <p14:tracePt t="32538" x="6096000" y="3536950"/>
          <p14:tracePt t="32551" x="6076950" y="3536950"/>
          <p14:tracePt t="32568" x="6057900" y="3530600"/>
          <p14:tracePt t="32585" x="6019800" y="3517900"/>
          <p14:tracePt t="32601" x="5994400" y="3511550"/>
          <p14:tracePt t="32618" x="5981700" y="3505200"/>
          <p14:tracePt t="32635" x="5975350" y="3498850"/>
          <p14:tracePt t="32652" x="5969000" y="3498850"/>
          <p14:tracePt t="32668" x="5956300" y="3498850"/>
          <p14:tracePt t="32685" x="5943600" y="3492500"/>
          <p14:tracePt t="32702" x="5924550" y="3492500"/>
          <p14:tracePt t="32718" x="5886450" y="3492500"/>
          <p14:tracePt t="32735" x="5861050" y="3492500"/>
          <p14:tracePt t="32752" x="5822950" y="3492500"/>
          <p14:tracePt t="32768" x="5772150" y="3498850"/>
          <p14:tracePt t="32785" x="5715000" y="3511550"/>
          <p14:tracePt t="32802" x="5619750" y="3549650"/>
          <p14:tracePt t="32818" x="5556250" y="3562350"/>
          <p14:tracePt t="32835" x="5518150" y="3575050"/>
          <p14:tracePt t="32851" x="5473700" y="3587750"/>
          <p14:tracePt t="32868" x="5448300" y="3594100"/>
          <p14:tracePt t="32872" x="5441950" y="3600450"/>
          <p14:tracePt t="32885" x="5410200" y="3606800"/>
          <p14:tracePt t="32901" x="5378450" y="3613150"/>
          <p14:tracePt t="32918" x="5340350" y="3625850"/>
          <p14:tracePt t="32935" x="5257800" y="3638550"/>
          <p14:tracePt t="32951" x="5213350" y="3644900"/>
          <p14:tracePt t="32968" x="5149850" y="3644900"/>
          <p14:tracePt t="32985" x="5124450" y="3638550"/>
          <p14:tracePt t="33002" x="5092700" y="3619500"/>
          <p14:tracePt t="33018" x="5060950" y="3600450"/>
          <p14:tracePt t="33035" x="5041900" y="3587750"/>
          <p14:tracePt t="33051" x="5022850" y="3562350"/>
          <p14:tracePt t="33068" x="5010150" y="3549650"/>
          <p14:tracePt t="33085" x="5010150" y="3543300"/>
          <p14:tracePt t="33101" x="5003800" y="3524250"/>
          <p14:tracePt t="33118" x="5003800" y="3511550"/>
          <p14:tracePt t="33135" x="5003800" y="3486150"/>
          <p14:tracePt t="33152" x="5010150" y="3460750"/>
          <p14:tracePt t="33168" x="5022850" y="3429000"/>
          <p14:tracePt t="33185" x="5041900" y="3397250"/>
          <p14:tracePt t="33201" x="5054600" y="3384550"/>
          <p14:tracePt t="33218" x="5080000" y="3371850"/>
          <p14:tracePt t="33235" x="5105400" y="3365500"/>
          <p14:tracePt t="33252" x="5124450" y="3365500"/>
          <p14:tracePt t="33268" x="5181600" y="3359150"/>
          <p14:tracePt t="33285" x="5219700" y="3359150"/>
          <p14:tracePt t="33301" x="5264150" y="3365500"/>
          <p14:tracePt t="33318" x="5295900" y="3365500"/>
          <p14:tracePt t="33335" x="5321300" y="3365500"/>
          <p14:tracePt t="33351" x="5359400" y="3365500"/>
          <p14:tracePt t="33368" x="5384800" y="3359150"/>
          <p14:tracePt t="33372" x="5403850" y="3359150"/>
          <p14:tracePt t="33385" x="5416550" y="3359150"/>
          <p14:tracePt t="33401" x="5461000" y="3359150"/>
          <p14:tracePt t="33418" x="5499100" y="3359150"/>
          <p14:tracePt t="33435" x="5556250" y="3352800"/>
          <p14:tracePt t="33452" x="5600700" y="3346450"/>
          <p14:tracePt t="33468" x="5645150" y="3327400"/>
          <p14:tracePt t="33485" x="5734050" y="3308350"/>
          <p14:tracePt t="33501" x="5784850" y="3295650"/>
          <p14:tracePt t="33518" x="5848350" y="3276600"/>
          <p14:tracePt t="33535" x="5886450" y="3276600"/>
          <p14:tracePt t="33551" x="5943600" y="3270250"/>
          <p14:tracePt t="33568" x="6019800" y="3263900"/>
          <p14:tracePt t="33585" x="6057900" y="3263900"/>
          <p14:tracePt t="33601" x="6115050" y="3263900"/>
          <p14:tracePt t="33618" x="6159500" y="3263900"/>
          <p14:tracePt t="33635" x="6178550" y="3263900"/>
          <p14:tracePt t="33651" x="6203950" y="3270250"/>
          <p14:tracePt t="33668" x="6216650" y="3270250"/>
          <p14:tracePt t="33685" x="6229350" y="3270250"/>
          <p14:tracePt t="33701" x="6235700" y="3270250"/>
          <p14:tracePt t="33817" x="6242050" y="3270250"/>
          <p14:tracePt t="33824" x="6242050" y="3276600"/>
          <p14:tracePt t="33835" x="6242050" y="3282950"/>
          <p14:tracePt t="33851" x="6248400" y="3289300"/>
          <p14:tracePt t="33885" x="6248400" y="3295650"/>
          <p14:tracePt t="33901" x="6248400" y="3302000"/>
          <p14:tracePt t="33923" x="6248400" y="3308350"/>
          <p14:tracePt t="33935" x="6242050" y="3314700"/>
          <p14:tracePt t="33952" x="6223000" y="3340100"/>
          <p14:tracePt t="33968" x="6203950" y="3359150"/>
          <p14:tracePt t="33985" x="6172200" y="3409950"/>
          <p14:tracePt t="34001" x="6153150" y="3435350"/>
          <p14:tracePt t="34018" x="6140450" y="3460750"/>
          <p14:tracePt t="34035" x="6121400" y="3492500"/>
          <p14:tracePt t="34051" x="6115050" y="3498850"/>
          <p14:tracePt t="34068" x="6102350" y="3511550"/>
          <p14:tracePt t="34085" x="6096000" y="3524250"/>
          <p14:tracePt t="34101" x="6083300" y="3530600"/>
          <p14:tracePt t="34118" x="6064250" y="3549650"/>
          <p14:tracePt t="34135" x="6045200" y="3562350"/>
          <p14:tracePt t="34151" x="6019800" y="3587750"/>
          <p14:tracePt t="34168" x="5988050" y="3606800"/>
          <p14:tracePt t="34185" x="5969000" y="3619500"/>
          <p14:tracePt t="34202" x="5930900" y="3632200"/>
          <p14:tracePt t="34218" x="5911850" y="3644900"/>
          <p14:tracePt t="34235" x="5880100" y="3657600"/>
          <p14:tracePt t="34251" x="5854700" y="3663950"/>
          <p14:tracePt t="34268" x="5842000" y="3663950"/>
          <p14:tracePt t="34285" x="5803900" y="3670300"/>
          <p14:tracePt t="34302" x="5784850" y="3670300"/>
          <p14:tracePt t="34318" x="5753100" y="3670300"/>
          <p14:tracePt t="34335" x="5727700" y="3670300"/>
          <p14:tracePt t="34352" x="5702300" y="3676650"/>
          <p14:tracePt t="34368" x="5676900" y="3683000"/>
          <p14:tracePt t="34385" x="5664200" y="3683000"/>
          <p14:tracePt t="34401" x="5638800" y="3689350"/>
          <p14:tracePt t="34418" x="5632450" y="3689350"/>
          <p14:tracePt t="34435" x="5619750" y="3689350"/>
          <p14:tracePt t="34452" x="5607050" y="3683000"/>
          <p14:tracePt t="34485" x="5600700" y="3683000"/>
          <p14:tracePt t="34651" x="5600700" y="3676650"/>
          <p14:tracePt t="34931" x="5588000" y="3676650"/>
          <p14:tracePt t="34946" x="5581650" y="3676650"/>
          <p14:tracePt t="34951" x="5568950" y="3676650"/>
          <p14:tracePt t="34968" x="5556250" y="3676650"/>
          <p14:tracePt t="34974" x="5537200" y="3676650"/>
          <p14:tracePt t="34988" x="5530850" y="3676650"/>
          <p14:tracePt t="35004" x="5492750" y="3670300"/>
          <p14:tracePt t="35051" x="5346700" y="3651250"/>
          <p14:tracePt t="35102" x="5213350" y="3600450"/>
          <p14:tracePt t="35152" x="5194300" y="3511550"/>
          <p14:tracePt t="35168" x="5238750" y="3435350"/>
          <p14:tracePt t="35185" x="5289550" y="3359150"/>
          <p14:tracePt t="35202" x="5384800" y="3251200"/>
          <p14:tracePt t="35218" x="5467350" y="3181350"/>
          <p14:tracePt t="35235" x="5537200" y="3130550"/>
          <p14:tracePt t="35252" x="5689600" y="3086100"/>
          <p14:tracePt t="35268" x="5816600" y="3073400"/>
          <p14:tracePt t="35285" x="5943600" y="3079750"/>
          <p14:tracePt t="35302" x="6121400" y="3124200"/>
          <p14:tracePt t="35318" x="6203950" y="3155950"/>
          <p14:tracePt t="35335" x="6273800" y="3200400"/>
          <p14:tracePt t="35352" x="6299200" y="3219450"/>
          <p14:tracePt t="35368" x="6318250" y="3238500"/>
          <p14:tracePt t="35372" x="6330950" y="3244850"/>
          <p14:tracePt t="35385" x="6343650" y="3257550"/>
          <p14:tracePt t="35402" x="6362700" y="3276600"/>
          <p14:tracePt t="35418" x="6375400" y="3314700"/>
          <p14:tracePt t="35435" x="6381750" y="3333750"/>
          <p14:tracePt t="35451" x="6381750" y="3359150"/>
          <p14:tracePt t="35468" x="6381750" y="3403600"/>
          <p14:tracePt t="35485" x="6375400" y="3435350"/>
          <p14:tracePt t="35502" x="6356350" y="3460750"/>
          <p14:tracePt t="35518" x="6343650" y="3479800"/>
          <p14:tracePt t="35535" x="6324600" y="3505200"/>
          <p14:tracePt t="35552" x="6286500" y="3524250"/>
          <p14:tracePt t="35568" x="6254750" y="3543300"/>
          <p14:tracePt t="35585" x="6216650" y="3575050"/>
          <p14:tracePt t="35602" x="6184900" y="3587750"/>
          <p14:tracePt t="35619" x="6159500" y="3600450"/>
          <p14:tracePt t="35635" x="6108700" y="3619500"/>
          <p14:tracePt t="35652" x="6057900" y="3625850"/>
          <p14:tracePt t="35668" x="5956300" y="3632200"/>
          <p14:tracePt t="35685" x="5899150" y="3632200"/>
          <p14:tracePt t="35702" x="5842000" y="3619500"/>
          <p14:tracePt t="35718" x="5765800" y="3600450"/>
          <p14:tracePt t="35735" x="5740400" y="3581400"/>
          <p14:tracePt t="35751" x="5702300" y="3568700"/>
          <p14:tracePt t="35768" x="5689600" y="3549650"/>
          <p14:tracePt t="35786" x="5683250" y="3536950"/>
          <p14:tracePt t="35801" x="5670550" y="3524250"/>
          <p14:tracePt t="35818" x="5664200" y="3511550"/>
          <p14:tracePt t="35835" x="5664200" y="3498850"/>
          <p14:tracePt t="35852" x="5664200" y="3486150"/>
          <p14:tracePt t="35868" x="5664200" y="3479800"/>
          <p14:tracePt t="35885" x="5664200" y="3473450"/>
          <p14:tracePt t="35912" x="5664200" y="3467100"/>
          <p14:tracePt t="36673" x="5676900" y="3454400"/>
          <p14:tracePt t="36680" x="5695950" y="3435350"/>
          <p14:tracePt t="36687" x="5708650" y="3422650"/>
          <p14:tracePt t="36702" x="5746750" y="3409950"/>
          <p14:tracePt t="36719" x="5791200" y="3403600"/>
          <p14:tracePt t="36736" x="5873750" y="3416300"/>
          <p14:tracePt t="36753" x="5924550" y="3448050"/>
          <p14:tracePt t="36770" x="5988050" y="3492500"/>
          <p14:tracePt t="36818" x="6089650" y="3676650"/>
          <p14:tracePt t="36868" x="6045200" y="3740150"/>
          <p14:tracePt t="36918" x="5924550" y="3765550"/>
          <p14:tracePt t="36935" x="5873750" y="3765550"/>
          <p14:tracePt t="36952" x="5791200" y="3752850"/>
          <p14:tracePt t="36968" x="5740400" y="3733800"/>
          <p14:tracePt t="36985" x="5695950" y="3714750"/>
          <p14:tracePt t="37002" x="5645150" y="3683000"/>
          <p14:tracePt t="37018" x="5613400" y="3663950"/>
          <p14:tracePt t="37035" x="5575300" y="3625850"/>
          <p14:tracePt t="37051" x="5556250" y="3600450"/>
          <p14:tracePt t="37068" x="5543550" y="3575050"/>
          <p14:tracePt t="37085" x="5530850" y="3543300"/>
          <p14:tracePt t="37101" x="5530850" y="3530600"/>
          <p14:tracePt t="37118" x="5537200" y="3492500"/>
          <p14:tracePt t="37135" x="5556250" y="3454400"/>
          <p14:tracePt t="37152" x="5581650" y="3403600"/>
          <p14:tracePt t="37168" x="5638800" y="3333750"/>
          <p14:tracePt t="37185" x="5676900" y="3282950"/>
          <p14:tracePt t="37201" x="5746750" y="3238500"/>
          <p14:tracePt t="37218" x="5829300" y="3225800"/>
          <p14:tracePt t="37235" x="5918200" y="3225800"/>
          <p14:tracePt t="37251" x="6051550" y="3282950"/>
          <p14:tracePt t="37268" x="6140450" y="3333750"/>
          <p14:tracePt t="37285" x="6216650" y="3409950"/>
          <p14:tracePt t="37301" x="6242050" y="3448050"/>
          <p14:tracePt t="37318" x="6248400" y="3473450"/>
          <p14:tracePt t="37335" x="6248400" y="3517900"/>
          <p14:tracePt t="37351" x="6242050" y="3543300"/>
          <p14:tracePt t="37368" x="6191250" y="3581400"/>
          <p14:tracePt t="37385" x="6140450" y="3606800"/>
          <p14:tracePt t="37401" x="6051550" y="3632200"/>
          <p14:tracePt t="37418" x="5899150" y="3644900"/>
          <p14:tracePt t="37435" x="5803900" y="3644900"/>
          <p14:tracePt t="37451" x="5702300" y="3594100"/>
          <p14:tracePt t="37468" x="5638800" y="3556000"/>
          <p14:tracePt t="37485" x="5600700" y="3511550"/>
          <p14:tracePt t="37501" x="5568950" y="3441700"/>
          <p14:tracePt t="37518" x="5562600" y="3384550"/>
          <p14:tracePt t="37535" x="5562600" y="3308350"/>
          <p14:tracePt t="37552" x="5600700" y="3168650"/>
          <p14:tracePt t="37568" x="5638800" y="3117850"/>
          <p14:tracePt t="37585" x="5702300" y="3067050"/>
          <p14:tracePt t="37602" x="5759450" y="3048000"/>
          <p14:tracePt t="37619" x="5861050" y="3035300"/>
          <p14:tracePt t="37635" x="5981700" y="3067050"/>
          <p14:tracePt t="37652" x="6057900" y="3105150"/>
          <p14:tracePt t="37668" x="6134100" y="3206750"/>
          <p14:tracePt t="37685" x="6153150" y="3257550"/>
          <p14:tracePt t="37702" x="6153150" y="3295650"/>
          <p14:tracePt t="37718" x="6134100" y="3340100"/>
          <p14:tracePt t="37735" x="6108700" y="3365500"/>
          <p14:tracePt t="37752" x="6045200" y="3403600"/>
          <p14:tracePt t="37768" x="5981700" y="3429000"/>
          <p14:tracePt t="37785" x="5899150" y="3454400"/>
          <p14:tracePt t="37802" x="5778500" y="3467100"/>
          <p14:tracePt t="37819" x="5721350" y="3467100"/>
          <p14:tracePt t="37835" x="5683250" y="3467100"/>
          <p14:tracePt t="37852" x="5638800" y="3454400"/>
          <p14:tracePt t="37869" x="5626100" y="3435350"/>
          <p14:tracePt t="37872" x="5619750" y="3429000"/>
          <p14:tracePt t="37885" x="5607050" y="3403600"/>
          <p14:tracePt t="37902" x="5607050" y="3378200"/>
          <p14:tracePt t="37918" x="5607050" y="3321050"/>
          <p14:tracePt t="37935" x="5613400" y="3276600"/>
          <p14:tracePt t="37952" x="5638800" y="3232150"/>
          <p14:tracePt t="37968" x="5683250" y="3200400"/>
          <p14:tracePt t="37985" x="5708650" y="3187700"/>
          <p14:tracePt t="38001" x="5753100" y="3194050"/>
          <p14:tracePt t="38018" x="5778500" y="3213100"/>
          <p14:tracePt t="38035" x="5803900" y="3251200"/>
          <p14:tracePt t="38051" x="5822950" y="3314700"/>
          <p14:tracePt t="38068" x="5829300" y="3359150"/>
          <p14:tracePt t="38085" x="5835650" y="3390900"/>
          <p14:tracePt t="38102" x="5829300" y="3448050"/>
          <p14:tracePt t="38118" x="5810250" y="3473450"/>
          <p14:tracePt t="38135" x="5772150" y="3505200"/>
          <p14:tracePt t="38152" x="5746750" y="3524250"/>
          <p14:tracePt t="38168" x="5715000" y="3543300"/>
          <p14:tracePt t="38185" x="5664200" y="3556000"/>
          <p14:tracePt t="38202" x="5638800" y="3556000"/>
          <p14:tracePt t="38218" x="5600700" y="3549650"/>
          <p14:tracePt t="38235" x="5575300" y="3536950"/>
          <p14:tracePt t="38252" x="5556250" y="3530600"/>
          <p14:tracePt t="38268" x="5543550" y="3517900"/>
          <p14:tracePt t="38285" x="5530850" y="3511550"/>
          <p14:tracePt t="38302" x="5524500" y="3486150"/>
          <p14:tracePt t="38318" x="5524500" y="3460750"/>
          <p14:tracePt t="38335" x="5530850" y="3422650"/>
          <p14:tracePt t="38352" x="5556250" y="3333750"/>
          <p14:tracePt t="38368" x="5581650" y="3270250"/>
          <p14:tracePt t="38372" x="5613400" y="3225800"/>
          <p14:tracePt t="38385" x="5638800" y="3187700"/>
          <p14:tracePt t="38402" x="5727700" y="3117850"/>
          <p14:tracePt t="38419" x="5784850" y="3086100"/>
          <p14:tracePt t="38435" x="5886450" y="3086100"/>
          <p14:tracePt t="38452" x="6000750" y="3111500"/>
          <p14:tracePt t="38468" x="6159500" y="3213100"/>
          <p14:tracePt t="38485" x="6248400" y="3289300"/>
          <p14:tracePt t="38502" x="6305550" y="3365500"/>
          <p14:tracePt t="38519" x="6343650" y="3454400"/>
          <p14:tracePt t="38535" x="6350000" y="3505200"/>
          <p14:tracePt t="38552" x="6350000" y="3549650"/>
          <p14:tracePt t="38569" x="6324600" y="3581400"/>
          <p14:tracePt t="38585" x="6299200" y="3619500"/>
          <p14:tracePt t="38602" x="6203950" y="3702050"/>
          <p14:tracePt t="38618" x="6127750" y="3733800"/>
          <p14:tracePt t="38635" x="6007100" y="3759200"/>
          <p14:tracePt t="38652" x="5924550" y="3759200"/>
          <p14:tracePt t="38668" x="5873750" y="3740150"/>
          <p14:tracePt t="38685" x="5784850" y="3683000"/>
          <p14:tracePt t="38702" x="5746750" y="3638550"/>
          <p14:tracePt t="38719" x="5721350" y="3600450"/>
          <p14:tracePt t="38735" x="5695950" y="3556000"/>
          <p14:tracePt t="38752" x="5689600" y="3524250"/>
          <p14:tracePt t="38769" x="5683250" y="3492500"/>
          <p14:tracePt t="38785" x="5683250" y="3460750"/>
          <p14:tracePt t="38802" x="5683250" y="3435350"/>
          <p14:tracePt t="38819" x="5689600" y="3403600"/>
          <p14:tracePt t="38835" x="5689600" y="3390900"/>
          <p14:tracePt t="38852" x="5702300" y="3378200"/>
          <p14:tracePt t="38868" x="5721350" y="3378200"/>
          <p14:tracePt t="38872" x="5727700" y="3378200"/>
          <p14:tracePt t="38885" x="5734050" y="3384550"/>
          <p14:tracePt t="38902" x="5753100" y="3416300"/>
          <p14:tracePt t="38918" x="5759450" y="3448050"/>
          <p14:tracePt t="38935" x="5759450" y="3505200"/>
          <p14:tracePt t="38952" x="5746750" y="3530600"/>
          <p14:tracePt t="38968" x="5715000" y="3568700"/>
          <p14:tracePt t="38985" x="5638800" y="3625850"/>
          <p14:tracePt t="39002" x="5588000" y="3657600"/>
          <p14:tracePt t="39018" x="5511800" y="3670300"/>
          <p14:tracePt t="39035" x="5480050" y="3670300"/>
          <p14:tracePt t="39052" x="5441950" y="3632200"/>
          <p14:tracePt t="39068" x="5410200" y="3575050"/>
          <p14:tracePt t="39085" x="5410200" y="3530600"/>
          <p14:tracePt t="39102" x="5410200" y="3416300"/>
          <p14:tracePt t="39118" x="5441950" y="3314700"/>
          <p14:tracePt t="39135" x="5505450" y="3206750"/>
          <p14:tracePt t="39152" x="5613400" y="3098800"/>
          <p14:tracePt t="39168" x="5695950" y="3054350"/>
          <p14:tracePt t="39185" x="5778500" y="3022600"/>
          <p14:tracePt t="39202" x="5918200" y="3022600"/>
          <p14:tracePt t="39219" x="6007100" y="3048000"/>
          <p14:tracePt t="39235" x="6178550" y="3149600"/>
          <p14:tracePt t="39252" x="6280150" y="3257550"/>
          <p14:tracePt t="39268" x="6369050" y="3409950"/>
          <p14:tracePt t="39285" x="6400800" y="3492500"/>
          <p14:tracePt t="39302" x="6407150" y="3536950"/>
          <p14:tracePt t="39319" x="6388100" y="3594100"/>
          <p14:tracePt t="39335" x="6350000" y="3625850"/>
          <p14:tracePt t="39352" x="6292850" y="3670300"/>
          <p14:tracePt t="39368" x="6178550" y="3714750"/>
          <p14:tracePt t="39385" x="6102350" y="3727450"/>
          <p14:tracePt t="39402" x="6013450" y="3708400"/>
          <p14:tracePt t="39418" x="5956300" y="3657600"/>
          <p14:tracePt t="39435" x="5918200" y="3606800"/>
          <p14:tracePt t="39452" x="5880100" y="3536950"/>
          <p14:tracePt t="39469" x="5873750" y="3473450"/>
          <p14:tracePt t="39485" x="5886450" y="3371850"/>
          <p14:tracePt t="39502" x="5924550" y="3302000"/>
          <p14:tracePt t="39519" x="5975350" y="3251200"/>
          <p14:tracePt t="39535" x="6032500" y="3225800"/>
          <p14:tracePt t="39552" x="6076950" y="3225800"/>
          <p14:tracePt t="39568" x="6165850" y="3263900"/>
          <p14:tracePt t="39585" x="6210300" y="3302000"/>
          <p14:tracePt t="39602" x="6242050" y="3346450"/>
          <p14:tracePt t="39618" x="6261100" y="3397250"/>
          <p14:tracePt t="39635" x="6261100" y="3416300"/>
          <p14:tracePt t="39652" x="6242050" y="3460750"/>
          <p14:tracePt t="39668" x="6210300" y="3486150"/>
          <p14:tracePt t="39686" x="6165850" y="3511550"/>
          <p14:tracePt t="39702" x="6115050" y="3530600"/>
          <p14:tracePt t="41607" x="6076950" y="3530600"/>
          <p14:tracePt t="41613" x="6045200" y="3530600"/>
          <p14:tracePt t="41620" x="6013450" y="3530600"/>
          <p14:tracePt t="41637" x="5956300" y="3530600"/>
          <p14:tracePt t="41653" x="5905500" y="3536950"/>
          <p14:tracePt t="41669" x="5842000" y="3556000"/>
          <p14:tracePt t="41686" x="5778500" y="3568700"/>
          <p14:tracePt t="41735" x="5600700" y="3613150"/>
          <p14:tracePt t="41785" x="5549900" y="3581400"/>
          <p14:tracePt t="41835" x="5568950" y="3498850"/>
          <p14:tracePt t="41852" x="5619750" y="3435350"/>
          <p14:tracePt t="41868" x="5689600" y="3384550"/>
          <p14:tracePt t="41872" x="5715000" y="3359150"/>
          <p14:tracePt t="41885" x="5797550" y="3327400"/>
          <p14:tracePt t="41902" x="5886450" y="3308350"/>
          <p14:tracePt t="41919" x="5988050" y="3321050"/>
          <p14:tracePt t="41935" x="6184900" y="3378200"/>
          <p14:tracePt t="41952" x="6318250" y="3454400"/>
          <p14:tracePt t="41969" x="6515100" y="3581400"/>
          <p14:tracePt t="41985" x="6610350" y="3670300"/>
          <p14:tracePt t="42002" x="6692900" y="3759200"/>
          <p14:tracePt t="42019" x="6731000" y="3835400"/>
          <p14:tracePt t="42035" x="6731000" y="3867150"/>
          <p14:tracePt t="42052" x="6705600" y="3898900"/>
          <p14:tracePt t="42069" x="6661150" y="3924300"/>
          <p14:tracePt t="42085" x="6597650" y="3956050"/>
          <p14:tracePt t="42102" x="6470650" y="4000500"/>
          <p14:tracePt t="42119" x="6375400" y="4006850"/>
          <p14:tracePt t="42135" x="6254750" y="4013200"/>
          <p14:tracePt t="42152" x="6203950" y="4006850"/>
          <p14:tracePt t="42169" x="6153150" y="3975100"/>
          <p14:tracePt t="42185" x="6108700" y="3943350"/>
          <p14:tracePt t="42202" x="6089650" y="3911600"/>
          <p14:tracePt t="42218" x="6076950" y="3892550"/>
          <p14:tracePt t="42235" x="6070600" y="3867150"/>
          <p14:tracePt t="42252" x="6070600" y="3854450"/>
          <p14:tracePt t="42268" x="6070600" y="3822700"/>
          <p14:tracePt t="42285" x="6083300" y="3803650"/>
          <p14:tracePt t="42302" x="6102350" y="3771900"/>
          <p14:tracePt t="42318" x="6108700" y="3752850"/>
          <p14:tracePt t="42335" x="6115050" y="3733800"/>
          <p14:tracePt t="42352" x="6134100" y="3714750"/>
          <p14:tracePt t="42368" x="6140450" y="3708400"/>
          <p14:tracePt t="42372" x="6146800" y="3708400"/>
          <p14:tracePt t="42385" x="6159500" y="3702050"/>
          <p14:tracePt t="42402" x="6172200" y="3695700"/>
          <p14:tracePt t="42419" x="6191250" y="3695700"/>
          <p14:tracePt t="42435" x="6242050" y="3695700"/>
          <p14:tracePt t="42452" x="6286500" y="3695700"/>
          <p14:tracePt t="42469" x="6381750" y="3695700"/>
          <p14:tracePt t="42485" x="6451600" y="3695700"/>
          <p14:tracePt t="42502" x="6508750" y="3702050"/>
          <p14:tracePt t="42519" x="6616700" y="3708400"/>
          <p14:tracePt t="42535" x="6699250" y="3714750"/>
          <p14:tracePt t="42552" x="6781800" y="3714750"/>
          <p14:tracePt t="42569" x="6883400" y="3708400"/>
          <p14:tracePt t="42585" x="6959600" y="3695700"/>
          <p14:tracePt t="42602" x="7086600" y="3683000"/>
          <p14:tracePt t="42619" x="7181850" y="3683000"/>
          <p14:tracePt t="42635" x="7251700" y="3670300"/>
          <p14:tracePt t="42652" x="7302500" y="3663950"/>
          <p14:tracePt t="42669" x="7327900" y="3663950"/>
          <p14:tracePt t="42685" x="7359650" y="3657600"/>
          <p14:tracePt t="42702" x="7372350" y="3657600"/>
          <p14:tracePt t="42719" x="7378700" y="3651250"/>
          <p14:tracePt t="42735" x="7385050" y="3644900"/>
          <p14:tracePt t="42769" x="7385050" y="3638550"/>
          <p14:tracePt t="42796" x="7385050" y="3632200"/>
          <p14:tracePt t="42970" x="7385050" y="3638550"/>
          <p14:tracePt t="43192" x="7385050" y="3644900"/>
          <p14:tracePt t="43199" x="7378700" y="3644900"/>
          <p14:tracePt t="43216" x="7378700" y="3651250"/>
          <p14:tracePt t="43220" x="7359650" y="3657600"/>
          <p14:tracePt t="43236" x="7334250" y="3670300"/>
          <p14:tracePt t="43252" x="7296150" y="3683000"/>
          <p14:tracePt t="43269" x="7258050" y="3695700"/>
          <p14:tracePt t="43286" x="7188200" y="3708400"/>
          <p14:tracePt t="43335" x="6832600" y="3727450"/>
          <p14:tracePt t="43385" x="5613400" y="3683000"/>
          <p14:tracePt t="43389" x="5334000" y="3670300"/>
          <p14:tracePt t="43435" x="3511550" y="3721100"/>
          <p14:tracePt t="43452" x="3244850" y="3765550"/>
          <p14:tracePt t="43468" x="3041650" y="3797300"/>
          <p14:tracePt t="43485" x="2806700" y="3841750"/>
          <p14:tracePt t="43502" x="2698750" y="3867150"/>
          <p14:tracePt t="43519" x="2609850" y="3873500"/>
          <p14:tracePt t="43535" x="2527300" y="3879850"/>
          <p14:tracePt t="43552" x="2482850" y="3886200"/>
          <p14:tracePt t="43569" x="2432050" y="3886200"/>
          <p14:tracePt t="43585" x="2413000" y="3886200"/>
          <p14:tracePt t="43602" x="2400300" y="3886200"/>
          <p14:tracePt t="43619" x="2374900" y="3886200"/>
          <p14:tracePt t="43635" x="2362200" y="3879850"/>
          <p14:tracePt t="43652" x="2343150" y="3873500"/>
          <p14:tracePt t="43669" x="2336800" y="3873500"/>
          <p14:tracePt t="43686" x="2330450" y="3873500"/>
          <p14:tracePt t="43719" x="2324100" y="3873500"/>
          <p14:tracePt t="43882" x="2330450" y="3879850"/>
          <p14:tracePt t="43889" x="2336800" y="3886200"/>
          <p14:tracePt t="43896" x="2349500" y="3898900"/>
          <p14:tracePt t="43904" x="2349500" y="3911600"/>
          <p14:tracePt t="43918" x="2368550" y="3930650"/>
          <p14:tracePt t="43935" x="2393950" y="3962400"/>
          <p14:tracePt t="43952" x="2413000" y="4006850"/>
          <p14:tracePt t="43969" x="2438400" y="4038600"/>
          <p14:tracePt t="43985" x="2457450" y="4064000"/>
          <p14:tracePt t="44002" x="2470150" y="4102100"/>
          <p14:tracePt t="44019" x="2482850" y="4108450"/>
          <p14:tracePt t="44035" x="2482850" y="4114800"/>
          <p14:tracePt t="44070" x="2489200" y="4114800"/>
          <p14:tracePt t="44077" x="2495550" y="4114800"/>
          <p14:tracePt t="44090" x="2501900" y="4114800"/>
          <p14:tracePt t="44102" x="2514600" y="4114800"/>
          <p14:tracePt t="44119" x="2552700" y="4095750"/>
          <p14:tracePt t="44135" x="2590800" y="4076700"/>
          <p14:tracePt t="44152" x="2616200" y="4064000"/>
          <p14:tracePt t="44169" x="2686050" y="4038600"/>
          <p14:tracePt t="44185" x="2755900" y="4000500"/>
          <p14:tracePt t="44202" x="2844800" y="3968750"/>
          <p14:tracePt t="44219" x="2914650" y="3949700"/>
          <p14:tracePt t="44235" x="3003550" y="3924300"/>
          <p14:tracePt t="44252" x="3187700" y="3886200"/>
          <p14:tracePt t="44269" x="3340100" y="3886200"/>
          <p14:tracePt t="44285" x="3486150" y="3898900"/>
          <p14:tracePt t="44302" x="3733800" y="3930650"/>
          <p14:tracePt t="44319" x="3886200" y="3962400"/>
          <p14:tracePt t="44335" x="4070350" y="4013200"/>
          <p14:tracePt t="44352" x="4184650" y="4051300"/>
          <p14:tracePt t="44369" x="4375150" y="4108450"/>
          <p14:tracePt t="44385" x="4502150" y="4133850"/>
          <p14:tracePt t="44402" x="4622800" y="4159250"/>
          <p14:tracePt t="44419" x="4800600" y="4191000"/>
          <p14:tracePt t="44435" x="4889500" y="4216400"/>
          <p14:tracePt t="44452" x="4984750" y="4235450"/>
          <p14:tracePt t="44469" x="5016500" y="4235450"/>
          <p14:tracePt t="44485" x="5035550" y="4235450"/>
          <p14:tracePt t="44502" x="5054600" y="4235450"/>
          <p14:tracePt t="44808" x="5092700" y="4216400"/>
          <p14:tracePt t="44815" x="5168900" y="4191000"/>
          <p14:tracePt t="44821" x="5245100" y="4165600"/>
          <p14:tracePt t="44835" x="5416550" y="4133850"/>
          <p14:tracePt t="44885" x="5962650" y="4165600"/>
          <p14:tracePt t="44935" x="6121400" y="4216400"/>
          <p14:tracePt t="44985" x="6140450" y="4222750"/>
          <p14:tracePt t="45002" x="6115050" y="4235450"/>
          <p14:tracePt t="45019" x="6064250" y="4241800"/>
          <p14:tracePt t="45035" x="5937250" y="4267200"/>
          <p14:tracePt t="45052" x="5645150" y="4292600"/>
          <p14:tracePt t="45069" x="5321300" y="4324350"/>
          <p14:tracePt t="45085" x="4724400" y="4394200"/>
          <p14:tracePt t="45102" x="4318000" y="4445000"/>
          <p14:tracePt t="45119" x="3873500" y="4546600"/>
          <p14:tracePt t="45135" x="3403600" y="4711700"/>
          <p14:tracePt t="45152" x="3079750" y="4851400"/>
          <p14:tracePt t="45169" x="2762250" y="4972050"/>
          <p14:tracePt t="45185" x="2628900" y="5022850"/>
          <p14:tracePt t="45202" x="2533650" y="5041900"/>
          <p14:tracePt t="45219" x="2451100" y="5067300"/>
          <p14:tracePt t="45235" x="2406650" y="5080000"/>
          <p14:tracePt t="45252" x="2368550" y="5086350"/>
          <p14:tracePt t="45269" x="2317750" y="5086350"/>
          <p14:tracePt t="45285" x="2292350" y="5086350"/>
          <p14:tracePt t="45302" x="2273300" y="5086350"/>
          <p14:tracePt t="45336" x="2266950" y="5086350"/>
          <p14:tracePt t="45352" x="2254250" y="5086350"/>
          <p14:tracePt t="45369" x="2247900" y="5086350"/>
          <p14:tracePt t="45373" x="2241550" y="5086350"/>
          <p14:tracePt t="45386" x="2235200" y="5086350"/>
          <p14:tracePt t="45402" x="2222500" y="5086350"/>
          <p14:tracePt t="45435" x="2228850" y="5067300"/>
          <p14:tracePt t="45452" x="2247900" y="5022850"/>
          <p14:tracePt t="45469" x="2324100" y="4921250"/>
          <p14:tracePt t="45485" x="2393950" y="4832350"/>
          <p14:tracePt t="45502" x="2470150" y="4762500"/>
          <p14:tracePt t="45519" x="2603500" y="4660900"/>
          <p14:tracePt t="45535" x="2686050" y="4616450"/>
          <p14:tracePt t="45552" x="2794000" y="4572000"/>
          <p14:tracePt t="45569" x="2857500" y="4552950"/>
          <p14:tracePt t="45585" x="2908300" y="4540250"/>
          <p14:tracePt t="45602" x="2978150" y="4521200"/>
          <p14:tracePt t="45619" x="3016250" y="4508500"/>
          <p14:tracePt t="45635" x="3073400" y="4495800"/>
          <p14:tracePt t="45652" x="3105150" y="4489450"/>
          <p14:tracePt t="45669" x="3130550" y="4483100"/>
          <p14:tracePt t="45685" x="3143250" y="4483100"/>
          <p14:tracePt t="45702" x="3155950" y="4476750"/>
          <p14:tracePt t="45719" x="3162300" y="4476750"/>
          <p14:tracePt t="45735" x="3175000" y="4476750"/>
          <p14:tracePt t="45752" x="3187700" y="4464050"/>
          <p14:tracePt t="45769" x="3194050" y="4464050"/>
          <p14:tracePt t="46012" x="3251200" y="4470400"/>
          <p14:tracePt t="46019" x="3340100" y="4470400"/>
          <p14:tracePt t="46029" x="3422650" y="4476750"/>
          <p14:tracePt t="46052" x="3702050" y="4521200"/>
          <p14:tracePt t="46069" x="3949700" y="4572000"/>
          <p14:tracePt t="46119" x="4229100" y="4635500"/>
          <p14:tracePt t="46169" x="4343400" y="4629150"/>
          <p14:tracePt t="46219" x="4502150" y="4622800"/>
          <p14:tracePt t="46235" x="4603750" y="4622800"/>
          <p14:tracePt t="46252" x="4673600" y="4629150"/>
          <p14:tracePt t="46269" x="4775200" y="4660900"/>
          <p14:tracePt t="46285" x="4845050" y="4679950"/>
          <p14:tracePt t="46302" x="4908550" y="4699000"/>
          <p14:tracePt t="46319" x="4978400" y="4724400"/>
          <p14:tracePt t="46335" x="4997450" y="4730750"/>
          <p14:tracePt t="46352" x="5003800" y="4730750"/>
          <p14:tracePt t="46369" x="5010150" y="4737100"/>
          <p14:tracePt t="46423" x="4997450" y="4737100"/>
          <p14:tracePt t="46429" x="4978400" y="4743450"/>
          <p14:tracePt t="46438" x="4953000" y="4756150"/>
          <p14:tracePt t="46452" x="4864100" y="4775200"/>
          <p14:tracePt t="46469" x="4756150" y="4787900"/>
          <p14:tracePt t="46485" x="4502150" y="4826000"/>
          <p14:tracePt t="46502" x="4311650" y="4838700"/>
          <p14:tracePt t="46519" x="4108450" y="4857750"/>
          <p14:tracePt t="46535" x="3822700" y="4902200"/>
          <p14:tracePt t="46552" x="3651250" y="4921250"/>
          <p14:tracePt t="46569" x="3403600" y="4953000"/>
          <p14:tracePt t="46586" x="3244850" y="4972050"/>
          <p14:tracePt t="46603" x="3092450" y="4997450"/>
          <p14:tracePt t="46619" x="2895600" y="5035550"/>
          <p14:tracePt t="46636" x="2774950" y="5060950"/>
          <p14:tracePt t="46652" x="2603500" y="5086350"/>
          <p14:tracePt t="46669" x="2520950" y="5099050"/>
          <p14:tracePt t="46686" x="2463800" y="5105400"/>
          <p14:tracePt t="46702" x="2387600" y="5118100"/>
          <p14:tracePt t="46719" x="2343150" y="5124450"/>
          <p14:tracePt t="46735" x="2273300" y="5130800"/>
          <p14:tracePt t="46752" x="2228850" y="5130800"/>
          <p14:tracePt t="46769" x="2203450" y="5130800"/>
          <p14:tracePt t="46785" x="2159000" y="5118100"/>
          <p14:tracePt t="46802" x="2133600" y="5111750"/>
          <p14:tracePt t="46819" x="2095500" y="5080000"/>
          <p14:tracePt t="46835" x="2057400" y="5060950"/>
          <p14:tracePt t="46852" x="2025650" y="5041900"/>
          <p14:tracePt t="46869" x="1987550" y="5016500"/>
          <p14:tracePt t="46885" x="1968500" y="4991100"/>
          <p14:tracePt t="46902" x="1943100" y="4933950"/>
          <p14:tracePt t="46919" x="1936750" y="4895850"/>
          <p14:tracePt t="46935" x="1936750" y="4857750"/>
          <p14:tracePt t="46952" x="1943100" y="4826000"/>
          <p14:tracePt t="46969" x="1955800" y="4819650"/>
          <p14:tracePt t="46985" x="1968500" y="4800600"/>
          <p14:tracePt t="47002" x="1974850" y="4800600"/>
          <p14:tracePt t="47019" x="1981200" y="4800600"/>
          <p14:tracePt t="47035" x="1987550" y="4800600"/>
          <p14:tracePt t="47119" x="1987550" y="4806950"/>
          <p14:tracePt t="47126" x="1987550" y="4813300"/>
          <p14:tracePt t="47135" x="1987550" y="4819650"/>
          <p14:tracePt t="47152" x="1981200" y="4832350"/>
          <p14:tracePt t="47169" x="1974850" y="4857750"/>
          <p14:tracePt t="47185" x="1968500" y="4864100"/>
          <p14:tracePt t="47202" x="1968500" y="4870450"/>
          <p14:tracePt t="47258" x="1962150" y="4870450"/>
          <p14:tracePt t="47307" x="1962150" y="4864100"/>
          <p14:tracePt t="47320" x="1962150" y="4851400"/>
          <p14:tracePt t="47327" x="1962150" y="4838700"/>
          <p14:tracePt t="47335" x="1968500" y="4832350"/>
          <p14:tracePt t="47352" x="1968500" y="4800600"/>
          <p14:tracePt t="47369" x="1974850" y="4762500"/>
          <p14:tracePt t="47385" x="1974850" y="4743450"/>
          <p14:tracePt t="47402" x="1974850" y="4737100"/>
          <p14:tracePt t="47419" x="1974850" y="4724400"/>
          <p14:tracePt t="47726" x="1955800" y="4718050"/>
          <p14:tracePt t="47732" x="1879600" y="4692650"/>
          <p14:tracePt t="47740" x="1809750" y="4667250"/>
          <p14:tracePt t="47754" x="1752600" y="4635500"/>
          <p14:tracePt t="47771" x="1511300" y="4483100"/>
          <p14:tracePt t="47788" x="1358900" y="4368800"/>
          <p14:tracePt t="47803" x="1219200" y="4241800"/>
          <p14:tracePt t="47852" x="895350" y="3689350"/>
          <p14:tracePt t="47902" x="882650" y="3028950"/>
          <p14:tracePt t="47952" x="1104900" y="2438400"/>
          <p14:tracePt t="47969" x="1219200" y="2286000"/>
          <p14:tracePt t="47986" x="1384300" y="2089150"/>
          <p14:tracePt t="48002" x="1498600" y="1987550"/>
          <p14:tracePt t="48019" x="1644650" y="1911350"/>
          <p14:tracePt t="48035" x="1885950" y="1854200"/>
          <p14:tracePt t="48052" x="2051050" y="1847850"/>
          <p14:tracePt t="48069" x="2432050" y="1917700"/>
          <p14:tracePt t="48085" x="2717800" y="2012950"/>
          <p14:tracePt t="48102" x="2990850" y="2120900"/>
          <p14:tracePt t="48119" x="3308350" y="2311400"/>
          <p14:tracePt t="48136" x="3416300" y="2406650"/>
          <p14:tracePt t="48152" x="3517900" y="2540000"/>
          <p14:tracePt t="48169" x="3581400" y="2654300"/>
          <p14:tracePt t="48186" x="3657600" y="2787650"/>
          <p14:tracePt t="48202" x="3746500" y="3022600"/>
          <p14:tracePt t="48219" x="3784600" y="3194050"/>
          <p14:tracePt t="48236" x="3803650" y="3448050"/>
          <p14:tracePt t="48252" x="3765550" y="3594100"/>
          <p14:tracePt t="48269" x="3708400" y="3733800"/>
          <p14:tracePt t="48286" x="3562350" y="3962400"/>
          <p14:tracePt t="48302" x="3441700" y="4089400"/>
          <p14:tracePt t="48319" x="3314700" y="4184650"/>
          <p14:tracePt t="48336" x="3067050" y="4254500"/>
          <p14:tracePt t="48352" x="2895600" y="4254500"/>
          <p14:tracePt t="48369" x="2616200" y="4216400"/>
          <p14:tracePt t="48386" x="2438400" y="4178300"/>
          <p14:tracePt t="48402" x="2273300" y="4121150"/>
          <p14:tracePt t="48419" x="2076450" y="4006850"/>
          <p14:tracePt t="48436" x="1962150" y="3937000"/>
          <p14:tracePt t="48452" x="1835150" y="3835400"/>
          <p14:tracePt t="48469" x="1790700" y="3778250"/>
          <p14:tracePt t="48486" x="1752600" y="3727450"/>
          <p14:tracePt t="48502" x="1714500" y="3625850"/>
          <p14:tracePt t="48519" x="1695450" y="3549650"/>
          <p14:tracePt t="48536" x="1682750" y="3435350"/>
          <p14:tracePt t="48552" x="1676400" y="3378200"/>
          <p14:tracePt t="48569" x="1676400" y="3327400"/>
          <p14:tracePt t="48586" x="1676400" y="3251200"/>
          <p14:tracePt t="48602" x="1689100" y="3181350"/>
          <p14:tracePt t="48619" x="1714500" y="3079750"/>
          <p14:tracePt t="48636" x="1727200" y="3016250"/>
          <p14:tracePt t="48653" x="1733550" y="2984500"/>
          <p14:tracePt t="48669" x="1746250" y="2946400"/>
          <p14:tracePt t="48686" x="1765300" y="2921000"/>
          <p14:tracePt t="48702" x="1803400" y="2876550"/>
          <p14:tracePt t="48719" x="1841500" y="2844800"/>
          <p14:tracePt t="48735" x="1879600" y="2819400"/>
          <p14:tracePt t="48752" x="1924050" y="2787650"/>
          <p14:tracePt t="48769" x="1949450" y="2774950"/>
          <p14:tracePt t="48785" x="2019300" y="2743200"/>
          <p14:tracePt t="48802" x="2063750" y="2717800"/>
          <p14:tracePt t="48819" x="2139950" y="2705100"/>
          <p14:tracePt t="48836" x="2273300" y="2698750"/>
          <p14:tracePt t="48852" x="2374900" y="2717800"/>
          <p14:tracePt t="48869" x="2533650" y="2781300"/>
          <p14:tracePt t="48886" x="2635250" y="2825750"/>
          <p14:tracePt t="48902" x="2743200" y="2889250"/>
          <p14:tracePt t="48919" x="2889250" y="2971800"/>
          <p14:tracePt t="48936" x="2984500" y="3028950"/>
          <p14:tracePt t="48952" x="3098800" y="3117850"/>
          <p14:tracePt t="48969" x="3143250" y="3181350"/>
          <p14:tracePt t="48985" x="3162300" y="3219450"/>
          <p14:tracePt t="49002" x="3175000" y="3257550"/>
          <p14:tracePt t="49019" x="3175000" y="3263900"/>
          <p14:tracePt t="49035" x="3175000" y="3276600"/>
          <p14:tracePt t="49052" x="3175000" y="3289300"/>
          <p14:tracePt t="49069" x="3175000" y="3308350"/>
          <p14:tracePt t="49085" x="3149600" y="3340100"/>
          <p14:tracePt t="49102" x="3124200" y="3378200"/>
          <p14:tracePt t="49119" x="3105150" y="3403600"/>
          <p14:tracePt t="49136" x="3073400" y="3435350"/>
          <p14:tracePt t="49152" x="3054350" y="3448050"/>
          <p14:tracePt t="49169" x="3035300" y="3454400"/>
          <p14:tracePt t="49186" x="3022600" y="3460750"/>
          <p14:tracePt t="49202" x="3009900" y="3467100"/>
          <p14:tracePt t="49219" x="2990850" y="3467100"/>
          <p14:tracePt t="49236" x="2984500" y="3467100"/>
          <p14:tracePt t="49252" x="2978150" y="3467100"/>
          <p14:tracePt t="49294" x="2971800" y="3467100"/>
          <p14:tracePt t="49357" x="2971800" y="3460750"/>
          <p14:tracePt t="49372" x="2965450" y="3454400"/>
          <p14:tracePt t="49378" x="2959100" y="3448050"/>
          <p14:tracePt t="49385" x="2959100" y="3441700"/>
          <p14:tracePt t="49403" x="2952750" y="3429000"/>
          <p14:tracePt t="49419" x="2946400" y="3422650"/>
          <p14:tracePt t="49452" x="2946400" y="3416300"/>
          <p14:tracePt t="49510" x="2940050" y="3409950"/>
          <p14:tracePt t="55015" x="2990850" y="3403600"/>
          <p14:tracePt t="55021" x="3067050" y="3390900"/>
          <p14:tracePt t="55034" x="3200400" y="3359150"/>
          <p14:tracePt t="55040" x="3321050" y="3352800"/>
          <p14:tracePt t="55070" x="3816350" y="3352800"/>
          <p14:tracePt t="55086" x="4241800" y="3384550"/>
          <p14:tracePt t="55136" x="5334000" y="3543300"/>
          <p14:tracePt t="55186" x="6057900" y="3651250"/>
          <p14:tracePt t="55236" x="6369050" y="3651250"/>
          <p14:tracePt t="55253" x="6400800" y="3644900"/>
          <p14:tracePt t="55269" x="6407150" y="3638550"/>
          <p14:tracePt t="55286" x="6394450" y="3619500"/>
          <p14:tracePt t="55303" x="6350000" y="3568700"/>
          <p14:tracePt t="55726" x="6400800" y="3600450"/>
          <p14:tracePt t="55734" x="6470650" y="3638550"/>
          <p14:tracePt t="55745" x="6546850" y="3695700"/>
          <p14:tracePt t="55754" x="6743700" y="3835400"/>
          <p14:tracePt t="55770" x="6959600" y="4019550"/>
          <p14:tracePt t="55788" x="7219950" y="4267200"/>
          <p14:tracePt t="55803" x="7493000" y="4552950"/>
          <p14:tracePt t="55853" x="7886700" y="5137150"/>
          <p14:tracePt t="55903" x="7950200" y="5308600"/>
          <p14:tracePt t="55953" x="7950200" y="5365750"/>
          <p14:tracePt t="55969" x="7943850" y="5372100"/>
          <p14:tracePt t="56007" x="7937500" y="5372100"/>
          <p14:tracePt t="56026" x="7924800" y="5365750"/>
          <p14:tracePt t="56036" x="7918450" y="5353050"/>
          <p14:tracePt t="56053" x="7886700" y="5327650"/>
          <p14:tracePt t="56418" x="7931150" y="5346700"/>
          <p14:tracePt t="56425" x="7988300" y="5378450"/>
          <p14:tracePt t="56436" x="8039100" y="5410200"/>
          <p14:tracePt t="56453" x="8223250" y="5562600"/>
          <p14:tracePt t="56471" x="8350250" y="5664200"/>
          <p14:tracePt t="56489" x="8458200" y="5734050"/>
          <p14:tracePt t="56536" x="8629650" y="5911850"/>
          <p14:tracePt t="56586" x="8636000" y="5988050"/>
          <p14:tracePt t="56636" x="8636000" y="6032500"/>
          <p14:tracePt t="56653" x="8636000" y="6045200"/>
          <p14:tracePt t="56686" x="8629650" y="6045200"/>
          <p14:tracePt t="56739" x="8636000" y="6038850"/>
          <p14:tracePt t="56745" x="8636000" y="6026150"/>
          <p14:tracePt t="56753" x="8642350" y="6019800"/>
          <p14:tracePt t="56769" x="8667750" y="5988050"/>
          <p14:tracePt t="56786" x="8699500" y="5956300"/>
          <p14:tracePt t="56803" x="8737600" y="5924550"/>
          <p14:tracePt t="56819" x="8775700" y="5924550"/>
          <p14:tracePt t="56836" x="8851900" y="5930900"/>
          <p14:tracePt t="56853" x="8902700" y="5956300"/>
          <p14:tracePt t="56870" x="8959850" y="5994400"/>
          <p14:tracePt t="56873" x="8985250" y="6026150"/>
          <p14:tracePt t="56886" x="9029700" y="6064250"/>
          <p14:tracePt t="56903" x="9055100" y="6102350"/>
          <p14:tracePt t="56919" x="9080500" y="6127750"/>
          <p14:tracePt t="56936" x="9080500" y="6134100"/>
          <p14:tracePt t="56954" x="9080500" y="6140450"/>
          <p14:tracePt t="56969" x="9080500" y="6146800"/>
          <p14:tracePt t="57016" x="9074150" y="6146800"/>
          <p14:tracePt t="57030" x="9061450" y="6140450"/>
          <p14:tracePt t="57038" x="9055100" y="6121400"/>
          <p14:tracePt t="57053" x="9023350" y="6076950"/>
          <p14:tracePt t="57069" x="8985250" y="6007100"/>
          <p14:tracePt t="57086" x="8915400" y="5886450"/>
          <p14:tracePt t="57103" x="8877300" y="5810250"/>
          <p14:tracePt t="57119" x="8845550" y="5759450"/>
          <p14:tracePt t="57136" x="8801100" y="5676900"/>
          <p14:tracePt t="57153" x="8763000" y="5626100"/>
          <p14:tracePt t="57169" x="8724900" y="5524500"/>
          <p14:tracePt t="57186" x="8718550" y="5492750"/>
        </p14:tracePtLst>
      </p14:laserTraceLst>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a:xfrm>
            <a:off x="685800" y="260350"/>
            <a:ext cx="7772400" cy="1143000"/>
          </a:xfrm>
        </p:spPr>
        <p:txBody>
          <a:bodyPr/>
          <a:lstStyle/>
          <a:p>
            <a:r>
              <a:rPr lang="en-US" altLang="en-US" sz="3600" b="1">
                <a:solidFill>
                  <a:schemeClr val="bg1"/>
                </a:solidFill>
                <a:latin typeface="Comic Sans MS" panose="030F0702030302020204" pitchFamily="66" charset="0"/>
              </a:rPr>
              <a:t>ENVIRONMENT</a:t>
            </a:r>
          </a:p>
        </p:txBody>
      </p:sp>
      <p:sp>
        <p:nvSpPr>
          <p:cNvPr id="164867" name="Rectangle 3"/>
          <p:cNvSpPr>
            <a:spLocks noGrp="1" noChangeArrowheads="1"/>
          </p:cNvSpPr>
          <p:nvPr>
            <p:ph type="body" idx="1"/>
          </p:nvPr>
        </p:nvSpPr>
        <p:spPr>
          <a:xfrm>
            <a:off x="539750" y="1628775"/>
            <a:ext cx="8064500" cy="2808288"/>
          </a:xfrm>
          <a:solidFill>
            <a:schemeClr val="bg1"/>
          </a:solidFill>
        </p:spPr>
        <p:txBody>
          <a:bodyPr/>
          <a:lstStyle/>
          <a:p>
            <a:pPr algn="ctr" rtl="0">
              <a:buFontTx/>
              <a:buNone/>
            </a:pPr>
            <a:r>
              <a:rPr lang="en-US" altLang="en-US">
                <a:latin typeface="Comic Sans MS" panose="030F0702030302020204" pitchFamily="66" charset="0"/>
              </a:rPr>
              <a:t>Crowding</a:t>
            </a:r>
          </a:p>
          <a:p>
            <a:pPr algn="ctr" rtl="0">
              <a:buFontTx/>
              <a:buNone/>
            </a:pPr>
            <a:r>
              <a:rPr lang="en-US" altLang="en-US">
                <a:latin typeface="Comic Sans MS" panose="030F0702030302020204" pitchFamily="66" charset="0"/>
              </a:rPr>
              <a:t>Atmosphere</a:t>
            </a:r>
          </a:p>
          <a:p>
            <a:pPr algn="ctr" rtl="0">
              <a:buFontTx/>
              <a:buNone/>
            </a:pPr>
            <a:r>
              <a:rPr lang="en-US" altLang="en-US">
                <a:latin typeface="Comic Sans MS" panose="030F0702030302020204" pitchFamily="66" charset="0"/>
              </a:rPr>
              <a:t>Modes of communication </a:t>
            </a:r>
            <a:r>
              <a:rPr lang="en-US" altLang="en-US" sz="2800">
                <a:latin typeface="Comic Sans MS" panose="030F0702030302020204" pitchFamily="66" charset="0"/>
              </a:rPr>
              <a:t>– phenomena in the environment that bring host and agent together, such as vector, vehicle, reservoir</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962819756"/>
      </p:ext>
    </p:extLst>
  </p:cSld>
  <p:clrMapOvr>
    <a:masterClrMapping/>
  </p:clrMapOvr>
  <mc:AlternateContent xmlns:mc="http://schemas.openxmlformats.org/markup-compatibility/2006">
    <mc:Choice xmlns:p14="http://schemas.microsoft.com/office/powerpoint/2010/main" Requires="p14">
      <p:transition spd="slow" p14:dur="2000" advTm="22367"/>
    </mc:Choice>
    <mc:Fallback>
      <p:transition spd="slow" advTm="223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3067" x="8712200" y="5492750"/>
          <p14:tracePt t="13078" x="8705850" y="5492750"/>
          <p14:tracePt t="13085" x="8693150" y="5486400"/>
          <p14:tracePt t="13089" x="8680450" y="5480050"/>
          <p14:tracePt t="13104" x="8655050" y="5480050"/>
          <p14:tracePt t="13121" x="8610600" y="5467350"/>
          <p14:tracePt t="13138" x="8559800" y="5448300"/>
          <p14:tracePt t="13154" x="8509000" y="5435600"/>
          <p14:tracePt t="13204" x="8274050" y="5295900"/>
          <p14:tracePt t="13207" x="8216900" y="5264150"/>
          <p14:tracePt t="13254" x="7912100" y="5003800"/>
          <p14:tracePt t="13304" x="7727950" y="4565650"/>
          <p14:tracePt t="13320" x="7721600" y="4470400"/>
          <p14:tracePt t="13337" x="7721600" y="4381500"/>
          <p14:tracePt t="13354" x="7734300" y="4210050"/>
          <p14:tracePt t="13370" x="7759700" y="4089400"/>
          <p14:tracePt t="13387" x="7797800" y="3987800"/>
          <p14:tracePt t="13403" x="7835900" y="3867150"/>
          <p14:tracePt t="13667" x="7721600" y="3797300"/>
          <p14:tracePt t="13678" x="7531100" y="3683000"/>
          <p14:tracePt t="13685" x="7340600" y="3568700"/>
          <p14:tracePt t="13689" x="7150100" y="3454400"/>
          <p14:tracePt t="13704" x="6680200" y="3181350"/>
          <p14:tracePt t="13754" x="5289550" y="2362200"/>
          <p14:tracePt t="13804" x="4895850" y="2038350"/>
          <p14:tracePt t="13853" x="4851400" y="1981200"/>
          <p14:tracePt t="13912" x="4851400" y="1987550"/>
          <p14:tracePt t="13925" x="4845050" y="1993900"/>
          <p14:tracePt t="13932" x="4838700" y="2019300"/>
          <p14:tracePt t="13940" x="4832350" y="2038350"/>
          <p14:tracePt t="13954" x="4813300" y="2070100"/>
          <p14:tracePt t="13970" x="4800600" y="2114550"/>
          <p14:tracePt t="13987" x="4781550" y="2139950"/>
          <p14:tracePt t="14004" x="4768850" y="2159000"/>
          <p14:tracePt t="14037" x="4756150" y="2159000"/>
          <p14:tracePt t="14054" x="4743450" y="2146300"/>
          <p14:tracePt t="14070" x="4724400" y="2127250"/>
          <p14:tracePt t="14087" x="4699000" y="2057400"/>
          <p14:tracePt t="14104" x="4673600" y="1987550"/>
          <p14:tracePt t="14120" x="4641850" y="1847850"/>
          <p14:tracePt t="14137" x="4635500" y="1771650"/>
          <p14:tracePt t="14154" x="4629150" y="1682750"/>
          <p14:tracePt t="14170" x="4610100" y="1562100"/>
          <p14:tracePt t="14187" x="4603750" y="1504950"/>
          <p14:tracePt t="14203" x="4610100" y="1454150"/>
          <p14:tracePt t="14220" x="4622800" y="1441450"/>
          <p14:tracePt t="14237" x="4648200" y="1403350"/>
          <p14:tracePt t="14519" x="4641850" y="1409700"/>
          <p14:tracePt t="14525" x="4641850" y="1416050"/>
          <p14:tracePt t="14537" x="4629150" y="1428750"/>
          <p14:tracePt t="14554" x="4616450" y="1454150"/>
          <p14:tracePt t="14572" x="4610100" y="1473200"/>
          <p14:tracePt t="14588" x="4610100" y="1492250"/>
          <p14:tracePt t="14637" x="4635500" y="1549400"/>
          <p14:tracePt t="14687" x="4673600" y="1581150"/>
          <p14:tracePt t="14737" x="4756150" y="1606550"/>
          <p14:tracePt t="14754" x="4800600" y="1612900"/>
          <p14:tracePt t="14770" x="4832350" y="1625600"/>
          <p14:tracePt t="14787" x="4870450" y="1638300"/>
          <p14:tracePt t="14803" x="4940300" y="1670050"/>
          <p14:tracePt t="14820" x="4978400" y="1689100"/>
          <p14:tracePt t="14837" x="5067300" y="1752600"/>
          <p14:tracePt t="14854" x="5143500" y="1803400"/>
          <p14:tracePt t="14870" x="5232400" y="1885950"/>
          <p14:tracePt t="14887" x="5378450" y="2012950"/>
          <p14:tracePt t="14904" x="5461000" y="2108200"/>
          <p14:tracePt t="14920" x="5518150" y="2216150"/>
          <p14:tracePt t="14937" x="5588000" y="2406650"/>
          <p14:tracePt t="14954" x="5600700" y="2533650"/>
          <p14:tracePt t="14970" x="5607050" y="2686050"/>
          <p14:tracePt t="14987" x="5581650" y="2787650"/>
          <p14:tracePt t="15004" x="5530850" y="2901950"/>
          <p14:tracePt t="15020" x="5429250" y="3022600"/>
          <p14:tracePt t="15037" x="5334000" y="3092450"/>
          <p14:tracePt t="15053" x="5156200" y="3136900"/>
          <p14:tracePt t="15070" x="5029200" y="3143250"/>
          <p14:tracePt t="15087" x="4870450" y="3143250"/>
          <p14:tracePt t="15103" x="4616450" y="3117850"/>
          <p14:tracePt t="15120" x="4476750" y="3098800"/>
          <p14:tracePt t="15137" x="4254500" y="3048000"/>
          <p14:tracePt t="15154" x="4133850" y="3016250"/>
          <p14:tracePt t="15170" x="4051300" y="2990850"/>
          <p14:tracePt t="15174" x="4019550" y="2965450"/>
          <p14:tracePt t="15187" x="3968750" y="2921000"/>
          <p14:tracePt t="15204" x="3924300" y="2851150"/>
          <p14:tracePt t="15220" x="3892550" y="2768600"/>
          <p14:tracePt t="15237" x="3879850" y="2698750"/>
          <p14:tracePt t="15254" x="3879850" y="2635250"/>
          <p14:tracePt t="15270" x="3898900" y="2457450"/>
          <p14:tracePt t="15287" x="3937000" y="2336800"/>
          <p14:tracePt t="15304" x="4006850" y="2190750"/>
          <p14:tracePt t="15320" x="4083050" y="2089150"/>
          <p14:tracePt t="15337" x="4159250" y="2012950"/>
          <p14:tracePt t="15354" x="4273550" y="1943100"/>
          <p14:tracePt t="15370" x="4349750" y="1943100"/>
          <p14:tracePt t="15387" x="4514850" y="1993900"/>
          <p14:tracePt t="15404" x="4673600" y="2082800"/>
          <p14:tracePt t="15420" x="4806950" y="2165350"/>
          <p14:tracePt t="15437" x="4965700" y="2336800"/>
          <p14:tracePt t="15454" x="5035550" y="2482850"/>
          <p14:tracePt t="15470" x="5080000" y="2679700"/>
          <p14:tracePt t="15487" x="5086350" y="2774950"/>
          <p14:tracePt t="15504" x="5073650" y="2863850"/>
          <p14:tracePt t="15520" x="5029200" y="3022600"/>
          <p14:tracePt t="15537" x="4965700" y="3117850"/>
          <p14:tracePt t="15554" x="4870450" y="3200400"/>
          <p14:tracePt t="15570" x="4667250" y="3270250"/>
          <p14:tracePt t="15587" x="4552950" y="3282950"/>
          <p14:tracePt t="15603" x="4419600" y="3282950"/>
          <p14:tracePt t="15620" x="4318000" y="3251200"/>
          <p14:tracePt t="15637" x="4222750" y="3213100"/>
          <p14:tracePt t="15654" x="4108450" y="3111500"/>
          <p14:tracePt t="15671" x="4051300" y="3041650"/>
          <p14:tracePt t="15674" x="4025900" y="2997200"/>
          <p14:tracePt t="15687" x="3987800" y="2914650"/>
          <p14:tracePt t="15704" x="3962400" y="2832100"/>
          <p14:tracePt t="15721" x="3962400" y="2724150"/>
          <p14:tracePt t="15737" x="3987800" y="2495550"/>
          <p14:tracePt t="15754" x="4038600" y="2343150"/>
          <p14:tracePt t="15770" x="4146550" y="2133600"/>
          <p14:tracePt t="15787" x="4241800" y="2006600"/>
          <p14:tracePt t="15804" x="4343400" y="1905000"/>
          <p14:tracePt t="15820" x="4495800" y="1809750"/>
          <p14:tracePt t="15837" x="4622800" y="1784350"/>
          <p14:tracePt t="15854" x="4883150" y="1822450"/>
          <p14:tracePt t="15870" x="5035550" y="1892300"/>
          <p14:tracePt t="15887" x="5219700" y="2019300"/>
          <p14:tracePt t="15904" x="5505450" y="2247900"/>
          <p14:tracePt t="15920" x="5626100" y="2393950"/>
          <p14:tracePt t="15937" x="5746750" y="2616200"/>
          <p14:tracePt t="15954" x="5772150" y="2730500"/>
          <p14:tracePt t="15970" x="5778500" y="2794000"/>
          <p14:tracePt t="15987" x="5759450" y="2882900"/>
          <p14:tracePt t="16004" x="5740400" y="2921000"/>
          <p14:tracePt t="16020" x="5683250" y="2997200"/>
          <p14:tracePt t="16037" x="5632450" y="3022600"/>
          <p14:tracePt t="16054" x="5619750" y="3028950"/>
        </p14:tracePtLst>
      </p14:laserTraceLst>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pPr rtl="0"/>
            <a:r>
              <a:rPr lang="en-US" altLang="en-US" b="1" dirty="0">
                <a:solidFill>
                  <a:srgbClr val="FFC000"/>
                </a:solidFill>
              </a:rPr>
              <a:t>CONTROL METHODS</a:t>
            </a:r>
          </a:p>
        </p:txBody>
      </p:sp>
      <p:sp>
        <p:nvSpPr>
          <p:cNvPr id="55299" name="Rectangle 3"/>
          <p:cNvSpPr>
            <a:spLocks noGrp="1" noChangeArrowheads="1"/>
          </p:cNvSpPr>
          <p:nvPr>
            <p:ph type="body" idx="1"/>
          </p:nvPr>
        </p:nvSpPr>
        <p:spPr/>
        <p:txBody>
          <a:bodyPr/>
          <a:lstStyle/>
          <a:p>
            <a:pPr marL="609600" indent="-609600" algn="l" rtl="0">
              <a:buFont typeface="Wingdings" panose="05000000000000000000" pitchFamily="2" charset="2"/>
              <a:buChar char="Ø"/>
            </a:pPr>
            <a:r>
              <a:rPr lang="en-US" altLang="en-US" dirty="0">
                <a:solidFill>
                  <a:schemeClr val="bg1"/>
                </a:solidFill>
              </a:rPr>
              <a:t>VACCINATION</a:t>
            </a:r>
          </a:p>
          <a:p>
            <a:pPr marL="609600" indent="-609600" algn="l" rtl="0">
              <a:buFont typeface="Wingdings" panose="05000000000000000000" pitchFamily="2" charset="2"/>
              <a:buNone/>
            </a:pPr>
            <a:endParaRPr lang="en-US" altLang="en-US" dirty="0">
              <a:solidFill>
                <a:schemeClr val="bg1"/>
              </a:solidFill>
            </a:endParaRPr>
          </a:p>
          <a:p>
            <a:pPr marL="609600" indent="-609600" algn="l" rtl="0">
              <a:buFont typeface="Wingdings" panose="05000000000000000000" pitchFamily="2" charset="2"/>
              <a:buChar char="Ø"/>
            </a:pPr>
            <a:r>
              <a:rPr lang="en-US" altLang="en-US" sz="2800" dirty="0">
                <a:solidFill>
                  <a:schemeClr val="bg1"/>
                </a:solidFill>
              </a:rPr>
              <a:t>ENVIRONMENTAL CONTROL</a:t>
            </a:r>
          </a:p>
          <a:p>
            <a:pPr marL="609600" indent="-609600" algn="l" rtl="0">
              <a:buFont typeface="Wingdings" panose="05000000000000000000" pitchFamily="2" charset="2"/>
              <a:buAutoNum type="alphaLcParenR"/>
            </a:pPr>
            <a:r>
              <a:rPr lang="en-US" altLang="en-US" sz="2800" dirty="0">
                <a:solidFill>
                  <a:schemeClr val="bg1"/>
                </a:solidFill>
              </a:rPr>
              <a:t>Personal Hygiene </a:t>
            </a:r>
          </a:p>
          <a:p>
            <a:pPr marL="609600" indent="-609600" algn="l" rtl="0">
              <a:buFont typeface="Wingdings" panose="05000000000000000000" pitchFamily="2" charset="2"/>
              <a:buAutoNum type="alphaLcParenR"/>
            </a:pPr>
            <a:r>
              <a:rPr lang="en-US" altLang="en-US" sz="2800" dirty="0">
                <a:solidFill>
                  <a:schemeClr val="bg1"/>
                </a:solidFill>
              </a:rPr>
              <a:t>Protection of food </a:t>
            </a:r>
          </a:p>
          <a:p>
            <a:pPr marL="609600" indent="-609600" algn="l" rtl="0">
              <a:buFont typeface="Wingdings" panose="05000000000000000000" pitchFamily="2" charset="2"/>
              <a:buAutoNum type="alphaLcParenR"/>
            </a:pPr>
            <a:r>
              <a:rPr lang="en-US" altLang="en-US" sz="2800" dirty="0">
                <a:solidFill>
                  <a:schemeClr val="bg1"/>
                </a:solidFill>
              </a:rPr>
              <a:t>Water Supplies </a:t>
            </a:r>
          </a:p>
          <a:p>
            <a:pPr marL="609600" indent="-609600" algn="l" rtl="0">
              <a:buFont typeface="Wingdings" panose="05000000000000000000" pitchFamily="2" charset="2"/>
              <a:buAutoNum type="alphaLcParenR"/>
            </a:pPr>
            <a:r>
              <a:rPr lang="en-US" altLang="en-US" sz="2800" dirty="0">
                <a:solidFill>
                  <a:schemeClr val="bg1"/>
                </a:solidFill>
              </a:rPr>
              <a:t>Sanitation</a:t>
            </a:r>
          </a:p>
          <a:p>
            <a:pPr marL="609600" indent="-609600" algn="l" rtl="0">
              <a:buFont typeface="Wingdings" panose="05000000000000000000" pitchFamily="2" charset="2"/>
              <a:buAutoNum type="alphaLcParenR"/>
            </a:pPr>
            <a:r>
              <a:rPr lang="en-US" altLang="en-US" sz="2800" dirty="0">
                <a:solidFill>
                  <a:schemeClr val="bg1"/>
                </a:solidFill>
              </a:rPr>
              <a:t>Vector control</a:t>
            </a:r>
          </a:p>
          <a:p>
            <a:pPr marL="609600" indent="-609600" algn="l" rtl="0">
              <a:buFont typeface="Wingdings" panose="05000000000000000000" pitchFamily="2" charset="2"/>
              <a:buAutoNum type="alphaLcParenR"/>
            </a:pPr>
            <a:endParaRPr lang="en-US" altLang="en-US" sz="2800" dirty="0"/>
          </a:p>
        </p:txBody>
      </p:sp>
      <p:pic>
        <p:nvPicPr>
          <p:cNvPr id="55301" name="Picture 5" descr="hand_washi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6463" y="3213100"/>
            <a:ext cx="863600" cy="742950"/>
          </a:xfrm>
          <a:prstGeom prst="rect">
            <a:avLst/>
          </a:prstGeom>
          <a:noFill/>
          <a:extLst>
            <a:ext uri="{909E8E84-426E-40DD-AFC4-6F175D3DCCD1}">
              <a14:hiddenFill xmlns:a14="http://schemas.microsoft.com/office/drawing/2010/main">
                <a:solidFill>
                  <a:srgbClr val="FFFFFF"/>
                </a:solidFill>
              </a14:hiddenFill>
            </a:ext>
          </a:extLst>
        </p:spPr>
      </p:pic>
      <p:pic>
        <p:nvPicPr>
          <p:cNvPr id="55305" name="Picture 9" descr="at%20home%20with%20Safe%20wate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27763" y="4149725"/>
            <a:ext cx="539750" cy="792163"/>
          </a:xfrm>
          <a:prstGeom prst="rect">
            <a:avLst/>
          </a:prstGeom>
          <a:noFill/>
          <a:extLst>
            <a:ext uri="{909E8E84-426E-40DD-AFC4-6F175D3DCCD1}">
              <a14:hiddenFill xmlns:a14="http://schemas.microsoft.com/office/drawing/2010/main">
                <a:solidFill>
                  <a:srgbClr val="FFFFFF"/>
                </a:solidFill>
              </a14:hiddenFill>
            </a:ext>
          </a:extLst>
        </p:spPr>
      </p:pic>
      <p:pic>
        <p:nvPicPr>
          <p:cNvPr id="55307" name="Picture 11" descr="Afghan_WC_Sign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04025" y="4868863"/>
            <a:ext cx="695325" cy="720725"/>
          </a:xfrm>
          <a:prstGeom prst="rect">
            <a:avLst/>
          </a:prstGeom>
          <a:noFill/>
          <a:extLst>
            <a:ext uri="{909E8E84-426E-40DD-AFC4-6F175D3DCCD1}">
              <a14:hiddenFill xmlns:a14="http://schemas.microsoft.com/office/drawing/2010/main">
                <a:solidFill>
                  <a:srgbClr val="FFFFFF"/>
                </a:solidFill>
              </a14:hiddenFill>
            </a:ext>
          </a:extLst>
        </p:spPr>
      </p:pic>
      <p:pic>
        <p:nvPicPr>
          <p:cNvPr id="55309" name="Picture 13" descr="fight_bit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51725" y="5516563"/>
            <a:ext cx="1157288" cy="652462"/>
          </a:xfrm>
          <a:prstGeom prst="rect">
            <a:avLst/>
          </a:prstGeom>
          <a:noFill/>
          <a:extLst>
            <a:ext uri="{909E8E84-426E-40DD-AFC4-6F175D3DCCD1}">
              <a14:hiddenFill xmlns:a14="http://schemas.microsoft.com/office/drawing/2010/main">
                <a:solidFill>
                  <a:srgbClr val="FFFFFF"/>
                </a:solidFill>
              </a14:hiddenFill>
            </a:ext>
          </a:extLst>
        </p:spPr>
      </p:pic>
      <p:pic>
        <p:nvPicPr>
          <p:cNvPr id="55311" name="Picture 15" descr="vac-sy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87900" y="1484313"/>
            <a:ext cx="779463" cy="792162"/>
          </a:xfrm>
          <a:prstGeom prst="rect">
            <a:avLst/>
          </a:prstGeom>
          <a:noFill/>
          <a:extLst>
            <a:ext uri="{909E8E84-426E-40DD-AFC4-6F175D3DCCD1}">
              <a14:hiddenFill xmlns:a14="http://schemas.microsoft.com/office/drawing/2010/main">
                <a:solidFill>
                  <a:srgbClr val="FFFFFF"/>
                </a:solidFill>
              </a14:hiddenFill>
            </a:ext>
          </a:extLst>
        </p:spPr>
      </p:pic>
      <p:pic>
        <p:nvPicPr>
          <p:cNvPr id="55313" name="Picture 17" descr="bac-smal"/>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80063" y="3716338"/>
            <a:ext cx="633412" cy="647700"/>
          </a:xfrm>
          <a:prstGeom prst="rect">
            <a:avLst/>
          </a:prstGeom>
          <a:noFill/>
          <a:extLst>
            <a:ext uri="{909E8E84-426E-40DD-AFC4-6F175D3DCCD1}">
              <a14:hiddenFill xmlns:a14="http://schemas.microsoft.com/office/drawing/2010/main">
                <a:solidFill>
                  <a:srgbClr val="FFFFFF"/>
                </a:solidFill>
              </a14:hiddenFill>
            </a:ext>
          </a:extLst>
        </p:spPr>
      </p:pic>
      <p:sp>
        <p:nvSpPr>
          <p:cNvPr id="55314" name="Line 18"/>
          <p:cNvSpPr>
            <a:spLocks noChangeShapeType="1"/>
          </p:cNvSpPr>
          <p:nvPr/>
        </p:nvSpPr>
        <p:spPr bwMode="auto">
          <a:xfrm>
            <a:off x="4114800" y="3581400"/>
            <a:ext cx="457200"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315" name="Line 19"/>
          <p:cNvSpPr>
            <a:spLocks noChangeShapeType="1"/>
          </p:cNvSpPr>
          <p:nvPr/>
        </p:nvSpPr>
        <p:spPr bwMode="auto">
          <a:xfrm>
            <a:off x="4038600" y="4114800"/>
            <a:ext cx="1447800"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316" name="Line 20"/>
          <p:cNvSpPr>
            <a:spLocks noChangeShapeType="1"/>
          </p:cNvSpPr>
          <p:nvPr/>
        </p:nvSpPr>
        <p:spPr bwMode="auto">
          <a:xfrm>
            <a:off x="3657600" y="4572000"/>
            <a:ext cx="2362200"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317" name="Line 21"/>
          <p:cNvSpPr>
            <a:spLocks noChangeShapeType="1"/>
          </p:cNvSpPr>
          <p:nvPr/>
        </p:nvSpPr>
        <p:spPr bwMode="auto">
          <a:xfrm>
            <a:off x="3276600" y="5181600"/>
            <a:ext cx="3276600"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318" name="Line 22"/>
          <p:cNvSpPr>
            <a:spLocks noChangeShapeType="1"/>
          </p:cNvSpPr>
          <p:nvPr/>
        </p:nvSpPr>
        <p:spPr bwMode="auto">
          <a:xfrm>
            <a:off x="3276600" y="5791200"/>
            <a:ext cx="4038600"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915229898"/>
      </p:ext>
    </p:extLst>
  </p:cSld>
  <p:clrMapOvr>
    <a:masterClrMapping/>
  </p:clrMapOvr>
  <mc:AlternateContent xmlns:mc="http://schemas.openxmlformats.org/markup-compatibility/2006">
    <mc:Choice xmlns:p14="http://schemas.microsoft.com/office/powerpoint/2010/main" Requires="p14">
      <p:transition spd="slow" p14:dur="2000" advTm="54283"/>
    </mc:Choice>
    <mc:Fallback>
      <p:transition spd="slow" advTm="542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6934" x="5619750" y="3022600"/>
          <p14:tracePt t="6943" x="5619750" y="3003550"/>
          <p14:tracePt t="6954" x="5619750" y="2990850"/>
          <p14:tracePt t="6971" x="5619750" y="2971800"/>
          <p14:tracePt t="6988" x="5619750" y="2965450"/>
          <p14:tracePt t="7005" x="5626100" y="2952750"/>
          <p14:tracePt t="7021" x="5626100" y="2946400"/>
          <p14:tracePt t="7071" x="5638800" y="2908300"/>
          <p14:tracePt t="7121" x="5708650" y="2768600"/>
          <p14:tracePt t="7171" x="5949950" y="2463800"/>
          <p14:tracePt t="7188" x="6089650" y="2330450"/>
          <p14:tracePt t="7204" x="6197600" y="2216150"/>
          <p14:tracePt t="7222" x="6318250" y="2089150"/>
          <p14:tracePt t="7237" x="6388100" y="2025650"/>
          <p14:tracePt t="7254" x="6477000" y="1962150"/>
          <p14:tracePt t="7271" x="6559550" y="1936750"/>
          <p14:tracePt t="7288" x="6629400" y="1911350"/>
          <p14:tracePt t="7304" x="6699250" y="1879600"/>
          <p14:tracePt t="7321" x="6724650" y="1873250"/>
          <p14:tracePt t="7337" x="6737350" y="1860550"/>
          <p14:tracePt t="7386" x="6737350" y="1854200"/>
          <p14:tracePt t="7435" x="6737350" y="1847850"/>
          <p14:tracePt t="7442" x="6718300" y="1835150"/>
          <p14:tracePt t="7449" x="6705600" y="1822450"/>
          <p14:tracePt t="7471" x="6667500" y="1797050"/>
          <p14:tracePt t="9292" x="6661150" y="1797050"/>
          <p14:tracePt t="9297" x="6654800" y="1790700"/>
          <p14:tracePt t="9304" x="6648450" y="1790700"/>
          <p14:tracePt t="9321" x="6629400" y="1784350"/>
          <p14:tracePt t="9338" x="6623050" y="1784350"/>
          <p14:tracePt t="9354" x="6604000" y="1784350"/>
          <p14:tracePt t="9371" x="6597650" y="1784350"/>
          <p14:tracePt t="9388" x="6591300" y="1784350"/>
          <p14:tracePt t="9438" x="6565900" y="1784350"/>
          <p14:tracePt t="9488" x="6527800" y="1778000"/>
          <p14:tracePt t="9538" x="6445250" y="1758950"/>
          <p14:tracePt t="9554" x="6426200" y="1752600"/>
          <p14:tracePt t="9571" x="6388100" y="1739900"/>
          <p14:tracePt t="9589" x="6350000" y="1720850"/>
          <p14:tracePt t="9604" x="6273800" y="1663700"/>
          <p14:tracePt t="9621" x="6184900" y="1619250"/>
          <p14:tracePt t="9638" x="6089650" y="1555750"/>
          <p14:tracePt t="9655" x="5988050" y="1479550"/>
          <p14:tracePt t="9671" x="5924550" y="1447800"/>
          <p14:tracePt t="9688" x="5880100" y="1403350"/>
          <p14:tracePt t="9704" x="5854700" y="1384300"/>
          <p14:tracePt t="9721" x="5842000" y="1371600"/>
          <p14:tracePt t="9738" x="5829300" y="1365250"/>
          <p14:tracePt t="9754" x="5829300" y="1358900"/>
          <p14:tracePt t="9798" x="5829300" y="1352550"/>
          <p14:tracePt t="9812" x="5835650" y="1346200"/>
          <p14:tracePt t="9821" x="5842000" y="1339850"/>
          <p14:tracePt t="9838" x="5854700" y="1314450"/>
          <p14:tracePt t="9854" x="5905500" y="1263650"/>
          <p14:tracePt t="9871" x="5930900" y="1225550"/>
          <p14:tracePt t="10278" x="5899150" y="1206500"/>
          <p14:tracePt t="10285" x="5867400" y="1193800"/>
          <p14:tracePt t="10297" x="5822950" y="1181100"/>
          <p14:tracePt t="10305" x="5772150" y="1162050"/>
          <p14:tracePt t="10322" x="5657850" y="1111250"/>
          <p14:tracePt t="10338" x="5556250" y="1079500"/>
          <p14:tracePt t="10355" x="5435600" y="1054100"/>
          <p14:tracePt t="10404" x="4832350" y="971550"/>
          <p14:tracePt t="10454" x="4286250" y="933450"/>
          <p14:tracePt t="10504" x="3956050" y="927100"/>
          <p14:tracePt t="10521" x="3886200" y="927100"/>
          <p14:tracePt t="10538" x="3797300" y="927100"/>
          <p14:tracePt t="10554" x="3752850" y="927100"/>
          <p14:tracePt t="10571" x="3721100" y="927100"/>
          <p14:tracePt t="10588" x="3702050" y="927100"/>
          <p14:tracePt t="10621" x="3695700" y="927100"/>
          <p14:tracePt t="10638" x="3689350" y="927100"/>
          <p14:tracePt t="11136" x="3670300" y="927100"/>
          <p14:tracePt t="11143" x="3625850" y="920750"/>
          <p14:tracePt t="11154" x="3568700" y="920750"/>
          <p14:tracePt t="11171" x="3397250" y="927100"/>
          <p14:tracePt t="11188" x="3270250" y="933450"/>
          <p14:tracePt t="11205" x="3130550" y="946150"/>
          <p14:tracePt t="11221" x="2933700" y="984250"/>
          <p14:tracePt t="11238" x="2813050" y="1016000"/>
          <p14:tracePt t="11288" x="2476500" y="1149350"/>
          <p14:tracePt t="11338" x="2228850" y="1301750"/>
          <p14:tracePt t="11388" x="2165350" y="1422400"/>
          <p14:tracePt t="11404" x="2165350" y="1447800"/>
          <p14:tracePt t="11421" x="2159000" y="1479550"/>
          <p14:tracePt t="11438" x="2159000" y="1504950"/>
          <p14:tracePt t="11454" x="2159000" y="1530350"/>
          <p14:tracePt t="11471" x="2171700" y="1562100"/>
          <p14:tracePt t="11488" x="2178050" y="1574800"/>
          <p14:tracePt t="11504" x="2197100" y="1593850"/>
          <p14:tracePt t="11521" x="2216150" y="1600200"/>
          <p14:tracePt t="11539" x="2247900" y="1606550"/>
          <p14:tracePt t="11554" x="2330450" y="1625600"/>
          <p14:tracePt t="11571" x="2413000" y="1638300"/>
          <p14:tracePt t="11588" x="2495550" y="1651000"/>
          <p14:tracePt t="11604" x="2590800" y="1663700"/>
          <p14:tracePt t="11621" x="2654300" y="1670050"/>
          <p14:tracePt t="11638" x="2749550" y="1676400"/>
          <p14:tracePt t="11654" x="2825750" y="1682750"/>
          <p14:tracePt t="11671" x="2889250" y="1682750"/>
          <p14:tracePt t="11688" x="2984500" y="1663700"/>
          <p14:tracePt t="11704" x="3041650" y="1644650"/>
          <p14:tracePt t="11721" x="3111500" y="1625600"/>
          <p14:tracePt t="11738" x="3168650" y="1612900"/>
          <p14:tracePt t="11755" x="3206750" y="1600200"/>
          <p14:tracePt t="11771" x="3238500" y="1581150"/>
          <p14:tracePt t="11788" x="3257550" y="1574800"/>
          <p14:tracePt t="11821" x="3263900" y="1555750"/>
          <p14:tracePt t="11838" x="3263900" y="1543050"/>
          <p14:tracePt t="11854" x="3263900" y="1517650"/>
          <p14:tracePt t="11871" x="3263900" y="1511300"/>
          <p14:tracePt t="11888" x="3263900" y="1504950"/>
          <p14:tracePt t="12214" x="3263900" y="1492250"/>
          <p14:tracePt t="12222" x="3263900" y="1485900"/>
          <p14:tracePt t="12244" x="3263900" y="1479550"/>
          <p14:tracePt t="12333" x="3263900" y="1473200"/>
          <p14:tracePt t="12375" x="3263900" y="1466850"/>
          <p14:tracePt t="12396" x="3263900" y="1460500"/>
          <p14:tracePt t="12403" x="3263900" y="1447800"/>
          <p14:tracePt t="12417" x="3263900" y="1441450"/>
          <p14:tracePt t="12425" x="3263900" y="1435100"/>
          <p14:tracePt t="12438" x="3263900" y="1428750"/>
          <p14:tracePt t="12454" x="3263900" y="1416050"/>
          <p14:tracePt t="12471" x="3270250" y="1403350"/>
          <p14:tracePt t="12488" x="3282950" y="1384300"/>
          <p14:tracePt t="12504" x="3295650" y="1365250"/>
          <p14:tracePt t="12521" x="3314700" y="1333500"/>
          <p14:tracePt t="12538" x="3333750" y="1308100"/>
          <p14:tracePt t="12554" x="3352800" y="1289050"/>
          <p14:tracePt t="12571" x="3378200" y="1263650"/>
          <p14:tracePt t="12588" x="3403600" y="1257300"/>
          <p14:tracePt t="12604" x="3435350" y="1257300"/>
          <p14:tracePt t="12621" x="3473450" y="1263650"/>
          <p14:tracePt t="12638" x="3517900" y="1295400"/>
          <p14:tracePt t="12654" x="3600450" y="1358900"/>
          <p14:tracePt t="12671" x="3651250" y="1390650"/>
          <p14:tracePt t="12688" x="3676650" y="1428750"/>
          <p14:tracePt t="12704" x="3689350" y="1447800"/>
          <p14:tracePt t="12721" x="3689350" y="1460500"/>
          <p14:tracePt t="12738" x="3689350" y="1479550"/>
          <p14:tracePt t="12754" x="3676650" y="1492250"/>
          <p14:tracePt t="12771" x="3651250" y="1517650"/>
          <p14:tracePt t="12788" x="3587750" y="1555750"/>
          <p14:tracePt t="12805" x="3524250" y="1593850"/>
          <p14:tracePt t="12808" x="3492500" y="1606550"/>
          <p14:tracePt t="12821" x="3429000" y="1619250"/>
          <p14:tracePt t="12838" x="3346450" y="1625600"/>
          <p14:tracePt t="12854" x="3263900" y="1619250"/>
          <p14:tracePt t="12871" x="3130550" y="1587500"/>
          <p14:tracePt t="12888" x="3048000" y="1568450"/>
          <p14:tracePt t="12905" x="2901950" y="1530350"/>
          <p14:tracePt t="12921" x="2819400" y="1498600"/>
          <p14:tracePt t="12938" x="2717800" y="1460500"/>
          <p14:tracePt t="12954" x="2660650" y="1435100"/>
          <p14:tracePt t="12971" x="2628900" y="1409700"/>
          <p14:tracePt t="12988" x="2584450" y="1371600"/>
          <p14:tracePt t="13004" x="2571750" y="1358900"/>
          <p14:tracePt t="13021" x="2559050" y="1352550"/>
          <p14:tracePt t="13038" x="2559050" y="1346200"/>
          <p14:tracePt t="13054" x="2559050" y="1339850"/>
          <p14:tracePt t="13098" x="2565400" y="1339850"/>
          <p14:tracePt t="13105" x="2565400" y="1333500"/>
          <p14:tracePt t="13112" x="2571750" y="1327150"/>
          <p14:tracePt t="13121" x="2578100" y="1327150"/>
          <p14:tracePt t="13138" x="2584450" y="1320800"/>
          <p14:tracePt t="13154" x="2590800" y="1320800"/>
          <p14:tracePt t="13171" x="2597150" y="1320800"/>
          <p14:tracePt t="13188" x="2597150" y="1314450"/>
          <p14:tracePt t="13398" x="2590800" y="1314450"/>
          <p14:tracePt t="13934" x="2628900" y="1282700"/>
          <p14:tracePt t="13944" x="2679700" y="1244600"/>
          <p14:tracePt t="13952" x="2724150" y="1219200"/>
          <p14:tracePt t="13955" x="2774950" y="1181100"/>
          <p14:tracePt t="13972" x="2889250" y="1117600"/>
          <p14:tracePt t="13988" x="3028950" y="1047750"/>
          <p14:tracePt t="14005" x="3257550" y="952500"/>
          <p14:tracePt t="14021" x="3422650" y="895350"/>
          <p14:tracePt t="14071" x="3987800" y="857250"/>
          <p14:tracePt t="14121" x="4483100" y="977900"/>
          <p14:tracePt t="14171" x="4635500" y="1041400"/>
          <p14:tracePt t="14188" x="4654550" y="1060450"/>
          <p14:tracePt t="14547" x="4711700" y="1054100"/>
          <p14:tracePt t="14554" x="4819650" y="1022350"/>
          <p14:tracePt t="14564" x="4940300" y="996950"/>
          <p14:tracePt t="14571" x="5060950" y="977900"/>
          <p14:tracePt t="14621" x="5956300" y="920750"/>
          <p14:tracePt t="14671" x="6775450" y="1123950"/>
          <p14:tracePt t="14721" x="7308850" y="1517650"/>
          <p14:tracePt t="14738" x="7416800" y="1606550"/>
          <p14:tracePt t="14755" x="7499350" y="1689100"/>
          <p14:tracePt t="14771" x="7594600" y="1790700"/>
          <p14:tracePt t="14788" x="7632700" y="1847850"/>
          <p14:tracePt t="14805" x="7670800" y="1898650"/>
          <p14:tracePt t="14822" x="7689850" y="1930400"/>
          <p14:tracePt t="14838" x="7708900" y="1955800"/>
          <p14:tracePt t="14855" x="7721600" y="1981200"/>
          <p14:tracePt t="14871" x="7708900" y="1981200"/>
          <p14:tracePt t="14888" x="7581900" y="1943100"/>
          <p14:tracePt t="15205" x="7613650" y="1936750"/>
          <p14:tracePt t="15211" x="7664450" y="1930400"/>
          <p14:tracePt t="15221" x="7708900" y="1924050"/>
          <p14:tracePt t="15239" x="7861300" y="1905000"/>
          <p14:tracePt t="15256" x="7969250" y="1911350"/>
          <p14:tracePt t="15305" x="8337550" y="1962150"/>
          <p14:tracePt t="15306" x="8388350" y="1974850"/>
          <p14:tracePt t="15354" x="8610600" y="2082800"/>
          <p14:tracePt t="15405" x="8642350" y="2095500"/>
          <p14:tracePt t="15487" x="8629650" y="2095500"/>
          <p14:tracePt t="15494" x="8623300" y="2095500"/>
          <p14:tracePt t="15504" x="8604250" y="2095500"/>
          <p14:tracePt t="15521" x="8547100" y="2089150"/>
          <p14:tracePt t="15538" x="8489950" y="2076450"/>
          <p14:tracePt t="15555" x="8464550" y="2076450"/>
          <p14:tracePt t="15571" x="8432800" y="2076450"/>
          <p14:tracePt t="15588" x="8426450" y="2076450"/>
          <p14:tracePt t="15605" x="8420100" y="2076450"/>
          <p14:tracePt t="15638" x="8401050" y="2089150"/>
          <p14:tracePt t="15655" x="8394700" y="2089150"/>
          <p14:tracePt t="15671" x="8388350" y="2095500"/>
          <p14:tracePt t="15705" x="8388350" y="2101850"/>
          <p14:tracePt t="15721" x="8388350" y="2120900"/>
          <p14:tracePt t="15738" x="8407400" y="2171700"/>
          <p14:tracePt t="15755" x="8451850" y="2228850"/>
          <p14:tracePt t="15771" x="8502650" y="2305050"/>
          <p14:tracePt t="15788" x="8591550" y="2425700"/>
          <p14:tracePt t="15805" x="8674100" y="2533650"/>
          <p14:tracePt t="15808" x="8705850" y="2571750"/>
          <p14:tracePt t="15821" x="8769350" y="2647950"/>
          <p14:tracePt t="15838" x="8820150" y="2705100"/>
          <p14:tracePt t="15855" x="8851900" y="2749550"/>
          <p14:tracePt t="15872" x="8864600" y="2781300"/>
          <p14:tracePt t="15888" x="8877300" y="2794000"/>
          <p14:tracePt t="15995" x="8883650" y="2787650"/>
          <p14:tracePt t="16002" x="8890000" y="2781300"/>
          <p14:tracePt t="16009" x="8896350" y="2768600"/>
          <p14:tracePt t="16021" x="8896350" y="2762250"/>
          <p14:tracePt t="16038" x="8915400" y="2717800"/>
          <p14:tracePt t="16055" x="8928100" y="2686050"/>
          <p14:tracePt t="16071" x="8940800" y="2660650"/>
          <p14:tracePt t="16088" x="8966200" y="2622550"/>
          <p14:tracePt t="16105" x="8972550" y="2590800"/>
          <p14:tracePt t="16122" x="8991600" y="2533650"/>
          <p14:tracePt t="16138" x="9004300" y="2501900"/>
          <p14:tracePt t="16155" x="9017000" y="2476500"/>
          <p14:tracePt t="16171" x="9023350" y="2432050"/>
          <p14:tracePt t="16188" x="9029700" y="2419350"/>
          <p14:tracePt t="16204" x="9029700" y="2393950"/>
          <p14:tracePt t="16222" x="9036050" y="2387600"/>
          <p14:tracePt t="16238" x="9036050" y="2374900"/>
          <p14:tracePt t="16255" x="9036050" y="2362200"/>
          <p14:tracePt t="16288" x="9042400" y="2362200"/>
          <p14:tracePt t="16384" x="9036050" y="2362200"/>
          <p14:tracePt t="16393" x="9029700" y="2349500"/>
          <p14:tracePt t="16398" x="9023350" y="2343150"/>
          <p14:tracePt t="16407" x="9010650" y="2330450"/>
          <p14:tracePt t="16421" x="8972550" y="2311400"/>
          <p14:tracePt t="16438" x="8928100" y="2286000"/>
          <p14:tracePt t="16455" x="8883650" y="2247900"/>
          <p14:tracePt t="16471" x="8864600" y="2241550"/>
          <p14:tracePt t="16489" x="8851900" y="2228850"/>
          <p14:tracePt t="16505" x="8851900" y="2222500"/>
          <p14:tracePt t="16521" x="8845550" y="2222500"/>
          <p14:tracePt t="16574" x="8839200" y="2222500"/>
          <p14:tracePt t="17529" x="8832850" y="2222500"/>
          <p14:tracePt t="17536" x="8826500" y="2222500"/>
          <p14:tracePt t="17546" x="8813800" y="2222500"/>
          <p14:tracePt t="17557" x="8801100" y="2222500"/>
          <p14:tracePt t="17572" x="8794750" y="2222500"/>
          <p14:tracePt t="17824" x="8775700" y="2216150"/>
          <p14:tracePt t="17828" x="8763000" y="2209800"/>
          <p14:tracePt t="17838" x="8743950" y="2209800"/>
          <p14:tracePt t="17855" x="8674100" y="2197100"/>
          <p14:tracePt t="17872" x="8515350" y="2159000"/>
          <p14:tracePt t="17888" x="8388350" y="2139950"/>
          <p14:tracePt t="17905" x="8153400" y="2133600"/>
          <p14:tracePt t="17922" x="7994650" y="2133600"/>
          <p14:tracePt t="17972" x="7397750" y="2279650"/>
          <p14:tracePt t="18021" x="7004050" y="2520950"/>
          <p14:tracePt t="18072" x="6864350" y="2590800"/>
          <p14:tracePt t="18088" x="6858000" y="2597150"/>
          <p14:tracePt t="18105" x="6858000" y="2590800"/>
          <p14:tracePt t="18121" x="6902450" y="2559050"/>
          <p14:tracePt t="18138" x="6978650" y="2501900"/>
          <p14:tracePt t="18155" x="7080250" y="2425700"/>
          <p14:tracePt t="18171" x="7346950" y="2292350"/>
          <p14:tracePt t="18188" x="7562850" y="2228850"/>
          <p14:tracePt t="18205" x="7950200" y="2203450"/>
          <p14:tracePt t="18222" x="8197850" y="2235200"/>
          <p14:tracePt t="18238" x="8382000" y="2286000"/>
          <p14:tracePt t="18255" x="8616950" y="2400300"/>
          <p14:tracePt t="18271" x="8699500" y="2444750"/>
          <p14:tracePt t="18289" x="8743950" y="2470150"/>
          <p14:tracePt t="18305" x="8769350" y="2489200"/>
          <p14:tracePt t="18321" x="8775700" y="2489200"/>
          <p14:tracePt t="18386" x="8769350" y="2489200"/>
          <p14:tracePt t="18393" x="8750300" y="2489200"/>
          <p14:tracePt t="18399" x="8731250" y="2489200"/>
          <p14:tracePt t="18421" x="8559800" y="2432050"/>
          <p14:tracePt t="18438" x="8388350" y="2374900"/>
          <p14:tracePt t="18455" x="8115300" y="2305050"/>
          <p14:tracePt t="18471" x="7956550" y="2273300"/>
          <p14:tracePt t="18488" x="7816850" y="2247900"/>
          <p14:tracePt t="18505" x="7613650" y="2235200"/>
          <p14:tracePt t="18521" x="7505700" y="2222500"/>
          <p14:tracePt t="18538" x="7391400" y="2222500"/>
          <p14:tracePt t="18555" x="7353300" y="2222500"/>
          <p14:tracePt t="18571" x="7327900" y="2228850"/>
          <p14:tracePt t="18588" x="7315200" y="2228850"/>
          <p14:tracePt t="18605" x="7308850" y="2235200"/>
          <p14:tracePt t="18698" x="7321550" y="2235200"/>
          <p14:tracePt t="18706" x="7334250" y="2235200"/>
          <p14:tracePt t="18713" x="7353300" y="2235200"/>
          <p14:tracePt t="18721" x="7385050" y="2235200"/>
          <p14:tracePt t="18738" x="7480300" y="2235200"/>
          <p14:tracePt t="18755" x="7721600" y="2260600"/>
          <p14:tracePt t="18772" x="7874000" y="2305050"/>
          <p14:tracePt t="18788" x="8007350" y="2362200"/>
          <p14:tracePt t="18805" x="8178800" y="2457450"/>
          <p14:tracePt t="18809" x="8216900" y="2476500"/>
          <p14:tracePt t="18821" x="8255000" y="2501900"/>
          <p14:tracePt t="18838" x="8286750" y="2520950"/>
          <p14:tracePt t="18855" x="8299450" y="2527300"/>
          <p14:tracePt t="18900" x="8293100" y="2527300"/>
          <p14:tracePt t="18909" x="8248650" y="2527300"/>
          <p14:tracePt t="18921" x="8147050" y="2495550"/>
          <p14:tracePt t="18938" x="7994650" y="2457450"/>
          <p14:tracePt t="18955" x="7804150" y="2400300"/>
          <p14:tracePt t="18972" x="7493000" y="2324100"/>
          <p14:tracePt t="18988" x="7296150" y="2286000"/>
          <p14:tracePt t="19005" x="7054850" y="2254250"/>
          <p14:tracePt t="19021" x="6934200" y="2235200"/>
          <p14:tracePt t="19038" x="6845300" y="2235200"/>
          <p14:tracePt t="19055" x="6775450" y="2235200"/>
          <p14:tracePt t="19072" x="6756400" y="2241550"/>
          <p14:tracePt t="19088" x="6737350" y="2241550"/>
          <p14:tracePt t="19144" x="6756400" y="2241550"/>
          <p14:tracePt t="19152" x="6762750" y="2235200"/>
          <p14:tracePt t="19160" x="6788150" y="2228850"/>
          <p14:tracePt t="19172" x="6838950" y="2228850"/>
          <p14:tracePt t="19188" x="7086600" y="2184400"/>
          <p14:tracePt t="19205" x="7302500" y="2178050"/>
          <p14:tracePt t="19221" x="7613650" y="2190750"/>
          <p14:tracePt t="19238" x="7797800" y="2222500"/>
          <p14:tracePt t="19255" x="7956550" y="2286000"/>
          <p14:tracePt t="19271" x="7994650" y="2305050"/>
          <p14:tracePt t="19288" x="8001000" y="2311400"/>
          <p14:tracePt t="19305" x="8013700" y="2311400"/>
          <p14:tracePt t="19346" x="8007350" y="2317750"/>
          <p14:tracePt t="19353" x="7994650" y="2317750"/>
          <p14:tracePt t="19360" x="7988300" y="2317750"/>
          <p14:tracePt t="19371" x="7962900" y="2317750"/>
          <p14:tracePt t="19388" x="7747000" y="2317750"/>
          <p14:tracePt t="19405" x="7524750" y="2305050"/>
          <p14:tracePt t="19422" x="7302500" y="2305050"/>
          <p14:tracePt t="19438" x="6985000" y="2305050"/>
          <p14:tracePt t="19455" x="6813550" y="2317750"/>
          <p14:tracePt t="19471" x="6616700" y="2368550"/>
          <p14:tracePt t="19488" x="6546850" y="2381250"/>
          <p14:tracePt t="19505" x="6477000" y="2400300"/>
          <p14:tracePt t="19522" x="6438900" y="2419350"/>
          <p14:tracePt t="19538" x="6426200" y="2432050"/>
          <p14:tracePt t="19555" x="6413500" y="2438400"/>
          <p14:tracePt t="19571" x="6407150" y="2444750"/>
          <p14:tracePt t="19588" x="6407150" y="2451100"/>
          <p14:tracePt t="19693" x="6407150" y="2444750"/>
          <p14:tracePt t="19700" x="6407150" y="2438400"/>
          <p14:tracePt t="20083" x="6438900" y="2438400"/>
          <p14:tracePt t="20090" x="6483350" y="2444750"/>
          <p14:tracePt t="20100" x="6553200" y="2457450"/>
          <p14:tracePt t="20106" x="6616700" y="2470150"/>
          <p14:tracePt t="20122" x="6756400" y="2508250"/>
          <p14:tracePt t="20139" x="6908800" y="2559050"/>
          <p14:tracePt t="20155" x="7099300" y="2647950"/>
          <p14:tracePt t="20205" x="7416800" y="2844800"/>
          <p14:tracePt t="20255" x="7461250" y="2882900"/>
          <p14:tracePt t="20305" x="7416800" y="2870200"/>
          <p14:tracePt t="20309" x="7385050" y="2857500"/>
          <p14:tracePt t="20322" x="7251700" y="2800350"/>
          <p14:tracePt t="20338" x="7061200" y="2730500"/>
          <p14:tracePt t="20355" x="6756400" y="2647950"/>
          <p14:tracePt t="20372" x="6604000" y="2622550"/>
          <p14:tracePt t="20388" x="6445250" y="2603500"/>
          <p14:tracePt t="20405" x="6261100" y="2603500"/>
          <p14:tracePt t="20422" x="6184900" y="2628900"/>
          <p14:tracePt t="20438" x="6083300" y="2667000"/>
          <p14:tracePt t="20455" x="6051550" y="2686050"/>
          <p14:tracePt t="20472" x="6032500" y="2698750"/>
          <p14:tracePt t="20488" x="6013450" y="2730500"/>
          <p14:tracePt t="20505" x="6007100" y="2736850"/>
          <p14:tracePt t="20521" x="6007100" y="2743200"/>
          <p14:tracePt t="20538" x="6007100" y="2749550"/>
          <p14:tracePt t="20585" x="6000750" y="2749550"/>
          <p14:tracePt t="20607" x="6000750" y="2743200"/>
          <p14:tracePt t="20620" x="6000750" y="2736850"/>
          <p14:tracePt t="20627" x="6007100" y="2717800"/>
          <p14:tracePt t="20638" x="6019800" y="2692400"/>
          <p14:tracePt t="20655" x="6102350" y="2578100"/>
          <p14:tracePt t="20671" x="6203950" y="2489200"/>
          <p14:tracePt t="20688" x="6305550" y="2425700"/>
          <p14:tracePt t="20705" x="6477000" y="2362200"/>
          <p14:tracePt t="20721" x="6629400" y="2343150"/>
          <p14:tracePt t="20738" x="6927850" y="2374900"/>
          <p14:tracePt t="20755" x="7131050" y="2425700"/>
          <p14:tracePt t="20772" x="7435850" y="2514600"/>
          <p14:tracePt t="20788" x="7588250" y="2565400"/>
          <p14:tracePt t="20805" x="7658100" y="2603500"/>
          <p14:tracePt t="20808" x="7683500" y="2609850"/>
          <p14:tracePt t="20821" x="7696200" y="2616200"/>
          <p14:tracePt t="20838" x="7708900" y="2616200"/>
          <p14:tracePt t="20871" x="7658100" y="2603500"/>
          <p14:tracePt t="20888" x="7537450" y="2584450"/>
          <p14:tracePt t="20905" x="7258050" y="2520950"/>
          <p14:tracePt t="20921" x="7048500" y="2482850"/>
          <p14:tracePt t="20938" x="6769100" y="2432050"/>
          <p14:tracePt t="20955" x="6508750" y="2419350"/>
          <p14:tracePt t="20972" x="6324600" y="2425700"/>
          <p14:tracePt t="20988" x="6172200" y="2451100"/>
          <p14:tracePt t="21005" x="6007100" y="2501900"/>
          <p14:tracePt t="21022" x="5956300" y="2527300"/>
          <p14:tracePt t="21038" x="5918200" y="2546350"/>
          <p14:tracePt t="21055" x="5911850" y="2552700"/>
          <p14:tracePt t="21071" x="5911850" y="2559050"/>
          <p14:tracePt t="21109" x="5924550" y="2559050"/>
          <p14:tracePt t="21122" x="5962650" y="2559050"/>
          <p14:tracePt t="21138" x="6057900" y="2559050"/>
          <p14:tracePt t="21155" x="6223000" y="2546350"/>
          <p14:tracePt t="21172" x="6464300" y="2540000"/>
          <p14:tracePt t="21188" x="6667500" y="2565400"/>
          <p14:tracePt t="21205" x="6946900" y="2654300"/>
          <p14:tracePt t="21222" x="7080250" y="2717800"/>
          <p14:tracePt t="21238" x="7175500" y="2774950"/>
          <p14:tracePt t="21255" x="7251700" y="2825750"/>
          <p14:tracePt t="21272" x="7264400" y="2832100"/>
          <p14:tracePt t="21288" x="7264400" y="2844800"/>
          <p14:tracePt t="21322" x="7264400" y="2851150"/>
          <p14:tracePt t="21413" x="7251700" y="2844800"/>
          <p14:tracePt t="21420" x="7239000" y="2832100"/>
          <p14:tracePt t="21428" x="7219950" y="2819400"/>
          <p14:tracePt t="21438" x="7200900" y="2806700"/>
          <p14:tracePt t="21455" x="7112000" y="2743200"/>
          <p14:tracePt t="21472" x="7048500" y="2705100"/>
          <p14:tracePt t="21488" x="6972300" y="2667000"/>
          <p14:tracePt t="21505" x="6800850" y="2584450"/>
          <p14:tracePt t="21522" x="6692900" y="2552700"/>
          <p14:tracePt t="21538" x="6515100" y="2501900"/>
          <p14:tracePt t="21555" x="6381750" y="2476500"/>
          <p14:tracePt t="21572" x="6273800" y="2470150"/>
          <p14:tracePt t="21588" x="6134100" y="2463800"/>
          <p14:tracePt t="21605" x="6076950" y="2463800"/>
          <p14:tracePt t="21621" x="6019800" y="2463800"/>
          <p14:tracePt t="21638" x="5994400" y="2463800"/>
          <p14:tracePt t="21655" x="5975350" y="2463800"/>
          <p14:tracePt t="21672" x="5969000" y="2463800"/>
          <p14:tracePt t="21719" x="5975350" y="2463800"/>
          <p14:tracePt t="21726" x="5981700" y="2463800"/>
          <p14:tracePt t="22137" x="6013450" y="2463800"/>
          <p14:tracePt t="22144" x="6070600" y="2482850"/>
          <p14:tracePt t="22155" x="6127750" y="2489200"/>
          <p14:tracePt t="22172" x="6305550" y="2546350"/>
          <p14:tracePt t="22189" x="6438900" y="2597150"/>
          <p14:tracePt t="22206" x="6559550" y="2641600"/>
          <p14:tracePt t="22222" x="6680200" y="2705100"/>
          <p14:tracePt t="22239" x="6718300" y="2730500"/>
          <p14:tracePt t="22289" x="6737350" y="2743200"/>
          <p14:tracePt t="22388" x="6737350" y="2749550"/>
          <p14:tracePt t="22735" x="6724650" y="2749550"/>
          <p14:tracePt t="22752" x="6705600" y="2749550"/>
          <p14:tracePt t="22757" x="6699250" y="2749550"/>
          <p14:tracePt t="22766" x="6686550" y="2743200"/>
          <p14:tracePt t="22789" x="6616700" y="2730500"/>
          <p14:tracePt t="22805" x="6534150" y="2711450"/>
          <p14:tracePt t="22855" x="6343650" y="2603500"/>
          <p14:tracePt t="22905" x="6159500" y="2482850"/>
          <p14:tracePt t="22955" x="5949950" y="2349500"/>
          <p14:tracePt t="22972" x="5892800" y="2298700"/>
          <p14:tracePt t="22988" x="5867400" y="2279650"/>
          <p14:tracePt t="23005" x="5848350" y="2254250"/>
          <p14:tracePt t="23022" x="5829300" y="2222500"/>
          <p14:tracePt t="23038" x="5822950" y="2209800"/>
          <p14:tracePt t="23055" x="5816600" y="2190750"/>
          <p14:tracePt t="23072" x="5816600" y="2152650"/>
          <p14:tracePt t="23088" x="5822950" y="2101850"/>
          <p14:tracePt t="23105" x="5867400" y="1993900"/>
          <p14:tracePt t="23122" x="5892800" y="1943100"/>
          <p14:tracePt t="23138" x="5911850" y="1917700"/>
          <p14:tracePt t="23155" x="5956300" y="1879600"/>
          <p14:tracePt t="23172" x="5975350" y="1866900"/>
          <p14:tracePt t="23188" x="5994400" y="1866900"/>
          <p14:tracePt t="23205" x="6000750" y="1866900"/>
          <p14:tracePt t="23222" x="6007100" y="1866900"/>
          <p14:tracePt t="23299" x="5994400" y="1866900"/>
          <p14:tracePt t="23306" x="5994400" y="1873250"/>
          <p14:tracePt t="23313" x="5981700" y="1879600"/>
          <p14:tracePt t="23322" x="5962650" y="1885950"/>
          <p14:tracePt t="23338" x="5918200" y="1911350"/>
          <p14:tracePt t="23355" x="5861050" y="1936750"/>
          <p14:tracePt t="23372" x="5822950" y="1962150"/>
          <p14:tracePt t="23389" x="5803900" y="1974850"/>
          <p14:tracePt t="23405" x="5791200" y="1981200"/>
          <p14:tracePt t="23422" x="5791200" y="1987550"/>
          <p14:tracePt t="23438" x="5784850" y="1987550"/>
          <p14:tracePt t="23654" x="5784850" y="1981200"/>
          <p14:tracePt t="23661" x="5797550" y="1974850"/>
          <p14:tracePt t="23672" x="5810250" y="1955800"/>
          <p14:tracePt t="23688" x="5873750" y="1911350"/>
          <p14:tracePt t="23705" x="5969000" y="1860550"/>
          <p14:tracePt t="23722" x="6102350" y="1797050"/>
          <p14:tracePt t="23738" x="6330950" y="1733550"/>
          <p14:tracePt t="23755" x="6502400" y="1714500"/>
          <p14:tracePt t="23772" x="6819900" y="1752600"/>
          <p14:tracePt t="23788" x="7004050" y="1816100"/>
          <p14:tracePt t="23805" x="7194550" y="1911350"/>
          <p14:tracePt t="23809" x="7346950" y="2019300"/>
          <p14:tracePt t="23822" x="7600950" y="2228850"/>
          <p14:tracePt t="23838" x="7829550" y="2470150"/>
          <p14:tracePt t="23855" x="8096250" y="2762250"/>
          <p14:tracePt t="23872" x="8210550" y="2921000"/>
          <p14:tracePt t="23888" x="8293100" y="3060700"/>
          <p14:tracePt t="23905" x="8362950" y="3206750"/>
          <p14:tracePt t="23922" x="8369300" y="3263900"/>
          <p14:tracePt t="23938" x="8369300" y="3333750"/>
          <p14:tracePt t="23955" x="8369300" y="3365500"/>
          <p14:tracePt t="23972" x="8362950" y="3390900"/>
          <p14:tracePt t="23988" x="8350250" y="3422650"/>
          <p14:tracePt t="24005" x="8343900" y="3422650"/>
          <p14:tracePt t="24022" x="8343900" y="3429000"/>
          <p14:tracePt t="26863" x="8343900" y="3416300"/>
          <p14:tracePt t="26870" x="8337550" y="3384550"/>
          <p14:tracePt t="26880" x="8337550" y="3340100"/>
          <p14:tracePt t="26889" x="8337550" y="3282950"/>
          <p14:tracePt t="26905" x="8343900" y="3092450"/>
          <p14:tracePt t="26955" x="8534400" y="2578100"/>
          <p14:tracePt t="27005" x="8674100" y="2374900"/>
          <p14:tracePt t="27055" x="8813800" y="2374900"/>
          <p14:tracePt t="27072" x="8902700" y="2438400"/>
          <p14:tracePt t="27088" x="9004300" y="2514600"/>
          <p14:tracePt t="27105" x="9105900" y="2635250"/>
          <p14:tracePt t="27260" x="9124950" y="3771900"/>
          <p14:tracePt t="27266" x="9074150" y="3778250"/>
          <p14:tracePt t="27275" x="9017000" y="3790950"/>
          <p14:tracePt t="27289" x="8864600" y="3778250"/>
          <p14:tracePt t="27305" x="8693150" y="3733800"/>
          <p14:tracePt t="27322" x="8464550" y="3632200"/>
          <p14:tracePt t="27338" x="8356600" y="3568700"/>
          <p14:tracePt t="27355" x="8299450" y="3511550"/>
          <p14:tracePt t="27372" x="8267700" y="3441700"/>
          <p14:tracePt t="27389" x="8261350" y="3365500"/>
          <p14:tracePt t="29049" x="8248650" y="3365500"/>
          <p14:tracePt t="29065" x="8242300" y="3365500"/>
          <p14:tracePt t="29072" x="8235950" y="3365500"/>
          <p14:tracePt t="29080" x="8235950" y="3371850"/>
          <p14:tracePt t="29090" x="8229600" y="3371850"/>
          <p14:tracePt t="29106" x="8223250" y="3378200"/>
          <p14:tracePt t="29122" x="8216900" y="3378200"/>
          <p14:tracePt t="29210" x="8210550" y="3384550"/>
          <p14:tracePt t="29259" x="8210550" y="3390900"/>
          <p14:tracePt t="29285" x="8210550" y="3397250"/>
          <p14:tracePt t="29306" x="8204200" y="3397250"/>
          <p14:tracePt t="29327" x="8204200" y="3403600"/>
          <p14:tracePt t="29333" x="8204200" y="3409950"/>
          <p14:tracePt t="29376" x="8197850" y="3409950"/>
          <p14:tracePt t="29396" x="8197850" y="3416300"/>
          <p14:tracePt t="29426" x="8197850" y="3422650"/>
          <p14:tracePt t="29460" x="8191500" y="3422650"/>
          <p14:tracePt t="29465" x="8191500" y="3429000"/>
          <p14:tracePt t="29486" x="8185150" y="3429000"/>
          <p14:tracePt t="29515" x="8185150" y="3435350"/>
          <p14:tracePt t="29557" x="8178800" y="3435350"/>
          <p14:tracePt t="29654" x="8178800" y="3441700"/>
          <p14:tracePt t="29676" x="8172450" y="3441700"/>
          <p14:tracePt t="29689" x="8166100" y="3448050"/>
          <p14:tracePt t="29702" x="8166100" y="3454400"/>
          <p14:tracePt t="29717" x="8159750" y="3460750"/>
          <p14:tracePt t="29744" x="8153400" y="3460750"/>
          <p14:tracePt t="29786" x="8147050" y="3467100"/>
          <p14:tracePt t="30322" x="8140700" y="3460750"/>
          <p14:tracePt t="30329" x="8140700" y="3448050"/>
          <p14:tracePt t="30347" x="8140700" y="3441700"/>
          <p14:tracePt t="30356" x="8140700" y="3435350"/>
          <p14:tracePt t="30372" x="8147050" y="3409950"/>
          <p14:tracePt t="30389" x="8147050" y="3397250"/>
          <p14:tracePt t="30406" x="8153400" y="3365500"/>
          <p14:tracePt t="30422" x="8153400" y="3352800"/>
          <p14:tracePt t="30472" x="8128000" y="3206750"/>
          <p14:tracePt t="30522" x="8102600" y="3035300"/>
          <p14:tracePt t="30572" x="8026400" y="2857500"/>
          <p14:tracePt t="30589" x="8001000" y="2806700"/>
          <p14:tracePt t="30605" x="7975600" y="2774950"/>
          <p14:tracePt t="30622" x="7905750" y="2692400"/>
          <p14:tracePt t="30639" x="7861300" y="2635250"/>
          <p14:tracePt t="30655" x="7785100" y="2578100"/>
          <p14:tracePt t="30672" x="7594600" y="2489200"/>
          <p14:tracePt t="30689" x="7385050" y="2438400"/>
          <p14:tracePt t="30705" x="6997700" y="2400300"/>
          <p14:tracePt t="30722" x="6775450" y="2400300"/>
          <p14:tracePt t="30739" x="6584950" y="2400300"/>
          <p14:tracePt t="30756" x="6362700" y="2425700"/>
          <p14:tracePt t="30772" x="6280150" y="2432050"/>
          <p14:tracePt t="30789" x="6235700" y="2432050"/>
          <p14:tracePt t="30806" x="6229350" y="2425700"/>
          <p14:tracePt t="31138" x="6172200" y="2406650"/>
          <p14:tracePt t="31145" x="6070600" y="2381250"/>
          <p14:tracePt t="31155" x="5943600" y="2349500"/>
          <p14:tracePt t="31172" x="5416550" y="2235200"/>
          <p14:tracePt t="31189" x="5041900" y="2165350"/>
          <p14:tracePt t="31207" x="4699000" y="2133600"/>
          <p14:tracePt t="31222" x="4349750" y="2101850"/>
          <p14:tracePt t="31239" x="4191000" y="2101850"/>
          <p14:tracePt t="31289" x="3797300" y="2133600"/>
          <p14:tracePt t="31339" x="3619500" y="2197100"/>
          <p14:tracePt t="31340" x="3606800" y="2197100"/>
          <p14:tracePt t="31389" x="3600450" y="2197100"/>
          <p14:tracePt t="32146" x="3594100" y="2197100"/>
          <p14:tracePt t="32153" x="3575050" y="2197100"/>
          <p14:tracePt t="32164" x="3556000" y="2190750"/>
          <p14:tracePt t="32173" x="3549650" y="2178050"/>
          <p14:tracePt t="32190" x="3492500" y="2159000"/>
          <p14:tracePt t="32206" x="3473450" y="2152650"/>
          <p14:tracePt t="32222" x="3448050" y="2133600"/>
          <p14:tracePt t="32272" x="3371850" y="2051050"/>
          <p14:tracePt t="32322" x="3327400" y="1962150"/>
          <p14:tracePt t="32373" x="3378200" y="1873250"/>
          <p14:tracePt t="32389" x="3422650" y="1847850"/>
          <p14:tracePt t="32405" x="3460750" y="1841500"/>
          <p14:tracePt t="32422" x="3505200" y="1841500"/>
          <p14:tracePt t="32439" x="3568700" y="1866900"/>
          <p14:tracePt t="32456" x="3714750" y="1949450"/>
          <p14:tracePt t="32472" x="3790950" y="2012950"/>
          <p14:tracePt t="32489" x="3905250" y="2114550"/>
          <p14:tracePt t="32506" x="3962400" y="2171700"/>
          <p14:tracePt t="32522" x="4000500" y="2216150"/>
          <p14:tracePt t="32539" x="4032250" y="2266950"/>
          <p14:tracePt t="32556" x="4038600" y="2273300"/>
          <p14:tracePt t="32572" x="4044950" y="2286000"/>
          <p14:tracePt t="32663" x="4038600" y="2286000"/>
          <p14:tracePt t="32683" x="4032250" y="2286000"/>
          <p14:tracePt t="32690" x="4025900" y="2286000"/>
          <p14:tracePt t="32697" x="4019550" y="2286000"/>
          <p14:tracePt t="32705" x="4006850" y="2273300"/>
          <p14:tracePt t="32722" x="3975100" y="2254250"/>
          <p14:tracePt t="32739" x="3937000" y="2222500"/>
          <p14:tracePt t="32755" x="3911600" y="2203450"/>
          <p14:tracePt t="32772" x="3892550" y="2184400"/>
          <p14:tracePt t="32789" x="3867150" y="2159000"/>
          <p14:tracePt t="32805" x="3841750" y="2146300"/>
          <p14:tracePt t="32810" x="3841750" y="2139950"/>
          <p14:tracePt t="32822" x="3816350" y="2133600"/>
          <p14:tracePt t="32839" x="3797300" y="2120900"/>
          <p14:tracePt t="32855" x="3778250" y="2114550"/>
          <p14:tracePt t="32872" x="3752850" y="2101850"/>
          <p14:tracePt t="32889" x="3740150" y="2101850"/>
          <p14:tracePt t="32905" x="3714750" y="2101850"/>
          <p14:tracePt t="32922" x="3689350" y="2101850"/>
          <p14:tracePt t="32939" x="3670300" y="2101850"/>
          <p14:tracePt t="32956" x="3625850" y="2114550"/>
          <p14:tracePt t="32972" x="3587750" y="2139950"/>
          <p14:tracePt t="32989" x="3556000" y="2159000"/>
          <p14:tracePt t="33005" x="3492500" y="2190750"/>
          <p14:tracePt t="33022" x="3454400" y="2216150"/>
          <p14:tracePt t="33039" x="3403600" y="2241550"/>
          <p14:tracePt t="33056" x="3384550" y="2254250"/>
          <p14:tracePt t="33072" x="3371850" y="2254250"/>
          <p14:tracePt t="33089" x="3365500" y="2254250"/>
          <p14:tracePt t="33122" x="3378200" y="2247900"/>
          <p14:tracePt t="33139" x="3403600" y="2235200"/>
          <p14:tracePt t="33156" x="3435350" y="2235200"/>
          <p14:tracePt t="33172" x="3517900" y="2222500"/>
          <p14:tracePt t="33189" x="3581400" y="2222500"/>
          <p14:tracePt t="33206" x="3714750" y="2222500"/>
          <p14:tracePt t="33223" x="3803650" y="2241550"/>
          <p14:tracePt t="33239" x="3892550" y="2266950"/>
          <p14:tracePt t="33256" x="3981450" y="2292350"/>
          <p14:tracePt t="33272" x="4019550" y="2298700"/>
          <p14:tracePt t="33289" x="4051300" y="2305050"/>
          <p14:tracePt t="33306" x="4070350" y="2305050"/>
          <p14:tracePt t="33322" x="4076700" y="2305050"/>
          <p14:tracePt t="33351" x="4083050" y="2298700"/>
          <p14:tracePt t="33380" x="4089400" y="2286000"/>
          <p14:tracePt t="33387" x="4095750" y="2286000"/>
          <p14:tracePt t="33394" x="4095750" y="2279650"/>
          <p14:tracePt t="33406" x="4102100" y="2279650"/>
          <p14:tracePt t="33429" x="4102100" y="2273300"/>
          <p14:tracePt t="33443" x="4102100" y="2266950"/>
          <p14:tracePt t="33456" x="4089400" y="2247900"/>
          <p14:tracePt t="33472" x="4070350" y="2216150"/>
          <p14:tracePt t="33489" x="4044950" y="2171700"/>
          <p14:tracePt t="33506" x="3975100" y="2108200"/>
          <p14:tracePt t="33522" x="3937000" y="2070100"/>
          <p14:tracePt t="33539" x="3860800" y="2032000"/>
          <p14:tracePt t="33556" x="3790950" y="2012950"/>
          <p14:tracePt t="33572" x="3740150" y="1993900"/>
          <p14:tracePt t="33589" x="3644900" y="1962150"/>
          <p14:tracePt t="33606" x="3600450" y="1955800"/>
          <p14:tracePt t="33622" x="3562350" y="1955800"/>
          <p14:tracePt t="33639" x="3511550" y="1949450"/>
          <p14:tracePt t="33656" x="3467100" y="1949450"/>
          <p14:tracePt t="33672" x="3397250" y="1949450"/>
          <p14:tracePt t="33689" x="3352800" y="1949450"/>
          <p14:tracePt t="33706" x="3282950" y="1949450"/>
          <p14:tracePt t="33722" x="3213100" y="1949450"/>
          <p14:tracePt t="33739" x="3175000" y="1949450"/>
          <p14:tracePt t="33756" x="3092450" y="1955800"/>
          <p14:tracePt t="33772" x="3028950" y="1955800"/>
          <p14:tracePt t="33789" x="2965450" y="1955800"/>
          <p14:tracePt t="33805" x="2844800" y="1955800"/>
          <p14:tracePt t="33822" x="2787650" y="1962150"/>
          <p14:tracePt t="33839" x="2717800" y="1962150"/>
          <p14:tracePt t="33855" x="2679700" y="1962150"/>
          <p14:tracePt t="33872" x="2654300" y="1962150"/>
          <p14:tracePt t="33889" x="2628900" y="1962150"/>
          <p14:tracePt t="33905" x="2622550" y="1962150"/>
          <p14:tracePt t="33922" x="2616200" y="1962150"/>
          <p14:tracePt t="33999" x="2622550" y="1962150"/>
          <p14:tracePt t="34007" x="2628900" y="1974850"/>
          <p14:tracePt t="34014" x="2641600" y="1987550"/>
          <p14:tracePt t="34022" x="2660650" y="2006600"/>
          <p14:tracePt t="34039" x="2705100" y="2063750"/>
          <p14:tracePt t="34056" x="2838450" y="2165350"/>
          <p14:tracePt t="34072" x="2997200" y="2241550"/>
          <p14:tracePt t="34089" x="3130550" y="2317750"/>
          <p14:tracePt t="34106" x="3346450" y="2400300"/>
          <p14:tracePt t="34123" x="3498850" y="2444750"/>
          <p14:tracePt t="34139" x="3721100" y="2489200"/>
          <p14:tracePt t="34156" x="3835400" y="2501900"/>
          <p14:tracePt t="34173" x="3905250" y="2501900"/>
          <p14:tracePt t="34189" x="3968750" y="2495550"/>
          <p14:tracePt t="34206" x="3981450" y="2489200"/>
          <p14:tracePt t="34222" x="3987800" y="2463800"/>
          <p14:tracePt t="34239" x="3987800" y="2451100"/>
          <p14:tracePt t="34256" x="3987800" y="2406650"/>
          <p14:tracePt t="34272" x="3949700" y="2330450"/>
          <p14:tracePt t="34289" x="3911600" y="2260600"/>
          <p14:tracePt t="34306" x="3829050" y="2152650"/>
          <p14:tracePt t="34322" x="3759200" y="2082800"/>
          <p14:tracePt t="34339" x="3695700" y="2044700"/>
          <p14:tracePt t="34356" x="3606800" y="2000250"/>
          <p14:tracePt t="34373" x="3543300" y="1981200"/>
          <p14:tracePt t="34389" x="3473450" y="1955800"/>
          <p14:tracePt t="34406" x="3435350" y="1949450"/>
          <p14:tracePt t="34422" x="3403600" y="1943100"/>
          <p14:tracePt t="34439" x="3365500" y="1943100"/>
          <p14:tracePt t="34456" x="3346450" y="1943100"/>
          <p14:tracePt t="34472" x="3333750" y="1943100"/>
          <p14:tracePt t="34737" x="3340100" y="1949450"/>
          <p14:tracePt t="34744" x="3340100" y="1962150"/>
          <p14:tracePt t="34756" x="3346450" y="1962150"/>
          <p14:tracePt t="34773" x="3371850" y="2006600"/>
          <p14:tracePt t="34789" x="3384550" y="2025650"/>
          <p14:tracePt t="34822" x="3429000" y="2108200"/>
          <p14:tracePt t="34840" x="3441700" y="2133600"/>
          <p14:tracePt t="34889" x="3486150" y="2197100"/>
          <p14:tracePt t="35064" x="3492500" y="2197100"/>
          <p14:tracePt t="35085" x="3498850" y="2197100"/>
          <p14:tracePt t="35093" x="3505200" y="2197100"/>
          <p14:tracePt t="35099" x="3511550" y="2197100"/>
          <p14:tracePt t="35109" x="3517900" y="2190750"/>
          <p14:tracePt t="35122" x="3530600" y="2190750"/>
          <p14:tracePt t="35139" x="3543300" y="2190750"/>
          <p14:tracePt t="35156" x="3562350" y="2184400"/>
          <p14:tracePt t="35173" x="3568700" y="2178050"/>
          <p14:tracePt t="35189" x="3581400" y="2178050"/>
          <p14:tracePt t="35206" x="3594100" y="2178050"/>
          <p14:tracePt t="35223" x="3600450" y="2178050"/>
          <p14:tracePt t="35239" x="3625850" y="2178050"/>
          <p14:tracePt t="35256" x="3638550" y="2178050"/>
          <p14:tracePt t="35272" x="3670300" y="2197100"/>
          <p14:tracePt t="35289" x="3695700" y="2216150"/>
          <p14:tracePt t="35306" x="3702050" y="2228850"/>
          <p14:tracePt t="35309" x="3714750" y="2241550"/>
          <p14:tracePt t="35322" x="3721100" y="2260600"/>
          <p14:tracePt t="35339" x="3721100" y="2273300"/>
          <p14:tracePt t="35378" x="3721100" y="2279650"/>
          <p14:tracePt t="35656" x="3714750" y="2279650"/>
          <p14:tracePt t="35670" x="3714750" y="2286000"/>
          <p14:tracePt t="35681" x="3708400" y="2298700"/>
          <p14:tracePt t="35690" x="3702050" y="2298700"/>
          <p14:tracePt t="35706" x="3676650" y="2330450"/>
          <p14:tracePt t="35756" x="3594100" y="2432050"/>
          <p14:tracePt t="35806" x="3543300" y="2482850"/>
          <p14:tracePt t="35856" x="3530600" y="2489200"/>
          <p14:tracePt t="35927" x="3530600" y="2482850"/>
          <p14:tracePt t="35948" x="3530600" y="2476500"/>
          <p14:tracePt t="35955" x="3524250" y="2476500"/>
          <p14:tracePt t="35962" x="3524250" y="2470150"/>
          <p14:tracePt t="35978" x="3524250" y="2463800"/>
          <p14:tracePt t="35989" x="3517900" y="2457450"/>
          <p14:tracePt t="36006" x="3511550" y="2451100"/>
          <p14:tracePt t="36022" x="3511550" y="2444750"/>
          <p14:tracePt t="36066" x="3511550" y="2438400"/>
          <p14:tracePt t="36075" x="3505200" y="2425700"/>
          <p14:tracePt t="36089" x="3492500" y="2406650"/>
          <p14:tracePt t="36106" x="3473450" y="2374900"/>
          <p14:tracePt t="36122" x="3454400" y="2330450"/>
          <p14:tracePt t="36139" x="3441700" y="2305050"/>
          <p14:tracePt t="36156" x="3435350" y="2292350"/>
          <p14:tracePt t="36189" x="3435350" y="2286000"/>
          <p14:tracePt t="36206" x="3435350" y="2273300"/>
          <p14:tracePt t="36223" x="3435350" y="2247900"/>
          <p14:tracePt t="36239" x="3448050" y="2216150"/>
          <p14:tracePt t="36256" x="3486150" y="2133600"/>
          <p14:tracePt t="36273" x="3524250" y="2070100"/>
          <p14:tracePt t="36289" x="3600450" y="1962150"/>
          <p14:tracePt t="36306" x="3657600" y="1885950"/>
          <p14:tracePt t="36322" x="3740150" y="1797050"/>
          <p14:tracePt t="36339" x="3848100" y="1689100"/>
          <p14:tracePt t="36356" x="3924300" y="1625600"/>
          <p14:tracePt t="36372" x="4013200" y="1587500"/>
          <p14:tracePt t="36389" x="4070350" y="1581150"/>
          <p14:tracePt t="36406" x="4108450" y="1581150"/>
          <p14:tracePt t="36422" x="4178300" y="1600200"/>
          <p14:tracePt t="36439" x="4210050" y="1625600"/>
          <p14:tracePt t="36456" x="4229100" y="1644650"/>
          <p14:tracePt t="36473" x="4235450" y="1651000"/>
          <p14:tracePt t="36532" x="4235450" y="1657350"/>
          <p14:tracePt t="36582" x="4241800" y="1663700"/>
          <p14:tracePt t="36651" x="4241800" y="1670050"/>
          <p14:tracePt t="36672" x="4235450" y="1670050"/>
          <p14:tracePt t="36679" x="4229100" y="1676400"/>
          <p14:tracePt t="36689" x="4222750" y="1676400"/>
          <p14:tracePt t="36706" x="4210050" y="1676400"/>
          <p14:tracePt t="36723" x="4191000" y="1676400"/>
          <p14:tracePt t="36756" x="4184650" y="1676400"/>
          <p14:tracePt t="36839" x="4178300" y="1682750"/>
          <p14:tracePt t="36846" x="4171950" y="1682750"/>
          <p14:tracePt t="36861" x="4159250" y="1682750"/>
          <p14:tracePt t="36873" x="4140200" y="1689100"/>
          <p14:tracePt t="36889" x="4089400" y="1720850"/>
          <p14:tracePt t="36906" x="4038600" y="1752600"/>
          <p14:tracePt t="36922" x="3937000" y="1854200"/>
          <p14:tracePt t="36939" x="3867150" y="1936750"/>
          <p14:tracePt t="36956" x="3797300" y="2032000"/>
          <p14:tracePt t="36973" x="3708400" y="2165350"/>
          <p14:tracePt t="36989" x="3657600" y="2241550"/>
          <p14:tracePt t="37006" x="3613150" y="2298700"/>
          <p14:tracePt t="37023" x="3600450" y="2317750"/>
          <p14:tracePt t="37039" x="3587750" y="2330450"/>
          <p14:tracePt t="37056" x="3581400" y="2343150"/>
          <p14:tracePt t="37072" x="3581400" y="2349500"/>
          <p14:tracePt t="37605" x="3575050" y="2343150"/>
          <p14:tracePt t="37612" x="3568700" y="2330450"/>
          <p14:tracePt t="37622" x="3556000" y="2330450"/>
          <p14:tracePt t="37639" x="3530600" y="2286000"/>
          <p14:tracePt t="37656" x="3511550" y="2247900"/>
          <p14:tracePt t="37673" x="3505200" y="2178050"/>
          <p14:tracePt t="37689" x="3505200" y="1993900"/>
          <p14:tracePt t="37706" x="3549650" y="1841500"/>
          <p14:tracePt t="37756" x="3822700" y="1346200"/>
          <p14:tracePt t="37806" x="4108450" y="1212850"/>
          <p14:tracePt t="37807" x="4159250" y="1212850"/>
          <p14:tracePt t="37856" x="4648200" y="1504950"/>
          <p14:tracePt t="37873" x="4775200" y="1638300"/>
          <p14:tracePt t="37889" x="4876800" y="1746250"/>
          <p14:tracePt t="37906" x="4946650" y="1885950"/>
          <p14:tracePt t="37922" x="4959350" y="1943100"/>
          <p14:tracePt t="37939" x="4959350" y="2006600"/>
          <p14:tracePt t="37956" x="4959350" y="2032000"/>
          <p14:tracePt t="37973" x="4946650" y="2038350"/>
          <p14:tracePt t="37989" x="4946650" y="2051050"/>
          <p14:tracePt t="38006" x="4921250" y="2051050"/>
          <p14:tracePt t="38023" x="4845050" y="2032000"/>
          <p14:tracePt t="38039" x="4775200" y="1993900"/>
          <p14:tracePt t="38056" x="4699000" y="1955800"/>
          <p14:tracePt t="38072" x="4572000" y="1885950"/>
          <p14:tracePt t="38089" x="4476750" y="1854200"/>
          <p14:tracePt t="38106" x="4337050" y="1841500"/>
          <p14:tracePt t="38123" x="4260850" y="1835150"/>
          <p14:tracePt t="38139" x="4191000" y="1835150"/>
          <p14:tracePt t="38156" x="4108450" y="1854200"/>
          <p14:tracePt t="38173" x="4070350" y="1866900"/>
          <p14:tracePt t="38189" x="4032250" y="1911350"/>
          <p14:tracePt t="38206" x="4013200" y="1936750"/>
          <p14:tracePt t="38223" x="4000500" y="1974850"/>
          <p14:tracePt t="38239" x="3994150" y="2019300"/>
          <p14:tracePt t="38256" x="3987800" y="2038350"/>
          <p14:tracePt t="38272" x="3981450" y="2063750"/>
          <p14:tracePt t="38289" x="3975100" y="2076450"/>
          <p14:tracePt t="38678" x="3962400" y="2082800"/>
          <p14:tracePt t="38683" x="3949700" y="2089150"/>
          <p14:tracePt t="38691" x="3924300" y="2101850"/>
          <p14:tracePt t="38706" x="3892550" y="2114550"/>
          <p14:tracePt t="38723" x="3854450" y="2146300"/>
          <p14:tracePt t="38740" x="3803650" y="2184400"/>
          <p14:tracePt t="38756" x="3784600" y="2203450"/>
          <p14:tracePt t="38774" x="3765550" y="2222500"/>
          <p14:tracePt t="38822" x="3733800" y="2235200"/>
          <p14:tracePt t="38873" x="3727450" y="2235200"/>
          <p14:tracePt t="38923" x="3670300" y="2209800"/>
          <p14:tracePt t="38939" x="3638550" y="2184400"/>
          <p14:tracePt t="38956" x="3575050" y="2146300"/>
          <p14:tracePt t="38973" x="3536950" y="2133600"/>
          <p14:tracePt t="38989" x="3492500" y="2089150"/>
          <p14:tracePt t="39006" x="3467100" y="2063750"/>
          <p14:tracePt t="39023" x="3448050" y="2025650"/>
          <p14:tracePt t="39039" x="3435350" y="1962150"/>
          <p14:tracePt t="39056" x="3435350" y="1892300"/>
          <p14:tracePt t="39073" x="3435350" y="1835150"/>
          <p14:tracePt t="39089" x="3448050" y="1752600"/>
          <p14:tracePt t="39106" x="3467100" y="1708150"/>
          <p14:tracePt t="39123" x="3530600" y="1619250"/>
          <p14:tracePt t="39139" x="3581400" y="1549400"/>
          <p14:tracePt t="39156" x="3651250" y="1498600"/>
          <p14:tracePt t="39173" x="3740150" y="1428750"/>
          <p14:tracePt t="39189" x="3797300" y="1403350"/>
          <p14:tracePt t="39206" x="3873500" y="1377950"/>
          <p14:tracePt t="39223" x="3949700" y="1377950"/>
          <p14:tracePt t="39239" x="4038600" y="1390650"/>
          <p14:tracePt t="39256" x="4171950" y="1435100"/>
          <p14:tracePt t="39272" x="4235450" y="1466850"/>
          <p14:tracePt t="39289" x="4311650" y="1524000"/>
          <p14:tracePt t="39306" x="4337050" y="1549400"/>
          <p14:tracePt t="39323" x="4356100" y="1574800"/>
          <p14:tracePt t="39339" x="4362450" y="1593850"/>
          <p14:tracePt t="39386" x="4362450" y="1600200"/>
          <p14:tracePt t="39477" x="4362450" y="1606550"/>
          <p14:tracePt t="39491" x="4356100" y="1606550"/>
          <p14:tracePt t="39505" x="4349750" y="1612900"/>
          <p14:tracePt t="39512" x="4343400" y="1612900"/>
          <p14:tracePt t="39523" x="4337050" y="1612900"/>
          <p14:tracePt t="39539" x="4324350" y="1612900"/>
          <p14:tracePt t="39556" x="4318000" y="1612900"/>
          <p14:tracePt t="39573" x="4318000" y="1619250"/>
          <p14:tracePt t="39617" x="4311650" y="1619250"/>
          <p14:tracePt t="39624" x="4305300" y="1625600"/>
          <p14:tracePt t="39637" x="4292600" y="1638300"/>
          <p14:tracePt t="39644" x="4279900" y="1657350"/>
          <p14:tracePt t="39656" x="4260850" y="1676400"/>
          <p14:tracePt t="39673" x="4178300" y="1778000"/>
          <p14:tracePt t="39689" x="4127500" y="1873250"/>
          <p14:tracePt t="39706" x="4070350" y="1974850"/>
          <p14:tracePt t="39723" x="3994150" y="2108200"/>
          <p14:tracePt t="39739" x="3962400" y="2171700"/>
          <p14:tracePt t="39756" x="3937000" y="2254250"/>
          <p14:tracePt t="39773" x="3924300" y="2292350"/>
          <p14:tracePt t="39789" x="3917950" y="2311400"/>
          <p14:tracePt t="39806" x="3911600" y="2330450"/>
          <p14:tracePt t="39823" x="3905250" y="2330450"/>
          <p14:tracePt t="39901" x="3898900" y="2330450"/>
          <p14:tracePt t="39951" x="3892550" y="2330450"/>
          <p14:tracePt t="39958" x="3886200" y="2330450"/>
          <p14:tracePt t="39964" x="3879850" y="2330450"/>
          <p14:tracePt t="39973" x="3860800" y="2330450"/>
          <p14:tracePt t="39989" x="3835400" y="2336800"/>
          <p14:tracePt t="40006" x="3778250" y="2343150"/>
          <p14:tracePt t="40023" x="3733800" y="2349500"/>
          <p14:tracePt t="40039" x="3689350" y="2349500"/>
          <p14:tracePt t="40056" x="3632200" y="2349500"/>
          <p14:tracePt t="40073" x="3581400" y="2349500"/>
          <p14:tracePt t="40089" x="3524250" y="2330450"/>
          <p14:tracePt t="40106" x="3492500" y="2317750"/>
          <p14:tracePt t="40123" x="3473450" y="2298700"/>
          <p14:tracePt t="40139" x="3448050" y="2286000"/>
          <p14:tracePt t="40156" x="3448050" y="2279650"/>
          <p14:tracePt t="40173" x="3441700" y="2266950"/>
          <p14:tracePt t="40206" x="3441700" y="2241550"/>
          <p14:tracePt t="40223" x="3441700" y="2178050"/>
          <p14:tracePt t="40239" x="3467100" y="2044700"/>
          <p14:tracePt t="40256" x="3536950" y="1790700"/>
          <p14:tracePt t="40272" x="3606800" y="1631950"/>
          <p14:tracePt t="40290" x="3683000" y="1479550"/>
          <p14:tracePt t="40306" x="3835400" y="1282700"/>
          <p14:tracePt t="40323" x="3943350" y="1187450"/>
          <p14:tracePt t="40339" x="4076700" y="1111250"/>
          <p14:tracePt t="40356" x="4184650" y="1085850"/>
          <p14:tracePt t="40373" x="4292600" y="1079500"/>
          <p14:tracePt t="40389" x="4381500" y="1085850"/>
          <p14:tracePt t="40406" x="4476750" y="1123950"/>
          <p14:tracePt t="40423" x="4514850" y="1149350"/>
          <p14:tracePt t="40439" x="4546600" y="1181100"/>
          <p14:tracePt t="40456" x="4546600" y="1193800"/>
          <p14:tracePt t="40472" x="4552950" y="1206500"/>
          <p14:tracePt t="40509" x="4552950" y="1212850"/>
          <p14:tracePt t="40523" x="4552950" y="1219200"/>
          <p14:tracePt t="40539" x="4552950" y="1231900"/>
          <p14:tracePt t="40556" x="4533900" y="1257300"/>
          <p14:tracePt t="40573" x="4533900" y="1270000"/>
          <p14:tracePt t="40590" x="4521200" y="1276350"/>
          <p14:tracePt t="40606" x="4514850" y="1282700"/>
          <p14:tracePt t="40623" x="4508500" y="1282700"/>
          <p14:tracePt t="40639" x="4489450" y="1289050"/>
          <p14:tracePt t="40656" x="4470400" y="1289050"/>
          <p14:tracePt t="40673" x="4419600" y="1295400"/>
          <p14:tracePt t="40689" x="4311650" y="1301750"/>
          <p14:tracePt t="40706" x="4216400" y="1301750"/>
          <p14:tracePt t="40723" x="4019550" y="1327150"/>
          <p14:tracePt t="40739" x="3873500" y="1352550"/>
          <p14:tracePt t="40756" x="3727450" y="1384300"/>
          <p14:tracePt t="40773" x="3594100" y="1428750"/>
          <p14:tracePt t="40789" x="3562350" y="1441450"/>
          <p14:tracePt t="40806" x="3556000" y="1454150"/>
          <p14:tracePt t="40809" x="3543300" y="1460500"/>
          <p14:tracePt t="40823" x="3536950" y="1492250"/>
          <p14:tracePt t="40839" x="3536950" y="1530350"/>
          <p14:tracePt t="40856" x="3562350" y="1644650"/>
          <p14:tracePt t="40873" x="3587750" y="1727200"/>
          <p14:tracePt t="40889" x="3657600" y="1835150"/>
          <p14:tracePt t="40906" x="3702050" y="1898650"/>
          <p14:tracePt t="40923" x="3733800" y="1930400"/>
          <p14:tracePt t="40939" x="3778250" y="1981200"/>
          <p14:tracePt t="40956" x="3797300" y="2000250"/>
          <p14:tracePt t="40973" x="3803650" y="2006600"/>
          <p14:tracePt t="40989" x="3810000" y="2012950"/>
          <p14:tracePt t="41078" x="3816350" y="2012950"/>
          <p14:tracePt t="41503" x="3810000" y="2019300"/>
          <p14:tracePt t="41512" x="3778250" y="2038350"/>
          <p14:tracePt t="41522" x="3740150" y="2051050"/>
          <p14:tracePt t="41539" x="3606800" y="2082800"/>
          <p14:tracePt t="41556" x="3530600" y="2095500"/>
          <p14:tracePt t="41573" x="3416300" y="2095500"/>
          <p14:tracePt t="41589" x="3359150" y="2076450"/>
          <p14:tracePt t="41639" x="3213100" y="1981200"/>
          <p14:tracePt t="41689" x="3162300" y="1841500"/>
          <p14:tracePt t="41739" x="3225800" y="1568450"/>
          <p14:tracePt t="41756" x="3302000" y="1416050"/>
          <p14:tracePt t="41773" x="3352800" y="1352550"/>
          <p14:tracePt t="41789" x="3409950" y="1276350"/>
          <p14:tracePt t="41806" x="3454400" y="1257300"/>
          <p14:tracePt t="41811" x="3473450" y="1250950"/>
          <p14:tracePt t="41823" x="3486150" y="1244600"/>
          <p14:tracePt t="41839" x="3524250" y="1231900"/>
          <p14:tracePt t="41856" x="3549650" y="1231900"/>
          <p14:tracePt t="41873" x="3556000" y="1231900"/>
          <p14:tracePt t="41906" x="3556000" y="1238250"/>
          <p14:tracePt t="41944" x="3556000" y="1244600"/>
          <p14:tracePt t="41948" x="3556000" y="1250950"/>
          <p14:tracePt t="43035" x="3543300" y="1282700"/>
          <p14:tracePt t="43045" x="3498850" y="1333500"/>
          <p14:tracePt t="43054" x="3467100" y="1377950"/>
          <p14:tracePt t="43058" x="3435350" y="1435100"/>
          <p14:tracePt t="43074" x="3352800" y="1562100"/>
          <p14:tracePt t="43091" x="3276600" y="1689100"/>
          <p14:tracePt t="43107" x="3187700" y="1847850"/>
          <p14:tracePt t="43124" x="3136900" y="1962150"/>
          <p14:tracePt t="43173" x="3073400" y="2260600"/>
          <p14:tracePt t="43223" x="3060700" y="2381250"/>
          <p14:tracePt t="43273" x="3060700" y="2419350"/>
          <p14:tracePt t="43290" x="3060700" y="2432050"/>
          <p14:tracePt t="43306" x="3067050" y="2444750"/>
          <p14:tracePt t="43309" x="3067050" y="2451100"/>
          <p14:tracePt t="43323" x="3073400" y="2463800"/>
          <p14:tracePt t="43340" x="3073400" y="2470150"/>
          <p14:tracePt t="43356" x="3079750" y="2495550"/>
          <p14:tracePt t="43373" x="3086100" y="2508250"/>
          <p14:tracePt t="43390" x="3092450" y="2527300"/>
          <p14:tracePt t="43406" x="3105150" y="2565400"/>
          <p14:tracePt t="43423" x="3105150" y="2603500"/>
          <p14:tracePt t="43439" x="3117850" y="2654300"/>
          <p14:tracePt t="43456" x="3124200" y="2686050"/>
          <p14:tracePt t="43473" x="3136900" y="2724150"/>
          <p14:tracePt t="43490" x="3149600" y="2768600"/>
          <p14:tracePt t="43506" x="3168650" y="2800350"/>
          <p14:tracePt t="43523" x="3194050" y="2857500"/>
          <p14:tracePt t="43540" x="3213100" y="2901950"/>
          <p14:tracePt t="43556" x="3238500" y="2952750"/>
          <p14:tracePt t="43573" x="3276600" y="3028950"/>
          <p14:tracePt t="43589" x="3289300" y="3067050"/>
          <p14:tracePt t="43606" x="3314700" y="3105150"/>
          <p14:tracePt t="43623" x="3327400" y="3124200"/>
          <p14:tracePt t="43640" x="3333750" y="3136900"/>
          <p14:tracePt t="43656" x="3352800" y="3149600"/>
          <p14:tracePt t="43673" x="3365500" y="3155950"/>
          <p14:tracePt t="43689" x="3397250" y="3187700"/>
          <p14:tracePt t="43706" x="3416300" y="3194050"/>
          <p14:tracePt t="43723" x="3441700" y="3219450"/>
          <p14:tracePt t="43739" x="3479800" y="3238500"/>
          <p14:tracePt t="43756" x="3505200" y="3244850"/>
          <p14:tracePt t="43773" x="3530600" y="3251200"/>
          <p14:tracePt t="43789" x="3549650" y="3244850"/>
          <p14:tracePt t="43806" x="3568700" y="3238500"/>
          <p14:tracePt t="43810" x="3587750" y="3232150"/>
          <p14:tracePt t="43823" x="3613150" y="3206750"/>
          <p14:tracePt t="43839" x="3638550" y="3187700"/>
          <p14:tracePt t="43856" x="3663950" y="3149600"/>
          <p14:tracePt t="43873" x="3670300" y="3143250"/>
          <p14:tracePt t="43890" x="3670300" y="3130550"/>
          <p14:tracePt t="43906" x="3676650" y="3130550"/>
          <p14:tracePt t="43928" x="3676650" y="3124200"/>
          <p14:tracePt t="43941" x="3676650" y="3117850"/>
          <p14:tracePt t="43956" x="3663950" y="3111500"/>
          <p14:tracePt t="43973" x="3638550" y="3092450"/>
          <p14:tracePt t="43990" x="3581400" y="3048000"/>
          <p14:tracePt t="44006" x="3543300" y="3035300"/>
          <p14:tracePt t="44023" x="3511550" y="3016250"/>
          <p14:tracePt t="44039" x="3454400" y="2990850"/>
          <p14:tracePt t="44056" x="3422650" y="2984500"/>
          <p14:tracePt t="44073" x="3365500" y="2965450"/>
          <p14:tracePt t="44090" x="3308350" y="2959100"/>
          <p14:tracePt t="44106" x="3251200" y="2952750"/>
          <p14:tracePt t="44123" x="3149600" y="2946400"/>
          <p14:tracePt t="44140" x="3092450" y="2946400"/>
          <p14:tracePt t="44156" x="3022600" y="2952750"/>
          <p14:tracePt t="44173" x="2978150" y="2959100"/>
          <p14:tracePt t="44190" x="2946400" y="2965450"/>
          <p14:tracePt t="44206" x="2908300" y="2984500"/>
          <p14:tracePt t="44223" x="2889250" y="2990850"/>
          <p14:tracePt t="44240" x="2876550" y="2997200"/>
          <p14:tracePt t="44256" x="2876550" y="3003550"/>
          <p14:tracePt t="44273" x="2870200" y="3009900"/>
          <p14:tracePt t="44306" x="2870200" y="3028950"/>
          <p14:tracePt t="44323" x="2870200" y="3067050"/>
          <p14:tracePt t="44340" x="2876550" y="3092450"/>
          <p14:tracePt t="44356" x="2895600" y="3124200"/>
          <p14:tracePt t="44373" x="2933700" y="3168650"/>
          <p14:tracePt t="44390" x="2978150" y="3194050"/>
          <p14:tracePt t="44406" x="3054350" y="3225800"/>
          <p14:tracePt t="44423" x="3136900" y="3251200"/>
          <p14:tracePt t="44439" x="3213100" y="3263900"/>
          <p14:tracePt t="44456" x="3359150" y="3263900"/>
          <p14:tracePt t="44473" x="3448050" y="3251200"/>
          <p14:tracePt t="44490" x="3505200" y="3244850"/>
          <p14:tracePt t="44506" x="3581400" y="3213100"/>
          <p14:tracePt t="44523" x="3632200" y="3181350"/>
          <p14:tracePt t="44539" x="3695700" y="3143250"/>
          <p14:tracePt t="44557" x="3727450" y="3105150"/>
          <p14:tracePt t="44573" x="3752850" y="3073400"/>
          <p14:tracePt t="44590" x="3778250" y="3028950"/>
          <p14:tracePt t="44606" x="3784600" y="3003550"/>
          <p14:tracePt t="44623" x="3784600" y="2959100"/>
          <p14:tracePt t="44640" x="3759200" y="2921000"/>
          <p14:tracePt t="44657" x="3727450" y="2882900"/>
          <p14:tracePt t="44673" x="3657600" y="2825750"/>
          <p14:tracePt t="44690" x="3594100" y="2787650"/>
          <p14:tracePt t="44706" x="3492500" y="2743200"/>
          <p14:tracePt t="44723" x="3435350" y="2717800"/>
          <p14:tracePt t="44740" x="3359150" y="2698750"/>
          <p14:tracePt t="44756" x="3244850" y="2692400"/>
          <p14:tracePt t="44773" x="3143250" y="2692400"/>
          <p14:tracePt t="44789" x="3022600" y="2705100"/>
          <p14:tracePt t="44806" x="2965450" y="2711450"/>
          <p14:tracePt t="44823" x="2921000" y="2724150"/>
          <p14:tracePt t="44839" x="2863850" y="2743200"/>
          <p14:tracePt t="44856" x="2832100" y="2762250"/>
          <p14:tracePt t="44873" x="2794000" y="2781300"/>
          <p14:tracePt t="44890" x="2787650" y="2794000"/>
          <p14:tracePt t="44907" x="2781300" y="2806700"/>
          <p14:tracePt t="44923" x="2774950" y="2825750"/>
          <p14:tracePt t="44940" x="2774950" y="2844800"/>
          <p14:tracePt t="44956" x="2787650" y="2895600"/>
          <p14:tracePt t="44973" x="2813050" y="2933700"/>
          <p14:tracePt t="44990" x="2838450" y="2971800"/>
          <p14:tracePt t="45006" x="2901950" y="3022600"/>
          <p14:tracePt t="45023" x="2940050" y="3041650"/>
          <p14:tracePt t="45040" x="3067050" y="3073400"/>
          <p14:tracePt t="45056" x="3194050" y="3092450"/>
          <p14:tracePt t="45073" x="3314700" y="3092450"/>
          <p14:tracePt t="45090" x="3473450" y="3092450"/>
          <p14:tracePt t="45106" x="3549650" y="3092450"/>
          <p14:tracePt t="45123" x="3683000" y="3067050"/>
          <p14:tracePt t="45139" x="3771900" y="3048000"/>
          <p14:tracePt t="45156" x="3835400" y="3009900"/>
          <p14:tracePt t="45173" x="3892550" y="2971800"/>
          <p14:tracePt t="45189" x="3911600" y="2952750"/>
          <p14:tracePt t="45206" x="3924300" y="2940050"/>
          <p14:tracePt t="45223" x="3924300" y="2927350"/>
          <p14:tracePt t="45240" x="3924300" y="2908300"/>
          <p14:tracePt t="45256" x="3879850" y="2851150"/>
          <p14:tracePt t="45273" x="3822700" y="2800350"/>
          <p14:tracePt t="45289" x="3733800" y="2755900"/>
          <p14:tracePt t="45306" x="3670300" y="2724150"/>
          <p14:tracePt t="45323" x="3606800" y="2698750"/>
          <p14:tracePt t="45340" x="3543300" y="2686050"/>
          <p14:tracePt t="45356" x="3517900" y="2686050"/>
          <p14:tracePt t="45373" x="3486150" y="2686050"/>
          <p14:tracePt t="45390" x="3454400" y="2686050"/>
          <p14:tracePt t="45406" x="3441700" y="2692400"/>
          <p14:tracePt t="45423" x="3435350" y="2698750"/>
          <p14:tracePt t="45499" x="3435350" y="2705100"/>
          <p14:tracePt t="45514" x="3435350" y="2711450"/>
          <p14:tracePt t="45520" x="3429000" y="2717800"/>
          <p14:tracePt t="45534" x="3429000" y="2730500"/>
          <p14:tracePt t="45543" x="3429000" y="2736850"/>
          <p14:tracePt t="45556" x="3429000" y="2755900"/>
          <p14:tracePt t="45573" x="3429000" y="2774950"/>
          <p14:tracePt t="45590" x="3441700" y="2813050"/>
          <p14:tracePt t="45606" x="3467100" y="2838450"/>
          <p14:tracePt t="45623" x="3486150" y="2870200"/>
          <p14:tracePt t="45640" x="3536950" y="2914650"/>
          <p14:tracePt t="45657" x="3594100" y="2946400"/>
          <p14:tracePt t="45673" x="3746500" y="3016250"/>
          <p14:tracePt t="45690" x="3873500" y="3067050"/>
          <p14:tracePt t="45707" x="3975100" y="3117850"/>
          <p14:tracePt t="45723" x="4133850" y="3181350"/>
          <p14:tracePt t="45740" x="4229100" y="3225800"/>
          <p14:tracePt t="45756" x="4343400" y="3270250"/>
          <p14:tracePt t="45773" x="4394200" y="3289300"/>
          <p14:tracePt t="45790" x="4432300" y="3308350"/>
          <p14:tracePt t="45806" x="4457700" y="3314700"/>
          <p14:tracePt t="45823" x="4464050" y="3321050"/>
          <p14:tracePt t="46296" x="4432300" y="3321050"/>
          <p14:tracePt t="46303" x="4375150" y="3308350"/>
          <p14:tracePt t="46312" x="4311650" y="3295650"/>
          <p14:tracePt t="46323" x="4171950" y="3282950"/>
          <p14:tracePt t="46340" x="4032250" y="3270250"/>
          <p14:tracePt t="46357" x="3905250" y="3263900"/>
          <p14:tracePt t="46373" x="3784600" y="3263900"/>
          <p14:tracePt t="46390" x="3727450" y="3263900"/>
          <p14:tracePt t="46440" x="3543300" y="3314700"/>
          <p14:tracePt t="46490" x="3378200" y="3390900"/>
          <p14:tracePt t="46540" x="3308350" y="3473450"/>
          <p14:tracePt t="46556" x="3302000" y="3492500"/>
          <p14:tracePt t="46573" x="3302000" y="3511550"/>
          <p14:tracePt t="46590" x="3302000" y="3543300"/>
          <p14:tracePt t="46606" x="3302000" y="3568700"/>
          <p14:tracePt t="46623" x="3308350" y="3606800"/>
          <p14:tracePt t="46640" x="3327400" y="3632200"/>
          <p14:tracePt t="46657" x="3346450" y="3651250"/>
          <p14:tracePt t="46673" x="3397250" y="3702050"/>
          <p14:tracePt t="46690" x="3441700" y="3721100"/>
          <p14:tracePt t="46706" x="3498850" y="3746500"/>
          <p14:tracePt t="46723" x="3549650" y="3752850"/>
          <p14:tracePt t="46740" x="3594100" y="3752850"/>
          <p14:tracePt t="46757" x="3670300" y="3752850"/>
          <p14:tracePt t="46773" x="3708400" y="3740150"/>
          <p14:tracePt t="46790" x="3759200" y="3733800"/>
          <p14:tracePt t="46806" x="3784600" y="3727450"/>
          <p14:tracePt t="46823" x="3797300" y="3721100"/>
          <p14:tracePt t="46840" x="3803650" y="3714750"/>
          <p14:tracePt t="46963" x="3803650" y="3708400"/>
          <p14:tracePt t="46970" x="3803650" y="3695700"/>
          <p14:tracePt t="46979" x="3790950" y="3689350"/>
          <p14:tracePt t="46990" x="3778250" y="3676650"/>
          <p14:tracePt t="47006" x="3746500" y="3651250"/>
          <p14:tracePt t="47023" x="3733800" y="3644900"/>
          <p14:tracePt t="47039" x="3727450" y="3638550"/>
          <p14:tracePt t="47552" x="3714750" y="3638550"/>
          <p14:tracePt t="47558" x="3689350" y="3644900"/>
          <p14:tracePt t="47568" x="3663950" y="3651250"/>
          <p14:tracePt t="47590" x="3549650" y="3689350"/>
          <p14:tracePt t="47607" x="3454400" y="3721100"/>
          <p14:tracePt t="47623" x="3340100" y="3765550"/>
          <p14:tracePt t="47640" x="3276600" y="3784600"/>
          <p14:tracePt t="47690" x="3149600" y="3854450"/>
          <p14:tracePt t="47740" x="3022600" y="3968750"/>
          <p14:tracePt t="47790" x="2965450" y="4057650"/>
          <p14:tracePt t="47807" x="2952750" y="4089400"/>
          <p14:tracePt t="47811" x="2940050" y="4108450"/>
          <p14:tracePt t="47823" x="2940050" y="4127500"/>
          <p14:tracePt t="47840" x="2940050" y="4152900"/>
          <p14:tracePt t="47857" x="2940050" y="4184650"/>
          <p14:tracePt t="47873" x="2965450" y="4248150"/>
          <p14:tracePt t="47890" x="2997200" y="4292600"/>
          <p14:tracePt t="47906" x="3054350" y="4368800"/>
          <p14:tracePt t="47923" x="3111500" y="4413250"/>
          <p14:tracePt t="47940" x="3155950" y="4451350"/>
          <p14:tracePt t="47956" x="3219450" y="4483100"/>
          <p14:tracePt t="47973" x="3251200" y="4489450"/>
          <p14:tracePt t="47990" x="3321050" y="4495800"/>
          <p14:tracePt t="48006" x="3365500" y="4483100"/>
          <p14:tracePt t="48023" x="3435350" y="4476750"/>
          <p14:tracePt t="48040" x="3530600" y="4457700"/>
          <p14:tracePt t="48056" x="3568700" y="4445000"/>
          <p14:tracePt t="48073" x="3619500" y="4432300"/>
          <p14:tracePt t="48090" x="3638550" y="4413250"/>
          <p14:tracePt t="48106" x="3657600" y="4387850"/>
          <p14:tracePt t="48123" x="3670300" y="4356100"/>
          <p14:tracePt t="48140" x="3683000" y="4337050"/>
          <p14:tracePt t="48156" x="3683000" y="4292600"/>
          <p14:tracePt t="48173" x="3683000" y="4273550"/>
          <p14:tracePt t="48190" x="3683000" y="4248150"/>
          <p14:tracePt t="48206" x="3670300" y="4216400"/>
          <p14:tracePt t="48223" x="3657600" y="4203700"/>
          <p14:tracePt t="48240" x="3638550" y="4178300"/>
          <p14:tracePt t="48257" x="3606800" y="4159250"/>
          <p14:tracePt t="48273" x="3581400" y="4146550"/>
          <p14:tracePt t="48290" x="3536950" y="4133850"/>
          <p14:tracePt t="48306" x="3524250" y="4127500"/>
          <p14:tracePt t="48323" x="3511550" y="4121150"/>
          <p14:tracePt t="48340" x="3505200" y="4121150"/>
          <p14:tracePt t="48357" x="3498850" y="4121150"/>
          <p14:tracePt t="48373" x="3479800" y="4133850"/>
          <p14:tracePt t="48390" x="3467100" y="4146550"/>
          <p14:tracePt t="48407" x="3454400" y="4152900"/>
          <p14:tracePt t="48423" x="3429000" y="4165600"/>
          <p14:tracePt t="48440" x="3416300" y="4184650"/>
          <p14:tracePt t="48456" x="3409950" y="4203700"/>
          <p14:tracePt t="48473" x="3403600" y="4203700"/>
          <p14:tracePt t="48490" x="3403600" y="4210050"/>
          <p14:tracePt t="48506" x="3403600" y="4216400"/>
          <p14:tracePt t="48554" x="3409950" y="4216400"/>
          <p14:tracePt t="48562" x="3416300" y="4222750"/>
          <p14:tracePt t="48576" x="3429000" y="4229100"/>
          <p14:tracePt t="48590" x="3460750" y="4235450"/>
          <p14:tracePt t="48606" x="3511550" y="4248150"/>
          <p14:tracePt t="48623" x="3625850" y="4273550"/>
          <p14:tracePt t="48640" x="3714750" y="4318000"/>
          <p14:tracePt t="48656" x="3790950" y="4362450"/>
          <p14:tracePt t="48673" x="3905250" y="4425950"/>
          <p14:tracePt t="48690" x="3975100" y="4470400"/>
          <p14:tracePt t="48706" x="4044950" y="4508500"/>
          <p14:tracePt t="48723" x="4083050" y="4533900"/>
          <p14:tracePt t="48740" x="4114800" y="4552950"/>
          <p14:tracePt t="48757" x="4133850" y="4572000"/>
          <p14:tracePt t="48773" x="4140200" y="4578350"/>
          <p14:tracePt t="48807" x="4146550" y="4578350"/>
          <p14:tracePt t="48875" x="4146550" y="4584700"/>
          <p14:tracePt t="48896" x="4140200" y="4584700"/>
          <p14:tracePt t="48902" x="4133850" y="4584700"/>
          <p14:tracePt t="48910" x="4127500" y="4584700"/>
          <p14:tracePt t="48923" x="4108450" y="4584700"/>
          <p14:tracePt t="48940" x="4089400" y="4584700"/>
          <p14:tracePt t="48957" x="4057650" y="4584700"/>
          <p14:tracePt t="48973" x="4006850" y="4578350"/>
          <p14:tracePt t="48990" x="3949700" y="4578350"/>
          <p14:tracePt t="49006" x="3886200" y="4572000"/>
          <p14:tracePt t="49023" x="3835400" y="4572000"/>
          <p14:tracePt t="49040" x="3790950" y="4572000"/>
          <p14:tracePt t="49056" x="3689350" y="4559300"/>
          <p14:tracePt t="49073" x="3619500" y="4552950"/>
          <p14:tracePt t="49090" x="3498850" y="4546600"/>
          <p14:tracePt t="49106" x="3422650" y="4540250"/>
          <p14:tracePt t="49123" x="3359150" y="4540250"/>
          <p14:tracePt t="49140" x="3282950" y="4533900"/>
          <p14:tracePt t="49156" x="3238500" y="4533900"/>
          <p14:tracePt t="49173" x="3168650" y="4540250"/>
          <p14:tracePt t="49190" x="3130550" y="4552950"/>
          <p14:tracePt t="49208" x="3111500" y="4552950"/>
          <p14:tracePt t="49223" x="3092450" y="4565650"/>
          <p14:tracePt t="49240" x="3086100" y="4572000"/>
          <p14:tracePt t="49256" x="3086100" y="4584700"/>
          <p14:tracePt t="49273" x="3079750" y="4597400"/>
          <p14:tracePt t="49290" x="3079750" y="4622800"/>
          <p14:tracePt t="49306" x="3098800" y="4667250"/>
          <p14:tracePt t="49323" x="3130550" y="4699000"/>
          <p14:tracePt t="49340" x="3206750" y="4781550"/>
          <p14:tracePt t="49356" x="3276600" y="4838700"/>
          <p14:tracePt t="49373" x="3340100" y="4883150"/>
          <p14:tracePt t="49390" x="3441700" y="4933950"/>
          <p14:tracePt t="49406" x="3505200" y="4933950"/>
          <p14:tracePt t="49423" x="3587750" y="4927600"/>
          <p14:tracePt t="49440" x="3632200" y="4908550"/>
          <p14:tracePt t="49457" x="3663950" y="4883150"/>
          <p14:tracePt t="49473" x="3721100" y="4806950"/>
          <p14:tracePt t="49490" x="3746500" y="4762500"/>
          <p14:tracePt t="49506" x="3759200" y="4718050"/>
          <p14:tracePt t="49523" x="3765550" y="4686300"/>
          <p14:tracePt t="49540" x="3765550" y="4673600"/>
          <p14:tracePt t="49557" x="3765550" y="4654550"/>
          <p14:tracePt t="49573" x="3759200" y="4641850"/>
          <p14:tracePt t="49590" x="3746500" y="4629150"/>
          <p14:tracePt t="49607" x="3708400" y="4616450"/>
          <p14:tracePt t="49623" x="3670300" y="4603750"/>
          <p14:tracePt t="49640" x="3606800" y="4603750"/>
          <p14:tracePt t="49656" x="3556000" y="4603750"/>
          <p14:tracePt t="49673" x="3460750" y="4629150"/>
          <p14:tracePt t="49690" x="3409950" y="4648200"/>
          <p14:tracePt t="49707" x="3346450" y="4686300"/>
          <p14:tracePt t="49723" x="3251200" y="4743450"/>
          <p14:tracePt t="49740" x="3194050" y="4794250"/>
          <p14:tracePt t="49757" x="3149600" y="4832350"/>
          <p14:tracePt t="49773" x="3098800" y="4876800"/>
          <p14:tracePt t="49790" x="3079750" y="4908550"/>
          <p14:tracePt t="49807" x="3073400" y="4921250"/>
          <p14:tracePt t="50084" x="3028950" y="4940300"/>
          <p14:tracePt t="50091" x="2952750" y="4984750"/>
          <p14:tracePt t="50102" x="2876550" y="5022850"/>
          <p14:tracePt t="50110" x="2794000" y="5054600"/>
          <p14:tracePt t="50157" x="2305050" y="5264150"/>
          <p14:tracePt t="50206" x="2184400" y="5334000"/>
          <p14:tracePt t="50223" x="2165350" y="5353050"/>
          <p14:tracePt t="50240" x="2165350" y="5365750"/>
          <p14:tracePt t="50257" x="2165350" y="5384800"/>
          <p14:tracePt t="50274" x="2178050" y="5410200"/>
          <p14:tracePt t="50290" x="2203450" y="5422900"/>
          <p14:tracePt t="50306" x="2286000" y="5441950"/>
          <p14:tracePt t="50323" x="2387600" y="5448300"/>
          <p14:tracePt t="50340" x="2482850" y="5448300"/>
          <p14:tracePt t="50356" x="2597150" y="5441950"/>
          <p14:tracePt t="50373" x="2635250" y="5422900"/>
          <p14:tracePt t="50390" x="2686050" y="5397500"/>
          <p14:tracePt t="50406" x="2698750" y="5384800"/>
          <p14:tracePt t="50423" x="2711450" y="5365750"/>
          <p14:tracePt t="50440" x="2717800" y="5359400"/>
          <p14:tracePt t="50473" x="2724150" y="5359400"/>
          <p14:tracePt t="50529" x="2730500" y="5359400"/>
          <p14:tracePt t="50544" x="2730500" y="5365750"/>
          <p14:tracePt t="50550" x="2736850" y="5384800"/>
          <p14:tracePt t="50557" x="2749550" y="5397500"/>
          <p14:tracePt t="50573" x="2781300" y="5454650"/>
          <p14:tracePt t="50590" x="2863850" y="5549900"/>
          <p14:tracePt t="50607" x="2984500" y="5695950"/>
          <p14:tracePt t="50623" x="3086100" y="5822950"/>
          <p14:tracePt t="50640" x="3244850" y="6000750"/>
          <p14:tracePt t="50656" x="3346450" y="6083300"/>
          <p14:tracePt t="50673" x="3441700" y="6140450"/>
          <p14:tracePt t="50690" x="3556000" y="6165850"/>
          <p14:tracePt t="50706" x="3613150" y="6172200"/>
          <p14:tracePt t="50723" x="3657600" y="6159500"/>
          <p14:tracePt t="50740" x="3689350" y="6140450"/>
          <p14:tracePt t="50757" x="3702050" y="6108700"/>
          <p14:tracePt t="50773" x="3714750" y="6051550"/>
          <p14:tracePt t="50790" x="3714750" y="6013450"/>
          <p14:tracePt t="50806" x="3683000" y="5937250"/>
          <p14:tracePt t="50823" x="3632200" y="5880100"/>
          <p14:tracePt t="50840" x="3575050" y="5829300"/>
          <p14:tracePt t="50856" x="3435350" y="5740400"/>
          <p14:tracePt t="50873" x="3340100" y="5702300"/>
          <p14:tracePt t="50890" x="3232150" y="5670550"/>
          <p14:tracePt t="50907" x="3086100" y="5651500"/>
          <p14:tracePt t="50923" x="2978150" y="5638800"/>
          <p14:tracePt t="50940" x="2794000" y="5645150"/>
          <p14:tracePt t="50957" x="2679700" y="5657850"/>
          <p14:tracePt t="50973" x="2578100" y="5683250"/>
          <p14:tracePt t="50990" x="2451100" y="5727700"/>
          <p14:tracePt t="51007" x="2381250" y="5746750"/>
          <p14:tracePt t="51023" x="2292350" y="5791200"/>
          <p14:tracePt t="51040" x="2254250" y="5803900"/>
          <p14:tracePt t="51057" x="2235200" y="5829300"/>
          <p14:tracePt t="51073" x="2228850" y="5867400"/>
          <p14:tracePt t="51090" x="2228850" y="5892800"/>
          <p14:tracePt t="51107" x="2266950" y="5956300"/>
          <p14:tracePt t="51123" x="2324100" y="6007100"/>
          <p14:tracePt t="51140" x="2406650" y="6045200"/>
          <p14:tracePt t="51156" x="2584450" y="6083300"/>
          <p14:tracePt t="51173" x="2743200" y="6083300"/>
          <p14:tracePt t="51190" x="3003550" y="6083300"/>
          <p14:tracePt t="51207" x="3175000" y="6070600"/>
          <p14:tracePt t="51223" x="3371850" y="6045200"/>
          <p14:tracePt t="51240" x="3587750" y="5994400"/>
          <p14:tracePt t="51257" x="3689350" y="5949950"/>
          <p14:tracePt t="51273" x="3771900" y="5886450"/>
          <p14:tracePt t="51290" x="3810000" y="5854700"/>
          <p14:tracePt t="51307" x="3835400" y="5816600"/>
          <p14:tracePt t="51311" x="3848100" y="5803900"/>
          <p14:tracePt t="51323" x="3860800" y="5778500"/>
          <p14:tracePt t="51340" x="3873500" y="5765800"/>
          <p14:tracePt t="51356" x="3873500" y="5740400"/>
          <p14:tracePt t="51373" x="3860800" y="5727700"/>
          <p14:tracePt t="51391" x="3841750" y="5708650"/>
          <p14:tracePt t="51406" x="3816350" y="5695950"/>
          <p14:tracePt t="51423" x="3797300" y="5683250"/>
          <p14:tracePt t="51440" x="3765550" y="5676900"/>
          <p14:tracePt t="51456" x="3733800" y="5670550"/>
          <p14:tracePt t="51473" x="3676650" y="5670550"/>
          <p14:tracePt t="51490" x="3556000" y="5676900"/>
          <p14:tracePt t="51506" x="3467100" y="5695950"/>
          <p14:tracePt t="51523" x="3359150" y="5740400"/>
          <p14:tracePt t="51540" x="3314700" y="5772150"/>
          <p14:tracePt t="51557" x="3276600" y="5803900"/>
          <p14:tracePt t="51573" x="3244850" y="5880100"/>
          <p14:tracePt t="51590" x="3232150" y="5943600"/>
          <p14:tracePt t="51607" x="3232150" y="6032500"/>
          <p14:tracePt t="51623" x="3251200" y="6127750"/>
          <p14:tracePt t="51640" x="3276600" y="6172200"/>
          <p14:tracePt t="51657" x="3308350" y="6216650"/>
          <p14:tracePt t="51673" x="3346450" y="6248400"/>
          <p14:tracePt t="51690" x="3378200" y="6273800"/>
          <p14:tracePt t="51707" x="3397250" y="6299200"/>
        </p14:tracePtLst>
      </p14:laserTraceLst>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p:txBody>
          <a:bodyPr/>
          <a:lstStyle/>
          <a:p>
            <a:pPr rtl="0"/>
            <a:r>
              <a:rPr lang="en-US" altLang="en-US" sz="3600" b="1" dirty="0">
                <a:solidFill>
                  <a:srgbClr val="FFC000"/>
                </a:solidFill>
              </a:rPr>
              <a:t>Vaccine-preventable diseases</a:t>
            </a:r>
            <a:r>
              <a:rPr lang="en-US" altLang="en-US" sz="3600" b="1" dirty="0">
                <a:solidFill>
                  <a:srgbClr val="0000FF"/>
                </a:solidFill>
              </a:rPr>
              <a:t/>
            </a:r>
            <a:br>
              <a:rPr lang="en-US" altLang="en-US" sz="3600" b="1" dirty="0">
                <a:solidFill>
                  <a:srgbClr val="0000FF"/>
                </a:solidFill>
              </a:rPr>
            </a:br>
            <a:endParaRPr lang="en-US" altLang="en-US" sz="3600" b="1" dirty="0">
              <a:solidFill>
                <a:srgbClr val="0000FF"/>
              </a:solidFill>
            </a:endParaRPr>
          </a:p>
        </p:txBody>
      </p:sp>
      <p:sp>
        <p:nvSpPr>
          <p:cNvPr id="139267" name="Rectangle 3"/>
          <p:cNvSpPr>
            <a:spLocks noGrp="1" noChangeArrowheads="1"/>
          </p:cNvSpPr>
          <p:nvPr>
            <p:ph type="body" sz="half" idx="1"/>
          </p:nvPr>
        </p:nvSpPr>
        <p:spPr>
          <a:xfrm>
            <a:off x="457200" y="1600200"/>
            <a:ext cx="4648200" cy="4525963"/>
          </a:xfrm>
        </p:spPr>
        <p:txBody>
          <a:bodyPr/>
          <a:lstStyle/>
          <a:p>
            <a:pPr marL="533400" indent="-533400" algn="l" rtl="0">
              <a:buFontTx/>
              <a:buNone/>
            </a:pPr>
            <a:r>
              <a:rPr lang="en-US" altLang="en-US" sz="1800" b="1" dirty="0">
                <a:solidFill>
                  <a:schemeClr val="bg1"/>
                </a:solidFill>
              </a:rPr>
              <a:t>•	</a:t>
            </a:r>
            <a:r>
              <a:rPr lang="en-US" altLang="en-US" sz="2000" b="1" dirty="0">
                <a:solidFill>
                  <a:schemeClr val="bg1"/>
                </a:solidFill>
              </a:rPr>
              <a:t>Diphtheria 		</a:t>
            </a:r>
          </a:p>
          <a:p>
            <a:pPr marL="533400" indent="-533400" algn="l" rtl="0"/>
            <a:r>
              <a:rPr lang="en-US" altLang="en-US" sz="2000" b="1" dirty="0" err="1">
                <a:solidFill>
                  <a:schemeClr val="bg1"/>
                </a:solidFill>
              </a:rPr>
              <a:t>Haemophilus</a:t>
            </a:r>
            <a:r>
              <a:rPr lang="en-US" altLang="en-US" sz="2000" b="1" dirty="0">
                <a:solidFill>
                  <a:schemeClr val="bg1"/>
                </a:solidFill>
              </a:rPr>
              <a:t> </a:t>
            </a:r>
            <a:r>
              <a:rPr lang="en-US" altLang="en-US" sz="2000" b="1" dirty="0" err="1">
                <a:solidFill>
                  <a:schemeClr val="bg1"/>
                </a:solidFill>
              </a:rPr>
              <a:t>influenzae</a:t>
            </a:r>
            <a:r>
              <a:rPr lang="en-US" altLang="en-US" sz="2000" b="1" dirty="0">
                <a:solidFill>
                  <a:schemeClr val="bg1"/>
                </a:solidFill>
              </a:rPr>
              <a:t> type b </a:t>
            </a:r>
          </a:p>
          <a:p>
            <a:pPr marL="533400" indent="-533400" algn="l" rtl="0"/>
            <a:r>
              <a:rPr lang="en-US" altLang="en-US" sz="2000" b="1" dirty="0">
                <a:solidFill>
                  <a:schemeClr val="bg1"/>
                </a:solidFill>
              </a:rPr>
              <a:t>Hepatitis A </a:t>
            </a:r>
          </a:p>
          <a:p>
            <a:pPr marL="533400" indent="-533400" algn="l" rtl="0"/>
            <a:r>
              <a:rPr lang="en-US" altLang="en-US" sz="2000" b="1" dirty="0">
                <a:solidFill>
                  <a:schemeClr val="bg1"/>
                </a:solidFill>
              </a:rPr>
              <a:t>Measles </a:t>
            </a:r>
          </a:p>
          <a:p>
            <a:pPr marL="533400" indent="-533400" algn="l" rtl="0"/>
            <a:r>
              <a:rPr lang="en-US" altLang="en-US" sz="2000" b="1" dirty="0">
                <a:solidFill>
                  <a:schemeClr val="bg1"/>
                </a:solidFill>
              </a:rPr>
              <a:t>Mumps </a:t>
            </a:r>
          </a:p>
          <a:p>
            <a:pPr marL="533400" indent="-533400" algn="l" rtl="0"/>
            <a:r>
              <a:rPr lang="en-US" altLang="en-US" sz="2000" b="1" dirty="0">
                <a:solidFill>
                  <a:schemeClr val="bg1"/>
                </a:solidFill>
              </a:rPr>
              <a:t>Pneumococcal disease </a:t>
            </a:r>
          </a:p>
          <a:p>
            <a:pPr marL="533400" indent="-533400" algn="l" rtl="0"/>
            <a:r>
              <a:rPr lang="en-US" altLang="en-US" sz="2000" b="1" dirty="0">
                <a:solidFill>
                  <a:schemeClr val="bg1"/>
                </a:solidFill>
              </a:rPr>
              <a:t>Rotavirus (severe diarrhea) </a:t>
            </a:r>
          </a:p>
          <a:p>
            <a:pPr marL="533400" indent="-533400" algn="l" rtl="0"/>
            <a:r>
              <a:rPr lang="en-US" altLang="en-US" sz="2000" b="1" dirty="0">
                <a:solidFill>
                  <a:schemeClr val="bg1"/>
                </a:solidFill>
              </a:rPr>
              <a:t>Tetanus (lockjaw)	</a:t>
            </a:r>
          </a:p>
          <a:p>
            <a:pPr marL="533400" indent="-533400" algn="l" rtl="0"/>
            <a:r>
              <a:rPr lang="en-US" altLang="en-US" sz="2000" b="1" dirty="0">
                <a:solidFill>
                  <a:schemeClr val="bg1"/>
                </a:solidFill>
              </a:rPr>
              <a:t>Varicella  (chickenpox)</a:t>
            </a:r>
          </a:p>
          <a:p>
            <a:pPr marL="533400" indent="-533400" algn="l" rtl="0"/>
            <a:r>
              <a:rPr lang="en-US" altLang="en-US" sz="2000" b="1" dirty="0">
                <a:solidFill>
                  <a:schemeClr val="bg1"/>
                </a:solidFill>
              </a:rPr>
              <a:t>Japanese encephalitis 	</a:t>
            </a:r>
            <a:r>
              <a:rPr lang="en-US" altLang="en-US" sz="1800" b="1" dirty="0">
                <a:solidFill>
                  <a:schemeClr val="bg1"/>
                </a:solidFill>
              </a:rPr>
              <a:t>	</a:t>
            </a:r>
          </a:p>
          <a:p>
            <a:pPr marL="533400" indent="-533400" algn="l" rtl="0"/>
            <a:endParaRPr lang="en-US" altLang="en-US" sz="1800" b="1" dirty="0">
              <a:solidFill>
                <a:schemeClr val="bg1"/>
              </a:solidFill>
            </a:endParaRPr>
          </a:p>
          <a:p>
            <a:pPr marL="533400" indent="-533400" algn="l" rtl="0">
              <a:buFontTx/>
              <a:buAutoNum type="arabicPeriod"/>
            </a:pPr>
            <a:endParaRPr lang="en-US" altLang="en-US" sz="1800" b="1" dirty="0">
              <a:solidFill>
                <a:schemeClr val="bg1"/>
              </a:solidFill>
            </a:endParaRPr>
          </a:p>
          <a:p>
            <a:pPr marL="533400" indent="-533400" algn="l" rtl="0"/>
            <a:endParaRPr lang="en-US" altLang="en-US" sz="1800" b="1" dirty="0">
              <a:solidFill>
                <a:schemeClr val="bg1"/>
              </a:solidFill>
            </a:endParaRPr>
          </a:p>
        </p:txBody>
      </p:sp>
      <p:sp>
        <p:nvSpPr>
          <p:cNvPr id="139273" name="Rectangle 9"/>
          <p:cNvSpPr>
            <a:spLocks noGrp="1" noChangeArrowheads="1"/>
          </p:cNvSpPr>
          <p:nvPr>
            <p:ph type="body" sz="half" idx="2"/>
          </p:nvPr>
        </p:nvSpPr>
        <p:spPr>
          <a:xfrm>
            <a:off x="5105400" y="1600200"/>
            <a:ext cx="4038600" cy="4525963"/>
          </a:xfrm>
        </p:spPr>
        <p:txBody>
          <a:bodyPr/>
          <a:lstStyle/>
          <a:p>
            <a:pPr algn="l" rtl="0"/>
            <a:r>
              <a:rPr lang="en-US" altLang="en-US" sz="2000" b="1" dirty="0">
                <a:solidFill>
                  <a:schemeClr val="bg1"/>
                </a:solidFill>
              </a:rPr>
              <a:t>Cholera</a:t>
            </a:r>
          </a:p>
          <a:p>
            <a:pPr algn="l" rtl="0"/>
            <a:r>
              <a:rPr lang="en-US" altLang="en-US" sz="2000" b="1" dirty="0">
                <a:solidFill>
                  <a:schemeClr val="bg1"/>
                </a:solidFill>
              </a:rPr>
              <a:t>Typhoid</a:t>
            </a:r>
          </a:p>
          <a:p>
            <a:pPr algn="l" rtl="0"/>
            <a:r>
              <a:rPr lang="en-US" altLang="en-US" sz="2000" b="1" dirty="0">
                <a:solidFill>
                  <a:schemeClr val="bg1"/>
                </a:solidFill>
              </a:rPr>
              <a:t>Hepatitis B </a:t>
            </a:r>
          </a:p>
          <a:p>
            <a:pPr algn="l" rtl="0"/>
            <a:r>
              <a:rPr lang="en-US" altLang="en-US" sz="2000" b="1" dirty="0" err="1">
                <a:solidFill>
                  <a:schemeClr val="bg1"/>
                </a:solidFill>
              </a:rPr>
              <a:t>Meningococcus</a:t>
            </a:r>
            <a:r>
              <a:rPr lang="en-US" altLang="en-US" sz="2000" b="1" dirty="0">
                <a:solidFill>
                  <a:schemeClr val="bg1"/>
                </a:solidFill>
              </a:rPr>
              <a:t> </a:t>
            </a:r>
          </a:p>
          <a:p>
            <a:pPr algn="l" rtl="0"/>
            <a:r>
              <a:rPr lang="en-US" altLang="en-US" sz="2000" b="1" dirty="0">
                <a:solidFill>
                  <a:schemeClr val="bg1"/>
                </a:solidFill>
              </a:rPr>
              <a:t>Pertussis (whooping cough)</a:t>
            </a:r>
          </a:p>
          <a:p>
            <a:pPr algn="l" rtl="0"/>
            <a:r>
              <a:rPr lang="en-US" altLang="en-US" sz="2000" b="1" dirty="0">
                <a:solidFill>
                  <a:schemeClr val="bg1"/>
                </a:solidFill>
              </a:rPr>
              <a:t>Polio</a:t>
            </a:r>
          </a:p>
          <a:p>
            <a:pPr algn="l" rtl="0"/>
            <a:r>
              <a:rPr lang="en-US" altLang="en-US" sz="2000" b="1" dirty="0">
                <a:solidFill>
                  <a:schemeClr val="bg1"/>
                </a:solidFill>
              </a:rPr>
              <a:t>Rubella (German measles)</a:t>
            </a:r>
          </a:p>
          <a:p>
            <a:pPr algn="l" rtl="0"/>
            <a:r>
              <a:rPr lang="en-US" altLang="en-US" sz="2000" b="1" dirty="0">
                <a:solidFill>
                  <a:schemeClr val="bg1"/>
                </a:solidFill>
              </a:rPr>
              <a:t>Varicella  (chickenpox)</a:t>
            </a:r>
          </a:p>
          <a:p>
            <a:pPr algn="l" rtl="0"/>
            <a:r>
              <a:rPr lang="en-US" altLang="en-US" sz="2000" b="1" dirty="0">
                <a:solidFill>
                  <a:schemeClr val="bg1"/>
                </a:solidFill>
              </a:rPr>
              <a:t>Tuberculosis</a:t>
            </a:r>
          </a:p>
          <a:p>
            <a:pPr algn="l" rtl="0"/>
            <a:r>
              <a:rPr lang="en-US" altLang="en-US" sz="2000" b="1" dirty="0">
                <a:solidFill>
                  <a:schemeClr val="bg1"/>
                </a:solidFill>
              </a:rPr>
              <a:t>Yellow fever</a:t>
            </a:r>
          </a:p>
          <a:p>
            <a:pPr algn="l" rtl="0"/>
            <a:endParaRPr lang="en-US" altLang="en-US" sz="2000" b="1" dirty="0">
              <a:solidFill>
                <a:schemeClr val="bg1"/>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058336882"/>
      </p:ext>
    </p:extLst>
  </p:cSld>
  <p:clrMapOvr>
    <a:masterClrMapping/>
  </p:clrMapOvr>
  <mc:AlternateContent xmlns:mc="http://schemas.openxmlformats.org/markup-compatibility/2006">
    <mc:Choice xmlns:p14="http://schemas.microsoft.com/office/powerpoint/2010/main" Requires="p14">
      <p:transition spd="slow" p14:dur="2000" advTm="15836"/>
    </mc:Choice>
    <mc:Fallback>
      <p:transition spd="slow" advTm="158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245" x="3346450" y="6299200"/>
          <p14:tracePt t="2250" x="3282950" y="6299200"/>
          <p14:tracePt t="2257" x="3219450" y="6299200"/>
          <p14:tracePt t="2274" x="3105150" y="6299200"/>
          <p14:tracePt t="2292" x="2997200" y="6299200"/>
          <p14:tracePt t="2308" x="2832100" y="6261100"/>
          <p14:tracePt t="2325" x="2743200" y="6184900"/>
          <p14:tracePt t="2374" x="2628900" y="5086350"/>
          <p14:tracePt t="2424" x="3479800" y="2908300"/>
          <p14:tracePt t="2474" x="5410200" y="1460500"/>
          <p14:tracePt t="2491" x="5988050" y="1390650"/>
          <p14:tracePt t="2507" x="6788150" y="1549400"/>
          <p14:tracePt t="2524" x="7251700" y="1790700"/>
          <p14:tracePt t="2528" x="7467600" y="1955800"/>
          <p14:tracePt t="2541" x="7670800" y="2133600"/>
          <p14:tracePt t="2558" x="8089900" y="2667000"/>
          <p14:tracePt t="2574" x="8178800" y="2914650"/>
          <p14:tracePt t="2590" x="8178800" y="3162300"/>
          <p14:tracePt t="2607" x="7912100" y="3657600"/>
          <p14:tracePt t="2624" x="7562850" y="4000500"/>
          <p14:tracePt t="2640" x="6813550" y="4552950"/>
          <p14:tracePt t="2657" x="6127750" y="4876800"/>
          <p14:tracePt t="2674" x="5499100" y="5067300"/>
          <p14:tracePt t="2690" x="4457700" y="5213350"/>
          <p14:tracePt t="2707" x="3911600" y="5219700"/>
          <p14:tracePt t="2724" x="3340100" y="5105400"/>
          <p14:tracePt t="2741" x="3054350" y="4946650"/>
          <p14:tracePt t="2758" x="2851150" y="4756150"/>
          <p14:tracePt t="2774" x="2667000" y="4457700"/>
          <p14:tracePt t="2790" x="2578100" y="4267200"/>
          <p14:tracePt t="2807" x="2476500" y="4038600"/>
          <p14:tracePt t="2824" x="2438400" y="3917950"/>
          <p14:tracePt t="2841" x="2413000" y="3784600"/>
          <p14:tracePt t="2857" x="2432050" y="3517900"/>
          <p14:tracePt t="2874" x="2527300" y="3232150"/>
          <p14:tracePt t="2890" x="2711450" y="2857500"/>
          <p14:tracePt t="2907" x="2927350" y="2584450"/>
          <p14:tracePt t="2925" x="3149600" y="2374900"/>
          <p14:tracePt t="2940" x="3460750" y="2171700"/>
          <p14:tracePt t="2957" x="3714750" y="2133600"/>
          <p14:tracePt t="2974" x="4044950" y="2209800"/>
          <p14:tracePt t="2990" x="4298950" y="2343150"/>
          <p14:tracePt t="3007" x="4483100" y="2489200"/>
          <p14:tracePt t="3024" x="4641850" y="2832100"/>
          <p14:tracePt t="3040" x="4635500" y="3028950"/>
          <p14:tracePt t="3057" x="4451350" y="3492500"/>
          <p14:tracePt t="3074" x="4197350" y="3860800"/>
          <p14:tracePt t="3090" x="3829050" y="4267200"/>
          <p14:tracePt t="3107" x="3225800" y="4845050"/>
          <p14:tracePt t="3124" x="2889250" y="5105400"/>
          <p14:tracePt t="3140" x="2565400" y="5232400"/>
          <p14:tracePt t="3157" x="2457450" y="5194300"/>
          <p14:tracePt t="3174" x="2393950" y="5060950"/>
          <p14:tracePt t="3190" x="2387600" y="4654550"/>
          <p14:tracePt t="3207" x="2501900" y="4229100"/>
          <p14:tracePt t="3224" x="2825750" y="3409950"/>
          <p14:tracePt t="3240" x="3124200" y="2921000"/>
          <p14:tracePt t="3257" x="3390900" y="2603500"/>
          <p14:tracePt t="3274" x="3727450" y="2413000"/>
          <p14:tracePt t="3290" x="3905250" y="2406650"/>
          <p14:tracePt t="3307" x="4210050" y="2514600"/>
          <p14:tracePt t="3324" x="4622800" y="2857500"/>
          <p14:tracePt t="3340" x="4959350" y="3282950"/>
          <p14:tracePt t="3357" x="5264150" y="3860800"/>
          <p14:tracePt t="3374" x="5321300" y="4235450"/>
          <p14:tracePt t="3390" x="5251450" y="4572000"/>
          <p14:tracePt t="3407" x="4997450" y="4914900"/>
          <p14:tracePt t="3424" x="4692650" y="5156200"/>
          <p14:tracePt t="3440" x="4178300" y="5403850"/>
          <p14:tracePt t="3457" x="3949700" y="5441950"/>
          <p14:tracePt t="3474" x="3784600" y="5410200"/>
          <p14:tracePt t="3490" x="3651250" y="5219700"/>
          <p14:tracePt t="3507" x="3644900" y="5048250"/>
          <p14:tracePt t="3524" x="3740150" y="4743450"/>
          <p14:tracePt t="3541" x="3860800" y="4546600"/>
          <p14:tracePt t="3557" x="3981450" y="4438650"/>
          <p14:tracePt t="3574" x="4159250" y="4375150"/>
          <p14:tracePt t="3590" x="4311650" y="4375150"/>
          <p14:tracePt t="3607" x="4521200" y="4451350"/>
          <p14:tracePt t="3624" x="4635500" y="4540250"/>
          <p14:tracePt t="3641" x="4749800" y="4673600"/>
          <p14:tracePt t="3657" x="4800600" y="4737100"/>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r>
              <a:rPr lang="nb-NO" altLang="en-US" b="1" i="1" smtClean="0">
                <a:solidFill>
                  <a:srgbClr val="FFCC00"/>
                </a:solidFill>
              </a:rPr>
              <a:t>Communicable diseases</a:t>
            </a:r>
            <a:endParaRPr lang="en-US" altLang="en-US" b="1" i="1" smtClean="0">
              <a:solidFill>
                <a:srgbClr val="FFCC00"/>
              </a:solidFill>
            </a:endParaRPr>
          </a:p>
        </p:txBody>
      </p:sp>
      <p:sp>
        <p:nvSpPr>
          <p:cNvPr id="3075" name="Rectangle 3"/>
          <p:cNvSpPr>
            <a:spLocks noGrp="1" noChangeArrowheads="1"/>
          </p:cNvSpPr>
          <p:nvPr>
            <p:ph type="body" idx="1"/>
          </p:nvPr>
        </p:nvSpPr>
        <p:spPr>
          <a:xfrm>
            <a:off x="457200" y="1600200"/>
            <a:ext cx="8229600" cy="3276600"/>
          </a:xfrm>
        </p:spPr>
        <p:txBody>
          <a:bodyPr/>
          <a:lstStyle/>
          <a:p>
            <a:pPr eaLnBrk="1" hangingPunct="1"/>
            <a:r>
              <a:rPr lang="nb-NO" altLang="en-US" smtClean="0">
                <a:solidFill>
                  <a:schemeClr val="bg1"/>
                </a:solidFill>
              </a:rPr>
              <a:t>A communicable or infectious disease is an illness caused by transmission of a specific infectious agent or its toxic products from an infected person or animal to a susceptible host, either directly or indirectly. </a:t>
            </a:r>
            <a:endParaRPr lang="en-US" altLang="en-US" smtClean="0">
              <a:solidFill>
                <a:schemeClr val="bg1"/>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0214"/>
    </mc:Choice>
    <mc:Fallback>
      <p:transition spd="slow" advTm="202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5055" x="3435350" y="5226050"/>
          <p14:tracePt t="5062" x="3416300" y="5200650"/>
          <p14:tracePt t="5072" x="3397250" y="5168900"/>
          <p14:tracePt t="5079" x="3378200" y="5143500"/>
          <p14:tracePt t="5097" x="3352800" y="5092700"/>
          <p14:tracePt t="5113" x="3346450" y="4991100"/>
          <p14:tracePt t="5130" x="3346450" y="4851400"/>
          <p14:tracePt t="5146" x="3441700" y="4559300"/>
          <p14:tracePt t="5196" x="4083050" y="3594100"/>
          <p14:tracePt t="5246" x="5581650" y="2692400"/>
          <p14:tracePt t="5296" x="6540500" y="2647950"/>
          <p14:tracePt t="5313" x="6648450" y="2679700"/>
          <p14:tracePt t="5330" x="6788150" y="2724150"/>
          <p14:tracePt t="5346" x="6858000" y="2749550"/>
          <p14:tracePt t="5363" x="6927850" y="2768600"/>
          <p14:tracePt t="5380" x="6940550" y="2768600"/>
          <p14:tracePt t="5396" x="6953250" y="2774950"/>
          <p14:tracePt t="5413" x="6946900" y="2774950"/>
          <p14:tracePt t="5429" x="6896100" y="2781300"/>
          <p14:tracePt t="5446" x="6705600" y="2774950"/>
          <p14:tracePt t="5463" x="6477000" y="2724150"/>
          <p14:tracePt t="5480" x="6146800" y="2673350"/>
          <p14:tracePt t="5496" x="5511800" y="2533650"/>
          <p14:tracePt t="5513" x="5130800" y="2400300"/>
          <p14:tracePt t="5530" x="4654550" y="2133600"/>
          <p14:tracePt t="5546" x="4406900" y="1962150"/>
          <p14:tracePt t="5563" x="4235450" y="1816100"/>
          <p14:tracePt t="5580" x="4038600" y="1625600"/>
          <p14:tracePt t="5596" x="3917950" y="1536700"/>
          <p14:tracePt t="5613" x="3784600" y="1454150"/>
          <p14:tracePt t="5630" x="3733800" y="1435100"/>
          <p14:tracePt t="5646" x="3714750" y="1435100"/>
          <p14:tracePt t="5663" x="3676650" y="1454150"/>
          <p14:tracePt t="5874" x="3619500" y="1466850"/>
          <p14:tracePt t="5881" x="3549650" y="1492250"/>
          <p14:tracePt t="5888" x="3435350" y="1543050"/>
          <p14:tracePt t="5896" x="3302000" y="1593850"/>
          <p14:tracePt t="5913" x="2990850" y="1752600"/>
          <p14:tracePt t="5929" x="2489200" y="2108200"/>
          <p14:tracePt t="5946" x="2228850" y="2349500"/>
          <p14:tracePt t="5963" x="2057400" y="2527300"/>
          <p14:tracePt t="5980" x="1892300" y="2724150"/>
          <p14:tracePt t="5996" x="1841500" y="2813050"/>
          <p14:tracePt t="6013" x="1797050" y="2876550"/>
          <p14:tracePt t="6030" x="1797050" y="2889250"/>
          <p14:tracePt t="6046" x="1790700" y="2901950"/>
          <p14:tracePt t="6063" x="1790700" y="2908300"/>
          <p14:tracePt t="6260" x="1790700" y="2901950"/>
          <p14:tracePt t="6288" x="1790700" y="2895600"/>
          <p14:tracePt t="6300" x="1790700" y="2889250"/>
          <p14:tracePt t="6313" x="1816100" y="2863850"/>
          <p14:tracePt t="6329" x="1854200" y="2819400"/>
          <p14:tracePt t="6347" x="1955800" y="2736850"/>
          <p14:tracePt t="6396" x="2857500" y="2425700"/>
          <p14:tracePt t="6446" x="3835400" y="2400300"/>
          <p14:tracePt t="6497" x="4470400" y="2393950"/>
          <p14:tracePt t="6513" x="4565650" y="2406650"/>
          <p14:tracePt t="6530" x="4654550" y="2413000"/>
          <p14:tracePt t="6546" x="4692650" y="2413000"/>
          <p14:tracePt t="6563" x="4724400" y="2413000"/>
          <p14:tracePt t="6580" x="4737100" y="2406650"/>
          <p14:tracePt t="6597" x="4743450" y="2406650"/>
          <p14:tracePt t="6613" x="4743450" y="2400300"/>
          <p14:tracePt t="6892" x="4775200" y="2387600"/>
          <p14:tracePt t="6898" x="4864100" y="2368550"/>
          <p14:tracePt t="6908" x="4972050" y="2349500"/>
          <p14:tracePt t="6914" x="5073650" y="2343150"/>
          <p14:tracePt t="6963" x="5880100" y="2368550"/>
          <p14:tracePt t="7013" x="6534150" y="2533650"/>
          <p14:tracePt t="7030" x="6648450" y="2565400"/>
          <p14:tracePt t="7046" x="6762750" y="2603500"/>
          <p14:tracePt t="7063" x="6819900" y="2628900"/>
          <p14:tracePt t="7080" x="6864350" y="2647950"/>
          <p14:tracePt t="7096" x="6870700" y="2654300"/>
          <p14:tracePt t="7113" x="6877050" y="2654300"/>
          <p14:tracePt t="7190" x="6877050" y="2647950"/>
          <p14:tracePt t="7442" x="6870700" y="2641600"/>
          <p14:tracePt t="7458" x="6864350" y="2641600"/>
          <p14:tracePt t="7465" x="6858000" y="2641600"/>
          <p14:tracePt t="7480" x="6819900" y="2641600"/>
          <p14:tracePt t="7497" x="6737350" y="2641600"/>
          <p14:tracePt t="7546" x="5429250" y="2628900"/>
          <p14:tracePt t="7596" x="3289300" y="2819400"/>
          <p14:tracePt t="7646" x="1752600" y="3048000"/>
          <p14:tracePt t="7663" x="1593850" y="3060700"/>
          <p14:tracePt t="7680" x="1479550" y="3067050"/>
          <p14:tracePt t="7696" x="1447800" y="3067050"/>
          <p14:tracePt t="7713" x="1428750" y="3067050"/>
          <p14:tracePt t="7730" x="1422400" y="3067050"/>
          <p14:tracePt t="7750" x="1422400" y="3073400"/>
          <p14:tracePt t="7818" x="1416050" y="3073400"/>
          <p14:tracePt t="7831" x="1416050" y="3079750"/>
          <p14:tracePt t="7839" x="1416050" y="3086100"/>
          <p14:tracePt t="7859" x="1416050" y="3098800"/>
          <p14:tracePt t="7867" x="1416050" y="3117850"/>
          <p14:tracePt t="7880" x="1416050" y="3143250"/>
          <p14:tracePt t="7897" x="1416050" y="3175000"/>
          <p14:tracePt t="7913" x="1416050" y="3213100"/>
          <p14:tracePt t="7930" x="1416050" y="3257550"/>
          <p14:tracePt t="7946" x="1403350" y="3282950"/>
          <p14:tracePt t="7963" x="1377950" y="3314700"/>
          <p14:tracePt t="7980" x="1333500" y="3333750"/>
          <p14:tracePt t="8013" x="1193800" y="3371850"/>
          <p14:tracePt t="8029" x="1123950" y="3365500"/>
          <p14:tracePt t="8046" x="1079500" y="3352800"/>
          <p14:tracePt t="8063" x="1041400" y="3340100"/>
          <p14:tracePt t="8080" x="1003300" y="3333750"/>
          <p14:tracePt t="8096" x="984250" y="3321050"/>
          <p14:tracePt t="8113" x="984250" y="3314700"/>
          <p14:tracePt t="8130" x="977900" y="3314700"/>
          <p14:tracePt t="8184" x="984250" y="3314700"/>
          <p14:tracePt t="8190" x="996950" y="3314700"/>
          <p14:tracePt t="8204" x="1009650" y="3314700"/>
          <p14:tracePt t="8213" x="1022350" y="3314700"/>
          <p14:tracePt t="8230" x="1047750" y="3314700"/>
          <p14:tracePt t="8246" x="1085850" y="3314700"/>
          <p14:tracePt t="8263" x="1111250" y="3327400"/>
          <p14:tracePt t="8280" x="1136650" y="3327400"/>
          <p14:tracePt t="8296" x="1193800" y="3333750"/>
          <p14:tracePt t="8313" x="1225550" y="3340100"/>
          <p14:tracePt t="8330" x="1295400" y="3340100"/>
          <p14:tracePt t="8346" x="1352550" y="3340100"/>
          <p14:tracePt t="8363" x="1390650" y="3340100"/>
          <p14:tracePt t="8380" x="1460500" y="3333750"/>
          <p14:tracePt t="8396" x="1504950" y="3327400"/>
          <p14:tracePt t="8413" x="1612900" y="3295650"/>
          <p14:tracePt t="8430" x="1682750" y="3282950"/>
          <p14:tracePt t="8446" x="1765300" y="3276600"/>
          <p14:tracePt t="8463" x="1892300" y="3263900"/>
          <p14:tracePt t="8480" x="1968500" y="3257550"/>
          <p14:tracePt t="8496" x="2070100" y="3238500"/>
          <p14:tracePt t="8513" x="2139950" y="3219450"/>
          <p14:tracePt t="8530" x="2209800" y="3206750"/>
          <p14:tracePt t="8547" x="2317750" y="3194050"/>
          <p14:tracePt t="8563" x="2413000" y="3168650"/>
          <p14:tracePt t="8580" x="2501900" y="3155950"/>
          <p14:tracePt t="8597" x="2622550" y="3124200"/>
          <p14:tracePt t="8613" x="2724150" y="3111500"/>
          <p14:tracePt t="8630" x="2863850" y="3086100"/>
          <p14:tracePt t="8647" x="2933700" y="3073400"/>
          <p14:tracePt t="8663" x="3003550" y="3073400"/>
          <p14:tracePt t="8680" x="3086100" y="3079750"/>
          <p14:tracePt t="8697" x="3130550" y="3079750"/>
          <p14:tracePt t="8713" x="3187700" y="3073400"/>
          <p14:tracePt t="8730" x="3219450" y="3073400"/>
          <p14:tracePt t="8747" x="3257550" y="3060700"/>
          <p14:tracePt t="8763" x="3308350" y="3048000"/>
          <p14:tracePt t="8780" x="3340100" y="3041650"/>
          <p14:tracePt t="8796" x="3384550" y="3035300"/>
          <p14:tracePt t="8813" x="3397250" y="3028950"/>
          <p14:tracePt t="8830" x="3422650" y="3028950"/>
          <p14:tracePt t="8847" x="3441700" y="3035300"/>
          <p14:tracePt t="8863" x="3467100" y="3035300"/>
          <p14:tracePt t="8880" x="3498850" y="3041650"/>
          <p14:tracePt t="8896" x="3524250" y="3041650"/>
          <p14:tracePt t="8913" x="3556000" y="3048000"/>
          <p14:tracePt t="8930" x="3606800" y="3048000"/>
          <p14:tracePt t="8946" x="3638550" y="3048000"/>
          <p14:tracePt t="8963" x="3683000" y="3048000"/>
          <p14:tracePt t="8980" x="3702050" y="3048000"/>
          <p14:tracePt t="8996" x="3727450" y="3048000"/>
          <p14:tracePt t="9013" x="3759200" y="3048000"/>
          <p14:tracePt t="9030" x="3778250" y="3048000"/>
          <p14:tracePt t="9046" x="3784600" y="3048000"/>
          <p14:tracePt t="9063" x="3784600" y="3041650"/>
          <p14:tracePt t="9080" x="3771900" y="3022600"/>
          <p14:tracePt t="9097" x="3695700" y="2978150"/>
          <p14:tracePt t="9513" x="3746500" y="2959100"/>
          <p14:tracePt t="9521" x="3810000" y="2946400"/>
          <p14:tracePt t="9530" x="3879850" y="2927350"/>
          <p14:tracePt t="9546" x="4019550" y="2895600"/>
          <p14:tracePt t="9563" x="4292600" y="2870200"/>
          <p14:tracePt t="9581" x="4445000" y="2870200"/>
          <p14:tracePt t="9597" x="4603750" y="2876550"/>
          <p14:tracePt t="9646" x="5041900" y="2965450"/>
          <p14:tracePt t="9697" x="5200650" y="3003550"/>
          <p14:tracePt t="9746" x="5226050" y="3009900"/>
          <p14:tracePt t="10342" x="5213350" y="3009900"/>
          <p14:tracePt t="10348" x="5200650" y="3009900"/>
          <p14:tracePt t="10359" x="5181600" y="3016250"/>
          <p14:tracePt t="10366" x="5156200" y="3016250"/>
          <p14:tracePt t="10381" x="5092700" y="3022600"/>
          <p14:tracePt t="10399" x="4959350" y="3041650"/>
          <p14:tracePt t="10414" x="4673600" y="3054350"/>
          <p14:tracePt t="10463" x="3498850" y="3155950"/>
          <p14:tracePt t="10513" x="2317750" y="3321050"/>
          <p14:tracePt t="10563" x="1835150" y="3397250"/>
          <p14:tracePt t="10580" x="1752600" y="3429000"/>
          <p14:tracePt t="10596" x="1733550" y="3448050"/>
          <p14:tracePt t="10613" x="1708150" y="3467100"/>
          <p14:tracePt t="10630" x="1689100" y="3473450"/>
          <p14:tracePt t="10663" x="1682750" y="3473450"/>
          <p14:tracePt t="10689" x="1676400" y="3486150"/>
          <p14:tracePt t="10697" x="1670050" y="3492500"/>
          <p14:tracePt t="10714" x="1670050" y="3498850"/>
          <p14:tracePt t="10730" x="1651000" y="3517900"/>
          <p14:tracePt t="10747" x="1625600" y="3562350"/>
          <p14:tracePt t="10763" x="1600200" y="3575050"/>
          <p14:tracePt t="10780" x="1562100" y="3606800"/>
          <p14:tracePt t="10796" x="1543050" y="3613150"/>
          <p14:tracePt t="10813" x="1524000" y="3619500"/>
          <p14:tracePt t="10830" x="1498600" y="3619500"/>
          <p14:tracePt t="10847" x="1485900" y="3619500"/>
          <p14:tracePt t="10863" x="1466850" y="3619500"/>
          <p14:tracePt t="10897" x="1460500" y="3613150"/>
          <p14:tracePt t="10984" x="1460500" y="3606800"/>
          <p14:tracePt t="11023" x="1466850" y="3606800"/>
          <p14:tracePt t="11031" x="1473200" y="3606800"/>
          <p14:tracePt t="11038" x="1479550" y="3606800"/>
          <p14:tracePt t="11047" x="1485900" y="3606800"/>
          <p14:tracePt t="11063" x="1498600" y="3606800"/>
          <p14:tracePt t="11080" x="1511300" y="3606800"/>
          <p14:tracePt t="11097" x="1517650" y="3613150"/>
          <p14:tracePt t="11114" x="1524000" y="3613150"/>
          <p14:tracePt t="11130" x="1530350" y="3619500"/>
          <p14:tracePt t="11147" x="1536700" y="3619500"/>
          <p14:tracePt t="11163" x="1543050" y="3619500"/>
          <p14:tracePt t="11190" x="1549400" y="3619500"/>
          <p14:tracePt t="11218" x="1555750" y="3619500"/>
          <p14:tracePt t="11260" x="1562100" y="3619500"/>
          <p14:tracePt t="11281" x="1568450" y="3619500"/>
          <p14:tracePt t="11288" x="1574800" y="3613150"/>
          <p14:tracePt t="11302" x="1574800" y="3606800"/>
          <p14:tracePt t="11313" x="1581150" y="3606800"/>
          <p14:tracePt t="11330" x="1600200" y="3600450"/>
          <p14:tracePt t="11347" x="1606550" y="3594100"/>
          <p14:tracePt t="11363" x="1619250" y="3594100"/>
          <p14:tracePt t="11380" x="1631950" y="3587750"/>
          <p14:tracePt t="11413" x="1631950" y="3581400"/>
          <p14:tracePt t="11430" x="1638300" y="3581400"/>
          <p14:tracePt t="11450" x="1638300" y="3575050"/>
          <p14:tracePt t="11463" x="1651000" y="3575050"/>
          <p14:tracePt t="11480" x="1663700" y="3575050"/>
          <p14:tracePt t="11496" x="1701800" y="3568700"/>
          <p14:tracePt t="11513" x="1752600" y="3562350"/>
          <p14:tracePt t="11530" x="1816100" y="3562350"/>
          <p14:tracePt t="11546" x="1930400" y="3536950"/>
          <p14:tracePt t="11563" x="2006600" y="3530600"/>
          <p14:tracePt t="11580" x="2139950" y="3517900"/>
          <p14:tracePt t="11596" x="2247900" y="3511550"/>
          <p14:tracePt t="11613" x="2368550" y="3492500"/>
          <p14:tracePt t="11630" x="2527300" y="3486150"/>
          <p14:tracePt t="11646" x="2635250" y="3473450"/>
          <p14:tracePt t="11663" x="2832100" y="3454400"/>
          <p14:tracePt t="11680" x="2971800" y="3448050"/>
          <p14:tracePt t="11696" x="3098800" y="3429000"/>
          <p14:tracePt t="11713" x="3302000" y="3416300"/>
          <p14:tracePt t="11730" x="3460750" y="3403600"/>
          <p14:tracePt t="11746" x="3600450" y="3397250"/>
          <p14:tracePt t="11763" x="3810000" y="3390900"/>
          <p14:tracePt t="11780" x="3981450" y="3390900"/>
          <p14:tracePt t="11796" x="4184650" y="3390900"/>
          <p14:tracePt t="11813" x="4292600" y="3390900"/>
          <p14:tracePt t="11830" x="4381500" y="3403600"/>
          <p14:tracePt t="11846" x="4514850" y="3429000"/>
          <p14:tracePt t="11863" x="4591050" y="3441700"/>
          <p14:tracePt t="11880" x="4654550" y="3460750"/>
          <p14:tracePt t="11897" x="4673600" y="3467100"/>
          <p14:tracePt t="11913" x="4679950" y="3467100"/>
          <p14:tracePt t="12318" x="4711700" y="3467100"/>
          <p14:tracePt t="12323" x="4775200" y="3467100"/>
          <p14:tracePt t="12330" x="4838700" y="3467100"/>
          <p14:tracePt t="12347" x="4933950" y="3467100"/>
          <p14:tracePt t="12364" x="5022850" y="3473450"/>
          <p14:tracePt t="12380" x="5124450" y="3486150"/>
          <p14:tracePt t="12397" x="5168900" y="3492500"/>
          <p14:tracePt t="12447" x="5346700" y="3492500"/>
          <p14:tracePt t="12497" x="5549900" y="3556000"/>
          <p14:tracePt t="12547" x="5638800" y="3562350"/>
          <p14:tracePt t="12563" x="5651500" y="3562350"/>
          <p14:tracePt t="12580" x="5651500" y="3568700"/>
          <p14:tracePt t="12831" x="5645150" y="3568700"/>
          <p14:tracePt t="12839" x="5626100" y="3568700"/>
          <p14:tracePt t="12846" x="5613400" y="3568700"/>
          <p14:tracePt t="12864" x="5562600" y="3568700"/>
          <p14:tracePt t="12880" x="5511800" y="3549650"/>
          <p14:tracePt t="12913" x="5264150" y="3467100"/>
          <p14:tracePt t="12930" x="5035550" y="3416300"/>
          <p14:tracePt t="12980" x="4324350" y="3321050"/>
          <p14:tracePt t="13030" x="3575050" y="3340100"/>
          <p14:tracePt t="13080" x="3009900" y="3486150"/>
          <p14:tracePt t="13097" x="2863850" y="3549650"/>
          <p14:tracePt t="13114" x="2787650" y="3568700"/>
          <p14:tracePt t="13130" x="2749550" y="3587750"/>
          <p14:tracePt t="13147" x="2724150" y="3606800"/>
          <p14:tracePt t="13164" x="2717800" y="3606800"/>
          <p14:tracePt t="13180" x="2711450" y="3606800"/>
          <p14:tracePt t="13526" x="2673350" y="3613150"/>
          <p14:tracePt t="13537" x="2628900" y="3632200"/>
          <p14:tracePt t="13545" x="2584450" y="3657600"/>
          <p14:tracePt t="13549" x="2533650" y="3683000"/>
          <p14:tracePt t="13563" x="2419350" y="3727450"/>
          <p14:tracePt t="13581" x="2311400" y="3778250"/>
          <p14:tracePt t="13597" x="2228850" y="3810000"/>
          <p14:tracePt t="13647" x="2114550" y="3860800"/>
          <p14:tracePt t="13747" x="2108200" y="3860800"/>
          <p14:tracePt t="13853" x="2101850" y="3860800"/>
          <p14:tracePt t="14007" x="2114550" y="3860800"/>
          <p14:tracePt t="14020" x="2127250" y="3860800"/>
          <p14:tracePt t="14027" x="2139950" y="3867150"/>
          <p14:tracePt t="14035" x="2159000" y="3867150"/>
          <p14:tracePt t="14047" x="2184400" y="3867150"/>
          <p14:tracePt t="14063" x="2279650" y="3873500"/>
          <p14:tracePt t="14080" x="2368550" y="3873500"/>
          <p14:tracePt t="14097" x="2508250" y="3892550"/>
          <p14:tracePt t="14113" x="2597150" y="3905250"/>
          <p14:tracePt t="14130" x="2679700" y="3924300"/>
          <p14:tracePt t="14147" x="2813050" y="3949700"/>
          <p14:tracePt t="14163" x="2889250" y="3975100"/>
          <p14:tracePt t="14180" x="2952750" y="4000500"/>
          <p14:tracePt t="14197" x="3028950" y="4019550"/>
          <p14:tracePt t="14213" x="3073400" y="4025900"/>
          <p14:tracePt t="14218" x="3079750" y="4025900"/>
          <p14:tracePt t="14230" x="3098800" y="4025900"/>
          <p14:tracePt t="14247" x="3105150" y="4025900"/>
          <p14:tracePt t="14668" x="3143250" y="4013200"/>
          <p14:tracePt t="14674" x="3200400" y="3994150"/>
          <p14:tracePt t="14680" x="3251200" y="3981450"/>
          <p14:tracePt t="14697" x="3384550" y="3956050"/>
          <p14:tracePt t="14714" x="3511550" y="3956050"/>
          <p14:tracePt t="14715" x="3562350" y="3956050"/>
          <p14:tracePt t="14730" x="3683000" y="3956050"/>
          <p14:tracePt t="14747" x="3803650" y="3962400"/>
          <p14:tracePt t="14797" x="4121150" y="3994150"/>
          <p14:tracePt t="14847" x="4337050" y="3987800"/>
          <p14:tracePt t="14897" x="4470400" y="3962400"/>
          <p14:tracePt t="14913" x="4489450" y="3962400"/>
          <p14:tracePt t="14930" x="4514850" y="3962400"/>
          <p14:tracePt t="14947" x="4521200" y="3956050"/>
          <p14:tracePt t="14963" x="4533900" y="3956050"/>
          <p14:tracePt t="14980" x="4565650" y="3949700"/>
          <p14:tracePt t="14997" x="4591050" y="3949700"/>
          <p14:tracePt t="15013" x="4622800" y="3949700"/>
          <p14:tracePt t="15030" x="4648200" y="3943350"/>
          <p14:tracePt t="15047" x="4654550" y="3943350"/>
          <p14:tracePt t="15064" x="4660900" y="3943350"/>
          <p14:tracePt t="15080" x="4673600" y="3943350"/>
          <p14:tracePt t="15097" x="4679950" y="3943350"/>
          <p14:tracePt t="15114" x="4699000" y="3943350"/>
          <p14:tracePt t="15130" x="4718050" y="3949700"/>
          <p14:tracePt t="15147" x="4730750" y="3949700"/>
          <p14:tracePt t="15163" x="4737100" y="3956050"/>
          <p14:tracePt t="15180" x="4749800" y="3956050"/>
          <p14:tracePt t="15197" x="4756150" y="3956050"/>
          <p14:tracePt t="15214" x="4762500" y="3956050"/>
          <p14:tracePt t="15230" x="4775200" y="3962400"/>
          <p14:tracePt t="15247" x="4787900" y="3968750"/>
          <p14:tracePt t="15263" x="4800600" y="3975100"/>
          <p14:tracePt t="15280" x="4819650" y="3975100"/>
          <p14:tracePt t="15297" x="4826000" y="3987800"/>
          <p14:tracePt t="15313" x="4832350" y="3987800"/>
          <p14:tracePt t="16052" x="4838700" y="3987800"/>
          <p14:tracePt t="16059" x="4857750" y="3987800"/>
          <p14:tracePt t="16065" x="4889500" y="3994150"/>
          <p14:tracePt t="16080" x="4978400" y="4006850"/>
          <p14:tracePt t="16098" x="5143500" y="4051300"/>
          <p14:tracePt t="16114" x="5295900" y="4102100"/>
          <p14:tracePt t="16130" x="5537200" y="4178300"/>
          <p14:tracePt t="16180" x="5727700" y="4254500"/>
          <p14:tracePt t="16459" x="5784850" y="4235450"/>
          <p14:tracePt t="16467" x="5861050" y="4210050"/>
          <p14:tracePt t="16473" x="5949950" y="4191000"/>
          <p14:tracePt t="16483" x="6032500" y="4165600"/>
          <p14:tracePt t="16497" x="6248400" y="4140200"/>
          <p14:tracePt t="16513" x="6457950" y="4127500"/>
          <p14:tracePt t="16530" x="6756400" y="4146550"/>
          <p14:tracePt t="16547" x="6934200" y="4171950"/>
          <p14:tracePt t="16563" x="7162800" y="4216400"/>
          <p14:tracePt t="16580" x="7264400" y="4241800"/>
          <p14:tracePt t="16597" x="7321550" y="4241800"/>
          <p14:tracePt t="16613" x="7391400" y="4241800"/>
          <p14:tracePt t="16630" x="7416800" y="4241800"/>
          <p14:tracePt t="16647" x="7435850" y="4241800"/>
          <p14:tracePt t="16664" x="7454900" y="4229100"/>
          <p14:tracePt t="17134" x="7366000" y="4216400"/>
          <p14:tracePt t="17142" x="7188200" y="4203700"/>
          <p14:tracePt t="17149" x="7010400" y="4197350"/>
          <p14:tracePt t="17163" x="6400800" y="4165600"/>
          <p14:tracePt t="17180" x="5797550" y="4165600"/>
          <p14:tracePt t="17197" x="4902200" y="4203700"/>
          <p14:tracePt t="17213" x="4349750" y="4254500"/>
          <p14:tracePt t="17231" x="3879850" y="4292600"/>
          <p14:tracePt t="17280" x="3067050" y="4394200"/>
          <p14:tracePt t="17330" x="2876550" y="4470400"/>
          <p14:tracePt t="17380" x="2774950" y="4521200"/>
          <p14:tracePt t="17397" x="2743200" y="4527550"/>
          <p14:tracePt t="17414" x="2705100" y="4546600"/>
          <p14:tracePt t="17430" x="2679700" y="4552950"/>
          <p14:tracePt t="17447" x="2660650" y="4559300"/>
          <p14:tracePt t="17464" x="2641600" y="4565650"/>
          <p14:tracePt t="17480" x="2628900" y="4572000"/>
          <p14:tracePt t="17497" x="2597150" y="4572000"/>
          <p14:tracePt t="17514" x="2590800" y="4572000"/>
          <p14:tracePt t="17530" x="2571750" y="4572000"/>
          <p14:tracePt t="17664" x="2565400" y="4572000"/>
          <p14:tracePt t="17734" x="2571750" y="4572000"/>
          <p14:tracePt t="17740" x="2578100" y="4572000"/>
          <p14:tracePt t="17754" x="2590800" y="4572000"/>
          <p14:tracePt t="17763" x="2597150" y="4572000"/>
          <p14:tracePt t="17780" x="2609850" y="4572000"/>
          <p14:tracePt t="17797" x="2647950" y="4572000"/>
          <p14:tracePt t="17814" x="2673350" y="4572000"/>
          <p14:tracePt t="17830" x="2736850" y="4578350"/>
          <p14:tracePt t="17847" x="2787650" y="4578350"/>
          <p14:tracePt t="17864" x="2870200" y="4578350"/>
          <p14:tracePt t="17880" x="3073400" y="4597400"/>
          <p14:tracePt t="17897" x="3181350" y="4603750"/>
          <p14:tracePt t="17914" x="3276600" y="4610100"/>
          <p14:tracePt t="17930" x="3352800" y="4629150"/>
          <p14:tracePt t="17947" x="3378200" y="4641850"/>
          <p14:tracePt t="17964" x="3384550" y="4648200"/>
          <p14:tracePt t="18081" x="3390900" y="4648200"/>
        </p14:tracePtLst>
      </p14:laserTraceLst>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ChangeArrowheads="1"/>
          </p:cNvSpPr>
          <p:nvPr/>
        </p:nvSpPr>
        <p:spPr bwMode="auto">
          <a:xfrm>
            <a:off x="0" y="3910013"/>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1923" name="Rectangle 3"/>
          <p:cNvSpPr>
            <a:spLocks noChangeArrowheads="1"/>
          </p:cNvSpPr>
          <p:nvPr/>
        </p:nvSpPr>
        <p:spPr bwMode="auto">
          <a:xfrm>
            <a:off x="1223963" y="473075"/>
            <a:ext cx="614521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rtl="0"/>
            <a:r>
              <a:rPr lang="en-US" altLang="en-US" sz="4400" b="1">
                <a:solidFill>
                  <a:srgbClr val="FFC000"/>
                </a:solidFill>
                <a:effectLst>
                  <a:outerShdw blurRad="38100" dist="38100" dir="2700000" algn="tl">
                    <a:srgbClr val="000000"/>
                  </a:outerShdw>
                </a:effectLst>
                <a:latin typeface="Arial" panose="020B0604020202020204" pitchFamily="34" charset="0"/>
                <a:ea typeface="Times New Roman" panose="02020603050405020304" pitchFamily="18" charset="0"/>
                <a:cs typeface="Miriam" pitchFamily="2" charset="0"/>
              </a:rPr>
              <a:t>CONTROL STRATEGY</a:t>
            </a:r>
          </a:p>
        </p:txBody>
      </p:sp>
      <p:sp>
        <p:nvSpPr>
          <p:cNvPr id="81925" name="Rectangle 5"/>
          <p:cNvSpPr>
            <a:spLocks noChangeArrowheads="1"/>
          </p:cNvSpPr>
          <p:nvPr/>
        </p:nvSpPr>
        <p:spPr bwMode="auto">
          <a:xfrm>
            <a:off x="0" y="4129088"/>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r"/>
            <a:endParaRPr lang="en-US" altLang="en-US">
              <a:latin typeface="Arial" panose="020B0604020202020204" pitchFamily="34" charset="0"/>
            </a:endParaRPr>
          </a:p>
        </p:txBody>
      </p:sp>
      <p:sp>
        <p:nvSpPr>
          <p:cNvPr id="81926" name="AutoShape 6"/>
          <p:cNvSpPr>
            <a:spLocks noChangeAspect="1" noChangeArrowheads="1"/>
          </p:cNvSpPr>
          <p:nvPr/>
        </p:nvSpPr>
        <p:spPr bwMode="auto">
          <a:xfrm>
            <a:off x="3443288" y="2433638"/>
            <a:ext cx="1336675" cy="1816100"/>
          </a:xfrm>
          <a:prstGeom prst="triangle">
            <a:avLst>
              <a:gd name="adj" fmla="val 50949"/>
            </a:avLst>
          </a:prstGeom>
          <a:solidFill>
            <a:srgbClr val="CCCCFF"/>
          </a:solidFill>
          <a:ln w="9525">
            <a:solidFill>
              <a:srgbClr val="000000"/>
            </a:solidFill>
            <a:miter lim="800000"/>
            <a:headEnd/>
            <a:tailEnd/>
          </a:ln>
        </p:spPr>
        <p:txBody>
          <a:bodyPr/>
          <a:lstStyle/>
          <a:p>
            <a:endParaRPr lang="en-US"/>
          </a:p>
        </p:txBody>
      </p:sp>
      <p:sp>
        <p:nvSpPr>
          <p:cNvPr id="81927" name="Oval 7"/>
          <p:cNvSpPr>
            <a:spLocks noChangeArrowheads="1"/>
          </p:cNvSpPr>
          <p:nvPr/>
        </p:nvSpPr>
        <p:spPr bwMode="auto">
          <a:xfrm>
            <a:off x="4648200" y="2438400"/>
            <a:ext cx="2590800" cy="4191000"/>
          </a:xfrm>
          <a:prstGeom prst="ellipse">
            <a:avLst/>
          </a:prstGeom>
          <a:solidFill>
            <a:srgbClr val="FFFFCC"/>
          </a:solidFill>
          <a:ln w="9525">
            <a:solidFill>
              <a:srgbClr val="000000"/>
            </a:solidFill>
            <a:round/>
            <a:headEnd/>
            <a:tailEnd/>
          </a:ln>
        </p:spPr>
        <p:txBody>
          <a:bodyPr/>
          <a:lstStyle/>
          <a:p>
            <a:pPr algn="ctr" rtl="0"/>
            <a:endParaRPr lang="en-GB" altLang="en-US" sz="2000" b="1">
              <a:solidFill>
                <a:srgbClr val="3333FF"/>
              </a:solidFill>
            </a:endParaRPr>
          </a:p>
          <a:p>
            <a:pPr algn="ctr" rtl="0"/>
            <a:r>
              <a:rPr lang="en-GB" altLang="en-US" b="1">
                <a:latin typeface="Arial" panose="020B0604020202020204" pitchFamily="34" charset="0"/>
              </a:rPr>
              <a:t>Air; </a:t>
            </a:r>
          </a:p>
          <a:p>
            <a:pPr algn="ctr" rtl="0"/>
            <a:endParaRPr lang="en-GB" altLang="en-US" b="1">
              <a:latin typeface="Arial" panose="020B0604020202020204" pitchFamily="34" charset="0"/>
            </a:endParaRPr>
          </a:p>
          <a:p>
            <a:pPr algn="ctr" rtl="0"/>
            <a:r>
              <a:rPr lang="en-GB" altLang="en-US" b="1">
                <a:solidFill>
                  <a:srgbClr val="000000"/>
                </a:solidFill>
                <a:latin typeface="Arial" panose="020B0604020202020204" pitchFamily="34" charset="0"/>
              </a:rPr>
              <a:t>Food; Water;</a:t>
            </a:r>
          </a:p>
          <a:p>
            <a:pPr algn="ctr" rtl="0"/>
            <a:endParaRPr lang="en-GB" altLang="en-US" b="1">
              <a:latin typeface="Arial" panose="020B0604020202020204" pitchFamily="34" charset="0"/>
            </a:endParaRPr>
          </a:p>
          <a:p>
            <a:pPr rtl="0"/>
            <a:r>
              <a:rPr lang="en-GB" altLang="en-US" b="1">
                <a:latin typeface="Arial" panose="020B0604020202020204" pitchFamily="34" charset="0"/>
              </a:rPr>
              <a:t>Person-person;</a:t>
            </a:r>
          </a:p>
          <a:p>
            <a:pPr rtl="0"/>
            <a:endParaRPr lang="en-GB" altLang="en-US" b="1">
              <a:latin typeface="Arial" panose="020B0604020202020204" pitchFamily="34" charset="0"/>
            </a:endParaRPr>
          </a:p>
          <a:p>
            <a:pPr algn="ctr" rtl="0"/>
            <a:r>
              <a:rPr lang="en-GB" altLang="en-US" b="1">
                <a:solidFill>
                  <a:srgbClr val="000000"/>
                </a:solidFill>
                <a:latin typeface="Arial" panose="020B0604020202020204" pitchFamily="34" charset="0"/>
              </a:rPr>
              <a:t>Insect;</a:t>
            </a:r>
          </a:p>
          <a:p>
            <a:pPr algn="ctr" rtl="0"/>
            <a:endParaRPr lang="en-GB" altLang="en-US" b="1">
              <a:solidFill>
                <a:srgbClr val="000000"/>
              </a:solidFill>
              <a:latin typeface="Arial" panose="020B0604020202020204" pitchFamily="34" charset="0"/>
            </a:endParaRPr>
          </a:p>
          <a:p>
            <a:pPr algn="ctr" rtl="0"/>
            <a:r>
              <a:rPr lang="en-GB" altLang="en-US" b="1">
                <a:solidFill>
                  <a:srgbClr val="000000"/>
                </a:solidFill>
                <a:latin typeface="Arial" panose="020B0604020202020204" pitchFamily="34" charset="0"/>
              </a:rPr>
              <a:t>Fomites</a:t>
            </a:r>
            <a:endParaRPr lang="en-US" altLang="en-US" b="1">
              <a:solidFill>
                <a:srgbClr val="000000"/>
              </a:solidFill>
              <a:latin typeface="Arial" panose="020B0604020202020204" pitchFamily="34" charset="0"/>
            </a:endParaRPr>
          </a:p>
        </p:txBody>
      </p:sp>
      <p:sp>
        <p:nvSpPr>
          <p:cNvPr id="81928" name="Oval 8"/>
          <p:cNvSpPr>
            <a:spLocks noChangeArrowheads="1"/>
          </p:cNvSpPr>
          <p:nvPr/>
        </p:nvSpPr>
        <p:spPr bwMode="auto">
          <a:xfrm>
            <a:off x="3505200" y="1752600"/>
            <a:ext cx="1144588" cy="604838"/>
          </a:xfrm>
          <a:prstGeom prst="ellipse">
            <a:avLst/>
          </a:prstGeom>
          <a:solidFill>
            <a:srgbClr val="FFBE7D">
              <a:alpha val="14000"/>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rtl="0"/>
            <a:r>
              <a:rPr lang="en-US" altLang="en-US" b="1"/>
              <a:t>Host</a:t>
            </a:r>
          </a:p>
        </p:txBody>
      </p:sp>
      <p:sp>
        <p:nvSpPr>
          <p:cNvPr id="81929" name="Oval 9"/>
          <p:cNvSpPr>
            <a:spLocks noChangeArrowheads="1"/>
          </p:cNvSpPr>
          <p:nvPr/>
        </p:nvSpPr>
        <p:spPr bwMode="auto">
          <a:xfrm>
            <a:off x="990600" y="3048000"/>
            <a:ext cx="2667000" cy="3352800"/>
          </a:xfrm>
          <a:prstGeom prst="ellipse">
            <a:avLst/>
          </a:prstGeom>
          <a:solidFill>
            <a:srgbClr val="D8EBB3"/>
          </a:solidFill>
          <a:ln w="9525">
            <a:solidFill>
              <a:srgbClr val="000000"/>
            </a:solidFill>
            <a:round/>
            <a:headEnd/>
            <a:tailEnd/>
          </a:ln>
        </p:spPr>
        <p:txBody>
          <a:bodyPr/>
          <a:lstStyle/>
          <a:p>
            <a:pPr rtl="0"/>
            <a:r>
              <a:rPr lang="en-US" altLang="en-US" sz="2000"/>
              <a:t> </a:t>
            </a:r>
            <a:endParaRPr lang="en-US" altLang="en-US" sz="2000" b="1">
              <a:solidFill>
                <a:srgbClr val="3333FF"/>
              </a:solidFill>
            </a:endParaRPr>
          </a:p>
          <a:p>
            <a:pPr rtl="0"/>
            <a:r>
              <a:rPr lang="en-US" altLang="en-US" sz="2000" b="1">
                <a:solidFill>
                  <a:srgbClr val="000000"/>
                </a:solidFill>
              </a:rPr>
              <a:t>viral</a:t>
            </a:r>
          </a:p>
          <a:p>
            <a:pPr rtl="0"/>
            <a:endParaRPr lang="en-US" altLang="en-US" sz="2000" b="1">
              <a:solidFill>
                <a:srgbClr val="000000"/>
              </a:solidFill>
            </a:endParaRPr>
          </a:p>
          <a:p>
            <a:pPr rtl="0"/>
            <a:r>
              <a:rPr lang="en-US" altLang="en-US" sz="2000" b="1">
                <a:solidFill>
                  <a:srgbClr val="000000"/>
                </a:solidFill>
              </a:rPr>
              <a:t>bacterial</a:t>
            </a:r>
          </a:p>
          <a:p>
            <a:pPr rtl="0"/>
            <a:endParaRPr lang="en-US" altLang="en-US" sz="2000" b="1">
              <a:solidFill>
                <a:srgbClr val="000000"/>
              </a:solidFill>
            </a:endParaRPr>
          </a:p>
          <a:p>
            <a:pPr rtl="0"/>
            <a:r>
              <a:rPr lang="en-US" altLang="en-US" sz="2000" b="1">
                <a:solidFill>
                  <a:srgbClr val="000000"/>
                </a:solidFill>
              </a:rPr>
              <a:t>protozoal</a:t>
            </a:r>
          </a:p>
          <a:p>
            <a:pPr rtl="0"/>
            <a:endParaRPr lang="en-US" altLang="en-US" sz="2000" b="1">
              <a:solidFill>
                <a:srgbClr val="000000"/>
              </a:solidFill>
            </a:endParaRPr>
          </a:p>
          <a:p>
            <a:pPr rtl="0"/>
            <a:r>
              <a:rPr lang="en-US" altLang="en-US" sz="2000" b="1">
                <a:solidFill>
                  <a:srgbClr val="000000"/>
                </a:solidFill>
              </a:rPr>
              <a:t>helminths</a:t>
            </a:r>
          </a:p>
        </p:txBody>
      </p:sp>
      <p:sp>
        <p:nvSpPr>
          <p:cNvPr id="81932" name="AutoShape 12"/>
          <p:cNvSpPr>
            <a:spLocks noChangeArrowheads="1"/>
          </p:cNvSpPr>
          <p:nvPr/>
        </p:nvSpPr>
        <p:spPr bwMode="auto">
          <a:xfrm rot="10800000">
            <a:off x="3352800" y="1905000"/>
            <a:ext cx="1524000" cy="609600"/>
          </a:xfrm>
          <a:custGeom>
            <a:avLst/>
            <a:gdLst>
              <a:gd name="G0" fmla="+- 8288 0 0"/>
              <a:gd name="G1" fmla="+- 8855047 0 0"/>
              <a:gd name="G2" fmla="+- 0 0 8855047"/>
              <a:gd name="T0" fmla="*/ 0 256 1"/>
              <a:gd name="T1" fmla="*/ 180 256 1"/>
              <a:gd name="G3" fmla="+- 8855047 T0 T1"/>
              <a:gd name="T2" fmla="*/ 0 256 1"/>
              <a:gd name="T3" fmla="*/ 90 256 1"/>
              <a:gd name="G4" fmla="+- 8855047 T2 T3"/>
              <a:gd name="G5" fmla="*/ G4 2 1"/>
              <a:gd name="T4" fmla="*/ 90 256 1"/>
              <a:gd name="T5" fmla="*/ 0 256 1"/>
              <a:gd name="G6" fmla="+- 8855047 T4 T5"/>
              <a:gd name="G7" fmla="*/ G6 2 1"/>
              <a:gd name="G8" fmla="abs 8855047"/>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8288"/>
              <a:gd name="G18" fmla="*/ 8288 1 2"/>
              <a:gd name="G19" fmla="+- G18 5400 0"/>
              <a:gd name="G20" fmla="cos G19 8855047"/>
              <a:gd name="G21" fmla="sin G19 8855047"/>
              <a:gd name="G22" fmla="+- G20 10800 0"/>
              <a:gd name="G23" fmla="+- G21 10800 0"/>
              <a:gd name="G24" fmla="+- 10800 0 G20"/>
              <a:gd name="G25" fmla="+- 8288 10800 0"/>
              <a:gd name="G26" fmla="?: G9 G17 G25"/>
              <a:gd name="G27" fmla="?: G9 0 21600"/>
              <a:gd name="G28" fmla="cos 10800 8855047"/>
              <a:gd name="G29" fmla="sin 10800 8855047"/>
              <a:gd name="G30" fmla="sin 8288 8855047"/>
              <a:gd name="G31" fmla="+- G28 10800 0"/>
              <a:gd name="G32" fmla="+- G29 10800 0"/>
              <a:gd name="G33" fmla="+- G30 10800 0"/>
              <a:gd name="G34" fmla="?: G4 0 G31"/>
              <a:gd name="G35" fmla="?: 8855047 G34 0"/>
              <a:gd name="G36" fmla="?: G6 G35 G31"/>
              <a:gd name="G37" fmla="+- 21600 0 G36"/>
              <a:gd name="G38" fmla="?: G4 0 G33"/>
              <a:gd name="G39" fmla="?: 8855047 G38 G32"/>
              <a:gd name="G40" fmla="?: G6 G39 0"/>
              <a:gd name="G41" fmla="?: G4 G32 21600"/>
              <a:gd name="G42" fmla="?: G6 G41 G33"/>
              <a:gd name="T12" fmla="*/ 10800 w 21600"/>
              <a:gd name="T13" fmla="*/ 0 h 21600"/>
              <a:gd name="T14" fmla="*/ 4037 w 21600"/>
              <a:gd name="T15" fmla="*/ 17534 h 21600"/>
              <a:gd name="T16" fmla="*/ 10800 w 21600"/>
              <a:gd name="T17" fmla="*/ 2512 h 21600"/>
              <a:gd name="T18" fmla="*/ 17563 w 21600"/>
              <a:gd name="T19" fmla="*/ 17534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4927" y="16648"/>
                </a:moveTo>
                <a:cubicBezTo>
                  <a:pt x="3380" y="15095"/>
                  <a:pt x="2512" y="12992"/>
                  <a:pt x="2512" y="10800"/>
                </a:cubicBezTo>
                <a:cubicBezTo>
                  <a:pt x="2512" y="6222"/>
                  <a:pt x="6222" y="2512"/>
                  <a:pt x="10800" y="2512"/>
                </a:cubicBezTo>
                <a:cubicBezTo>
                  <a:pt x="15377" y="2512"/>
                  <a:pt x="19088" y="6222"/>
                  <a:pt x="19088" y="10800"/>
                </a:cubicBezTo>
                <a:cubicBezTo>
                  <a:pt x="19087" y="12992"/>
                  <a:pt x="18219" y="15095"/>
                  <a:pt x="16672" y="16648"/>
                </a:cubicBezTo>
                <a:lnTo>
                  <a:pt x="18452" y="18421"/>
                </a:lnTo>
                <a:cubicBezTo>
                  <a:pt x="20468" y="16396"/>
                  <a:pt x="21600" y="13656"/>
                  <a:pt x="21600" y="10800"/>
                </a:cubicBezTo>
                <a:cubicBezTo>
                  <a:pt x="21600" y="4835"/>
                  <a:pt x="16764" y="0"/>
                  <a:pt x="10800" y="0"/>
                </a:cubicBezTo>
                <a:cubicBezTo>
                  <a:pt x="4835" y="0"/>
                  <a:pt x="0" y="4835"/>
                  <a:pt x="0" y="10800"/>
                </a:cubicBezTo>
                <a:cubicBezTo>
                  <a:pt x="0" y="13656"/>
                  <a:pt x="1131" y="16396"/>
                  <a:pt x="3147" y="18421"/>
                </a:cubicBezTo>
                <a:close/>
              </a:path>
            </a:pathLst>
          </a:cu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81933" name="Picture 13" descr="int_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05200" y="1447800"/>
            <a:ext cx="1162050" cy="774700"/>
          </a:xfrm>
          <a:prstGeom prst="rect">
            <a:avLst/>
          </a:prstGeom>
          <a:noFill/>
          <a:extLst>
            <a:ext uri="{909E8E84-426E-40DD-AFC4-6F175D3DCCD1}">
              <a14:hiddenFill xmlns:a14="http://schemas.microsoft.com/office/drawing/2010/main">
                <a:solidFill>
                  <a:srgbClr val="FFFFFF"/>
                </a:solidFill>
              </a14:hiddenFill>
            </a:ext>
          </a:extLst>
        </p:spPr>
      </p:pic>
      <p:sp>
        <p:nvSpPr>
          <p:cNvPr id="81934" name="Rectangle 14"/>
          <p:cNvSpPr>
            <a:spLocks noChangeArrowheads="1"/>
          </p:cNvSpPr>
          <p:nvPr/>
        </p:nvSpPr>
        <p:spPr bwMode="auto">
          <a:xfrm>
            <a:off x="3727450" y="2147888"/>
            <a:ext cx="692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3333FF"/>
                </a:solidFill>
                <a:latin typeface="Arial" panose="020B0604020202020204" pitchFamily="34" charset="0"/>
              </a:rPr>
              <a:t>Host</a:t>
            </a:r>
          </a:p>
        </p:txBody>
      </p:sp>
      <p:pic>
        <p:nvPicPr>
          <p:cNvPr id="81936" name="Picture 16" descr="wuchereriamf-chma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5715000"/>
            <a:ext cx="1270000" cy="849313"/>
          </a:xfrm>
          <a:prstGeom prst="rect">
            <a:avLst/>
          </a:prstGeom>
          <a:noFill/>
          <a:extLst>
            <a:ext uri="{909E8E84-426E-40DD-AFC4-6F175D3DCCD1}">
              <a14:hiddenFill xmlns:a14="http://schemas.microsoft.com/office/drawing/2010/main">
                <a:solidFill>
                  <a:srgbClr val="FFFFFF"/>
                </a:solidFill>
              </a14:hiddenFill>
            </a:ext>
          </a:extLst>
        </p:spPr>
      </p:pic>
      <p:pic>
        <p:nvPicPr>
          <p:cNvPr id="81937" name="Picture 17" descr="istockphoto_1626204_hiv_viru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8600" y="3124200"/>
            <a:ext cx="822325" cy="822325"/>
          </a:xfrm>
          <a:prstGeom prst="rect">
            <a:avLst/>
          </a:prstGeom>
          <a:noFill/>
          <a:extLst>
            <a:ext uri="{909E8E84-426E-40DD-AFC4-6F175D3DCCD1}">
              <a14:hiddenFill xmlns:a14="http://schemas.microsoft.com/office/drawing/2010/main">
                <a:solidFill>
                  <a:srgbClr val="FFFFFF"/>
                </a:solidFill>
              </a14:hiddenFill>
            </a:ext>
          </a:extLst>
        </p:spPr>
      </p:pic>
      <p:pic>
        <p:nvPicPr>
          <p:cNvPr id="81938" name="Picture 18" descr="Salmonella%20bacteri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8600" y="4114800"/>
            <a:ext cx="785813" cy="630238"/>
          </a:xfrm>
          <a:prstGeom prst="rect">
            <a:avLst/>
          </a:prstGeom>
          <a:noFill/>
          <a:extLst>
            <a:ext uri="{909E8E84-426E-40DD-AFC4-6F175D3DCCD1}">
              <a14:hiddenFill xmlns:a14="http://schemas.microsoft.com/office/drawing/2010/main">
                <a:solidFill>
                  <a:srgbClr val="FFFFFF"/>
                </a:solidFill>
              </a14:hiddenFill>
            </a:ext>
          </a:extLst>
        </p:spPr>
      </p:pic>
      <p:pic>
        <p:nvPicPr>
          <p:cNvPr id="81939" name="Picture 19" descr="plasmodium_vivax"/>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60350" y="4953000"/>
            <a:ext cx="830263" cy="649288"/>
          </a:xfrm>
          <a:prstGeom prst="rect">
            <a:avLst/>
          </a:prstGeom>
          <a:noFill/>
          <a:extLst>
            <a:ext uri="{909E8E84-426E-40DD-AFC4-6F175D3DCCD1}">
              <a14:hiddenFill xmlns:a14="http://schemas.microsoft.com/office/drawing/2010/main">
                <a:solidFill>
                  <a:srgbClr val="FFFFFF"/>
                </a:solidFill>
              </a14:hiddenFill>
            </a:ext>
          </a:extLst>
        </p:spPr>
      </p:pic>
      <p:sp>
        <p:nvSpPr>
          <p:cNvPr id="81940" name="Rectangle 20"/>
          <p:cNvSpPr>
            <a:spLocks noChangeArrowheads="1"/>
          </p:cNvSpPr>
          <p:nvPr/>
        </p:nvSpPr>
        <p:spPr bwMode="auto">
          <a:xfrm>
            <a:off x="1905000" y="3200400"/>
            <a:ext cx="9429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3333FF"/>
                </a:solidFill>
              </a:rPr>
              <a:t>Agent</a:t>
            </a:r>
          </a:p>
        </p:txBody>
      </p:sp>
      <p:pic>
        <p:nvPicPr>
          <p:cNvPr id="81941" name="Picture 21" descr="pic_290343001182303604"/>
          <p:cNvPicPr>
            <a:picLocks noChangeAspect="1" noChangeArrowheads="1"/>
          </p:cNvPicPr>
          <p:nvPr/>
        </p:nvPicPr>
        <p:blipFill>
          <a:blip r:embed="rId9" cstate="print">
            <a:extLst>
              <a:ext uri="{28A0092B-C50C-407E-A947-70E740481C1C}">
                <a14:useLocalDpi xmlns:a14="http://schemas.microsoft.com/office/drawing/2010/main" val="0"/>
              </a:ext>
            </a:extLst>
          </a:blip>
          <a:srcRect r="11623"/>
          <a:stretch>
            <a:fillRect/>
          </a:stretch>
        </p:blipFill>
        <p:spPr bwMode="auto">
          <a:xfrm>
            <a:off x="7162800" y="2743200"/>
            <a:ext cx="12192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81942" name="Picture 22" descr="wedding%20kiss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467600" y="4572000"/>
            <a:ext cx="1060450" cy="795338"/>
          </a:xfrm>
          <a:prstGeom prst="rect">
            <a:avLst/>
          </a:prstGeom>
          <a:noFill/>
          <a:extLst>
            <a:ext uri="{909E8E84-426E-40DD-AFC4-6F175D3DCCD1}">
              <a14:hiddenFill xmlns:a14="http://schemas.microsoft.com/office/drawing/2010/main">
                <a:solidFill>
                  <a:srgbClr val="FFFFFF"/>
                </a:solidFill>
              </a14:hiddenFill>
            </a:ext>
          </a:extLst>
        </p:spPr>
      </p:pic>
      <p:sp>
        <p:nvSpPr>
          <p:cNvPr id="81943" name="Rectangle 23"/>
          <p:cNvSpPr>
            <a:spLocks noChangeArrowheads="1"/>
          </p:cNvSpPr>
          <p:nvPr/>
        </p:nvSpPr>
        <p:spPr bwMode="auto">
          <a:xfrm>
            <a:off x="5410200" y="2743200"/>
            <a:ext cx="1022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3333FF"/>
                </a:solidFill>
              </a:rPr>
              <a:t>V</a:t>
            </a:r>
            <a:r>
              <a:rPr lang="en-GB" altLang="en-US" b="1">
                <a:solidFill>
                  <a:srgbClr val="3333FF"/>
                </a:solidFill>
              </a:rPr>
              <a:t>ector</a:t>
            </a:r>
            <a:endParaRPr lang="en-US" altLang="en-US" b="1">
              <a:solidFill>
                <a:srgbClr val="3333FF"/>
              </a:solidFill>
            </a:endParaRPr>
          </a:p>
        </p:txBody>
      </p:sp>
      <p:grpSp>
        <p:nvGrpSpPr>
          <p:cNvPr id="81944" name="Group 24"/>
          <p:cNvGrpSpPr>
            <a:grpSpLocks/>
          </p:cNvGrpSpPr>
          <p:nvPr/>
        </p:nvGrpSpPr>
        <p:grpSpPr bwMode="auto">
          <a:xfrm>
            <a:off x="7239000" y="3657600"/>
            <a:ext cx="1447800" cy="901700"/>
            <a:chOff x="4704" y="2058"/>
            <a:chExt cx="912" cy="568"/>
          </a:xfrm>
        </p:grpSpPr>
        <p:pic>
          <p:nvPicPr>
            <p:cNvPr id="81945" name="Picture 25" descr="clean water"/>
            <p:cNvPicPr>
              <a:picLocks noChangeAspect="1" noChangeArrowheads="1"/>
            </p:cNvPicPr>
            <p:nvPr/>
          </p:nvPicPr>
          <p:blipFill>
            <a:blip r:embed="rId11">
              <a:extLst>
                <a:ext uri="{28A0092B-C50C-407E-A947-70E740481C1C}">
                  <a14:useLocalDpi xmlns:a14="http://schemas.microsoft.com/office/drawing/2010/main" val="0"/>
                </a:ext>
              </a:extLst>
            </a:blip>
            <a:srcRect l="48572" r="19714"/>
            <a:stretch>
              <a:fillRect/>
            </a:stretch>
          </p:blipFill>
          <p:spPr bwMode="auto">
            <a:xfrm>
              <a:off x="4704" y="2064"/>
              <a:ext cx="322" cy="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6" name="Picture 26" descr="42-16534519"/>
            <p:cNvPicPr>
              <a:picLocks noChangeAspect="1" noChangeArrowheads="1"/>
            </p:cNvPicPr>
            <p:nvPr/>
          </p:nvPicPr>
          <p:blipFill>
            <a:blip r:embed="rId12" cstate="print">
              <a:extLst>
                <a:ext uri="{28A0092B-C50C-407E-A947-70E740481C1C}">
                  <a14:useLocalDpi xmlns:a14="http://schemas.microsoft.com/office/drawing/2010/main" val="0"/>
                </a:ext>
              </a:extLst>
            </a:blip>
            <a:srcRect l="8250" r="9750" b="11009"/>
            <a:stretch>
              <a:fillRect/>
            </a:stretch>
          </p:blipFill>
          <p:spPr bwMode="auto">
            <a:xfrm>
              <a:off x="5040" y="2058"/>
              <a:ext cx="576" cy="511"/>
            </a:xfrm>
            <a:prstGeom prst="rect">
              <a:avLst/>
            </a:prstGeom>
            <a:noFill/>
            <a:extLst>
              <a:ext uri="{909E8E84-426E-40DD-AFC4-6F175D3DCCD1}">
                <a14:hiddenFill xmlns:a14="http://schemas.microsoft.com/office/drawing/2010/main">
                  <a:solidFill>
                    <a:srgbClr val="FFFFFF"/>
                  </a:solidFill>
                </a14:hiddenFill>
              </a:ext>
            </a:extLst>
          </p:spPr>
        </p:pic>
      </p:grpSp>
      <p:pic>
        <p:nvPicPr>
          <p:cNvPr id="81947" name="Picture 27" descr="Figure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543800" y="5410200"/>
            <a:ext cx="812800" cy="549275"/>
          </a:xfrm>
          <a:prstGeom prst="rect">
            <a:avLst/>
          </a:prstGeom>
          <a:noFill/>
          <a:extLst>
            <a:ext uri="{909E8E84-426E-40DD-AFC4-6F175D3DCCD1}">
              <a14:hiddenFill xmlns:a14="http://schemas.microsoft.com/office/drawing/2010/main">
                <a:solidFill>
                  <a:srgbClr val="FFFFFF"/>
                </a:solidFill>
              </a14:hiddenFill>
            </a:ext>
          </a:extLst>
        </p:spPr>
      </p:pic>
      <p:pic>
        <p:nvPicPr>
          <p:cNvPr id="81948" name="Picture 28" descr="Lpolymer%20flush%20handle"/>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239000" y="6061075"/>
            <a:ext cx="960438" cy="720725"/>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942917826"/>
      </p:ext>
    </p:extLst>
  </p:cSld>
  <p:clrMapOvr>
    <a:masterClrMapping/>
  </p:clrMapOvr>
  <mc:AlternateContent xmlns:mc="http://schemas.openxmlformats.org/markup-compatibility/2006">
    <mc:Choice xmlns:p14="http://schemas.microsoft.com/office/powerpoint/2010/main" Requires="p14">
      <p:transition spd="slow" p14:dur="2000" advTm="26382"/>
    </mc:Choice>
    <mc:Fallback>
      <p:transition spd="slow" advTm="263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952" x="4794250" y="4737100"/>
          <p14:tracePt t="1961" x="4787900" y="4730750"/>
          <p14:tracePt t="1969" x="4775200" y="4711700"/>
          <p14:tracePt t="1989" x="4724400" y="4660900"/>
          <p14:tracePt t="2007" x="4692650" y="4635500"/>
          <p14:tracePt t="2023" x="4654550" y="4578350"/>
          <p14:tracePt t="2040" x="4622800" y="4552950"/>
          <p14:tracePt t="2089" x="4546600" y="4387850"/>
          <p14:tracePt t="2139" x="4584700" y="4057650"/>
          <p14:tracePt t="2189" x="4864100" y="3505200"/>
          <p14:tracePt t="2205" x="4940300" y="3390900"/>
          <p14:tracePt t="2222" x="5035550" y="3295650"/>
          <p14:tracePt t="2239" x="5207000" y="3162300"/>
          <p14:tracePt t="2255" x="5321300" y="3086100"/>
          <p14:tracePt t="2272" x="5486400" y="2990850"/>
          <p14:tracePt t="2289" x="5575300" y="2940050"/>
          <p14:tracePt t="2306" x="5670550" y="2908300"/>
          <p14:tracePt t="2322" x="5810250" y="2882900"/>
          <p14:tracePt t="2339" x="5886450" y="2857500"/>
          <p14:tracePt t="2355" x="5937250" y="2844800"/>
          <p14:tracePt t="2372" x="5943600" y="2844800"/>
          <p14:tracePt t="2664" x="5873750" y="2832100"/>
          <p14:tracePt t="2671" x="5784850" y="2806700"/>
          <p14:tracePt t="2674" x="5683250" y="2787650"/>
          <p14:tracePt t="2705" x="5003800" y="2622550"/>
          <p14:tracePt t="2723" x="4679950" y="2533650"/>
          <p14:tracePt t="2739" x="4337050" y="2419350"/>
          <p14:tracePt t="2789" x="3879850" y="2260600"/>
          <p14:tracePt t="2839" x="3727450" y="2197100"/>
          <p14:tracePt t="2889" x="3683000" y="2133600"/>
          <p14:tracePt t="2906" x="3683000" y="2108200"/>
          <p14:tracePt t="2922" x="3683000" y="2082800"/>
          <p14:tracePt t="2939" x="3683000" y="2038350"/>
          <p14:tracePt t="2956" x="3676650" y="2019300"/>
          <p14:tracePt t="2972" x="3676650" y="2012950"/>
          <p14:tracePt t="2989" x="3657600" y="2000250"/>
          <p14:tracePt t="3006" x="3632200" y="1987550"/>
          <p14:tracePt t="3022" x="3568700" y="1981200"/>
          <p14:tracePt t="3039" x="3511550" y="1981200"/>
          <p14:tracePt t="3056" x="3467100" y="1987550"/>
          <p14:tracePt t="3072" x="3416300" y="1987550"/>
          <p14:tracePt t="3089" x="3403600" y="1987550"/>
          <p14:tracePt t="3105" x="3397250" y="1987550"/>
          <p14:tracePt t="3429" x="3359150" y="1987550"/>
          <p14:tracePt t="3436" x="3289300" y="1987550"/>
          <p14:tracePt t="3446" x="3225800" y="2000250"/>
          <p14:tracePt t="3456" x="3098800" y="2012950"/>
          <p14:tracePt t="3472" x="2997200" y="2038350"/>
          <p14:tracePt t="3522" x="2914650" y="2051050"/>
          <p14:tracePt t="3572" x="2978150" y="1911350"/>
          <p14:tracePt t="3622" x="3302000" y="1460500"/>
          <p14:tracePt t="3639" x="3448050" y="1282700"/>
          <p14:tracePt t="3655" x="3543300" y="1206500"/>
          <p14:tracePt t="3672" x="3708400" y="1174750"/>
          <p14:tracePt t="3689" x="3822700" y="1187450"/>
          <p14:tracePt t="3693" x="3886200" y="1225550"/>
          <p14:tracePt t="3706" x="3956050" y="1257300"/>
          <p14:tracePt t="3722" x="4140200" y="1428750"/>
          <p14:tracePt t="3739" x="4260850" y="1536700"/>
          <p14:tracePt t="3756" x="4375150" y="1701800"/>
          <p14:tracePt t="3772" x="4425950" y="1847850"/>
          <p14:tracePt t="3789" x="4445000" y="1974850"/>
          <p14:tracePt t="3806" x="4419600" y="2159000"/>
          <p14:tracePt t="3822" x="4337050" y="2317750"/>
          <p14:tracePt t="3839" x="4171950" y="2546350"/>
          <p14:tracePt t="3856" x="4064000" y="2660650"/>
          <p14:tracePt t="3872" x="3924300" y="2787650"/>
          <p14:tracePt t="3889" x="3670300" y="2952750"/>
          <p14:tracePt t="3906" x="3492500" y="3060700"/>
          <p14:tracePt t="3922" x="3232150" y="3155950"/>
          <p14:tracePt t="3939" x="3086100" y="3187700"/>
          <p14:tracePt t="3956" x="2990850" y="3200400"/>
          <p14:tracePt t="3972" x="2914650" y="3187700"/>
          <p14:tracePt t="3989" x="2882900" y="3155950"/>
          <p14:tracePt t="4006" x="2876550" y="3092450"/>
          <p14:tracePt t="4022" x="2876550" y="3016250"/>
          <p14:tracePt t="4039" x="2895600" y="2914650"/>
          <p14:tracePt t="4342" x="2857500" y="2959100"/>
          <p14:tracePt t="4347" x="2774950" y="3016250"/>
          <p14:tracePt t="4355" x="2705100" y="3073400"/>
          <p14:tracePt t="4372" x="2546350" y="3194050"/>
          <p14:tracePt t="4389" x="2330450" y="3340100"/>
          <p14:tracePt t="4405" x="2222500" y="3429000"/>
          <p14:tracePt t="4423" x="2146300" y="3498850"/>
          <p14:tracePt t="4439" x="2095500" y="3562350"/>
          <p14:tracePt t="4489" x="2076450" y="3575050"/>
          <p14:tracePt t="4539" x="2152650" y="3505200"/>
          <p14:tracePt t="4589" x="2368550" y="3454400"/>
          <p14:tracePt t="4606" x="2451100" y="3454400"/>
          <p14:tracePt t="4622" x="2489200" y="3467100"/>
          <p14:tracePt t="4639" x="2527300" y="3479800"/>
          <p14:tracePt t="4656" x="2565400" y="3492500"/>
          <p14:tracePt t="4672" x="2571750" y="3492500"/>
          <p14:tracePt t="4689" x="2584450" y="3498850"/>
          <p14:tracePt t="4711" x="2584450" y="3505200"/>
          <p14:tracePt t="4765" x="2584450" y="3498850"/>
          <p14:tracePt t="4772" x="2578100" y="3486150"/>
          <p14:tracePt t="4779" x="2571750" y="3479800"/>
          <p14:tracePt t="4789" x="2565400" y="3467100"/>
          <p14:tracePt t="4806" x="2540000" y="3441700"/>
          <p14:tracePt t="4822" x="2495550" y="3409950"/>
          <p14:tracePt t="4839" x="2451100" y="3397250"/>
          <p14:tracePt t="4856" x="2381250" y="3390900"/>
          <p14:tracePt t="4873" x="2317750" y="3390900"/>
          <p14:tracePt t="4889" x="2260600" y="3409950"/>
          <p14:tracePt t="4906" x="2190750" y="3448050"/>
          <p14:tracePt t="4922" x="2133600" y="3498850"/>
          <p14:tracePt t="4939" x="2095500" y="3549650"/>
          <p14:tracePt t="4956" x="2032000" y="3644900"/>
          <p14:tracePt t="4972" x="2000250" y="3708400"/>
          <p14:tracePt t="4989" x="1962150" y="3797300"/>
          <p14:tracePt t="5006" x="1924050" y="3867150"/>
          <p14:tracePt t="5022" x="1873250" y="4013200"/>
          <p14:tracePt t="5039" x="1828800" y="4140200"/>
          <p14:tracePt t="5056" x="1790700" y="4273550"/>
          <p14:tracePt t="5072" x="1739900" y="4495800"/>
          <p14:tracePt t="5089" x="1714500" y="4667250"/>
          <p14:tracePt t="5106" x="1695450" y="4838700"/>
          <p14:tracePt t="5122" x="1676400" y="5118100"/>
          <p14:tracePt t="5139" x="1676400" y="5346700"/>
          <p14:tracePt t="5156" x="1689100" y="5695950"/>
          <p14:tracePt t="5172" x="1701800" y="5943600"/>
          <p14:tracePt t="5189" x="1708150" y="6153150"/>
          <p14:tracePt t="5193" x="1714500" y="6242050"/>
          <p14:tracePt t="5206" x="1733550" y="6369050"/>
          <p14:tracePt t="5223" x="1752600" y="6432550"/>
          <p14:tracePt t="5239" x="1803400" y="6470650"/>
          <p14:tracePt t="5256" x="1835150" y="6483350"/>
          <p14:tracePt t="5273" x="1885950" y="6489700"/>
          <p14:tracePt t="5289" x="1987550" y="6457950"/>
          <p14:tracePt t="5306" x="2070100" y="6369050"/>
          <p14:tracePt t="5322" x="2235200" y="6108700"/>
          <p14:tracePt t="5339" x="2381250" y="5873750"/>
          <p14:tracePt t="5356" x="2495550" y="5651500"/>
          <p14:tracePt t="5372" x="2616200" y="5340350"/>
          <p14:tracePt t="5389" x="2667000" y="5143500"/>
          <p14:tracePt t="5405" x="2730500" y="4845050"/>
          <p14:tracePt t="5422" x="2749550" y="4667250"/>
          <p14:tracePt t="5439" x="2730500" y="4413250"/>
          <p14:tracePt t="5455" x="2698750" y="4286250"/>
          <p14:tracePt t="5472" x="2609850" y="4133850"/>
          <p14:tracePt t="5489" x="2457450" y="3962400"/>
          <p14:tracePt t="5505" x="2349500" y="3879850"/>
          <p14:tracePt t="5522" x="2241550" y="3835400"/>
          <p14:tracePt t="5539" x="2044700" y="3790950"/>
          <p14:tracePt t="5556" x="1905000" y="3790950"/>
          <p14:tracePt t="5572" x="1752600" y="3810000"/>
          <p14:tracePt t="5589" x="1670050" y="3848100"/>
          <p14:tracePt t="5605" x="1593850" y="3911600"/>
          <p14:tracePt t="5622" x="1479550" y="4051300"/>
          <p14:tracePt t="5639" x="1403350" y="4159250"/>
          <p14:tracePt t="5656" x="1314450" y="4343400"/>
          <p14:tracePt t="5672" x="1270000" y="4502150"/>
          <p14:tracePt t="5689" x="1244600" y="4699000"/>
          <p14:tracePt t="5693" x="1244600" y="4800600"/>
          <p14:tracePt t="5706" x="1250950" y="5086350"/>
          <p14:tracePt t="5722" x="1289050" y="5372100"/>
          <p14:tracePt t="5739" x="1365250" y="5689600"/>
          <p14:tracePt t="5756" x="1543050" y="6197600"/>
          <p14:tracePt t="5772" x="1644650" y="6438900"/>
          <p14:tracePt t="5789" x="1809750" y="6642100"/>
          <p14:tracePt t="5806" x="1911350" y="6718300"/>
          <p14:tracePt t="5822" x="2051050" y="6781800"/>
          <p14:tracePt t="5839" x="2127250" y="6788150"/>
          <p14:tracePt t="5856" x="2222500" y="6756400"/>
          <p14:tracePt t="5873" x="2355850" y="6610350"/>
          <p14:tracePt t="5889" x="2444750" y="6413500"/>
          <p14:tracePt t="5906" x="2552700" y="6076950"/>
          <p14:tracePt t="5922" x="2603500" y="5867400"/>
          <p14:tracePt t="5939" x="2616200" y="5645150"/>
          <p14:tracePt t="5956" x="2597150" y="5321300"/>
          <p14:tracePt t="5972" x="2527300" y="5111750"/>
          <p14:tracePt t="5989" x="2425700" y="4902200"/>
          <p14:tracePt t="6006" x="2254250" y="4629150"/>
          <p14:tracePt t="6022" x="2120900" y="4489450"/>
          <p14:tracePt t="6039" x="1924050" y="4324350"/>
          <p14:tracePt t="6056" x="1816100" y="4260850"/>
          <p14:tracePt t="6072" x="1682750" y="4197350"/>
          <p14:tracePt t="6089" x="1587500" y="4184650"/>
          <p14:tracePt t="6106" x="1511300" y="4184650"/>
          <p14:tracePt t="6122" x="1416050" y="4216400"/>
          <p14:tracePt t="6139" x="1365250" y="4254500"/>
          <p14:tracePt t="6156" x="1270000" y="4362450"/>
          <p14:tracePt t="6172" x="1225550" y="4451350"/>
          <p14:tracePt t="6189" x="1187450" y="4546600"/>
          <p14:tracePt t="6192" x="1181100" y="4603750"/>
          <p14:tracePt t="6206" x="1174750" y="4730750"/>
          <p14:tracePt t="6222" x="1187450" y="4864100"/>
          <p14:tracePt t="6239" x="1225550" y="5003800"/>
          <p14:tracePt t="6256" x="1339850" y="5257800"/>
          <p14:tracePt t="6272" x="1454150" y="5435600"/>
          <p14:tracePt t="6289" x="1619250" y="5651500"/>
          <p14:tracePt t="6306" x="1727200" y="5772150"/>
          <p14:tracePt t="6322" x="1822450" y="5835650"/>
          <p14:tracePt t="6339" x="1968500" y="5861050"/>
          <p14:tracePt t="6356" x="2057400" y="5854700"/>
          <p14:tracePt t="6372" x="2197100" y="5784850"/>
          <p14:tracePt t="6389" x="2273300" y="5715000"/>
          <p14:tracePt t="6406" x="2343150" y="5607050"/>
          <p14:tracePt t="6422" x="2451100" y="5378450"/>
          <p14:tracePt t="6439" x="2495550" y="5226050"/>
          <p14:tracePt t="6456" x="2520950" y="4991100"/>
          <p14:tracePt t="6472" x="2520950" y="4851400"/>
          <p14:tracePt t="6489" x="2470150" y="4705350"/>
          <p14:tracePt t="6506" x="2349500" y="4502150"/>
          <p14:tracePt t="6522" x="2241550" y="4343400"/>
          <p14:tracePt t="6539" x="2070100" y="4140200"/>
          <p14:tracePt t="6555" x="1962150" y="4038600"/>
          <p14:tracePt t="6572" x="1873250" y="3956050"/>
          <p14:tracePt t="6589" x="1752600" y="3898900"/>
          <p14:tracePt t="6606" x="1682750" y="3860800"/>
          <p14:tracePt t="6622" x="1587500" y="3848100"/>
          <p14:tracePt t="6639" x="1543050" y="3860800"/>
          <p14:tracePt t="6656" x="1485900" y="3886200"/>
          <p14:tracePt t="6672" x="1422400" y="3956050"/>
          <p14:tracePt t="6689" x="1384300" y="4038600"/>
          <p14:tracePt t="6693" x="1365250" y="4095750"/>
          <p14:tracePt t="6706" x="1352550" y="4159250"/>
          <p14:tracePt t="6723" x="1320800" y="4387850"/>
          <p14:tracePt t="6739" x="1320800" y="4521200"/>
          <p14:tracePt t="6756" x="1352550" y="4768850"/>
          <p14:tracePt t="6772" x="1397000" y="4933950"/>
          <p14:tracePt t="6789" x="1466850" y="5099050"/>
          <p14:tracePt t="6806" x="1638300" y="5391150"/>
          <p14:tracePt t="6822" x="1746250" y="5537200"/>
          <p14:tracePt t="6839" x="1866900" y="5695950"/>
          <p14:tracePt t="6856" x="1943100" y="5759450"/>
          <p14:tracePt t="6872" x="2051050" y="5797550"/>
          <p14:tracePt t="6889" x="2108200" y="5803900"/>
          <p14:tracePt t="6906" x="2159000" y="5791200"/>
          <p14:tracePt t="6923" x="2228850" y="5715000"/>
          <p14:tracePt t="6939" x="2266950" y="5645150"/>
          <p14:tracePt t="6956" x="2305050" y="5543550"/>
          <p14:tracePt t="6972" x="2330450" y="5340350"/>
          <p14:tracePt t="6989" x="2330450" y="5219700"/>
          <p14:tracePt t="7006" x="2286000" y="5035550"/>
          <p14:tracePt t="7022" x="2235200" y="4870450"/>
          <p14:tracePt t="7039" x="2146300" y="4724400"/>
          <p14:tracePt t="7056" x="1993900" y="4527550"/>
          <p14:tracePt t="7073" x="1905000" y="4432300"/>
          <p14:tracePt t="7089" x="1778000" y="4292600"/>
          <p14:tracePt t="7106" x="1689100" y="4229100"/>
          <p14:tracePt t="7123" x="1606550" y="4197350"/>
          <p14:tracePt t="7139" x="1524000" y="4178300"/>
          <p14:tracePt t="7156" x="1466850" y="4184650"/>
          <p14:tracePt t="7172" x="1397000" y="4229100"/>
          <p14:tracePt t="7189" x="1339850" y="4305300"/>
          <p14:tracePt t="7193" x="1320800" y="4356100"/>
          <p14:tracePt t="7206" x="1301750" y="4419600"/>
          <p14:tracePt t="7222" x="1257300" y="4686300"/>
          <p14:tracePt t="7239" x="1250950" y="4908550"/>
          <p14:tracePt t="7256" x="1295400" y="5308600"/>
          <p14:tracePt t="7272" x="1352550" y="5537200"/>
          <p14:tracePt t="7290" x="1422400" y="5734050"/>
          <p14:tracePt t="7306" x="1581150" y="5969000"/>
          <p14:tracePt t="7323" x="1682750" y="6089650"/>
          <p14:tracePt t="7339" x="1797050" y="6197600"/>
          <p14:tracePt t="7356" x="1847850" y="6223000"/>
          <p14:tracePt t="7372" x="1885950" y="6216650"/>
          <p14:tracePt t="7389" x="1949450" y="6127750"/>
          <p14:tracePt t="7406" x="2000250" y="6019800"/>
          <p14:tracePt t="7422" x="2101850" y="5835650"/>
          <p14:tracePt t="7439" x="2165350" y="5683250"/>
          <p14:tracePt t="7456" x="2209800" y="5549900"/>
          <p14:tracePt t="7472" x="2254250" y="5391150"/>
          <p14:tracePt t="7489" x="2266950" y="5327650"/>
          <p14:tracePt t="7506" x="2260600" y="5245100"/>
          <p14:tracePt t="7522" x="2247900" y="5207000"/>
          <p14:tracePt t="7539" x="2222500" y="5175250"/>
          <p14:tracePt t="7556" x="2190750" y="5118100"/>
          <p14:tracePt t="7572" x="2159000" y="5086350"/>
          <p14:tracePt t="7590" x="2133600" y="5067300"/>
          <p14:tracePt t="7606" x="2095500" y="5041900"/>
          <p14:tracePt t="7622" x="2076450" y="5029200"/>
          <p14:tracePt t="7639" x="2044700" y="5003800"/>
          <p14:tracePt t="7656" x="2032000" y="4997450"/>
          <p14:tracePt t="7672" x="2019300" y="4984750"/>
          <p14:tracePt t="7689" x="2012950" y="4978400"/>
          <p14:tracePt t="7711" x="2006600" y="4978400"/>
          <p14:tracePt t="7750" x="2006600" y="4972050"/>
          <p14:tracePt t="7777" x="2006600" y="4965700"/>
          <p14:tracePt t="7785" x="2000250" y="4959350"/>
          <p14:tracePt t="7793" x="2000250" y="4946650"/>
          <p14:tracePt t="7806" x="2000250" y="4927600"/>
          <p14:tracePt t="7823" x="1993900" y="4902200"/>
          <p14:tracePt t="7839" x="1987550" y="4864100"/>
          <p14:tracePt t="7856" x="1987550" y="4819650"/>
          <p14:tracePt t="7873" x="1993900" y="4781550"/>
          <p14:tracePt t="7889" x="2032000" y="4673600"/>
          <p14:tracePt t="7906" x="2063750" y="4610100"/>
          <p14:tracePt t="7922" x="2152650" y="4533900"/>
          <p14:tracePt t="7939" x="2349500" y="4425950"/>
          <p14:tracePt t="7956" x="2482850" y="4375150"/>
          <p14:tracePt t="7972" x="2698750" y="4349750"/>
          <p14:tracePt t="7989" x="2863850" y="4349750"/>
          <p14:tracePt t="8006" x="3016250" y="4375150"/>
          <p14:tracePt t="8022" x="3232150" y="4432300"/>
          <p14:tracePt t="8039" x="3384550" y="4470400"/>
          <p14:tracePt t="8056" x="3594100" y="4508500"/>
          <p14:tracePt t="8072" x="3695700" y="4546600"/>
          <p14:tracePt t="8089" x="3765550" y="4578350"/>
          <p14:tracePt t="8106" x="3822700" y="4603750"/>
          <p14:tracePt t="8122" x="3835400" y="4603750"/>
          <p14:tracePt t="8388" x="3879850" y="4572000"/>
          <p14:tracePt t="8395" x="3949700" y="4521200"/>
          <p14:tracePt t="8406" x="4032250" y="4470400"/>
          <p14:tracePt t="8422" x="4445000" y="4279900"/>
          <p14:tracePt t="8439" x="4794250" y="4171950"/>
          <p14:tracePt t="8456" x="5149850" y="4108450"/>
          <p14:tracePt t="8472" x="5461000" y="4095750"/>
          <p14:tracePt t="8489" x="5848350" y="4114800"/>
          <p14:tracePt t="8539" x="6248400" y="4152900"/>
          <p14:tracePt t="8589" x="6445250" y="4089400"/>
          <p14:tracePt t="8639" x="6477000" y="3994150"/>
          <p14:tracePt t="8656" x="6457950" y="3949700"/>
          <p14:tracePt t="8672" x="6432550" y="3898900"/>
          <p14:tracePt t="8689" x="6388100" y="3797300"/>
          <p14:tracePt t="8706" x="6350000" y="3708400"/>
          <p14:tracePt t="8722" x="6286500" y="3587750"/>
          <p14:tracePt t="8739" x="6261100" y="3511550"/>
          <p14:tracePt t="8757" x="6248400" y="3454400"/>
          <p14:tracePt t="8772" x="6248400" y="3403600"/>
          <p14:tracePt t="8789" x="6248400" y="3371850"/>
          <p14:tracePt t="8806" x="6280150" y="3321050"/>
          <p14:tracePt t="8822" x="6324600" y="3276600"/>
          <p14:tracePt t="8839" x="6381750" y="3244850"/>
          <p14:tracePt t="8856" x="6457950" y="3187700"/>
          <p14:tracePt t="8872" x="6508750" y="3168650"/>
          <p14:tracePt t="8889" x="6591300" y="3162300"/>
          <p14:tracePt t="8906" x="6635750" y="3162300"/>
          <p14:tracePt t="8922" x="6661150" y="3168650"/>
          <p14:tracePt t="8939" x="6673850" y="3175000"/>
          <p14:tracePt t="8972" x="6673850" y="3181350"/>
          <p14:tracePt t="8989" x="6673850" y="3187700"/>
          <p14:tracePt t="9007" x="6648450" y="3206750"/>
          <p14:tracePt t="9023" x="6572250" y="3232150"/>
          <p14:tracePt t="9039" x="6470650" y="3263900"/>
          <p14:tracePt t="9056" x="6254750" y="3302000"/>
          <p14:tracePt t="9073" x="6134100" y="3321050"/>
          <p14:tracePt t="9089" x="6051550" y="3340100"/>
          <p14:tracePt t="9106" x="5988050" y="3359150"/>
          <p14:tracePt t="9122" x="5949950" y="3371850"/>
          <p14:tracePt t="9139" x="5905500" y="3409950"/>
          <p14:tracePt t="9156" x="5816600" y="3517900"/>
          <p14:tracePt t="9173" x="5759450" y="3638550"/>
          <p14:tracePt t="9189" x="5702300" y="3835400"/>
          <p14:tracePt t="9206" x="5702300" y="4006850"/>
          <p14:tracePt t="9223" x="5715000" y="4216400"/>
          <p14:tracePt t="9239" x="5765800" y="4578350"/>
          <p14:tracePt t="9256" x="5842000" y="4876800"/>
          <p14:tracePt t="9273" x="5956300" y="5365750"/>
          <p14:tracePt t="9289" x="6013450" y="5638800"/>
          <p14:tracePt t="9306" x="6070600" y="5867400"/>
          <p14:tracePt t="9322" x="6121400" y="6134100"/>
          <p14:tracePt t="9339" x="6146800" y="6242050"/>
          <p14:tracePt t="9356" x="6153150" y="6311900"/>
          <p14:tracePt t="9373" x="6159500" y="6318250"/>
          <p14:tracePt t="9389" x="6159500" y="6324600"/>
          <p14:tracePt t="9406" x="6184900" y="6286500"/>
          <p14:tracePt t="9423" x="6223000" y="6203950"/>
          <p14:tracePt t="9439" x="6299200" y="6007100"/>
          <p14:tracePt t="9456" x="6356350" y="5829300"/>
          <p14:tracePt t="9472" x="6400800" y="5626100"/>
          <p14:tracePt t="9489" x="6426200" y="5340350"/>
          <p14:tracePt t="9506" x="6407150" y="5118100"/>
          <p14:tracePt t="9522" x="6324600" y="4756150"/>
          <p14:tracePt t="9539" x="6261100" y="4464050"/>
          <p14:tracePt t="9556" x="6197600" y="4254500"/>
          <p14:tracePt t="9573" x="6096000" y="3949700"/>
          <p14:tracePt t="9589" x="6019800" y="3765550"/>
          <p14:tracePt t="9606" x="5905500" y="3549650"/>
          <p14:tracePt t="9622" x="5816600" y="3454400"/>
          <p14:tracePt t="9640" x="5746750" y="3384550"/>
          <p14:tracePt t="9656" x="5657850" y="3333750"/>
          <p14:tracePt t="9673" x="5600700" y="3327400"/>
          <p14:tracePt t="9689" x="5549900" y="3333750"/>
          <p14:tracePt t="9694" x="5524500" y="3346450"/>
          <p14:tracePt t="9706" x="5448300" y="3409950"/>
          <p14:tracePt t="9723" x="5372100" y="3498850"/>
          <p14:tracePt t="9739" x="5207000" y="3759200"/>
          <p14:tracePt t="9756" x="5124450" y="3949700"/>
          <p14:tracePt t="9772" x="5003800" y="4419600"/>
          <p14:tracePt t="9790" x="4972050" y="4743450"/>
          <p14:tracePt t="9806" x="4965700" y="5054600"/>
          <p14:tracePt t="9822" x="5016500" y="5480050"/>
          <p14:tracePt t="9839" x="5105400" y="5759450"/>
          <p14:tracePt t="9856" x="5270500" y="6070600"/>
          <p14:tracePt t="9872" x="5391150" y="6223000"/>
          <p14:tracePt t="9889" x="5511800" y="6337300"/>
          <p14:tracePt t="9906" x="5676900" y="6470650"/>
          <p14:tracePt t="9922" x="5791200" y="6515100"/>
          <p14:tracePt t="9939" x="5886450" y="6521450"/>
          <p14:tracePt t="9956" x="6038850" y="6483350"/>
          <p14:tracePt t="9972" x="6146800" y="6388100"/>
          <p14:tracePt t="9989" x="6305550" y="6203950"/>
          <p14:tracePt t="10006" x="6394450" y="6045200"/>
          <p14:tracePt t="10023" x="6457950" y="5861050"/>
          <p14:tracePt t="10039" x="6496050" y="5562600"/>
          <p14:tracePt t="10056" x="6477000" y="5359400"/>
          <p14:tracePt t="10073" x="6337300" y="4908550"/>
          <p14:tracePt t="10089" x="6242050" y="4616450"/>
          <p14:tracePt t="10106" x="6153150" y="4419600"/>
          <p14:tracePt t="10123" x="5969000" y="4070350"/>
          <p14:tracePt t="10139" x="5829300" y="3873500"/>
          <p14:tracePt t="10156" x="5638800" y="3683000"/>
          <p14:tracePt t="10173" x="5524500" y="3594100"/>
          <p14:tracePt t="10189" x="5416550" y="3556000"/>
          <p14:tracePt t="10192" x="5378450" y="3556000"/>
          <p14:tracePt t="10206" x="5270500" y="3556000"/>
          <p14:tracePt t="10223" x="5143500" y="3625850"/>
          <p14:tracePt t="10239" x="4978400" y="3860800"/>
          <p14:tracePt t="10256" x="4876800" y="4076700"/>
          <p14:tracePt t="10273" x="4756150" y="4432300"/>
          <p14:tracePt t="10289" x="4679950" y="4946650"/>
          <p14:tracePt t="10306" x="4673600" y="5257800"/>
          <p14:tracePt t="10322" x="4762500" y="5543550"/>
          <p14:tracePt t="10339" x="4851400" y="5657850"/>
          <p14:tracePt t="10356" x="4959350" y="5715000"/>
          <p14:tracePt t="10373" x="5149850" y="5702300"/>
          <p14:tracePt t="10389" x="5276850" y="5645150"/>
          <p14:tracePt t="10406" x="5403850" y="5537200"/>
          <p14:tracePt t="10423" x="5600700" y="5308600"/>
          <p14:tracePt t="10439" x="5708650" y="5168900"/>
          <p14:tracePt t="10456" x="5886450" y="4826000"/>
          <p14:tracePt t="10472" x="5937250" y="4641850"/>
          <p14:tracePt t="10489" x="5981700" y="4483100"/>
          <p14:tracePt t="10506" x="6007100" y="4222750"/>
          <p14:tracePt t="10523" x="6007100" y="4064000"/>
          <p14:tracePt t="10539" x="5962650" y="3867150"/>
          <p14:tracePt t="10556" x="5918200" y="3771900"/>
          <p14:tracePt t="10573" x="5861050" y="3683000"/>
          <p14:tracePt t="10589" x="5778500" y="3594100"/>
          <p14:tracePt t="10606" x="5727700" y="3562350"/>
          <p14:tracePt t="10622" x="5676900" y="3536950"/>
          <p14:tracePt t="10639" x="5657850" y="3536950"/>
          <p14:tracePt t="10656" x="5632450" y="3543300"/>
          <p14:tracePt t="10673" x="5600700" y="3594100"/>
          <p14:tracePt t="10689" x="5556250" y="3670300"/>
          <p14:tracePt t="10693" x="5530850" y="3721100"/>
          <p14:tracePt t="10706" x="5486400" y="3822700"/>
          <p14:tracePt t="10723" x="5429250" y="3937000"/>
          <p14:tracePt t="10739" x="5384800" y="4038600"/>
          <p14:tracePt t="10756" x="5378450" y="4171950"/>
          <p14:tracePt t="10773" x="5384800" y="4210050"/>
          <p14:tracePt t="10789" x="5422900" y="4241800"/>
          <p14:tracePt t="10806" x="5461000" y="4241800"/>
          <p14:tracePt t="10823" x="5505450" y="4222750"/>
          <p14:tracePt t="10839" x="5632450" y="4140200"/>
          <p14:tracePt t="10856" x="5740400" y="4070350"/>
          <p14:tracePt t="10872" x="5949950" y="3956050"/>
          <p14:tracePt t="10889" x="6045200" y="3892550"/>
          <p14:tracePt t="10906" x="6121400" y="3841750"/>
          <p14:tracePt t="10922" x="6165850" y="3810000"/>
          <p14:tracePt t="10939" x="6184900" y="3797300"/>
          <p14:tracePt t="10956" x="6184900" y="3790950"/>
          <p14:tracePt t="10972" x="6184900" y="3784600"/>
          <p14:tracePt t="10989" x="6172200" y="3765550"/>
          <p14:tracePt t="11006" x="6096000" y="3714750"/>
          <p14:tracePt t="11022" x="6013450" y="3702050"/>
          <p14:tracePt t="11039" x="5842000" y="3727450"/>
          <p14:tracePt t="11056" x="5708650" y="3778250"/>
          <p14:tracePt t="11073" x="5581650" y="3860800"/>
          <p14:tracePt t="11089" x="5454650" y="3994150"/>
          <p14:tracePt t="11106" x="5391150" y="4114800"/>
          <p14:tracePt t="11122" x="5353050" y="4324350"/>
          <p14:tracePt t="11139" x="5334000" y="4470400"/>
          <p14:tracePt t="11156" x="5340350" y="4660900"/>
          <p14:tracePt t="11173" x="5410200" y="4940300"/>
          <p14:tracePt t="11189" x="5486400" y="5105400"/>
          <p14:tracePt t="11193" x="5530850" y="5187950"/>
          <p14:tracePt t="11206" x="5575300" y="5264150"/>
          <p14:tracePt t="11223" x="5791200" y="5467350"/>
          <p14:tracePt t="11239" x="5937250" y="5562600"/>
          <p14:tracePt t="11256" x="6184900" y="5664200"/>
          <p14:tracePt t="11273" x="6330950" y="5683250"/>
          <p14:tracePt t="11289" x="6546850" y="5638800"/>
          <p14:tracePt t="11306" x="6673850" y="5562600"/>
          <p14:tracePt t="11323" x="6775450" y="5435600"/>
          <p14:tracePt t="11339" x="6864350" y="5308600"/>
          <p14:tracePt t="11356" x="6940550" y="5086350"/>
          <p14:tracePt t="11373" x="6940550" y="4908550"/>
          <p14:tracePt t="11389" x="6870700" y="4610100"/>
          <p14:tracePt t="11406" x="6762750" y="4356100"/>
          <p14:tracePt t="11423" x="6559550" y="4032250"/>
          <p14:tracePt t="11439" x="6350000" y="3873500"/>
          <p14:tracePt t="11456" x="6178550" y="3784600"/>
          <p14:tracePt t="11473" x="5930900" y="3733800"/>
          <p14:tracePt t="11489" x="5734050" y="3752850"/>
          <p14:tracePt t="11506" x="5422900" y="3917950"/>
          <p14:tracePt t="11523" x="5194300" y="4140200"/>
          <p14:tracePt t="11540" x="4984750" y="4413250"/>
          <p14:tracePt t="11556" x="4768850" y="4933950"/>
          <p14:tracePt t="11573" x="4724400" y="5219700"/>
          <p14:tracePt t="11589" x="4781550" y="5562600"/>
          <p14:tracePt t="11606" x="4914900" y="5791200"/>
          <p14:tracePt t="11623" x="5073650" y="5969000"/>
          <p14:tracePt t="11639" x="5454650" y="6292850"/>
          <p14:tracePt t="11656" x="5689600" y="6438900"/>
          <p14:tracePt t="11673" x="5924550" y="6521450"/>
          <p14:tracePt t="11689" x="6178550" y="6540500"/>
          <p14:tracePt t="11693" x="6242050" y="6534150"/>
          <p14:tracePt t="11706" x="6299200" y="6508750"/>
          <p14:tracePt t="11723" x="6457950" y="6375400"/>
          <p14:tracePt t="11739" x="6540500" y="6242050"/>
          <p14:tracePt t="11756" x="6591300" y="6083300"/>
          <p14:tracePt t="11773" x="6642100" y="5784850"/>
          <p14:tracePt t="11789" x="6642100" y="5568950"/>
          <p14:tracePt t="11806" x="6578600" y="5086350"/>
          <p14:tracePt t="11823" x="6515100" y="4794250"/>
          <p14:tracePt t="11839" x="6407150" y="4521200"/>
          <p14:tracePt t="11856" x="6184900" y="4140200"/>
          <p14:tracePt t="11873" x="6026150" y="3917950"/>
          <p14:tracePt t="11889" x="5822950" y="3714750"/>
          <p14:tracePt t="11906" x="5702300" y="3651250"/>
          <p14:tracePt t="11923" x="5568950" y="3651250"/>
          <p14:tracePt t="11939" x="5403850" y="3784600"/>
          <p14:tracePt t="11956" x="5302250" y="3930650"/>
          <p14:tracePt t="11973" x="5162550" y="4311650"/>
          <p14:tracePt t="11989" x="5099050" y="4597400"/>
          <p14:tracePt t="12006" x="5099050" y="4870450"/>
          <p14:tracePt t="12023" x="5168900" y="5175250"/>
          <p14:tracePt t="12039" x="5238750" y="5302250"/>
          <p14:tracePt t="12056" x="5295900" y="5365750"/>
          <p14:tracePt t="12072" x="5321300" y="5372100"/>
          <p14:tracePt t="12089" x="5340350" y="5372100"/>
          <p14:tracePt t="12106" x="5378450" y="5308600"/>
          <p14:tracePt t="12122" x="5448300" y="5187950"/>
          <p14:tracePt t="12139" x="5556250" y="4978400"/>
          <p14:tracePt t="12156" x="5607050" y="4845050"/>
          <p14:tracePt t="12173" x="5638800" y="4749800"/>
          <p14:tracePt t="12189" x="5645150" y="4641850"/>
          <p14:tracePt t="12206" x="5638800" y="4584700"/>
          <p14:tracePt t="12223" x="5600700" y="4540250"/>
          <p14:tracePt t="12239" x="5562600" y="4527550"/>
          <p14:tracePt t="12256" x="5499100" y="4540250"/>
          <p14:tracePt t="12273" x="5391150" y="4641850"/>
          <p14:tracePt t="12289" x="5334000" y="4718050"/>
          <p14:tracePt t="12306" x="5283200" y="4832350"/>
          <p14:tracePt t="12322" x="5270500" y="5054600"/>
          <p14:tracePt t="12339" x="5321300" y="5200650"/>
          <p14:tracePt t="12356" x="5499100" y="5448300"/>
          <p14:tracePt t="12373" x="5702300" y="5651500"/>
          <p14:tracePt t="12389" x="6026150" y="5949950"/>
          <p14:tracePt t="12406" x="6489700" y="6350000"/>
          <p14:tracePt t="12423" x="6737350" y="6546850"/>
          <p14:tracePt t="12439" x="7010400" y="6686550"/>
          <p14:tracePt t="12456" x="7105650" y="6692900"/>
          <p14:tracePt t="12473" x="7162800" y="6667500"/>
          <p14:tracePt t="12489" x="7181850" y="6521450"/>
          <p14:tracePt t="12506" x="7150100" y="6356350"/>
          <p14:tracePt t="12523" x="6978650" y="5988050"/>
          <p14:tracePt t="12539" x="6832600" y="5664200"/>
          <p14:tracePt t="12556" x="6661150" y="5295900"/>
          <p14:tracePt t="12573" x="6445250" y="4883150"/>
          <p14:tracePt t="12589" x="6311900" y="4686300"/>
          <p14:tracePt t="12606" x="6165850" y="4489450"/>
          <p14:tracePt t="12623" x="6089650" y="4413250"/>
          <p14:tracePt t="12639" x="6007100" y="4387850"/>
          <p14:tracePt t="12656" x="5886450" y="4419600"/>
          <p14:tracePt t="12673" x="5778500" y="4495800"/>
          <p14:tracePt t="12689" x="5632450" y="4673600"/>
          <p14:tracePt t="12706" x="5549900" y="4826000"/>
          <p14:tracePt t="12723" x="5492750" y="5022850"/>
          <p14:tracePt t="12739" x="5486400" y="5226050"/>
          <p14:tracePt t="12756" x="5530850" y="5340350"/>
          <p14:tracePt t="12773" x="5607050" y="5429250"/>
          <p14:tracePt t="12789" x="5645150" y="5473700"/>
          <p14:tracePt t="12806" x="5664200" y="5480050"/>
          <p14:tracePt t="12823" x="5676900" y="5486400"/>
          <p14:tracePt t="12839" x="5689600" y="5467350"/>
          <p14:tracePt t="12856" x="5708650" y="5372100"/>
          <p14:tracePt t="12873" x="5708650" y="5283200"/>
          <p14:tracePt t="12890" x="5695950" y="5124450"/>
          <p14:tracePt t="12906" x="5645150" y="4889500"/>
          <p14:tracePt t="12923" x="5600700" y="4743450"/>
          <p14:tracePt t="12939" x="5530850" y="4546600"/>
          <p14:tracePt t="12956" x="5480050" y="4419600"/>
          <p14:tracePt t="12973" x="5422900" y="4305300"/>
          <p14:tracePt t="12989" x="5353050" y="4146550"/>
          <p14:tracePt t="13006" x="5308600" y="4025900"/>
          <p14:tracePt t="13023" x="5245100" y="3854450"/>
          <p14:tracePt t="13039" x="5226050" y="3771900"/>
          <p14:tracePt t="13056" x="5219700" y="3733800"/>
          <p14:tracePt t="13073" x="5219700" y="3708400"/>
          <p14:tracePt t="13300" x="5219700" y="3651250"/>
          <p14:tracePt t="13308" x="5232400" y="3587750"/>
          <p14:tracePt t="13318" x="5257800" y="3511550"/>
          <p14:tracePt t="13339" x="5340350" y="3257550"/>
          <p14:tracePt t="13356" x="5441950" y="3048000"/>
          <p14:tracePt t="13406" x="5626100" y="2819400"/>
          <p14:tracePt t="13456" x="5721350" y="2749550"/>
          <p14:tracePt t="13506" x="5645150" y="2698750"/>
          <p14:tracePt t="13523" x="5492750" y="2609850"/>
          <p14:tracePt t="13540" x="5397500" y="2552700"/>
          <p14:tracePt t="13556" x="5245100" y="2476500"/>
          <p14:tracePt t="13573" x="5035550" y="2343150"/>
          <p14:tracePt t="13590" x="4908550" y="2228850"/>
          <p14:tracePt t="13606" x="4730750" y="2038350"/>
          <p14:tracePt t="13623" x="4610100" y="1936750"/>
          <p14:tracePt t="13639" x="4495800" y="1854200"/>
          <p14:tracePt t="13656" x="4394200" y="1784350"/>
          <p14:tracePt t="13673" x="4349750" y="1752600"/>
          <p14:tracePt t="13689" x="4318000" y="1720850"/>
          <p14:tracePt t="13706" x="4311650" y="1720850"/>
          <p14:tracePt t="13723" x="4305300" y="1714500"/>
          <p14:tracePt t="13739" x="4298950" y="1714500"/>
          <p14:tracePt t="13756" x="4286250" y="1739900"/>
          <p14:tracePt t="13773" x="4273550" y="1778000"/>
          <p14:tracePt t="13790" x="4273550" y="1816100"/>
          <p14:tracePt t="13806" x="4292600" y="1885950"/>
          <p14:tracePt t="13823" x="4292600" y="1898650"/>
          <p14:tracePt t="14052" x="4267200" y="1898650"/>
          <p14:tracePt t="14060" x="4216400" y="1898650"/>
          <p14:tracePt t="14066" x="4152900" y="1905000"/>
          <p14:tracePt t="14073" x="4083050" y="1917700"/>
          <p14:tracePt t="14089" x="3937000" y="1930400"/>
          <p14:tracePt t="14106" x="3784600" y="1955800"/>
          <p14:tracePt t="14123" x="3619500" y="1993900"/>
          <p14:tracePt t="14139" x="3568700" y="2006600"/>
          <p14:tracePt t="14156" x="3556000" y="2012950"/>
          <p14:tracePt t="14173" x="3556000" y="2025650"/>
          <p14:tracePt t="14189" x="3581400" y="2038350"/>
          <p14:tracePt t="14191" x="3594100" y="2051050"/>
          <p14:tracePt t="14206" x="3644900" y="2089150"/>
          <p14:tracePt t="14223" x="3721100" y="2146300"/>
          <p14:tracePt t="14239" x="3879850" y="2235200"/>
          <p14:tracePt t="14256" x="4013200" y="2273300"/>
          <p14:tracePt t="14273" x="4140200" y="2317750"/>
          <p14:tracePt t="14289" x="4273550" y="2343150"/>
          <p14:tracePt t="14306" x="4349750" y="2343150"/>
          <p14:tracePt t="14323" x="4489450" y="2336800"/>
          <p14:tracePt t="14339" x="4578350" y="2311400"/>
          <p14:tracePt t="14356" x="4641850" y="2279650"/>
          <p14:tracePt t="14373" x="4692650" y="2216150"/>
          <p14:tracePt t="14389" x="4711700" y="2165350"/>
          <p14:tracePt t="14406" x="4724400" y="2114550"/>
          <p14:tracePt t="14423" x="4724400" y="2057400"/>
          <p14:tracePt t="14439" x="4699000" y="2006600"/>
          <p14:tracePt t="14456" x="4616450" y="1873250"/>
          <p14:tracePt t="14473" x="4540250" y="1778000"/>
          <p14:tracePt t="14490" x="4464050" y="1689100"/>
          <p14:tracePt t="14506" x="4330700" y="1587500"/>
          <p14:tracePt t="14523" x="4248150" y="1549400"/>
          <p14:tracePt t="14540" x="4133850" y="1530350"/>
          <p14:tracePt t="14556" x="3956050" y="1530350"/>
          <p14:tracePt t="14573" x="3841750" y="1568450"/>
          <p14:tracePt t="14589" x="3702050" y="1651000"/>
          <p14:tracePt t="14606" x="3632200" y="1720850"/>
          <p14:tracePt t="14623" x="3549650" y="1841500"/>
          <p14:tracePt t="14639" x="3517900" y="1917700"/>
          <p14:tracePt t="14656" x="3511550" y="1962150"/>
          <p14:tracePt t="14673" x="3517900" y="2063750"/>
          <p14:tracePt t="14689" x="3549650" y="2159000"/>
          <p14:tracePt t="14694" x="3575050" y="2197100"/>
          <p14:tracePt t="14706" x="3606800" y="2241550"/>
          <p14:tracePt t="14723" x="3695700" y="2355850"/>
          <p14:tracePt t="14739" x="3765550" y="2419350"/>
          <p14:tracePt t="14756" x="3854450" y="2457450"/>
          <p14:tracePt t="14773" x="3911600" y="2463800"/>
          <p14:tracePt t="14789" x="3994150" y="2451100"/>
          <p14:tracePt t="14806" x="4032250" y="2425700"/>
          <p14:tracePt t="14823" x="4057650" y="2387600"/>
          <p14:tracePt t="14839" x="4095750" y="2330450"/>
          <p14:tracePt t="14856" x="4121150" y="2260600"/>
          <p14:tracePt t="14873" x="4140200" y="2190750"/>
          <p14:tracePt t="14889" x="4152900" y="2127250"/>
          <p14:tracePt t="14906" x="4152900" y="2095500"/>
          <p14:tracePt t="14923" x="4146550" y="2051050"/>
          <p14:tracePt t="14939" x="4133850" y="2038350"/>
          <p14:tracePt t="14956" x="4108450" y="2019300"/>
          <p14:tracePt t="14973" x="4051300" y="2006600"/>
          <p14:tracePt t="14990" x="4000500" y="2006600"/>
          <p14:tracePt t="15006" x="3930650" y="2006600"/>
          <p14:tracePt t="15023" x="3886200" y="2012950"/>
          <p14:tracePt t="15040" x="3867150" y="2019300"/>
          <p14:tracePt t="15056" x="3854450" y="2025650"/>
          <p14:tracePt t="15089" x="3848100" y="2038350"/>
          <p14:tracePt t="15106" x="3841750" y="2063750"/>
          <p14:tracePt t="15123" x="3835400" y="2095500"/>
          <p14:tracePt t="15139" x="3829050" y="2133600"/>
          <p14:tracePt t="15156" x="3835400" y="2159000"/>
          <p14:tracePt t="15173" x="3848100" y="2184400"/>
          <p14:tracePt t="15190" x="3854450" y="2197100"/>
          <p14:tracePt t="15193" x="3860800" y="2197100"/>
          <p14:tracePt t="15206" x="3860800" y="2203450"/>
          <p14:tracePt t="15223" x="3867150" y="2209800"/>
          <p14:tracePt t="15465" x="3873500" y="2209800"/>
          <p14:tracePt t="15472" x="3879850" y="2209800"/>
          <p14:tracePt t="15486" x="3879850" y="2197100"/>
          <p14:tracePt t="15494" x="3892550" y="2184400"/>
          <p14:tracePt t="15506" x="3911600" y="2171700"/>
          <p14:tracePt t="15523" x="4019550" y="2120900"/>
          <p14:tracePt t="15540" x="4133850" y="2095500"/>
          <p14:tracePt t="15556" x="4337050" y="2089150"/>
          <p14:tracePt t="15573" x="4464050" y="2114550"/>
          <p14:tracePt t="15589" x="4622800" y="2152650"/>
          <p14:tracePt t="15606" x="4667250" y="2165350"/>
          <p14:tracePt t="15623" x="4692650" y="2171700"/>
          <p14:tracePt t="15639" x="4705350" y="2178050"/>
          <p14:tracePt t="15656" x="4711700" y="2184400"/>
          <p14:tracePt t="15690" x="4686300" y="2165350"/>
          <p14:tracePt t="15706" x="4641850" y="2114550"/>
          <p14:tracePt t="15723" x="4540250" y="2051050"/>
          <p14:tracePt t="15740" x="4464050" y="2000250"/>
          <p14:tracePt t="15757" x="4413250" y="1968500"/>
          <p14:tracePt t="15773" x="4368800" y="1930400"/>
          <p14:tracePt t="15790" x="4362450" y="1930400"/>
          <p14:tracePt t="15806" x="4356100" y="1924050"/>
          <p14:tracePt t="15823" x="4349750" y="1924050"/>
          <p14:tracePt t="15840" x="4349750" y="1930400"/>
          <p14:tracePt t="15856" x="4305300" y="1981200"/>
          <p14:tracePt t="15873" x="4267200" y="2076450"/>
          <p14:tracePt t="15889" x="4146550" y="2324100"/>
          <p14:tracePt t="15906" x="4044950" y="2514600"/>
          <p14:tracePt t="15923" x="3943350" y="2711450"/>
          <p14:tracePt t="15940" x="3790950" y="3035300"/>
          <p14:tracePt t="15957" x="3689350" y="3282950"/>
          <p14:tracePt t="15973" x="3492500" y="3727450"/>
          <p14:tracePt t="15990" x="3333750" y="4019550"/>
          <p14:tracePt t="16006" x="3200400" y="4229100"/>
          <p14:tracePt t="16023" x="3067050" y="4419600"/>
          <p14:tracePt t="16039" x="3022600" y="4464050"/>
          <p14:tracePt t="16056" x="2997200" y="4483100"/>
          <p14:tracePt t="16073" x="2984500" y="4476750"/>
          <p14:tracePt t="16089" x="2971800" y="4445000"/>
          <p14:tracePt t="16106" x="2965450" y="4406900"/>
          <p14:tracePt t="16123" x="2959100" y="4394200"/>
          <p14:tracePt t="16140" x="2959100" y="4387850"/>
          <p14:tracePt t="16173" x="2965450" y="4349750"/>
          <p14:tracePt t="16190" x="2990850" y="4267200"/>
          <p14:tracePt t="16206" x="3016250" y="4216400"/>
          <p14:tracePt t="16223" x="3041650" y="4184650"/>
          <p14:tracePt t="16240" x="3092450" y="4165600"/>
          <p14:tracePt t="16257" x="3149600" y="4159250"/>
          <p14:tracePt t="16273" x="3327400" y="4184650"/>
          <p14:tracePt t="16290" x="3511550" y="4241800"/>
          <p14:tracePt t="16306" x="3759200" y="4343400"/>
          <p14:tracePt t="16323" x="4324350" y="4591050"/>
          <p14:tracePt t="16340" x="4641850" y="4699000"/>
          <p14:tracePt t="16356" x="4984750" y="4800600"/>
          <p14:tracePt t="16373" x="5137150" y="4832350"/>
          <p14:tracePt t="16390" x="5264150" y="4838700"/>
          <p14:tracePt t="16406" x="5416550" y="4838700"/>
          <p14:tracePt t="16423" x="5505450" y="4832350"/>
          <p14:tracePt t="16439" x="5613400" y="4819650"/>
          <p14:tracePt t="16456" x="5676900" y="4813300"/>
          <p14:tracePt t="16473" x="5708650" y="4813300"/>
          <p14:tracePt t="16489" x="5721350" y="4806950"/>
          <p14:tracePt t="16506" x="5727700" y="4806950"/>
          <p14:tracePt t="16523" x="5734050" y="4800600"/>
          <p14:tracePt t="16539" x="5740400" y="4768850"/>
          <p14:tracePt t="16556" x="5759450" y="4718050"/>
          <p14:tracePt t="16573" x="5772150" y="4597400"/>
          <p14:tracePt t="16590" x="5772150" y="4502150"/>
          <p14:tracePt t="16606" x="5759450" y="4305300"/>
          <p14:tracePt t="16623" x="5753100" y="4133850"/>
          <p14:tracePt t="16640" x="5727700" y="3962400"/>
          <p14:tracePt t="16656" x="5708650" y="3625850"/>
          <p14:tracePt t="16673" x="5670550" y="3416300"/>
          <p14:tracePt t="16689" x="5613400" y="3155950"/>
          <p14:tracePt t="16706" x="5581650" y="3016250"/>
          <p14:tracePt t="16723" x="5549900" y="2921000"/>
          <p14:tracePt t="16739" x="5530850" y="2870200"/>
          <p14:tracePt t="16756" x="5524500" y="2863850"/>
          <p14:tracePt t="16789" x="5505450" y="2863850"/>
          <p14:tracePt t="16806" x="5473700" y="2863850"/>
          <p14:tracePt t="16823" x="5384800" y="2863850"/>
          <p14:tracePt t="16840" x="5289550" y="2844800"/>
          <p14:tracePt t="16856" x="5143500" y="2781300"/>
          <p14:tracePt t="16873" x="5041900" y="2736850"/>
          <p14:tracePt t="16890" x="4908550" y="2673350"/>
          <p14:tracePt t="16906" x="4673600" y="2571750"/>
          <p14:tracePt t="16923" x="4559300" y="2514600"/>
          <p14:tracePt t="16940" x="4464050" y="2463800"/>
          <p14:tracePt t="16956" x="4400550" y="2413000"/>
          <p14:tracePt t="16973" x="4381500" y="2400300"/>
          <p14:tracePt t="16989" x="4375150" y="2393950"/>
          <p14:tracePt t="17006" x="4368800" y="2393950"/>
          <p14:tracePt t="17108" x="4362450" y="2393950"/>
          <p14:tracePt t="17128" x="4356100" y="2393950"/>
          <p14:tracePt t="17136" x="4337050" y="2413000"/>
          <p14:tracePt t="17144" x="4305300" y="2451100"/>
          <p14:tracePt t="17156" x="4197350" y="2533650"/>
          <p14:tracePt t="17173" x="4051300" y="2667000"/>
          <p14:tracePt t="17190" x="3810000" y="2857500"/>
          <p14:tracePt t="17193" x="3644900" y="2990850"/>
          <p14:tracePt t="17206" x="3346450" y="3257550"/>
          <p14:tracePt t="17223" x="3086100" y="3492500"/>
          <p14:tracePt t="17239" x="2755900" y="3835400"/>
          <p14:tracePt t="17256" x="2616200" y="3987800"/>
          <p14:tracePt t="17273" x="2520950" y="4095750"/>
          <p14:tracePt t="17290" x="2438400" y="4210050"/>
          <p14:tracePt t="17306" x="2413000" y="4241800"/>
          <p14:tracePt t="17323" x="2400300" y="4273550"/>
          <p14:tracePt t="17340" x="2400300" y="4286250"/>
          <p14:tracePt t="17373" x="2406650" y="4286250"/>
          <p14:tracePt t="17390" x="2432050" y="4292600"/>
          <p14:tracePt t="17406" x="2489200" y="4292600"/>
          <p14:tracePt t="17423" x="2698750" y="4235450"/>
          <p14:tracePt t="17440" x="2844800" y="4165600"/>
          <p14:tracePt t="17456" x="3073400" y="3994150"/>
          <p14:tracePt t="17473" x="3238500" y="3816350"/>
          <p14:tracePt t="17490" x="3479800" y="3530600"/>
          <p14:tracePt t="17506" x="3670300" y="3270250"/>
          <p14:tracePt t="17523" x="3879850" y="2965450"/>
          <p14:tracePt t="17540" x="4254500" y="2489200"/>
          <p14:tracePt t="17556" x="4419600" y="2266950"/>
          <p14:tracePt t="17573" x="4686300" y="2000250"/>
          <p14:tracePt t="17589" x="4832350" y="1911350"/>
          <p14:tracePt t="17606" x="4953000" y="1892300"/>
          <p14:tracePt t="17623" x="5118100" y="1898650"/>
          <p14:tracePt t="17639" x="5270500" y="1949450"/>
          <p14:tracePt t="17656" x="5429250" y="2038350"/>
          <p14:tracePt t="17673" x="5695950" y="2260600"/>
          <p14:tracePt t="17689" x="5873750" y="2457450"/>
          <p14:tracePt t="17693" x="5949950" y="2527300"/>
          <p14:tracePt t="17706" x="6083300" y="2736850"/>
          <p14:tracePt t="17723" x="6153150" y="2933700"/>
          <p14:tracePt t="17740" x="6178550" y="3124200"/>
          <p14:tracePt t="17757" x="6197600" y="3314700"/>
          <p14:tracePt t="17773" x="6197600" y="3384550"/>
          <p14:tracePt t="17790" x="6203950" y="3416300"/>
          <p14:tracePt t="17806" x="6203950" y="3422650"/>
          <p14:tracePt t="17908" x="6203950" y="3416300"/>
          <p14:tracePt t="17914" x="6203950" y="3409950"/>
          <p14:tracePt t="17929" x="6203950" y="3403600"/>
          <p14:tracePt t="17957" x="6203950" y="3397250"/>
          <p14:tracePt t="17998" x="6203950" y="3390900"/>
          <p14:tracePt t="18076" x="6203950" y="3384550"/>
          <p14:tracePt t="18096" x="6203950" y="3378200"/>
          <p14:tracePt t="18117" x="6197600" y="3359150"/>
          <p14:tracePt t="18123" x="6191250" y="3340100"/>
          <p14:tracePt t="18131" x="6172200" y="3321050"/>
          <p14:tracePt t="18140" x="6140450" y="3302000"/>
          <p14:tracePt t="18157" x="6057900" y="3232150"/>
          <p14:tracePt t="18173" x="5842000" y="3086100"/>
          <p14:tracePt t="18190" x="5670550" y="2971800"/>
          <p14:tracePt t="18206" x="5505450" y="2857500"/>
          <p14:tracePt t="18223" x="5270500" y="2717800"/>
          <p14:tracePt t="18240" x="5105400" y="2635250"/>
          <p14:tracePt t="18256" x="4864100" y="2533650"/>
          <p14:tracePt t="18273" x="4737100" y="2476500"/>
          <p14:tracePt t="18290" x="4603750" y="2400300"/>
          <p14:tracePt t="18306" x="4552950" y="2355850"/>
          <p14:tracePt t="18323" x="4527550" y="2336800"/>
          <p14:tracePt t="18340" x="4483100" y="2305050"/>
          <p14:tracePt t="18356" x="4451350" y="2298700"/>
          <p14:tracePt t="18373" x="4438650" y="2298700"/>
          <p14:tracePt t="18390" x="4432300" y="2292350"/>
          <p14:tracePt t="18406" x="4425950" y="2292350"/>
          <p14:tracePt t="18458" x="4425950" y="2298700"/>
          <p14:tracePt t="19033" x="4381500" y="2311400"/>
          <p14:tracePt t="19040" x="4324350" y="2349500"/>
          <p14:tracePt t="19050" x="4254500" y="2393950"/>
          <p14:tracePt t="19060" x="4121150" y="2489200"/>
          <p14:tracePt t="19090" x="3740150" y="2844800"/>
          <p14:tracePt t="19106" x="3575050" y="3035300"/>
          <p14:tracePt t="19157" x="3117850" y="3689350"/>
          <p14:tracePt t="19206" x="2857500" y="3949700"/>
          <p14:tracePt t="19256" x="2819400" y="3937000"/>
          <p14:tracePt t="19273" x="2819400" y="3879850"/>
          <p14:tracePt t="19290" x="2851150" y="3771900"/>
          <p14:tracePt t="19307" x="2870200" y="3695700"/>
          <p14:tracePt t="19323" x="2895600" y="3613150"/>
          <p14:tracePt t="19340" x="2914650" y="3517900"/>
          <p14:tracePt t="19356" x="2933700" y="3448050"/>
          <p14:tracePt t="19373" x="3016250" y="3333750"/>
          <p14:tracePt t="19390" x="3098800" y="3238500"/>
          <p14:tracePt t="19406" x="3200400" y="3130550"/>
          <p14:tracePt t="19423" x="3333750" y="2965450"/>
          <p14:tracePt t="19440" x="3409950" y="2895600"/>
          <p14:tracePt t="19456" x="3492500" y="2863850"/>
          <p14:tracePt t="19473" x="3619500" y="2857500"/>
          <p14:tracePt t="19490" x="3721100" y="2876550"/>
          <p14:tracePt t="19506" x="3898900" y="3009900"/>
          <p14:tracePt t="19523" x="3981450" y="3105150"/>
          <p14:tracePt t="19540" x="4051300" y="3194050"/>
          <p14:tracePt t="19556" x="4108450" y="3314700"/>
          <p14:tracePt t="19573" x="4140200" y="3365500"/>
          <p14:tracePt t="19590" x="4165600" y="3403600"/>
          <p14:tracePt t="19606" x="4171950" y="3416300"/>
          <p14:tracePt t="19623" x="4171950" y="3422650"/>
          <p14:tracePt t="19661" x="4184650" y="3397250"/>
          <p14:tracePt t="19673" x="4197350" y="3359150"/>
          <p14:tracePt t="19690" x="4222750" y="3308350"/>
          <p14:tracePt t="19694" x="4222750" y="3276600"/>
          <p14:tracePt t="19706" x="4222750" y="3244850"/>
          <p14:tracePt t="19723" x="4229100" y="3111500"/>
          <p14:tracePt t="19740" x="4229100" y="2984500"/>
          <p14:tracePt t="19756" x="4229100" y="2800350"/>
          <p14:tracePt t="19773" x="4203700" y="2679700"/>
          <p14:tracePt t="19790" x="4171950" y="2520950"/>
          <p14:tracePt t="19806" x="4140200" y="2324100"/>
          <p14:tracePt t="19823" x="4114800" y="2216150"/>
          <p14:tracePt t="19840" x="4102100" y="2070100"/>
          <p14:tracePt t="19856" x="4083050" y="1993900"/>
          <p14:tracePt t="19873" x="4070350" y="1936750"/>
          <p14:tracePt t="19890" x="4057650" y="1866900"/>
          <p14:tracePt t="19906" x="4051300" y="1841500"/>
          <p14:tracePt t="19923" x="4044950" y="1835150"/>
          <p14:tracePt t="19964" x="4057650" y="1841500"/>
          <p14:tracePt t="19973" x="4070350" y="1841500"/>
          <p14:tracePt t="19990" x="4114800" y="1860550"/>
          <p14:tracePt t="20006" x="4222750" y="1943100"/>
          <p14:tracePt t="20023" x="4330700" y="2038350"/>
          <p14:tracePt t="20040" x="4464050" y="2159000"/>
          <p14:tracePt t="20056" x="4724400" y="2419350"/>
          <p14:tracePt t="20073" x="4940300" y="2654300"/>
          <p14:tracePt t="20090" x="5264150" y="3016250"/>
          <p14:tracePt t="20106" x="5391150" y="3181350"/>
          <p14:tracePt t="20123" x="5473700" y="3302000"/>
          <p14:tracePt t="20140" x="5518150" y="3371850"/>
          <p14:tracePt t="20156" x="5524500" y="3390900"/>
          <p14:tracePt t="20209" x="5518150" y="3378200"/>
          <p14:tracePt t="20215" x="5486400" y="3352800"/>
          <p14:tracePt t="20223" x="5473700" y="3333750"/>
          <p14:tracePt t="20240" x="5410200" y="3270250"/>
          <p14:tracePt t="20257" x="5321300" y="3181350"/>
          <p14:tracePt t="20273" x="5245100" y="3117850"/>
          <p14:tracePt t="20291" x="5181600" y="3067050"/>
          <p14:tracePt t="20308" x="5060950" y="2978150"/>
          <p14:tracePt t="20323" x="4953000" y="2895600"/>
          <p14:tracePt t="20340" x="4762500" y="2743200"/>
          <p14:tracePt t="20356" x="4654550" y="2628900"/>
          <p14:tracePt t="20373" x="4540250" y="2546350"/>
          <p14:tracePt t="20390" x="4375150" y="2425700"/>
          <p14:tracePt t="20406" x="4254500" y="2343150"/>
          <p14:tracePt t="20423" x="4159250" y="2286000"/>
          <p14:tracePt t="20440" x="4064000" y="2235200"/>
          <p14:tracePt t="20456" x="4000500" y="2216150"/>
          <p14:tracePt t="20473" x="3911600" y="2209800"/>
          <p14:tracePt t="20490" x="3848100" y="2228850"/>
          <p14:tracePt t="20507" x="3765550" y="2279650"/>
          <p14:tracePt t="20524" x="3625850" y="2432050"/>
          <p14:tracePt t="20540" x="3524250" y="2597150"/>
          <p14:tracePt t="20556" x="3295650" y="2959100"/>
          <p14:tracePt t="20573" x="3105150" y="3238500"/>
          <p14:tracePt t="20590" x="2965450" y="3505200"/>
          <p14:tracePt t="20606" x="2844800" y="3740150"/>
          <p14:tracePt t="20623" x="2800350" y="3822700"/>
          <p14:tracePt t="20640" x="2781300" y="3873500"/>
          <p14:tracePt t="20656" x="2774950" y="3886200"/>
          <p14:tracePt t="20696" x="2774950" y="3873500"/>
          <p14:tracePt t="20707" x="2787650" y="3860800"/>
          <p14:tracePt t="20723" x="2806700" y="3790950"/>
          <p14:tracePt t="20740" x="2832100" y="3727450"/>
          <p14:tracePt t="20757" x="2844800" y="3689350"/>
          <p14:tracePt t="20773" x="2857500" y="3651250"/>
          <p14:tracePt t="20790" x="2863850" y="3651250"/>
          <p14:tracePt t="20806" x="2889250" y="3651250"/>
          <p14:tracePt t="20823" x="2933700" y="3689350"/>
          <p14:tracePt t="20840" x="3003550" y="3752850"/>
          <p14:tracePt t="20856" x="3181350" y="3930650"/>
          <p14:tracePt t="20873" x="3308350" y="4102100"/>
          <p14:tracePt t="20890" x="3467100" y="4394200"/>
          <p14:tracePt t="20906" x="3568700" y="4584700"/>
          <p14:tracePt t="20923" x="3644900" y="4737100"/>
          <p14:tracePt t="20940" x="3752850" y="4883150"/>
          <p14:tracePt t="20956" x="3797300" y="4914900"/>
          <p14:tracePt t="20973" x="3898900" y="4921250"/>
          <p14:tracePt t="20990" x="4000500" y="4895850"/>
          <p14:tracePt t="21006" x="4165600" y="4826000"/>
          <p14:tracePt t="21023" x="4406900" y="4718050"/>
          <p14:tracePt t="21040" x="4572000" y="4641850"/>
          <p14:tracePt t="21056" x="4737100" y="4546600"/>
          <p14:tracePt t="21073" x="4933950" y="4387850"/>
          <p14:tracePt t="21091" x="5048250" y="4254500"/>
          <p14:tracePt t="21106" x="5175250" y="4019550"/>
          <p14:tracePt t="21123" x="5219700" y="3905250"/>
          <p14:tracePt t="21140" x="5238750" y="3803650"/>
          <p14:tracePt t="21156" x="5245100" y="3594100"/>
          <p14:tracePt t="21173" x="5187950" y="3448050"/>
          <p14:tracePt t="21190" x="5060950" y="3232150"/>
          <p14:tracePt t="21206" x="4940300" y="3092450"/>
          <p14:tracePt t="21223" x="4819650" y="2965450"/>
          <p14:tracePt t="21240" x="4610100" y="2800350"/>
          <p14:tracePt t="21256" x="4495800" y="2717800"/>
          <p14:tracePt t="21273" x="4298950" y="2616200"/>
          <p14:tracePt t="21290" x="4171950" y="2590800"/>
          <p14:tracePt t="21307" x="4070350" y="2578100"/>
          <p14:tracePt t="21323" x="3854450" y="2603500"/>
          <p14:tracePt t="21340" x="3702050" y="2673350"/>
          <p14:tracePt t="21356" x="3435350" y="2813050"/>
          <p14:tracePt t="21373" x="3263900" y="2959100"/>
          <p14:tracePt t="21391" x="3086100" y="3117850"/>
          <p14:tracePt t="21406" x="2889250" y="3314700"/>
          <p14:tracePt t="21423" x="2794000" y="3454400"/>
          <p14:tracePt t="21440" x="2711450" y="3657600"/>
          <p14:tracePt t="21456" x="2679700" y="3759200"/>
          <p14:tracePt t="21473" x="2667000" y="3835400"/>
          <p14:tracePt t="21490" x="2647950" y="3949700"/>
          <p14:tracePt t="21506" x="2647950" y="4006850"/>
          <p14:tracePt t="21523" x="2667000" y="4064000"/>
          <p14:tracePt t="21540" x="2679700" y="4083050"/>
          <p14:tracePt t="21556" x="2679700" y="4095750"/>
          <p14:tracePt t="21573" x="2686050" y="4102100"/>
          <p14:tracePt t="22123" x="2673350" y="4095750"/>
          <p14:tracePt t="22130" x="2647950" y="4064000"/>
          <p14:tracePt t="22140" x="2609850" y="4025900"/>
          <p14:tracePt t="22156" x="2514600" y="3892550"/>
          <p14:tracePt t="22173" x="2457450" y="3778250"/>
          <p14:tracePt t="22191" x="2419350" y="3657600"/>
          <p14:tracePt t="22192" x="2413000" y="3594100"/>
          <p14:tracePt t="22208" x="2387600" y="3473450"/>
          <p14:tracePt t="22225" x="2374900" y="3333750"/>
          <p14:tracePt t="22273" x="2425700" y="2895600"/>
          <p14:tracePt t="22324" x="2501900" y="2711450"/>
          <p14:tracePt t="22373" x="2527300" y="2667000"/>
        </p14:tracePtLst>
      </p14:laserTraceLst>
    </p:ext>
  </p:extLs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6082" name="Rectangle 2"/>
          <p:cNvSpPr>
            <a:spLocks noChangeArrowheads="1"/>
          </p:cNvSpPr>
          <p:nvPr/>
        </p:nvSpPr>
        <p:spPr bwMode="auto">
          <a:xfrm>
            <a:off x="0" y="29321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pic>
        <p:nvPicPr>
          <p:cNvPr id="46083" name="Picture 3" descr="MICRSC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21550" y="685800"/>
            <a:ext cx="800100" cy="785813"/>
          </a:xfrm>
          <a:prstGeom prst="rect">
            <a:avLst/>
          </a:prstGeom>
          <a:noFill/>
          <a:extLst>
            <a:ext uri="{909E8E84-426E-40DD-AFC4-6F175D3DCCD1}">
              <a14:hiddenFill xmlns:a14="http://schemas.microsoft.com/office/drawing/2010/main">
                <a:solidFill>
                  <a:srgbClr val="FFFFFF"/>
                </a:solidFill>
              </a14:hiddenFill>
            </a:ext>
          </a:extLst>
        </p:spPr>
      </p:pic>
      <p:sp>
        <p:nvSpPr>
          <p:cNvPr id="46084" name="Rectangle 4"/>
          <p:cNvSpPr>
            <a:spLocks noChangeArrowheads="1"/>
          </p:cNvSpPr>
          <p:nvPr/>
        </p:nvSpPr>
        <p:spPr bwMode="auto">
          <a:xfrm>
            <a:off x="2011363" y="287338"/>
            <a:ext cx="4516437"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3200" b="1">
                <a:solidFill>
                  <a:srgbClr val="3333FF"/>
                </a:solidFill>
                <a:effectLst>
                  <a:outerShdw blurRad="38100" dist="38100" dir="2700000" algn="tl">
                    <a:srgbClr val="000000"/>
                  </a:outerShdw>
                </a:effectLst>
                <a:latin typeface="Arial" panose="020B0604020202020204" pitchFamily="34" charset="0"/>
              </a:rPr>
              <a:t>CONTROL STRATEGY</a:t>
            </a:r>
          </a:p>
        </p:txBody>
      </p:sp>
      <p:sp>
        <p:nvSpPr>
          <p:cNvPr id="46085" name="Rectangle 5"/>
          <p:cNvSpPr>
            <a:spLocks noChangeArrowheads="1"/>
          </p:cNvSpPr>
          <p:nvPr/>
        </p:nvSpPr>
        <p:spPr bwMode="auto">
          <a:xfrm>
            <a:off x="8959850" y="211613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r"/>
            <a:endParaRPr lang="en-US" altLang="en-US">
              <a:latin typeface="Arial" panose="020B0604020202020204" pitchFamily="34" charset="0"/>
            </a:endParaRPr>
          </a:p>
        </p:txBody>
      </p:sp>
      <p:graphicFrame>
        <p:nvGraphicFramePr>
          <p:cNvPr id="46086" name="Object 6"/>
          <p:cNvGraphicFramePr>
            <a:graphicFrameLocks noChangeAspect="1"/>
          </p:cNvGraphicFramePr>
          <p:nvPr/>
        </p:nvGraphicFramePr>
        <p:xfrm>
          <a:off x="7269163" y="1676400"/>
          <a:ext cx="852487" cy="514350"/>
        </p:xfrm>
        <a:graphic>
          <a:graphicData uri="http://schemas.openxmlformats.org/presentationml/2006/ole">
            <mc:AlternateContent xmlns:mc="http://schemas.openxmlformats.org/markup-compatibility/2006">
              <mc:Choice xmlns:v="urn:schemas-microsoft-com:vml" Requires="v">
                <p:oleObj spid="_x0000_s29728" r:id="rId6" imgW="4319588" imgH="4237038" progId="MS_ClipArt_Gallery">
                  <p:embed/>
                </p:oleObj>
              </mc:Choice>
              <mc:Fallback>
                <p:oleObj r:id="rId6" imgW="4319588" imgH="4237038" progId="MS_ClipArt_Gallery">
                  <p:embed/>
                  <p:pic>
                    <p:nvPicPr>
                      <p:cNvPr id="46086"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69163" y="1676400"/>
                        <a:ext cx="852487" cy="514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6087" name="Rectangle 7"/>
          <p:cNvSpPr>
            <a:spLocks noChangeArrowheads="1"/>
          </p:cNvSpPr>
          <p:nvPr/>
        </p:nvSpPr>
        <p:spPr bwMode="auto">
          <a:xfrm>
            <a:off x="228600" y="995363"/>
            <a:ext cx="4953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gn="r">
              <a:tabLst>
                <a:tab pos="228600" algn="l"/>
              </a:tabLst>
              <a:defRPr>
                <a:solidFill>
                  <a:schemeClr val="tx1"/>
                </a:solidFill>
                <a:latin typeface="Arial" panose="020B0604020202020204" pitchFamily="34" charset="0"/>
                <a:cs typeface="Arial" panose="020B0604020202020204" pitchFamily="34" charset="0"/>
              </a:defRPr>
            </a:lvl1pPr>
            <a:lvl2pPr algn="r">
              <a:tabLst>
                <a:tab pos="228600" algn="l"/>
              </a:tabLst>
              <a:defRPr>
                <a:solidFill>
                  <a:schemeClr val="tx1"/>
                </a:solidFill>
                <a:latin typeface="Arial" panose="020B0604020202020204" pitchFamily="34" charset="0"/>
                <a:cs typeface="Arial" panose="020B0604020202020204" pitchFamily="34" charset="0"/>
              </a:defRPr>
            </a:lvl2pPr>
            <a:lvl3pPr algn="r">
              <a:tabLst>
                <a:tab pos="228600" algn="l"/>
              </a:tabLst>
              <a:defRPr>
                <a:solidFill>
                  <a:schemeClr val="tx1"/>
                </a:solidFill>
                <a:latin typeface="Arial" panose="020B0604020202020204" pitchFamily="34" charset="0"/>
                <a:cs typeface="Arial" panose="020B0604020202020204" pitchFamily="34" charset="0"/>
              </a:defRPr>
            </a:lvl3pPr>
            <a:lvl4pPr algn="r">
              <a:tabLst>
                <a:tab pos="228600" algn="l"/>
              </a:tabLst>
              <a:defRPr>
                <a:solidFill>
                  <a:schemeClr val="tx1"/>
                </a:solidFill>
                <a:latin typeface="Arial" panose="020B0604020202020204" pitchFamily="34" charset="0"/>
                <a:cs typeface="Arial" panose="020B0604020202020204" pitchFamily="34" charset="0"/>
              </a:defRPr>
            </a:lvl4pPr>
            <a:lvl5pPr algn="r">
              <a:tabLst>
                <a:tab pos="228600" algn="l"/>
              </a:tabLst>
              <a:defRPr>
                <a:solidFill>
                  <a:schemeClr val="tx1"/>
                </a:solidFill>
                <a:latin typeface="Arial" panose="020B0604020202020204" pitchFamily="34" charset="0"/>
                <a:cs typeface="Arial" panose="020B0604020202020204" pitchFamily="34" charset="0"/>
              </a:defRPr>
            </a:lvl5pPr>
            <a:lvl6pPr algn="r" rtl="1" fontAlgn="base">
              <a:spcBef>
                <a:spcPct val="0"/>
              </a:spcBef>
              <a:spcAft>
                <a:spcPct val="0"/>
              </a:spcAft>
              <a:tabLst>
                <a:tab pos="228600" algn="l"/>
              </a:tabLst>
              <a:defRPr>
                <a:solidFill>
                  <a:schemeClr val="tx1"/>
                </a:solidFill>
                <a:latin typeface="Arial" panose="020B0604020202020204" pitchFamily="34" charset="0"/>
                <a:cs typeface="Arial" panose="020B0604020202020204" pitchFamily="34" charset="0"/>
              </a:defRPr>
            </a:lvl6pPr>
            <a:lvl7pPr algn="r" rtl="1" fontAlgn="base">
              <a:spcBef>
                <a:spcPct val="0"/>
              </a:spcBef>
              <a:spcAft>
                <a:spcPct val="0"/>
              </a:spcAft>
              <a:tabLst>
                <a:tab pos="228600" algn="l"/>
              </a:tabLst>
              <a:defRPr>
                <a:solidFill>
                  <a:schemeClr val="tx1"/>
                </a:solidFill>
                <a:latin typeface="Arial" panose="020B0604020202020204" pitchFamily="34" charset="0"/>
                <a:cs typeface="Arial" panose="020B0604020202020204" pitchFamily="34" charset="0"/>
              </a:defRPr>
            </a:lvl7pPr>
            <a:lvl8pPr algn="r" rtl="1" fontAlgn="base">
              <a:spcBef>
                <a:spcPct val="0"/>
              </a:spcBef>
              <a:spcAft>
                <a:spcPct val="0"/>
              </a:spcAft>
              <a:tabLst>
                <a:tab pos="228600" algn="l"/>
              </a:tabLst>
              <a:defRPr>
                <a:solidFill>
                  <a:schemeClr val="tx1"/>
                </a:solidFill>
                <a:latin typeface="Arial" panose="020B0604020202020204" pitchFamily="34" charset="0"/>
                <a:cs typeface="Arial" panose="020B0604020202020204" pitchFamily="34" charset="0"/>
              </a:defRPr>
            </a:lvl8pPr>
            <a:lvl9pPr algn="r" rtl="1" fontAlgn="base">
              <a:spcBef>
                <a:spcPct val="0"/>
              </a:spcBef>
              <a:spcAft>
                <a:spcPct val="0"/>
              </a:spcAft>
              <a:tabLst>
                <a:tab pos="228600" algn="l"/>
              </a:tabLst>
              <a:defRPr>
                <a:solidFill>
                  <a:schemeClr val="tx1"/>
                </a:solidFill>
                <a:latin typeface="Arial" panose="020B0604020202020204" pitchFamily="34" charset="0"/>
                <a:cs typeface="Arial" panose="020B0604020202020204" pitchFamily="34" charset="0"/>
              </a:defRPr>
            </a:lvl9pPr>
          </a:lstStyle>
          <a:p>
            <a:pPr algn="l"/>
            <a:r>
              <a:rPr lang="en-US" altLang="en-US" sz="2400" b="1" dirty="0">
                <a:solidFill>
                  <a:srgbClr val="3333FF"/>
                </a:solidFill>
                <a:effectLst>
                  <a:outerShdw blurRad="38100" dist="38100" dir="2700000" algn="tl">
                    <a:srgbClr val="000000"/>
                  </a:outerShdw>
                </a:effectLst>
              </a:rPr>
              <a:t>I</a:t>
            </a:r>
            <a:r>
              <a:rPr lang="en-US" altLang="en-US" sz="2400" b="1" dirty="0">
                <a:effectLst>
                  <a:outerShdw blurRad="38100" dist="38100" dir="2700000" algn="tl">
                    <a:srgbClr val="FFFFFF"/>
                  </a:outerShdw>
                </a:effectLst>
              </a:rPr>
              <a:t>dentify the cause (diagnosis) </a:t>
            </a:r>
            <a:endParaRPr lang="en-US" altLang="en-US" dirty="0">
              <a:effectLst>
                <a:outerShdw blurRad="38100" dist="38100" dir="2700000" algn="tl">
                  <a:srgbClr val="FFFFFF"/>
                </a:outerShdw>
              </a:effectLst>
            </a:endParaRPr>
          </a:p>
        </p:txBody>
      </p:sp>
      <p:sp>
        <p:nvSpPr>
          <p:cNvPr id="46088" name="Rectangle 8"/>
          <p:cNvSpPr>
            <a:spLocks noChangeArrowheads="1"/>
          </p:cNvSpPr>
          <p:nvPr/>
        </p:nvSpPr>
        <p:spPr bwMode="auto">
          <a:xfrm>
            <a:off x="228600" y="1755775"/>
            <a:ext cx="18589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rtl="0">
              <a:buFont typeface="Wingdings" panose="05000000000000000000" pitchFamily="2" charset="2"/>
              <a:buNone/>
            </a:pPr>
            <a:r>
              <a:rPr lang="en-US" altLang="en-US" sz="2400" b="1">
                <a:solidFill>
                  <a:srgbClr val="3333FF"/>
                </a:solidFill>
                <a:effectLst>
                  <a:outerShdw blurRad="38100" dist="38100" dir="2700000" algn="tl">
                    <a:srgbClr val="000000"/>
                  </a:outerShdw>
                </a:effectLst>
                <a:latin typeface="Arial" panose="020B0604020202020204" pitchFamily="34" charset="0"/>
              </a:rPr>
              <a:t>N</a:t>
            </a:r>
            <a:r>
              <a:rPr lang="en-US" altLang="en-US" sz="2400" b="1">
                <a:effectLst>
                  <a:outerShdw blurRad="38100" dist="38100" dir="2700000" algn="tl">
                    <a:srgbClr val="FFFFFF"/>
                  </a:outerShdw>
                </a:effectLst>
                <a:latin typeface="Arial" panose="020B0604020202020204" pitchFamily="34" charset="0"/>
              </a:rPr>
              <a:t>otification</a:t>
            </a:r>
          </a:p>
        </p:txBody>
      </p:sp>
      <p:graphicFrame>
        <p:nvGraphicFramePr>
          <p:cNvPr id="46089" name="Object 9"/>
          <p:cNvGraphicFramePr>
            <a:graphicFrameLocks noChangeAspect="1"/>
          </p:cNvGraphicFramePr>
          <p:nvPr/>
        </p:nvGraphicFramePr>
        <p:xfrm>
          <a:off x="6597650" y="2286000"/>
          <a:ext cx="1524000" cy="441325"/>
        </p:xfrm>
        <a:graphic>
          <a:graphicData uri="http://schemas.openxmlformats.org/presentationml/2006/ole">
            <mc:AlternateContent xmlns:mc="http://schemas.openxmlformats.org/markup-compatibility/2006">
              <mc:Choice xmlns:v="urn:schemas-microsoft-com:vml" Requires="v">
                <p:oleObj spid="_x0000_s29729" r:id="rId8" imgW="5129213" imgH="1714500" progId="MS_ClipArt_Gallery">
                  <p:embed/>
                </p:oleObj>
              </mc:Choice>
              <mc:Fallback>
                <p:oleObj r:id="rId8" imgW="5129213" imgH="1714500" progId="MS_ClipArt_Gallery">
                  <p:embed/>
                  <p:pic>
                    <p:nvPicPr>
                      <p:cNvPr id="46089" name="Object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97650" y="2286000"/>
                        <a:ext cx="1524000" cy="441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6090" name="Rectangle 10"/>
          <p:cNvSpPr>
            <a:spLocks noChangeArrowheads="1"/>
          </p:cNvSpPr>
          <p:nvPr/>
        </p:nvSpPr>
        <p:spPr bwMode="auto">
          <a:xfrm>
            <a:off x="228600" y="2403475"/>
            <a:ext cx="406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gn="r">
              <a:tabLst>
                <a:tab pos="228600" algn="l"/>
              </a:tabLst>
              <a:defRPr>
                <a:solidFill>
                  <a:schemeClr val="tx1"/>
                </a:solidFill>
                <a:latin typeface="Arial" panose="020B0604020202020204" pitchFamily="34" charset="0"/>
                <a:cs typeface="Arial" panose="020B0604020202020204" pitchFamily="34" charset="0"/>
              </a:defRPr>
            </a:lvl1pPr>
            <a:lvl2pPr algn="r">
              <a:tabLst>
                <a:tab pos="228600" algn="l"/>
              </a:tabLst>
              <a:defRPr>
                <a:solidFill>
                  <a:schemeClr val="tx1"/>
                </a:solidFill>
                <a:latin typeface="Arial" panose="020B0604020202020204" pitchFamily="34" charset="0"/>
                <a:cs typeface="Arial" panose="020B0604020202020204" pitchFamily="34" charset="0"/>
              </a:defRPr>
            </a:lvl2pPr>
            <a:lvl3pPr algn="r">
              <a:tabLst>
                <a:tab pos="228600" algn="l"/>
              </a:tabLst>
              <a:defRPr>
                <a:solidFill>
                  <a:schemeClr val="tx1"/>
                </a:solidFill>
                <a:latin typeface="Arial" panose="020B0604020202020204" pitchFamily="34" charset="0"/>
                <a:cs typeface="Arial" panose="020B0604020202020204" pitchFamily="34" charset="0"/>
              </a:defRPr>
            </a:lvl3pPr>
            <a:lvl4pPr algn="r">
              <a:tabLst>
                <a:tab pos="228600" algn="l"/>
              </a:tabLst>
              <a:defRPr>
                <a:solidFill>
                  <a:schemeClr val="tx1"/>
                </a:solidFill>
                <a:latin typeface="Arial" panose="020B0604020202020204" pitchFamily="34" charset="0"/>
                <a:cs typeface="Arial" panose="020B0604020202020204" pitchFamily="34" charset="0"/>
              </a:defRPr>
            </a:lvl4pPr>
            <a:lvl5pPr algn="r">
              <a:tabLst>
                <a:tab pos="228600" algn="l"/>
              </a:tabLst>
              <a:defRPr>
                <a:solidFill>
                  <a:schemeClr val="tx1"/>
                </a:solidFill>
                <a:latin typeface="Arial" panose="020B0604020202020204" pitchFamily="34" charset="0"/>
                <a:cs typeface="Arial" panose="020B0604020202020204" pitchFamily="34" charset="0"/>
              </a:defRPr>
            </a:lvl5pPr>
            <a:lvl6pPr algn="r" rtl="1" fontAlgn="base">
              <a:spcBef>
                <a:spcPct val="0"/>
              </a:spcBef>
              <a:spcAft>
                <a:spcPct val="0"/>
              </a:spcAft>
              <a:tabLst>
                <a:tab pos="228600" algn="l"/>
              </a:tabLst>
              <a:defRPr>
                <a:solidFill>
                  <a:schemeClr val="tx1"/>
                </a:solidFill>
                <a:latin typeface="Arial" panose="020B0604020202020204" pitchFamily="34" charset="0"/>
                <a:cs typeface="Arial" panose="020B0604020202020204" pitchFamily="34" charset="0"/>
              </a:defRPr>
            </a:lvl6pPr>
            <a:lvl7pPr algn="r" rtl="1" fontAlgn="base">
              <a:spcBef>
                <a:spcPct val="0"/>
              </a:spcBef>
              <a:spcAft>
                <a:spcPct val="0"/>
              </a:spcAft>
              <a:tabLst>
                <a:tab pos="228600" algn="l"/>
              </a:tabLst>
              <a:defRPr>
                <a:solidFill>
                  <a:schemeClr val="tx1"/>
                </a:solidFill>
                <a:latin typeface="Arial" panose="020B0604020202020204" pitchFamily="34" charset="0"/>
                <a:cs typeface="Arial" panose="020B0604020202020204" pitchFamily="34" charset="0"/>
              </a:defRPr>
            </a:lvl7pPr>
            <a:lvl8pPr algn="r" rtl="1" fontAlgn="base">
              <a:spcBef>
                <a:spcPct val="0"/>
              </a:spcBef>
              <a:spcAft>
                <a:spcPct val="0"/>
              </a:spcAft>
              <a:tabLst>
                <a:tab pos="228600" algn="l"/>
              </a:tabLst>
              <a:defRPr>
                <a:solidFill>
                  <a:schemeClr val="tx1"/>
                </a:solidFill>
                <a:latin typeface="Arial" panose="020B0604020202020204" pitchFamily="34" charset="0"/>
                <a:cs typeface="Arial" panose="020B0604020202020204" pitchFamily="34" charset="0"/>
              </a:defRPr>
            </a:lvl8pPr>
            <a:lvl9pPr algn="r" rtl="1" fontAlgn="base">
              <a:spcBef>
                <a:spcPct val="0"/>
              </a:spcBef>
              <a:spcAft>
                <a:spcPct val="0"/>
              </a:spcAft>
              <a:tabLst>
                <a:tab pos="228600" algn="l"/>
              </a:tabLst>
              <a:defRPr>
                <a:solidFill>
                  <a:schemeClr val="tx1"/>
                </a:solidFill>
                <a:latin typeface="Arial" panose="020B0604020202020204" pitchFamily="34" charset="0"/>
                <a:cs typeface="Arial" panose="020B0604020202020204" pitchFamily="34" charset="0"/>
              </a:defRPr>
            </a:lvl9pPr>
          </a:lstStyle>
          <a:p>
            <a:pPr algn="l"/>
            <a:r>
              <a:rPr lang="en-US" altLang="en-US" sz="2400" b="1">
                <a:solidFill>
                  <a:srgbClr val="3333FF"/>
                </a:solidFill>
                <a:effectLst>
                  <a:outerShdw blurRad="38100" dist="38100" dir="2700000" algn="tl">
                    <a:srgbClr val="000000"/>
                  </a:outerShdw>
                </a:effectLst>
              </a:rPr>
              <a:t>T</a:t>
            </a:r>
            <a:r>
              <a:rPr lang="en-US" altLang="en-US" sz="2400" b="1">
                <a:effectLst>
                  <a:outerShdw blurRad="38100" dist="38100" dir="2700000" algn="tl">
                    <a:srgbClr val="FFFFFF"/>
                  </a:outerShdw>
                </a:effectLst>
              </a:rPr>
              <a:t>reatment of cases </a:t>
            </a:r>
            <a:endParaRPr lang="en-US" altLang="en-US">
              <a:effectLst>
                <a:outerShdw blurRad="38100" dist="38100" dir="2700000" algn="tl">
                  <a:srgbClr val="FFFFFF"/>
                </a:outerShdw>
              </a:effectLst>
            </a:endParaRPr>
          </a:p>
        </p:txBody>
      </p:sp>
      <p:sp>
        <p:nvSpPr>
          <p:cNvPr id="46091" name="Rectangle 11"/>
          <p:cNvSpPr>
            <a:spLocks noChangeArrowheads="1"/>
          </p:cNvSpPr>
          <p:nvPr/>
        </p:nvSpPr>
        <p:spPr bwMode="auto">
          <a:xfrm>
            <a:off x="228600" y="3108325"/>
            <a:ext cx="34813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r">
              <a:tabLst>
                <a:tab pos="228600" algn="l"/>
              </a:tabLst>
              <a:defRPr>
                <a:solidFill>
                  <a:schemeClr val="tx1"/>
                </a:solidFill>
                <a:latin typeface="Arial" panose="020B0604020202020204" pitchFamily="34" charset="0"/>
                <a:cs typeface="Arial" panose="020B0604020202020204" pitchFamily="34" charset="0"/>
              </a:defRPr>
            </a:lvl1pPr>
            <a:lvl2pPr algn="r">
              <a:tabLst>
                <a:tab pos="228600" algn="l"/>
              </a:tabLst>
              <a:defRPr>
                <a:solidFill>
                  <a:schemeClr val="tx1"/>
                </a:solidFill>
                <a:latin typeface="Arial" panose="020B0604020202020204" pitchFamily="34" charset="0"/>
                <a:cs typeface="Arial" panose="020B0604020202020204" pitchFamily="34" charset="0"/>
              </a:defRPr>
            </a:lvl2pPr>
            <a:lvl3pPr algn="r">
              <a:tabLst>
                <a:tab pos="228600" algn="l"/>
              </a:tabLst>
              <a:defRPr>
                <a:solidFill>
                  <a:schemeClr val="tx1"/>
                </a:solidFill>
                <a:latin typeface="Arial" panose="020B0604020202020204" pitchFamily="34" charset="0"/>
                <a:cs typeface="Arial" panose="020B0604020202020204" pitchFamily="34" charset="0"/>
              </a:defRPr>
            </a:lvl3pPr>
            <a:lvl4pPr algn="r">
              <a:tabLst>
                <a:tab pos="228600" algn="l"/>
              </a:tabLst>
              <a:defRPr>
                <a:solidFill>
                  <a:schemeClr val="tx1"/>
                </a:solidFill>
                <a:latin typeface="Arial" panose="020B0604020202020204" pitchFamily="34" charset="0"/>
                <a:cs typeface="Arial" panose="020B0604020202020204" pitchFamily="34" charset="0"/>
              </a:defRPr>
            </a:lvl4pPr>
            <a:lvl5pPr algn="r">
              <a:tabLst>
                <a:tab pos="228600" algn="l"/>
              </a:tabLst>
              <a:defRPr>
                <a:solidFill>
                  <a:schemeClr val="tx1"/>
                </a:solidFill>
                <a:latin typeface="Arial" panose="020B0604020202020204" pitchFamily="34" charset="0"/>
                <a:cs typeface="Arial" panose="020B0604020202020204" pitchFamily="34" charset="0"/>
              </a:defRPr>
            </a:lvl5pPr>
            <a:lvl6pPr algn="r" rtl="1" fontAlgn="base">
              <a:spcBef>
                <a:spcPct val="0"/>
              </a:spcBef>
              <a:spcAft>
                <a:spcPct val="0"/>
              </a:spcAft>
              <a:tabLst>
                <a:tab pos="228600" algn="l"/>
              </a:tabLst>
              <a:defRPr>
                <a:solidFill>
                  <a:schemeClr val="tx1"/>
                </a:solidFill>
                <a:latin typeface="Arial" panose="020B0604020202020204" pitchFamily="34" charset="0"/>
                <a:cs typeface="Arial" panose="020B0604020202020204" pitchFamily="34" charset="0"/>
              </a:defRPr>
            </a:lvl6pPr>
            <a:lvl7pPr algn="r" rtl="1" fontAlgn="base">
              <a:spcBef>
                <a:spcPct val="0"/>
              </a:spcBef>
              <a:spcAft>
                <a:spcPct val="0"/>
              </a:spcAft>
              <a:tabLst>
                <a:tab pos="228600" algn="l"/>
              </a:tabLst>
              <a:defRPr>
                <a:solidFill>
                  <a:schemeClr val="tx1"/>
                </a:solidFill>
                <a:latin typeface="Arial" panose="020B0604020202020204" pitchFamily="34" charset="0"/>
                <a:cs typeface="Arial" panose="020B0604020202020204" pitchFamily="34" charset="0"/>
              </a:defRPr>
            </a:lvl7pPr>
            <a:lvl8pPr algn="r" rtl="1" fontAlgn="base">
              <a:spcBef>
                <a:spcPct val="0"/>
              </a:spcBef>
              <a:spcAft>
                <a:spcPct val="0"/>
              </a:spcAft>
              <a:tabLst>
                <a:tab pos="228600" algn="l"/>
              </a:tabLst>
              <a:defRPr>
                <a:solidFill>
                  <a:schemeClr val="tx1"/>
                </a:solidFill>
                <a:latin typeface="Arial" panose="020B0604020202020204" pitchFamily="34" charset="0"/>
                <a:cs typeface="Arial" panose="020B0604020202020204" pitchFamily="34" charset="0"/>
              </a:defRPr>
            </a:lvl8pPr>
            <a:lvl9pPr algn="r" rtl="1" fontAlgn="base">
              <a:spcBef>
                <a:spcPct val="0"/>
              </a:spcBef>
              <a:spcAft>
                <a:spcPct val="0"/>
              </a:spcAft>
              <a:tabLst>
                <a:tab pos="228600" algn="l"/>
              </a:tabLst>
              <a:defRPr>
                <a:solidFill>
                  <a:schemeClr val="tx1"/>
                </a:solidFill>
                <a:latin typeface="Arial" panose="020B0604020202020204" pitchFamily="34" charset="0"/>
                <a:cs typeface="Arial" panose="020B0604020202020204" pitchFamily="34" charset="0"/>
              </a:defRPr>
            </a:lvl9pPr>
          </a:lstStyle>
          <a:p>
            <a:pPr algn="l" rtl="0">
              <a:buFont typeface="Wingdings" panose="05000000000000000000" pitchFamily="2" charset="2"/>
              <a:buNone/>
            </a:pPr>
            <a:r>
              <a:rPr lang="en-US" altLang="en-US" sz="2400" b="1">
                <a:solidFill>
                  <a:srgbClr val="3333FF"/>
                </a:solidFill>
                <a:effectLst>
                  <a:outerShdw blurRad="38100" dist="38100" dir="2700000" algn="tl">
                    <a:srgbClr val="000000"/>
                  </a:outerShdw>
                </a:effectLst>
              </a:rPr>
              <a:t>I</a:t>
            </a:r>
            <a:r>
              <a:rPr lang="en-US" altLang="en-US" sz="2400" b="1">
                <a:effectLst>
                  <a:outerShdw blurRad="38100" dist="38100" dir="2700000" algn="tl">
                    <a:srgbClr val="FFFFFF"/>
                  </a:outerShdw>
                </a:effectLst>
              </a:rPr>
              <a:t>nterrupt transmission</a:t>
            </a:r>
            <a:r>
              <a:rPr lang="en-US" altLang="en-US">
                <a:effectLst>
                  <a:outerShdw blurRad="38100" dist="38100" dir="2700000" algn="tl">
                    <a:srgbClr val="FFFFFF"/>
                  </a:outerShdw>
                </a:effectLst>
              </a:rPr>
              <a:t> </a:t>
            </a:r>
          </a:p>
        </p:txBody>
      </p:sp>
      <p:graphicFrame>
        <p:nvGraphicFramePr>
          <p:cNvPr id="46092" name="Object 12"/>
          <p:cNvGraphicFramePr>
            <a:graphicFrameLocks noChangeAspect="1"/>
          </p:cNvGraphicFramePr>
          <p:nvPr/>
        </p:nvGraphicFramePr>
        <p:xfrm>
          <a:off x="7670800" y="2978150"/>
          <a:ext cx="323850" cy="539750"/>
        </p:xfrm>
        <a:graphic>
          <a:graphicData uri="http://schemas.openxmlformats.org/presentationml/2006/ole">
            <mc:AlternateContent xmlns:mc="http://schemas.openxmlformats.org/markup-compatibility/2006">
              <mc:Choice xmlns:v="urn:schemas-microsoft-com:vml" Requires="v">
                <p:oleObj spid="_x0000_s29730" r:id="rId10" imgW="2033280" imgH="3390840" progId="">
                  <p:embed/>
                </p:oleObj>
              </mc:Choice>
              <mc:Fallback>
                <p:oleObj r:id="rId10" imgW="2033280" imgH="3390840" progId="">
                  <p:embed/>
                  <p:pic>
                    <p:nvPicPr>
                      <p:cNvPr id="46092" name="Object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70800" y="2978150"/>
                        <a:ext cx="32385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6093" name="Rectangle 13"/>
          <p:cNvSpPr>
            <a:spLocks noChangeArrowheads="1"/>
          </p:cNvSpPr>
          <p:nvPr/>
        </p:nvSpPr>
        <p:spPr bwMode="auto">
          <a:xfrm>
            <a:off x="228600" y="3813175"/>
            <a:ext cx="3028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r">
              <a:tabLst>
                <a:tab pos="228600" algn="l"/>
              </a:tabLst>
              <a:defRPr>
                <a:solidFill>
                  <a:schemeClr val="tx1"/>
                </a:solidFill>
                <a:latin typeface="Arial" panose="020B0604020202020204" pitchFamily="34" charset="0"/>
                <a:cs typeface="Arial" panose="020B0604020202020204" pitchFamily="34" charset="0"/>
              </a:defRPr>
            </a:lvl1pPr>
            <a:lvl2pPr algn="r">
              <a:tabLst>
                <a:tab pos="228600" algn="l"/>
              </a:tabLst>
              <a:defRPr>
                <a:solidFill>
                  <a:schemeClr val="tx1"/>
                </a:solidFill>
                <a:latin typeface="Arial" panose="020B0604020202020204" pitchFamily="34" charset="0"/>
                <a:cs typeface="Arial" panose="020B0604020202020204" pitchFamily="34" charset="0"/>
              </a:defRPr>
            </a:lvl2pPr>
            <a:lvl3pPr algn="r">
              <a:tabLst>
                <a:tab pos="228600" algn="l"/>
              </a:tabLst>
              <a:defRPr>
                <a:solidFill>
                  <a:schemeClr val="tx1"/>
                </a:solidFill>
                <a:latin typeface="Arial" panose="020B0604020202020204" pitchFamily="34" charset="0"/>
                <a:cs typeface="Arial" panose="020B0604020202020204" pitchFamily="34" charset="0"/>
              </a:defRPr>
            </a:lvl3pPr>
            <a:lvl4pPr algn="r">
              <a:tabLst>
                <a:tab pos="228600" algn="l"/>
              </a:tabLst>
              <a:defRPr>
                <a:solidFill>
                  <a:schemeClr val="tx1"/>
                </a:solidFill>
                <a:latin typeface="Arial" panose="020B0604020202020204" pitchFamily="34" charset="0"/>
                <a:cs typeface="Arial" panose="020B0604020202020204" pitchFamily="34" charset="0"/>
              </a:defRPr>
            </a:lvl4pPr>
            <a:lvl5pPr algn="r">
              <a:tabLst>
                <a:tab pos="228600" algn="l"/>
              </a:tabLst>
              <a:defRPr>
                <a:solidFill>
                  <a:schemeClr val="tx1"/>
                </a:solidFill>
                <a:latin typeface="Arial" panose="020B0604020202020204" pitchFamily="34" charset="0"/>
                <a:cs typeface="Arial" panose="020B0604020202020204" pitchFamily="34" charset="0"/>
              </a:defRPr>
            </a:lvl5pPr>
            <a:lvl6pPr algn="r" rtl="1" fontAlgn="base">
              <a:spcBef>
                <a:spcPct val="0"/>
              </a:spcBef>
              <a:spcAft>
                <a:spcPct val="0"/>
              </a:spcAft>
              <a:tabLst>
                <a:tab pos="228600" algn="l"/>
              </a:tabLst>
              <a:defRPr>
                <a:solidFill>
                  <a:schemeClr val="tx1"/>
                </a:solidFill>
                <a:latin typeface="Arial" panose="020B0604020202020204" pitchFamily="34" charset="0"/>
                <a:cs typeface="Arial" panose="020B0604020202020204" pitchFamily="34" charset="0"/>
              </a:defRPr>
            </a:lvl6pPr>
            <a:lvl7pPr algn="r" rtl="1" fontAlgn="base">
              <a:spcBef>
                <a:spcPct val="0"/>
              </a:spcBef>
              <a:spcAft>
                <a:spcPct val="0"/>
              </a:spcAft>
              <a:tabLst>
                <a:tab pos="228600" algn="l"/>
              </a:tabLst>
              <a:defRPr>
                <a:solidFill>
                  <a:schemeClr val="tx1"/>
                </a:solidFill>
                <a:latin typeface="Arial" panose="020B0604020202020204" pitchFamily="34" charset="0"/>
                <a:cs typeface="Arial" panose="020B0604020202020204" pitchFamily="34" charset="0"/>
              </a:defRPr>
            </a:lvl7pPr>
            <a:lvl8pPr algn="r" rtl="1" fontAlgn="base">
              <a:spcBef>
                <a:spcPct val="0"/>
              </a:spcBef>
              <a:spcAft>
                <a:spcPct val="0"/>
              </a:spcAft>
              <a:tabLst>
                <a:tab pos="228600" algn="l"/>
              </a:tabLst>
              <a:defRPr>
                <a:solidFill>
                  <a:schemeClr val="tx1"/>
                </a:solidFill>
                <a:latin typeface="Arial" panose="020B0604020202020204" pitchFamily="34" charset="0"/>
                <a:cs typeface="Arial" panose="020B0604020202020204" pitchFamily="34" charset="0"/>
              </a:defRPr>
            </a:lvl8pPr>
            <a:lvl9pPr algn="r" rtl="1" fontAlgn="base">
              <a:spcBef>
                <a:spcPct val="0"/>
              </a:spcBef>
              <a:spcAft>
                <a:spcPct val="0"/>
              </a:spcAft>
              <a:tabLst>
                <a:tab pos="228600" algn="l"/>
              </a:tabLst>
              <a:defRPr>
                <a:solidFill>
                  <a:schemeClr val="tx1"/>
                </a:solidFill>
                <a:latin typeface="Arial" panose="020B0604020202020204" pitchFamily="34" charset="0"/>
                <a:cs typeface="Arial" panose="020B0604020202020204" pitchFamily="34" charset="0"/>
              </a:defRPr>
            </a:lvl9pPr>
          </a:lstStyle>
          <a:p>
            <a:pPr algn="l" rtl="0">
              <a:buFont typeface="Wingdings" panose="05000000000000000000" pitchFamily="2" charset="2"/>
              <a:buNone/>
            </a:pPr>
            <a:r>
              <a:rPr lang="en-US" altLang="en-US" sz="2400" b="1">
                <a:solidFill>
                  <a:srgbClr val="3333FF"/>
                </a:solidFill>
                <a:effectLst>
                  <a:outerShdw blurRad="38100" dist="38100" dir="2700000" algn="tl">
                    <a:srgbClr val="000000"/>
                  </a:outerShdw>
                </a:effectLst>
              </a:rPr>
              <a:t>P</a:t>
            </a:r>
            <a:r>
              <a:rPr lang="en-US" altLang="en-US" sz="2400" b="1">
                <a:effectLst>
                  <a:outerShdw blurRad="38100" dist="38100" dir="2700000" algn="tl">
                    <a:srgbClr val="FFFFFF"/>
                  </a:outerShdw>
                </a:effectLst>
              </a:rPr>
              <a:t>revent recurrence</a:t>
            </a:r>
            <a:r>
              <a:rPr lang="en-US" altLang="en-US">
                <a:effectLst>
                  <a:outerShdw blurRad="38100" dist="38100" dir="2700000" algn="tl">
                    <a:srgbClr val="FFFFFF"/>
                  </a:outerShdw>
                </a:effectLst>
              </a:rPr>
              <a:t> </a:t>
            </a:r>
          </a:p>
        </p:txBody>
      </p:sp>
      <p:graphicFrame>
        <p:nvGraphicFramePr>
          <p:cNvPr id="46094" name="Object 14"/>
          <p:cNvGraphicFramePr>
            <a:graphicFrameLocks noChangeAspect="1"/>
          </p:cNvGraphicFramePr>
          <p:nvPr/>
        </p:nvGraphicFramePr>
        <p:xfrm>
          <a:off x="6548438" y="3767138"/>
          <a:ext cx="1133475" cy="333375"/>
        </p:xfrm>
        <a:graphic>
          <a:graphicData uri="http://schemas.openxmlformats.org/presentationml/2006/ole">
            <mc:AlternateContent xmlns:mc="http://schemas.openxmlformats.org/markup-compatibility/2006">
              <mc:Choice xmlns:v="urn:schemas-microsoft-com:vml" Requires="v">
                <p:oleObj spid="_x0000_s29731" r:id="rId12" imgW="5104800" imgH="1501200" progId="">
                  <p:embed/>
                </p:oleObj>
              </mc:Choice>
              <mc:Fallback>
                <p:oleObj r:id="rId12" imgW="5104800" imgH="1501200" progId="">
                  <p:embed/>
                  <p:pic>
                    <p:nvPicPr>
                      <p:cNvPr id="46094" name="Object 1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548438" y="3767138"/>
                        <a:ext cx="113347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6095" name="Rectangle 15"/>
          <p:cNvSpPr>
            <a:spLocks noChangeArrowheads="1"/>
          </p:cNvSpPr>
          <p:nvPr/>
        </p:nvSpPr>
        <p:spPr bwMode="auto">
          <a:xfrm>
            <a:off x="8959850" y="291465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r"/>
            <a:endParaRPr lang="en-US" altLang="en-US">
              <a:latin typeface="Arial" panose="020B0604020202020204" pitchFamily="34" charset="0"/>
            </a:endParaRPr>
          </a:p>
        </p:txBody>
      </p:sp>
      <p:graphicFrame>
        <p:nvGraphicFramePr>
          <p:cNvPr id="46096" name="Object 16"/>
          <p:cNvGraphicFramePr>
            <a:graphicFrameLocks noChangeAspect="1"/>
          </p:cNvGraphicFramePr>
          <p:nvPr/>
        </p:nvGraphicFramePr>
        <p:xfrm>
          <a:off x="7250113" y="4351338"/>
          <a:ext cx="628650" cy="663575"/>
        </p:xfrm>
        <a:graphic>
          <a:graphicData uri="http://schemas.openxmlformats.org/presentationml/2006/ole">
            <mc:AlternateContent xmlns:mc="http://schemas.openxmlformats.org/markup-compatibility/2006">
              <mc:Choice xmlns:v="urn:schemas-microsoft-com:vml" Requires="v">
                <p:oleObj spid="_x0000_s29732" r:id="rId14" imgW="837590" imgH="886054" progId="MS_ClipArt_Gallery">
                  <p:embed/>
                </p:oleObj>
              </mc:Choice>
              <mc:Fallback>
                <p:oleObj r:id="rId14" imgW="837590" imgH="886054" progId="MS_ClipArt_Gallery">
                  <p:embed/>
                  <p:pic>
                    <p:nvPicPr>
                      <p:cNvPr id="46096" name="Object 1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250113" y="4351338"/>
                        <a:ext cx="628650" cy="663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6097" name="Rectangle 17"/>
          <p:cNvSpPr>
            <a:spLocks noChangeArrowheads="1"/>
          </p:cNvSpPr>
          <p:nvPr/>
        </p:nvSpPr>
        <p:spPr bwMode="auto">
          <a:xfrm>
            <a:off x="228600" y="4518025"/>
            <a:ext cx="41275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gn="r">
              <a:tabLst>
                <a:tab pos="228600" algn="l"/>
              </a:tabLst>
              <a:defRPr>
                <a:solidFill>
                  <a:schemeClr val="tx1"/>
                </a:solidFill>
                <a:latin typeface="Arial" panose="020B0604020202020204" pitchFamily="34" charset="0"/>
                <a:cs typeface="Arial" panose="020B0604020202020204" pitchFamily="34" charset="0"/>
              </a:defRPr>
            </a:lvl1pPr>
            <a:lvl2pPr algn="r">
              <a:tabLst>
                <a:tab pos="228600" algn="l"/>
              </a:tabLst>
              <a:defRPr>
                <a:solidFill>
                  <a:schemeClr val="tx1"/>
                </a:solidFill>
                <a:latin typeface="Arial" panose="020B0604020202020204" pitchFamily="34" charset="0"/>
                <a:cs typeface="Arial" panose="020B0604020202020204" pitchFamily="34" charset="0"/>
              </a:defRPr>
            </a:lvl2pPr>
            <a:lvl3pPr algn="r">
              <a:tabLst>
                <a:tab pos="228600" algn="l"/>
              </a:tabLst>
              <a:defRPr>
                <a:solidFill>
                  <a:schemeClr val="tx1"/>
                </a:solidFill>
                <a:latin typeface="Arial" panose="020B0604020202020204" pitchFamily="34" charset="0"/>
                <a:cs typeface="Arial" panose="020B0604020202020204" pitchFamily="34" charset="0"/>
              </a:defRPr>
            </a:lvl3pPr>
            <a:lvl4pPr algn="r">
              <a:tabLst>
                <a:tab pos="228600" algn="l"/>
              </a:tabLst>
              <a:defRPr>
                <a:solidFill>
                  <a:schemeClr val="tx1"/>
                </a:solidFill>
                <a:latin typeface="Arial" panose="020B0604020202020204" pitchFamily="34" charset="0"/>
                <a:cs typeface="Arial" panose="020B0604020202020204" pitchFamily="34" charset="0"/>
              </a:defRPr>
            </a:lvl4pPr>
            <a:lvl5pPr algn="r">
              <a:tabLst>
                <a:tab pos="228600" algn="l"/>
              </a:tabLst>
              <a:defRPr>
                <a:solidFill>
                  <a:schemeClr val="tx1"/>
                </a:solidFill>
                <a:latin typeface="Arial" panose="020B0604020202020204" pitchFamily="34" charset="0"/>
                <a:cs typeface="Arial" panose="020B0604020202020204" pitchFamily="34" charset="0"/>
              </a:defRPr>
            </a:lvl5pPr>
            <a:lvl6pPr algn="r" rtl="1" fontAlgn="base">
              <a:spcBef>
                <a:spcPct val="0"/>
              </a:spcBef>
              <a:spcAft>
                <a:spcPct val="0"/>
              </a:spcAft>
              <a:tabLst>
                <a:tab pos="228600" algn="l"/>
              </a:tabLst>
              <a:defRPr>
                <a:solidFill>
                  <a:schemeClr val="tx1"/>
                </a:solidFill>
                <a:latin typeface="Arial" panose="020B0604020202020204" pitchFamily="34" charset="0"/>
                <a:cs typeface="Arial" panose="020B0604020202020204" pitchFamily="34" charset="0"/>
              </a:defRPr>
            </a:lvl6pPr>
            <a:lvl7pPr algn="r" rtl="1" fontAlgn="base">
              <a:spcBef>
                <a:spcPct val="0"/>
              </a:spcBef>
              <a:spcAft>
                <a:spcPct val="0"/>
              </a:spcAft>
              <a:tabLst>
                <a:tab pos="228600" algn="l"/>
              </a:tabLst>
              <a:defRPr>
                <a:solidFill>
                  <a:schemeClr val="tx1"/>
                </a:solidFill>
                <a:latin typeface="Arial" panose="020B0604020202020204" pitchFamily="34" charset="0"/>
                <a:cs typeface="Arial" panose="020B0604020202020204" pitchFamily="34" charset="0"/>
              </a:defRPr>
            </a:lvl7pPr>
            <a:lvl8pPr algn="r" rtl="1" fontAlgn="base">
              <a:spcBef>
                <a:spcPct val="0"/>
              </a:spcBef>
              <a:spcAft>
                <a:spcPct val="0"/>
              </a:spcAft>
              <a:tabLst>
                <a:tab pos="228600" algn="l"/>
              </a:tabLst>
              <a:defRPr>
                <a:solidFill>
                  <a:schemeClr val="tx1"/>
                </a:solidFill>
                <a:latin typeface="Arial" panose="020B0604020202020204" pitchFamily="34" charset="0"/>
                <a:cs typeface="Arial" panose="020B0604020202020204" pitchFamily="34" charset="0"/>
              </a:defRPr>
            </a:lvl8pPr>
            <a:lvl9pPr algn="r" rtl="1" fontAlgn="base">
              <a:spcBef>
                <a:spcPct val="0"/>
              </a:spcBef>
              <a:spcAft>
                <a:spcPct val="0"/>
              </a:spcAft>
              <a:tabLst>
                <a:tab pos="228600" algn="l"/>
              </a:tabLst>
              <a:defRPr>
                <a:solidFill>
                  <a:schemeClr val="tx1"/>
                </a:solidFill>
                <a:latin typeface="Arial" panose="020B0604020202020204" pitchFamily="34" charset="0"/>
                <a:cs typeface="Arial" panose="020B0604020202020204" pitchFamily="34" charset="0"/>
              </a:defRPr>
            </a:lvl9pPr>
          </a:lstStyle>
          <a:p>
            <a:pPr algn="l"/>
            <a:r>
              <a:rPr lang="en-US" altLang="en-US" sz="2400" b="1">
                <a:solidFill>
                  <a:srgbClr val="3333FF"/>
                </a:solidFill>
                <a:effectLst>
                  <a:outerShdw blurRad="38100" dist="38100" dir="2700000" algn="tl">
                    <a:srgbClr val="000000"/>
                  </a:outerShdw>
                </a:effectLst>
              </a:rPr>
              <a:t>A</a:t>
            </a:r>
            <a:r>
              <a:rPr lang="en-US" altLang="en-US" sz="2400" b="1">
                <a:effectLst>
                  <a:outerShdw blurRad="38100" dist="38100" dir="2700000" algn="tl">
                    <a:srgbClr val="FFFFFF"/>
                  </a:outerShdw>
                </a:effectLst>
              </a:rPr>
              <a:t>nalysis and reporting</a:t>
            </a:r>
            <a:endParaRPr lang="en-US" altLang="en-US">
              <a:effectLst>
                <a:outerShdw blurRad="38100" dist="38100" dir="2700000" algn="tl">
                  <a:srgbClr val="FFFFFF"/>
                </a:outerShdw>
              </a:effectLst>
            </a:endParaRPr>
          </a:p>
        </p:txBody>
      </p:sp>
      <p:sp>
        <p:nvSpPr>
          <p:cNvPr id="46098" name="Text Box 18"/>
          <p:cNvSpPr txBox="1">
            <a:spLocks noChangeArrowheads="1"/>
          </p:cNvSpPr>
          <p:nvPr/>
        </p:nvSpPr>
        <p:spPr bwMode="auto">
          <a:xfrm>
            <a:off x="228600" y="5280025"/>
            <a:ext cx="2063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rtl="0"/>
            <a:r>
              <a:rPr lang="en-US" altLang="en-US" sz="2400" b="1">
                <a:solidFill>
                  <a:srgbClr val="3333FF"/>
                </a:solidFill>
                <a:effectLst>
                  <a:outerShdw blurRad="38100" dist="38100" dir="2700000" algn="tl">
                    <a:srgbClr val="000000"/>
                  </a:outerShdw>
                </a:effectLst>
                <a:latin typeface="Arial" panose="020B0604020202020204" pitchFamily="34" charset="0"/>
              </a:rPr>
              <a:t>S</a:t>
            </a:r>
            <a:r>
              <a:rPr lang="en-US" altLang="en-US" sz="2400" b="1">
                <a:effectLst>
                  <a:outerShdw blurRad="38100" dist="38100" dir="2700000" algn="tl">
                    <a:srgbClr val="FFFFFF"/>
                  </a:outerShdw>
                </a:effectLst>
                <a:latin typeface="Arial" panose="020B0604020202020204" pitchFamily="34" charset="0"/>
              </a:rPr>
              <a:t>urveillance</a:t>
            </a:r>
            <a:r>
              <a:rPr lang="en-US" altLang="en-US" sz="2400">
                <a:effectLst>
                  <a:outerShdw blurRad="38100" dist="38100" dir="2700000" algn="tl">
                    <a:srgbClr val="FFFFFF"/>
                  </a:outerShdw>
                </a:effectLst>
                <a:latin typeface="Arial" panose="020B0604020202020204" pitchFamily="34" charset="0"/>
              </a:rPr>
              <a:t> </a:t>
            </a:r>
          </a:p>
        </p:txBody>
      </p:sp>
      <p:graphicFrame>
        <p:nvGraphicFramePr>
          <p:cNvPr id="46099" name="Object 19"/>
          <p:cNvGraphicFramePr>
            <a:graphicFrameLocks noChangeAspect="1"/>
          </p:cNvGraphicFramePr>
          <p:nvPr/>
        </p:nvGraphicFramePr>
        <p:xfrm>
          <a:off x="7231063" y="5265738"/>
          <a:ext cx="641350" cy="752475"/>
        </p:xfrm>
        <a:graphic>
          <a:graphicData uri="http://schemas.openxmlformats.org/presentationml/2006/ole">
            <mc:AlternateContent xmlns:mc="http://schemas.openxmlformats.org/markup-compatibility/2006">
              <mc:Choice xmlns:v="urn:schemas-microsoft-com:vml" Requires="v">
                <p:oleObj spid="_x0000_s29733" r:id="rId16" imgW="1868400" imgH="2189880" progId="">
                  <p:embed/>
                </p:oleObj>
              </mc:Choice>
              <mc:Fallback>
                <p:oleObj r:id="rId16" imgW="1868400" imgH="2189880" progId="">
                  <p:embed/>
                  <p:pic>
                    <p:nvPicPr>
                      <p:cNvPr id="46099" name="Object 1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231063" y="5265738"/>
                        <a:ext cx="641350"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8"/>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660114548"/>
      </p:ext>
    </p:extLst>
  </p:cSld>
  <p:clrMapOvr>
    <a:masterClrMapping/>
  </p:clrMapOvr>
  <mc:AlternateContent xmlns:mc="http://schemas.openxmlformats.org/markup-compatibility/2006">
    <mc:Choice xmlns:p14="http://schemas.microsoft.com/office/powerpoint/2010/main" Requires="p14">
      <p:transition spd="slow" p14:dur="2000" advTm="64200"/>
    </mc:Choice>
    <mc:Fallback>
      <p:transition spd="slow" advTm="64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579" x="2520950" y="2641600"/>
          <p14:tracePt t="1585" x="2501900" y="2622550"/>
          <p14:tracePt t="1592" x="2482850" y="2603500"/>
          <p14:tracePt t="1609" x="2457450" y="2578100"/>
          <p14:tracePt t="1626" x="2444750" y="2559050"/>
          <p14:tracePt t="1643" x="2425700" y="2546350"/>
          <p14:tracePt t="1717" x="2425700" y="2540000"/>
          <p14:tracePt t="1801" x="2425700" y="2533650"/>
          <p14:tracePt t="1808" x="2425700" y="2527300"/>
          <p14:tracePt t="1825" x="2425700" y="2508250"/>
          <p14:tracePt t="1842" x="2451100" y="2444750"/>
          <p14:tracePt t="1858" x="2463800" y="2406650"/>
          <p14:tracePt t="1875" x="2470150" y="2362200"/>
          <p14:tracePt t="1892" x="2476500" y="2317750"/>
          <p14:tracePt t="1908" x="2482850" y="2292350"/>
          <p14:tracePt t="1925" x="2489200" y="2266950"/>
          <p14:tracePt t="1942" x="2495550" y="2197100"/>
          <p14:tracePt t="1958" x="2501900" y="2120900"/>
          <p14:tracePt t="1975" x="2520950" y="1949450"/>
          <p14:tracePt t="1992" x="2527300" y="1841500"/>
          <p14:tracePt t="2009" x="2540000" y="1752600"/>
          <p14:tracePt t="2025" x="2546350" y="1606550"/>
          <p14:tracePt t="2042" x="2571750" y="1498600"/>
          <p14:tracePt t="2058" x="2603500" y="1390650"/>
          <p14:tracePt t="2075" x="2679700" y="1225550"/>
          <p14:tracePt t="2092" x="2730500" y="1130300"/>
          <p14:tracePt t="2108" x="2813050" y="971550"/>
          <p14:tracePt t="2125" x="2870200" y="876300"/>
          <p14:tracePt t="2141" x="2946400" y="755650"/>
          <p14:tracePt t="2158" x="2984500" y="698500"/>
          <p14:tracePt t="2175" x="3035300" y="641350"/>
          <p14:tracePt t="2192" x="3098800" y="577850"/>
          <p14:tracePt t="2208" x="3155950" y="539750"/>
          <p14:tracePt t="2225" x="3200400" y="527050"/>
          <p14:tracePt t="2241" x="3213100" y="527050"/>
          <p14:tracePt t="2575" x="3263900" y="508000"/>
          <p14:tracePt t="2582" x="3333750" y="495300"/>
          <p14:tracePt t="2592" x="3409950" y="476250"/>
          <p14:tracePt t="2609" x="3556000" y="463550"/>
          <p14:tracePt t="2626" x="3810000" y="457200"/>
          <p14:tracePt t="2643" x="3994150" y="488950"/>
          <p14:tracePt t="2658" x="4133850" y="520700"/>
          <p14:tracePt t="2708" x="4527550" y="654050"/>
          <p14:tracePt t="2758" x="4610100" y="692150"/>
          <p14:tracePt t="2839" x="4610100" y="698500"/>
          <p14:tracePt t="2846" x="4597400" y="704850"/>
          <p14:tracePt t="2858" x="4591050" y="711200"/>
          <p14:tracePt t="2875" x="4540250" y="723900"/>
          <p14:tracePt t="2892" x="4483100" y="742950"/>
          <p14:tracePt t="2908" x="4375150" y="774700"/>
          <p14:tracePt t="2925" x="4298950" y="793750"/>
          <p14:tracePt t="2942" x="4197350" y="812800"/>
          <p14:tracePt t="2958" x="3994150" y="844550"/>
          <p14:tracePt t="2975" x="3841750" y="869950"/>
          <p14:tracePt t="2992" x="3689350" y="895350"/>
          <p14:tracePt t="3008" x="3486150" y="927100"/>
          <p14:tracePt t="3025" x="3371850" y="958850"/>
          <p14:tracePt t="3042" x="3270250" y="984250"/>
          <p14:tracePt t="3058" x="3232150" y="996950"/>
          <p14:tracePt t="3075" x="3206750" y="1009650"/>
          <p14:tracePt t="3092" x="3181350" y="1022350"/>
          <p14:tracePt t="3108" x="3168650" y="1022350"/>
          <p14:tracePt t="3291" x="3168650" y="1016000"/>
          <p14:tracePt t="3583" x="3175000" y="1009650"/>
          <p14:tracePt t="3591" x="3175000" y="1003300"/>
          <p14:tracePt t="3607" x="3181350" y="996950"/>
          <p14:tracePt t="3625" x="3187700" y="996950"/>
          <p14:tracePt t="3643" x="3206750" y="971550"/>
          <p14:tracePt t="3660" x="3219450" y="958850"/>
          <p14:tracePt t="3708" x="3251200" y="901700"/>
          <p14:tracePt t="3758" x="3333750" y="825500"/>
          <p14:tracePt t="3808" x="3479800" y="800100"/>
          <p14:tracePt t="3825" x="3524250" y="819150"/>
          <p14:tracePt t="3842" x="3600450" y="869950"/>
          <p14:tracePt t="3858" x="3651250" y="914400"/>
          <p14:tracePt t="3875" x="3714750" y="971550"/>
          <p14:tracePt t="3892" x="3810000" y="1066800"/>
          <p14:tracePt t="3908" x="3848100" y="1123950"/>
          <p14:tracePt t="3925" x="3867150" y="1181100"/>
          <p14:tracePt t="3942" x="3867150" y="1212850"/>
          <p14:tracePt t="3959" x="3860800" y="1238250"/>
          <p14:tracePt t="3975" x="3790950" y="1270000"/>
          <p14:tracePt t="3992" x="3708400" y="1301750"/>
          <p14:tracePt t="4008" x="3549650" y="1346200"/>
          <p14:tracePt t="4025" x="3384550" y="1365250"/>
          <p14:tracePt t="4042" x="3194050" y="1377950"/>
          <p14:tracePt t="4059" x="2914650" y="1416050"/>
          <p14:tracePt t="4075" x="2711450" y="1422400"/>
          <p14:tracePt t="4092" x="2501900" y="1422400"/>
          <p14:tracePt t="4108" x="2387600" y="1422400"/>
          <p14:tracePt t="4125" x="2286000" y="1416050"/>
          <p14:tracePt t="4142" x="2159000" y="1390650"/>
          <p14:tracePt t="4158" x="2076450" y="1390650"/>
          <p14:tracePt t="4175" x="1993900" y="1390650"/>
          <p14:tracePt t="4192" x="1955800" y="1384300"/>
          <p14:tracePt t="4208" x="1924050" y="1384300"/>
          <p14:tracePt t="4225" x="1892300" y="1384300"/>
          <p14:tracePt t="4242" x="1879600" y="1384300"/>
          <p14:tracePt t="4280" x="1873250" y="1384300"/>
          <p14:tracePt t="4697" x="1835150" y="1384300"/>
          <p14:tracePt t="4703" x="1784350" y="1377950"/>
          <p14:tracePt t="4710" x="1727200" y="1377950"/>
          <p14:tracePt t="4725" x="1631950" y="1377950"/>
          <p14:tracePt t="4742" x="1524000" y="1377950"/>
          <p14:tracePt t="4760" x="1428750" y="1377950"/>
          <p14:tracePt t="4776" x="1333500" y="1384300"/>
          <p14:tracePt t="4793" x="1289050" y="1390650"/>
          <p14:tracePt t="4842" x="1187450" y="1473200"/>
          <p14:tracePt t="4892" x="1162050" y="1574800"/>
          <p14:tracePt t="4942" x="1181100" y="1600200"/>
          <p14:tracePt t="4959" x="1200150" y="1600200"/>
          <p14:tracePt t="4975" x="1276350" y="1600200"/>
          <p14:tracePt t="4992" x="1384300" y="1593850"/>
          <p14:tracePt t="5009" x="1504950" y="1587500"/>
          <p14:tracePt t="5025" x="1657350" y="1562100"/>
          <p14:tracePt t="5042" x="1765300" y="1555750"/>
          <p14:tracePt t="5058" x="1930400" y="1530350"/>
          <p14:tracePt t="5075" x="2038350" y="1517650"/>
          <p14:tracePt t="5092" x="2127250" y="1498600"/>
          <p14:tracePt t="5108" x="2260600" y="1466850"/>
          <p14:tracePt t="5125" x="2336800" y="1435100"/>
          <p14:tracePt t="5142" x="2438400" y="1422400"/>
          <p14:tracePt t="5158" x="2495550" y="1422400"/>
          <p14:tracePt t="5175" x="2546350" y="1422400"/>
          <p14:tracePt t="5192" x="2628900" y="1422400"/>
          <p14:tracePt t="5208" x="2673350" y="1409700"/>
          <p14:tracePt t="5225" x="2736850" y="1397000"/>
          <p14:tracePt t="5242" x="2774950" y="1384300"/>
          <p14:tracePt t="5259" x="2819400" y="1377950"/>
          <p14:tracePt t="5275" x="2876550" y="1377950"/>
          <p14:tracePt t="5292" x="2914650" y="1371600"/>
          <p14:tracePt t="5308" x="2971800" y="1365250"/>
          <p14:tracePt t="5325" x="2997200" y="1371600"/>
          <p14:tracePt t="5342" x="3022600" y="1377950"/>
          <p14:tracePt t="5358" x="3048000" y="1390650"/>
          <p14:tracePt t="5375" x="3054350" y="1390650"/>
          <p14:tracePt t="5392" x="3060700" y="1390650"/>
          <p14:tracePt t="5782" x="3079750" y="1390650"/>
          <p14:tracePt t="5787" x="3105150" y="1384300"/>
          <p14:tracePt t="5798" x="3130550" y="1384300"/>
          <p14:tracePt t="5811" x="3162300" y="1377950"/>
          <p14:tracePt t="5828" x="3206750" y="1377950"/>
          <p14:tracePt t="5844" x="3238500" y="1377950"/>
          <p14:tracePt t="5862" x="3289300" y="1377950"/>
          <p14:tracePt t="5877" x="3314700" y="1384300"/>
          <p14:tracePt t="5925" x="3435350" y="1397000"/>
          <p14:tracePt t="5975" x="3543300" y="1416050"/>
          <p14:tracePt t="6025" x="3651250" y="1435100"/>
          <p14:tracePt t="6042" x="3670300" y="1435100"/>
          <p14:tracePt t="6059" x="3683000" y="1435100"/>
          <p14:tracePt t="6075" x="3702050" y="1435100"/>
          <p14:tracePt t="6092" x="3708400" y="1435100"/>
          <p14:tracePt t="6108" x="3721100" y="1428750"/>
          <p14:tracePt t="6126" x="3727450" y="1428750"/>
          <p14:tracePt t="6142" x="3746500" y="1422400"/>
          <p14:tracePt t="6159" x="3752850" y="1416050"/>
          <p14:tracePt t="6175" x="3759200" y="1416050"/>
          <p14:tracePt t="6192" x="3778250" y="1416050"/>
          <p14:tracePt t="6209" x="3797300" y="1409700"/>
          <p14:tracePt t="6226" x="3810000" y="1409700"/>
          <p14:tracePt t="6242" x="3822700" y="1403350"/>
          <p14:tracePt t="6259" x="3835400" y="1403350"/>
          <p14:tracePt t="6292" x="3841750" y="1403350"/>
          <p14:tracePt t="6309" x="3848100" y="1403350"/>
          <p14:tracePt t="6325" x="3854450" y="1403350"/>
          <p14:tracePt t="6342" x="3860800" y="1409700"/>
          <p14:tracePt t="6358" x="3879850" y="1422400"/>
          <p14:tracePt t="6375" x="3886200" y="1428750"/>
          <p14:tracePt t="6392" x="3892550" y="1435100"/>
          <p14:tracePt t="6425" x="3898900" y="1441450"/>
          <p14:tracePt t="6442" x="3905250" y="1441450"/>
          <p14:tracePt t="7688" x="3905250" y="1447800"/>
          <p14:tracePt t="7695" x="3905250" y="1454150"/>
          <p14:tracePt t="9964" x="3911600" y="1454150"/>
          <p14:tracePt t="10493" x="3905250" y="1460500"/>
          <p14:tracePt t="10501" x="3892550" y="1466850"/>
          <p14:tracePt t="10509" x="3879850" y="1473200"/>
          <p14:tracePt t="10525" x="3835400" y="1485900"/>
          <p14:tracePt t="10543" x="3765550" y="1524000"/>
          <p14:tracePt t="10560" x="3632200" y="1581150"/>
          <p14:tracePt t="10577" x="3562350" y="1619250"/>
          <p14:tracePt t="10593" x="3441700" y="1670050"/>
          <p14:tracePt t="10642" x="2851150" y="1930400"/>
          <p14:tracePt t="10692" x="2171700" y="2165350"/>
          <p14:tracePt t="10742" x="1689100" y="2317750"/>
          <p14:tracePt t="10759" x="1593850" y="2336800"/>
          <p14:tracePt t="10775" x="1524000" y="2336800"/>
          <p14:tracePt t="11231" x="1504950" y="2336800"/>
          <p14:tracePt t="11238" x="1473200" y="2336800"/>
          <p14:tracePt t="11244" x="1428750" y="2330450"/>
          <p14:tracePt t="11259" x="1308100" y="2330450"/>
          <p14:tracePt t="11279" x="1187450" y="2317750"/>
          <p14:tracePt t="11296" x="1130300" y="2292350"/>
          <p14:tracePt t="11317" x="1066800" y="2273300"/>
          <p14:tracePt t="11359" x="1028700" y="2241550"/>
          <p14:tracePt t="11409" x="1181100" y="1866900"/>
          <p14:tracePt t="11425" x="1428750" y="1549400"/>
          <p14:tracePt t="11442" x="1676400" y="1314450"/>
          <p14:tracePt t="11459" x="2063750" y="1041400"/>
          <p14:tracePt t="11476" x="2959100" y="615950"/>
          <p14:tracePt t="11492" x="3822700" y="361950"/>
          <p14:tracePt t="11509" x="4514850" y="228600"/>
          <p14:tracePt t="11525" x="5346700" y="107950"/>
          <p14:tracePt t="11542" x="5664200" y="82550"/>
          <p14:tracePt t="11559" x="5886450" y="82550"/>
          <p14:tracePt t="11576" x="5924550" y="82550"/>
          <p14:tracePt t="11592" x="5949950" y="82550"/>
          <p14:tracePt t="11609" x="5956300" y="82550"/>
          <p14:tracePt t="11626" x="5924550" y="82550"/>
          <p14:tracePt t="11642" x="5822950" y="88900"/>
          <p14:tracePt t="12056" x="5842000" y="101600"/>
          <p14:tracePt t="12064" x="5880100" y="120650"/>
          <p14:tracePt t="12075" x="5918200" y="152400"/>
          <p14:tracePt t="12092" x="6038850" y="279400"/>
          <p14:tracePt t="12109" x="6108700" y="387350"/>
          <p14:tracePt t="12127" x="6210300" y="527050"/>
          <p14:tracePt t="12144" x="6350000" y="762000"/>
          <p14:tracePt t="12161" x="6464300" y="984250"/>
          <p14:tracePt t="12209" x="6527800" y="1346200"/>
          <p14:tracePt t="12259" x="6483350" y="1524000"/>
          <p14:tracePt t="12309" x="6292850" y="1593850"/>
          <p14:tracePt t="12326" x="6235700" y="1593850"/>
          <p14:tracePt t="12342" x="6172200" y="1593850"/>
          <p14:tracePt t="12359" x="6127750" y="1581150"/>
          <p14:tracePt t="12376" x="6096000" y="1568450"/>
          <p14:tracePt t="12392" x="6045200" y="1555750"/>
          <p14:tracePt t="12409" x="6013450" y="1536700"/>
          <p14:tracePt t="12426" x="5981700" y="1517650"/>
          <p14:tracePt t="12442" x="5962650" y="1517650"/>
          <p14:tracePt t="12459" x="5956300" y="1511300"/>
          <p14:tracePt t="12476" x="5943600" y="1511300"/>
          <p14:tracePt t="12492" x="5924550" y="1530350"/>
          <p14:tracePt t="12509" x="5873750" y="1581150"/>
          <p14:tracePt t="12526" x="5854700" y="1612900"/>
          <p14:tracePt t="12543" x="5816600" y="1663700"/>
          <p14:tracePt t="12559" x="5772150" y="1765300"/>
          <p14:tracePt t="12576" x="5740400" y="1835150"/>
          <p14:tracePt t="12592" x="5689600" y="1917700"/>
          <p14:tracePt t="12609" x="5657850" y="1955800"/>
          <p14:tracePt t="12625" x="5613400" y="1974850"/>
          <p14:tracePt t="12642" x="5511800" y="1993900"/>
          <p14:tracePt t="12980" x="5511800" y="1949450"/>
          <p14:tracePt t="12984" x="5518150" y="1885950"/>
          <p14:tracePt t="12992" x="5543550" y="1797050"/>
          <p14:tracePt t="13012" x="5607050" y="1612900"/>
          <p14:tracePt t="13028" x="5689600" y="1428750"/>
          <p14:tracePt t="13075" x="6324600" y="596900"/>
          <p14:tracePt t="13125" x="7226300" y="184150"/>
          <p14:tracePt t="13175" x="7727950" y="228600"/>
          <p14:tracePt t="13193" x="7804150" y="266700"/>
          <p14:tracePt t="13209" x="7874000" y="311150"/>
          <p14:tracePt t="13226" x="7905750" y="336550"/>
          <p14:tracePt t="13230" x="7918450" y="349250"/>
          <p14:tracePt t="13242" x="7937500" y="368300"/>
          <p14:tracePt t="13259" x="7956550" y="400050"/>
          <p14:tracePt t="13275" x="7969250" y="431800"/>
          <p14:tracePt t="13292" x="7981950" y="501650"/>
          <p14:tracePt t="13309" x="7981950" y="539750"/>
          <p14:tracePt t="13313" x="7981950" y="565150"/>
          <p14:tracePt t="13325" x="7975600" y="584200"/>
          <p14:tracePt t="13342" x="7969250" y="622300"/>
          <p14:tracePt t="13359" x="7962900" y="628650"/>
          <p14:tracePt t="13376" x="7962900" y="635000"/>
          <p14:tracePt t="13446" x="7956550" y="635000"/>
          <p14:tracePt t="13458" x="7950200" y="641350"/>
          <p14:tracePt t="13468" x="7931150" y="641350"/>
          <p14:tracePt t="13477" x="7924800" y="641350"/>
          <p14:tracePt t="13492" x="7893050" y="647700"/>
          <p14:tracePt t="13509" x="7842250" y="673100"/>
          <p14:tracePt t="13526" x="7791450" y="692150"/>
          <p14:tracePt t="13542" x="7670800" y="742950"/>
          <p14:tracePt t="13559" x="7562850" y="787400"/>
          <p14:tracePt t="13575" x="7397750" y="850900"/>
          <p14:tracePt t="13592" x="7308850" y="889000"/>
          <p14:tracePt t="13609" x="7245350" y="908050"/>
          <p14:tracePt t="13626" x="7181850" y="933450"/>
          <p14:tracePt t="13642" x="7137400" y="939800"/>
          <p14:tracePt t="13659" x="7092950" y="939800"/>
          <p14:tracePt t="13675" x="7035800" y="933450"/>
          <p14:tracePt t="13692" x="7023100" y="927100"/>
          <p14:tracePt t="13709" x="7010400" y="920750"/>
          <p14:tracePt t="13726" x="7004050" y="920750"/>
          <p14:tracePt t="13742" x="7004050" y="914400"/>
          <p14:tracePt t="13759" x="7010400" y="889000"/>
          <p14:tracePt t="13775" x="7035800" y="844550"/>
          <p14:tracePt t="13792" x="7099300" y="742950"/>
          <p14:tracePt t="13809" x="7162800" y="660400"/>
          <p14:tracePt t="13826" x="7232650" y="571500"/>
          <p14:tracePt t="13842" x="7334250" y="508000"/>
          <p14:tracePt t="13859" x="7404100" y="482600"/>
          <p14:tracePt t="13876" x="7569200" y="488950"/>
          <p14:tracePt t="13892" x="7677150" y="501650"/>
          <p14:tracePt t="13909" x="7772400" y="558800"/>
          <p14:tracePt t="13926" x="7874000" y="647700"/>
          <p14:tracePt t="13943" x="7924800" y="711200"/>
          <p14:tracePt t="13959" x="7969250" y="781050"/>
          <p14:tracePt t="13976" x="7975600" y="812800"/>
          <p14:tracePt t="13992" x="7981950" y="831850"/>
          <p14:tracePt t="14009" x="7975600" y="869950"/>
          <p14:tracePt t="14026" x="7969250" y="889000"/>
          <p14:tracePt t="14042" x="7956550" y="901700"/>
          <p14:tracePt t="14059" x="7950200" y="920750"/>
          <p14:tracePt t="14076" x="7931150" y="933450"/>
          <p14:tracePt t="14092" x="7912100" y="933450"/>
          <p14:tracePt t="14109" x="7899400" y="939800"/>
          <p14:tracePt t="14126" x="7874000" y="946150"/>
          <p14:tracePt t="14142" x="7842250" y="958850"/>
          <p14:tracePt t="14159" x="7797800" y="965200"/>
          <p14:tracePt t="14176" x="7651750" y="996950"/>
          <p14:tracePt t="14192" x="7537450" y="1016000"/>
          <p14:tracePt t="14209" x="7385050" y="1047750"/>
          <p14:tracePt t="14225" x="7105650" y="1092200"/>
          <p14:tracePt t="14242" x="6883400" y="1117600"/>
          <p14:tracePt t="14259" x="6508750" y="1168400"/>
          <p14:tracePt t="14275" x="6254750" y="1193800"/>
          <p14:tracePt t="14292" x="6032500" y="1206500"/>
          <p14:tracePt t="14309" x="5734050" y="1219200"/>
          <p14:tracePt t="14326" x="5600700" y="1219200"/>
          <p14:tracePt t="14342" x="5416550" y="1219200"/>
          <p14:tracePt t="14359" x="5289550" y="1212850"/>
          <p14:tracePt t="14376" x="5194300" y="1212850"/>
          <p14:tracePt t="14392" x="5086350" y="1187450"/>
          <p14:tracePt t="14409" x="5054600" y="1181100"/>
          <p14:tracePt t="14426" x="5016500" y="1168400"/>
          <p14:tracePt t="14442" x="5003800" y="1155700"/>
          <p14:tracePt t="14488" x="5003800" y="1149350"/>
          <p14:tracePt t="14502" x="5003800" y="1143000"/>
          <p14:tracePt t="14509" x="5010150" y="1136650"/>
          <p14:tracePt t="14526" x="5029200" y="1111250"/>
          <p14:tracePt t="14542" x="5041900" y="1092200"/>
          <p14:tracePt t="15121" x="5041900" y="1079500"/>
          <p14:tracePt t="15130" x="5054600" y="1047750"/>
          <p14:tracePt t="15142" x="5105400" y="977900"/>
          <p14:tracePt t="15159" x="5168900" y="869950"/>
          <p14:tracePt t="15176" x="5245100" y="774700"/>
          <p14:tracePt t="15194" x="5397500" y="635000"/>
          <p14:tracePt t="15210" x="5511800" y="565150"/>
          <p14:tracePt t="15259" x="5886450" y="622300"/>
          <p14:tracePt t="15309" x="5994400" y="717550"/>
          <p14:tracePt t="15359" x="6000750" y="730250"/>
          <p14:tracePt t="15376" x="5988050" y="736600"/>
          <p14:tracePt t="15392" x="5962650" y="755650"/>
          <p14:tracePt t="15409" x="5937250" y="768350"/>
          <p14:tracePt t="15426" x="5899150" y="787400"/>
          <p14:tracePt t="15442" x="5873750" y="806450"/>
          <p14:tracePt t="15459" x="5848350" y="812800"/>
          <p14:tracePt t="15476" x="5822950" y="819150"/>
          <p14:tracePt t="15492" x="5803900" y="831850"/>
          <p14:tracePt t="15509" x="5772150" y="844550"/>
          <p14:tracePt t="15525" x="5708650" y="869950"/>
          <p14:tracePt t="15542" x="5664200" y="901700"/>
          <p14:tracePt t="15559" x="5568950" y="977900"/>
          <p14:tracePt t="15576" x="5511800" y="1016000"/>
          <p14:tracePt t="15592" x="5467350" y="1060450"/>
          <p14:tracePt t="15609" x="5397500" y="1111250"/>
          <p14:tracePt t="15626" x="5359400" y="1143000"/>
          <p14:tracePt t="15642" x="5302250" y="1181100"/>
          <p14:tracePt t="15659" x="5264150" y="1206500"/>
          <p14:tracePt t="15676" x="5232400" y="1225550"/>
          <p14:tracePt t="15692" x="5213350" y="1238250"/>
          <p14:tracePt t="15709" x="5200650" y="1244600"/>
          <p14:tracePt t="15742" x="5200650" y="1250950"/>
          <p14:tracePt t="15768" x="5194300" y="1250950"/>
          <p14:tracePt t="19855" x="5187950" y="1250950"/>
          <p14:tracePt t="19869" x="5175250" y="1257300"/>
          <p14:tracePt t="19876" x="5162550" y="1263650"/>
          <p14:tracePt t="19893" x="5156200" y="1276350"/>
          <p14:tracePt t="19910" x="5143500" y="1276350"/>
          <p14:tracePt t="19927" x="5143500" y="1289050"/>
          <p14:tracePt t="19944" x="5130800" y="1295400"/>
          <p14:tracePt t="19992" x="5111750" y="1327150"/>
          <p14:tracePt t="20042" x="5092700" y="1339850"/>
          <p14:tracePt t="20168" x="5092700" y="1346200"/>
          <p14:tracePt t="20203" x="5092700" y="1352550"/>
          <p14:tracePt t="20704" x="5092700" y="1358900"/>
          <p14:tracePt t="22451" x="5099050" y="1358900"/>
          <p14:tracePt t="23000" x="5092700" y="1358900"/>
          <p14:tracePt t="23118" x="5086350" y="1352550"/>
          <p14:tracePt t="23188" x="5086350" y="1346200"/>
          <p14:tracePt t="23680" x="4953000" y="1346200"/>
          <p14:tracePt t="23686" x="4730750" y="1352550"/>
          <p14:tracePt t="23696" x="4464050" y="1365250"/>
          <p14:tracePt t="23713" x="3917950" y="1409700"/>
          <p14:tracePt t="23730" x="3467100" y="1447800"/>
          <p14:tracePt t="23748" x="2597150" y="1517650"/>
          <p14:tracePt t="23771" x="2190750" y="1549400"/>
          <p14:tracePt t="23809" x="1803400" y="1587500"/>
          <p14:tracePt t="23811" x="1746250" y="1587500"/>
          <p14:tracePt t="23859" x="1619250" y="1600200"/>
          <p14:tracePt t="23876" x="1612900" y="1600200"/>
          <p14:tracePt t="24467" x="1638300" y="1593850"/>
          <p14:tracePt t="24474" x="1682750" y="1587500"/>
          <p14:tracePt t="24484" x="1733550" y="1581150"/>
          <p14:tracePt t="24503" x="1866900" y="1555750"/>
          <p14:tracePt t="24526" x="1987550" y="1543050"/>
          <p14:tracePt t="24544" x="2076450" y="1543050"/>
          <p14:tracePt t="24593" x="2374900" y="1543050"/>
          <p14:tracePt t="24643" x="2482850" y="1543050"/>
          <p14:tracePt t="24693" x="2501900" y="1543050"/>
          <p14:tracePt t="24752" x="2508250" y="1543050"/>
          <p14:tracePt t="24877" x="2495550" y="1543050"/>
          <p14:tracePt t="24885" x="2489200" y="1543050"/>
          <p14:tracePt t="24893" x="2482850" y="1543050"/>
          <p14:tracePt t="24909" x="2432050" y="1543050"/>
          <p14:tracePt t="24926" x="2355850" y="1543050"/>
          <p14:tracePt t="24943" x="2266950" y="1543050"/>
          <p14:tracePt t="24959" x="2184400" y="1543050"/>
          <p14:tracePt t="24976" x="2070100" y="1543050"/>
          <p14:tracePt t="24993" x="2019300" y="1543050"/>
          <p14:tracePt t="25009" x="1943100" y="1543050"/>
          <p14:tracePt t="25026" x="1911350" y="1543050"/>
          <p14:tracePt t="25043" x="1879600" y="1543050"/>
          <p14:tracePt t="25059" x="1828800" y="1543050"/>
          <p14:tracePt t="25076" x="1797050" y="1549400"/>
          <p14:tracePt t="25093" x="1765300" y="1549400"/>
          <p14:tracePt t="25109" x="1752600" y="1549400"/>
          <p14:tracePt t="25126" x="1746250" y="1549400"/>
          <p14:tracePt t="25143" x="1746250" y="1555750"/>
          <p14:tracePt t="25159" x="1733550" y="1568450"/>
          <p14:tracePt t="25176" x="1727200" y="1574800"/>
          <p14:tracePt t="25193" x="1708150" y="1612900"/>
          <p14:tracePt t="25210" x="1708150" y="1638300"/>
          <p14:tracePt t="25226" x="1708150" y="1676400"/>
          <p14:tracePt t="25243" x="1708150" y="1689100"/>
          <p14:tracePt t="25260" x="1708150" y="1708150"/>
          <p14:tracePt t="25276" x="1708150" y="1733550"/>
          <p14:tracePt t="25293" x="1720850" y="1746250"/>
          <p14:tracePt t="25309" x="1746250" y="1771650"/>
          <p14:tracePt t="25326" x="1758950" y="1797050"/>
          <p14:tracePt t="25343" x="1778000" y="1803400"/>
          <p14:tracePt t="25359" x="1803400" y="1822450"/>
          <p14:tracePt t="25376" x="1816100" y="1828800"/>
          <p14:tracePt t="25393" x="1828800" y="1835150"/>
          <p14:tracePt t="25410" x="1847850" y="1841500"/>
          <p14:tracePt t="25426" x="1854200" y="1841500"/>
          <p14:tracePt t="25443" x="1873250" y="1847850"/>
          <p14:tracePt t="25459" x="1879600" y="1854200"/>
          <p14:tracePt t="25476" x="1892300" y="1854200"/>
          <p14:tracePt t="25493" x="1905000" y="1854200"/>
          <p14:tracePt t="25509" x="1911350" y="1854200"/>
          <p14:tracePt t="25526" x="1924050" y="1854200"/>
          <p14:tracePt t="25588" x="1930400" y="1854200"/>
          <p14:tracePt t="25616" x="1936750" y="1854200"/>
          <p14:tracePt t="25657" x="1943100" y="1854200"/>
          <p14:tracePt t="25776" x="1949450" y="1854200"/>
          <p14:tracePt t="25803" x="1955800" y="1854200"/>
          <p14:tracePt t="25838" x="1955800" y="1860550"/>
          <p14:tracePt t="25873" x="1962150" y="1866900"/>
          <p14:tracePt t="25887" x="1968500" y="1873250"/>
          <p14:tracePt t="25908" x="1974850" y="1879600"/>
          <p14:tracePt t="25915" x="1974850" y="1885950"/>
          <p14:tracePt t="25926" x="1981200" y="1885950"/>
          <p14:tracePt t="25943" x="1987550" y="1898650"/>
          <p14:tracePt t="25960" x="1987550" y="1905000"/>
          <p14:tracePt t="25977" x="1993900" y="1905000"/>
          <p14:tracePt t="25993" x="2000250" y="1924050"/>
          <p14:tracePt t="26010" x="2006600" y="1924050"/>
          <p14:tracePt t="26026" x="2012950" y="1936750"/>
          <p14:tracePt t="26043" x="2019300" y="1949450"/>
          <p14:tracePt t="26060" x="2019300" y="1955800"/>
          <p14:tracePt t="26077" x="2019300" y="1962150"/>
          <p14:tracePt t="26110" x="2025650" y="1968500"/>
          <p14:tracePt t="26126" x="2025650" y="1974850"/>
          <p14:tracePt t="26160" x="2025650" y="1981200"/>
          <p14:tracePt t="26176" x="2032000" y="1987550"/>
          <p14:tracePt t="26222" x="2032000" y="1993900"/>
          <p14:tracePt t="26264" x="2038350" y="2000250"/>
          <p14:tracePt t="26313" x="2038350" y="2006600"/>
          <p14:tracePt t="26334" x="2038350" y="2012950"/>
          <p14:tracePt t="26360" x="2038350" y="2019300"/>
          <p14:tracePt t="26381" x="2038350" y="2025650"/>
          <p14:tracePt t="26388" x="2038350" y="2032000"/>
          <p14:tracePt t="26432" x="2038350" y="2038350"/>
          <p14:tracePt t="26443" x="2038350" y="2044700"/>
          <p14:tracePt t="26500" x="2038350" y="2051050"/>
          <p14:tracePt t="26514" x="2032000" y="2057400"/>
          <p14:tracePt t="26520" x="2032000" y="2063750"/>
          <p14:tracePt t="26534" x="2025650" y="2063750"/>
          <p14:tracePt t="26548" x="2019300" y="2070100"/>
          <p14:tracePt t="26564" x="2012950" y="2070100"/>
          <p14:tracePt t="26576" x="2012950" y="2076450"/>
          <p14:tracePt t="26604" x="2006600" y="2076450"/>
          <p14:tracePt t="26813" x="2006600" y="2070100"/>
          <p14:tracePt t="27000" x="2000250" y="2070100"/>
          <p14:tracePt t="27007" x="1993900" y="2070100"/>
          <p14:tracePt t="27017" x="1993900" y="2063750"/>
          <p14:tracePt t="27026" x="1981200" y="2057400"/>
          <p14:tracePt t="27043" x="1943100" y="2044700"/>
          <p14:tracePt t="27060" x="1911350" y="2025650"/>
          <p14:tracePt t="27077" x="1885950" y="2000250"/>
          <p14:tracePt t="27126" x="1778000" y="1943100"/>
          <p14:tracePt t="27176" x="1727200" y="1930400"/>
          <p14:tracePt t="27226" x="1720850" y="1930400"/>
          <p14:tracePt t="27688" x="1695450" y="1943100"/>
          <p14:tracePt t="27698" x="1663700" y="1955800"/>
          <p14:tracePt t="27711" x="1568450" y="2006600"/>
          <p14:tracePt t="27726" x="1485900" y="2051050"/>
          <p14:tracePt t="27744" x="1409700" y="2082800"/>
          <p14:tracePt t="27761" x="1339850" y="2139950"/>
          <p14:tracePt t="27810" x="1250950" y="2197100"/>
          <p14:tracePt t="27860" x="1231900" y="2279650"/>
          <p14:tracePt t="27910" x="1270000" y="2406650"/>
          <p14:tracePt t="27927" x="1314450" y="2444750"/>
          <p14:tracePt t="27943" x="1358900" y="2463800"/>
          <p14:tracePt t="27960" x="1479550" y="2476500"/>
          <p14:tracePt t="27977" x="1587500" y="2476500"/>
          <p14:tracePt t="27993" x="1695450" y="2457450"/>
          <p14:tracePt t="28010" x="1866900" y="2393950"/>
          <p14:tracePt t="28027" x="1955800" y="2355850"/>
          <p14:tracePt t="28043" x="2032000" y="2317750"/>
          <p14:tracePt t="28060" x="2095500" y="2273300"/>
          <p14:tracePt t="28077" x="2114550" y="2254250"/>
          <p14:tracePt t="28093" x="2133600" y="2228850"/>
          <p14:tracePt t="28110" x="2139950" y="2209800"/>
          <p14:tracePt t="28126" x="2139950" y="2190750"/>
          <p14:tracePt t="28143" x="2101850" y="2159000"/>
          <p14:tracePt t="28160" x="2063750" y="2133600"/>
          <p14:tracePt t="28177" x="1962150" y="2082800"/>
          <p14:tracePt t="28193" x="1892300" y="2057400"/>
          <p14:tracePt t="28210" x="1822450" y="2032000"/>
          <p14:tracePt t="28227" x="1720850" y="2019300"/>
          <p14:tracePt t="28243" x="1625600" y="2019300"/>
          <p14:tracePt t="28260" x="1504950" y="2019300"/>
          <p14:tracePt t="28277" x="1454150" y="2032000"/>
          <p14:tracePt t="28293" x="1409700" y="2044700"/>
          <p14:tracePt t="28310" x="1358900" y="2063750"/>
          <p14:tracePt t="28326" x="1339850" y="2070100"/>
          <p14:tracePt t="28343" x="1327150" y="2076450"/>
          <p14:tracePt t="28360" x="1320800" y="2076450"/>
          <p14:tracePt t="28377" x="1314450" y="2095500"/>
          <p14:tracePt t="28393" x="1308100" y="2114550"/>
          <p14:tracePt t="28410" x="1308100" y="2146300"/>
          <p14:tracePt t="28426" x="1320800" y="2209800"/>
          <p14:tracePt t="28443" x="1346200" y="2254250"/>
          <p14:tracePt t="28461" x="1409700" y="2311400"/>
          <p14:tracePt t="28476" x="1492250" y="2336800"/>
          <p14:tracePt t="28493" x="1587500" y="2349500"/>
          <p14:tracePt t="28510" x="1752600" y="2349500"/>
          <p14:tracePt t="28526" x="1841500" y="2324100"/>
          <p14:tracePt t="28543" x="1924050" y="2286000"/>
          <p14:tracePt t="28560" x="2025650" y="2228850"/>
          <p14:tracePt t="28576" x="2063750" y="2216150"/>
          <p14:tracePt t="28593" x="2082800" y="2190750"/>
          <p14:tracePt t="28626" x="2089150" y="2190750"/>
          <p14:tracePt t="28643" x="2089150" y="2184400"/>
          <p14:tracePt t="28660" x="2070100" y="2159000"/>
          <p14:tracePt t="28676" x="2025650" y="2133600"/>
          <p14:tracePt t="28693" x="1968500" y="2108200"/>
          <p14:tracePt t="28710" x="1936750" y="2095500"/>
          <p14:tracePt t="28726" x="1879600" y="2082800"/>
          <p14:tracePt t="28743" x="1847850" y="2082800"/>
          <p14:tracePt t="28760" x="1822450" y="2082800"/>
          <p14:tracePt t="28776" x="1778000" y="2101850"/>
          <p14:tracePt t="28793" x="1739900" y="2114550"/>
          <p14:tracePt t="28810" x="1708150" y="2120900"/>
          <p14:tracePt t="28826" x="1695450" y="2133600"/>
          <p14:tracePt t="28843" x="1689100" y="2133600"/>
          <p14:tracePt t="28885" x="1689100" y="2139950"/>
          <p14:tracePt t="28899" x="1682750" y="2146300"/>
          <p14:tracePt t="28910" x="1682750" y="2152650"/>
          <p14:tracePt t="28927" x="1682750" y="2165350"/>
          <p14:tracePt t="28943" x="1682750" y="2171700"/>
          <p14:tracePt t="28960" x="1689100" y="2184400"/>
          <p14:tracePt t="28976" x="1695450" y="2184400"/>
          <p14:tracePt t="28993" x="1695450" y="2190750"/>
          <p14:tracePt t="29882" x="1695450" y="2197100"/>
          <p14:tracePt t="29965" x="1695450" y="2190750"/>
          <p14:tracePt t="29971" x="1701800" y="2184400"/>
          <p14:tracePt t="29979" x="1701800" y="2165350"/>
          <p14:tracePt t="29993" x="1708150" y="2139950"/>
          <p14:tracePt t="30011" x="1733550" y="2101850"/>
          <p14:tracePt t="30029" x="1771650" y="2051050"/>
          <p14:tracePt t="30046" x="1847850" y="1981200"/>
          <p14:tracePt t="30064" x="1936750" y="1930400"/>
          <p14:tracePt t="30110" x="2247900" y="1974850"/>
          <p14:tracePt t="30160" x="2419350" y="2070100"/>
          <p14:tracePt t="30210" x="2438400" y="2089150"/>
          <p14:tracePt t="30243" x="2438400" y="2095500"/>
          <p14:tracePt t="30741" x="2432050" y="2108200"/>
          <p14:tracePt t="30749" x="2406650" y="2146300"/>
          <p14:tracePt t="30760" x="2374900" y="2184400"/>
          <p14:tracePt t="30778" x="2305050" y="2273300"/>
          <p14:tracePt t="30797" x="2190750" y="2413000"/>
          <p14:tracePt t="30817" x="2108200" y="2540000"/>
          <p14:tracePt t="30819" x="2089150" y="2559050"/>
          <p14:tracePt t="30839" x="2057400" y="2609850"/>
          <p14:tracePt t="30876" x="2051050" y="2667000"/>
          <p14:tracePt t="30927" x="2051050" y="2749550"/>
          <p14:tracePt t="30943" x="2051050" y="2762250"/>
          <p14:tracePt t="30960" x="2051050" y="2787650"/>
          <p14:tracePt t="30976" x="2051050" y="2800350"/>
          <p14:tracePt t="30993" x="2051050" y="2813050"/>
          <p14:tracePt t="31027" x="2051050" y="2819400"/>
          <p14:tracePt t="31043" x="2051050" y="2825750"/>
          <p14:tracePt t="31104" x="2051050" y="2832100"/>
          <p14:tracePt t="31153" x="2044700" y="2838450"/>
          <p14:tracePt t="31173" x="2032000" y="2844800"/>
          <p14:tracePt t="31195" x="2025650" y="2844800"/>
          <p14:tracePt t="31202" x="2019300" y="2851150"/>
          <p14:tracePt t="31215" x="2012950" y="2857500"/>
          <p14:tracePt t="31236" x="2006600" y="2857500"/>
          <p14:tracePt t="31243" x="2000250" y="2857500"/>
          <p14:tracePt t="31260" x="1993900" y="2857500"/>
          <p14:tracePt t="31278" x="1981200" y="2857500"/>
          <p14:tracePt t="31293" x="1962150" y="2863850"/>
          <p14:tracePt t="31310" x="1949450" y="2863850"/>
          <p14:tracePt t="31314" x="1943100" y="2870200"/>
          <p14:tracePt t="31327" x="1924050" y="2870200"/>
          <p14:tracePt t="31343" x="1917700" y="2870200"/>
          <p14:tracePt t="31360" x="1905000" y="2870200"/>
          <p14:tracePt t="31376" x="1892300" y="2876550"/>
          <p14:tracePt t="31393" x="1885950" y="2876550"/>
          <p14:tracePt t="31426" x="1879600" y="2876550"/>
          <p14:tracePt t="31514" x="1873250" y="2876550"/>
          <p14:tracePt t="31521" x="1873250" y="2870200"/>
          <p14:tracePt t="31531" x="1873250" y="2863850"/>
          <p14:tracePt t="31543" x="1866900" y="2857500"/>
          <p14:tracePt t="31560" x="1854200" y="2838450"/>
          <p14:tracePt t="31577" x="1847850" y="2819400"/>
          <p14:tracePt t="31593" x="1847850" y="2794000"/>
          <p14:tracePt t="31610" x="1847850" y="2774950"/>
          <p14:tracePt t="31627" x="1847850" y="2755900"/>
          <p14:tracePt t="31643" x="1854200" y="2743200"/>
          <p14:tracePt t="31660" x="1866900" y="2730500"/>
          <p14:tracePt t="31677" x="1905000" y="2698750"/>
          <p14:tracePt t="31693" x="1936750" y="2686050"/>
          <p14:tracePt t="31710" x="1981200" y="2679700"/>
          <p14:tracePt t="31727" x="2019300" y="2686050"/>
          <p14:tracePt t="31743" x="2044700" y="2705100"/>
          <p14:tracePt t="31760" x="2089150" y="2749550"/>
          <p14:tracePt t="31777" x="2101850" y="2768600"/>
          <p14:tracePt t="31793" x="2127250" y="2800350"/>
          <p14:tracePt t="31810" x="2146300" y="2832100"/>
          <p14:tracePt t="31814" x="2152650" y="2851150"/>
          <p14:tracePt t="31827" x="2165350" y="2857500"/>
          <p14:tracePt t="31843" x="2203450" y="2901950"/>
          <p14:tracePt t="31860" x="2228850" y="2921000"/>
          <p14:tracePt t="31877" x="2286000" y="2952750"/>
          <p14:tracePt t="31893" x="2311400" y="2965450"/>
          <p14:tracePt t="31910" x="2355850" y="2971800"/>
          <p14:tracePt t="31911" x="2374900" y="2971800"/>
          <p14:tracePt t="31927" x="2425700" y="2971800"/>
          <p14:tracePt t="31943" x="2495550" y="2952750"/>
          <p14:tracePt t="31960" x="2641600" y="2901950"/>
          <p14:tracePt t="31976" x="2743200" y="2863850"/>
          <p14:tracePt t="31993" x="2819400" y="2832100"/>
          <p14:tracePt t="32010" x="2870200" y="2794000"/>
          <p14:tracePt t="32026" x="2895600" y="2787650"/>
          <p14:tracePt t="32043" x="2901950" y="2774950"/>
          <p14:tracePt t="32060" x="2908300" y="2774950"/>
          <p14:tracePt t="32077" x="2908300" y="2768600"/>
          <p14:tracePt t="32093" x="2895600" y="2730500"/>
          <p14:tracePt t="32110" x="2870200" y="2692400"/>
          <p14:tracePt t="32127" x="2781300" y="2622550"/>
          <p14:tracePt t="32144" x="2692400" y="2578100"/>
          <p14:tracePt t="32160" x="2584450" y="2527300"/>
          <p14:tracePt t="32177" x="2419350" y="2489200"/>
          <p14:tracePt t="32194" x="2311400" y="2482850"/>
          <p14:tracePt t="32210" x="2127250" y="2476500"/>
          <p14:tracePt t="32227" x="2019300" y="2489200"/>
          <p14:tracePt t="32244" x="1949450" y="2520950"/>
          <p14:tracePt t="32260" x="1866900" y="2546350"/>
          <p14:tracePt t="32277" x="1835150" y="2565400"/>
          <p14:tracePt t="32293" x="1803400" y="2584450"/>
          <p14:tracePt t="32310" x="1778000" y="2622550"/>
          <p14:tracePt t="32327" x="1765300" y="2647950"/>
          <p14:tracePt t="32343" x="1758950" y="2686050"/>
          <p14:tracePt t="32360" x="1758950" y="2717800"/>
          <p14:tracePt t="32377" x="1765300" y="2762250"/>
          <p14:tracePt t="32394" x="1797050" y="2832100"/>
          <p14:tracePt t="32410" x="1828800" y="2863850"/>
          <p14:tracePt t="32427" x="1898650" y="2921000"/>
          <p14:tracePt t="32444" x="1981200" y="2965450"/>
          <p14:tracePt t="32460" x="2095500" y="2997200"/>
          <p14:tracePt t="32477" x="2286000" y="3009900"/>
          <p14:tracePt t="32493" x="2406650" y="3003550"/>
          <p14:tracePt t="32510" x="2635250" y="2971800"/>
          <p14:tracePt t="32527" x="2762250" y="2933700"/>
          <p14:tracePt t="32544" x="2901950" y="2876550"/>
          <p14:tracePt t="32560" x="2959100" y="2851150"/>
          <p14:tracePt t="32577" x="2984500" y="2825750"/>
          <p14:tracePt t="32593" x="3016250" y="2787650"/>
          <p14:tracePt t="32610" x="3028950" y="2762250"/>
          <p14:tracePt t="32627" x="3041650" y="2749550"/>
          <p14:tracePt t="32643" x="3041650" y="2724150"/>
          <p14:tracePt t="32660" x="3041650" y="2705100"/>
          <p14:tracePt t="32677" x="3022600" y="2660650"/>
          <p14:tracePt t="32693" x="3003550" y="2628900"/>
          <p14:tracePt t="32710" x="2965450" y="2590800"/>
          <p14:tracePt t="32727" x="2882900" y="2559050"/>
          <p14:tracePt t="32743" x="2813050" y="2546350"/>
          <p14:tracePt t="32760" x="2667000" y="2546350"/>
          <p14:tracePt t="32777" x="2578100" y="2546350"/>
          <p14:tracePt t="32794" x="2501900" y="2559050"/>
          <p14:tracePt t="32810" x="2393950" y="2590800"/>
          <p14:tracePt t="32827" x="2343150" y="2609850"/>
          <p14:tracePt t="32843" x="2298700" y="2635250"/>
          <p14:tracePt t="32860" x="2260600" y="2660650"/>
          <p14:tracePt t="32877" x="2247900" y="2673350"/>
          <p14:tracePt t="32893" x="2235200" y="2692400"/>
          <p14:tracePt t="32910" x="2228850" y="2698750"/>
          <p14:tracePt t="32927" x="2222500" y="2698750"/>
          <p14:tracePt t="32943" x="2222500" y="2717800"/>
          <p14:tracePt t="32960" x="2222500" y="2724150"/>
          <p14:tracePt t="32977" x="2222500" y="2736850"/>
          <p14:tracePt t="32993" x="2222500" y="2749550"/>
          <p14:tracePt t="33010" x="2222500" y="2755900"/>
          <p14:tracePt t="33043" x="2222500" y="2762250"/>
          <p14:tracePt t="33116" x="2222500" y="2768600"/>
          <p14:tracePt t="33171" x="2222500" y="2774950"/>
          <p14:tracePt t="33193" x="2228850" y="2774950"/>
          <p14:tracePt t="33205" x="2228850" y="2781300"/>
          <p14:tracePt t="33214" x="2247900" y="2787650"/>
          <p14:tracePt t="33227" x="2279650" y="2787650"/>
          <p14:tracePt t="33244" x="2336800" y="2787650"/>
          <p14:tracePt t="33260" x="2413000" y="2774950"/>
          <p14:tracePt t="33277" x="2609850" y="2762250"/>
          <p14:tracePt t="33293" x="2768600" y="2762250"/>
          <p14:tracePt t="33310" x="2990850" y="2774950"/>
          <p14:tracePt t="33327" x="3130550" y="2781300"/>
          <p14:tracePt t="33343" x="3251200" y="2794000"/>
          <p14:tracePt t="33360" x="3359150" y="2800350"/>
          <p14:tracePt t="33377" x="3384550" y="2800350"/>
          <p14:tracePt t="33393" x="3416300" y="2800350"/>
          <p14:tracePt t="33410" x="3429000" y="2800350"/>
          <p14:tracePt t="33427" x="3435350" y="2787650"/>
          <p14:tracePt t="33443" x="3435350" y="2781300"/>
          <p14:tracePt t="33460" x="3435350" y="2762250"/>
          <p14:tracePt t="33477" x="3429000" y="2736850"/>
          <p14:tracePt t="33494" x="3403600" y="2711450"/>
          <p14:tracePt t="33510" x="3378200" y="2686050"/>
          <p14:tracePt t="33527" x="3295650" y="2654300"/>
          <p14:tracePt t="33544" x="3232150" y="2616200"/>
          <p14:tracePt t="33560" x="3175000" y="2597150"/>
          <p14:tracePt t="33577" x="3073400" y="2578100"/>
          <p14:tracePt t="33593" x="2990850" y="2571750"/>
          <p14:tracePt t="33610" x="2851150" y="2571750"/>
          <p14:tracePt t="33627" x="2768600" y="2578100"/>
          <p14:tracePt t="33643" x="2692400" y="2578100"/>
          <p14:tracePt t="33660" x="2590800" y="2584450"/>
          <p14:tracePt t="33677" x="2578100" y="2590800"/>
          <p14:tracePt t="33693" x="2457450" y="2622550"/>
          <p14:tracePt t="33710" x="2413000" y="2628900"/>
          <p14:tracePt t="33727" x="2387600" y="2641600"/>
          <p14:tracePt t="33744" x="2362200" y="2654300"/>
          <p14:tracePt t="33760" x="2349500" y="2660650"/>
          <p14:tracePt t="33777" x="2343150" y="2673350"/>
          <p14:tracePt t="33794" x="2330450" y="2673350"/>
          <p14:tracePt t="33810" x="2330450" y="2692400"/>
          <p14:tracePt t="33827" x="2330450" y="2705100"/>
          <p14:tracePt t="33844" x="2330450" y="2730500"/>
          <p14:tracePt t="33860" x="2330450" y="2774950"/>
          <p14:tracePt t="33877" x="2343150" y="2806700"/>
          <p14:tracePt t="33894" x="2362200" y="2838450"/>
          <p14:tracePt t="33910" x="2406650" y="2882900"/>
          <p14:tracePt t="33927" x="2444750" y="2901950"/>
          <p14:tracePt t="33943" x="2514600" y="2940050"/>
          <p14:tracePt t="33960" x="2571750" y="2952750"/>
          <p14:tracePt t="33977" x="2641600" y="2971800"/>
          <p14:tracePt t="33993" x="2781300" y="2978150"/>
          <p14:tracePt t="34010" x="2870200" y="2978150"/>
          <p14:tracePt t="34027" x="3003550" y="2946400"/>
          <p14:tracePt t="34043" x="3054350" y="2933700"/>
          <p14:tracePt t="34060" x="3086100" y="2921000"/>
          <p14:tracePt t="34077" x="3130550" y="2908300"/>
          <p14:tracePt t="34093" x="3149600" y="2895600"/>
          <p14:tracePt t="34110" x="3162300" y="2876550"/>
          <p14:tracePt t="34127" x="3168650" y="2863850"/>
          <p14:tracePt t="34143" x="3175000" y="2857500"/>
          <p14:tracePt t="34177" x="3175000" y="2851150"/>
          <p14:tracePt t="34193" x="3168650" y="2838450"/>
          <p14:tracePt t="34210" x="3149600" y="2813050"/>
          <p14:tracePt t="34227" x="3117850" y="2781300"/>
          <p14:tracePt t="34243" x="3054350" y="2730500"/>
          <p14:tracePt t="34260" x="3016250" y="2711450"/>
          <p14:tracePt t="34277" x="2959100" y="2692400"/>
          <p14:tracePt t="34293" x="2921000" y="2686050"/>
          <p14:tracePt t="34310" x="2870200" y="2686050"/>
          <p14:tracePt t="34314" x="2851150" y="2686050"/>
          <p14:tracePt t="34327" x="2806700" y="2698750"/>
          <p14:tracePt t="34344" x="2768600" y="2711450"/>
          <p14:tracePt t="34360" x="2743200" y="2724150"/>
          <p14:tracePt t="34377" x="2711450" y="2743200"/>
          <p14:tracePt t="34394" x="2698750" y="2749550"/>
          <p14:tracePt t="34410" x="2692400" y="2755900"/>
          <p14:tracePt t="34542" x="2686050" y="2755900"/>
          <p14:tracePt t="34793" x="2686050" y="2749550"/>
          <p14:tracePt t="35378" x="2686050" y="2755900"/>
          <p14:tracePt t="35391" x="2692400" y="2768600"/>
          <p14:tracePt t="35400" x="2698750" y="2781300"/>
          <p14:tracePt t="35414" x="2724150" y="2819400"/>
          <p14:tracePt t="35460" x="2971800" y="3149600"/>
          <p14:tracePt t="35510" x="3219450" y="3422650"/>
          <p14:tracePt t="35527" x="3282950" y="3486150"/>
          <p14:tracePt t="35544" x="3340100" y="3536950"/>
          <p14:tracePt t="35560" x="3416300" y="3606800"/>
          <p14:tracePt t="35577" x="3454400" y="3632200"/>
          <p14:tracePt t="35594" x="3486150" y="3663950"/>
          <p14:tracePt t="35610" x="3492500" y="3663950"/>
          <p14:tracePt t="35627" x="3492500" y="3670300"/>
          <p14:tracePt t="35643" x="3498850" y="3670300"/>
          <p14:tracePt t="35660" x="3505200" y="3670300"/>
          <p14:tracePt t="35677" x="3511550" y="3657600"/>
          <p14:tracePt t="35694" x="3517900" y="3651250"/>
          <p14:tracePt t="35710" x="3524250" y="3638550"/>
          <p14:tracePt t="35727" x="3530600" y="3606800"/>
          <p14:tracePt t="35744" x="3536950" y="3587750"/>
          <p14:tracePt t="35760" x="3549650" y="3562350"/>
          <p14:tracePt t="35777" x="3549650" y="3549650"/>
          <p14:tracePt t="35810" x="3549650" y="3536950"/>
          <p14:tracePt t="35827" x="3549650" y="3530600"/>
          <p14:tracePt t="35850" x="3549650" y="3524250"/>
          <p14:tracePt t="35860" x="3549650" y="3517900"/>
          <p14:tracePt t="35877" x="3543300" y="3511550"/>
          <p14:tracePt t="35894" x="3517900" y="3492500"/>
          <p14:tracePt t="35910" x="3498850" y="3486150"/>
          <p14:tracePt t="35927" x="3473450" y="3486150"/>
          <p14:tracePt t="35944" x="3429000" y="3473450"/>
          <p14:tracePt t="35960" x="3390900" y="3460750"/>
          <p14:tracePt t="35977" x="3321050" y="3435350"/>
          <p14:tracePt t="35993" x="3289300" y="3416300"/>
          <p14:tracePt t="36010" x="3251200" y="3409950"/>
          <p14:tracePt t="36027" x="3206750" y="3397250"/>
          <p14:tracePt t="36043" x="3168650" y="3384550"/>
          <p14:tracePt t="36060" x="3086100" y="3359150"/>
          <p14:tracePt t="36077" x="3003550" y="3327400"/>
          <p14:tracePt t="36093" x="2914650" y="3302000"/>
          <p14:tracePt t="36110" x="2787650" y="3276600"/>
          <p14:tracePt t="36127" x="2730500" y="3263900"/>
          <p14:tracePt t="36143" x="2673350" y="3257550"/>
          <p14:tracePt t="36160" x="2641600" y="3257550"/>
          <p14:tracePt t="36177" x="2603500" y="3257550"/>
          <p14:tracePt t="36193" x="2578100" y="3257550"/>
          <p14:tracePt t="36210" x="2565400" y="3263900"/>
          <p14:tracePt t="36227" x="2552700" y="3263900"/>
          <p14:tracePt t="36243" x="2546350" y="3263900"/>
          <p14:tracePt t="36260" x="2540000" y="3276600"/>
          <p14:tracePt t="36277" x="2527300" y="3289300"/>
          <p14:tracePt t="36293" x="2520950" y="3308350"/>
          <p14:tracePt t="36310" x="2514600" y="3340100"/>
          <p14:tracePt t="36327" x="2514600" y="3365500"/>
          <p14:tracePt t="36343" x="2514600" y="3403600"/>
          <p14:tracePt t="36360" x="2520950" y="3454400"/>
          <p14:tracePt t="36377" x="2546350" y="3498850"/>
          <p14:tracePt t="36393" x="2590800" y="3536950"/>
          <p14:tracePt t="36410" x="2635250" y="3568700"/>
          <p14:tracePt t="36427" x="2673350" y="3594100"/>
          <p14:tracePt t="36443" x="2736850" y="3632200"/>
          <p14:tracePt t="36460" x="2787650" y="3651250"/>
          <p14:tracePt t="36477" x="2870200" y="3670300"/>
          <p14:tracePt t="36493" x="2927350" y="3683000"/>
          <p14:tracePt t="36510" x="2984500" y="3689350"/>
          <p14:tracePt t="36527" x="3067050" y="3695700"/>
          <p14:tracePt t="36543" x="3111500" y="3689350"/>
          <p14:tracePt t="36560" x="3155950" y="3670300"/>
          <p14:tracePt t="36577" x="3175000" y="3663950"/>
          <p14:tracePt t="36593" x="3194050" y="3644900"/>
          <p14:tracePt t="36610" x="3219450" y="3625850"/>
          <p14:tracePt t="36627" x="3225800" y="3619500"/>
          <p14:tracePt t="36643" x="3238500" y="3600450"/>
          <p14:tracePt t="36660" x="3251200" y="3581400"/>
          <p14:tracePt t="36677" x="3257550" y="3568700"/>
          <p14:tracePt t="36694" x="3282950" y="3549650"/>
          <p14:tracePt t="36710" x="3302000" y="3536950"/>
          <p14:tracePt t="36727" x="3321050" y="3536950"/>
          <p14:tracePt t="36743" x="3346450" y="3524250"/>
          <p14:tracePt t="36761" x="3365500" y="3511550"/>
          <p14:tracePt t="36777" x="3384550" y="3511550"/>
          <p14:tracePt t="36793" x="3390900" y="3511550"/>
          <p14:tracePt t="36810" x="3397250" y="3511550"/>
          <p14:tracePt t="36827" x="3403600" y="3505200"/>
          <p14:tracePt t="36844" x="3403600" y="3498850"/>
          <p14:tracePt t="36860" x="3409950" y="3498850"/>
          <p14:tracePt t="36902" x="3416300" y="3498850"/>
          <p14:tracePt t="36992" x="3416300" y="3492500"/>
          <p14:tracePt t="37382" x="3416300" y="3498850"/>
          <p14:tracePt t="37618" x="3416300" y="3505200"/>
          <p14:tracePt t="37736" x="3409950" y="3505200"/>
          <p14:tracePt t="37758" x="3409950" y="3517900"/>
          <p14:tracePt t="37765" x="3403600" y="3517900"/>
          <p14:tracePt t="37777" x="3403600" y="3524250"/>
          <p14:tracePt t="37794" x="3397250" y="3556000"/>
          <p14:tracePt t="38380" x="3390900" y="3556000"/>
          <p14:tracePt t="38386" x="3378200" y="3543300"/>
          <p14:tracePt t="38394" x="3359150" y="3524250"/>
          <p14:tracePt t="38412" x="3340100" y="3511550"/>
          <p14:tracePt t="38460" x="3181350" y="3390900"/>
          <p14:tracePt t="38510" x="2952750" y="3257550"/>
          <p14:tracePt t="38560" x="2755900" y="3124200"/>
          <p14:tracePt t="38577" x="2686050" y="3111500"/>
          <p14:tracePt t="38594" x="2635250" y="3092450"/>
          <p14:tracePt t="38610" x="2559050" y="3079750"/>
          <p14:tracePt t="38627" x="2514600" y="3067050"/>
          <p14:tracePt t="38644" x="2438400" y="3060700"/>
          <p14:tracePt t="38661" x="2393950" y="3054350"/>
          <p14:tracePt t="38678" x="2355850" y="3048000"/>
          <p14:tracePt t="38694" x="2298700" y="3041650"/>
          <p14:tracePt t="38710" x="2247900" y="3035300"/>
          <p14:tracePt t="38727" x="2203450" y="3028950"/>
          <p14:tracePt t="38744" x="2159000" y="3022600"/>
          <p14:tracePt t="38761" x="2139950" y="3022600"/>
          <p14:tracePt t="38794" x="2133600" y="3022600"/>
          <p14:tracePt t="38838" x="2133600" y="3028950"/>
          <p14:tracePt t="38852" x="2120900" y="3035300"/>
          <p14:tracePt t="38860" x="2114550" y="3054350"/>
          <p14:tracePt t="38877" x="2101850" y="3079750"/>
          <p14:tracePt t="38894" x="2082800" y="3124200"/>
          <p14:tracePt t="38911" x="2076450" y="3194050"/>
          <p14:tracePt t="38927" x="2070100" y="3238500"/>
          <p14:tracePt t="38944" x="2070100" y="3295650"/>
          <p14:tracePt t="38960" x="2076450" y="3321050"/>
          <p14:tracePt t="38977" x="2101850" y="3346450"/>
          <p14:tracePt t="38994" x="2171700" y="3378200"/>
          <p14:tracePt t="39011" x="2235200" y="3409950"/>
          <p14:tracePt t="39027" x="2343150" y="3448050"/>
          <p14:tracePt t="39044" x="2419350" y="3467100"/>
          <p14:tracePt t="39060" x="2533650" y="3498850"/>
          <p14:tracePt t="39077" x="2635250" y="3511550"/>
          <p14:tracePt t="39094" x="2717800" y="3511550"/>
          <p14:tracePt t="39110" x="2832100" y="3505200"/>
          <p14:tracePt t="39127" x="2889250" y="3498850"/>
          <p14:tracePt t="39144" x="2940050" y="3486150"/>
          <p14:tracePt t="39161" x="3003550" y="3473450"/>
          <p14:tracePt t="39177" x="3048000" y="3454400"/>
          <p14:tracePt t="39194" x="3079750" y="3435350"/>
          <p14:tracePt t="39210" x="3098800" y="3422650"/>
          <p14:tracePt t="39227" x="3105150" y="3409950"/>
          <p14:tracePt t="39244" x="3117850" y="3390900"/>
          <p14:tracePt t="39261" x="3117850" y="3378200"/>
          <p14:tracePt t="39277" x="3117850" y="3365500"/>
          <p14:tracePt t="39294" x="3111500" y="3359150"/>
          <p14:tracePt t="39310" x="3079750" y="3333750"/>
          <p14:tracePt t="39314" x="3073400" y="3333750"/>
          <p14:tracePt t="39327" x="3048000" y="3308350"/>
          <p14:tracePt t="39344" x="3022600" y="3289300"/>
          <p14:tracePt t="39360" x="2984500" y="3270250"/>
          <p14:tracePt t="39377" x="2933700" y="3232150"/>
          <p14:tracePt t="39394" x="2889250" y="3213100"/>
          <p14:tracePt t="39411" x="2825750" y="3194050"/>
          <p14:tracePt t="39427" x="2768600" y="3194050"/>
          <p14:tracePt t="39444" x="2686050" y="3187700"/>
          <p14:tracePt t="39460" x="2628900" y="3187700"/>
          <p14:tracePt t="39477" x="2565400" y="3187700"/>
          <p14:tracePt t="39494" x="2489200" y="3187700"/>
          <p14:tracePt t="39510" x="2438400" y="3187700"/>
          <p14:tracePt t="39527" x="2374900" y="3200400"/>
          <p14:tracePt t="39544" x="2336800" y="3206750"/>
          <p14:tracePt t="39560" x="2311400" y="3213100"/>
          <p14:tracePt t="39577" x="2292350" y="3225800"/>
          <p14:tracePt t="39594" x="2279650" y="3225800"/>
          <p14:tracePt t="39610" x="2266950" y="3232150"/>
          <p14:tracePt t="39627" x="2266950" y="3238500"/>
          <p14:tracePt t="39673" x="2266950" y="3244850"/>
          <p14:tracePt t="39687" x="2260600" y="3251200"/>
          <p14:tracePt t="39694" x="2247900" y="3263900"/>
          <p14:tracePt t="39710" x="2228850" y="3295650"/>
          <p14:tracePt t="39727" x="2222500" y="3321050"/>
          <p14:tracePt t="39744" x="2203450" y="3352800"/>
          <p14:tracePt t="39761" x="2203450" y="3371850"/>
          <p14:tracePt t="39777" x="2203450" y="3384550"/>
          <p14:tracePt t="39794" x="2203450" y="3397250"/>
          <p14:tracePt t="39811" x="2203450" y="3409950"/>
          <p14:tracePt t="39814" x="2209800" y="3416300"/>
          <p14:tracePt t="39827" x="2216150" y="3429000"/>
          <p14:tracePt t="39844" x="2241550" y="3454400"/>
          <p14:tracePt t="39861" x="2273300" y="3467100"/>
          <p14:tracePt t="39877" x="2349500" y="3498850"/>
          <p14:tracePt t="39894" x="2400300" y="3505200"/>
          <p14:tracePt t="39910" x="2463800" y="3517900"/>
          <p14:tracePt t="39927" x="2508250" y="3524250"/>
          <p14:tracePt t="39944" x="2533650" y="3530600"/>
          <p14:tracePt t="39961" x="2565400" y="3530600"/>
          <p14:tracePt t="39977" x="2578100" y="3530600"/>
          <p14:tracePt t="39994" x="2603500" y="3530600"/>
          <p14:tracePt t="40011" x="2609850" y="3530600"/>
          <p14:tracePt t="40027" x="2628900" y="3530600"/>
          <p14:tracePt t="40044" x="2628900" y="3524250"/>
          <p14:tracePt t="40077" x="2635250" y="3517900"/>
          <p14:tracePt t="42035" x="2641600" y="3517900"/>
          <p14:tracePt t="42042" x="2647950" y="3517900"/>
          <p14:tracePt t="42062" x="2647950" y="3524250"/>
          <p14:tracePt t="42091" x="2654300" y="3524250"/>
          <p14:tracePt t="42109" x="2660650" y="3524250"/>
          <p14:tracePt t="42125" x="2660650" y="3530600"/>
          <p14:tracePt t="42160" x="2673350" y="3536950"/>
          <p14:tracePt t="42211" x="2679700" y="3536950"/>
          <p14:tracePt t="43023" x="2679700" y="3530600"/>
          <p14:tracePt t="43044" x="2667000" y="3530600"/>
          <p14:tracePt t="43069" x="2647950" y="3530600"/>
          <p14:tracePt t="43079" x="2616200" y="3524250"/>
          <p14:tracePt t="43094" x="2501900" y="3524250"/>
          <p14:tracePt t="43111" x="2349500" y="3511550"/>
          <p14:tracePt t="43161" x="1771650" y="3498850"/>
          <p14:tracePt t="43210" x="1517650" y="3511550"/>
          <p14:tracePt t="43260" x="1498600" y="3511550"/>
          <p14:tracePt t="43297" x="1504950" y="3511550"/>
          <p14:tracePt t="43311" x="1511300" y="3511550"/>
          <p14:tracePt t="43327" x="1530350" y="3498850"/>
          <p14:tracePt t="43344" x="1644650" y="3460750"/>
          <p14:tracePt t="43361" x="1765300" y="3441700"/>
          <p14:tracePt t="43377" x="1911350" y="3397250"/>
          <p14:tracePt t="43394" x="2178050" y="3352800"/>
          <p14:tracePt t="43411" x="2368550" y="3346450"/>
          <p14:tracePt t="43427" x="2641600" y="3352800"/>
          <p14:tracePt t="43444" x="2800350" y="3371850"/>
          <p14:tracePt t="43461" x="2933700" y="3397250"/>
          <p14:tracePt t="43477" x="3048000" y="3416300"/>
          <p14:tracePt t="43494" x="3073400" y="3416300"/>
          <p14:tracePt t="43511" x="3086100" y="3416300"/>
          <p14:tracePt t="43547" x="3092450" y="3416300"/>
          <p14:tracePt t="43561" x="3098800" y="3416300"/>
          <p14:tracePt t="45336" x="3086100" y="3422650"/>
          <p14:tracePt t="45343" x="3054350" y="3441700"/>
          <p14:tracePt t="45353" x="3003550" y="3473450"/>
          <p14:tracePt t="45362" x="2965450" y="3511550"/>
          <p14:tracePt t="45379" x="2863850" y="3575050"/>
          <p14:tracePt t="45395" x="2667000" y="3695700"/>
          <p14:tracePt t="45444" x="2095500" y="3937000"/>
          <p14:tracePt t="45494" x="1600200" y="4025900"/>
          <p14:tracePt t="45544" x="1320800" y="4051300"/>
          <p14:tracePt t="45561" x="1263650" y="4057650"/>
          <p14:tracePt t="45577" x="1231900" y="4057650"/>
          <p14:tracePt t="45594" x="1200150" y="4057650"/>
          <p14:tracePt t="45611" x="1193800" y="4064000"/>
          <p14:tracePt t="45627" x="1181100" y="4064000"/>
          <p14:tracePt t="45644" x="1168400" y="4076700"/>
          <p14:tracePt t="45661" x="1162050" y="4089400"/>
          <p14:tracePt t="45677" x="1136650" y="4108450"/>
          <p14:tracePt t="45694" x="1117600" y="4140200"/>
          <p14:tracePt t="45711" x="1098550" y="4171950"/>
          <p14:tracePt t="45727" x="1054100" y="4235450"/>
          <p14:tracePt t="45744" x="1016000" y="4292600"/>
          <p14:tracePt t="45761" x="927100" y="4375150"/>
          <p14:tracePt t="45777" x="850900" y="4445000"/>
          <p14:tracePt t="45794" x="787400" y="4489450"/>
          <p14:tracePt t="45811" x="723900" y="4521200"/>
          <p14:tracePt t="45827" x="698500" y="4521200"/>
          <p14:tracePt t="45844" x="673100" y="4521200"/>
          <p14:tracePt t="45861" x="666750" y="4521200"/>
          <p14:tracePt t="45877" x="660400" y="4521200"/>
          <p14:tracePt t="45911" x="660400" y="4514850"/>
          <p14:tracePt t="45948" x="660400" y="4508500"/>
          <p14:tracePt t="45962" x="660400" y="4502150"/>
          <p14:tracePt t="45983" x="660400" y="4495800"/>
          <p14:tracePt t="45999" x="660400" y="4483100"/>
          <p14:tracePt t="46011" x="666750" y="4464050"/>
          <p14:tracePt t="46024" x="685800" y="4438650"/>
          <p14:tracePt t="46044" x="704850" y="4413250"/>
          <p14:tracePt t="46061" x="755650" y="4368800"/>
          <p14:tracePt t="46077" x="812800" y="4337050"/>
          <p14:tracePt t="46094" x="939800" y="4298950"/>
          <p14:tracePt t="46110" x="1016000" y="4286250"/>
          <p14:tracePt t="46127" x="1098550" y="4279900"/>
          <p14:tracePt t="46144" x="1238250" y="4279900"/>
          <p14:tracePt t="46161" x="1377950" y="4279900"/>
          <p14:tracePt t="46177" x="1562100" y="4305300"/>
          <p14:tracePt t="46194" x="1670050" y="4318000"/>
          <p14:tracePt t="46211" x="1778000" y="4337050"/>
          <p14:tracePt t="46227" x="1968500" y="4349750"/>
          <p14:tracePt t="46244" x="2089150" y="4368800"/>
          <p14:tracePt t="46261" x="2190750" y="4381500"/>
          <p14:tracePt t="46277" x="2298700" y="4394200"/>
          <p14:tracePt t="46294" x="2355850" y="4400550"/>
          <p14:tracePt t="46311" x="2419350" y="4413250"/>
          <p14:tracePt t="46327" x="2438400" y="4413250"/>
          <p14:tracePt t="46344" x="2444750" y="4413250"/>
          <p14:tracePt t="46429" x="2451100" y="4413250"/>
          <p14:tracePt t="47020" x="2457450" y="4413250"/>
          <p14:tracePt t="47027" x="2463800" y="4413250"/>
          <p14:tracePt t="47044" x="2482850" y="4413250"/>
          <p14:tracePt t="47063" x="2495550" y="4406900"/>
          <p14:tracePt t="47078" x="2501900" y="4400550"/>
          <p14:tracePt t="47144" x="2508250" y="4400550"/>
          <p14:tracePt t="47231" x="2514600" y="4394200"/>
          <p14:tracePt t="47244" x="2520950" y="4387850"/>
          <p14:tracePt t="47261" x="2527300" y="4375150"/>
          <p14:tracePt t="47277" x="2540000" y="4356100"/>
          <p14:tracePt t="47294" x="2552700" y="4343400"/>
          <p14:tracePt t="47311" x="2559050" y="4343400"/>
          <p14:tracePt t="47314" x="2565400" y="4337050"/>
          <p14:tracePt t="47327" x="2565400" y="4330700"/>
          <p14:tracePt t="47344" x="2578100" y="4324350"/>
          <p14:tracePt t="47361" x="2584450" y="4318000"/>
          <p14:tracePt t="47378" x="2590800" y="4311650"/>
          <p14:tracePt t="47394" x="2597150" y="4311650"/>
          <p14:tracePt t="47521" x="2597150" y="4318000"/>
          <p14:tracePt t="47543" x="2590800" y="4318000"/>
          <p14:tracePt t="47550" x="2584450" y="4324350"/>
          <p14:tracePt t="47561" x="2571750" y="4324350"/>
          <p14:tracePt t="47577" x="2527300" y="4324350"/>
          <p14:tracePt t="47594" x="2463800" y="4324350"/>
          <p14:tracePt t="47611" x="2374900" y="4311650"/>
          <p14:tracePt t="47627" x="2222500" y="4298950"/>
          <p14:tracePt t="47644" x="2152650" y="4286250"/>
          <p14:tracePt t="47661" x="2057400" y="4254500"/>
          <p14:tracePt t="47678" x="2006600" y="4235450"/>
          <p14:tracePt t="47694" x="1962150" y="4216400"/>
          <p14:tracePt t="47711" x="1905000" y="4203700"/>
          <p14:tracePt t="47727" x="1873250" y="4184650"/>
          <p14:tracePt t="47744" x="1835150" y="4171950"/>
          <p14:tracePt t="47761" x="1816100" y="4165600"/>
          <p14:tracePt t="47778" x="1803400" y="4159250"/>
          <p14:tracePt t="47794" x="1790700" y="4146550"/>
          <p14:tracePt t="47811" x="1771650" y="4146550"/>
          <p14:tracePt t="47827" x="1746250" y="4133850"/>
          <p14:tracePt t="47844" x="1720850" y="4127500"/>
          <p14:tracePt t="47861" x="1682750" y="4114800"/>
          <p14:tracePt t="47877" x="1612900" y="4114800"/>
          <p14:tracePt t="47894" x="1568450" y="4114800"/>
          <p14:tracePt t="47911" x="1454150" y="4121150"/>
          <p14:tracePt t="47928" x="1371600" y="4133850"/>
          <p14:tracePt t="47944" x="1308100" y="4140200"/>
          <p14:tracePt t="47961" x="1244600" y="4146550"/>
          <p14:tracePt t="47977" x="1206500" y="4152900"/>
          <p14:tracePt t="47994" x="1162050" y="4159250"/>
          <p14:tracePt t="48011" x="1117600" y="4159250"/>
          <p14:tracePt t="48027" x="1092200" y="4159250"/>
          <p14:tracePt t="48044" x="1066800" y="4159250"/>
          <p14:tracePt t="48061" x="1060450" y="4165600"/>
          <p14:tracePt t="48127" x="1054100" y="4165600"/>
          <p14:tracePt t="48245" x="1060450" y="4159250"/>
          <p14:tracePt t="48259" x="1066800" y="4152900"/>
          <p14:tracePt t="48267" x="1079500" y="4146550"/>
          <p14:tracePt t="48277" x="1092200" y="4146550"/>
          <p14:tracePt t="48294" x="1130300" y="4140200"/>
          <p14:tracePt t="48311" x="1168400" y="4146550"/>
          <p14:tracePt t="48328" x="1200150" y="4152900"/>
          <p14:tracePt t="48344" x="1250950" y="4171950"/>
          <p14:tracePt t="48361" x="1282700" y="4191000"/>
          <p14:tracePt t="48377" x="1327150" y="4210050"/>
          <p14:tracePt t="48394" x="1352550" y="4222750"/>
          <p14:tracePt t="48411" x="1377950" y="4235450"/>
          <p14:tracePt t="48427" x="1403350" y="4241800"/>
          <p14:tracePt t="48444" x="1416050" y="4248150"/>
          <p14:tracePt t="48461" x="1441450" y="4260850"/>
          <p14:tracePt t="48477" x="1447800" y="4267200"/>
          <p14:tracePt t="48494" x="1460500" y="4273550"/>
          <p14:tracePt t="48511" x="1466850" y="4279900"/>
          <p14:tracePt t="48527" x="1473200" y="4279900"/>
          <p14:tracePt t="48566" x="1473200" y="4286250"/>
          <p14:tracePt t="48594" x="1473200" y="4292600"/>
          <p14:tracePt t="48656" x="1473200" y="4298950"/>
          <p14:tracePt t="48664" x="1460500" y="4298950"/>
          <p14:tracePt t="48670" x="1447800" y="4298950"/>
          <p14:tracePt t="48678" x="1441450" y="4298950"/>
          <p14:tracePt t="48694" x="1397000" y="4298950"/>
          <p14:tracePt t="48711" x="1352550" y="4298950"/>
          <p14:tracePt t="48727" x="1282700" y="4298950"/>
          <p14:tracePt t="48744" x="1238250" y="4298950"/>
          <p14:tracePt t="48761" x="1187450" y="4292600"/>
          <p14:tracePt t="48778" x="1162050" y="4286250"/>
          <p14:tracePt t="48794" x="1123950" y="4279900"/>
          <p14:tracePt t="48811" x="1104900" y="4279900"/>
          <p14:tracePt t="48829" x="1098550" y="4279900"/>
          <p14:tracePt t="48941" x="1104900" y="4279900"/>
          <p14:tracePt t="48948" x="1111250" y="4273550"/>
          <p14:tracePt t="48961" x="1117600" y="4273550"/>
          <p14:tracePt t="48978" x="1174750" y="4260850"/>
          <p14:tracePt t="48994" x="1231900" y="4248150"/>
          <p14:tracePt t="49011" x="1346200" y="4222750"/>
          <p14:tracePt t="49028" x="1435100" y="4203700"/>
          <p14:tracePt t="49044" x="1524000" y="4191000"/>
          <p14:tracePt t="49061" x="1625600" y="4178300"/>
          <p14:tracePt t="49078" x="1695450" y="4171950"/>
          <p14:tracePt t="49094" x="1758950" y="4165600"/>
          <p14:tracePt t="49111" x="1873250" y="4152900"/>
          <p14:tracePt t="49128" x="1968500" y="4146550"/>
          <p14:tracePt t="49144" x="2076450" y="4140200"/>
          <p14:tracePt t="49161" x="2127250" y="4133850"/>
          <p14:tracePt t="49177" x="2171700" y="4133850"/>
          <p14:tracePt t="49194" x="2197100" y="4146550"/>
          <p14:tracePt t="49211" x="2222500" y="4159250"/>
          <p14:tracePt t="49227" x="2235200" y="4159250"/>
          <p14:tracePt t="49244" x="2235200" y="4165600"/>
          <p14:tracePt t="49351" x="2235200" y="4171950"/>
          <p14:tracePt t="49400" x="2228850" y="4171950"/>
          <p14:tracePt t="49407" x="2216150" y="4171950"/>
          <p14:tracePt t="49415" x="2203450" y="4171950"/>
          <p14:tracePt t="49428" x="2190750" y="4171950"/>
          <p14:tracePt t="49444" x="2101850" y="4184650"/>
          <p14:tracePt t="49461" x="2012950" y="4184650"/>
          <p14:tracePt t="49477" x="1873250" y="4191000"/>
          <p14:tracePt t="49494" x="1784350" y="4191000"/>
          <p14:tracePt t="49511" x="1708150" y="4197350"/>
          <p14:tracePt t="49528" x="1644650" y="4197350"/>
          <p14:tracePt t="49544" x="1606550" y="4203700"/>
          <p14:tracePt t="49561" x="1549400" y="4210050"/>
          <p14:tracePt t="49578" x="1530350" y="4210050"/>
          <p14:tracePt t="49594" x="1517650" y="4210050"/>
          <p14:tracePt t="49611" x="1504950" y="4216400"/>
          <p14:tracePt t="49651" x="1498600" y="4216400"/>
          <p14:tracePt t="49658" x="1498600" y="4210050"/>
          <p14:tracePt t="50732" x="1504950" y="4210050"/>
          <p14:tracePt t="50754" x="1517650" y="4203700"/>
          <p14:tracePt t="50766" x="1530350" y="4203700"/>
          <p14:tracePt t="50778" x="1543050" y="4203700"/>
          <p14:tracePt t="50795" x="1581150" y="4203700"/>
          <p14:tracePt t="50812" x="1612900" y="4203700"/>
          <p14:tracePt t="50815" x="1631950" y="4203700"/>
          <p14:tracePt t="50861" x="1790700" y="4216400"/>
          <p14:tracePt t="50911" x="2070100" y="4235450"/>
          <p14:tracePt t="50961" x="2298700" y="4235450"/>
          <p14:tracePt t="50978" x="2368550" y="4229100"/>
          <p14:tracePt t="50994" x="2444750" y="4216400"/>
          <p14:tracePt t="51011" x="2489200" y="4216400"/>
          <p14:tracePt t="51028" x="2533650" y="4222750"/>
          <p14:tracePt t="51044" x="2584450" y="4241800"/>
          <p14:tracePt t="51061" x="2609850" y="4254500"/>
          <p14:tracePt t="51078" x="2635250" y="4260850"/>
          <p14:tracePt t="51095" x="2641600" y="4260850"/>
          <p14:tracePt t="51162" x="2647950" y="4260850"/>
          <p14:tracePt t="51189" x="2647950" y="4267200"/>
          <p14:tracePt t="51217" x="2647950" y="4273550"/>
          <p14:tracePt t="51232" x="2647950" y="4279900"/>
          <p14:tracePt t="51286" x="2641600" y="4286250"/>
          <p14:tracePt t="51294" x="2628900" y="4286250"/>
          <p14:tracePt t="51302" x="2622550" y="4286250"/>
          <p14:tracePt t="51311" x="2609850" y="4292600"/>
          <p14:tracePt t="51328" x="2565400" y="4298950"/>
          <p14:tracePt t="51345" x="2527300" y="4298950"/>
          <p14:tracePt t="51361" x="2482850" y="4298950"/>
          <p14:tracePt t="51378" x="2387600" y="4298950"/>
          <p14:tracePt t="51395" x="2298700" y="4279900"/>
          <p14:tracePt t="51411" x="2197100" y="4260850"/>
          <p14:tracePt t="51428" x="2019300" y="4216400"/>
          <p14:tracePt t="51444" x="1930400" y="4197350"/>
          <p14:tracePt t="51461" x="1809750" y="4171950"/>
          <p14:tracePt t="51478" x="1752600" y="4171950"/>
          <p14:tracePt t="51494" x="1714500" y="4165600"/>
          <p14:tracePt t="51511" x="1689100" y="4159250"/>
          <p14:tracePt t="51528" x="1682750" y="4159250"/>
          <p14:tracePt t="51879" x="1689100" y="4159250"/>
          <p14:tracePt t="51885" x="1695450" y="4159250"/>
          <p14:tracePt t="51894" x="1708150" y="4178300"/>
          <p14:tracePt t="51912" x="1739900" y="4197350"/>
          <p14:tracePt t="51930" x="1765300" y="4229100"/>
          <p14:tracePt t="51946" x="1816100" y="4273550"/>
          <p14:tracePt t="51963" x="1841500" y="4292600"/>
          <p14:tracePt t="51979" x="1879600" y="4324350"/>
          <p14:tracePt t="52028" x="1898650" y="4337050"/>
          <p14:tracePt t="52310" x="1905000" y="4324350"/>
          <p14:tracePt t="52319" x="1911350" y="4305300"/>
          <p14:tracePt t="52328" x="1917700" y="4279900"/>
          <p14:tracePt t="52346" x="1930400" y="4241800"/>
          <p14:tracePt t="52362" x="1962150" y="4203700"/>
          <p14:tracePt t="52411" x="2127250" y="4140200"/>
          <p14:tracePt t="52461" x="2305050" y="4191000"/>
          <p14:tracePt t="52511" x="2368550" y="4248150"/>
          <p14:tracePt t="52528" x="2368550" y="4260850"/>
          <p14:tracePt t="52544" x="2368550" y="4267200"/>
          <p14:tracePt t="52561" x="2355850" y="4279900"/>
          <p14:tracePt t="52578" x="2330450" y="4286250"/>
          <p14:tracePt t="52594" x="2317750" y="4292600"/>
          <p14:tracePt t="52611" x="2298700" y="4286250"/>
          <p14:tracePt t="52628" x="2286000" y="4279900"/>
          <p14:tracePt t="52644" x="2279650" y="4273550"/>
          <p14:tracePt t="52661" x="2273300" y="4260850"/>
          <p14:tracePt t="52678" x="2266950" y="4254500"/>
          <p14:tracePt t="52694" x="2266950" y="4241800"/>
          <p14:tracePt t="52711" x="2266950" y="4229100"/>
          <p14:tracePt t="52728" x="2273300" y="4210050"/>
          <p14:tracePt t="52744" x="2279650" y="4197350"/>
          <p14:tracePt t="52761" x="2292350" y="4184650"/>
          <p14:tracePt t="52778" x="2298700" y="4171950"/>
          <p14:tracePt t="52794" x="2311400" y="4165600"/>
          <p14:tracePt t="52811" x="2317750" y="4159250"/>
          <p14:tracePt t="52828" x="2324100" y="4159250"/>
          <p14:tracePt t="53683" x="2317750" y="4159250"/>
          <p14:tracePt t="53689" x="2298700" y="4171950"/>
          <p14:tracePt t="53697" x="2279650" y="4178300"/>
          <p14:tracePt t="53714" x="2260600" y="4184650"/>
          <p14:tracePt t="53732" x="2184400" y="4229100"/>
          <p14:tracePt t="53749" x="2127250" y="4267200"/>
          <p14:tracePt t="53770" x="1993900" y="4375150"/>
          <p14:tracePt t="53811" x="1809750" y="4572000"/>
          <p14:tracePt t="53861" x="1581150" y="4718050"/>
          <p14:tracePt t="53878" x="1473200" y="4756150"/>
          <p14:tracePt t="53894" x="1422400" y="4775200"/>
          <p14:tracePt t="53911" x="1365250" y="4787900"/>
          <p14:tracePt t="53928" x="1282700" y="4800600"/>
          <p14:tracePt t="53944" x="1225550" y="4800600"/>
          <p14:tracePt t="53961" x="1117600" y="4800600"/>
          <p14:tracePt t="53978" x="1066800" y="4800600"/>
          <p14:tracePt t="53994" x="1016000" y="4800600"/>
          <p14:tracePt t="54011" x="958850" y="4787900"/>
          <p14:tracePt t="54028" x="939800" y="4787900"/>
          <p14:tracePt t="54044" x="914400" y="4787900"/>
          <p14:tracePt t="54061" x="901700" y="4787900"/>
          <p14:tracePt t="54095" x="895350" y="4787900"/>
          <p14:tracePt t="54111" x="889000" y="4787900"/>
          <p14:tracePt t="54191" x="882650" y="4787900"/>
          <p14:tracePt t="54200" x="876300" y="4800600"/>
          <p14:tracePt t="54211" x="876300" y="4806950"/>
          <p14:tracePt t="54228" x="838200" y="4851400"/>
          <p14:tracePt t="54244" x="825500" y="4876800"/>
          <p14:tracePt t="54261" x="806450" y="4908550"/>
          <p14:tracePt t="54278" x="800100" y="4927600"/>
          <p14:tracePt t="54294" x="800100" y="4940300"/>
          <p14:tracePt t="54311" x="800100" y="4959350"/>
          <p14:tracePt t="54328" x="800100" y="4972050"/>
          <p14:tracePt t="54344" x="800100" y="4984750"/>
          <p14:tracePt t="54361" x="806450" y="4997450"/>
          <p14:tracePt t="54379" x="812800" y="5003800"/>
          <p14:tracePt t="54395" x="812800" y="5016500"/>
          <p14:tracePt t="54411" x="825500" y="5016500"/>
          <p14:tracePt t="54428" x="831850" y="5029200"/>
          <p14:tracePt t="54445" x="838200" y="5035550"/>
          <p14:tracePt t="54461" x="844550" y="5035550"/>
          <p14:tracePt t="54478" x="857250" y="5035550"/>
          <p14:tracePt t="54511" x="869950" y="5048250"/>
          <p14:tracePt t="54528" x="876300" y="5048250"/>
          <p14:tracePt t="54544" x="882650" y="5054600"/>
          <p14:tracePt t="54578" x="895350" y="5054600"/>
          <p14:tracePt t="54601" x="901700" y="5054600"/>
          <p14:tracePt t="54611" x="908050" y="5054600"/>
          <p14:tracePt t="54632" x="914400" y="5054600"/>
          <p14:tracePt t="54644" x="933450" y="5041900"/>
          <p14:tracePt t="54661" x="958850" y="5029200"/>
          <p14:tracePt t="54678" x="1003300" y="5016500"/>
          <p14:tracePt t="54694" x="1117600" y="4953000"/>
          <p14:tracePt t="54711" x="1231900" y="4914900"/>
          <p14:tracePt t="54728" x="1428750" y="4857750"/>
          <p14:tracePt t="54744" x="1581150" y="4832350"/>
          <p14:tracePt t="54761" x="1835150" y="4819650"/>
          <p14:tracePt t="54778" x="1993900" y="4813300"/>
          <p14:tracePt t="54795" x="2152650" y="4826000"/>
          <p14:tracePt t="54811" x="2432050" y="4870450"/>
          <p14:tracePt t="54828" x="2571750" y="4889500"/>
          <p14:tracePt t="54844" x="2711450" y="4921250"/>
          <p14:tracePt t="54861" x="2787650" y="4927600"/>
          <p14:tracePt t="54878" x="2832100" y="4933950"/>
          <p14:tracePt t="54894" x="2882900" y="4933950"/>
          <p14:tracePt t="54911" x="2908300" y="4933950"/>
          <p14:tracePt t="54928" x="2927350" y="4940300"/>
          <p14:tracePt t="55020" x="2927350" y="4946650"/>
          <p14:tracePt t="55054" x="2933700" y="4946650"/>
          <p14:tracePt t="56249" x="2927350" y="4946650"/>
          <p14:tracePt t="56256" x="2927350" y="4953000"/>
          <p14:tracePt t="56263" x="2921000" y="4953000"/>
          <p14:tracePt t="56279" x="2908300" y="4965700"/>
          <p14:tracePt t="56297" x="2889250" y="4965700"/>
          <p14:tracePt t="56313" x="2844800" y="4972050"/>
          <p14:tracePt t="56315" x="2819400" y="4972050"/>
          <p14:tracePt t="56335" x="2743200" y="4978400"/>
          <p14:tracePt t="56378" x="2609850" y="4972050"/>
          <p14:tracePt t="56428" x="2533650" y="4927600"/>
          <p14:tracePt t="56444" x="2514600" y="4914900"/>
          <p14:tracePt t="56461" x="2501900" y="4908550"/>
          <p14:tracePt t="56478" x="2501900" y="4902200"/>
          <p14:tracePt t="56495" x="2501900" y="4895850"/>
          <p14:tracePt t="56549" x="2501900" y="4889500"/>
          <p14:tracePt t="56577" x="2501900" y="4876800"/>
          <p14:tracePt t="56599" x="2501900" y="4870450"/>
          <p14:tracePt t="56604" x="2508250" y="4864100"/>
          <p14:tracePt t="56618" x="2514600" y="4857750"/>
          <p14:tracePt t="56628" x="2514600" y="4851400"/>
          <p14:tracePt t="56758" x="2520950" y="4851400"/>
          <p14:tracePt t="56766" x="2527300" y="4857750"/>
          <p14:tracePt t="56778" x="2527300" y="4864100"/>
          <p14:tracePt t="56795" x="2533650" y="4883150"/>
          <p14:tracePt t="56811" x="2533650" y="4914900"/>
          <p14:tracePt t="56813" x="2533650" y="4933950"/>
          <p14:tracePt t="56828" x="2533650" y="4978400"/>
          <p14:tracePt t="56845" x="2520950" y="5054600"/>
          <p14:tracePt t="56861" x="2482850" y="5162550"/>
          <p14:tracePt t="56878" x="2438400" y="5264150"/>
          <p14:tracePt t="56895" x="2381250" y="5372100"/>
          <p14:tracePt t="56911" x="2292350" y="5505450"/>
          <p14:tracePt t="56928" x="2235200" y="5588000"/>
          <p14:tracePt t="56945" x="2120900" y="5670550"/>
          <p14:tracePt t="56961" x="2044700" y="5708650"/>
          <p14:tracePt t="56978" x="1968500" y="5727700"/>
          <p14:tracePt t="56995" x="1803400" y="5746750"/>
          <p14:tracePt t="57011" x="1682750" y="5746750"/>
          <p14:tracePt t="57028" x="1524000" y="5727700"/>
          <p14:tracePt t="57045" x="1441450" y="5708650"/>
          <p14:tracePt t="57061" x="1377950" y="5676900"/>
          <p14:tracePt t="57078" x="1282700" y="5638800"/>
          <p14:tracePt t="57095" x="1225550" y="5619750"/>
          <p14:tracePt t="57111" x="1168400" y="5588000"/>
          <p14:tracePt t="57128" x="1143000" y="5575300"/>
          <p14:tracePt t="57144" x="1130300" y="5562600"/>
          <p14:tracePt t="57161" x="1123950" y="5556250"/>
          <p14:tracePt t="57178" x="1123950" y="5549900"/>
          <p14:tracePt t="57199" x="1123950" y="5543550"/>
          <p14:tracePt t="57211" x="1136650" y="5530850"/>
          <p14:tracePt t="57228" x="1168400" y="5511800"/>
          <p14:tracePt t="57245" x="1289050" y="5448300"/>
          <p14:tracePt t="57261" x="1377950" y="5416550"/>
          <p14:tracePt t="57278" x="1466850" y="5403850"/>
          <p14:tracePt t="57295" x="1600200" y="5410200"/>
          <p14:tracePt t="57311" x="1701800" y="5435600"/>
          <p14:tracePt t="57315" x="1746250" y="5441950"/>
          <p14:tracePt t="57328" x="1822450" y="5461000"/>
          <p14:tracePt t="57345" x="1885950" y="5492750"/>
          <p14:tracePt t="57362" x="1924050" y="5530850"/>
          <p14:tracePt t="57378" x="1955800" y="5568950"/>
          <p14:tracePt t="57395" x="1962150" y="5594350"/>
          <p14:tracePt t="57411" x="1968500" y="5619750"/>
          <p14:tracePt t="57428" x="1962150" y="5645150"/>
          <p14:tracePt t="57445" x="1936750" y="5670550"/>
          <p14:tracePt t="57461" x="1885950" y="5708650"/>
          <p14:tracePt t="57478" x="1835150" y="5727700"/>
          <p14:tracePt t="57495" x="1765300" y="5740400"/>
          <p14:tracePt t="57511" x="1676400" y="5740400"/>
          <p14:tracePt t="57528" x="1625600" y="5740400"/>
          <p14:tracePt t="57545" x="1581150" y="5715000"/>
          <p14:tracePt t="57561" x="1549400" y="5689600"/>
          <p14:tracePt t="57578" x="1536700" y="5638800"/>
          <p14:tracePt t="57595" x="1530350" y="5607050"/>
          <p14:tracePt t="57611" x="1530350" y="5588000"/>
          <p14:tracePt t="57628" x="1530350" y="5556250"/>
          <p14:tracePt t="57662" x="1530350" y="5549900"/>
          <p14:tracePt t="57678" x="1536700" y="5524500"/>
          <p14:tracePt t="57695" x="1555750" y="5511800"/>
          <p14:tracePt t="57711" x="1568450" y="5492750"/>
          <p14:tracePt t="57728" x="1574800" y="5492750"/>
          <p14:tracePt t="57745" x="1574800" y="5486400"/>
          <p14:tracePt t="57830" x="1562100" y="5492750"/>
          <p14:tracePt t="57836" x="1555750" y="5492750"/>
          <p14:tracePt t="57845" x="1543050" y="5505450"/>
          <p14:tracePt t="57862" x="1498600" y="5524500"/>
          <p14:tracePt t="57878" x="1416050" y="5543550"/>
          <p14:tracePt t="57895" x="1365250" y="5549900"/>
          <p14:tracePt t="57912" x="1314450" y="5549900"/>
          <p14:tracePt t="57928" x="1231900" y="5524500"/>
          <p14:tracePt t="57945" x="1200150" y="5499100"/>
          <p14:tracePt t="57961" x="1162050" y="5473700"/>
          <p14:tracePt t="57978" x="1149350" y="5448300"/>
          <p14:tracePt t="57995" x="1143000" y="5441950"/>
          <p14:tracePt t="58011" x="1143000" y="5410200"/>
          <p14:tracePt t="58028" x="1187450" y="5359400"/>
          <p14:tracePt t="58045" x="1327150" y="5194300"/>
          <p14:tracePt t="58061" x="1479550" y="5060950"/>
          <p14:tracePt t="58079" x="1625600" y="4972050"/>
          <p14:tracePt t="58095" x="1930400" y="4876800"/>
          <p14:tracePt t="58111" x="2127250" y="4857750"/>
          <p14:tracePt t="58128" x="2470150" y="4876800"/>
          <p14:tracePt t="58145" x="2724150" y="4933950"/>
          <p14:tracePt t="58161" x="2978150" y="5048250"/>
          <p14:tracePt t="58178" x="3302000" y="5264150"/>
          <p14:tracePt t="58195" x="3441700" y="5372100"/>
          <p14:tracePt t="58211" x="3549650" y="5486400"/>
          <p14:tracePt t="58228" x="3587750" y="5530850"/>
          <p14:tracePt t="58245" x="3594100" y="5549900"/>
          <p14:tracePt t="58261" x="3594100" y="5568950"/>
          <p14:tracePt t="58278" x="3581400" y="5588000"/>
          <p14:tracePt t="58295" x="3536950" y="5607050"/>
          <p14:tracePt t="58312" x="3454400" y="5632450"/>
          <p14:tracePt t="58328" x="3403600" y="5645150"/>
          <p14:tracePt t="58345" x="3365500" y="5645150"/>
          <p14:tracePt t="58362" x="3352800" y="5645150"/>
          <p14:tracePt t="58378" x="3340100" y="5638800"/>
          <p14:tracePt t="58395" x="3321050" y="5607050"/>
          <p14:tracePt t="58411" x="3314700" y="5562600"/>
          <p14:tracePt t="58428" x="3327400" y="5473700"/>
          <p14:tracePt t="58445" x="3359150" y="5410200"/>
          <p14:tracePt t="58462" x="3422650" y="5353050"/>
          <p14:tracePt t="58478" x="3530600" y="5289550"/>
          <p14:tracePt t="58495" x="3600450" y="5276850"/>
          <p14:tracePt t="58511" x="3733800" y="5283200"/>
          <p14:tracePt t="58528" x="3841750" y="5314950"/>
          <p14:tracePt t="58545" x="3949700" y="5365750"/>
          <p14:tracePt t="58562" x="4051300" y="5435600"/>
          <p14:tracePt t="58578" x="4083050" y="5473700"/>
          <p14:tracePt t="58595" x="4102100" y="5524500"/>
          <p14:tracePt t="58611" x="4108450" y="5562600"/>
          <p14:tracePt t="58628" x="4108450" y="5600700"/>
          <p14:tracePt t="58645" x="4095750" y="5689600"/>
          <p14:tracePt t="58662" x="4076700" y="5740400"/>
          <p14:tracePt t="58678" x="4051300" y="5791200"/>
          <p14:tracePt t="58695" x="4044950" y="5797550"/>
          <p14:tracePt t="58711" x="4038600" y="5803900"/>
          <p14:tracePt t="58728" x="4038600" y="5810250"/>
          <p14:tracePt t="58957" x="4006850" y="5816600"/>
          <p14:tracePt t="58965" x="3987800" y="5816600"/>
          <p14:tracePt t="58971" x="3956050" y="5829300"/>
          <p14:tracePt t="58978" x="3924300" y="5835650"/>
          <p14:tracePt t="58995" x="3829050" y="5861050"/>
          <p14:tracePt t="59012" x="3721100" y="5873750"/>
          <p14:tracePt t="59028" x="3556000" y="5905500"/>
          <p14:tracePt t="59045" x="3460750" y="5924550"/>
          <p14:tracePt t="59061" x="3295650" y="5937250"/>
          <p14:tracePt t="59078" x="3187700" y="5943600"/>
          <p14:tracePt t="59095" x="3092450" y="5943600"/>
          <p14:tracePt t="59111" x="2965450" y="5930900"/>
          <p14:tracePt t="59128" x="2889250" y="5924550"/>
          <p14:tracePt t="59145" x="2774950" y="5899150"/>
          <p14:tracePt t="59161" x="2698750" y="5886450"/>
          <p14:tracePt t="59178" x="2628900" y="5861050"/>
          <p14:tracePt t="59195" x="2546350" y="5829300"/>
          <p14:tracePt t="59211" x="2514600" y="5797550"/>
          <p14:tracePt t="59228" x="2470150" y="5746750"/>
          <p14:tracePt t="59245" x="2451100" y="5721350"/>
          <p14:tracePt t="59261" x="2432050" y="5689600"/>
          <p14:tracePt t="59278" x="2413000" y="5632450"/>
          <p14:tracePt t="59295" x="2413000" y="5568950"/>
          <p14:tracePt t="59311" x="2444750" y="5429250"/>
          <p14:tracePt t="59328" x="2495550" y="5308600"/>
          <p14:tracePt t="59345" x="2571750" y="5162550"/>
          <p14:tracePt t="59361" x="2724150" y="4953000"/>
          <p14:tracePt t="59378" x="2844800" y="4845050"/>
          <p14:tracePt t="59395" x="2984500" y="4749800"/>
          <p14:tracePt t="59412" x="3244850" y="4667250"/>
          <p14:tracePt t="59428" x="3435350" y="4654550"/>
          <p14:tracePt t="59445" x="3822700" y="4730750"/>
          <p14:tracePt t="59462" x="4095750" y="4832350"/>
          <p14:tracePt t="59478" x="4445000" y="5073650"/>
          <p14:tracePt t="59495" x="4584700" y="5194300"/>
          <p14:tracePt t="59512" x="4692650" y="5308600"/>
          <p14:tracePt t="59528" x="4762500" y="5410200"/>
          <p14:tracePt t="59545" x="4775200" y="5441950"/>
          <p14:tracePt t="59562" x="4768850" y="5473700"/>
          <p14:tracePt t="59578" x="4699000" y="5530850"/>
          <p14:tracePt t="59595" x="4635500" y="5581650"/>
          <p14:tracePt t="59611" x="4502150" y="5670550"/>
          <p14:tracePt t="59628" x="4419600" y="5715000"/>
          <p14:tracePt t="59645" x="4305300" y="5746750"/>
          <p14:tracePt t="59661" x="4152900" y="5765800"/>
          <p14:tracePt t="59678" x="4070350" y="5765800"/>
          <p14:tracePt t="59695" x="3949700" y="5765800"/>
          <p14:tracePt t="59712" x="3873500" y="5753100"/>
          <p14:tracePt t="59728" x="3790950" y="5740400"/>
          <p14:tracePt t="59745" x="3708400" y="5721350"/>
          <p14:tracePt t="59761" x="3676650" y="5695950"/>
          <p14:tracePt t="59778" x="3632200" y="5651500"/>
          <p14:tracePt t="59795" x="3619500" y="5600700"/>
          <p14:tracePt t="59812" x="3613150" y="5549900"/>
          <p14:tracePt t="59814" x="3613150" y="5518150"/>
          <p14:tracePt t="59828" x="3632200" y="5422900"/>
          <p14:tracePt t="59845" x="3689350" y="5283200"/>
          <p14:tracePt t="59861" x="3854450" y="5048250"/>
          <p14:tracePt t="59878" x="4038600" y="4826000"/>
          <p14:tracePt t="59895" x="4343400" y="4546600"/>
          <p14:tracePt t="59912" x="5010150" y="4203700"/>
          <p14:tracePt t="59928" x="5480050" y="4095750"/>
          <p14:tracePt t="59945" x="6292850" y="4064000"/>
          <p14:tracePt t="59962" x="6813550" y="4146550"/>
          <p14:tracePt t="59978" x="7162800" y="4248150"/>
          <p14:tracePt t="59995" x="7321550" y="4387850"/>
          <p14:tracePt t="60012" x="7346950" y="4438650"/>
          <p14:tracePt t="60028" x="7359650" y="4470400"/>
          <p14:tracePt t="60045" x="7359650" y="4502150"/>
          <p14:tracePt t="60062" x="7359650" y="4540250"/>
          <p14:tracePt t="60078" x="7270750" y="4635500"/>
          <p14:tracePt t="60095" x="7048500" y="4762500"/>
          <p14:tracePt t="60111" x="6705600" y="4914900"/>
          <p14:tracePt t="60128" x="6153150" y="5175250"/>
          <p14:tracePt t="60145" x="5848350" y="5308600"/>
          <p14:tracePt t="60161" x="5543550" y="5422900"/>
          <p14:tracePt t="60178" x="5391150" y="5486400"/>
          <p14:tracePt t="60195" x="5200650" y="5530850"/>
          <p14:tracePt t="60212" x="5073650" y="5556250"/>
          <p14:tracePt t="60228" x="4959350" y="5575300"/>
          <p14:tracePt t="60245" x="4832350" y="5588000"/>
          <p14:tracePt t="60261" x="4749800" y="5594350"/>
          <p14:tracePt t="60278" x="4673600" y="5594350"/>
          <p14:tracePt t="60295" x="4565650" y="5594350"/>
          <p14:tracePt t="60311" x="4483100" y="5594350"/>
          <p14:tracePt t="60315" x="4438650" y="5594350"/>
          <p14:tracePt t="60328" x="4362450" y="5594350"/>
          <p14:tracePt t="60345" x="4305300" y="5594350"/>
          <p14:tracePt t="60362" x="4267200" y="5581650"/>
          <p14:tracePt t="60378" x="4216400" y="5568950"/>
          <p14:tracePt t="60395" x="4197350" y="5556250"/>
          <p14:tracePt t="60411" x="4178300" y="5537200"/>
        </p14:tracePtLst>
      </p14:laserTraceLst>
    </p:ext>
  </p:extLs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7106" name="Rectangle 2"/>
          <p:cNvSpPr>
            <a:spLocks noChangeArrowheads="1"/>
          </p:cNvSpPr>
          <p:nvPr/>
        </p:nvSpPr>
        <p:spPr bwMode="auto">
          <a:xfrm>
            <a:off x="468313" y="441325"/>
            <a:ext cx="8675687" cy="6010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gn="r">
              <a:tabLst>
                <a:tab pos="228600" algn="l"/>
              </a:tabLst>
              <a:defRPr>
                <a:solidFill>
                  <a:schemeClr val="tx1"/>
                </a:solidFill>
                <a:latin typeface="Arial" panose="020B0604020202020204" pitchFamily="34" charset="0"/>
                <a:cs typeface="Arial" panose="020B0604020202020204" pitchFamily="34" charset="0"/>
              </a:defRPr>
            </a:lvl1pPr>
            <a:lvl2pPr algn="r">
              <a:tabLst>
                <a:tab pos="228600" algn="l"/>
              </a:tabLst>
              <a:defRPr>
                <a:solidFill>
                  <a:schemeClr val="tx1"/>
                </a:solidFill>
                <a:latin typeface="Arial" panose="020B0604020202020204" pitchFamily="34" charset="0"/>
                <a:cs typeface="Arial" panose="020B0604020202020204" pitchFamily="34" charset="0"/>
              </a:defRPr>
            </a:lvl2pPr>
            <a:lvl3pPr algn="r">
              <a:tabLst>
                <a:tab pos="228600" algn="l"/>
              </a:tabLst>
              <a:defRPr>
                <a:solidFill>
                  <a:schemeClr val="tx1"/>
                </a:solidFill>
                <a:latin typeface="Arial" panose="020B0604020202020204" pitchFamily="34" charset="0"/>
                <a:cs typeface="Arial" panose="020B0604020202020204" pitchFamily="34" charset="0"/>
              </a:defRPr>
            </a:lvl3pPr>
            <a:lvl4pPr algn="r">
              <a:tabLst>
                <a:tab pos="228600" algn="l"/>
              </a:tabLst>
              <a:defRPr>
                <a:solidFill>
                  <a:schemeClr val="tx1"/>
                </a:solidFill>
                <a:latin typeface="Arial" panose="020B0604020202020204" pitchFamily="34" charset="0"/>
                <a:cs typeface="Arial" panose="020B0604020202020204" pitchFamily="34" charset="0"/>
              </a:defRPr>
            </a:lvl4pPr>
            <a:lvl5pPr algn="r">
              <a:tabLst>
                <a:tab pos="228600" algn="l"/>
              </a:tabLst>
              <a:defRPr>
                <a:solidFill>
                  <a:schemeClr val="tx1"/>
                </a:solidFill>
                <a:latin typeface="Arial" panose="020B0604020202020204" pitchFamily="34" charset="0"/>
                <a:cs typeface="Arial" panose="020B0604020202020204" pitchFamily="34" charset="0"/>
              </a:defRPr>
            </a:lvl5pPr>
            <a:lvl6pPr algn="r" rtl="1" fontAlgn="base">
              <a:spcBef>
                <a:spcPct val="0"/>
              </a:spcBef>
              <a:spcAft>
                <a:spcPct val="0"/>
              </a:spcAft>
              <a:tabLst>
                <a:tab pos="228600" algn="l"/>
              </a:tabLst>
              <a:defRPr>
                <a:solidFill>
                  <a:schemeClr val="tx1"/>
                </a:solidFill>
                <a:latin typeface="Arial" panose="020B0604020202020204" pitchFamily="34" charset="0"/>
                <a:cs typeface="Arial" panose="020B0604020202020204" pitchFamily="34" charset="0"/>
              </a:defRPr>
            </a:lvl6pPr>
            <a:lvl7pPr algn="r" rtl="1" fontAlgn="base">
              <a:spcBef>
                <a:spcPct val="0"/>
              </a:spcBef>
              <a:spcAft>
                <a:spcPct val="0"/>
              </a:spcAft>
              <a:tabLst>
                <a:tab pos="228600" algn="l"/>
              </a:tabLst>
              <a:defRPr>
                <a:solidFill>
                  <a:schemeClr val="tx1"/>
                </a:solidFill>
                <a:latin typeface="Arial" panose="020B0604020202020204" pitchFamily="34" charset="0"/>
                <a:cs typeface="Arial" panose="020B0604020202020204" pitchFamily="34" charset="0"/>
              </a:defRPr>
            </a:lvl7pPr>
            <a:lvl8pPr algn="r" rtl="1" fontAlgn="base">
              <a:spcBef>
                <a:spcPct val="0"/>
              </a:spcBef>
              <a:spcAft>
                <a:spcPct val="0"/>
              </a:spcAft>
              <a:tabLst>
                <a:tab pos="228600" algn="l"/>
              </a:tabLst>
              <a:defRPr>
                <a:solidFill>
                  <a:schemeClr val="tx1"/>
                </a:solidFill>
                <a:latin typeface="Arial" panose="020B0604020202020204" pitchFamily="34" charset="0"/>
                <a:cs typeface="Arial" panose="020B0604020202020204" pitchFamily="34" charset="0"/>
              </a:defRPr>
            </a:lvl8pPr>
            <a:lvl9pPr algn="r" rtl="1" fontAlgn="base">
              <a:spcBef>
                <a:spcPct val="0"/>
              </a:spcBef>
              <a:spcAft>
                <a:spcPct val="0"/>
              </a:spcAft>
              <a:tabLst>
                <a:tab pos="228600" algn="l"/>
              </a:tabLst>
              <a:defRPr>
                <a:solidFill>
                  <a:schemeClr val="tx1"/>
                </a:solidFill>
                <a:latin typeface="Arial" panose="020B0604020202020204" pitchFamily="34" charset="0"/>
                <a:cs typeface="Arial" panose="020B0604020202020204" pitchFamily="34" charset="0"/>
              </a:defRPr>
            </a:lvl9pPr>
          </a:lstStyle>
          <a:p>
            <a:pPr algn="ctr" rtl="0"/>
            <a:r>
              <a:rPr lang="en-US" altLang="en-US" sz="3200" b="1">
                <a:solidFill>
                  <a:srgbClr val="0000FF"/>
                </a:solidFill>
                <a:effectLst>
                  <a:outerShdw blurRad="38100" dist="38100" dir="2700000" algn="tl">
                    <a:srgbClr val="000000"/>
                  </a:outerShdw>
                </a:effectLst>
              </a:rPr>
              <a:t>Identify the cause</a:t>
            </a:r>
            <a:endParaRPr lang="en-US" altLang="en-US" sz="3200">
              <a:solidFill>
                <a:srgbClr val="0000FF"/>
              </a:solidFill>
              <a:effectLst>
                <a:outerShdw blurRad="38100" dist="38100" dir="2700000" algn="tl">
                  <a:srgbClr val="000000"/>
                </a:outerShdw>
              </a:effectLst>
            </a:endParaRPr>
          </a:p>
          <a:p>
            <a:pPr algn="l" rtl="0"/>
            <a:endParaRPr lang="en-US" altLang="en-US" sz="3200" b="1">
              <a:solidFill>
                <a:srgbClr val="000000"/>
              </a:solidFill>
              <a:effectLst>
                <a:outerShdw blurRad="38100" dist="38100" dir="2700000" algn="tl">
                  <a:srgbClr val="FFFFFF"/>
                </a:outerShdw>
              </a:effectLst>
            </a:endParaRPr>
          </a:p>
          <a:p>
            <a:pPr algn="l" rtl="0">
              <a:buFontTx/>
              <a:buChar char="•"/>
            </a:pPr>
            <a:r>
              <a:rPr lang="en-US" altLang="en-US" b="1">
                <a:solidFill>
                  <a:srgbClr val="000000"/>
                </a:solidFill>
                <a:effectLst>
                  <a:outerShdw blurRad="38100" dist="38100" dir="2700000" algn="tl">
                    <a:srgbClr val="FFFFFF"/>
                  </a:outerShdw>
                </a:effectLst>
              </a:rPr>
              <a:t>Confirm Diagnosis - a) clinical b) laboratory</a:t>
            </a:r>
          </a:p>
          <a:p>
            <a:pPr algn="l" rtl="0">
              <a:buFontTx/>
              <a:buChar char="•"/>
            </a:pPr>
            <a:endParaRPr lang="en-US" altLang="en-US">
              <a:solidFill>
                <a:srgbClr val="000000"/>
              </a:solidFill>
              <a:effectLst>
                <a:outerShdw blurRad="38100" dist="38100" dir="2700000" algn="tl">
                  <a:srgbClr val="FFFFFF"/>
                </a:outerShdw>
              </a:effectLst>
            </a:endParaRPr>
          </a:p>
          <a:p>
            <a:pPr algn="l" rtl="0">
              <a:buFontTx/>
              <a:buChar char="•"/>
            </a:pPr>
            <a:r>
              <a:rPr lang="en-US" altLang="en-US" b="1">
                <a:solidFill>
                  <a:srgbClr val="000000"/>
                </a:solidFill>
                <a:effectLst>
                  <a:outerShdw blurRad="38100" dist="38100" dir="2700000" algn="tl">
                    <a:srgbClr val="FFFFFF"/>
                  </a:outerShdw>
                </a:effectLst>
              </a:rPr>
              <a:t>Extent of infected cases – endemic or an outbreak?</a:t>
            </a:r>
            <a:endParaRPr lang="en-US" altLang="en-US">
              <a:solidFill>
                <a:srgbClr val="000000"/>
              </a:solidFill>
              <a:effectLst>
                <a:outerShdw blurRad="38100" dist="38100" dir="2700000" algn="tl">
                  <a:srgbClr val="FFFFFF"/>
                </a:outerShdw>
              </a:effectLst>
            </a:endParaRPr>
          </a:p>
          <a:p>
            <a:pPr algn="l" rtl="0">
              <a:buFontTx/>
              <a:buChar char="•"/>
            </a:pPr>
            <a:endParaRPr lang="en-US" altLang="en-US" b="1">
              <a:solidFill>
                <a:srgbClr val="000000"/>
              </a:solidFill>
              <a:effectLst>
                <a:outerShdw blurRad="38100" dist="38100" dir="2700000" algn="tl">
                  <a:srgbClr val="FFFFFF"/>
                </a:outerShdw>
              </a:effectLst>
            </a:endParaRPr>
          </a:p>
          <a:p>
            <a:pPr algn="l" rtl="0">
              <a:buFontTx/>
              <a:buChar char="•"/>
            </a:pPr>
            <a:r>
              <a:rPr lang="en-US" altLang="en-US" b="1">
                <a:solidFill>
                  <a:srgbClr val="000000"/>
                </a:solidFill>
                <a:effectLst>
                  <a:outerShdw blurRad="38100" dist="38100" dir="2700000" algn="tl">
                    <a:srgbClr val="FFFFFF"/>
                  </a:outerShdw>
                </a:effectLst>
              </a:rPr>
              <a:t>Is this the first case or have there been others over </a:t>
            </a:r>
          </a:p>
          <a:p>
            <a:pPr algn="l" rtl="0"/>
            <a:r>
              <a:rPr lang="en-US" altLang="en-US" b="1">
                <a:solidFill>
                  <a:srgbClr val="000000"/>
                </a:solidFill>
                <a:effectLst>
                  <a:outerShdw blurRad="38100" dist="38100" dir="2700000" algn="tl">
                    <a:srgbClr val="FFFFFF"/>
                  </a:outerShdw>
                </a:effectLst>
              </a:rPr>
              <a:t>   an extended period of time?</a:t>
            </a:r>
            <a:endParaRPr lang="en-US" altLang="en-US">
              <a:solidFill>
                <a:srgbClr val="000000"/>
              </a:solidFill>
              <a:effectLst>
                <a:outerShdw blurRad="38100" dist="38100" dir="2700000" algn="tl">
                  <a:srgbClr val="FFFFFF"/>
                </a:outerShdw>
              </a:effectLst>
            </a:endParaRPr>
          </a:p>
          <a:p>
            <a:pPr algn="l" rtl="0">
              <a:buFontTx/>
              <a:buChar char="•"/>
            </a:pPr>
            <a:endParaRPr lang="en-US" altLang="en-US" b="1">
              <a:solidFill>
                <a:srgbClr val="000000"/>
              </a:solidFill>
              <a:effectLst>
                <a:outerShdw blurRad="38100" dist="38100" dir="2700000" algn="tl">
                  <a:srgbClr val="FFFFFF"/>
                </a:outerShdw>
              </a:effectLst>
            </a:endParaRPr>
          </a:p>
          <a:p>
            <a:pPr algn="l" rtl="0">
              <a:buFontTx/>
              <a:buChar char="•"/>
            </a:pPr>
            <a:r>
              <a:rPr lang="en-US" altLang="en-US" b="1">
                <a:solidFill>
                  <a:srgbClr val="000000"/>
                </a:solidFill>
                <a:effectLst>
                  <a:outerShdw blurRad="38100" dist="38100" dir="2700000" algn="tl">
                    <a:srgbClr val="FFFFFF"/>
                  </a:outerShdw>
                </a:effectLst>
              </a:rPr>
              <a:t>Where did the infected person come from - local or imported?</a:t>
            </a:r>
            <a:endParaRPr lang="en-US" altLang="en-US">
              <a:solidFill>
                <a:srgbClr val="000000"/>
              </a:solidFill>
              <a:effectLst>
                <a:outerShdw blurRad="38100" dist="38100" dir="2700000" algn="tl">
                  <a:srgbClr val="FFFFFF"/>
                </a:outerShdw>
              </a:effectLst>
            </a:endParaRPr>
          </a:p>
          <a:p>
            <a:pPr algn="l" rtl="0">
              <a:buFontTx/>
              <a:buChar char="•"/>
            </a:pPr>
            <a:endParaRPr lang="en-US" altLang="en-US" b="1">
              <a:solidFill>
                <a:srgbClr val="000000"/>
              </a:solidFill>
              <a:effectLst>
                <a:outerShdw blurRad="38100" dist="38100" dir="2700000" algn="tl">
                  <a:srgbClr val="FFFFFF"/>
                </a:outerShdw>
              </a:effectLst>
            </a:endParaRPr>
          </a:p>
          <a:p>
            <a:pPr algn="l" rtl="0">
              <a:buFontTx/>
              <a:buChar char="•"/>
            </a:pPr>
            <a:r>
              <a:rPr lang="en-US" altLang="en-US" b="1">
                <a:solidFill>
                  <a:srgbClr val="000000"/>
                </a:solidFill>
                <a:effectLst>
                  <a:outerShdw blurRad="38100" dist="38100" dir="2700000" algn="tl">
                    <a:srgbClr val="FFFFFF"/>
                  </a:outerShdw>
                </a:effectLst>
              </a:rPr>
              <a:t>Epidemiology - common events (e.g. all went to a wedding)</a:t>
            </a:r>
            <a:endParaRPr lang="en-US" altLang="en-US">
              <a:solidFill>
                <a:srgbClr val="000000"/>
              </a:solidFill>
              <a:effectLst>
                <a:outerShdw blurRad="38100" dist="38100" dir="2700000" algn="tl">
                  <a:srgbClr val="FFFFFF"/>
                </a:outerShdw>
              </a:effectLst>
            </a:endParaRPr>
          </a:p>
          <a:p>
            <a:pPr algn="l">
              <a:buFontTx/>
              <a:buChar char="•"/>
            </a:pPr>
            <a:endParaRPr lang="en-US" altLang="en-US" b="1">
              <a:solidFill>
                <a:srgbClr val="000000"/>
              </a:solidFill>
              <a:effectLst>
                <a:outerShdw blurRad="38100" dist="38100" dir="2700000" algn="tl">
                  <a:srgbClr val="FFFFFF"/>
                </a:outerShdw>
              </a:effectLst>
            </a:endParaRPr>
          </a:p>
          <a:p>
            <a:pPr algn="l" rtl="0">
              <a:buFontTx/>
              <a:buChar char="•"/>
            </a:pPr>
            <a:r>
              <a:rPr lang="en-US" altLang="en-US" b="1">
                <a:solidFill>
                  <a:srgbClr val="000000"/>
                </a:solidFill>
                <a:effectLst>
                  <a:outerShdw blurRad="38100" dist="38100" dir="2700000" algn="tl">
                    <a:srgbClr val="FFFFFF"/>
                  </a:outerShdw>
                </a:effectLst>
              </a:rPr>
              <a:t>Are there exceptions? (e.g. no cases in center of village)</a:t>
            </a:r>
          </a:p>
          <a:p>
            <a:pPr algn="l" rtl="0">
              <a:buFontTx/>
              <a:buChar char="•"/>
            </a:pPr>
            <a:endParaRPr lang="en-US" altLang="en-US" b="1">
              <a:solidFill>
                <a:srgbClr val="000000"/>
              </a:solidFill>
              <a:effectLst>
                <a:outerShdw blurRad="38100" dist="38100" dir="2700000" algn="tl">
                  <a:srgbClr val="FFFFFF"/>
                </a:outerShdw>
              </a:effectLst>
            </a:endParaRPr>
          </a:p>
          <a:p>
            <a:pPr algn="l" rtl="0">
              <a:buFontTx/>
              <a:buChar char="•"/>
            </a:pPr>
            <a:r>
              <a:rPr lang="en-US" altLang="en-US" b="1">
                <a:solidFill>
                  <a:srgbClr val="000000"/>
                </a:solidFill>
                <a:effectLst>
                  <a:outerShdw blurRad="38100" dist="38100" dir="2700000" algn="tl">
                    <a:srgbClr val="FFFFFF"/>
                  </a:outerShdw>
                </a:effectLst>
              </a:rPr>
              <a:t>Population at risk - (e.g. only forest worker)</a:t>
            </a:r>
          </a:p>
          <a:p>
            <a:pPr algn="l" rtl="0">
              <a:buFontTx/>
              <a:buChar char="•"/>
            </a:pPr>
            <a:endParaRPr lang="en-US" altLang="en-US" b="1">
              <a:solidFill>
                <a:srgbClr val="000000"/>
              </a:solidFill>
              <a:effectLst>
                <a:outerShdw blurRad="38100" dist="38100" dir="2700000" algn="tl">
                  <a:srgbClr val="FFFFFF"/>
                </a:outerShdw>
              </a:effectLst>
            </a:endParaRPr>
          </a:p>
          <a:p>
            <a:pPr algn="l" rtl="0">
              <a:buFontTx/>
              <a:buChar char="•"/>
            </a:pPr>
            <a:r>
              <a:rPr lang="en-US" altLang="en-US" b="1">
                <a:solidFill>
                  <a:srgbClr val="000000"/>
                </a:solidFill>
                <a:effectLst>
                  <a:outerShdw blurRad="38100" dist="38100" dir="2700000" algn="tl">
                    <a:srgbClr val="FFFFFF"/>
                  </a:outerShdw>
                </a:effectLst>
              </a:rPr>
              <a:t>Changes in the environment (e.g. climate change)</a:t>
            </a:r>
          </a:p>
          <a:p>
            <a:pPr algn="l" rtl="0">
              <a:buFontTx/>
              <a:buChar char="•"/>
            </a:pPr>
            <a:endParaRPr lang="en-US" altLang="en-US" b="1">
              <a:solidFill>
                <a:srgbClr val="000000"/>
              </a:solidFill>
              <a:effectLst>
                <a:outerShdw blurRad="38100" dist="38100" dir="2700000" algn="tl">
                  <a:srgbClr val="FFFFFF"/>
                </a:outerShdw>
              </a:effectLst>
            </a:endParaRPr>
          </a:p>
          <a:p>
            <a:pPr algn="l" rtl="0">
              <a:buFontTx/>
              <a:buChar char="•"/>
            </a:pPr>
            <a:r>
              <a:rPr lang="en-US" altLang="en-US" b="1">
                <a:solidFill>
                  <a:srgbClr val="000000"/>
                </a:solidFill>
                <a:effectLst>
                  <a:outerShdw blurRad="38100" dist="38100" dir="2700000" algn="tl">
                    <a:srgbClr val="FFFFFF"/>
                  </a:outerShdw>
                </a:effectLst>
              </a:rPr>
              <a:t>Route of transmission</a:t>
            </a:r>
            <a:endParaRPr lang="ar-KW" altLang="en-US" b="1">
              <a:solidFill>
                <a:srgbClr val="000000"/>
              </a:solidFill>
              <a:effectLst>
                <a:outerShdw blurRad="38100" dist="38100" dir="2700000" algn="tl">
                  <a:srgbClr val="FFFFFF"/>
                </a:outerShdw>
              </a:effectLst>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085850528"/>
      </p:ext>
    </p:extLst>
  </p:cSld>
  <p:clrMapOvr>
    <a:masterClrMapping/>
  </p:clrMapOvr>
  <mc:AlternateContent xmlns:mc="http://schemas.openxmlformats.org/markup-compatibility/2006">
    <mc:Choice xmlns:p14="http://schemas.microsoft.com/office/powerpoint/2010/main" Requires="p14">
      <p:transition spd="slow" p14:dur="2000" advTm="127679"/>
    </mc:Choice>
    <mc:Fallback>
      <p:transition spd="slow" advTm="1276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756" x="4159250" y="5524500"/>
          <p14:tracePt t="4762" x="4133850" y="5511800"/>
          <p14:tracePt t="4780" x="4051300" y="5473700"/>
          <p14:tracePt t="4795" x="3937000" y="5416550"/>
          <p14:tracePt t="4814" x="3708400" y="5340350"/>
          <p14:tracePt t="4832" x="3403600" y="5251450"/>
          <p14:tracePt t="4879" x="2889250" y="5086350"/>
          <p14:tracePt t="4929" x="2552700" y="4921250"/>
          <p14:tracePt t="4945" x="2501900" y="4851400"/>
          <p14:tracePt t="4962" x="2476500" y="4794250"/>
          <p14:tracePt t="4979" x="2470150" y="4705350"/>
          <p14:tracePt t="4995" x="2482850" y="4616450"/>
          <p14:tracePt t="5255" x="2419350" y="4546600"/>
          <p14:tracePt t="5263" x="2343150" y="4445000"/>
          <p14:tracePt t="5274" x="2216150" y="4248150"/>
          <p14:tracePt t="5284" x="2051050" y="3937000"/>
          <p14:tracePt t="5295" x="1962150" y="3714750"/>
          <p14:tracePt t="5312" x="1720850" y="2997200"/>
          <p14:tracePt t="5329" x="1619250" y="2571750"/>
          <p14:tracePt t="5345" x="1581150" y="2241550"/>
          <p14:tracePt t="5362" x="1549400" y="1905000"/>
          <p14:tracePt t="5379" x="1549400" y="1739900"/>
          <p14:tracePt t="5395" x="1574800" y="1581150"/>
          <p14:tracePt t="5412" x="1600200" y="1536700"/>
          <p14:tracePt t="5429" x="1631950" y="1492250"/>
          <p14:tracePt t="5445" x="1663700" y="1485900"/>
          <p14:tracePt t="5462" x="1682750" y="1485900"/>
          <p14:tracePt t="5479" x="1714500" y="1485900"/>
          <p14:tracePt t="5496" x="1727200" y="1485900"/>
          <p14:tracePt t="5512" x="1739900" y="1485900"/>
          <p14:tracePt t="5529" x="1752600" y="1485900"/>
          <p14:tracePt t="5546" x="1771650" y="1479550"/>
          <p14:tracePt t="5562" x="1803400" y="1466850"/>
          <p14:tracePt t="5579" x="1835150" y="1447800"/>
          <p14:tracePt t="5596" x="1873250" y="1428750"/>
          <p14:tracePt t="5612" x="1943100" y="1409700"/>
          <p14:tracePt t="5629" x="1993900" y="1409700"/>
          <p14:tracePt t="5645" x="2038350" y="1422400"/>
          <p14:tracePt t="5662" x="2051050" y="1428750"/>
          <p14:tracePt t="5679" x="2057400" y="1435100"/>
          <p14:tracePt t="5695" x="2063750" y="1441450"/>
          <p14:tracePt t="5713" x="2063750" y="1460500"/>
          <p14:tracePt t="5729" x="2063750" y="1466850"/>
          <p14:tracePt t="5745" x="2063750" y="1479550"/>
          <p14:tracePt t="5762" x="2063750" y="1485900"/>
          <p14:tracePt t="5779" x="2063750" y="1492250"/>
          <p14:tracePt t="5840" x="2057400" y="1492250"/>
          <p14:tracePt t="5868" x="2057400" y="1498600"/>
          <p14:tracePt t="5874" x="2051050" y="1504950"/>
          <p14:tracePt t="5909" x="2044700" y="1511300"/>
          <p14:tracePt t="5917" x="2044700" y="1517650"/>
          <p14:tracePt t="5958" x="2044700" y="1524000"/>
          <p14:tracePt t="6050" x="2044700" y="1530350"/>
          <p14:tracePt t="6055" x="2044700" y="1536700"/>
          <p14:tracePt t="6070" x="2044700" y="1543050"/>
          <p14:tracePt t="6079" x="2044700" y="1549400"/>
          <p14:tracePt t="6095" x="2044700" y="1562100"/>
          <p14:tracePt t="6112" x="2044700" y="1587500"/>
          <p14:tracePt t="6129" x="2057400" y="1612900"/>
          <p14:tracePt t="6146" x="2063750" y="1644650"/>
          <p14:tracePt t="6162" x="2076450" y="1682750"/>
          <p14:tracePt t="6179" x="2089150" y="1701800"/>
          <p14:tracePt t="6196" x="2108200" y="1733550"/>
          <p14:tracePt t="6212" x="2127250" y="1765300"/>
          <p14:tracePt t="6229" x="2152650" y="1784350"/>
          <p14:tracePt t="6245" x="2184400" y="1822450"/>
          <p14:tracePt t="6262" x="2209800" y="1847850"/>
          <p14:tracePt t="6279" x="2235200" y="1879600"/>
          <p14:tracePt t="6296" x="2247900" y="1892300"/>
          <p14:tracePt t="6312" x="2254250" y="1898650"/>
          <p14:tracePt t="6329" x="2260600" y="1905000"/>
          <p14:tracePt t="6346" x="2266950" y="1905000"/>
          <p14:tracePt t="7225" x="2266950" y="1898650"/>
          <p14:tracePt t="7245" x="2292350" y="1885950"/>
          <p14:tracePt t="7262" x="2305050" y="1866900"/>
          <p14:tracePt t="7281" x="2343150" y="1847850"/>
          <p14:tracePt t="7298" x="2387600" y="1816100"/>
          <p14:tracePt t="7317" x="2552700" y="1739900"/>
          <p14:tracePt t="7339" x="2698750" y="1708150"/>
          <p14:tracePt t="7379" x="3060700" y="1682750"/>
          <p14:tracePt t="7429" x="3486150" y="1727200"/>
          <p14:tracePt t="7446" x="3581400" y="1739900"/>
          <p14:tracePt t="7462" x="3708400" y="1765300"/>
          <p14:tracePt t="7479" x="3765550" y="1778000"/>
          <p14:tracePt t="7495" x="3803650" y="1784350"/>
          <p14:tracePt t="7512" x="3860800" y="1790700"/>
          <p14:tracePt t="7529" x="3892550" y="1797050"/>
          <p14:tracePt t="7545" x="3943350" y="1803400"/>
          <p14:tracePt t="7562" x="3981450" y="1809750"/>
          <p14:tracePt t="7579" x="4006850" y="1809750"/>
          <p14:tracePt t="7596" x="4032250" y="1816100"/>
          <p14:tracePt t="7612" x="4038600" y="1816100"/>
          <p14:tracePt t="7615" x="4044950" y="1816100"/>
          <p14:tracePt t="7629" x="4051300" y="1816100"/>
          <p14:tracePt t="7645" x="4057650" y="1809750"/>
          <p14:tracePt t="7663" x="4064000" y="1803400"/>
          <p14:tracePt t="7679" x="4070350" y="1797050"/>
          <p14:tracePt t="7696" x="4064000" y="1778000"/>
          <p14:tracePt t="7712" x="4025900" y="1746250"/>
          <p14:tracePt t="7729" x="3994150" y="1727200"/>
          <p14:tracePt t="7746" x="3956050" y="1695450"/>
          <p14:tracePt t="7762" x="3886200" y="1651000"/>
          <p14:tracePt t="7779" x="3835400" y="1631950"/>
          <p14:tracePt t="7796" x="3752850" y="1612900"/>
          <p14:tracePt t="7813" x="3702050" y="1600200"/>
          <p14:tracePt t="7830" x="3670300" y="1593850"/>
          <p14:tracePt t="7846" x="3644900" y="1587500"/>
          <p14:tracePt t="7863" x="3638550" y="1587500"/>
          <p14:tracePt t="8104" x="3606800" y="1593850"/>
          <p14:tracePt t="8113" x="3638550" y="1587500"/>
          <p14:tracePt t="8434" x="3689350" y="1587500"/>
          <p14:tracePt t="8440" x="3759200" y="1587500"/>
          <p14:tracePt t="8448" x="3835400" y="1574800"/>
          <p14:tracePt t="8462" x="4006850" y="1574800"/>
          <p14:tracePt t="8480" x="4171950" y="1574800"/>
          <p14:tracePt t="8497" x="4356100" y="1587500"/>
          <p14:tracePt t="8513" x="4610100" y="1619250"/>
          <p14:tracePt t="8531" x="4749800" y="1644650"/>
          <p14:tracePt t="8579" x="5016500" y="1708150"/>
          <p14:tracePt t="8629" x="5060950" y="1720850"/>
          <p14:tracePt t="8679" x="5067300" y="1720850"/>
          <p14:tracePt t="8739" x="5073650" y="1720850"/>
          <p14:tracePt t="8836" x="5067300" y="1720850"/>
          <p14:tracePt t="8844" x="5060950" y="1720850"/>
          <p14:tracePt t="8851" x="5054600" y="1720850"/>
          <p14:tracePt t="8862" x="5041900" y="1720850"/>
          <p14:tracePt t="8879" x="4991100" y="1695450"/>
          <p14:tracePt t="8896" x="4940300" y="1682750"/>
          <p14:tracePt t="8912" x="4902200" y="1663700"/>
          <p14:tracePt t="8929" x="4832350" y="1638300"/>
          <p14:tracePt t="8946" x="4749800" y="1619250"/>
          <p14:tracePt t="8962" x="4610100" y="1612900"/>
          <p14:tracePt t="8979" x="4502150" y="1606550"/>
          <p14:tracePt t="8996" x="4413250" y="1606550"/>
          <p14:tracePt t="9012" x="4318000" y="1606550"/>
          <p14:tracePt t="9029" x="4279900" y="1606550"/>
          <p14:tracePt t="9045" x="4254500" y="1606550"/>
          <p14:tracePt t="9062" x="4248150" y="1606550"/>
          <p14:tracePt t="9115" x="4254500" y="1619250"/>
          <p14:tracePt t="9121" x="4267200" y="1619250"/>
          <p14:tracePt t="9129" x="4273550" y="1631950"/>
          <p14:tracePt t="9145" x="4311650" y="1663700"/>
          <p14:tracePt t="9163" x="4368800" y="1695450"/>
          <p14:tracePt t="9179" x="4476750" y="1752600"/>
          <p14:tracePt t="9196" x="4578350" y="1784350"/>
          <p14:tracePt t="9212" x="4762500" y="1835150"/>
          <p14:tracePt t="9229" x="4864100" y="1841500"/>
          <p14:tracePt t="9246" x="4940300" y="1841500"/>
          <p14:tracePt t="9262" x="5010150" y="1841500"/>
          <p14:tracePt t="9279" x="5048250" y="1841500"/>
          <p14:tracePt t="9295" x="5080000" y="1822450"/>
          <p14:tracePt t="9312" x="5099050" y="1803400"/>
          <p14:tracePt t="9329" x="5118100" y="1784350"/>
          <p14:tracePt t="9346" x="5137150" y="1746250"/>
          <p14:tracePt t="9363" x="5143500" y="1727200"/>
          <p14:tracePt t="9379" x="5143500" y="1708150"/>
          <p14:tracePt t="9396" x="5143500" y="1701800"/>
          <p14:tracePt t="9412" x="5130800" y="1682750"/>
          <p14:tracePt t="9429" x="5086350" y="1651000"/>
          <p14:tracePt t="9446" x="5048250" y="1619250"/>
          <p14:tracePt t="9462" x="4997450" y="1587500"/>
          <p14:tracePt t="9479" x="4902200" y="1562100"/>
          <p14:tracePt t="9496" x="4832350" y="1549400"/>
          <p14:tracePt t="9512" x="4724400" y="1536700"/>
          <p14:tracePt t="9529" x="4667250" y="1536700"/>
          <p14:tracePt t="9546" x="4616450" y="1549400"/>
          <p14:tracePt t="9563" x="4559300" y="1562100"/>
          <p14:tracePt t="9579" x="4540250" y="1568450"/>
          <p14:tracePt t="9596" x="4533900" y="1574800"/>
          <p14:tracePt t="9613" x="4527550" y="1574800"/>
          <p14:tracePt t="9637" x="4527550" y="1581150"/>
          <p14:tracePt t="9658" x="4533900" y="1581150"/>
          <p14:tracePt t="9667" x="4533900" y="1593850"/>
          <p14:tracePt t="11520" x="4527550" y="1593850"/>
          <p14:tracePt t="11527" x="4508500" y="1587500"/>
          <p14:tracePt t="11538" x="4495800" y="1581150"/>
          <p14:tracePt t="11562" x="4387850" y="1543050"/>
          <p14:tracePt t="11579" x="4311650" y="1530350"/>
          <p14:tracePt t="11596" x="4235450" y="1517650"/>
          <p14:tracePt t="11646" x="3841750" y="1536700"/>
          <p14:tracePt t="11696" x="3587750" y="1593850"/>
          <p14:tracePt t="11746" x="3486150" y="1644650"/>
          <p14:tracePt t="11763" x="3467100" y="1657350"/>
          <p14:tracePt t="11779" x="3460750" y="1657350"/>
          <p14:tracePt t="11796" x="3454400" y="1657350"/>
          <p14:tracePt t="11812" x="3454400" y="1670050"/>
          <p14:tracePt t="11829" x="3460750" y="1689100"/>
          <p14:tracePt t="11846" x="3479800" y="1708150"/>
          <p14:tracePt t="11862" x="3530600" y="1733550"/>
          <p14:tracePt t="11879" x="3575050" y="1746250"/>
          <p14:tracePt t="11896" x="3702050" y="1758950"/>
          <p14:tracePt t="11913" x="3810000" y="1758950"/>
          <p14:tracePt t="11929" x="3917950" y="1765300"/>
          <p14:tracePt t="11946" x="4038600" y="1765300"/>
          <p14:tracePt t="11962" x="4095750" y="1765300"/>
          <p14:tracePt t="11979" x="4133850" y="1765300"/>
          <p14:tracePt t="11996" x="4140200" y="1765300"/>
          <p14:tracePt t="12050" x="4133850" y="1765300"/>
          <p14:tracePt t="12056" x="4127500" y="1758950"/>
          <p14:tracePt t="12062" x="4121150" y="1752600"/>
          <p14:tracePt t="12079" x="4076700" y="1727200"/>
          <p14:tracePt t="12096" x="4006850" y="1701800"/>
          <p14:tracePt t="12112" x="3848100" y="1651000"/>
          <p14:tracePt t="12129" x="3708400" y="1625600"/>
          <p14:tracePt t="12146" x="3530600" y="1612900"/>
          <p14:tracePt t="12162" x="3403600" y="1606550"/>
          <p14:tracePt t="12180" x="3276600" y="1606550"/>
          <p14:tracePt t="12196" x="3098800" y="1606550"/>
          <p14:tracePt t="12212" x="3009900" y="1606550"/>
          <p14:tracePt t="12229" x="2933700" y="1600200"/>
          <p14:tracePt t="12246" x="2851150" y="1593850"/>
          <p14:tracePt t="12262" x="2819400" y="1593850"/>
          <p14:tracePt t="12280" x="2800350" y="1593850"/>
          <p14:tracePt t="12296" x="2794000" y="1593850"/>
          <p14:tracePt t="12334" x="2794000" y="1587500"/>
          <p14:tracePt t="17762" x="2838450" y="1555750"/>
          <p14:tracePt t="17775" x="2940050" y="1511300"/>
          <p14:tracePt t="17790" x="3175000" y="1435100"/>
          <p14:tracePt t="17813" x="3810000" y="1377950"/>
          <p14:tracePt t="17833" x="4476750" y="1485900"/>
          <p14:tracePt t="17863" x="5251450" y="1689100"/>
          <p14:tracePt t="17913" x="6350000" y="2190750"/>
          <p14:tracePt t="17963" x="6527800" y="2222500"/>
          <p14:tracePt t="18013" x="6604000" y="2070100"/>
          <p14:tracePt t="18029" x="6604000" y="2032000"/>
          <p14:tracePt t="18046" x="6591300" y="1993900"/>
          <p14:tracePt t="18063" x="6534150" y="1949450"/>
          <p14:tracePt t="18079" x="6502400" y="1924050"/>
          <p14:tracePt t="18096" x="6457950" y="1892300"/>
          <p14:tracePt t="18113" x="6438900" y="1879600"/>
          <p14:tracePt t="18129" x="6419850" y="1860550"/>
          <p14:tracePt t="18146" x="6400800" y="1841500"/>
          <p14:tracePt t="18163" x="6394450" y="1835150"/>
          <p14:tracePt t="18179" x="6375400" y="1835150"/>
          <p14:tracePt t="18196" x="6362700" y="1835150"/>
          <p14:tracePt t="18213" x="6350000" y="1835150"/>
          <p14:tracePt t="18229" x="6330950" y="1854200"/>
          <p14:tracePt t="18246" x="6311900" y="1873250"/>
          <p14:tracePt t="18263" x="6292850" y="1898650"/>
          <p14:tracePt t="18279" x="6229350" y="1924050"/>
          <p14:tracePt t="18296" x="6159500" y="1936750"/>
          <p14:tracePt t="18313" x="6045200" y="1943100"/>
          <p14:tracePt t="18329" x="5956300" y="1943100"/>
          <p14:tracePt t="18346" x="5822950" y="1917700"/>
          <p14:tracePt t="18363" x="5568950" y="1778000"/>
          <p14:tracePt t="18379" x="5410200" y="1663700"/>
          <p14:tracePt t="18396" x="5124450" y="1466850"/>
          <p14:tracePt t="18413" x="4984750" y="1390650"/>
          <p14:tracePt t="18430" x="4870450" y="1320800"/>
          <p14:tracePt t="18446" x="4775200" y="1282700"/>
          <p14:tracePt t="18463" x="4711700" y="1263650"/>
          <p14:tracePt t="18479" x="4673600" y="1257300"/>
          <p14:tracePt t="18513" x="4660900" y="1257300"/>
          <p14:tracePt t="18529" x="4635500" y="1314450"/>
          <p14:tracePt t="18546" x="4610100" y="1358900"/>
          <p14:tracePt t="18563" x="4565650" y="1447800"/>
          <p14:tracePt t="18579" x="4552950" y="1492250"/>
          <p14:tracePt t="18596" x="4546600" y="1530350"/>
          <p14:tracePt t="18613" x="4546600" y="1581150"/>
          <p14:tracePt t="18629" x="4565650" y="1625600"/>
          <p14:tracePt t="18646" x="4616450" y="1701800"/>
          <p14:tracePt t="18663" x="4660900" y="1746250"/>
          <p14:tracePt t="18679" x="4711700" y="1790700"/>
          <p14:tracePt t="18696" x="4800600" y="1866900"/>
          <p14:tracePt t="18713" x="4857750" y="1911350"/>
          <p14:tracePt t="18729" x="4959350" y="1955800"/>
          <p14:tracePt t="18746" x="5029200" y="1962150"/>
          <p14:tracePt t="18763" x="5118100" y="1962150"/>
          <p14:tracePt t="18779" x="5219700" y="1892300"/>
          <p14:tracePt t="18796" x="5276850" y="1854200"/>
          <p14:tracePt t="18813" x="5321300" y="1822450"/>
          <p14:tracePt t="18829" x="5365750" y="1765300"/>
          <p14:tracePt t="18846" x="5384800" y="1727200"/>
          <p14:tracePt t="18863" x="5384800" y="1651000"/>
          <p14:tracePt t="18879" x="5359400" y="1568450"/>
          <p14:tracePt t="18896" x="5283200" y="1466850"/>
          <p14:tracePt t="18913" x="5219700" y="1416050"/>
          <p14:tracePt t="18929" x="5124450" y="1371600"/>
          <p14:tracePt t="18946" x="4965700" y="1333500"/>
          <p14:tracePt t="18963" x="4883150" y="1320800"/>
          <p14:tracePt t="18979" x="4800600" y="1333500"/>
          <p14:tracePt t="18996" x="4692650" y="1390650"/>
          <p14:tracePt t="19013" x="4616450" y="1441450"/>
          <p14:tracePt t="19029" x="4521200" y="1549400"/>
          <p14:tracePt t="19046" x="4464050" y="1625600"/>
          <p14:tracePt t="19063" x="4425950" y="1695450"/>
          <p14:tracePt t="19079" x="4406900" y="1752600"/>
          <p14:tracePt t="19096" x="4406900" y="1765300"/>
          <p14:tracePt t="19113" x="4425950" y="1778000"/>
          <p14:tracePt t="19129" x="4451350" y="1778000"/>
          <p14:tracePt t="19146" x="4495800" y="1778000"/>
          <p14:tracePt t="19163" x="4578350" y="1771650"/>
          <p14:tracePt t="19179" x="4629150" y="1758950"/>
          <p14:tracePt t="20058" x="4648200" y="1739900"/>
          <p14:tracePt t="20068" x="4673600" y="1727200"/>
          <p14:tracePt t="20082" x="4724400" y="1695450"/>
          <p14:tracePt t="20096" x="4806950" y="1676400"/>
          <p14:tracePt t="20114" x="4895850" y="1670050"/>
          <p14:tracePt t="20116" x="4940300" y="1670050"/>
          <p14:tracePt t="20133" x="5048250" y="1676400"/>
          <p14:tracePt t="20149" x="5130800" y="1676400"/>
          <p14:tracePt t="20196" x="5295900" y="1657350"/>
          <p14:tracePt t="20246" x="5295900" y="1625600"/>
          <p14:tracePt t="20296" x="5175250" y="1511300"/>
          <p14:tracePt t="20313" x="5105400" y="1473200"/>
          <p14:tracePt t="20330" x="5035550" y="1428750"/>
          <p14:tracePt t="20346" x="4933950" y="1371600"/>
          <p14:tracePt t="20363" x="4870450" y="1339850"/>
          <p14:tracePt t="20379" x="4794250" y="1320800"/>
          <p14:tracePt t="20396" x="4743450" y="1320800"/>
          <p14:tracePt t="20414" x="4654550" y="1339850"/>
          <p14:tracePt t="20430" x="4546600" y="1377950"/>
          <p14:tracePt t="20446" x="4483100" y="1403350"/>
          <p14:tracePt t="20463" x="4419600" y="1441450"/>
          <p14:tracePt t="20479" x="4394200" y="1466850"/>
          <p14:tracePt t="20496" x="4387850" y="1492250"/>
          <p14:tracePt t="20513" x="4381500" y="1536700"/>
          <p14:tracePt t="20530" x="4387850" y="1562100"/>
          <p14:tracePt t="20546" x="4432300" y="1651000"/>
          <p14:tracePt t="20563" x="4502150" y="1720850"/>
          <p14:tracePt t="20580" x="4597400" y="1803400"/>
          <p14:tracePt t="20596" x="4737100" y="1924050"/>
          <p14:tracePt t="20613" x="4819650" y="1974850"/>
          <p14:tracePt t="20630" x="4946650" y="2019300"/>
          <p14:tracePt t="20646" x="5067300" y="2032000"/>
          <p14:tracePt t="20663" x="5175250" y="2019300"/>
          <p14:tracePt t="20680" x="5321300" y="1987550"/>
          <p14:tracePt t="20696" x="5397500" y="1943100"/>
          <p14:tracePt t="20713" x="5461000" y="1892300"/>
          <p14:tracePt t="20730" x="5518150" y="1841500"/>
          <p14:tracePt t="20746" x="5530850" y="1809750"/>
          <p14:tracePt t="20763" x="5543550" y="1765300"/>
          <p14:tracePt t="20780" x="5543550" y="1746250"/>
          <p14:tracePt t="20796" x="5530850" y="1720850"/>
          <p14:tracePt t="20813" x="5492750" y="1682750"/>
          <p14:tracePt t="20830" x="5461000" y="1657350"/>
          <p14:tracePt t="20846" x="5403850" y="1619250"/>
          <p14:tracePt t="20863" x="5340350" y="1600200"/>
          <p14:tracePt t="20880" x="5276850" y="1593850"/>
          <p14:tracePt t="20897" x="5137150" y="1581150"/>
          <p14:tracePt t="20913" x="5060950" y="1581150"/>
          <p14:tracePt t="20930" x="4984750" y="1581150"/>
          <p14:tracePt t="20946" x="4933950" y="1587500"/>
          <p14:tracePt t="20963" x="4908550" y="1593850"/>
          <p14:tracePt t="20980" x="4876800" y="1593850"/>
          <p14:tracePt t="20996" x="4864100" y="1593850"/>
          <p14:tracePt t="21800" x="4832350" y="1587500"/>
          <p14:tracePt t="21805" x="4787900" y="1574800"/>
          <p14:tracePt t="21813" x="4743450" y="1555750"/>
          <p14:tracePt t="21830" x="4635500" y="1511300"/>
          <p14:tracePt t="21847" x="4546600" y="1479550"/>
          <p14:tracePt t="21865" x="4432300" y="1435100"/>
          <p14:tracePt t="21882" x="4318000" y="1422400"/>
          <p14:tracePt t="21930" x="4140200" y="1422400"/>
          <p14:tracePt t="21980" x="4121150" y="1422400"/>
          <p14:tracePt t="22046" x="4121150" y="1435100"/>
          <p14:tracePt t="22063" x="4127500" y="1466850"/>
          <p14:tracePt t="22080" x="4140200" y="1504950"/>
          <p14:tracePt t="22096" x="4159250" y="1530350"/>
          <p14:tracePt t="22113" x="4210050" y="1587500"/>
          <p14:tracePt t="22130" x="4248150" y="1631950"/>
          <p14:tracePt t="22146" x="4305300" y="1689100"/>
          <p14:tracePt t="22163" x="4343400" y="1720850"/>
          <p14:tracePt t="22180" x="4375150" y="1752600"/>
          <p14:tracePt t="22196" x="4425950" y="1784350"/>
          <p14:tracePt t="22213" x="4451350" y="1797050"/>
          <p14:tracePt t="22229" x="4514850" y="1809750"/>
          <p14:tracePt t="22246" x="4572000" y="1809750"/>
          <p14:tracePt t="22263" x="4660900" y="1809750"/>
          <p14:tracePt t="22280" x="4768850" y="1797050"/>
          <p14:tracePt t="22296" x="4838700" y="1797050"/>
          <p14:tracePt t="22313" x="4927600" y="1778000"/>
          <p14:tracePt t="22330" x="4991100" y="1765300"/>
          <p14:tracePt t="22346" x="5022850" y="1752600"/>
          <p14:tracePt t="22363" x="5060950" y="1714500"/>
          <p14:tracePt t="22380" x="5060950" y="1689100"/>
          <p14:tracePt t="22396" x="5060950" y="1657350"/>
          <p14:tracePt t="22413" x="5022850" y="1600200"/>
          <p14:tracePt t="22430" x="4984750" y="1555750"/>
          <p14:tracePt t="22447" x="4902200" y="1460500"/>
          <p14:tracePt t="22463" x="4851400" y="1416050"/>
          <p14:tracePt t="22480" x="4800600" y="1397000"/>
          <p14:tracePt t="22496" x="4673600" y="1377950"/>
          <p14:tracePt t="22513" x="4578350" y="1371600"/>
          <p14:tracePt t="22530" x="4445000" y="1371600"/>
          <p14:tracePt t="22547" x="4368800" y="1390650"/>
          <p14:tracePt t="22563" x="4286250" y="1416050"/>
          <p14:tracePt t="22580" x="4165600" y="1466850"/>
          <p14:tracePt t="22596" x="4114800" y="1498600"/>
          <p14:tracePt t="22613" x="4064000" y="1536700"/>
          <p14:tracePt t="22630" x="4051300" y="1549400"/>
          <p14:tracePt t="22646" x="4044950" y="1568450"/>
          <p14:tracePt t="22663" x="4044950" y="1600200"/>
          <p14:tracePt t="22680" x="4051300" y="1619250"/>
          <p14:tracePt t="22696" x="4083050" y="1657350"/>
          <p14:tracePt t="22713" x="4121150" y="1676400"/>
          <p14:tracePt t="22730" x="4152900" y="1695450"/>
          <p14:tracePt t="22747" x="4216400" y="1714500"/>
          <p14:tracePt t="22763" x="4260850" y="1720850"/>
          <p14:tracePt t="22780" x="4311650" y="1727200"/>
          <p14:tracePt t="22797" x="4349750" y="1733550"/>
          <p14:tracePt t="22813" x="4381500" y="1739900"/>
          <p14:tracePt t="22830" x="4438650" y="1739900"/>
          <p14:tracePt t="22846" x="4495800" y="1739900"/>
          <p14:tracePt t="22863" x="4572000" y="1746250"/>
          <p14:tracePt t="22880" x="4660900" y="1739900"/>
          <p14:tracePt t="22896" x="4730750" y="1739900"/>
          <p14:tracePt t="22913" x="4806950" y="1739900"/>
          <p14:tracePt t="22930" x="4876800" y="1746250"/>
          <p14:tracePt t="22947" x="4972050" y="1746250"/>
          <p14:tracePt t="22963" x="5016500" y="1746250"/>
          <p14:tracePt t="22980" x="5048250" y="1733550"/>
          <p14:tracePt t="22997" x="5080000" y="1708150"/>
          <p14:tracePt t="23013" x="5086350" y="1695450"/>
          <p14:tracePt t="23030" x="5099050" y="1682750"/>
          <p14:tracePt t="23047" x="5099050" y="1670050"/>
          <p14:tracePt t="23063" x="5099050" y="1657350"/>
          <p14:tracePt t="23080" x="5099050" y="1651000"/>
          <p14:tracePt t="23097" x="5086350" y="1638300"/>
          <p14:tracePt t="23113" x="5080000" y="1625600"/>
          <p14:tracePt t="23116" x="5067300" y="1619250"/>
          <p14:tracePt t="23130" x="5054600" y="1600200"/>
          <p14:tracePt t="23146" x="5022850" y="1568450"/>
          <p14:tracePt t="23186" x="4870450" y="1466850"/>
          <p14:tracePt t="23196" x="4851400" y="1454150"/>
          <p14:tracePt t="23214" x="4826000" y="1447800"/>
          <p14:tracePt t="23230" x="4806950" y="1447800"/>
          <p14:tracePt t="23247" x="4775200" y="1447800"/>
          <p14:tracePt t="23735" x="4718050" y="1441450"/>
          <p14:tracePt t="23742" x="4641850" y="1428750"/>
          <p14:tracePt t="23749" x="4565650" y="1416050"/>
          <p14:tracePt t="23763" x="4406900" y="1409700"/>
          <p14:tracePt t="23782" x="4235450" y="1390650"/>
          <p14:tracePt t="23799" x="4076700" y="1384300"/>
          <p14:tracePt t="23818" x="3790950" y="1384300"/>
          <p14:tracePt t="23838" x="3683000" y="1403350"/>
          <p14:tracePt t="23880" x="3384550" y="1511300"/>
          <p14:tracePt t="23930" x="3333750" y="1574800"/>
          <p14:tracePt t="23946" x="3359150" y="1593850"/>
          <p14:tracePt t="23963" x="3422650" y="1619250"/>
          <p14:tracePt t="23980" x="3600450" y="1670050"/>
          <p14:tracePt t="23997" x="3765550" y="1720850"/>
          <p14:tracePt t="24013" x="3949700" y="1784350"/>
          <p14:tracePt t="24030" x="4210050" y="1860550"/>
          <p14:tracePt t="24047" x="4368800" y="1879600"/>
          <p14:tracePt t="24063" x="4591050" y="1885950"/>
          <p14:tracePt t="24080" x="4699000" y="1879600"/>
          <p14:tracePt t="24096" x="4781550" y="1854200"/>
          <p14:tracePt t="24113" x="4857750" y="1816100"/>
          <p14:tracePt t="24130" x="4889500" y="1790700"/>
          <p14:tracePt t="24147" x="4895850" y="1746250"/>
          <p14:tracePt t="24163" x="4889500" y="1714500"/>
          <p14:tracePt t="24180" x="4864100" y="1670050"/>
          <p14:tracePt t="24197" x="4794250" y="1593850"/>
          <p14:tracePt t="24213" x="4749800" y="1555750"/>
          <p14:tracePt t="24230" x="4635500" y="1511300"/>
          <p14:tracePt t="24246" x="4533900" y="1492250"/>
          <p14:tracePt t="24263" x="4451350" y="1473200"/>
          <p14:tracePt t="24280" x="4343400" y="1466850"/>
          <p14:tracePt t="24296" x="4286250" y="1466850"/>
          <p14:tracePt t="24313" x="4203700" y="1485900"/>
          <p14:tracePt t="24330" x="4171950" y="1492250"/>
          <p14:tracePt t="24346" x="4146550" y="1498600"/>
          <p14:tracePt t="25948" x="4108450" y="1479550"/>
          <p14:tracePt t="25954" x="4057650" y="1454150"/>
          <p14:tracePt t="25963" x="3987800" y="1422400"/>
          <p14:tracePt t="25981" x="3803650" y="1365250"/>
          <p14:tracePt t="25998" x="3581400" y="1314450"/>
          <p14:tracePt t="26017" x="3111500" y="1225550"/>
          <p14:tracePt t="26045" x="2698750" y="1212850"/>
          <p14:tracePt t="26063" x="2501900" y="1212850"/>
          <p14:tracePt t="26113" x="1797050" y="1244600"/>
          <p14:tracePt t="26163" x="1543050" y="1263650"/>
          <p14:tracePt t="26213" x="1447800" y="1276350"/>
          <p14:tracePt t="26247" x="1441450" y="1282700"/>
          <p14:tracePt t="26268" x="1441450" y="1289050"/>
          <p14:tracePt t="26283" x="1441450" y="1295400"/>
          <p14:tracePt t="26296" x="1441450" y="1320800"/>
          <p14:tracePt t="26313" x="1447800" y="1365250"/>
          <p14:tracePt t="26330" x="1479550" y="1435100"/>
          <p14:tracePt t="26347" x="1517650" y="1485900"/>
          <p14:tracePt t="26364" x="1631950" y="1587500"/>
          <p14:tracePt t="26380" x="1727200" y="1644650"/>
          <p14:tracePt t="26397" x="1816100" y="1695450"/>
          <p14:tracePt t="26413" x="1955800" y="1727200"/>
          <p14:tracePt t="26430" x="2063750" y="1727200"/>
          <p14:tracePt t="26447" x="2146300" y="1708150"/>
          <p14:tracePt t="26463" x="2273300" y="1657350"/>
          <p14:tracePt t="26480" x="2317750" y="1631950"/>
          <p14:tracePt t="26497" x="2355850" y="1612900"/>
          <p14:tracePt t="26513" x="2368550" y="1593850"/>
          <p14:tracePt t="26546" x="2368550" y="1587500"/>
          <p14:tracePt t="26563" x="2355850" y="1562100"/>
          <p14:tracePt t="26580" x="2305050" y="1536700"/>
          <p14:tracePt t="26596" x="2241550" y="1511300"/>
          <p14:tracePt t="26613" x="2146300" y="1492250"/>
          <p14:tracePt t="26615" x="2101850" y="1485900"/>
          <p14:tracePt t="26630" x="1981200" y="1485900"/>
          <p14:tracePt t="26647" x="1879600" y="1498600"/>
          <p14:tracePt t="26663" x="1758950" y="1530350"/>
          <p14:tracePt t="26680" x="1695450" y="1568450"/>
          <p14:tracePt t="26697" x="1638300" y="1593850"/>
          <p14:tracePt t="26713" x="1587500" y="1631950"/>
          <p14:tracePt t="26730" x="1562100" y="1651000"/>
          <p14:tracePt t="26747" x="1549400" y="1682750"/>
          <p14:tracePt t="26763" x="1555750" y="1720850"/>
          <p14:tracePt t="26780" x="1581150" y="1746250"/>
          <p14:tracePt t="26797" x="1638300" y="1771650"/>
          <p14:tracePt t="26814" x="1689100" y="1790700"/>
          <p14:tracePt t="26830" x="1739900" y="1790700"/>
          <p14:tracePt t="26847" x="1809750" y="1778000"/>
          <p14:tracePt t="26863" x="1860550" y="1752600"/>
          <p14:tracePt t="26880" x="1968500" y="1708150"/>
          <p14:tracePt t="26897" x="2044700" y="1676400"/>
          <p14:tracePt t="26913" x="2152650" y="1612900"/>
          <p14:tracePt t="26930" x="2216150" y="1574800"/>
          <p14:tracePt t="26947" x="2273300" y="1524000"/>
          <p14:tracePt t="26963" x="2330450" y="1473200"/>
          <p14:tracePt t="26980" x="2355850" y="1447800"/>
          <p14:tracePt t="26997" x="2374900" y="1435100"/>
          <p14:tracePt t="27013" x="2413000" y="1403350"/>
          <p14:tracePt t="27030" x="2438400" y="1384300"/>
          <p14:tracePt t="27047" x="2495550" y="1377950"/>
          <p14:tracePt t="27063" x="2540000" y="1377950"/>
          <p14:tracePt t="27080" x="2628900" y="1397000"/>
          <p14:tracePt t="27097" x="2774950" y="1441450"/>
          <p14:tracePt t="27113" x="2952750" y="1485900"/>
          <p14:tracePt t="27117" x="3035300" y="1511300"/>
          <p14:tracePt t="27130" x="3219450" y="1581150"/>
          <p14:tracePt t="27147" x="3384550" y="1631950"/>
          <p14:tracePt t="27163" x="3556000" y="1670050"/>
          <p14:tracePt t="27180" x="3771900" y="1708150"/>
          <p14:tracePt t="27197" x="3873500" y="1733550"/>
          <p14:tracePt t="27213" x="3956050" y="1752600"/>
          <p14:tracePt t="27230" x="3975100" y="1758950"/>
          <p14:tracePt t="27247" x="3981450" y="1765300"/>
          <p14:tracePt t="27263" x="3968750" y="1752600"/>
          <p14:tracePt t="27280" x="3930650" y="1733550"/>
          <p14:tracePt t="27297" x="3822700" y="1676400"/>
          <p14:tracePt t="27313" x="3689350" y="1625600"/>
          <p14:tracePt t="27330" x="3517900" y="1587500"/>
          <p14:tracePt t="27347" x="3194050" y="1543050"/>
          <p14:tracePt t="27364" x="2971800" y="1530350"/>
          <p14:tracePt t="27380" x="2698750" y="1536700"/>
          <p14:tracePt t="27397" x="2540000" y="1543050"/>
          <p14:tracePt t="27414" x="2387600" y="1562100"/>
          <p14:tracePt t="27430" x="2235200" y="1587500"/>
          <p14:tracePt t="27447" x="2152650" y="1612900"/>
          <p14:tracePt t="27463" x="2101850" y="1631950"/>
          <p14:tracePt t="27480" x="2070100" y="1644650"/>
          <p14:tracePt t="27497" x="2063750" y="1644650"/>
          <p14:tracePt t="27555" x="2063750" y="1651000"/>
          <p14:tracePt t="27561" x="2070100" y="1663700"/>
          <p14:tracePt t="27569" x="2076450" y="1663700"/>
          <p14:tracePt t="27580" x="2082800" y="1663700"/>
          <p14:tracePt t="27597" x="2120900" y="1682750"/>
          <p14:tracePt t="27613" x="2152650" y="1689100"/>
          <p14:tracePt t="27630" x="2171700" y="1689100"/>
          <p14:tracePt t="27647" x="2184400" y="1689100"/>
          <p14:tracePt t="27721" x="2178050" y="1689100"/>
          <p14:tracePt t="27727" x="2171700" y="1682750"/>
          <p14:tracePt t="27736" x="2165350" y="1682750"/>
          <p14:tracePt t="27747" x="2152650" y="1676400"/>
          <p14:tracePt t="27763" x="2120900" y="1651000"/>
          <p14:tracePt t="27780" x="2108200" y="1644650"/>
          <p14:tracePt t="27797" x="2108200" y="1638300"/>
          <p14:tracePt t="27813" x="2108200" y="1631950"/>
          <p14:tracePt t="27830" x="2133600" y="1612900"/>
          <p14:tracePt t="27847" x="2228850" y="1593850"/>
          <p14:tracePt t="27863" x="2374900" y="1574800"/>
          <p14:tracePt t="27880" x="2546350" y="1574800"/>
          <p14:tracePt t="27897" x="2851150" y="1581150"/>
          <p14:tracePt t="27913" x="3073400" y="1574800"/>
          <p14:tracePt t="27930" x="3416300" y="1543050"/>
          <p14:tracePt t="27947" x="3625850" y="1504950"/>
          <p14:tracePt t="27963" x="3829050" y="1466850"/>
          <p14:tracePt t="27980" x="4114800" y="1428750"/>
          <p14:tracePt t="27997" x="4305300" y="1409700"/>
          <p14:tracePt t="28013" x="4565650" y="1390650"/>
          <p14:tracePt t="28030" x="4699000" y="1384300"/>
          <p14:tracePt t="28047" x="4806950" y="1377950"/>
          <p14:tracePt t="28063" x="4940300" y="1365250"/>
          <p14:tracePt t="28080" x="4997450" y="1365250"/>
          <p14:tracePt t="28097" x="5035550" y="1377950"/>
          <p14:tracePt t="28113" x="5048250" y="1377950"/>
          <p14:tracePt t="28117" x="5054600" y="1377950"/>
          <p14:tracePt t="28147" x="5060950" y="1377950"/>
          <p14:tracePt t="28264" x="5060950" y="1384300"/>
          <p14:tracePt t="28292" x="5054600" y="1384300"/>
          <p14:tracePt t="29662" x="5048250" y="1390650"/>
          <p14:tracePt t="29670" x="5022850" y="1397000"/>
          <p14:tracePt t="29680" x="5003800" y="1409700"/>
          <p14:tracePt t="29697" x="4953000" y="1428750"/>
          <p14:tracePt t="29715" x="4921250" y="1441450"/>
          <p14:tracePt t="29733" x="4876800" y="1454150"/>
          <p14:tracePt t="29750" x="4845050" y="1466850"/>
          <p14:tracePt t="29766" x="4800600" y="1479550"/>
          <p14:tracePt t="29813" x="4552950" y="1549400"/>
          <p14:tracePt t="29863" x="4203700" y="1631950"/>
          <p14:tracePt t="29913" x="3835400" y="1733550"/>
          <p14:tracePt t="29930" x="3740150" y="1771650"/>
          <p14:tracePt t="29947" x="3632200" y="1828800"/>
          <p14:tracePt t="29963" x="3556000" y="1873250"/>
          <p14:tracePt t="29980" x="3505200" y="1917700"/>
          <p14:tracePt t="29997" x="3460750" y="1962150"/>
          <p14:tracePt t="30428" x="3397250" y="1962150"/>
          <p14:tracePt t="30439" x="3333750" y="1962150"/>
          <p14:tracePt t="30448" x="3187700" y="1962150"/>
          <p14:tracePt t="30474" x="3016250" y="1943100"/>
          <p14:tracePt t="30506" x="2768600" y="1898650"/>
          <p14:tracePt t="30515" x="2724150" y="1892300"/>
          <p14:tracePt t="30536" x="2590800" y="1879600"/>
          <p14:tracePt t="30580" x="2432050" y="1873250"/>
          <p14:tracePt t="30630" x="2387600" y="1873250"/>
          <p14:tracePt t="30647" x="2381250" y="1873250"/>
          <p14:tracePt t="30663" x="2374900" y="1885950"/>
          <p14:tracePt t="30680" x="2368550" y="1898650"/>
          <p14:tracePt t="30697" x="2362200" y="1898650"/>
          <p14:tracePt t="30713" x="2362200" y="1905000"/>
          <p14:tracePt t="30730" x="2355850" y="1911350"/>
          <p14:tracePt t="30747" x="2349500" y="1924050"/>
          <p14:tracePt t="30763" x="2336800" y="1943100"/>
          <p14:tracePt t="30780" x="2330450" y="1962150"/>
          <p14:tracePt t="30797" x="2324100" y="1987550"/>
          <p14:tracePt t="30813" x="2324100" y="2000250"/>
          <p14:tracePt t="30830" x="2330450" y="2006600"/>
          <p14:tracePt t="30847" x="2362200" y="2032000"/>
          <p14:tracePt t="30863" x="2387600" y="2051050"/>
          <p14:tracePt t="30880" x="2463800" y="2095500"/>
          <p14:tracePt t="30897" x="2540000" y="2133600"/>
          <p14:tracePt t="30914" x="2616200" y="2178050"/>
          <p14:tracePt t="30930" x="2774950" y="2247900"/>
          <p14:tracePt t="30947" x="2876550" y="2286000"/>
          <p14:tracePt t="30963" x="2978150" y="2298700"/>
          <p14:tracePt t="30980" x="3035300" y="2298700"/>
          <p14:tracePt t="30997" x="3086100" y="2286000"/>
          <p14:tracePt t="31013" x="3136900" y="2260600"/>
          <p14:tracePt t="31030" x="3155950" y="2247900"/>
          <p14:tracePt t="31047" x="3181350" y="2216150"/>
          <p14:tracePt t="31063" x="3187700" y="2203450"/>
          <p14:tracePt t="31080" x="3194050" y="2184400"/>
          <p14:tracePt t="31097" x="3194050" y="2159000"/>
          <p14:tracePt t="31113" x="3187700" y="2146300"/>
          <p14:tracePt t="31117" x="3175000" y="2139950"/>
          <p14:tracePt t="31130" x="3149600" y="2120900"/>
          <p14:tracePt t="31147" x="3105150" y="2095500"/>
          <p14:tracePt t="31163" x="3054350" y="2063750"/>
          <p14:tracePt t="31180" x="2978150" y="2025650"/>
          <p14:tracePt t="31197" x="2933700" y="2012950"/>
          <p14:tracePt t="31213" x="2882900" y="1993900"/>
          <p14:tracePt t="31230" x="2806700" y="1981200"/>
          <p14:tracePt t="31247" x="2736850" y="1974850"/>
          <p14:tracePt t="31263" x="2654300" y="1974850"/>
          <p14:tracePt t="31280" x="2609850" y="1974850"/>
          <p14:tracePt t="31297" x="2559050" y="1974850"/>
          <p14:tracePt t="31313" x="2476500" y="2000250"/>
          <p14:tracePt t="31330" x="2406650" y="2019300"/>
          <p14:tracePt t="31347" x="2292350" y="2038350"/>
          <p14:tracePt t="31363" x="2247900" y="2051050"/>
          <p14:tracePt t="31380" x="2228850" y="2057400"/>
          <p14:tracePt t="31397" x="2216150" y="2057400"/>
          <p14:tracePt t="31430" x="2209800" y="2057400"/>
          <p14:tracePt t="31478" x="2209800" y="2063750"/>
          <p14:tracePt t="31485" x="2203450" y="2070100"/>
          <p14:tracePt t="31497" x="2197100" y="2070100"/>
          <p14:tracePt t="31514" x="2178050" y="2082800"/>
          <p14:tracePt t="31530" x="2165350" y="2089150"/>
          <p14:tracePt t="31547" x="2159000" y="2095500"/>
          <p14:tracePt t="31618" x="2152650" y="2095500"/>
          <p14:tracePt t="31624" x="2152650" y="2101850"/>
          <p14:tracePt t="31645" x="2152650" y="2120900"/>
          <p14:tracePt t="31652" x="2152650" y="2127250"/>
          <p14:tracePt t="31663" x="2152650" y="2139950"/>
          <p14:tracePt t="31680" x="2159000" y="2197100"/>
          <p14:tracePt t="31697" x="2171700" y="2247900"/>
          <p14:tracePt t="31714" x="2197100" y="2292350"/>
          <p14:tracePt t="31730" x="2254250" y="2355850"/>
          <p14:tracePt t="31747" x="2305050" y="2406650"/>
          <p14:tracePt t="31763" x="2381250" y="2463800"/>
          <p14:tracePt t="31780" x="2419350" y="2489200"/>
          <p14:tracePt t="31797" x="2457450" y="2514600"/>
          <p14:tracePt t="31813" x="2514600" y="2552700"/>
          <p14:tracePt t="31830" x="2546350" y="2565400"/>
          <p14:tracePt t="31847" x="2584450" y="2584450"/>
          <p14:tracePt t="31864" x="2622550" y="2603500"/>
          <p14:tracePt t="31880" x="2647950" y="2609850"/>
          <p14:tracePt t="31897" x="2673350" y="2609850"/>
          <p14:tracePt t="31914" x="2686050" y="2597150"/>
          <p14:tracePt t="31930" x="2705100" y="2584450"/>
          <p14:tracePt t="31947" x="2717800" y="2571750"/>
          <p14:tracePt t="31980" x="2724150" y="2571750"/>
          <p14:tracePt t="32042" x="2711450" y="2552700"/>
          <p14:tracePt t="32051" x="2705100" y="2546350"/>
          <p14:tracePt t="32063" x="2686050" y="2520950"/>
          <p14:tracePt t="32080" x="2660650" y="2489200"/>
          <p14:tracePt t="32097" x="2616200" y="2444750"/>
          <p14:tracePt t="32113" x="2584450" y="2425700"/>
          <p14:tracePt t="32130" x="2565400" y="2413000"/>
          <p14:tracePt t="32147" x="2514600" y="2393950"/>
          <p14:tracePt t="32163" x="2476500" y="2387600"/>
          <p14:tracePt t="32180" x="2425700" y="2374900"/>
          <p14:tracePt t="32197" x="2317750" y="2374900"/>
          <p14:tracePt t="32213" x="2254250" y="2374900"/>
          <p14:tracePt t="32230" x="2190750" y="2374900"/>
          <p14:tracePt t="32247" x="2152650" y="2387600"/>
          <p14:tracePt t="32264" x="2127250" y="2387600"/>
          <p14:tracePt t="32280" x="2095500" y="2400300"/>
          <p14:tracePt t="32297" x="2082800" y="2400300"/>
          <p14:tracePt t="32314" x="2076450" y="2406650"/>
          <p14:tracePt t="32397" x="2089150" y="2406650"/>
          <p14:tracePt t="32406" x="2095500" y="2406650"/>
          <p14:tracePt t="32414" x="2108200" y="2406650"/>
          <p14:tracePt t="32430" x="2152650" y="2406650"/>
          <p14:tracePt t="32447" x="2311400" y="2406650"/>
          <p14:tracePt t="32464" x="2432050" y="2400300"/>
          <p14:tracePt t="32480" x="2590800" y="2381250"/>
          <p14:tracePt t="32497" x="2679700" y="2368550"/>
          <p14:tracePt t="32514" x="2800350" y="2362200"/>
          <p14:tracePt t="32531" x="2971800" y="2362200"/>
          <p14:tracePt t="32547" x="3054350" y="2362200"/>
          <p14:tracePt t="32564" x="3124200" y="2362200"/>
          <p14:tracePt t="32580" x="3206750" y="2362200"/>
          <p14:tracePt t="32597" x="3251200" y="2355850"/>
          <p14:tracePt t="32614" x="3321050" y="2355850"/>
          <p14:tracePt t="32630" x="3365500" y="2349500"/>
          <p14:tracePt t="32647" x="3390900" y="2343150"/>
          <p14:tracePt t="32664" x="3409950" y="2343150"/>
          <p14:tracePt t="32680" x="3416300" y="2349500"/>
          <p14:tracePt t="32697" x="3422650" y="2349500"/>
          <p14:tracePt t="32808" x="3416300" y="2355850"/>
          <p14:tracePt t="32829" x="3403600" y="2355850"/>
          <p14:tracePt t="32840" x="3397250" y="2355850"/>
          <p14:tracePt t="32851" x="3378200" y="2355850"/>
          <p14:tracePt t="32864" x="3352800" y="2355850"/>
          <p14:tracePt t="32880" x="3333750" y="2355850"/>
          <p14:tracePt t="32897" x="3321050" y="2362200"/>
          <p14:tracePt t="32989" x="3314700" y="2362200"/>
          <p14:tracePt t="32998" x="3308350" y="2362200"/>
          <p14:tracePt t="33013" x="3302000" y="2362200"/>
          <p14:tracePt t="33030" x="3270250" y="2362200"/>
          <p14:tracePt t="33047" x="3225800" y="2362200"/>
          <p14:tracePt t="33063" x="3187700" y="2362200"/>
          <p14:tracePt t="33080" x="3130550" y="2362200"/>
          <p14:tracePt t="33097" x="3098800" y="2362200"/>
          <p14:tracePt t="33114" x="3048000" y="2362200"/>
          <p14:tracePt t="33130" x="3022600" y="2355850"/>
          <p14:tracePt t="33147" x="3009900" y="2349500"/>
          <p14:tracePt t="33164" x="2990850" y="2349500"/>
          <p14:tracePt t="33180" x="2984500" y="2349500"/>
          <p14:tracePt t="33213" x="2984500" y="2343150"/>
          <p14:tracePt t="33712" x="2990850" y="2336800"/>
          <p14:tracePt t="33720" x="3022600" y="2317750"/>
          <p14:tracePt t="33730" x="3048000" y="2305050"/>
          <p14:tracePt t="33756" x="3175000" y="2241550"/>
          <p14:tracePt t="33780" x="3340100" y="2203450"/>
          <p14:tracePt t="33798" x="3492500" y="2184400"/>
          <p14:tracePt t="33820" x="3670300" y="2184400"/>
          <p14:tracePt t="33863" x="4064000" y="2241550"/>
          <p14:tracePt t="33914" x="4495800" y="2381250"/>
          <p14:tracePt t="33930" x="4603750" y="2413000"/>
          <p14:tracePt t="33947" x="4635500" y="2425700"/>
          <p14:tracePt t="33963" x="4654550" y="2425700"/>
          <p14:tracePt t="33980" x="4660900" y="2432050"/>
          <p14:tracePt t="34040" x="4660900" y="2438400"/>
          <p14:tracePt t="34060" x="4654550" y="2438400"/>
          <p14:tracePt t="34074" x="4641850" y="2432050"/>
          <p14:tracePt t="34082" x="4622800" y="2425700"/>
          <p14:tracePt t="34097" x="4578350" y="2419350"/>
          <p14:tracePt t="34114" x="4521200" y="2413000"/>
          <p14:tracePt t="34118" x="4489450" y="2406650"/>
          <p14:tracePt t="34130" x="4432300" y="2393950"/>
          <p14:tracePt t="34147" x="4406900" y="2387600"/>
          <p14:tracePt t="34164" x="4400550" y="2387600"/>
          <p14:tracePt t="34180" x="4387850" y="2387600"/>
          <p14:tracePt t="34197" x="4381500" y="2387600"/>
          <p14:tracePt t="34402" x="4381500" y="2381250"/>
          <p14:tracePt t="34408" x="4387850" y="2374900"/>
          <p14:tracePt t="34417" x="4394200" y="2368550"/>
          <p14:tracePt t="34430" x="4413250" y="2362200"/>
          <p14:tracePt t="34447" x="4432300" y="2349500"/>
          <p14:tracePt t="34464" x="4451350" y="2343150"/>
          <p14:tracePt t="34481" x="4464050" y="2336800"/>
          <p14:tracePt t="34497" x="4470400" y="2336800"/>
          <p14:tracePt t="34514" x="4476750" y="2336800"/>
          <p14:tracePt t="34549" x="4483100" y="2336800"/>
          <p14:tracePt t="34668" x="4483100" y="2343150"/>
          <p14:tracePt t="34986" x="4464050" y="2343150"/>
          <p14:tracePt t="34993" x="4445000" y="2343150"/>
          <p14:tracePt t="35003" x="4425950" y="2343150"/>
          <p14:tracePt t="35017" x="4381500" y="2343150"/>
          <p14:tracePt t="35047" x="4318000" y="2343150"/>
          <p14:tracePt t="35064" x="4260850" y="2336800"/>
          <p14:tracePt t="35114" x="4197350" y="2336800"/>
          <p14:tracePt t="35164" x="4184650" y="2336800"/>
          <p14:tracePt t="35361" x="4184650" y="2330450"/>
          <p14:tracePt t="35468" x="4184650" y="2324100"/>
          <p14:tracePt t="35473" x="4184650" y="2317750"/>
          <p14:tracePt t="35480" x="4184650" y="2311400"/>
          <p14:tracePt t="35497" x="4197350" y="2286000"/>
          <p14:tracePt t="35515" x="4216400" y="2235200"/>
          <p14:tracePt t="35530" x="4248150" y="2190750"/>
          <p14:tracePt t="35547" x="4286250" y="2139950"/>
          <p14:tracePt t="35564" x="4349750" y="2082800"/>
          <p14:tracePt t="35580" x="4413250" y="2051050"/>
          <p14:tracePt t="35597" x="4514850" y="2019300"/>
          <p14:tracePt t="35614" x="4667250" y="2000250"/>
          <p14:tracePt t="35630" x="4768850" y="2000250"/>
          <p14:tracePt t="35647" x="4883150" y="2000250"/>
          <p14:tracePt t="35664" x="4978400" y="2012950"/>
          <p14:tracePt t="35681" x="5048250" y="2038350"/>
          <p14:tracePt t="35697" x="5137150" y="2057400"/>
          <p14:tracePt t="35714" x="5175250" y="2070100"/>
          <p14:tracePt t="35730" x="5213350" y="2082800"/>
          <p14:tracePt t="35747" x="5226050" y="2095500"/>
          <p14:tracePt t="35764" x="5245100" y="2101850"/>
          <p14:tracePt t="35780" x="5257800" y="2114550"/>
          <p14:tracePt t="35797" x="5264150" y="2120900"/>
          <p14:tracePt t="35814" x="5276850" y="2120900"/>
          <p14:tracePt t="35863" x="5276850" y="2127250"/>
          <p14:tracePt t="36802" x="5308600" y="2114550"/>
          <p14:tracePt t="36807" x="5365750" y="2101850"/>
          <p14:tracePt t="36814" x="5410200" y="2082800"/>
          <p14:tracePt t="36830" x="5511800" y="2063750"/>
          <p14:tracePt t="36881" x="5753100" y="2051050"/>
          <p14:tracePt t="36931" x="6038850" y="2082800"/>
          <p14:tracePt t="36981" x="6235700" y="2146300"/>
          <p14:tracePt t="36997" x="6280150" y="2165350"/>
          <p14:tracePt t="37014" x="6292850" y="2178050"/>
          <p14:tracePt t="37030" x="6305550" y="2190750"/>
          <p14:tracePt t="37047" x="6305550" y="2197100"/>
          <p14:tracePt t="37985" x="6292850" y="2197100"/>
          <p14:tracePt t="37993" x="6286500" y="2197100"/>
          <p14:tracePt t="37999" x="6273800" y="2197100"/>
          <p14:tracePt t="38015" x="6254750" y="2197100"/>
          <p14:tracePt t="38031" x="6229350" y="2197100"/>
          <p14:tracePt t="38048" x="6216650" y="2190750"/>
          <p14:tracePt t="38065" x="6191250" y="2184400"/>
          <p14:tracePt t="38114" x="6096000" y="2159000"/>
          <p14:tracePt t="38164" x="5937250" y="2139950"/>
          <p14:tracePt t="38214" x="5486400" y="2139950"/>
          <p14:tracePt t="38231" x="5200650" y="2178050"/>
          <p14:tracePt t="38247" x="4997450" y="2203450"/>
          <p14:tracePt t="38264" x="4705350" y="2228850"/>
          <p14:tracePt t="38281" x="4502150" y="2247900"/>
          <p14:tracePt t="38297" x="4330700" y="2247900"/>
          <p14:tracePt t="38314" x="4152900" y="2235200"/>
          <p14:tracePt t="38331" x="4070350" y="2209800"/>
          <p14:tracePt t="38347" x="3987800" y="2171700"/>
          <p14:tracePt t="38364" x="3956050" y="2165350"/>
          <p14:tracePt t="38380" x="3937000" y="2165350"/>
          <p14:tracePt t="38397" x="3911600" y="2165350"/>
          <p14:tracePt t="38414" x="3867150" y="2171700"/>
          <p14:tracePt t="38430" x="3784600" y="2209800"/>
          <p14:tracePt t="38447" x="3714750" y="2235200"/>
          <p14:tracePt t="38464" x="3619500" y="2286000"/>
          <p14:tracePt t="38481" x="3473450" y="2349500"/>
          <p14:tracePt t="38497" x="3378200" y="2400300"/>
          <p14:tracePt t="38514" x="3257550" y="2463800"/>
          <p14:tracePt t="38531" x="3187700" y="2501900"/>
          <p14:tracePt t="38547" x="3111500" y="2546350"/>
          <p14:tracePt t="38564" x="3022600" y="2590800"/>
          <p14:tracePt t="38580" x="2959100" y="2628900"/>
          <p14:tracePt t="38598" x="2914650" y="2647950"/>
          <p14:tracePt t="38615" x="2882900" y="2654300"/>
          <p14:tracePt t="38631" x="2870200" y="2660650"/>
          <p14:tracePt t="38758" x="2876550" y="2654300"/>
          <p14:tracePt t="38765" x="2882900" y="2647950"/>
          <p14:tracePt t="38773" x="2889250" y="2641600"/>
          <p14:tracePt t="38781" x="2901950" y="2635250"/>
          <p14:tracePt t="38797" x="2921000" y="2628900"/>
          <p14:tracePt t="39174" x="2908300" y="2628900"/>
          <p14:tracePt t="39181" x="2876550" y="2635250"/>
          <p14:tracePt t="39196" x="2825750" y="2641600"/>
          <p14:tracePt t="39204" x="2794000" y="2647950"/>
          <p14:tracePt t="39247" x="2667000" y="2667000"/>
          <p14:tracePt t="39297" x="2578100" y="2673350"/>
          <p14:tracePt t="39314" x="2546350" y="2673350"/>
          <p14:tracePt t="39331" x="2520950" y="2679700"/>
          <p14:tracePt t="39347" x="2489200" y="2686050"/>
          <p14:tracePt t="39364" x="2444750" y="2705100"/>
          <p14:tracePt t="39381" x="2419350" y="2711450"/>
          <p14:tracePt t="39397" x="2387600" y="2717800"/>
          <p14:tracePt t="39414" x="2355850" y="2717800"/>
          <p14:tracePt t="39431" x="2336800" y="2730500"/>
          <p14:tracePt t="39447" x="2311400" y="2736850"/>
          <p14:tracePt t="39464" x="2305050" y="2743200"/>
          <p14:tracePt t="39481" x="2286000" y="2749550"/>
          <p14:tracePt t="39497" x="2273300" y="2755900"/>
          <p14:tracePt t="39514" x="2260600" y="2755900"/>
          <p14:tracePt t="39531" x="2241550" y="2762250"/>
          <p14:tracePt t="39547" x="2228850" y="2768600"/>
          <p14:tracePt t="39564" x="2216150" y="2768600"/>
          <p14:tracePt t="39581" x="2209800" y="2768600"/>
          <p14:tracePt t="39598" x="2203450" y="2774950"/>
          <p14:tracePt t="39614" x="2190750" y="2774950"/>
          <p14:tracePt t="39631" x="2190750" y="2781300"/>
          <p14:tracePt t="39647" x="2171700" y="2787650"/>
          <p14:tracePt t="39689" x="2165350" y="2787650"/>
          <p14:tracePt t="39759" x="2165350" y="2794000"/>
          <p14:tracePt t="39801" x="2152650" y="2794000"/>
          <p14:tracePt t="39821" x="2146300" y="2800350"/>
          <p14:tracePt t="39828" x="2133600" y="2800350"/>
          <p14:tracePt t="39836" x="2127250" y="2806700"/>
          <p14:tracePt t="39847" x="2114550" y="2813050"/>
          <p14:tracePt t="39864" x="2089150" y="2819400"/>
          <p14:tracePt t="39881" x="2070100" y="2819400"/>
          <p14:tracePt t="39897" x="2044700" y="2825750"/>
          <p14:tracePt t="39914" x="2025650" y="2832100"/>
          <p14:tracePt t="39930" x="2000250" y="2838450"/>
          <p14:tracePt t="39947" x="1974850" y="2844800"/>
          <p14:tracePt t="39964" x="1962150" y="2844800"/>
          <p14:tracePt t="39980" x="1943100" y="2844800"/>
          <p14:tracePt t="39997" x="1930400" y="2851150"/>
          <p14:tracePt t="40014" x="1917700" y="2851150"/>
          <p14:tracePt t="40031" x="1905000" y="2857500"/>
          <p14:tracePt t="40047" x="1892300" y="2857500"/>
          <p14:tracePt t="40064" x="1885950" y="2863850"/>
          <p14:tracePt t="40081" x="1873250" y="2863850"/>
          <p14:tracePt t="40097" x="1860550" y="2870200"/>
          <p14:tracePt t="40114" x="1841500" y="2870200"/>
          <p14:tracePt t="40131" x="1835150" y="2870200"/>
          <p14:tracePt t="40147" x="1822450" y="2876550"/>
          <p14:tracePt t="40164" x="1816100" y="2876550"/>
          <p14:tracePt t="40204" x="1809750" y="2876550"/>
          <p14:tracePt t="40406" x="1816100" y="2882900"/>
          <p14:tracePt t="40414" x="1835150" y="2889250"/>
          <p14:tracePt t="40421" x="1847850" y="2895600"/>
          <p14:tracePt t="40431" x="1866900" y="2908300"/>
          <p14:tracePt t="40448" x="1885950" y="2921000"/>
          <p14:tracePt t="40464" x="1924050" y="2933700"/>
          <p14:tracePt t="40481" x="1955800" y="2946400"/>
          <p14:tracePt t="40497" x="2006600" y="2971800"/>
          <p14:tracePt t="40514" x="2044700" y="2984500"/>
          <p14:tracePt t="40531" x="2070100" y="2990850"/>
          <p14:tracePt t="40547" x="2076450" y="2990850"/>
          <p14:tracePt t="40564" x="2076450" y="2997200"/>
          <p14:tracePt t="40581" x="2082800" y="2997200"/>
          <p14:tracePt t="40651" x="2070100" y="2997200"/>
          <p14:tracePt t="40656" x="2051050" y="2997200"/>
          <p14:tracePt t="40664" x="2032000" y="2997200"/>
          <p14:tracePt t="40681" x="1968500" y="2997200"/>
          <p14:tracePt t="40698" x="1879600" y="2990850"/>
          <p14:tracePt t="40714" x="1758950" y="2978150"/>
          <p14:tracePt t="40731" x="1682750" y="2971800"/>
          <p14:tracePt t="40747" x="1574800" y="2965450"/>
          <p14:tracePt t="40764" x="1517650" y="2965450"/>
          <p14:tracePt t="40781" x="1466850" y="2965450"/>
          <p14:tracePt t="40797" x="1422400" y="2965450"/>
          <p14:tracePt t="40814" x="1403350" y="2971800"/>
          <p14:tracePt t="40831" x="1397000" y="2978150"/>
          <p14:tracePt t="40852" x="1390650" y="2978150"/>
          <p14:tracePt t="40920" x="1384300" y="2978150"/>
          <p14:tracePt t="40963" x="1390650" y="2978150"/>
          <p14:tracePt t="40977" x="1397000" y="2978150"/>
          <p14:tracePt t="40985" x="1409700" y="2978150"/>
          <p14:tracePt t="40997" x="1422400" y="2971800"/>
          <p14:tracePt t="41014" x="1447800" y="2965450"/>
          <p14:tracePt t="41031" x="1473200" y="2965450"/>
          <p14:tracePt t="41047" x="1530350" y="2959100"/>
          <p14:tracePt t="41064" x="1568450" y="2952750"/>
          <p14:tracePt t="41081" x="1625600" y="2940050"/>
          <p14:tracePt t="41097" x="1663700" y="2940050"/>
          <p14:tracePt t="41114" x="1682750" y="2933700"/>
          <p14:tracePt t="41118" x="1695450" y="2927350"/>
          <p14:tracePt t="41131" x="1708150" y="2921000"/>
          <p14:tracePt t="41147" x="1714500" y="2921000"/>
          <p14:tracePt t="41164" x="1720850" y="2921000"/>
          <p14:tracePt t="41181" x="1733550" y="2921000"/>
          <p14:tracePt t="41197" x="1739900" y="2921000"/>
          <p14:tracePt t="41214" x="1746250" y="2908300"/>
          <p14:tracePt t="41231" x="1752600" y="2908300"/>
          <p14:tracePt t="41247" x="1758950" y="2901950"/>
          <p14:tracePt t="41264" x="1765300" y="2901950"/>
          <p14:tracePt t="41281" x="1778000" y="2895600"/>
          <p14:tracePt t="41297" x="1803400" y="2882900"/>
          <p14:tracePt t="41314" x="1828800" y="2876550"/>
          <p14:tracePt t="41331" x="1854200" y="2870200"/>
          <p14:tracePt t="41347" x="1898650" y="2863850"/>
          <p14:tracePt t="41364" x="1930400" y="2863850"/>
          <p14:tracePt t="41381" x="1974850" y="2870200"/>
          <p14:tracePt t="41397" x="2000250" y="2870200"/>
          <p14:tracePt t="41415" x="2038350" y="2870200"/>
          <p14:tracePt t="41431" x="2089150" y="2870200"/>
          <p14:tracePt t="41447" x="2127250" y="2870200"/>
          <p14:tracePt t="41464" x="2190750" y="2870200"/>
          <p14:tracePt t="41481" x="2241550" y="2870200"/>
          <p14:tracePt t="41498" x="2279650" y="2870200"/>
          <p14:tracePt t="41514" x="2349500" y="2882900"/>
          <p14:tracePt t="41531" x="2387600" y="2889250"/>
          <p14:tracePt t="41547" x="2444750" y="2889250"/>
          <p14:tracePt t="41564" x="2476500" y="2901950"/>
          <p14:tracePt t="41581" x="2508250" y="2908300"/>
          <p14:tracePt t="41597" x="2552700" y="2908300"/>
          <p14:tracePt t="41614" x="2578100" y="2908300"/>
          <p14:tracePt t="41618" x="2597150" y="2914650"/>
          <p14:tracePt t="41631" x="2635250" y="2914650"/>
          <p14:tracePt t="41647" x="2679700" y="2908300"/>
          <p14:tracePt t="41664" x="2749550" y="2895600"/>
          <p14:tracePt t="41681" x="2851150" y="2863850"/>
          <p14:tracePt t="41697" x="2940050" y="2851150"/>
          <p14:tracePt t="41714" x="3073400" y="2819400"/>
          <p14:tracePt t="41731" x="3175000" y="2806700"/>
          <p14:tracePt t="41747" x="3270250" y="2800350"/>
          <p14:tracePt t="41764" x="3409950" y="2800350"/>
          <p14:tracePt t="41781" x="3498850" y="2800350"/>
          <p14:tracePt t="41797" x="3613150" y="2781300"/>
          <p14:tracePt t="41814" x="3695700" y="2781300"/>
          <p14:tracePt t="41831" x="3771900" y="2774950"/>
          <p14:tracePt t="41847" x="3854450" y="2781300"/>
          <p14:tracePt t="41864" x="3898900" y="2781300"/>
          <p14:tracePt t="41881" x="3962400" y="2762250"/>
          <p14:tracePt t="41897" x="3994150" y="2755900"/>
          <p14:tracePt t="41915" x="4025900" y="2755900"/>
          <p14:tracePt t="41931" x="4051300" y="2743200"/>
          <p14:tracePt t="41948" x="4064000" y="2743200"/>
          <p14:tracePt t="41964" x="4083050" y="2743200"/>
          <p14:tracePt t="41981" x="4089400" y="2743200"/>
          <p14:tracePt t="41997" x="4095750" y="2743200"/>
          <p14:tracePt t="42502" x="4133850" y="2743200"/>
          <p14:tracePt t="42508" x="4171950" y="2743200"/>
          <p14:tracePt t="42516" x="4216400" y="2743200"/>
          <p14:tracePt t="42531" x="4305300" y="2743200"/>
          <p14:tracePt t="42549" x="4362450" y="2743200"/>
          <p14:tracePt t="42565" x="4425950" y="2743200"/>
          <p14:tracePt t="42582" x="4476750" y="2749550"/>
          <p14:tracePt t="42631" x="4718050" y="2774950"/>
          <p14:tracePt t="42633" x="4762500" y="2774950"/>
          <p14:tracePt t="42681" x="4940300" y="2806700"/>
          <p14:tracePt t="42731" x="5194300" y="2857500"/>
          <p14:tracePt t="42747" x="5238750" y="2863850"/>
          <p14:tracePt t="42764" x="5289550" y="2870200"/>
          <p14:tracePt t="42781" x="5334000" y="2870200"/>
          <p14:tracePt t="42798" x="5353050" y="2863850"/>
          <p14:tracePt t="42814" x="5384800" y="2851150"/>
          <p14:tracePt t="42831" x="5410200" y="2851150"/>
          <p14:tracePt t="42848" x="5416550" y="2851150"/>
          <p14:tracePt t="42864" x="5435600" y="2851150"/>
          <p14:tracePt t="42881" x="5448300" y="2851150"/>
          <p14:tracePt t="42897" x="5454650" y="2851150"/>
          <p14:tracePt t="42914" x="5461000" y="2857500"/>
          <p14:tracePt t="43002" x="5467350" y="2857500"/>
          <p14:tracePt t="43099" x="5473700" y="2857500"/>
          <p14:tracePt t="43119" x="5486400" y="2863850"/>
          <p14:tracePt t="43126" x="5499100" y="2876550"/>
          <p14:tracePt t="43137" x="5511800" y="2876550"/>
          <p14:tracePt t="43147" x="5543550" y="2895600"/>
          <p14:tracePt t="43164" x="5581650" y="2908300"/>
          <p14:tracePt t="43181" x="5613400" y="2927350"/>
          <p14:tracePt t="43198" x="5638800" y="2946400"/>
          <p14:tracePt t="43214" x="5645150" y="2952750"/>
          <p14:tracePt t="43231" x="5651500" y="2952750"/>
          <p14:tracePt t="43264" x="5657850" y="2952750"/>
          <p14:tracePt t="43948" x="5600700" y="2946400"/>
          <p14:tracePt t="43954" x="5505450" y="2940050"/>
          <p14:tracePt t="43964" x="5403850" y="2921000"/>
          <p14:tracePt t="43981" x="5194300" y="2895600"/>
          <p14:tracePt t="43999" x="4845050" y="2857500"/>
          <p14:tracePt t="44015" x="4622800" y="2838450"/>
          <p14:tracePt t="44032" x="4432300" y="2832100"/>
          <p14:tracePt t="44081" x="3924300" y="2806700"/>
          <p14:tracePt t="44131" x="3784600" y="2806700"/>
          <p14:tracePt t="44181" x="3771900" y="2806700"/>
          <p14:tracePt t="44449" x="3746500" y="2813050"/>
          <p14:tracePt t="44456" x="3721100" y="2819400"/>
          <p14:tracePt t="44464" x="3708400" y="2832100"/>
          <p14:tracePt t="44481" x="3657600" y="2844800"/>
          <p14:tracePt t="44498" x="3606800" y="2857500"/>
          <p14:tracePt t="44514" x="3568700" y="2863850"/>
          <p14:tracePt t="44531" x="3536950" y="2876550"/>
          <p14:tracePt t="44547" x="3498850" y="2882900"/>
          <p14:tracePt t="44564" x="3479800" y="2889250"/>
          <p14:tracePt t="44581" x="3473450" y="2889250"/>
          <p14:tracePt t="44597" x="3467100" y="2889250"/>
          <p14:tracePt t="44961" x="3441700" y="2889250"/>
          <p14:tracePt t="44970" x="3397250" y="2901950"/>
          <p14:tracePt t="44981" x="3346450" y="2927350"/>
          <p14:tracePt t="44997" x="3219450" y="2978150"/>
          <p14:tracePt t="45016" x="3155950" y="3003550"/>
          <p14:tracePt t="45033" x="3073400" y="3041650"/>
          <p14:tracePt t="45052" x="2990850" y="3086100"/>
          <p14:tracePt t="45072" x="2927350" y="3105150"/>
          <p14:tracePt t="45114" x="2870200" y="3111500"/>
          <p14:tracePt t="45164" x="2863850" y="3111500"/>
          <p14:tracePt t="45205" x="2863850" y="3117850"/>
          <p14:tracePt t="45225" x="2863850" y="3124200"/>
          <p14:tracePt t="45239" x="2870200" y="3130550"/>
          <p14:tracePt t="45247" x="2876550" y="3143250"/>
          <p14:tracePt t="45264" x="2901950" y="3155950"/>
          <p14:tracePt t="45281" x="2990850" y="3200400"/>
          <p14:tracePt t="45297" x="3067050" y="3213100"/>
          <p14:tracePt t="45314" x="3155950" y="3219450"/>
          <p14:tracePt t="45331" x="3321050" y="3225800"/>
          <p14:tracePt t="45347" x="3397250" y="3225800"/>
          <p14:tracePt t="45364" x="3486150" y="3225800"/>
          <p14:tracePt t="45381" x="3530600" y="3225800"/>
          <p14:tracePt t="45398" x="3556000" y="3225800"/>
          <p14:tracePt t="45414" x="3575050" y="3225800"/>
          <p14:tracePt t="45431" x="3587750" y="3225800"/>
          <p14:tracePt t="45546" x="3587750" y="3232150"/>
          <p14:tracePt t="46471" x="3575050" y="3232150"/>
          <p14:tracePt t="46478" x="3568700" y="3232150"/>
          <p14:tracePt t="46488" x="3549650" y="3232150"/>
          <p14:tracePt t="46499" x="3505200" y="3225800"/>
          <p14:tracePt t="46518" x="3422650" y="3213100"/>
          <p14:tracePt t="46564" x="3130550" y="3168650"/>
          <p14:tracePt t="46614" x="2990850" y="3143250"/>
          <p14:tracePt t="46619" x="2971800" y="3143250"/>
          <p14:tracePt t="46631" x="2946400" y="3136900"/>
          <p14:tracePt t="46648" x="2889250" y="3117850"/>
          <p14:tracePt t="46664" x="2863850" y="3111500"/>
          <p14:tracePt t="46681" x="2825750" y="3105150"/>
          <p14:tracePt t="46698" x="2806700" y="3105150"/>
          <p14:tracePt t="46715" x="2794000" y="3098800"/>
          <p14:tracePt t="46731" x="2774950" y="3098800"/>
          <p14:tracePt t="46748" x="2762250" y="3098800"/>
          <p14:tracePt t="46764" x="2743200" y="3092450"/>
          <p14:tracePt t="46781" x="2730500" y="3086100"/>
          <p14:tracePt t="46798" x="2711450" y="3079750"/>
          <p14:tracePt t="46814" x="2679700" y="3067050"/>
          <p14:tracePt t="46831" x="2660650" y="3060700"/>
          <p14:tracePt t="46848" x="2628900" y="3028950"/>
          <p14:tracePt t="46864" x="2597150" y="3009900"/>
          <p14:tracePt t="46881" x="2571750" y="2984500"/>
          <p14:tracePt t="46898" x="2533650" y="2946400"/>
          <p14:tracePt t="46915" x="2514600" y="2921000"/>
          <p14:tracePt t="46931" x="2495550" y="2901950"/>
          <p14:tracePt t="46948" x="2482850" y="2895600"/>
          <p14:tracePt t="46964" x="2476500" y="2882900"/>
          <p14:tracePt t="46981" x="2476500" y="2876550"/>
          <p14:tracePt t="46998" x="2470150" y="2876550"/>
          <p14:tracePt t="47085" x="2470150" y="2870200"/>
          <p14:tracePt t="47105" x="2470150" y="2863850"/>
          <p14:tracePt t="48775" x="2470150" y="2870200"/>
          <p14:tracePt t="48783" x="2470150" y="2889250"/>
          <p14:tracePt t="48800" x="2501900" y="2984500"/>
          <p14:tracePt t="48814" x="2552700" y="3124200"/>
          <p14:tracePt t="48832" x="2628900" y="3295650"/>
          <p14:tracePt t="48852" x="2832100" y="3651250"/>
          <p14:tracePt t="48872" x="2971800" y="3873500"/>
          <p14:tracePt t="48914" x="3079750" y="4038600"/>
          <p14:tracePt t="48964" x="3079750" y="4044950"/>
          <p14:tracePt t="49019" x="3079750" y="4038600"/>
          <p14:tracePt t="49026" x="3079750" y="4032250"/>
          <p14:tracePt t="49035" x="3073400" y="4019550"/>
          <p14:tracePt t="49048" x="3054350" y="3981450"/>
          <p14:tracePt t="49065" x="3022600" y="3917950"/>
          <p14:tracePt t="49081" x="2997200" y="3854450"/>
          <p14:tracePt t="49098" x="2946400" y="3746500"/>
          <p14:tracePt t="49115" x="2908300" y="3683000"/>
          <p14:tracePt t="49120" x="2901950" y="3651250"/>
          <p14:tracePt t="49131" x="2870200" y="3575050"/>
          <p14:tracePt t="49148" x="2851150" y="3498850"/>
          <p14:tracePt t="49165" x="2838450" y="3409950"/>
          <p14:tracePt t="49181" x="2813050" y="3282950"/>
          <p14:tracePt t="49198" x="2800350" y="3225800"/>
          <p14:tracePt t="49215" x="2794000" y="3168650"/>
          <p14:tracePt t="49231" x="2794000" y="3155950"/>
          <p14:tracePt t="49248" x="2794000" y="3130550"/>
          <p14:tracePt t="49264" x="2794000" y="3117850"/>
          <p14:tracePt t="49282" x="2794000" y="3111500"/>
          <p14:tracePt t="49298" x="2794000" y="3105150"/>
          <p14:tracePt t="50362" x="2787650" y="3111500"/>
          <p14:tracePt t="50370" x="2781300" y="3117850"/>
          <p14:tracePt t="50382" x="2781300" y="3130550"/>
          <p14:tracePt t="50398" x="2749550" y="3187700"/>
          <p14:tracePt t="50418" x="2711450" y="3263900"/>
          <p14:tracePt t="50443" x="2660650" y="3352800"/>
          <p14:tracePt t="50465" x="2603500" y="3435350"/>
          <p14:tracePt t="50514" x="2501900" y="3575050"/>
          <p14:tracePt t="50564" x="2476500" y="3613150"/>
          <p14:tracePt t="50615" x="2432050" y="3632200"/>
          <p14:tracePt t="50631" x="2425700" y="3632200"/>
          <p14:tracePt t="50648" x="2406650" y="3632200"/>
          <p14:tracePt t="50664" x="2387600" y="3632200"/>
          <p14:tracePt t="50681" x="2362200" y="3632200"/>
          <p14:tracePt t="50698" x="2330450" y="3632200"/>
          <p14:tracePt t="50714" x="2305050" y="3632200"/>
          <p14:tracePt t="50731" x="2260600" y="3632200"/>
          <p14:tracePt t="50748" x="2235200" y="3632200"/>
          <p14:tracePt t="50764" x="2190750" y="3632200"/>
          <p14:tracePt t="50781" x="2165350" y="3632200"/>
          <p14:tracePt t="50798" x="2133600" y="3632200"/>
          <p14:tracePt t="50814" x="2101850" y="3638550"/>
          <p14:tracePt t="50831" x="2095500" y="3638550"/>
          <p14:tracePt t="50848" x="2089150" y="3644900"/>
          <p14:tracePt t="50904" x="2089150" y="3651250"/>
          <p14:tracePt t="50981" x="2082800" y="3651250"/>
          <p14:tracePt t="50995" x="2076450" y="3663950"/>
          <p14:tracePt t="51003" x="2063750" y="3670300"/>
          <p14:tracePt t="51017" x="2063750" y="3676650"/>
          <p14:tracePt t="51031" x="2051050" y="3689350"/>
          <p14:tracePt t="51048" x="2044700" y="3689350"/>
          <p14:tracePt t="51496" x="2057400" y="3689350"/>
          <p14:tracePt t="51504" x="2076450" y="3683000"/>
          <p14:tracePt t="51514" x="2101850" y="3670300"/>
          <p14:tracePt t="51531" x="2197100" y="3644900"/>
          <p14:tracePt t="51549" x="2266950" y="3625850"/>
          <p14:tracePt t="51567" x="2330450" y="3619500"/>
          <p14:tracePt t="51582" x="2451100" y="3619500"/>
          <p14:tracePt t="51631" x="2736850" y="3613150"/>
          <p14:tracePt t="51681" x="2978150" y="3625850"/>
          <p14:tracePt t="51731" x="3206750" y="3625850"/>
          <p14:tracePt t="51748" x="3340100" y="3638550"/>
          <p14:tracePt t="51764" x="3429000" y="3644900"/>
          <p14:tracePt t="51782" x="3549650" y="3657600"/>
          <p14:tracePt t="51798" x="3663950" y="3683000"/>
          <p14:tracePt t="51816" x="3771900" y="3708400"/>
          <p14:tracePt t="51817" x="3816350" y="3733800"/>
          <p14:tracePt t="51831" x="3898900" y="3752850"/>
          <p14:tracePt t="51848" x="3968750" y="3771900"/>
          <p14:tracePt t="51865" x="4044950" y="3790950"/>
          <p14:tracePt t="51881" x="4089400" y="3797300"/>
          <p14:tracePt t="51898" x="4127500" y="3797300"/>
          <p14:tracePt t="51915" x="4152900" y="3797300"/>
          <p14:tracePt t="51931" x="4159250" y="3797300"/>
          <p14:tracePt t="51990" x="4159250" y="3790950"/>
          <p14:tracePt t="51997" x="4159250" y="3784600"/>
          <p14:tracePt t="52005" x="4159250" y="3778250"/>
          <p14:tracePt t="52345" x="4178300" y="3778250"/>
          <p14:tracePt t="52353" x="4235450" y="3771900"/>
          <p14:tracePt t="52365" x="4279900" y="3771900"/>
          <p14:tracePt t="52382" x="4413250" y="3759200"/>
          <p14:tracePt t="52401" x="4476750" y="3759200"/>
          <p14:tracePt t="52419" x="4565650" y="3759200"/>
          <p14:tracePt t="52438" x="4660900" y="3771900"/>
          <p14:tracePt t="52481" x="4826000" y="3778250"/>
          <p14:tracePt t="52531" x="4953000" y="3778250"/>
          <p14:tracePt t="52548" x="4965700" y="3784600"/>
          <p14:tracePt t="52565" x="4972050" y="3784600"/>
          <p14:tracePt t="52581" x="4978400" y="3784600"/>
          <p14:tracePt t="52619" x="4984750" y="3784600"/>
          <p14:tracePt t="52644" x="4991100" y="3784600"/>
          <p14:tracePt t="52653" x="4997450" y="3784600"/>
          <p14:tracePt t="52672" x="4997450" y="3778250"/>
          <p14:tracePt t="52694" x="5003800" y="3778250"/>
          <p14:tracePt t="53257" x="5010150" y="3778250"/>
          <p14:tracePt t="53264" x="5016500" y="3771900"/>
          <p14:tracePt t="53288" x="5041900" y="3752850"/>
          <p14:tracePt t="53298" x="5060950" y="3740150"/>
          <p14:tracePt t="53335" x="5149850" y="3714750"/>
          <p14:tracePt t="53348" x="5181600" y="3708400"/>
          <p14:tracePt t="53398" x="5283200" y="3708400"/>
          <p14:tracePt t="53448" x="5372100" y="3695700"/>
          <p14:tracePt t="53498" x="5480050" y="3676650"/>
          <p14:tracePt t="53515" x="5537200" y="3676650"/>
          <p14:tracePt t="53532" x="5562600" y="3676650"/>
          <p14:tracePt t="53548" x="5594350" y="3676650"/>
          <p14:tracePt t="53565" x="5626100" y="3676650"/>
          <p14:tracePt t="53581" x="5645150" y="3670300"/>
          <p14:tracePt t="53598" x="5676900" y="3663950"/>
          <p14:tracePt t="53615" x="5683250" y="3663950"/>
          <p14:tracePt t="53631" x="5689600" y="3657600"/>
          <p14:tracePt t="53648" x="5689600" y="3651250"/>
          <p14:tracePt t="54044" x="5695950" y="3651250"/>
          <p14:tracePt t="54204" x="5689600" y="3651250"/>
          <p14:tracePt t="54229" x="5676900" y="3657600"/>
          <p14:tracePt t="54239" x="5670550" y="3657600"/>
          <p14:tracePt t="54248" x="5664200" y="3663950"/>
          <p14:tracePt t="54267" x="5657850" y="3663950"/>
          <p14:tracePt t="54283" x="5651500" y="3663950"/>
          <p14:tracePt t="54484" x="5664200" y="3663950"/>
          <p14:tracePt t="54490" x="5670550" y="3663950"/>
          <p14:tracePt t="54498" x="5689600" y="3651250"/>
          <p14:tracePt t="54548" x="5981700" y="3575050"/>
          <p14:tracePt t="54565" x="6096000" y="3562350"/>
          <p14:tracePt t="54582" x="6286500" y="3562350"/>
          <p14:tracePt t="54598" x="6388100" y="3562350"/>
          <p14:tracePt t="54615" x="6508750" y="3568700"/>
          <p14:tracePt t="54632" x="6546850" y="3568700"/>
          <p14:tracePt t="54648" x="6572250" y="3568700"/>
          <p14:tracePt t="54665" x="6584950" y="3568700"/>
          <p14:tracePt t="54682" x="6591300" y="3568700"/>
          <p14:tracePt t="55165" x="6584950" y="3568700"/>
          <p14:tracePt t="55172" x="6572250" y="3568700"/>
          <p14:tracePt t="55181" x="6559550" y="3568700"/>
          <p14:tracePt t="55199" x="6515100" y="3556000"/>
          <p14:tracePt t="55248" x="6197600" y="3454400"/>
          <p14:tracePt t="55298" x="5746750" y="3314700"/>
          <p14:tracePt t="55348" x="5397500" y="3194050"/>
          <p14:tracePt t="55365" x="5327650" y="3175000"/>
          <p14:tracePt t="55382" x="5200650" y="3155950"/>
          <p14:tracePt t="55398" x="5092700" y="3143250"/>
          <p14:tracePt t="55415" x="5016500" y="3143250"/>
          <p14:tracePt t="55432" x="4927600" y="3143250"/>
          <p14:tracePt t="55448" x="4889500" y="3155950"/>
          <p14:tracePt t="55465" x="4838700" y="3168650"/>
          <p14:tracePt t="55482" x="4806950" y="3187700"/>
          <p14:tracePt t="55498" x="4768850" y="3206750"/>
          <p14:tracePt t="55515" x="4699000" y="3244850"/>
          <p14:tracePt t="55531" x="4667250" y="3270250"/>
          <p14:tracePt t="55548" x="4641850" y="3302000"/>
          <p14:tracePt t="55565" x="4629150" y="3314700"/>
          <p14:tracePt t="55582" x="4622800" y="3327400"/>
          <p14:tracePt t="55598" x="4622800" y="3346450"/>
          <p14:tracePt t="55615" x="4622800" y="3365500"/>
          <p14:tracePt t="55619" x="4629150" y="3378200"/>
          <p14:tracePt t="55631" x="4654550" y="3409950"/>
          <p14:tracePt t="55648" x="4679950" y="3441700"/>
          <p14:tracePt t="55665" x="4743450" y="3492500"/>
          <p14:tracePt t="55667" x="4775200" y="3511550"/>
          <p14:tracePt t="55682" x="4838700" y="3549650"/>
          <p14:tracePt t="55698" x="4895850" y="3575050"/>
          <p14:tracePt t="55715" x="5003800" y="3613150"/>
          <p14:tracePt t="55732" x="5111750" y="3625850"/>
          <p14:tracePt t="55748" x="5232400" y="3632200"/>
          <p14:tracePt t="55765" x="5384800" y="3651250"/>
          <p14:tracePt t="55782" x="5441950" y="3651250"/>
          <p14:tracePt t="55798" x="5524500" y="3644900"/>
          <p14:tracePt t="55815" x="5568950" y="3632200"/>
          <p14:tracePt t="55832" x="5613400" y="3613150"/>
          <p14:tracePt t="55848" x="5676900" y="3587750"/>
          <p14:tracePt t="55865" x="5702300" y="3575050"/>
          <p14:tracePt t="55881" x="5715000" y="3562350"/>
          <p14:tracePt t="55898" x="5715000" y="3536950"/>
          <p14:tracePt t="55915" x="5708650" y="3517900"/>
          <p14:tracePt t="55932" x="5664200" y="3467100"/>
          <p14:tracePt t="55948" x="5626100" y="3429000"/>
          <p14:tracePt t="55965" x="5588000" y="3390900"/>
          <p14:tracePt t="55982" x="5518150" y="3352800"/>
          <p14:tracePt t="55998" x="5461000" y="3340100"/>
          <p14:tracePt t="56015" x="5359400" y="3321050"/>
          <p14:tracePt t="56032" x="5276850" y="3321050"/>
          <p14:tracePt t="56048" x="5175250" y="3321050"/>
          <p14:tracePt t="56065" x="5048250" y="3333750"/>
          <p14:tracePt t="56082" x="4965700" y="3346450"/>
          <p14:tracePt t="56098" x="4876800" y="3365500"/>
          <p14:tracePt t="56115" x="4806950" y="3384550"/>
          <p14:tracePt t="56120" x="4781550" y="3390900"/>
          <p14:tracePt t="56132" x="4762500" y="3397250"/>
          <p14:tracePt t="56148" x="4730750" y="3409950"/>
          <p14:tracePt t="56165" x="4724400" y="3409950"/>
          <p14:tracePt t="56181" x="4718050" y="3416300"/>
          <p14:tracePt t="56219" x="4718050" y="3429000"/>
          <p14:tracePt t="56231" x="4711700" y="3454400"/>
          <p14:tracePt t="56248" x="4699000" y="3486150"/>
          <p14:tracePt t="56265" x="4686300" y="3530600"/>
          <p14:tracePt t="56281" x="4686300" y="3549650"/>
          <p14:tracePt t="56298" x="4686300" y="3562350"/>
          <p14:tracePt t="56315" x="4686300" y="3568700"/>
          <p14:tracePt t="56331" x="4692650" y="3581400"/>
          <p14:tracePt t="56348" x="4711700" y="3600450"/>
          <p14:tracePt t="56365" x="4724400" y="3606800"/>
          <p14:tracePt t="56381" x="4762500" y="3619500"/>
          <p14:tracePt t="56398" x="4813300" y="3644900"/>
          <p14:tracePt t="56415" x="4845050" y="3657600"/>
          <p14:tracePt t="56431" x="4914900" y="3683000"/>
          <p14:tracePt t="56448" x="4965700" y="3695700"/>
          <p14:tracePt t="56465" x="5022850" y="3708400"/>
          <p14:tracePt t="56482" x="5137150" y="3733800"/>
          <p14:tracePt t="56498" x="5213350" y="3733800"/>
          <p14:tracePt t="56515" x="5264150" y="3733800"/>
          <p14:tracePt t="56532" x="5327650" y="3721100"/>
          <p14:tracePt t="56548" x="5359400" y="3714750"/>
          <p14:tracePt t="56565" x="5403850" y="3689350"/>
          <p14:tracePt t="56582" x="5416550" y="3663950"/>
          <p14:tracePt t="56598" x="5435600" y="3632200"/>
          <p14:tracePt t="56615" x="5441950" y="3587750"/>
          <p14:tracePt t="56632" x="5448300" y="3562350"/>
          <p14:tracePt t="56648" x="5448300" y="3524250"/>
          <p14:tracePt t="56665" x="5441950" y="3498850"/>
          <p14:tracePt t="56682" x="5429250" y="3486150"/>
          <p14:tracePt t="56698" x="5384800" y="3454400"/>
          <p14:tracePt t="56715" x="5359400" y="3448050"/>
          <p14:tracePt t="56732" x="5321300" y="3441700"/>
          <p14:tracePt t="56748" x="5283200" y="3441700"/>
          <p14:tracePt t="56765" x="5226050" y="3448050"/>
          <p14:tracePt t="56781" x="5149850" y="3460750"/>
          <p14:tracePt t="56798" x="5118100" y="3467100"/>
          <p14:tracePt t="56815" x="5086350" y="3473450"/>
          <p14:tracePt t="56856" x="5080000" y="3473450"/>
          <p14:tracePt t="56898" x="5080000" y="3479800"/>
          <p14:tracePt t="65156" x="5073650" y="3479800"/>
          <p14:tracePt t="65163" x="5067300" y="3486150"/>
          <p14:tracePt t="65179" x="5035550" y="3492500"/>
          <p14:tracePt t="65201" x="4997450" y="3498850"/>
          <p14:tracePt t="65215" x="4965700" y="3505200"/>
          <p14:tracePt t="65266" x="4870450" y="3517900"/>
          <p14:tracePt t="65315" x="4806950" y="3543300"/>
          <p14:tracePt t="65365" x="4756150" y="3562350"/>
          <p14:tracePt t="65382" x="4743450" y="3575050"/>
          <p14:tracePt t="65399" x="4718050" y="3575050"/>
          <p14:tracePt t="65415" x="4699000" y="3587750"/>
          <p14:tracePt t="65432" x="4673600" y="3600450"/>
          <p14:tracePt t="65449" x="4635500" y="3613150"/>
          <p14:tracePt t="65465" x="4622800" y="3619500"/>
          <p14:tracePt t="65482" x="4610100" y="3625850"/>
          <p14:tracePt t="65499" x="4584700" y="3638550"/>
          <p14:tracePt t="65515" x="4565650" y="3651250"/>
          <p14:tracePt t="65532" x="4540250" y="3670300"/>
          <p14:tracePt t="65549" x="4527550" y="3683000"/>
          <p14:tracePt t="65566" x="4514850" y="3695700"/>
          <p14:tracePt t="65582" x="4483100" y="3714750"/>
          <p14:tracePt t="65599" x="4476750" y="3727450"/>
          <p14:tracePt t="65616" x="4470400" y="3733800"/>
          <p14:tracePt t="65632" x="4464050" y="3740150"/>
          <p14:tracePt t="65649" x="4457700" y="3740150"/>
          <p14:tracePt t="65705" x="4451350" y="3746500"/>
          <p14:tracePt t="65817" x="4451350" y="3740150"/>
          <p14:tracePt t="65837" x="4451350" y="3733800"/>
          <p14:tracePt t="65845" x="4451350" y="3727450"/>
          <p14:tracePt t="65853" x="4451350" y="3721100"/>
          <p14:tracePt t="65865" x="4451350" y="3714750"/>
          <p14:tracePt t="65882" x="4451350" y="3708400"/>
          <p14:tracePt t="65903" x="4451350" y="3702050"/>
          <p14:tracePt t="66610" x="4451350" y="3695700"/>
          <p14:tracePt t="67180" x="4451350" y="3689350"/>
          <p14:tracePt t="67187" x="4432300" y="3683000"/>
          <p14:tracePt t="67199" x="4406900" y="3676650"/>
          <p14:tracePt t="67216" x="4368800" y="3663950"/>
          <p14:tracePt t="67266" x="4178300" y="3644900"/>
          <p14:tracePt t="67315" x="4013200" y="3663950"/>
          <p14:tracePt t="67366" x="4000500" y="3702050"/>
          <p14:tracePt t="67382" x="4013200" y="3733800"/>
          <p14:tracePt t="67399" x="4070350" y="3790950"/>
          <p14:tracePt t="67416" x="4127500" y="3822700"/>
          <p14:tracePt t="67433" x="4210050" y="3860800"/>
          <p14:tracePt t="67449" x="4381500" y="3892550"/>
          <p14:tracePt t="67466" x="4514850" y="3892550"/>
          <p14:tracePt t="67482" x="4679950" y="3860800"/>
          <p14:tracePt t="67499" x="4756150" y="3829050"/>
          <p14:tracePt t="67515" x="4864100" y="3771900"/>
          <p14:tracePt t="67532" x="5016500" y="3657600"/>
          <p14:tracePt t="67549" x="5099050" y="3581400"/>
          <p14:tracePt t="67565" x="5162550" y="3505200"/>
          <p14:tracePt t="67582" x="5181600" y="3467100"/>
          <p14:tracePt t="67599" x="5187950" y="3441700"/>
          <p14:tracePt t="67615" x="5168900" y="3403600"/>
          <p14:tracePt t="67646" x="5041900" y="3282950"/>
          <p14:tracePt t="67655" x="4927600" y="3219450"/>
          <p14:tracePt t="67666" x="4870450" y="3194050"/>
          <p14:tracePt t="67682" x="4749800" y="3143250"/>
          <p14:tracePt t="67699" x="4552950" y="3098800"/>
          <p14:tracePt t="67715" x="4413250" y="3086100"/>
          <p14:tracePt t="67732" x="4286250" y="3086100"/>
          <p14:tracePt t="67749" x="4121150" y="3124200"/>
          <p14:tracePt t="67766" x="4025900" y="3149600"/>
          <p14:tracePt t="67782" x="3917950" y="3194050"/>
          <p14:tracePt t="67799" x="3867150" y="3244850"/>
          <p14:tracePt t="67815" x="3829050" y="3295650"/>
          <p14:tracePt t="67833" x="3810000" y="3371850"/>
          <p14:tracePt t="67849" x="3810000" y="3422650"/>
          <p14:tracePt t="67866" x="3873500" y="3543300"/>
          <p14:tracePt t="67882" x="3930650" y="3619500"/>
          <p14:tracePt t="67899" x="4000500" y="3695700"/>
          <p14:tracePt t="67916" x="4133850" y="3797300"/>
          <p14:tracePt t="67932" x="4241800" y="3854450"/>
          <p14:tracePt t="67949" x="4457700" y="3892550"/>
          <p14:tracePt t="67966" x="4597400" y="3905250"/>
          <p14:tracePt t="67982" x="4711700" y="3905250"/>
          <p14:tracePt t="67999" x="4902200" y="3854450"/>
          <p14:tracePt t="68016" x="5016500" y="3797300"/>
          <p14:tracePt t="68032" x="5156200" y="3638550"/>
          <p14:tracePt t="68049" x="5213350" y="3524250"/>
          <p14:tracePt t="68065" x="5245100" y="3429000"/>
          <p14:tracePt t="68082" x="5251450" y="3340100"/>
          <p14:tracePt t="68099" x="5232400" y="3263900"/>
          <p14:tracePt t="68135" x="5080000" y="3092450"/>
          <p14:tracePt t="68139" x="5022850" y="3054350"/>
          <p14:tracePt t="68154" x="4908550" y="3016250"/>
          <p14:tracePt t="68166" x="4806950" y="3003550"/>
          <p14:tracePt t="68183" x="4699000" y="3009900"/>
          <p14:tracePt t="68199" x="4502150" y="3079750"/>
          <p14:tracePt t="68215" x="4375150" y="3143250"/>
          <p14:tracePt t="68232" x="4267200" y="3219450"/>
          <p14:tracePt t="68249" x="4171950" y="3314700"/>
          <p14:tracePt t="68265" x="4146550" y="3365500"/>
          <p14:tracePt t="68282" x="4140200" y="3435350"/>
          <p14:tracePt t="68299" x="4165600" y="3486150"/>
          <p14:tracePt t="68315" x="4235450" y="3562350"/>
          <p14:tracePt t="68332" x="4451350" y="3695700"/>
          <p14:tracePt t="68349" x="4629150" y="3778250"/>
          <p14:tracePt t="68366" x="4781550" y="3829050"/>
          <p14:tracePt t="68382" x="5035550" y="3873500"/>
          <p14:tracePt t="68399" x="5168900" y="3873500"/>
          <p14:tracePt t="68416" x="5308600" y="3810000"/>
          <p14:tracePt t="68432" x="5372100" y="3746500"/>
          <p14:tracePt t="68449" x="5435600" y="3651250"/>
          <p14:tracePt t="68466" x="5486400" y="3536950"/>
          <p14:tracePt t="68482" x="5486400" y="3473450"/>
          <p14:tracePt t="68499" x="5461000" y="3384550"/>
          <p14:tracePt t="68516" x="5403850" y="3302000"/>
          <p14:tracePt t="68532" x="5327650" y="3225800"/>
          <p14:tracePt t="68549" x="5124450" y="3105150"/>
          <p14:tracePt t="68566" x="4984750" y="3060700"/>
          <p14:tracePt t="68582" x="4806950" y="3041650"/>
          <p14:tracePt t="68599" x="4699000" y="3041650"/>
          <p14:tracePt t="68616" x="4591050" y="3079750"/>
          <p14:tracePt t="68619" x="4552950" y="3105150"/>
          <p14:tracePt t="68632" x="4476750" y="3162300"/>
          <p14:tracePt t="68649" x="4419600" y="3238500"/>
          <p14:tracePt t="68666" x="4394200" y="3333750"/>
          <p14:tracePt t="68683" x="4394200" y="3384550"/>
          <p14:tracePt t="68699" x="4413250" y="3441700"/>
          <p14:tracePt t="68716" x="4508500" y="3568700"/>
          <p14:tracePt t="68733" x="4597400" y="3657600"/>
          <p14:tracePt t="68749" x="4762500" y="3765550"/>
          <p14:tracePt t="68766" x="4883150" y="3822700"/>
          <p14:tracePt t="68782" x="5060950" y="3860800"/>
          <p14:tracePt t="68799" x="5251450" y="3873500"/>
          <p14:tracePt t="68816" x="5327650" y="3854450"/>
          <p14:tracePt t="68832" x="5372100" y="3829050"/>
          <p14:tracePt t="68849" x="5416550" y="3771900"/>
          <p14:tracePt t="68866" x="5435600" y="3708400"/>
          <p14:tracePt t="68882" x="5441950" y="3625850"/>
          <p14:tracePt t="68899" x="5435600" y="3587750"/>
          <p14:tracePt t="68915" x="5384800" y="3517900"/>
          <p14:tracePt t="68932" x="5346700" y="3492500"/>
          <p14:tracePt t="68949" x="5314950" y="3473450"/>
          <p14:tracePt t="68966" x="5251450" y="3467100"/>
          <p14:tracePt t="68982" x="5194300" y="3467100"/>
          <p14:tracePt t="68999" x="5130800" y="3467100"/>
          <p14:tracePt t="69016" x="5060950" y="3479800"/>
          <p14:tracePt t="69032" x="5029200" y="3486150"/>
          <p14:tracePt t="69049" x="5016500" y="3492500"/>
          <p14:tracePt t="69066" x="5010150" y="3498850"/>
          <p14:tracePt t="69082" x="5010150" y="3511550"/>
          <p14:tracePt t="69099" x="5010150" y="3517900"/>
          <p14:tracePt t="69116" x="5016500" y="3530600"/>
          <p14:tracePt t="69120" x="5022850" y="3536950"/>
          <p14:tracePt t="69132" x="5054600" y="3549650"/>
          <p14:tracePt t="69149" x="5124450" y="3562350"/>
          <p14:tracePt t="69166" x="5232400" y="3594100"/>
          <p14:tracePt t="69182" x="5397500" y="3625850"/>
          <p14:tracePt t="69199" x="5492750" y="3638550"/>
          <p14:tracePt t="69216" x="5549900" y="3638550"/>
          <p14:tracePt t="69232" x="5575300" y="3632200"/>
          <p14:tracePt t="69249" x="5588000" y="3625850"/>
          <p14:tracePt t="69266" x="5613400" y="3600450"/>
          <p14:tracePt t="69282" x="5619750" y="3587750"/>
          <p14:tracePt t="69299" x="5619750" y="3562350"/>
          <p14:tracePt t="69316" x="5607050" y="3536950"/>
          <p14:tracePt t="69332" x="5568950" y="3511550"/>
          <p14:tracePt t="69349" x="5492750" y="3460750"/>
          <p14:tracePt t="69365" x="5422900" y="3441700"/>
          <p14:tracePt t="69382" x="5302250" y="3429000"/>
          <p14:tracePt t="69399" x="5194300" y="3429000"/>
          <p14:tracePt t="69415" x="5105400" y="3435350"/>
          <p14:tracePt t="69432" x="5035550" y="3467100"/>
          <p14:tracePt t="69449" x="5010150" y="3486150"/>
          <p14:tracePt t="69465" x="5003800" y="3505200"/>
          <p14:tracePt t="69482" x="5003800" y="3524250"/>
          <p14:tracePt t="69499" x="5016500" y="3536950"/>
          <p14:tracePt t="69516" x="5086350" y="3568700"/>
          <p14:tracePt t="69532" x="5187950" y="3581400"/>
          <p14:tracePt t="69549" x="5340350" y="3600450"/>
          <p14:tracePt t="69566" x="5435600" y="3600450"/>
          <p14:tracePt t="69582" x="5518150" y="3594100"/>
          <p14:tracePt t="69599" x="5695950" y="3562350"/>
          <p14:tracePt t="69616" x="5816600" y="3524250"/>
          <p14:tracePt t="69620" x="5867400" y="3505200"/>
          <p14:tracePt t="69633" x="5899150" y="3498850"/>
          <p14:tracePt t="69649" x="5994400" y="3479800"/>
          <p14:tracePt t="69666" x="6019800" y="3473450"/>
          <p14:tracePt t="69682" x="6032500" y="3473450"/>
          <p14:tracePt t="69717" x="6019800" y="3473450"/>
          <p14:tracePt t="69732" x="5988050" y="3473450"/>
          <p14:tracePt t="69749" x="5930900" y="3467100"/>
          <p14:tracePt t="69766" x="5765800" y="3467100"/>
          <p14:tracePt t="69783" x="5657850" y="3479800"/>
          <p14:tracePt t="69799" x="5581650" y="3492500"/>
          <p14:tracePt t="69816" x="5505450" y="3505200"/>
          <p14:tracePt t="69832" x="5480050" y="3511550"/>
          <p14:tracePt t="69849" x="5454650" y="3517900"/>
          <p14:tracePt t="69866" x="5441950" y="3517900"/>
          <p14:tracePt t="69882" x="5441950" y="3524250"/>
          <p14:tracePt t="69899" x="5441950" y="3530600"/>
          <p14:tracePt t="69981" x="5435600" y="3530600"/>
          <p14:tracePt t="69991" x="5435600" y="3536950"/>
          <p14:tracePt t="70009" x="5429250" y="3536950"/>
          <p14:tracePt t="70050" x="5422900" y="3543300"/>
          <p14:tracePt t="70058" x="5422900" y="3549650"/>
          <p14:tracePt t="70071" x="5416550" y="3549650"/>
          <p14:tracePt t="70082" x="5410200" y="3556000"/>
          <p14:tracePt t="70099" x="5397500" y="3568700"/>
          <p14:tracePt t="70116" x="5391150" y="3581400"/>
          <p14:tracePt t="70120" x="5384800" y="3581400"/>
          <p14:tracePt t="70132" x="5378450" y="3581400"/>
          <p14:tracePt t="70149" x="5372100" y="3581400"/>
          <p14:tracePt t="70166" x="5372100" y="3543300"/>
          <p14:tracePt t="70182" x="5403850" y="3467100"/>
          <p14:tracePt t="70199" x="5448300" y="3422650"/>
          <p14:tracePt t="70216" x="5511800" y="3359150"/>
          <p14:tracePt t="70232" x="5664200" y="3302000"/>
          <p14:tracePt t="70249" x="5778500" y="3289300"/>
          <p14:tracePt t="70266" x="5905500" y="3314700"/>
          <p14:tracePt t="70282" x="6057900" y="3365500"/>
          <p14:tracePt t="70299" x="6140450" y="3403600"/>
          <p14:tracePt t="70316" x="6242050" y="3448050"/>
          <p14:tracePt t="70332" x="6280150" y="3454400"/>
          <p14:tracePt t="70349" x="6286500" y="3467100"/>
          <p14:tracePt t="70366" x="6292850" y="3473450"/>
          <p14:tracePt t="70399" x="6248400" y="3473450"/>
          <p14:tracePt t="70416" x="6178550" y="3460750"/>
          <p14:tracePt t="70432" x="6089650" y="3448050"/>
          <p14:tracePt t="70449" x="5918200" y="3448050"/>
          <p14:tracePt t="70465" x="5778500" y="3460750"/>
          <p14:tracePt t="70482" x="5562600" y="3492500"/>
          <p14:tracePt t="70499" x="5429250" y="3530600"/>
          <p14:tracePt t="70516" x="5289550" y="3575050"/>
          <p14:tracePt t="70532" x="5149850" y="3619500"/>
          <p14:tracePt t="70549" x="5124450" y="3632200"/>
          <p14:tracePt t="70566" x="5105400" y="3638550"/>
          <p14:tracePt t="70603" x="5111750" y="3638550"/>
          <p14:tracePt t="70616" x="5168900" y="3619500"/>
          <p14:tracePt t="70632" x="5257800" y="3594100"/>
          <p14:tracePt t="70649" x="5416550" y="3562350"/>
          <p14:tracePt t="70665" x="5511800" y="3549650"/>
          <p14:tracePt t="70682" x="5588000" y="3549650"/>
          <p14:tracePt t="70699" x="5689600" y="3549650"/>
          <p14:tracePt t="70716" x="5734050" y="3556000"/>
          <p14:tracePt t="70732" x="5759450" y="3562350"/>
          <p14:tracePt t="70749" x="5759450" y="3568700"/>
          <p14:tracePt t="70782" x="5759450" y="3575050"/>
          <p14:tracePt t="70799" x="5759450" y="3581400"/>
          <p14:tracePt t="70816" x="5740400" y="3581400"/>
          <p14:tracePt t="70832" x="5721350" y="3581400"/>
          <p14:tracePt t="70849" x="5695950" y="3581400"/>
          <p14:tracePt t="71587" x="5657850" y="3594100"/>
          <p14:tracePt t="71592" x="5588000" y="3619500"/>
          <p14:tracePt t="71599" x="5505450" y="3651250"/>
          <p14:tracePt t="71624" x="5137150" y="3848100"/>
          <p14:tracePt t="71649" x="4483100" y="4089400"/>
          <p14:tracePt t="71673" x="3981450" y="4184650"/>
          <p14:tracePt t="71716" x="2933700" y="4298950"/>
          <p14:tracePt t="71766" x="2120900" y="4318000"/>
          <p14:tracePt t="71782" x="1930400" y="4292600"/>
          <p14:tracePt t="71799" x="1860550" y="4273550"/>
          <p14:tracePt t="71816" x="1809750" y="4254500"/>
          <p14:tracePt t="71833" x="1797050" y="4241800"/>
          <p14:tracePt t="71849" x="1790700" y="4229100"/>
          <p14:tracePt t="71866" x="1790700" y="4203700"/>
          <p14:tracePt t="72227" x="1752600" y="4203700"/>
          <p14:tracePt t="72234" x="1689100" y="4203700"/>
          <p14:tracePt t="72250" x="1555750" y="4203700"/>
          <p14:tracePt t="72266" x="1377950" y="4203700"/>
          <p14:tracePt t="72284" x="1212850" y="4222750"/>
          <p14:tracePt t="72308" x="1009650" y="4241800"/>
          <p14:tracePt t="72349" x="819150" y="4267200"/>
          <p14:tracePt t="72399" x="730250" y="4279900"/>
          <p14:tracePt t="72665" x="736600" y="4279900"/>
          <p14:tracePt t="72676" x="736600" y="4273550"/>
          <p14:tracePt t="72685" x="755650" y="4267200"/>
          <p14:tracePt t="72708" x="781050" y="4254500"/>
          <p14:tracePt t="72749" x="806450" y="4248150"/>
          <p14:tracePt t="72799" x="819150" y="4241800"/>
          <p14:tracePt t="72816" x="850900" y="4241800"/>
          <p14:tracePt t="72832" x="908050" y="4241800"/>
          <p14:tracePt t="72849" x="939800" y="4241800"/>
          <p14:tracePt t="72866" x="990600" y="4254500"/>
          <p14:tracePt t="72882" x="1054100" y="4267200"/>
          <p14:tracePt t="72899" x="1104900" y="4279900"/>
          <p14:tracePt t="72916" x="1193800" y="4292600"/>
          <p14:tracePt t="72932" x="1270000" y="4298950"/>
          <p14:tracePt t="72949" x="1352550" y="4318000"/>
          <p14:tracePt t="72966" x="1454150" y="4324350"/>
          <p14:tracePt t="72982" x="1504950" y="4330700"/>
          <p14:tracePt t="72999" x="1562100" y="4337050"/>
          <p14:tracePt t="73016" x="1581150" y="4337050"/>
          <p14:tracePt t="73032" x="1593850" y="4337050"/>
          <p14:tracePt t="73049" x="1631950" y="4324350"/>
          <p14:tracePt t="73066" x="1644650" y="4311650"/>
          <p14:tracePt t="73082" x="1689100" y="4286250"/>
          <p14:tracePt t="73099" x="1708150" y="4273550"/>
          <p14:tracePt t="73116" x="1714500" y="4267200"/>
          <p14:tracePt t="73120" x="1720850" y="4260850"/>
          <p14:tracePt t="73133" x="1727200" y="4260850"/>
          <p14:tracePt t="73149" x="1733550" y="4254500"/>
          <p14:tracePt t="73166" x="1746250" y="4235450"/>
          <p14:tracePt t="73182" x="1752600" y="4222750"/>
          <p14:tracePt t="73199" x="1752600" y="4210050"/>
          <p14:tracePt t="73216" x="1765300" y="4197350"/>
          <p14:tracePt t="73249" x="1771650" y="4197350"/>
          <p14:tracePt t="73361" x="1771650" y="4191000"/>
          <p14:tracePt t="73370" x="1771650" y="4184650"/>
          <p14:tracePt t="73409" x="1771650" y="4178300"/>
          <p14:tracePt t="73438" x="1771650" y="4171950"/>
          <p14:tracePt t="73521" x="1758950" y="4171950"/>
          <p14:tracePt t="73528" x="1752600" y="4171950"/>
          <p14:tracePt t="73537" x="1746250" y="4171950"/>
          <p14:tracePt t="73549" x="1714500" y="4171950"/>
          <p14:tracePt t="73566" x="1682750" y="4171950"/>
          <p14:tracePt t="73582" x="1644650" y="4171950"/>
          <p14:tracePt t="73599" x="1593850" y="4171950"/>
          <p14:tracePt t="73616" x="1562100" y="4159250"/>
          <p14:tracePt t="73620" x="1543050" y="4159250"/>
          <p14:tracePt t="73632" x="1511300" y="4152900"/>
          <p14:tracePt t="73649" x="1466850" y="4140200"/>
          <p14:tracePt t="73666" x="1409700" y="4133850"/>
          <p14:tracePt t="73683" x="1301750" y="4121150"/>
          <p14:tracePt t="73699" x="1225550" y="4108450"/>
          <p14:tracePt t="73716" x="1123950" y="4108450"/>
          <p14:tracePt t="73732" x="1066800" y="4108450"/>
          <p14:tracePt t="73749" x="1035050" y="4102100"/>
          <p14:tracePt t="73766" x="1003300" y="4102100"/>
          <p14:tracePt t="73782" x="990600" y="4095750"/>
          <p14:tracePt t="73799" x="984250" y="4089400"/>
          <p14:tracePt t="73816" x="984250" y="4083050"/>
          <p14:tracePt t="73849" x="984250" y="4076700"/>
          <p14:tracePt t="73866" x="984250" y="4064000"/>
          <p14:tracePt t="73883" x="984250" y="4038600"/>
          <p14:tracePt t="73899" x="1003300" y="4000500"/>
          <p14:tracePt t="73916" x="1022350" y="3968750"/>
          <p14:tracePt t="73932" x="1079500" y="3905250"/>
          <p14:tracePt t="73949" x="1123950" y="3854450"/>
          <p14:tracePt t="73966" x="1193800" y="3803650"/>
          <p14:tracePt t="73982" x="1308100" y="3765550"/>
          <p14:tracePt t="73999" x="1397000" y="3759200"/>
          <p14:tracePt t="74016" x="1530350" y="3790950"/>
          <p14:tracePt t="74032" x="1631950" y="3841750"/>
          <p14:tracePt t="74049" x="1708150" y="3898900"/>
          <p14:tracePt t="74066" x="1784350" y="3968750"/>
          <p14:tracePt t="74082" x="1809750" y="4013200"/>
          <p14:tracePt t="74099" x="1828800" y="4051300"/>
          <p14:tracePt t="74116" x="1828800" y="4064000"/>
          <p14:tracePt t="74120" x="1828800" y="4070350"/>
          <p14:tracePt t="74133" x="1828800" y="4076700"/>
          <p14:tracePt t="74149" x="1797050" y="4095750"/>
          <p14:tracePt t="74166" x="1746250" y="4121150"/>
          <p14:tracePt t="74182" x="1651000" y="4152900"/>
          <p14:tracePt t="74199" x="1581150" y="4171950"/>
          <p14:tracePt t="74216" x="1511300" y="4178300"/>
          <p14:tracePt t="74232" x="1416050" y="4178300"/>
          <p14:tracePt t="74249" x="1358900" y="4178300"/>
          <p14:tracePt t="74266" x="1301750" y="4159250"/>
          <p14:tracePt t="74282" x="1276350" y="4146550"/>
          <p14:tracePt t="74299" x="1263650" y="4133850"/>
          <p14:tracePt t="74316" x="1257300" y="4114800"/>
          <p14:tracePt t="74333" x="1257300" y="4102100"/>
          <p14:tracePt t="74349" x="1263650" y="4070350"/>
          <p14:tracePt t="74366" x="1289050" y="4044950"/>
          <p14:tracePt t="74382" x="1320800" y="4013200"/>
          <p14:tracePt t="74399" x="1390650" y="3968750"/>
          <p14:tracePt t="74416" x="1441450" y="3949700"/>
          <p14:tracePt t="74432" x="1524000" y="3943350"/>
          <p14:tracePt t="74449" x="1581150" y="3943350"/>
          <p14:tracePt t="74466" x="1631950" y="3968750"/>
          <p14:tracePt t="74482" x="1676400" y="4013200"/>
          <p14:tracePt t="74499" x="1701800" y="4038600"/>
          <p14:tracePt t="74516" x="1727200" y="4076700"/>
          <p14:tracePt t="74533" x="1727200" y="4095750"/>
          <p14:tracePt t="74549" x="1727200" y="4114800"/>
          <p14:tracePt t="74566" x="1708150" y="4140200"/>
          <p14:tracePt t="74582" x="1670050" y="4159250"/>
          <p14:tracePt t="74599" x="1631950" y="4171950"/>
          <p14:tracePt t="74616" x="1562100" y="4210050"/>
          <p14:tracePt t="74632" x="1524000" y="4216400"/>
          <p14:tracePt t="74649" x="1460500" y="4216400"/>
          <p14:tracePt t="74666" x="1422400" y="4210050"/>
          <p14:tracePt t="74683" x="1397000" y="4197350"/>
          <p14:tracePt t="74699" x="1365250" y="4159250"/>
          <p14:tracePt t="74716" x="1358900" y="4140200"/>
          <p14:tracePt t="74732" x="1352550" y="4102100"/>
          <p14:tracePt t="74749" x="1377950" y="4064000"/>
          <p14:tracePt t="74766" x="1416050" y="4013200"/>
          <p14:tracePt t="74783" x="1530350" y="3911600"/>
          <p14:tracePt t="74799" x="1625600" y="3854450"/>
          <p14:tracePt t="74816" x="1828800" y="3778250"/>
          <p14:tracePt t="74832" x="2000250" y="3740150"/>
          <p14:tracePt t="74849" x="2197100" y="3727450"/>
          <p14:tracePt t="74866" x="2527300" y="3759200"/>
          <p14:tracePt t="74883" x="2743200" y="3790950"/>
          <p14:tracePt t="74899" x="3003550" y="3873500"/>
          <p14:tracePt t="74916" x="3124200" y="3911600"/>
          <p14:tracePt t="74933" x="3194050" y="3930650"/>
          <p14:tracePt t="74949" x="3251200" y="3956050"/>
          <p14:tracePt t="74966" x="3257550" y="3968750"/>
          <p14:tracePt t="74983" x="3263900" y="3968750"/>
          <p14:tracePt t="75020" x="3251200" y="3968750"/>
          <p14:tracePt t="75032" x="3232150" y="3968750"/>
          <p14:tracePt t="75050" x="3187700" y="3949700"/>
          <p14:tracePt t="75066" x="3117850" y="3911600"/>
          <p14:tracePt t="75462" x="3111500" y="3911600"/>
          <p14:tracePt t="75471" x="3098800" y="3924300"/>
          <p14:tracePt t="75482" x="3079750" y="3943350"/>
          <p14:tracePt t="75501" x="3054350" y="3949700"/>
          <p14:tracePt t="75523" x="3035300" y="3968750"/>
          <p14:tracePt t="75550" x="3028950" y="3975100"/>
          <p14:tracePt t="75671" x="3035300" y="3975100"/>
          <p14:tracePt t="75678" x="3041650" y="3975100"/>
          <p14:tracePt t="75716" x="3162300" y="3994150"/>
          <p14:tracePt t="75733" x="3263900" y="4025900"/>
          <p14:tracePt t="75749" x="3473450" y="4095750"/>
          <p14:tracePt t="75766" x="3619500" y="4159250"/>
          <p14:tracePt t="75783" x="3829050" y="4248150"/>
          <p14:tracePt t="75799" x="3930650" y="4286250"/>
          <p14:tracePt t="75816" x="4000500" y="4305300"/>
          <p14:tracePt t="75832" x="4051300" y="4311650"/>
          <p14:tracePt t="75849" x="4064000" y="4311650"/>
          <p14:tracePt t="75866" x="4070350" y="4311650"/>
          <p14:tracePt t="75900" x="4070350" y="4298950"/>
          <p14:tracePt t="75916" x="4064000" y="4254500"/>
          <p14:tracePt t="75933" x="4044950" y="4222750"/>
          <p14:tracePt t="75950" x="3994150" y="4178300"/>
          <p14:tracePt t="75966" x="3949700" y="4146550"/>
          <p14:tracePt t="75983" x="3879850" y="4114800"/>
          <p14:tracePt t="75999" x="3790950" y="4083050"/>
          <p14:tracePt t="76016" x="3727450" y="4070350"/>
          <p14:tracePt t="76033" x="3613150" y="4064000"/>
          <p14:tracePt t="76049" x="3511550" y="4064000"/>
          <p14:tracePt t="76066" x="3429000" y="4070350"/>
          <p14:tracePt t="76082" x="3340100" y="4102100"/>
          <p14:tracePt t="76099" x="3302000" y="4121150"/>
          <p14:tracePt t="76116" x="3263900" y="4152900"/>
          <p14:tracePt t="76133" x="3257550" y="4171950"/>
          <p14:tracePt t="76149" x="3238500" y="4178300"/>
          <p14:tracePt t="76207" x="3238500" y="4184650"/>
          <p14:tracePt t="76357" x="3251200" y="4184650"/>
          <p14:tracePt t="76372" x="3263900" y="4171950"/>
          <p14:tracePt t="76383" x="3282950" y="4165600"/>
          <p14:tracePt t="76401" x="3321050" y="4159250"/>
          <p14:tracePt t="76419" x="3378200" y="4146550"/>
          <p14:tracePt t="76466" x="3606800" y="4121150"/>
          <p14:tracePt t="76516" x="3898900" y="4146550"/>
          <p14:tracePt t="76566" x="4216400" y="4203700"/>
          <p14:tracePt t="76583" x="4337050" y="4210050"/>
          <p14:tracePt t="76599" x="4400550" y="4229100"/>
          <p14:tracePt t="76618" x="4508500" y="4248150"/>
          <p14:tracePt t="76633" x="4546600" y="4260850"/>
          <p14:tracePt t="76649" x="4578350" y="4267200"/>
          <p14:tracePt t="76666" x="4591050" y="4273550"/>
          <p14:tracePt t="76683" x="4597400" y="4273550"/>
          <p14:tracePt t="76742" x="4584700" y="4273550"/>
          <p14:tracePt t="76750" x="4572000" y="4273550"/>
          <p14:tracePt t="76766" x="4495800" y="4279900"/>
          <p14:tracePt t="76783" x="4375150" y="4279900"/>
          <p14:tracePt t="76799" x="4152900" y="4279900"/>
          <p14:tracePt t="76816" x="4000500" y="4260850"/>
          <p14:tracePt t="76833" x="3803650" y="4260850"/>
          <p14:tracePt t="76849" x="3695700" y="4254500"/>
          <p14:tracePt t="76866" x="3594100" y="4254500"/>
          <p14:tracePt t="76883" x="3403600" y="4254500"/>
          <p14:tracePt t="76899" x="3276600" y="4273550"/>
          <p14:tracePt t="76916" x="3130550" y="4286250"/>
          <p14:tracePt t="76933" x="3067050" y="4286250"/>
          <p14:tracePt t="76949" x="3009900" y="4292600"/>
          <p14:tracePt t="76966" x="2952750" y="4298950"/>
          <p14:tracePt t="76983" x="2927350" y="4311650"/>
          <p14:tracePt t="76999" x="2908300" y="4311650"/>
          <p14:tracePt t="77016" x="2901950" y="4318000"/>
          <p14:tracePt t="77033" x="2895600" y="4324350"/>
          <p14:tracePt t="77077" x="2895600" y="4318000"/>
          <p14:tracePt t="77091" x="2901950" y="4318000"/>
          <p14:tracePt t="77099" x="2908300" y="4311650"/>
          <p14:tracePt t="77116" x="2914650" y="4311650"/>
          <p14:tracePt t="77133" x="2940050" y="4305300"/>
          <p14:tracePt t="77150" x="2965450" y="4305300"/>
          <p14:tracePt t="77166" x="2978150" y="4298950"/>
          <p14:tracePt t="77183" x="3016250" y="4292600"/>
          <p14:tracePt t="77199" x="3028950" y="4286250"/>
          <p14:tracePt t="77216" x="3041650" y="4279900"/>
          <p14:tracePt t="77233" x="3041650" y="4273550"/>
          <p14:tracePt t="77327" x="3041650" y="4267200"/>
          <p14:tracePt t="77370" x="3048000" y="4260850"/>
          <p14:tracePt t="77377" x="3054350" y="4254500"/>
          <p14:tracePt t="77390" x="3054350" y="4241800"/>
          <p14:tracePt t="77399" x="3067050" y="4235450"/>
          <p14:tracePt t="77416" x="3092450" y="4210050"/>
          <p14:tracePt t="77433" x="3149600" y="4146550"/>
          <p14:tracePt t="77449" x="3213100" y="4102100"/>
          <p14:tracePt t="77467" x="3295650" y="4064000"/>
          <p14:tracePt t="77483" x="3460750" y="3994150"/>
          <p14:tracePt t="77499" x="3613150" y="3943350"/>
          <p14:tracePt t="77517" x="3981450" y="3841750"/>
          <p14:tracePt t="77533" x="4330700" y="3784600"/>
          <p14:tracePt t="77549" x="4762500" y="3727450"/>
          <p14:tracePt t="77566" x="5416550" y="3663950"/>
          <p14:tracePt t="77584" x="5791200" y="3651250"/>
          <p14:tracePt t="77599" x="6280150" y="3670300"/>
          <p14:tracePt t="77618" x="6604000" y="3708400"/>
          <p14:tracePt t="77621" x="6718300" y="3721100"/>
          <p14:tracePt t="77633" x="6807200" y="3746500"/>
          <p14:tracePt t="77650" x="6991350" y="3778250"/>
          <p14:tracePt t="77668" x="7042150" y="3790950"/>
          <p14:tracePt t="77683" x="7061200" y="3797300"/>
          <p14:tracePt t="77721" x="7061200" y="3803650"/>
          <p14:tracePt t="77733" x="7061200" y="3810000"/>
          <p14:tracePt t="77766" x="7061200" y="3816350"/>
          <p14:tracePt t="77775" x="7054850" y="3816350"/>
          <p14:tracePt t="77784" x="7048500" y="3816350"/>
          <p14:tracePt t="77800" x="7023100" y="3816350"/>
          <p14:tracePt t="77817" x="6965950" y="3829050"/>
          <p14:tracePt t="77833" x="6934200" y="3841750"/>
          <p14:tracePt t="77849" x="6838950" y="3879850"/>
          <p14:tracePt t="77866" x="6756400" y="3905250"/>
          <p14:tracePt t="77883" x="6661150" y="3962400"/>
          <p14:tracePt t="77899" x="6464300" y="4070350"/>
          <p14:tracePt t="77917" x="6350000" y="4146550"/>
          <p14:tracePt t="77933" x="6197600" y="4254500"/>
          <p14:tracePt t="77949" x="6102350" y="4305300"/>
          <p14:tracePt t="77966" x="5969000" y="4343400"/>
          <p14:tracePt t="77983" x="5765800" y="4375150"/>
          <p14:tracePt t="77999" x="5626100" y="4381500"/>
          <p14:tracePt t="78016" x="5422900" y="4362450"/>
          <p14:tracePt t="78033" x="5302250" y="4330700"/>
          <p14:tracePt t="78050" x="5219700" y="4292600"/>
          <p14:tracePt t="78066" x="5137150" y="4241800"/>
          <p14:tracePt t="78083" x="5099050" y="4210050"/>
          <p14:tracePt t="78099" x="5067300" y="4178300"/>
          <p14:tracePt t="78116" x="5041900" y="4146550"/>
          <p14:tracePt t="78121" x="5035550" y="4140200"/>
          <p14:tracePt t="78150" x="5022850" y="4127500"/>
          <p14:tracePt t="78166" x="5022850" y="4121150"/>
          <p14:tracePt t="78199" x="5016500" y="4121150"/>
          <p14:tracePt t="78246" x="5016500" y="4114800"/>
          <p14:tracePt t="78274" x="5016500" y="4108450"/>
          <p14:tracePt t="78281" x="5016500" y="4102100"/>
          <p14:tracePt t="78289" x="5016500" y="4089400"/>
          <p14:tracePt t="78299" x="5022850" y="4089400"/>
          <p14:tracePt t="78317" x="5022850" y="4070350"/>
          <p14:tracePt t="78344" x="5029200" y="4051300"/>
          <p14:tracePt t="78372" x="5029200" y="4044950"/>
          <p14:tracePt t="78384" x="5041900" y="4044950"/>
          <p14:tracePt t="78399" x="5054600" y="4038600"/>
          <p14:tracePt t="78417" x="5067300" y="4038600"/>
          <p14:tracePt t="78421" x="5080000" y="4038600"/>
          <p14:tracePt t="78434" x="5086350" y="4038600"/>
          <p14:tracePt t="78450" x="5118100" y="4038600"/>
          <p14:tracePt t="78466" x="5130800" y="4038600"/>
          <p14:tracePt t="78483" x="5137150" y="4038600"/>
          <p14:tracePt t="78517" x="5143500" y="4044950"/>
          <p14:tracePt t="79119" x="5143500" y="4032250"/>
          <p14:tracePt t="79124" x="5149850" y="4013200"/>
          <p14:tracePt t="79133" x="5162550" y="3987800"/>
          <p14:tracePt t="79151" x="5200650" y="3943350"/>
          <p14:tracePt t="79183" x="5321300" y="3841750"/>
          <p14:tracePt t="79202" x="5384800" y="3816350"/>
          <p14:tracePt t="79226" x="5505450" y="3803650"/>
          <p14:tracePt t="79266" x="5727700" y="3867150"/>
          <p14:tracePt t="79316" x="5835650" y="3949700"/>
          <p14:tracePt t="79333" x="5842000" y="3968750"/>
          <p14:tracePt t="79349" x="5842000" y="3975100"/>
          <p14:tracePt t="79367" x="5842000" y="3987800"/>
          <p14:tracePt t="79383" x="5822950" y="4006850"/>
          <p14:tracePt t="79400" x="5791200" y="4025900"/>
          <p14:tracePt t="79416" x="5715000" y="4076700"/>
          <p14:tracePt t="79433" x="5638800" y="4095750"/>
          <p14:tracePt t="79449" x="5562600" y="4127500"/>
          <p14:tracePt t="79467" x="5448300" y="4159250"/>
          <p14:tracePt t="79483" x="5346700" y="4165600"/>
          <p14:tracePt t="79499" x="5168900" y="4165600"/>
          <p14:tracePt t="79516" x="5080000" y="4171950"/>
          <p14:tracePt t="79533" x="4991100" y="4178300"/>
          <p14:tracePt t="79535" x="4959350" y="4178300"/>
          <p14:tracePt t="79550" x="4889500" y="4184650"/>
          <p14:tracePt t="79566" x="4838700" y="4184650"/>
          <p14:tracePt t="79583" x="4787900" y="4191000"/>
          <p14:tracePt t="79600" x="4724400" y="4191000"/>
          <p14:tracePt t="79616" x="4686300" y="4191000"/>
          <p14:tracePt t="79633" x="4654550" y="4191000"/>
          <p14:tracePt t="79649" x="4635500" y="4191000"/>
          <p14:tracePt t="79667" x="4629150" y="4184650"/>
          <p14:tracePt t="79744" x="4629150" y="4171950"/>
          <p14:tracePt t="79751" x="4629150" y="4165600"/>
          <p14:tracePt t="79758" x="4629150" y="4152900"/>
          <p14:tracePt t="79766" x="4635500" y="4127500"/>
          <p14:tracePt t="79783" x="4654550" y="4083050"/>
          <p14:tracePt t="79799" x="4699000" y="4013200"/>
          <p14:tracePt t="79816" x="4737100" y="3975100"/>
          <p14:tracePt t="79833" x="4794250" y="3943350"/>
          <p14:tracePt t="79849" x="4889500" y="3911600"/>
          <p14:tracePt t="79866" x="4959350" y="3892550"/>
          <p14:tracePt t="79883" x="5137150" y="3905250"/>
          <p14:tracePt t="79899" x="5289550" y="3937000"/>
          <p14:tracePt t="79916" x="5441950" y="3968750"/>
          <p14:tracePt t="79933" x="5689600" y="4032250"/>
          <p14:tracePt t="79949" x="5842000" y="4051300"/>
          <p14:tracePt t="79966" x="5994400" y="4057650"/>
          <p14:tracePt t="79983" x="6032500" y="4057650"/>
          <p14:tracePt t="79999" x="6076950" y="4044950"/>
          <p14:tracePt t="80016" x="6127750" y="4025900"/>
          <p14:tracePt t="80033" x="6159500" y="4006850"/>
          <p14:tracePt t="80049" x="6191250" y="3981450"/>
          <p14:tracePt t="80066" x="6203950" y="3968750"/>
          <p14:tracePt t="80083" x="6210300" y="3968750"/>
          <p14:tracePt t="80099" x="6216650" y="3962400"/>
          <p14:tracePt t="80140" x="6210300" y="3962400"/>
          <p14:tracePt t="80161" x="6184900" y="3962400"/>
          <p14:tracePt t="80171" x="6165850" y="3962400"/>
          <p14:tracePt t="80183" x="6108700" y="3962400"/>
          <p14:tracePt t="80199" x="5988050" y="3962400"/>
          <p14:tracePt t="80216" x="5848350" y="3981450"/>
          <p14:tracePt t="80233" x="5657850" y="4013200"/>
          <p14:tracePt t="80249" x="5543550" y="4025900"/>
          <p14:tracePt t="80266" x="5397500" y="4070350"/>
          <p14:tracePt t="80283" x="5302250" y="4089400"/>
          <p14:tracePt t="80300" x="5207000" y="4121150"/>
          <p14:tracePt t="80316" x="5149850" y="4140200"/>
          <p14:tracePt t="80333" x="5130800" y="4146550"/>
          <p14:tracePt t="80350" x="5118100" y="4146550"/>
          <p14:tracePt t="80384" x="5111750" y="4146550"/>
          <p14:tracePt t="80587" x="5111750" y="4152900"/>
          <p14:tracePt t="80720" x="5111750" y="4146550"/>
          <p14:tracePt t="80727" x="5124450" y="4146550"/>
          <p14:tracePt t="80733" x="5124450" y="4140200"/>
          <p14:tracePt t="80751" x="5162550" y="4121150"/>
          <p14:tracePt t="80769" x="5213350" y="4095750"/>
          <p14:tracePt t="80789" x="5353050" y="4044950"/>
          <p14:tracePt t="80802" x="5492750" y="4000500"/>
          <p14:tracePt t="80850" x="6045200" y="3981450"/>
          <p14:tracePt t="80899" x="6515100" y="4044950"/>
          <p14:tracePt t="80949" x="6591300" y="4064000"/>
          <p14:tracePt t="80983" x="6597650" y="4064000"/>
          <p14:tracePt t="81045" x="6597650" y="4070350"/>
          <p14:tracePt t="81558" x="6572250" y="4076700"/>
          <p14:tracePt t="81564" x="6515100" y="4095750"/>
          <p14:tracePt t="81575" x="6470650" y="4114800"/>
          <p14:tracePt t="81587" x="6381750" y="4146550"/>
          <p14:tracePt t="81603" x="6343650" y="4152900"/>
          <p14:tracePt t="81604" x="6318250" y="4165600"/>
          <p14:tracePt t="81621" x="6267450" y="4171950"/>
          <p14:tracePt t="81634" x="6235700" y="4178300"/>
          <p14:tracePt t="81683" x="6146800" y="4184650"/>
          <p14:tracePt t="81783" x="6172200" y="4114800"/>
          <p14:tracePt t="81800" x="6197600" y="4089400"/>
          <p14:tracePt t="81816" x="6242050" y="4044950"/>
          <p14:tracePt t="81833" x="6273800" y="4032250"/>
          <p14:tracePt t="81849" x="6330950" y="4006850"/>
          <p14:tracePt t="81866" x="6394450" y="4006850"/>
          <p14:tracePt t="81883" x="6451600" y="4013200"/>
          <p14:tracePt t="81900" x="6546850" y="4038600"/>
          <p14:tracePt t="81916" x="6591300" y="4057650"/>
          <p14:tracePt t="81933" x="6642100" y="4089400"/>
          <p14:tracePt t="81949" x="6667500" y="4102100"/>
          <p14:tracePt t="81966" x="6673850" y="4114800"/>
          <p14:tracePt t="81983" x="6686550" y="4127500"/>
          <p14:tracePt t="82000" x="6686550" y="4133850"/>
          <p14:tracePt t="82016" x="6686550" y="4140200"/>
          <p14:tracePt t="82033" x="6680200" y="4152900"/>
          <p14:tracePt t="82050" x="6667500" y="4165600"/>
          <p14:tracePt t="82066" x="6648450" y="4184650"/>
          <p14:tracePt t="82083" x="6635750" y="4191000"/>
          <p14:tracePt t="82100" x="6623050" y="4197350"/>
          <p14:tracePt t="82116" x="6610350" y="4197350"/>
          <p14:tracePt t="82121" x="6604000" y="4197350"/>
          <p14:tracePt t="82150" x="6578600" y="4203700"/>
          <p14:tracePt t="82166" x="6559550" y="4203700"/>
          <p14:tracePt t="82183" x="6527800" y="4203700"/>
          <p14:tracePt t="82200" x="6489700" y="4216400"/>
          <p14:tracePt t="82216" x="6457950" y="4216400"/>
          <p14:tracePt t="82829" x="6413500" y="4216400"/>
          <p14:tracePt t="82836" x="6381750" y="4216400"/>
          <p14:tracePt t="82854" x="6280150" y="4248150"/>
          <p14:tracePt t="82866" x="6159500" y="4279900"/>
          <p14:tracePt t="82884" x="6057900" y="4292600"/>
          <p14:tracePt t="82902" x="5956300" y="4305300"/>
          <p14:tracePt t="82921" x="5905500" y="4292600"/>
          <p14:tracePt t="82966" x="5873750" y="4241800"/>
          <p14:tracePt t="83000" x="5867400" y="4203700"/>
          <p14:tracePt t="83016" x="5873750" y="4184650"/>
          <p14:tracePt t="83033" x="5899150" y="4140200"/>
          <p14:tracePt t="83049" x="5918200" y="4108450"/>
          <p14:tracePt t="83066" x="5943600" y="4057650"/>
          <p14:tracePt t="83083" x="5969000" y="4025900"/>
          <p14:tracePt t="83100" x="5988050" y="4000500"/>
          <p14:tracePt t="83104" x="6007100" y="3981450"/>
          <p14:tracePt t="83116" x="6051550" y="3956050"/>
          <p14:tracePt t="83133" x="6102350" y="3937000"/>
          <p14:tracePt t="83150" x="6197600" y="3917950"/>
          <p14:tracePt t="83166" x="6261100" y="3917950"/>
          <p14:tracePt t="83183" x="6324600" y="3917950"/>
          <p14:tracePt t="83199" x="6426200" y="3956050"/>
          <p14:tracePt t="83216" x="6508750" y="3987800"/>
          <p14:tracePt t="83233" x="6604000" y="4044950"/>
          <p14:tracePt t="83249" x="6680200" y="4102100"/>
          <p14:tracePt t="83266" x="6718300" y="4127500"/>
          <p14:tracePt t="83283" x="6756400" y="4171950"/>
          <p14:tracePt t="83299" x="6775450" y="4191000"/>
          <p14:tracePt t="83316" x="6788150" y="4210050"/>
          <p14:tracePt t="83372" x="6788150" y="4222750"/>
          <p14:tracePt t="83392" x="6781800" y="4222750"/>
          <p14:tracePt t="83399" x="6781800" y="4229100"/>
          <p14:tracePt t="83421" x="6775450" y="4229100"/>
          <p14:tracePt t="83441" x="6769100" y="4229100"/>
          <p14:tracePt t="83448" x="6762750" y="4235450"/>
          <p14:tracePt t="83462" x="6750050" y="4241800"/>
          <p14:tracePt t="83470" x="6743700" y="4241800"/>
          <p14:tracePt t="83483" x="6731000" y="4248150"/>
          <p14:tracePt t="83500" x="6718300" y="4248150"/>
          <p14:tracePt t="83516" x="6711950" y="4248150"/>
          <p14:tracePt t="83533" x="6686550" y="4248150"/>
          <p14:tracePt t="83550" x="6654800" y="4248150"/>
          <p14:tracePt t="83566" x="6591300" y="4235450"/>
          <p14:tracePt t="83583" x="6540500" y="4229100"/>
          <p14:tracePt t="83599" x="6489700" y="4229100"/>
          <p14:tracePt t="83616" x="6400800" y="4235450"/>
          <p14:tracePt t="83633" x="6280150" y="4241800"/>
          <p14:tracePt t="83650" x="6153150" y="4267200"/>
          <p14:tracePt t="83666" x="5956300" y="4292600"/>
          <p14:tracePt t="83683" x="5816600" y="4324350"/>
          <p14:tracePt t="83700" x="5607050" y="4356100"/>
          <p14:tracePt t="83716" x="5543550" y="4362450"/>
          <p14:tracePt t="83733" x="5505450" y="4368800"/>
          <p14:tracePt t="83750" x="5486400" y="4368800"/>
          <p14:tracePt t="83783" x="5480050" y="4368800"/>
          <p14:tracePt t="83971" x="5480050" y="4362450"/>
          <p14:tracePt t="83978" x="5492750" y="4343400"/>
          <p14:tracePt t="83987" x="5505450" y="4324350"/>
          <p14:tracePt t="83999" x="5537200" y="4267200"/>
          <p14:tracePt t="84016" x="5588000" y="4197350"/>
          <p14:tracePt t="84033" x="5702300" y="4064000"/>
          <p14:tracePt t="84050" x="5778500" y="3994150"/>
          <p14:tracePt t="84068" x="5854700" y="3924300"/>
          <p14:tracePt t="84083" x="5975350" y="3867150"/>
          <p14:tracePt t="84100" x="6064250" y="3848100"/>
          <p14:tracePt t="84116" x="6216650" y="3848100"/>
          <p14:tracePt t="84133" x="6311900" y="3848100"/>
          <p14:tracePt t="84150" x="6394450" y="3873500"/>
          <p14:tracePt t="84166" x="6502400" y="3917950"/>
          <p14:tracePt t="84183" x="6565900" y="3943350"/>
          <p14:tracePt t="84200" x="6610350" y="3975100"/>
          <p14:tracePt t="84216" x="6686550" y="4013200"/>
          <p14:tracePt t="84233" x="6711950" y="4044950"/>
          <p14:tracePt t="84250" x="6724650" y="4070350"/>
          <p14:tracePt t="84266" x="6731000" y="4076700"/>
          <p14:tracePt t="84283" x="6737350" y="4076700"/>
          <p14:tracePt t="84300" x="6743700" y="4083050"/>
          <p14:tracePt t="84316" x="6743700" y="4089400"/>
          <p14:tracePt t="84333" x="6743700" y="4095750"/>
          <p14:tracePt t="84350" x="6743700" y="4102100"/>
          <p14:tracePt t="85139" x="6737350" y="4102100"/>
          <p14:tracePt t="85146" x="6731000" y="4102100"/>
          <p14:tracePt t="85154" x="6731000" y="4108450"/>
          <p14:tracePt t="85169" x="6718300" y="4114800"/>
          <p14:tracePt t="85185" x="6711950" y="4114800"/>
          <p14:tracePt t="85201" x="6699250" y="4114800"/>
          <p14:tracePt t="85250" x="6610350" y="4127500"/>
          <p14:tracePt t="85300" x="6527800" y="4146550"/>
          <p14:tracePt t="85350" x="6457950" y="4159250"/>
          <p14:tracePt t="85367" x="6445250" y="4165600"/>
          <p14:tracePt t="85383" x="6419850" y="4171950"/>
          <p14:tracePt t="85400" x="6394450" y="4178300"/>
          <p14:tracePt t="85417" x="6356350" y="4184650"/>
          <p14:tracePt t="85433" x="6324600" y="4184650"/>
          <p14:tracePt t="85450" x="6286500" y="4184650"/>
          <p14:tracePt t="85466" x="6248400" y="4184650"/>
          <p14:tracePt t="85483" x="6216650" y="4184650"/>
          <p14:tracePt t="85500" x="6197600" y="4184650"/>
          <p14:tracePt t="85517" x="6159500" y="4184650"/>
          <p14:tracePt t="85533" x="6146800" y="4184650"/>
          <p14:tracePt t="85550" x="6134100" y="4184650"/>
          <p14:tracePt t="85567" x="6134100" y="4191000"/>
          <p14:tracePt t="85613" x="6127750" y="4191000"/>
          <p14:tracePt t="87144" x="6121400" y="4191000"/>
          <p14:tracePt t="87161" x="6115050" y="4191000"/>
          <p14:tracePt t="87213" x="6108700" y="4191000"/>
          <p14:tracePt t="87478" x="6096000" y="4197350"/>
          <p14:tracePt t="87485" x="6076950" y="4203700"/>
          <p14:tracePt t="87501" x="6064250" y="4216400"/>
          <p14:tracePt t="87516" x="6019800" y="4222750"/>
          <p14:tracePt t="87533" x="5981700" y="4229100"/>
          <p14:tracePt t="87551" x="5956300" y="4229100"/>
          <p14:tracePt t="87568" x="5930900" y="4222750"/>
          <p14:tracePt t="87616" x="5886450" y="4171950"/>
          <p14:tracePt t="87666" x="5880100" y="4127500"/>
          <p14:tracePt t="87717" x="5930900" y="4057650"/>
          <p14:tracePt t="87733" x="5956300" y="4038600"/>
          <p14:tracePt t="87750" x="5994400" y="4000500"/>
          <p14:tracePt t="87767" x="6038850" y="3981450"/>
          <p14:tracePt t="87783" x="6076950" y="3968750"/>
          <p14:tracePt t="87800" x="6140450" y="3956050"/>
          <p14:tracePt t="87817" x="6172200" y="3956050"/>
          <p14:tracePt t="87833" x="6210300" y="3956050"/>
          <p14:tracePt t="87850" x="6223000" y="3956050"/>
          <p14:tracePt t="87867" x="6235700" y="3968750"/>
          <p14:tracePt t="87883" x="6254750" y="3975100"/>
          <p14:tracePt t="87900" x="6273800" y="3987800"/>
          <p14:tracePt t="87917" x="6299200" y="4006850"/>
          <p14:tracePt t="87933" x="6311900" y="4013200"/>
          <p14:tracePt t="87950" x="6324600" y="4019550"/>
          <p14:tracePt t="87967" x="6337300" y="4025900"/>
          <p14:tracePt t="87983" x="6343650" y="4032250"/>
          <p14:tracePt t="88000" x="6356350" y="4038600"/>
          <p14:tracePt t="88033" x="6362700" y="4038600"/>
          <p14:tracePt t="88050" x="6362700" y="4051300"/>
          <p14:tracePt t="88067" x="6369050" y="4064000"/>
          <p14:tracePt t="88083" x="6375400" y="4095750"/>
          <p14:tracePt t="88100" x="6381750" y="4114800"/>
          <p14:tracePt t="88104" x="6381750" y="4133850"/>
          <p14:tracePt t="88117" x="6381750" y="4146550"/>
          <p14:tracePt t="88133" x="6381750" y="4165600"/>
          <p14:tracePt t="88150" x="6375400" y="4191000"/>
          <p14:tracePt t="88167" x="6356350" y="4210050"/>
          <p14:tracePt t="88184" x="6324600" y="4241800"/>
          <p14:tracePt t="88200" x="6292850" y="4254500"/>
          <p14:tracePt t="88217" x="6235700" y="4260850"/>
          <p14:tracePt t="88234" x="6210300" y="4260850"/>
          <p14:tracePt t="88250" x="6184900" y="4260850"/>
          <p14:tracePt t="88267" x="6140450" y="4254500"/>
          <p14:tracePt t="88284" x="6108700" y="4241800"/>
          <p14:tracePt t="88300" x="6070600" y="4216400"/>
          <p14:tracePt t="88317" x="6051550" y="4197350"/>
          <p14:tracePt t="88334" x="6045200" y="4165600"/>
          <p14:tracePt t="88350" x="6032500" y="4127500"/>
          <p14:tracePt t="88367" x="6026150" y="4102100"/>
          <p14:tracePt t="88383" x="6032500" y="4057650"/>
          <p14:tracePt t="88400" x="6045200" y="4019550"/>
          <p14:tracePt t="88417" x="6070600" y="3975100"/>
          <p14:tracePt t="88434" x="6108700" y="3924300"/>
          <p14:tracePt t="88450" x="6140450" y="3892550"/>
          <p14:tracePt t="88467" x="6172200" y="3873500"/>
          <p14:tracePt t="88483" x="6184900" y="3867150"/>
          <p14:tracePt t="88500" x="6210300" y="3867150"/>
          <p14:tracePt t="88517" x="6235700" y="3867150"/>
          <p14:tracePt t="88533" x="6267450" y="3873500"/>
          <p14:tracePt t="88550" x="6299200" y="3886200"/>
          <p14:tracePt t="88567" x="6311900" y="3886200"/>
          <p14:tracePt t="88584" x="6330950" y="3898900"/>
          <p14:tracePt t="88600" x="6356350" y="3917950"/>
          <p14:tracePt t="88617" x="6362700" y="3924300"/>
          <p14:tracePt t="88633" x="6369050" y="3930650"/>
          <p14:tracePt t="88675" x="6375400" y="3937000"/>
          <p14:tracePt t="88891" x="6400800" y="3930650"/>
          <p14:tracePt t="88898" x="6438900" y="3924300"/>
          <p14:tracePt t="88910" x="6470650" y="3917950"/>
          <p14:tracePt t="88934" x="6616700" y="3892550"/>
          <p14:tracePt t="88983" x="6832600" y="3892550"/>
          <p14:tracePt t="89034" x="6889750" y="3911600"/>
          <p14:tracePt t="89084" x="6896100" y="3956050"/>
          <p14:tracePt t="89100" x="6889750" y="3994150"/>
          <p14:tracePt t="89117" x="6870700" y="4032250"/>
          <p14:tracePt t="89133" x="6845300" y="4057650"/>
          <p14:tracePt t="89150" x="6807200" y="4095750"/>
          <p14:tracePt t="89167" x="6775450" y="4121150"/>
          <p14:tracePt t="89183" x="6724650" y="4159250"/>
          <p14:tracePt t="89200" x="6673850" y="4178300"/>
          <p14:tracePt t="89217" x="6604000" y="4203700"/>
          <p14:tracePt t="89233" x="6464300" y="4248150"/>
          <p14:tracePt t="89250" x="6356350" y="4267200"/>
          <p14:tracePt t="89267" x="6178550" y="4305300"/>
          <p14:tracePt t="89284" x="6083300" y="4311650"/>
          <p14:tracePt t="89300" x="5962650" y="4311650"/>
          <p14:tracePt t="89317" x="5791200" y="4330700"/>
          <p14:tracePt t="89333" x="5708650" y="4330700"/>
          <p14:tracePt t="89350" x="5638800" y="4330700"/>
          <p14:tracePt t="89367" x="5594350" y="4330700"/>
          <p14:tracePt t="89384" x="5588000" y="4324350"/>
          <p14:tracePt t="89400" x="5575300" y="4318000"/>
          <p14:tracePt t="90042" x="5568950" y="4318000"/>
          <p14:tracePt t="90049" x="5549900" y="4318000"/>
          <p14:tracePt t="90061" x="5537200" y="4311650"/>
          <p14:tracePt t="90079" x="5505450" y="4286250"/>
          <p14:tracePt t="90100" x="5480050" y="4267200"/>
          <p14:tracePt t="90120" x="5461000" y="4248150"/>
          <p14:tracePt t="90136" x="5461000" y="4235450"/>
          <p14:tracePt t="90183" x="5454650" y="4235450"/>
          <p14:tracePt t="90233" x="5454650" y="4229100"/>
          <p14:tracePt t="90284" x="5473700" y="4178300"/>
          <p14:tracePt t="90300" x="5499100" y="4146550"/>
          <p14:tracePt t="90317" x="5524500" y="4127500"/>
          <p14:tracePt t="90333" x="5549900" y="4114800"/>
          <p14:tracePt t="90350" x="5594350" y="4108450"/>
          <p14:tracePt t="90367" x="5632450" y="4095750"/>
          <p14:tracePt t="90384" x="5689600" y="4095750"/>
          <p14:tracePt t="90400" x="5727700" y="4089400"/>
          <p14:tracePt t="90417" x="5740400" y="4089400"/>
          <p14:tracePt t="90434" x="5759450" y="4083050"/>
          <p14:tracePt t="90543" x="5753100" y="4083050"/>
          <p14:tracePt t="90558" x="5746750" y="4083050"/>
          <p14:tracePt t="90564" x="5721350" y="4083050"/>
          <p14:tracePt t="90571" x="5702300" y="4083050"/>
          <p14:tracePt t="90584" x="5670550" y="4083050"/>
          <p14:tracePt t="90600" x="5543550" y="4083050"/>
          <p14:tracePt t="90617" x="5454650" y="4083050"/>
          <p14:tracePt t="90633" x="5365750" y="4070350"/>
          <p14:tracePt t="90650" x="5334000" y="4064000"/>
          <p14:tracePt t="90667" x="5314950" y="4051300"/>
          <p14:tracePt t="90683" x="5295900" y="4051300"/>
          <p14:tracePt t="90700" x="5283200" y="4051300"/>
          <p14:tracePt t="90717" x="5270500" y="4038600"/>
          <p14:tracePt t="90765" x="5264150" y="4038600"/>
          <p14:tracePt t="90842" x="5264150" y="4032250"/>
          <p14:tracePt t="90862" x="5264150" y="4019550"/>
          <p14:tracePt t="90871" x="5276850" y="4006850"/>
          <p14:tracePt t="90877" x="5283200" y="4006850"/>
          <p14:tracePt t="90884" x="5289550" y="3994150"/>
          <p14:tracePt t="90900" x="5321300" y="3962400"/>
          <p14:tracePt t="90917" x="5359400" y="3930650"/>
          <p14:tracePt t="90934" x="5435600" y="3848100"/>
          <p14:tracePt t="90950" x="5511800" y="3784600"/>
          <p14:tracePt t="90967" x="5619750" y="3708400"/>
          <p14:tracePt t="90983" x="5810250" y="3625850"/>
          <p14:tracePt t="91000" x="5924550" y="3587750"/>
          <p14:tracePt t="91017" x="6057900" y="3562350"/>
          <p14:tracePt t="91033" x="6134100" y="3562350"/>
          <p14:tracePt t="91050" x="6229350" y="3581400"/>
          <p14:tracePt t="91067" x="6356350" y="3619500"/>
          <p14:tracePt t="91083" x="6438900" y="3663950"/>
          <p14:tracePt t="91100" x="6546850" y="3733800"/>
          <p14:tracePt t="91117" x="6591300" y="3784600"/>
          <p14:tracePt t="91134" x="6635750" y="3822700"/>
          <p14:tracePt t="91150" x="6667500" y="3848100"/>
          <p14:tracePt t="91167" x="6673850" y="3860800"/>
          <p14:tracePt t="91218" x="6673850" y="3867150"/>
          <p14:tracePt t="91289" x="6661150" y="3867150"/>
          <p14:tracePt t="91301" x="6648450" y="3867150"/>
          <p14:tracePt t="91310" x="6629400" y="3867150"/>
          <p14:tracePt t="91317" x="6616700" y="3867150"/>
          <p14:tracePt t="91333" x="6565900" y="3867150"/>
          <p14:tracePt t="91350" x="6502400" y="3860800"/>
          <p14:tracePt t="91367" x="6438900" y="3860800"/>
          <p14:tracePt t="91383" x="6350000" y="3860800"/>
          <p14:tracePt t="91400" x="6235700" y="3879850"/>
          <p14:tracePt t="91417" x="6178550" y="3892550"/>
          <p14:tracePt t="91433" x="6115050" y="3911600"/>
          <p14:tracePt t="91450" x="6076950" y="3917950"/>
          <p14:tracePt t="91467" x="6045200" y="3930650"/>
          <p14:tracePt t="91484" x="5981700" y="3962400"/>
          <p14:tracePt t="91500" x="5937250" y="3987800"/>
          <p14:tracePt t="91517" x="5911850" y="4006850"/>
          <p14:tracePt t="91534" x="5892800" y="4013200"/>
          <p14:tracePt t="91550" x="5886450" y="4019550"/>
          <p14:tracePt t="91588" x="5880100" y="4019550"/>
          <p14:tracePt t="91698" x="5892800" y="4019550"/>
          <p14:tracePt t="91706" x="5905500" y="4013200"/>
          <p14:tracePt t="91717" x="5930900" y="4013200"/>
          <p14:tracePt t="91733" x="6032500" y="4000500"/>
          <p14:tracePt t="91750" x="6108700" y="4000500"/>
          <p14:tracePt t="91767" x="6191250" y="4006850"/>
          <p14:tracePt t="91784" x="6318250" y="4025900"/>
          <p14:tracePt t="91800" x="6375400" y="4032250"/>
          <p14:tracePt t="91817" x="6426200" y="4051300"/>
          <p14:tracePt t="91833" x="6438900" y="4057650"/>
          <p14:tracePt t="91850" x="6445250" y="4057650"/>
          <p14:tracePt t="92242" x="6432550" y="4057650"/>
          <p14:tracePt t="92248" x="6426200" y="4057650"/>
          <p14:tracePt t="92258" x="6407150" y="4064000"/>
          <p14:tracePt t="92267" x="6388100" y="4064000"/>
          <p14:tracePt t="92284" x="6292850" y="4070350"/>
          <p14:tracePt t="92301" x="6203950" y="4070350"/>
          <p14:tracePt t="92318" x="6096000" y="4076700"/>
          <p14:tracePt t="92367" x="5511800" y="4102100"/>
          <p14:tracePt t="92417" x="4895850" y="4146550"/>
          <p14:tracePt t="92467" x="4381500" y="4178300"/>
          <p14:tracePt t="92484" x="4235450" y="4203700"/>
          <p14:tracePt t="92500" x="4038600" y="4229100"/>
          <p14:tracePt t="92517" x="3930650" y="4235450"/>
          <p14:tracePt t="92534" x="3829050" y="4241800"/>
          <p14:tracePt t="92550" x="3784600" y="4241800"/>
          <p14:tracePt t="92567" x="3740150" y="4241800"/>
          <p14:tracePt t="92584" x="3695700" y="4241800"/>
          <p14:tracePt t="92600" x="3683000" y="4241800"/>
          <p14:tracePt t="92617" x="3676650" y="4241800"/>
          <p14:tracePt t="92634" x="3676650" y="4235450"/>
          <p14:tracePt t="92896" x="3638550" y="4235450"/>
          <p14:tracePt t="92905" x="3575050" y="4235450"/>
          <p14:tracePt t="92917" x="3454400" y="4235450"/>
          <p14:tracePt t="92934" x="3327400" y="4229100"/>
          <p14:tracePt t="92950" x="3187700" y="4222750"/>
          <p14:tracePt t="92967" x="3035300" y="4197350"/>
          <p14:tracePt t="92983" x="2965450" y="4184650"/>
          <p14:tracePt t="93000" x="2901950" y="4146550"/>
          <p14:tracePt t="93017" x="2882900" y="4133850"/>
          <p14:tracePt t="93033" x="2876550" y="4127500"/>
          <p14:tracePt t="93050" x="2870200" y="4108450"/>
          <p14:tracePt t="93067" x="2870200" y="4095750"/>
          <p14:tracePt t="93083" x="2889250" y="4025900"/>
          <p14:tracePt t="93100" x="2921000" y="3968750"/>
          <p14:tracePt t="93117" x="2959100" y="3924300"/>
          <p14:tracePt t="93134" x="3054350" y="3860800"/>
          <p14:tracePt t="93150" x="3124200" y="3835400"/>
          <p14:tracePt t="93167" x="3194050" y="3810000"/>
          <p14:tracePt t="93183" x="3295650" y="3803650"/>
          <p14:tracePt t="93200" x="3352800" y="3810000"/>
          <p14:tracePt t="93217" x="3429000" y="3841750"/>
          <p14:tracePt t="93234" x="3486150" y="3879850"/>
          <p14:tracePt t="93251" x="3517900" y="3917950"/>
          <p14:tracePt t="93267" x="3556000" y="3962400"/>
          <p14:tracePt t="93284" x="3562350" y="3987800"/>
          <p14:tracePt t="93300" x="3562350" y="4006850"/>
          <p14:tracePt t="93317" x="3556000" y="4019550"/>
          <p14:tracePt t="93334" x="3543300" y="4032250"/>
          <p14:tracePt t="93350" x="3511550" y="4064000"/>
          <p14:tracePt t="93367" x="3479800" y="4070350"/>
          <p14:tracePt t="93384" x="3454400" y="4083050"/>
          <p14:tracePt t="93417" x="3441700" y="4083050"/>
          <p14:tracePt t="93450" x="3435350" y="4083050"/>
          <p14:tracePt t="94602" x="3435350" y="4089400"/>
          <p14:tracePt t="96869" x="3429000" y="4089400"/>
          <p14:tracePt t="96875" x="3422650" y="4095750"/>
          <p14:tracePt t="96884" x="3416300" y="4102100"/>
          <p14:tracePt t="96900" x="3390900" y="4114800"/>
          <p14:tracePt t="96918" x="3346450" y="4133850"/>
          <p14:tracePt t="96934" x="3302000" y="4152900"/>
          <p14:tracePt t="96951" x="3263900" y="4171950"/>
          <p14:tracePt t="96967" x="3143250" y="4210050"/>
          <p14:tracePt t="97017" x="2819400" y="4286250"/>
          <p14:tracePt t="97067" x="2438400" y="4305300"/>
          <p14:tracePt t="97118" x="2241550" y="4305300"/>
          <p14:tracePt t="97121" x="2216150" y="4305300"/>
          <p14:tracePt t="97134" x="2171700" y="4305300"/>
          <p14:tracePt t="97150" x="2127250" y="4305300"/>
          <p14:tracePt t="97168" x="2095500" y="4305300"/>
          <p14:tracePt t="97184" x="2057400" y="4305300"/>
          <p14:tracePt t="97201" x="2044700" y="4305300"/>
          <p14:tracePt t="97217" x="2025650" y="4305300"/>
          <p14:tracePt t="97234" x="2012950" y="4305300"/>
          <p14:tracePt t="97250" x="1987550" y="4318000"/>
          <p14:tracePt t="97284" x="1974850" y="4324350"/>
          <p14:tracePt t="97300" x="1974850" y="4330700"/>
          <p14:tracePt t="97317" x="1968500" y="4330700"/>
          <p14:tracePt t="97335" x="1962150" y="4330700"/>
          <p14:tracePt t="97396" x="1955800" y="4337050"/>
          <p14:tracePt t="97407" x="1949450" y="4349750"/>
          <p14:tracePt t="97417" x="1930400" y="4368800"/>
          <p14:tracePt t="97434" x="1924050" y="4375150"/>
          <p14:tracePt t="97450" x="1917700" y="4381500"/>
          <p14:tracePt t="97467" x="1905000" y="4394200"/>
          <p14:tracePt t="97484" x="1898650" y="4413250"/>
          <p14:tracePt t="97500" x="1879600" y="4438650"/>
          <p14:tracePt t="97517" x="1847850" y="4495800"/>
          <p14:tracePt t="97534" x="1828800" y="4540250"/>
          <p14:tracePt t="97550" x="1816100" y="4603750"/>
          <p14:tracePt t="97567" x="1809750" y="4648200"/>
          <p14:tracePt t="97584" x="1803400" y="4667250"/>
          <p14:tracePt t="97601" x="1803400" y="4699000"/>
          <p14:tracePt t="97617" x="1803400" y="4705350"/>
          <p14:tracePt t="97634" x="1803400" y="4711700"/>
          <p14:tracePt t="97885" x="1797050" y="4711700"/>
          <p14:tracePt t="97915" x="1790700" y="4718050"/>
          <p14:tracePt t="97922" x="1778000" y="4724400"/>
          <p14:tracePt t="97934" x="1765300" y="4724400"/>
          <p14:tracePt t="97951" x="1727200" y="4743450"/>
          <p14:tracePt t="97968" x="1695450" y="4762500"/>
          <p14:tracePt t="97984" x="1644650" y="4800600"/>
          <p14:tracePt t="98034" x="1574800" y="4845050"/>
          <p14:tracePt t="98084" x="1555750" y="4851400"/>
          <p14:tracePt t="98255" x="1555750" y="4845050"/>
          <p14:tracePt t="98260" x="1562100" y="4838700"/>
          <p14:tracePt t="98267" x="1568450" y="4832350"/>
          <p14:tracePt t="98284" x="1581150" y="4819650"/>
          <p14:tracePt t="98301" x="1612900" y="4813300"/>
          <p14:tracePt t="98317" x="1644650" y="4800600"/>
          <p14:tracePt t="98334" x="1663700" y="4794250"/>
          <p14:tracePt t="98350" x="1701800" y="4794250"/>
          <p14:tracePt t="98367" x="1727200" y="4794250"/>
          <p14:tracePt t="98384" x="1758950" y="4800600"/>
          <p14:tracePt t="98401" x="1854200" y="4813300"/>
          <p14:tracePt t="98418" x="1911350" y="4832350"/>
          <p14:tracePt t="98434" x="2000250" y="4870450"/>
          <p14:tracePt t="98451" x="2063750" y="4902200"/>
          <p14:tracePt t="98467" x="2114550" y="4940300"/>
          <p14:tracePt t="98484" x="2216150" y="4972050"/>
          <p14:tracePt t="98500" x="2292350" y="4997450"/>
          <p14:tracePt t="98517" x="2343150" y="5022850"/>
          <p14:tracePt t="98534" x="2406650" y="5035550"/>
          <p14:tracePt t="98550" x="2425700" y="5041900"/>
          <p14:tracePt t="98567" x="2438400" y="5041900"/>
          <p14:tracePt t="98584" x="2451100" y="5041900"/>
          <p14:tracePt t="98601" x="2463800" y="5041900"/>
          <p14:tracePt t="98604" x="2470150" y="5041900"/>
          <p14:tracePt t="98617" x="2489200" y="5029200"/>
          <p14:tracePt t="98634" x="2508250" y="5016500"/>
          <p14:tracePt t="98650" x="2533650" y="4997450"/>
          <p14:tracePt t="98667" x="2552700" y="4991100"/>
          <p14:tracePt t="98701" x="2559050" y="4984750"/>
          <p14:tracePt t="98717" x="2565400" y="4978400"/>
          <p14:tracePt t="98734" x="2571750" y="4978400"/>
          <p14:tracePt t="98755" x="2584450" y="4978400"/>
          <p14:tracePt t="98839" x="2584450" y="4972050"/>
          <p14:tracePt t="99242" x="2590800" y="4972050"/>
          <p14:tracePt t="99291" x="2597150" y="4972050"/>
          <p14:tracePt t="100273" x="2597150" y="4965700"/>
          <p14:tracePt t="100307" x="2597150" y="4959350"/>
          <p14:tracePt t="100539" x="2597150" y="4946650"/>
          <p14:tracePt t="100547" x="2590800" y="4940300"/>
          <p14:tracePt t="100567" x="2578100" y="4927600"/>
          <p14:tracePt t="100585" x="2565400" y="4914900"/>
          <p14:tracePt t="100608" x="2552700" y="4889500"/>
          <p14:tracePt t="100651" x="2514600" y="4864100"/>
          <p14:tracePt t="100701" x="2476500" y="4838700"/>
          <p14:tracePt t="100717" x="2463800" y="4826000"/>
          <p14:tracePt t="100734" x="2463800" y="4819650"/>
          <p14:tracePt t="100751" x="2457450" y="4813300"/>
          <p14:tracePt t="100767" x="2451100" y="4813300"/>
          <p14:tracePt t="100784" x="2444750" y="4806950"/>
          <p14:tracePt t="100801" x="2444750" y="4800600"/>
          <p14:tracePt t="100817" x="2438400" y="4794250"/>
          <p14:tracePt t="100838" x="2432050" y="4787900"/>
          <p14:tracePt t="100857" x="2432050" y="4781550"/>
          <p14:tracePt t="100887" x="2425700" y="4775200"/>
          <p14:tracePt t="100912" x="2425700" y="4768850"/>
          <p14:tracePt t="100928" x="2425700" y="4762500"/>
          <p14:tracePt t="100933" x="2432050" y="4749800"/>
          <p14:tracePt t="100941" x="2444750" y="4730750"/>
          <p14:tracePt t="100951" x="2457450" y="4718050"/>
          <p14:tracePt t="100968" x="2476500" y="4686300"/>
          <p14:tracePt t="100984" x="2540000" y="4641850"/>
          <p14:tracePt t="101001" x="2597150" y="4629150"/>
          <p14:tracePt t="101017" x="2698750" y="4629150"/>
          <p14:tracePt t="101034" x="2794000" y="4667250"/>
          <p14:tracePt t="101051" x="2863850" y="4705350"/>
          <p14:tracePt t="101067" x="2946400" y="4756150"/>
          <p14:tracePt t="101084" x="2984500" y="4775200"/>
          <p14:tracePt t="101101" x="3009900" y="4794250"/>
          <p14:tracePt t="101117" x="3016250" y="4800600"/>
          <p14:tracePt t="101134" x="3028950" y="4806950"/>
          <p14:tracePt t="101167" x="3041650" y="4819650"/>
          <p14:tracePt t="101255" x="3048000" y="4819650"/>
          <p14:tracePt t="101275" x="3054350" y="4819650"/>
          <p14:tracePt t="101282" x="3060700" y="4813300"/>
          <p14:tracePt t="101304" x="3073400" y="4806950"/>
          <p14:tracePt t="101311" x="3079750" y="4794250"/>
          <p14:tracePt t="101317" x="3086100" y="4787900"/>
          <p14:tracePt t="101334" x="3105150" y="4781550"/>
          <p14:tracePt t="101351" x="3124200" y="4756150"/>
          <p14:tracePt t="101367" x="3130550" y="4749800"/>
          <p14:tracePt t="101384" x="3143250" y="4743450"/>
          <p14:tracePt t="101401" x="3149600" y="4730750"/>
          <p14:tracePt t="101417" x="3149600" y="4724400"/>
          <p14:tracePt t="101805" x="3181350" y="4724400"/>
          <p14:tracePt t="101810" x="3213100" y="4730750"/>
          <p14:tracePt t="101817" x="3251200" y="4737100"/>
          <p14:tracePt t="101835" x="3327400" y="4762500"/>
          <p14:tracePt t="101852" x="3403600" y="4794250"/>
          <p14:tracePt t="101869" x="3517900" y="4819650"/>
          <p14:tracePt t="101885" x="3606800" y="4838700"/>
          <p14:tracePt t="101934" x="3752850" y="4857750"/>
          <p14:tracePt t="101984" x="3784600" y="4857750"/>
          <p14:tracePt t="102034" x="3790950" y="4857750"/>
          <p14:tracePt t="102051" x="3790950" y="4851400"/>
          <p14:tracePt t="102067" x="3790950" y="4845050"/>
          <p14:tracePt t="102084" x="3797300" y="4832350"/>
          <p14:tracePt t="102117" x="3810000" y="4813300"/>
          <p14:tracePt t="102134" x="3816350" y="4800600"/>
          <p14:tracePt t="102151" x="3822700" y="4787900"/>
          <p14:tracePt t="102167" x="3822700" y="4781550"/>
          <p14:tracePt t="102532" x="3854450" y="4781550"/>
          <p14:tracePt t="102540" x="3898900" y="4781550"/>
          <p14:tracePt t="102551" x="3943350" y="4781550"/>
          <p14:tracePt t="102567" x="4102100" y="4781550"/>
          <p14:tracePt t="102585" x="4197350" y="4800600"/>
          <p14:tracePt t="102602" x="4267200" y="4826000"/>
          <p14:tracePt t="102620" x="4337050" y="4845050"/>
          <p14:tracePt t="102641" x="4375150" y="4845050"/>
          <p14:tracePt t="102684" x="4394200" y="4845050"/>
          <p14:tracePt t="102893" x="4387850" y="4845050"/>
          <p14:tracePt t="102907" x="4381500" y="4845050"/>
          <p14:tracePt t="102914" x="4375150" y="4838700"/>
          <p14:tracePt t="102922" x="4362450" y="4832350"/>
          <p14:tracePt t="102934" x="4349750" y="4826000"/>
          <p14:tracePt t="102951" x="4318000" y="4813300"/>
          <p14:tracePt t="102967" x="4286250" y="4800600"/>
          <p14:tracePt t="102984" x="4229100" y="4787900"/>
          <p14:tracePt t="103001" x="4165600" y="4775200"/>
          <p14:tracePt t="103017" x="4095750" y="4762500"/>
          <p14:tracePt t="103034" x="3987800" y="4762500"/>
          <p14:tracePt t="103051" x="3924300" y="4756150"/>
          <p14:tracePt t="103067" x="3835400" y="4749800"/>
          <p14:tracePt t="103084" x="3765550" y="4743450"/>
          <p14:tracePt t="103101" x="3689350" y="4743450"/>
          <p14:tracePt t="103106" x="3644900" y="4743450"/>
          <p14:tracePt t="103117" x="3568700" y="4743450"/>
          <p14:tracePt t="103135" x="3505200" y="4743450"/>
          <p14:tracePt t="103151" x="3429000" y="4743450"/>
          <p14:tracePt t="103167" x="3390900" y="4743450"/>
          <p14:tracePt t="103184" x="3371850" y="4743450"/>
          <p14:tracePt t="103201" x="3359150" y="4749800"/>
          <p14:tracePt t="103218" x="3352800" y="4749800"/>
          <p14:tracePt t="103256" x="3346450" y="4749800"/>
          <p14:tracePt t="105597" x="3333750" y="4756150"/>
          <p14:tracePt t="105606" x="3321050" y="4768850"/>
          <p14:tracePt t="105618" x="3302000" y="4787900"/>
          <p14:tracePt t="105634" x="3238500" y="4832350"/>
          <p14:tracePt t="105653" x="3200400" y="4883150"/>
          <p14:tracePt t="105671" x="3130550" y="4959350"/>
          <p14:tracePt t="105691" x="3073400" y="5029200"/>
          <p14:tracePt t="105734" x="2997200" y="5130800"/>
          <p14:tracePt t="105784" x="2927350" y="5181600"/>
          <p14:tracePt t="105801" x="2895600" y="5194300"/>
          <p14:tracePt t="105818" x="2857500" y="5194300"/>
          <p14:tracePt t="105834" x="2800350" y="5200650"/>
          <p14:tracePt t="105851" x="2762250" y="5200650"/>
          <p14:tracePt t="105869" x="2724150" y="5200650"/>
          <p14:tracePt t="105884" x="2673350" y="5200650"/>
          <p14:tracePt t="105901" x="2641600" y="5200650"/>
          <p14:tracePt t="105918" x="2590800" y="5207000"/>
          <p14:tracePt t="105934" x="2565400" y="5200650"/>
          <p14:tracePt t="105951" x="2533650" y="5200650"/>
          <p14:tracePt t="105968" x="2508250" y="5200650"/>
          <p14:tracePt t="105984" x="2489200" y="5194300"/>
          <p14:tracePt t="106001" x="2482850" y="5187950"/>
          <p14:tracePt t="106018" x="2470150" y="5187950"/>
          <p14:tracePt t="106078" x="2463800" y="5187950"/>
          <p14:tracePt t="106121" x="2457450" y="5187950"/>
          <p14:tracePt t="106147" x="2451100" y="5187950"/>
          <p14:tracePt t="106156" x="2438400" y="5187950"/>
          <p14:tracePt t="106168" x="2438400" y="5194300"/>
          <p14:tracePt t="106184" x="2413000" y="5200650"/>
          <p14:tracePt t="106201" x="2393950" y="5200650"/>
          <p14:tracePt t="106218" x="2387600" y="5213350"/>
          <p14:tracePt t="106234" x="2381250" y="5213350"/>
          <p14:tracePt t="106363" x="2393950" y="5213350"/>
          <p14:tracePt t="106373" x="2393950" y="5207000"/>
          <p14:tracePt t="106384" x="2413000" y="5207000"/>
          <p14:tracePt t="106401" x="2457450" y="5207000"/>
          <p14:tracePt t="106418" x="2546350" y="5219700"/>
          <p14:tracePt t="106434" x="2679700" y="5264150"/>
          <p14:tracePt t="106451" x="2755900" y="5302250"/>
          <p14:tracePt t="106468" x="2819400" y="5353050"/>
          <p14:tracePt t="106484" x="2838450" y="5372100"/>
          <p14:tracePt t="106501" x="2844800" y="5378450"/>
          <p14:tracePt t="106518" x="2851150" y="5384800"/>
          <p14:tracePt t="106642" x="2844800" y="5378450"/>
          <p14:tracePt t="106651" x="2832100" y="5378450"/>
          <p14:tracePt t="106668" x="2806700" y="5353050"/>
          <p14:tracePt t="106684" x="2743200" y="5302250"/>
          <p14:tracePt t="106701" x="2698750" y="5264150"/>
          <p14:tracePt t="106718" x="2660650" y="5232400"/>
          <p14:tracePt t="106734" x="2622550" y="5207000"/>
          <p14:tracePt t="106751" x="2609850" y="5194300"/>
          <p14:tracePt t="106768" x="2590800" y="5181600"/>
          <p14:tracePt t="106784" x="2584450" y="5181600"/>
          <p14:tracePt t="106801" x="2578100" y="5181600"/>
          <p14:tracePt t="106818" x="2578100" y="5175250"/>
          <p14:tracePt t="107289" x="2571750" y="5175250"/>
          <p14:tracePt t="107331" x="2571750" y="5181600"/>
          <p14:tracePt t="107340" x="2565400" y="5181600"/>
          <p14:tracePt t="107351" x="2559050" y="5187950"/>
          <p14:tracePt t="107369" x="2552700" y="5200650"/>
          <p14:tracePt t="107390" x="2546350" y="5213350"/>
          <p14:tracePt t="107434" x="2540000" y="5213350"/>
          <p14:tracePt t="107484" x="2540000" y="5219700"/>
          <p14:tracePt t="107714" x="2546350" y="5200650"/>
          <p14:tracePt t="107723" x="2571750" y="5168900"/>
          <p14:tracePt t="107734" x="2622550" y="5086350"/>
          <p14:tracePt t="107755" x="2717800" y="4959350"/>
          <p14:tracePt t="107779" x="2832100" y="4864100"/>
          <p14:tracePt t="107818" x="3092450" y="4787900"/>
          <p14:tracePt t="107868" x="3314700" y="4819650"/>
          <p14:tracePt t="107884" x="3333750" y="4832350"/>
          <p14:tracePt t="107901" x="3340100" y="4838700"/>
          <p14:tracePt t="107918" x="3346450" y="4845050"/>
          <p14:tracePt t="107958" x="3346450" y="4851400"/>
          <p14:tracePt t="108431" x="3346450" y="4857750"/>
          <p14:tracePt t="110644" x="3340100" y="4864100"/>
          <p14:tracePt t="110651" x="3327400" y="4870450"/>
          <p14:tracePt t="110667" x="3314700" y="4883150"/>
          <p14:tracePt t="110685" x="3289300" y="4908550"/>
          <p14:tracePt t="110701" x="3257550" y="4933950"/>
          <p14:tracePt t="110719" x="3232150" y="4959350"/>
          <p14:tracePt t="110738" x="3187700" y="4997450"/>
          <p14:tracePt t="110784" x="2984500" y="5143500"/>
          <p14:tracePt t="110835" x="2787650" y="5295900"/>
          <p14:tracePt t="110851" x="2762250" y="5334000"/>
          <p14:tracePt t="110868" x="2730500" y="5365750"/>
          <p14:tracePt t="110885" x="2711450" y="5384800"/>
          <p14:tracePt t="110902" x="2679700" y="5403850"/>
          <p14:tracePt t="110918" x="2647950" y="5429250"/>
          <p14:tracePt t="110934" x="2616200" y="5448300"/>
          <p14:tracePt t="110951" x="2590800" y="5454650"/>
          <p14:tracePt t="110968" x="2578100" y="5454650"/>
          <p14:tracePt t="110985" x="2565400" y="5467350"/>
          <p14:tracePt t="111002" x="2546350" y="5473700"/>
          <p14:tracePt t="111018" x="2533650" y="5486400"/>
          <p14:tracePt t="111035" x="2495550" y="5499100"/>
          <p14:tracePt t="111051" x="2470150" y="5518150"/>
          <p14:tracePt t="111068" x="2438400" y="5537200"/>
          <p14:tracePt t="111085" x="2406650" y="5562600"/>
          <p14:tracePt t="111101" x="2387600" y="5588000"/>
          <p14:tracePt t="111106" x="2374900" y="5594350"/>
          <p14:tracePt t="111118" x="2349500" y="5607050"/>
          <p14:tracePt t="111135" x="2343150" y="5613400"/>
          <p14:tracePt t="111152" x="2336800" y="5619750"/>
          <p14:tracePt t="111168" x="2317750" y="5619750"/>
          <p14:tracePt t="111185" x="2305050" y="5626100"/>
          <p14:tracePt t="111229" x="2298700" y="5626100"/>
          <p14:tracePt t="111250" x="2298700" y="5619750"/>
          <p14:tracePt t="111257" x="2298700" y="5613400"/>
          <p14:tracePt t="111278" x="2305050" y="5600700"/>
          <p14:tracePt t="111285" x="2311400" y="5588000"/>
          <p14:tracePt t="111301" x="2330450" y="5556250"/>
          <p14:tracePt t="111318" x="2355850" y="5524500"/>
          <p14:tracePt t="111335" x="2413000" y="5480050"/>
          <p14:tracePt t="111351" x="2470150" y="5461000"/>
          <p14:tracePt t="111368" x="2603500" y="5454650"/>
          <p14:tracePt t="111385" x="2724150" y="5467350"/>
          <p14:tracePt t="111401" x="2844800" y="5492750"/>
          <p14:tracePt t="111418" x="3003550" y="5568950"/>
          <p14:tracePt t="111435" x="3086100" y="5626100"/>
          <p14:tracePt t="111451" x="3143250" y="5676900"/>
          <p14:tracePt t="111468" x="3168650" y="5702300"/>
          <p14:tracePt t="111485" x="3175000" y="5708650"/>
          <p14:tracePt t="111501" x="3181350" y="5708650"/>
          <p14:tracePt t="111926" x="3175000" y="5727700"/>
          <p14:tracePt t="111932" x="3155950" y="5746750"/>
          <p14:tracePt t="111943" x="3143250" y="5753100"/>
          <p14:tracePt t="111954" x="3111500" y="5791200"/>
          <p14:tracePt t="111970" x="3079750" y="5816600"/>
          <p14:tracePt t="111986" x="3054350" y="5835650"/>
          <p14:tracePt t="112003" x="3022600" y="5854700"/>
          <p14:tracePt t="112051" x="2901950" y="5892800"/>
          <p14:tracePt t="112101" x="2838450" y="5873750"/>
          <p14:tracePt t="112151" x="2813050" y="5784850"/>
          <p14:tracePt t="112168" x="2819400" y="5734050"/>
          <p14:tracePt t="112185" x="2851150" y="5638800"/>
          <p14:tracePt t="112202" x="2908300" y="5562600"/>
          <p14:tracePt t="112218" x="2984500" y="5480050"/>
          <p14:tracePt t="112235" x="3022600" y="5441950"/>
          <p14:tracePt t="112252" x="3067050" y="5416550"/>
          <p14:tracePt t="112268" x="3130550" y="5410200"/>
          <p14:tracePt t="112285" x="3181350" y="5416550"/>
          <p14:tracePt t="112301" x="3257550" y="5448300"/>
          <p14:tracePt t="112318" x="3308350" y="5473700"/>
          <p14:tracePt t="112335" x="3346450" y="5499100"/>
          <p14:tracePt t="112351" x="3371850" y="5530850"/>
          <p14:tracePt t="112368" x="3384550" y="5556250"/>
          <p14:tracePt t="112385" x="3390900" y="5594350"/>
          <p14:tracePt t="112401" x="3390900" y="5607050"/>
          <p14:tracePt t="112418" x="3390900" y="5619750"/>
          <p14:tracePt t="112435" x="3378200" y="5645150"/>
          <p14:tracePt t="112451" x="3346450" y="5670550"/>
          <p14:tracePt t="112468" x="3302000" y="5702300"/>
          <p14:tracePt t="112485" x="3263900" y="5715000"/>
          <p14:tracePt t="112501" x="3238500" y="5727700"/>
          <p14:tracePt t="112518" x="3200400" y="5740400"/>
          <p14:tracePt t="112535" x="3175000" y="5740400"/>
          <p14:tracePt t="112551" x="3155950" y="5740400"/>
          <p14:tracePt t="112568" x="3149600" y="5734050"/>
          <p14:tracePt t="112585" x="3143250" y="5727700"/>
          <p14:tracePt t="112602" x="3136900" y="5708650"/>
          <p14:tracePt t="112618" x="3136900" y="5670550"/>
          <p14:tracePt t="112635" x="3149600" y="5588000"/>
          <p14:tracePt t="112651" x="3175000" y="5518150"/>
          <p14:tracePt t="112668" x="3206750" y="5454650"/>
          <p14:tracePt t="112685" x="3289300" y="5397500"/>
          <p14:tracePt t="112701" x="3390900" y="5372100"/>
          <p14:tracePt t="112718" x="3568700" y="5359400"/>
          <p14:tracePt t="112735" x="3676650" y="5372100"/>
          <p14:tracePt t="112751" x="3790950" y="5416550"/>
          <p14:tracePt t="112768" x="3937000" y="5467350"/>
          <p14:tracePt t="112785" x="3987800" y="5486400"/>
          <p14:tracePt t="112801" x="4019550" y="5499100"/>
          <p14:tracePt t="112818" x="4032250" y="5511800"/>
          <p14:tracePt t="112835" x="4038600" y="5511800"/>
          <p14:tracePt t="112851" x="4076700" y="5511800"/>
          <p14:tracePt t="112868" x="4121150" y="5511800"/>
          <p14:tracePt t="112885" x="4197350" y="5511800"/>
          <p14:tracePt t="112901" x="4337050" y="5511800"/>
          <p14:tracePt t="112918" x="4425950" y="5518150"/>
          <p14:tracePt t="112935" x="4495800" y="5524500"/>
          <p14:tracePt t="112951" x="4514850" y="5537200"/>
          <p14:tracePt t="112968" x="4521200" y="5537200"/>
          <p14:tracePt t="113001" x="4521200" y="5543550"/>
          <p14:tracePt t="113199" x="4521200" y="5549900"/>
          <p14:tracePt t="113234" x="4521200" y="5556250"/>
          <p14:tracePt t="113256" x="4521200" y="5562600"/>
          <p14:tracePt t="113268" x="4514850" y="5575300"/>
          <p14:tracePt t="113276" x="4508500" y="5581650"/>
          <p14:tracePt t="113285" x="4508500" y="5594350"/>
          <p14:tracePt t="113302" x="4495800" y="5613400"/>
          <p14:tracePt t="113318" x="4464050" y="5651500"/>
          <p14:tracePt t="113335" x="4451350" y="5676900"/>
          <p14:tracePt t="113352" x="4432300" y="5702300"/>
          <p14:tracePt t="113354" x="4419600" y="5708650"/>
          <p14:tracePt t="113368" x="4400550" y="5734050"/>
          <p14:tracePt t="113385" x="4375150" y="5759450"/>
          <p14:tracePt t="113401" x="4349750" y="5778500"/>
          <p14:tracePt t="113418" x="4343400" y="5778500"/>
          <p14:tracePt t="113435" x="4343400" y="5784850"/>
          <p14:tracePt t="113468" x="4337050" y="5784850"/>
          <p14:tracePt t="113830" x="4381500" y="5784850"/>
          <p14:tracePt t="113837" x="4445000" y="5784850"/>
          <p14:tracePt t="113854" x="4603750" y="5765800"/>
          <p14:tracePt t="113868" x="4775200" y="5759450"/>
          <p14:tracePt t="113886" x="4946650" y="5759450"/>
          <p14:tracePt t="113903" x="5156200" y="5778500"/>
          <p14:tracePt t="113919" x="5289550" y="5791200"/>
          <p14:tracePt t="113968" x="5632450" y="5918200"/>
          <p14:tracePt t="114018" x="5708650" y="5962650"/>
          <p14:tracePt t="114241" x="5708650" y="5969000"/>
          <p14:tracePt t="114332" x="5708650" y="5975350"/>
          <p14:tracePt t="114436" x="5708650" y="5981700"/>
          <p14:tracePt t="114729" x="5702300" y="5981700"/>
          <p14:tracePt t="114737" x="5695950" y="5981700"/>
          <p14:tracePt t="114752" x="5664200" y="5994400"/>
          <p14:tracePt t="114768" x="5645150" y="6007100"/>
          <p14:tracePt t="114785" x="5613400" y="6013450"/>
          <p14:tracePt t="114802" x="5594350" y="6013450"/>
          <p14:tracePt t="114851" x="5575300" y="6026150"/>
          <p14:tracePt t="114902" x="5314950" y="6026150"/>
          <p14:tracePt t="114951" x="4584700" y="6051550"/>
          <p14:tracePt t="114968" x="4381500" y="6070600"/>
          <p14:tracePt t="114985" x="4216400" y="6076950"/>
          <p14:tracePt t="115001" x="4000500" y="6102350"/>
          <p14:tracePt t="115018" x="3905250" y="6102350"/>
          <p14:tracePt t="115362" x="3860800" y="6102350"/>
          <p14:tracePt t="115368" x="3803650" y="6102350"/>
          <p14:tracePt t="115379" x="3752850" y="6102350"/>
          <p14:tracePt t="115387" x="3689350" y="6102350"/>
          <p14:tracePt t="115404" x="3536950" y="6089650"/>
          <p14:tracePt t="115420" x="3327400" y="6076950"/>
          <p14:tracePt t="115438" x="3143250" y="6057900"/>
          <p14:tracePt t="115485" x="2838450" y="6026150"/>
          <p14:tracePt t="115535" x="2647950" y="6032500"/>
          <p14:tracePt t="115585" x="2520950" y="6051550"/>
          <p14:tracePt t="115602" x="2489200" y="6064250"/>
          <p14:tracePt t="115618" x="2470150" y="6070600"/>
          <p14:tracePt t="115635" x="2432050" y="6083300"/>
          <p14:tracePt t="115652" x="2400300" y="6096000"/>
          <p14:tracePt t="115668" x="2355850" y="6115050"/>
          <p14:tracePt t="115685" x="2324100" y="6127750"/>
          <p14:tracePt t="115702" x="2286000" y="6140450"/>
          <p14:tracePt t="115718" x="2222500" y="6165850"/>
          <p14:tracePt t="115735" x="2171700" y="6184900"/>
          <p14:tracePt t="115752" x="2076450" y="6216650"/>
          <p14:tracePt t="115768" x="2025650" y="6223000"/>
          <p14:tracePt t="115785" x="1993900" y="6229350"/>
          <p14:tracePt t="115802" x="1949450" y="6229350"/>
          <p14:tracePt t="115818" x="1930400" y="6229350"/>
          <p14:tracePt t="115835" x="1917700" y="6229350"/>
          <p14:tracePt t="115883" x="1917700" y="6223000"/>
          <p14:tracePt t="115890" x="1924050" y="6223000"/>
          <p14:tracePt t="115907" x="1924050" y="6216650"/>
          <p14:tracePt t="115918" x="1968500" y="6203950"/>
          <p14:tracePt t="115935" x="2038350" y="6184900"/>
          <p14:tracePt t="115952" x="2146300" y="6165850"/>
          <p14:tracePt t="115968" x="2330450" y="6159500"/>
          <p14:tracePt t="115985" x="2444750" y="6159500"/>
          <p14:tracePt t="116001" x="2654300" y="6191250"/>
          <p14:tracePt t="116019" x="2730500" y="6216650"/>
          <p14:tracePt t="116035" x="2781300" y="6223000"/>
          <p14:tracePt t="116052" x="2806700" y="6229350"/>
          <p14:tracePt t="116068" x="2813050" y="6229350"/>
          <p14:tracePt t="116101" x="2832100" y="6223000"/>
          <p14:tracePt t="116106" x="2844800" y="6223000"/>
          <p14:tracePt t="116118" x="2851150" y="6216650"/>
          <p14:tracePt t="116135" x="2889250" y="6210300"/>
          <p14:tracePt t="116151" x="2921000" y="6210300"/>
          <p14:tracePt t="116168" x="2940050" y="6203950"/>
          <p14:tracePt t="116185" x="2959100" y="6203950"/>
          <p14:tracePt t="116201" x="2965450" y="6203950"/>
          <p14:tracePt t="116427" x="2959100" y="6210300"/>
          <p14:tracePt t="116548" x="2952750" y="6216650"/>
          <p14:tracePt t="116559" x="2946400" y="6223000"/>
          <p14:tracePt t="116568" x="2940050" y="6229350"/>
          <p14:tracePt t="116586" x="2921000" y="6242050"/>
          <p14:tracePt t="116603" x="2889250" y="6273800"/>
          <p14:tracePt t="116652" x="2806700" y="6350000"/>
          <p14:tracePt t="116702" x="2730500" y="6413500"/>
          <p14:tracePt t="116752" x="2641600" y="6432550"/>
          <p14:tracePt t="116768" x="2603500" y="6438900"/>
          <p14:tracePt t="116785" x="2571750" y="6438900"/>
          <p14:tracePt t="116802" x="2546350" y="6438900"/>
          <p14:tracePt t="116818" x="2508250" y="6426200"/>
          <p14:tracePt t="116835" x="2482850" y="6413500"/>
          <p14:tracePt t="116851" x="2451100" y="6381750"/>
          <p14:tracePt t="116868" x="2438400" y="6362700"/>
          <p14:tracePt t="116885" x="2419350" y="6318250"/>
          <p14:tracePt t="116902" x="2381250" y="6235700"/>
          <p14:tracePt t="116918" x="2362200" y="6159500"/>
          <p14:tracePt t="116935" x="2324100" y="5994400"/>
          <p14:tracePt t="116952" x="2311400" y="5861050"/>
          <p14:tracePt t="116969" x="2298700" y="5734050"/>
          <p14:tracePt t="116985" x="2298700" y="5562600"/>
          <p14:tracePt t="117002" x="2311400" y="5416550"/>
          <p14:tracePt t="117018" x="2355850" y="5149850"/>
          <p14:tracePt t="117035" x="2381250" y="4978400"/>
          <p14:tracePt t="117052" x="2413000" y="4826000"/>
          <p14:tracePt t="117068" x="2457450" y="4559300"/>
          <p14:tracePt t="117085" x="2482850" y="4425950"/>
          <p14:tracePt t="117107" x="2520950" y="4229100"/>
          <p14:tracePt t="117109" x="2527300" y="4178300"/>
          <p14:tracePt t="117124" x="2552700" y="4064000"/>
          <p14:tracePt t="117135" x="2559050" y="4019550"/>
          <p14:tracePt t="117152" x="2590800" y="3905250"/>
          <p14:tracePt t="117168" x="2603500" y="3860800"/>
          <p14:tracePt t="117185" x="2609850" y="3822700"/>
          <p14:tracePt t="117201" x="2616200" y="3816350"/>
          <p14:tracePt t="117218" x="2616200" y="3810000"/>
          <p14:tracePt t="117251" x="2622550" y="3810000"/>
          <p14:tracePt t="117275" x="2622550" y="3816350"/>
          <p14:tracePt t="117290" x="2622550" y="3835400"/>
          <p14:tracePt t="117302" x="2622550" y="3854450"/>
          <p14:tracePt t="117318" x="2590800" y="3987800"/>
          <p14:tracePt t="117335" x="2552700" y="4159250"/>
          <p14:tracePt t="117352" x="2508250" y="4362450"/>
          <p14:tracePt t="117368" x="2432050" y="4737100"/>
          <p14:tracePt t="117385" x="2368550" y="5029200"/>
          <p14:tracePt t="117402" x="2292350" y="5505450"/>
          <p14:tracePt t="117418" x="2260600" y="5803900"/>
          <p14:tracePt t="117435" x="2247900" y="6070600"/>
          <p14:tracePt t="117452" x="2266950" y="6375400"/>
          <p14:tracePt t="117468" x="2286000" y="6515100"/>
          <p14:tracePt t="117485" x="2292350" y="6661150"/>
          <p14:tracePt t="117502" x="2292350" y="6711950"/>
          <p14:tracePt t="117519" x="2292350" y="6743700"/>
          <p14:tracePt t="117535" x="2298700" y="6762750"/>
          <p14:tracePt t="117552" x="2305050" y="6762750"/>
          <p14:tracePt t="117610" x="2305050" y="6756400"/>
          <p14:tracePt t="117617" x="2305050" y="6750050"/>
          <p14:tracePt t="117624" x="2298700" y="6731000"/>
          <p14:tracePt t="117635" x="2298700" y="6699250"/>
          <p14:tracePt t="117652" x="2311400" y="6534150"/>
          <p14:tracePt t="117668" x="2324100" y="6394450"/>
          <p14:tracePt t="117685" x="2343150" y="6216650"/>
          <p14:tracePt t="117702" x="2381250" y="6007100"/>
          <p14:tracePt t="117718" x="2400300" y="5861050"/>
          <p14:tracePt t="117735" x="2425700" y="5689600"/>
          <p14:tracePt t="117752" x="2476500" y="5429250"/>
          <p14:tracePt t="117768" x="2527300" y="5264150"/>
          <p14:tracePt t="117785" x="2616200" y="5016500"/>
          <p14:tracePt t="117802" x="2667000" y="4889500"/>
          <p14:tracePt t="117818" x="2743200" y="4749800"/>
          <p14:tracePt t="117835" x="2800350" y="4641850"/>
          <p14:tracePt t="117852" x="2844800" y="4572000"/>
          <p14:tracePt t="117869" x="2895600" y="4470400"/>
          <p14:tracePt t="117885" x="2921000" y="4432300"/>
          <p14:tracePt t="117902" x="2946400" y="4419600"/>
          <p14:tracePt t="117918" x="2978150" y="4387850"/>
          <p14:tracePt t="117935" x="2990850" y="4381500"/>
          <p14:tracePt t="117952" x="3003550" y="4381500"/>
          <p14:tracePt t="117968" x="3009900" y="4381500"/>
          <p14:tracePt t="117985" x="3009900" y="4406900"/>
          <p14:tracePt t="118002" x="3009900" y="4483100"/>
          <p14:tracePt t="118018" x="3003550" y="4603750"/>
          <p14:tracePt t="118035" x="2984500" y="4826000"/>
          <p14:tracePt t="118052" x="2965450" y="5041900"/>
          <p14:tracePt t="118069" x="2952750" y="5251450"/>
          <p14:tracePt t="118085" x="2933700" y="5575300"/>
          <p14:tracePt t="118102" x="2933700" y="5797550"/>
          <p14:tracePt t="118106" x="2933700" y="5892800"/>
          <p14:tracePt t="118118" x="2933700" y="6096000"/>
          <p14:tracePt t="118135" x="2946400" y="6273800"/>
          <p14:tracePt t="118152" x="2952750" y="6419850"/>
          <p14:tracePt t="118168" x="2952750" y="6534150"/>
          <p14:tracePt t="118185" x="2952750" y="6559550"/>
          <p14:tracePt t="118202" x="2952750" y="6572250"/>
          <p14:tracePt t="118307" x="2952750" y="6565900"/>
          <p14:tracePt t="118313" x="2952750" y="6559550"/>
          <p14:tracePt t="118322" x="2952750" y="6553200"/>
          <p14:tracePt t="118335" x="2952750" y="6534150"/>
          <p14:tracePt t="118351" x="2952750" y="6515100"/>
          <p14:tracePt t="118368" x="2952750" y="6502400"/>
          <p14:tracePt t="118385" x="2952750" y="6496050"/>
          <p14:tracePt t="118402" x="2952750" y="6489700"/>
          <p14:tracePt t="118953" x="2952750" y="6470650"/>
          <p14:tracePt t="118961" x="2946400" y="6451600"/>
          <p14:tracePt t="118968" x="2940050" y="6432550"/>
          <p14:tracePt t="118986" x="2927350" y="6381750"/>
          <p14:tracePt t="119003" x="2908300" y="6337300"/>
          <p14:tracePt t="119019" x="2876550" y="6267450"/>
          <p14:tracePt t="119036" x="2863850" y="6210300"/>
          <p14:tracePt t="119085" x="2844800" y="5854700"/>
          <p14:tracePt t="119135" x="2870200" y="5581650"/>
          <p14:tracePt t="119185" x="2965450" y="5340350"/>
          <p14:tracePt t="119202" x="3003550" y="5289550"/>
          <p14:tracePt t="119218" x="3067050" y="5213350"/>
          <p14:tracePt t="119235" x="3092450" y="5168900"/>
          <p14:tracePt t="119252" x="3117850" y="5130800"/>
          <p14:tracePt t="119268" x="3124200" y="5124450"/>
          <p14:tracePt t="119285" x="3124200" y="5118100"/>
          <p14:tracePt t="119302" x="3130550" y="5111750"/>
          <p14:tracePt t="119335" x="3143250" y="5124450"/>
          <p14:tracePt t="119352" x="3149600" y="5143500"/>
          <p14:tracePt t="119368" x="3149600" y="5187950"/>
          <p14:tracePt t="119385" x="3149600" y="5295900"/>
          <p14:tracePt t="119402" x="3149600" y="5410200"/>
          <p14:tracePt t="119418" x="3124200" y="5638800"/>
          <p14:tracePt t="119435" x="3098800" y="5759450"/>
          <p14:tracePt t="119452" x="3079750" y="5867400"/>
          <p14:tracePt t="119468" x="3028950" y="6026150"/>
          <p14:tracePt t="119485" x="3016250" y="6096000"/>
          <p14:tracePt t="119502" x="3003550" y="6146800"/>
          <p14:tracePt t="119518" x="2984500" y="6178550"/>
          <p14:tracePt t="119535" x="2965450" y="6184900"/>
          <p14:tracePt t="119552" x="2933700" y="6203950"/>
          <p14:tracePt t="119568" x="2901950" y="6203950"/>
          <p14:tracePt t="119585" x="2870200" y="6203950"/>
          <p14:tracePt t="119602" x="2813050" y="6184900"/>
          <p14:tracePt t="119618" x="2787650" y="6165850"/>
          <p14:tracePt t="119635" x="2743200" y="6102350"/>
          <p14:tracePt t="119652" x="2717800" y="6038850"/>
          <p14:tracePt t="119668" x="2692400" y="5969000"/>
          <p14:tracePt t="119685" x="2673350" y="5873750"/>
          <p14:tracePt t="119702" x="2667000" y="5797550"/>
          <p14:tracePt t="119718" x="2660650" y="5676900"/>
          <p14:tracePt t="119735" x="2660650" y="5562600"/>
          <p14:tracePt t="119752" x="2667000" y="5473700"/>
          <p14:tracePt t="119768" x="2698750" y="5359400"/>
          <p14:tracePt t="119785" x="2724150" y="5283200"/>
          <p14:tracePt t="119802" x="2787650" y="5175250"/>
          <p14:tracePt t="119818" x="2832100" y="5099050"/>
          <p14:tracePt t="119835" x="2889250" y="5035550"/>
          <p14:tracePt t="119852" x="3016250" y="4933950"/>
          <p14:tracePt t="119869" x="3098800" y="4876800"/>
          <p14:tracePt t="119885" x="3181350" y="4838700"/>
          <p14:tracePt t="119902" x="3276600" y="4819650"/>
          <p14:tracePt t="119918" x="3340100" y="4819650"/>
          <p14:tracePt t="119935" x="3454400" y="4845050"/>
          <p14:tracePt t="119952" x="3536950" y="4876800"/>
          <p14:tracePt t="119969" x="3594100" y="4914900"/>
          <p14:tracePt t="119985" x="3676650" y="4997450"/>
          <p14:tracePt t="120002" x="3727450" y="5060950"/>
          <p14:tracePt t="120018" x="3784600" y="5162550"/>
          <p14:tracePt t="120035" x="3829050" y="5232400"/>
          <p14:tracePt t="120052" x="3879850" y="5321300"/>
          <p14:tracePt t="120068" x="3930650" y="5467350"/>
          <p14:tracePt t="120085" x="3949700" y="5575300"/>
          <p14:tracePt t="120102" x="3949700" y="5695950"/>
          <p14:tracePt t="120119" x="3924300" y="5759450"/>
          <p14:tracePt t="120135" x="3886200" y="5803900"/>
          <p14:tracePt t="120152" x="3816350" y="5861050"/>
          <p14:tracePt t="120169" x="3765550" y="5892800"/>
          <p14:tracePt t="120185" x="3733800" y="5911850"/>
          <p14:tracePt t="120202" x="3721100" y="5930900"/>
          <p14:tracePt t="120218" x="3714750" y="5930900"/>
          <p14:tracePt t="120235" x="3708400" y="5930900"/>
          <p14:tracePt t="120290" x="3702050" y="5930900"/>
          <p14:tracePt t="120298" x="3695700" y="5930900"/>
          <p14:tracePt t="120306" x="3683000" y="5930900"/>
          <p14:tracePt t="120318" x="3676650" y="5924550"/>
          <p14:tracePt t="120335" x="3670300" y="5918200"/>
          <p14:tracePt t="120352" x="3663950" y="5918200"/>
          <p14:tracePt t="121340" x="3632200" y="5905500"/>
          <p14:tracePt t="121345" x="3594100" y="5886450"/>
          <p14:tracePt t="121352" x="3543300" y="5854700"/>
          <p14:tracePt t="121369" x="3460750" y="5797550"/>
          <p14:tracePt t="121387" x="3403600" y="5734050"/>
          <p14:tracePt t="121404" x="3340100" y="5600700"/>
          <p14:tracePt t="121423" x="3308350" y="5480050"/>
          <p14:tracePt t="121443" x="3302000" y="5308600"/>
          <p14:tracePt t="121485" x="3371850" y="5022850"/>
          <p14:tracePt t="121536" x="3651250" y="4718050"/>
          <p14:tracePt t="121553" x="3746500" y="4673600"/>
          <p14:tracePt t="121569" x="3867150" y="4667250"/>
          <p14:tracePt t="121586" x="3943350" y="4679950"/>
          <p14:tracePt t="121602" x="4083050" y="4749800"/>
          <p14:tracePt t="121619" x="4216400" y="4864100"/>
          <p14:tracePt t="121636" x="4337050" y="5010150"/>
          <p14:tracePt t="121652" x="4470400" y="5194300"/>
          <p14:tracePt t="121668" x="4540250" y="5340350"/>
          <p14:tracePt t="121685" x="4578350" y="5524500"/>
          <p14:tracePt t="121702" x="4578350" y="5613400"/>
          <p14:tracePt t="121719" x="4565650" y="5664200"/>
          <p14:tracePt t="121735" x="4527550" y="5727700"/>
          <p14:tracePt t="121752" x="4489450" y="5759450"/>
          <p14:tracePt t="121769" x="4451350" y="5772150"/>
          <p14:tracePt t="121785" x="4419600" y="5791200"/>
          <p14:tracePt t="121802" x="4406900" y="5791200"/>
          <p14:tracePt t="121818" x="4394200" y="5797550"/>
          <p14:tracePt t="121835" x="4387850" y="5797550"/>
          <p14:tracePt t="122543" x="4375150" y="5803900"/>
          <p14:tracePt t="122550" x="4362450" y="5822950"/>
          <p14:tracePt t="122561" x="4343400" y="5842000"/>
          <p14:tracePt t="122569" x="4330700" y="5861050"/>
          <p14:tracePt t="122586" x="4305300" y="5905500"/>
          <p14:tracePt t="122604" x="4260850" y="5949950"/>
          <p14:tracePt t="122607" x="4254500" y="5962650"/>
          <p14:tracePt t="122623" x="4241800" y="5981700"/>
          <p14:tracePt t="122637" x="4197350" y="6019800"/>
          <p14:tracePt t="122686" x="4121150" y="6089650"/>
          <p14:tracePt t="122735" x="4076700" y="6127750"/>
          <p14:tracePt t="122785" x="4038600" y="6165850"/>
          <p14:tracePt t="122802" x="4025900" y="6172200"/>
          <p14:tracePt t="122819" x="4019550" y="6178550"/>
          <p14:tracePt t="122835" x="3994150" y="6178550"/>
          <p14:tracePt t="122852" x="3987800" y="6178550"/>
          <p14:tracePt t="122869" x="3975100" y="6184900"/>
          <p14:tracePt t="122885" x="3956050" y="6184900"/>
          <p14:tracePt t="122902" x="3949700" y="6191250"/>
          <p14:tracePt t="122919" x="3930650" y="6191250"/>
          <p14:tracePt t="122935" x="3892550" y="6184900"/>
          <p14:tracePt t="122952" x="3860800" y="6184900"/>
          <p14:tracePt t="122969" x="3797300" y="6172200"/>
          <p14:tracePt t="122985" x="3759200" y="6172200"/>
          <p14:tracePt t="123002" x="3695700" y="6172200"/>
          <p14:tracePt t="123019" x="3600450" y="6172200"/>
          <p14:tracePt t="123035" x="3556000" y="6172200"/>
          <p14:tracePt t="123052" x="3505200" y="6165850"/>
          <p14:tracePt t="123069" x="3479800" y="6165850"/>
          <p14:tracePt t="123102" x="3467100" y="6165850"/>
        </p14:tracePtLst>
      </p14:laserTraceLst>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4" descr="No photo description availab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6775" y="1"/>
            <a:ext cx="7134225" cy="6959996"/>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894758771"/>
      </p:ext>
    </p:extLst>
  </p:cSld>
  <p:clrMapOvr>
    <a:masterClrMapping/>
  </p:clrMapOvr>
  <mc:AlternateContent xmlns:mc="http://schemas.openxmlformats.org/markup-compatibility/2006">
    <mc:Choice xmlns:p14="http://schemas.microsoft.com/office/powerpoint/2010/main" Requires="p14">
      <p:transition spd="slow" p14:dur="2000" advTm="99876"/>
    </mc:Choice>
    <mc:Fallback>
      <p:transition spd="slow" advTm="998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5772" x="3460750" y="6165850"/>
          <p14:tracePt t="5779" x="3454400" y="6165850"/>
          <p14:tracePt t="5869" x="3454400" y="6159500"/>
          <p14:tracePt t="6078" x="3460750" y="6153150"/>
          <p14:tracePt t="6085" x="3460750" y="6146800"/>
          <p14:tracePt t="6093" x="3467100" y="6146800"/>
          <p14:tracePt t="6109" x="3473450" y="6146800"/>
          <p14:tracePt t="6124" x="3486150" y="6140450"/>
          <p14:tracePt t="6173" x="3511550" y="6134100"/>
          <p14:tracePt t="6224" x="3524250" y="6134100"/>
          <p14:tracePt t="6273" x="3530600" y="6134100"/>
          <p14:tracePt t="6290" x="3536950" y="6134100"/>
          <p14:tracePt t="6323" x="3543300" y="6134100"/>
          <p14:tracePt t="6384" x="3549650" y="6134100"/>
          <p14:tracePt t="6405" x="3549650" y="6127750"/>
          <p14:tracePt t="6419" x="3556000" y="6121400"/>
          <p14:tracePt t="6428" x="3562350" y="6108700"/>
          <p14:tracePt t="6440" x="3581400" y="6096000"/>
          <p14:tracePt t="6458" x="3594100" y="6083300"/>
          <p14:tracePt t="6474" x="3613150" y="6051550"/>
          <p14:tracePt t="6490" x="3632200" y="6013450"/>
          <p14:tracePt t="6507" x="3644900" y="6000750"/>
          <p14:tracePt t="6523" x="3657600" y="5962650"/>
          <p14:tracePt t="6540" x="3663950" y="5924550"/>
          <p14:tracePt t="6557" x="3676650" y="5892800"/>
          <p14:tracePt t="6573" x="3689350" y="5822950"/>
          <p14:tracePt t="6590" x="3702050" y="5784850"/>
          <p14:tracePt t="6607" x="3733800" y="5689600"/>
          <p14:tracePt t="6623" x="3771900" y="5607050"/>
          <p14:tracePt t="6640" x="3810000" y="5524500"/>
          <p14:tracePt t="6657" x="3892550" y="5378450"/>
          <p14:tracePt t="6673" x="3962400" y="5302250"/>
          <p14:tracePt t="6690" x="4083050" y="5200650"/>
          <p14:tracePt t="6707" x="4159250" y="5130800"/>
          <p14:tracePt t="6724" x="4235450" y="5060950"/>
          <p14:tracePt t="6740" x="4343400" y="4953000"/>
          <p14:tracePt t="6757" x="4413250" y="4895850"/>
          <p14:tracePt t="6773" x="4476750" y="4857750"/>
          <p14:tracePt t="6790" x="4578350" y="4813300"/>
          <p14:tracePt t="6807" x="4616450" y="4787900"/>
          <p14:tracePt t="6824" x="4660900" y="4756150"/>
          <p14:tracePt t="6840" x="4673600" y="4743450"/>
          <p14:tracePt t="6857" x="4705350" y="4724400"/>
          <p14:tracePt t="6874" x="4711700" y="4718050"/>
          <p14:tracePt t="7779" x="4705350" y="4711700"/>
          <p14:tracePt t="7786" x="4699000" y="4692650"/>
          <p14:tracePt t="7798" x="4686300" y="4667250"/>
          <p14:tracePt t="7808" x="4673600" y="4641850"/>
          <p14:tracePt t="7825" x="4622800" y="4546600"/>
          <p14:tracePt t="7841" x="4603750" y="4489450"/>
          <p14:tracePt t="7858" x="4565650" y="4406900"/>
          <p14:tracePt t="7875" x="4552950" y="4349750"/>
          <p14:tracePt t="7924" x="4521200" y="4076700"/>
          <p14:tracePt t="7927" x="4521200" y="4032250"/>
          <p14:tracePt t="7974" x="4565650" y="3790950"/>
          <p14:tracePt t="8024" x="4699000" y="3486150"/>
          <p14:tracePt t="8040" x="4730750" y="3441700"/>
          <p14:tracePt t="8057" x="4756150" y="3409950"/>
          <p14:tracePt t="8074" x="4794250" y="3378200"/>
          <p14:tracePt t="8090" x="4806950" y="3365500"/>
          <p14:tracePt t="9074" x="4794250" y="3359150"/>
          <p14:tracePt t="9081" x="4775200" y="3352800"/>
          <p14:tracePt t="9090" x="4749800" y="3340100"/>
          <p14:tracePt t="9108" x="4718050" y="3327400"/>
          <p14:tracePt t="9124" x="4667250" y="3314700"/>
          <p14:tracePt t="9141" x="4597400" y="3295650"/>
          <p14:tracePt t="9159" x="4533900" y="3270250"/>
          <p14:tracePt t="9207" x="4464050" y="3238500"/>
          <p14:tracePt t="9307" x="4502150" y="3219450"/>
          <p14:tracePt t="9324" x="4540250" y="3213100"/>
          <p14:tracePt t="9340" x="4660900" y="3206750"/>
          <p14:tracePt t="9357" x="4749800" y="3206750"/>
          <p14:tracePt t="9374" x="4883150" y="3238500"/>
          <p14:tracePt t="9390" x="4984750" y="3270250"/>
          <p14:tracePt t="9407" x="5092700" y="3314700"/>
          <p14:tracePt t="9424" x="5187950" y="3365500"/>
          <p14:tracePt t="9441" x="5251450" y="3403600"/>
          <p14:tracePt t="9457" x="5334000" y="3441700"/>
          <p14:tracePt t="9474" x="5372100" y="3460750"/>
          <p14:tracePt t="9490" x="5403850" y="3467100"/>
          <p14:tracePt t="9507" x="5435600" y="3460750"/>
          <p14:tracePt t="9524" x="5448300" y="3448050"/>
          <p14:tracePt t="9540" x="5461000" y="3416300"/>
          <p14:tracePt t="9557" x="5486400" y="3371850"/>
          <p14:tracePt t="9574" x="5518150" y="3321050"/>
          <p14:tracePt t="9590" x="5562600" y="3219450"/>
          <p14:tracePt t="9607" x="5562600" y="3143250"/>
          <p14:tracePt t="9624" x="5556250" y="3022600"/>
          <p14:tracePt t="9640" x="5524500" y="2940050"/>
          <p14:tracePt t="9657" x="5486400" y="2857500"/>
          <p14:tracePt t="9674" x="5422900" y="2749550"/>
          <p14:tracePt t="9690" x="5384800" y="2686050"/>
          <p14:tracePt t="9707" x="5365750" y="2647950"/>
          <p14:tracePt t="9724" x="5340350" y="2603500"/>
          <p14:tracePt t="9740" x="5327650" y="2590800"/>
          <p14:tracePt t="9757" x="5295900" y="2571750"/>
          <p14:tracePt t="10188" x="5257800" y="2552700"/>
          <p14:tracePt t="10199" x="5181600" y="2514600"/>
          <p14:tracePt t="10208" x="5111750" y="2482850"/>
          <p14:tracePt t="10224" x="4902200" y="2387600"/>
          <p14:tracePt t="10241" x="4724400" y="2330450"/>
          <p14:tracePt t="10257" x="4552950" y="2266950"/>
          <p14:tracePt t="10307" x="3848100" y="2057400"/>
          <p14:tracePt t="10357" x="3435350" y="1955800"/>
          <p14:tracePt t="10407" x="3295650" y="1930400"/>
          <p14:tracePt t="10424" x="3263900" y="1930400"/>
          <p14:tracePt t="10428" x="3251200" y="1930400"/>
          <p14:tracePt t="10440" x="3206750" y="1936750"/>
          <p14:tracePt t="10457" x="3155950" y="1949450"/>
          <p14:tracePt t="10474" x="3092450" y="1968500"/>
          <p14:tracePt t="10491" x="3041650" y="1981200"/>
          <p14:tracePt t="10507" x="3003550" y="1993900"/>
          <p14:tracePt t="10524" x="2946400" y="2019300"/>
          <p14:tracePt t="10540" x="2908300" y="2044700"/>
          <p14:tracePt t="10557" x="2832100" y="2095500"/>
          <p14:tracePt t="10574" x="2787650" y="2133600"/>
          <p14:tracePt t="10590" x="2736850" y="2165350"/>
          <p14:tracePt t="10607" x="2692400" y="2190750"/>
          <p14:tracePt t="10624" x="2667000" y="2209800"/>
          <p14:tracePt t="10640" x="2647950" y="2209800"/>
          <p14:tracePt t="10657" x="2647950" y="2216150"/>
          <p14:tracePt t="10674" x="2641600" y="2216150"/>
          <p14:tracePt t="10724" x="2635250" y="2216150"/>
          <p14:tracePt t="10892" x="2641600" y="2216150"/>
          <p14:tracePt t="10917" x="2641600" y="2209800"/>
          <p14:tracePt t="10933" x="2641600" y="2203450"/>
          <p14:tracePt t="10982" x="2647950" y="2197100"/>
          <p14:tracePt t="11023" x="2647950" y="2190750"/>
          <p14:tracePt t="11100" x="2654300" y="2184400"/>
          <p14:tracePt t="11114" x="2654300" y="2178050"/>
          <p14:tracePt t="11121" x="2654300" y="2171700"/>
          <p14:tracePt t="11130" x="2654300" y="2165350"/>
          <p14:tracePt t="11140" x="2660650" y="2159000"/>
          <p14:tracePt t="11157" x="2660650" y="2120900"/>
          <p14:tracePt t="11174" x="2660650" y="2101850"/>
          <p14:tracePt t="11190" x="2654300" y="2063750"/>
          <p14:tracePt t="11207" x="2647950" y="2051050"/>
          <p14:tracePt t="11224" x="2641600" y="2038350"/>
          <p14:tracePt t="11240" x="2622550" y="2019300"/>
          <p14:tracePt t="11257" x="2609850" y="2012950"/>
          <p14:tracePt t="11274" x="2578100" y="1993900"/>
          <p14:tracePt t="11290" x="2565400" y="1987550"/>
          <p14:tracePt t="11307" x="2546350" y="1987550"/>
          <p14:tracePt t="11324" x="2508250" y="1981200"/>
          <p14:tracePt t="11340" x="2489200" y="1981200"/>
          <p14:tracePt t="11357" x="2470150" y="1987550"/>
          <p14:tracePt t="11374" x="2432050" y="2006600"/>
          <p14:tracePt t="11390" x="2413000" y="2012950"/>
          <p14:tracePt t="11408" x="2381250" y="2044700"/>
          <p14:tracePt t="11424" x="2349500" y="2070100"/>
          <p14:tracePt t="11428" x="2343150" y="2076450"/>
          <p14:tracePt t="11441" x="2330450" y="2089150"/>
          <p14:tracePt t="11457" x="2305050" y="2133600"/>
          <p14:tracePt t="11474" x="2279650" y="2171700"/>
          <p14:tracePt t="11490" x="2247900" y="2222500"/>
          <p14:tracePt t="11507" x="2241550" y="2260600"/>
          <p14:tracePt t="11524" x="2222500" y="2279650"/>
          <p14:tracePt t="11540" x="2209800" y="2305050"/>
          <p14:tracePt t="11557" x="2197100" y="2324100"/>
          <p14:tracePt t="11574" x="2190750" y="2336800"/>
          <p14:tracePt t="11590" x="2190750" y="2349500"/>
          <p14:tracePt t="11608" x="2184400" y="2355850"/>
          <p14:tracePt t="11624" x="2178050" y="2374900"/>
          <p14:tracePt t="11640" x="2178050" y="2381250"/>
          <p14:tracePt t="11657" x="2178050" y="2393950"/>
          <p14:tracePt t="11674" x="2178050" y="2400300"/>
          <p14:tracePt t="11691" x="2178050" y="2406650"/>
          <p14:tracePt t="11707" x="2184400" y="2419350"/>
          <p14:tracePt t="11724" x="2197100" y="2432050"/>
          <p14:tracePt t="11740" x="2209800" y="2444750"/>
          <p14:tracePt t="11757" x="2222500" y="2451100"/>
          <p14:tracePt t="11774" x="2235200" y="2457450"/>
          <p14:tracePt t="11790" x="2254250" y="2470150"/>
          <p14:tracePt t="11807" x="2266950" y="2482850"/>
          <p14:tracePt t="11824" x="2292350" y="2508250"/>
          <p14:tracePt t="11840" x="2317750" y="2520950"/>
          <p14:tracePt t="11857" x="2349500" y="2540000"/>
          <p14:tracePt t="11874" x="2406650" y="2559050"/>
          <p14:tracePt t="11890" x="2438400" y="2559050"/>
          <p14:tracePt t="11907" x="2495550" y="2559050"/>
          <p14:tracePt t="11924" x="2540000" y="2546350"/>
          <p14:tracePt t="11940" x="2578100" y="2527300"/>
          <p14:tracePt t="11957" x="2635250" y="2495550"/>
          <p14:tracePt t="11974" x="2660650" y="2463800"/>
          <p14:tracePt t="11991" x="2679700" y="2432050"/>
          <p14:tracePt t="12007" x="2686050" y="2406650"/>
          <p14:tracePt t="12024" x="2673350" y="2393950"/>
          <p14:tracePt t="12040" x="2616200" y="2343150"/>
          <p14:tracePt t="12057" x="2552700" y="2317750"/>
          <p14:tracePt t="12074" x="2470150" y="2286000"/>
          <p14:tracePt t="12090" x="2336800" y="2266950"/>
          <p14:tracePt t="12107" x="2222500" y="2266950"/>
          <p14:tracePt t="12124" x="2044700" y="2292350"/>
          <p14:tracePt t="12140" x="1955800" y="2324100"/>
          <p14:tracePt t="12158" x="1860550" y="2368550"/>
          <p14:tracePt t="12174" x="1752600" y="2457450"/>
          <p14:tracePt t="12191" x="1695450" y="2527300"/>
          <p14:tracePt t="12207" x="1644650" y="2603500"/>
          <p14:tracePt t="12224" x="1631950" y="2641600"/>
          <p14:tracePt t="12240" x="1612900" y="2686050"/>
          <p14:tracePt t="12257" x="1612900" y="2730500"/>
          <p14:tracePt t="12274" x="1619250" y="2749550"/>
          <p14:tracePt t="12290" x="1644650" y="2768600"/>
          <p14:tracePt t="12307" x="1670050" y="2768600"/>
          <p14:tracePt t="12324" x="1676400" y="2749550"/>
          <p14:tracePt t="12875" x="1651000" y="2749550"/>
          <p14:tracePt t="12881" x="1587500" y="2749550"/>
          <p14:tracePt t="12890" x="1524000" y="2749550"/>
          <p14:tracePt t="12908" x="1384300" y="2749550"/>
          <p14:tracePt t="12925" x="1244600" y="2749550"/>
          <p14:tracePt t="12941" x="1041400" y="2762250"/>
          <p14:tracePt t="12960" x="933450" y="2768600"/>
          <p14:tracePt t="12975" x="800100" y="2781300"/>
          <p14:tracePt t="13024" x="660400" y="2800350"/>
          <p14:tracePt t="13074" x="660400" y="2806700"/>
          <p14:tracePt t="13124" x="723900" y="2889250"/>
          <p14:tracePt t="13141" x="825500" y="2952750"/>
          <p14:tracePt t="13157" x="908050" y="2990850"/>
          <p14:tracePt t="13174" x="1066800" y="3054350"/>
          <p14:tracePt t="13191" x="1168400" y="3086100"/>
          <p14:tracePt t="13207" x="1244600" y="3098800"/>
          <p14:tracePt t="13224" x="1339850" y="3092450"/>
          <p14:tracePt t="13240" x="1390650" y="3073400"/>
          <p14:tracePt t="13257" x="1473200" y="3041650"/>
          <p14:tracePt t="13274" x="1543050" y="3022600"/>
          <p14:tracePt t="13291" x="1631950" y="2997200"/>
          <p14:tracePt t="13307" x="1784350" y="2952750"/>
          <p14:tracePt t="13324" x="1854200" y="2927350"/>
          <p14:tracePt t="13340" x="1930400" y="2895600"/>
          <p14:tracePt t="13357" x="1968500" y="2876550"/>
          <p14:tracePt t="13374" x="2000250" y="2857500"/>
          <p14:tracePt t="13391" x="2038350" y="2813050"/>
          <p14:tracePt t="13407" x="2051050" y="2781300"/>
          <p14:tracePt t="13424" x="2063750" y="2736850"/>
          <p14:tracePt t="13441" x="2070100" y="2698750"/>
          <p14:tracePt t="13457" x="2076450" y="2673350"/>
          <p14:tracePt t="13474" x="2076450" y="2628900"/>
          <p14:tracePt t="13490" x="2076450" y="2603500"/>
          <p14:tracePt t="13507" x="2070100" y="2571750"/>
          <p14:tracePt t="13524" x="2051050" y="2546350"/>
          <p14:tracePt t="13540" x="2025650" y="2533650"/>
          <p14:tracePt t="13557" x="1981200" y="2514600"/>
          <p14:tracePt t="13574" x="1943100" y="2501900"/>
          <p14:tracePt t="13591" x="1885950" y="2501900"/>
          <p14:tracePt t="13607" x="1784350" y="2501900"/>
          <p14:tracePt t="13624" x="1708150" y="2520950"/>
          <p14:tracePt t="13641" x="1631950" y="2546350"/>
          <p14:tracePt t="13657" x="1574800" y="2578100"/>
          <p14:tracePt t="13674" x="1543050" y="2609850"/>
          <p14:tracePt t="13691" x="1498600" y="2660650"/>
          <p14:tracePt t="13707" x="1479550" y="2692400"/>
          <p14:tracePt t="13724" x="1473200" y="2743200"/>
          <p14:tracePt t="13740" x="1473200" y="2781300"/>
          <p14:tracePt t="13758" x="1485900" y="2857500"/>
          <p14:tracePt t="13774" x="1530350" y="2984500"/>
          <p14:tracePt t="13791" x="1581150" y="3060700"/>
          <p14:tracePt t="13807" x="1720850" y="3225800"/>
          <p14:tracePt t="13824" x="1860550" y="3340100"/>
          <p14:tracePt t="13840" x="2006600" y="3435350"/>
          <p14:tracePt t="13857" x="2209800" y="3517900"/>
          <p14:tracePt t="13874" x="2349500" y="3549650"/>
          <p14:tracePt t="13891" x="2520950" y="3562350"/>
          <p14:tracePt t="13907" x="2603500" y="3543300"/>
          <p14:tracePt t="13924" x="2654300" y="3511550"/>
          <p14:tracePt t="13928" x="2686050" y="3479800"/>
          <p14:tracePt t="13941" x="2749550" y="3397250"/>
          <p14:tracePt t="13957" x="2794000" y="3295650"/>
          <p14:tracePt t="13974" x="2825750" y="3168650"/>
          <p14:tracePt t="13990" x="2825750" y="3073400"/>
          <p14:tracePt t="14007" x="2794000" y="2959100"/>
          <p14:tracePt t="14024" x="2698750" y="2774950"/>
          <p14:tracePt t="14041" x="2597150" y="2660650"/>
          <p14:tracePt t="14058" x="2470150" y="2540000"/>
          <p14:tracePt t="14074" x="2222500" y="2387600"/>
          <p14:tracePt t="14091" x="2082800" y="2317750"/>
          <p14:tracePt t="14107" x="1822450" y="2279650"/>
          <p14:tracePt t="14124" x="1651000" y="2279650"/>
          <p14:tracePt t="14141" x="1492250" y="2317750"/>
          <p14:tracePt t="14158" x="1238250" y="2419350"/>
          <p14:tracePt t="14174" x="1117600" y="2476500"/>
          <p14:tracePt t="14191" x="990600" y="2546350"/>
          <p14:tracePt t="14208" x="958850" y="2571750"/>
          <p14:tracePt t="14224" x="939800" y="2616200"/>
          <p14:tracePt t="14241" x="927100" y="2698750"/>
          <p14:tracePt t="14257" x="927100" y="2768600"/>
          <p14:tracePt t="14274" x="946150" y="2901950"/>
          <p14:tracePt t="14291" x="990600" y="2990850"/>
          <p14:tracePt t="14308" x="1054100" y="3086100"/>
          <p14:tracePt t="14324" x="1174750" y="3251200"/>
          <p14:tracePt t="14341" x="1257300" y="3340100"/>
          <p14:tracePt t="14357" x="1333500" y="3409950"/>
          <p14:tracePt t="14374" x="1416050" y="3460750"/>
          <p14:tracePt t="14391" x="1473200" y="3479800"/>
          <p14:tracePt t="14408" x="1574800" y="3486150"/>
          <p14:tracePt t="14424" x="1701800" y="3486150"/>
          <p14:tracePt t="14429" x="1765300" y="3486150"/>
          <p14:tracePt t="14441" x="1873250" y="3467100"/>
          <p14:tracePt t="14457" x="1987550" y="3435350"/>
          <p14:tracePt t="14474" x="2089150" y="3403600"/>
          <p14:tracePt t="14491" x="2216150" y="3346450"/>
          <p14:tracePt t="14507" x="2266950" y="3321050"/>
          <p14:tracePt t="14524" x="2305050" y="3289300"/>
          <p14:tracePt t="14541" x="2330450" y="3257550"/>
          <p14:tracePt t="14558" x="2336800" y="3244850"/>
          <p14:tracePt t="14591" x="2343150" y="3238500"/>
          <p14:tracePt t="14664" x="2336800" y="3238500"/>
          <p14:tracePt t="14671" x="2330450" y="3232150"/>
          <p14:tracePt t="14679" x="2330450" y="3225800"/>
          <p14:tracePt t="14691" x="2317750" y="3219450"/>
          <p14:tracePt t="14707" x="2298700" y="3213100"/>
          <p14:tracePt t="14724" x="2292350" y="3206750"/>
          <p14:tracePt t="14741" x="2286000" y="3206750"/>
          <p14:tracePt t="14775" x="2286000" y="3200400"/>
          <p14:tracePt t="15489" x="2286000" y="3187700"/>
          <p14:tracePt t="15496" x="2298700" y="3168650"/>
          <p14:tracePt t="15508" x="2305050" y="3155950"/>
          <p14:tracePt t="15524" x="2330450" y="3111500"/>
          <p14:tracePt t="15574" x="2343150" y="3067050"/>
          <p14:tracePt t="15624" x="2286000" y="2965450"/>
          <p14:tracePt t="15674" x="2089150" y="2813050"/>
          <p14:tracePt t="15691" x="1962150" y="2768600"/>
          <p14:tracePt t="15708" x="1873250" y="2743200"/>
          <p14:tracePt t="15724" x="1784350" y="2724150"/>
          <p14:tracePt t="15741" x="1701800" y="2724150"/>
          <p14:tracePt t="15758" x="1657350" y="2730500"/>
          <p14:tracePt t="15774" x="1600200" y="2762250"/>
          <p14:tracePt t="15791" x="1568450" y="2800350"/>
          <p14:tracePt t="15807" x="1536700" y="2851150"/>
          <p14:tracePt t="15824" x="1504950" y="2921000"/>
          <p14:tracePt t="15841" x="1485900" y="2971800"/>
          <p14:tracePt t="15857" x="1466850" y="3009900"/>
          <p14:tracePt t="15874" x="1454150" y="3048000"/>
          <p14:tracePt t="15891" x="1454150" y="3067050"/>
          <p14:tracePt t="15908" x="1454150" y="3079750"/>
          <p14:tracePt t="15924" x="1447800" y="3092450"/>
          <p14:tracePt t="15982" x="1454150" y="3092450"/>
          <p14:tracePt t="15997" x="1466850" y="3098800"/>
          <p14:tracePt t="16012" x="1473200" y="3098800"/>
          <p14:tracePt t="16017" x="1479550" y="3098800"/>
          <p14:tracePt t="16032" x="1492250" y="3098800"/>
          <p14:tracePt t="16045" x="1498600" y="3098800"/>
          <p14:tracePt t="16057" x="1504950" y="3098800"/>
          <p14:tracePt t="16074" x="1524000" y="3086100"/>
          <p14:tracePt t="16091" x="1536700" y="3079750"/>
          <p14:tracePt t="16107" x="1555750" y="3079750"/>
          <p14:tracePt t="16124" x="1568450" y="3067050"/>
          <p14:tracePt t="16141" x="1574800" y="3060700"/>
          <p14:tracePt t="16174" x="1574800" y="3054350"/>
          <p14:tracePt t="16192" x="1581150" y="3048000"/>
          <p14:tracePt t="16207" x="1587500" y="3041650"/>
          <p14:tracePt t="16224" x="1600200" y="3035300"/>
          <p14:tracePt t="16241" x="1612900" y="3016250"/>
          <p14:tracePt t="16257" x="1619250" y="3016250"/>
          <p14:tracePt t="16324" x="1619250" y="3009900"/>
          <p14:tracePt t="16784" x="1670050" y="2997200"/>
          <p14:tracePt t="16791" x="1720850" y="2990850"/>
          <p14:tracePt t="16802" x="1778000" y="2984500"/>
          <p14:tracePt t="16808" x="1828800" y="2971800"/>
          <p14:tracePt t="16825" x="1949450" y="2978150"/>
          <p14:tracePt t="16841" x="2101850" y="2997200"/>
          <p14:tracePt t="16858" x="2203450" y="3022600"/>
          <p14:tracePt t="16908" x="2349500" y="3086100"/>
          <p14:tracePt t="16957" x="2374900" y="3111500"/>
          <p14:tracePt t="17008" x="2349500" y="3155950"/>
          <p14:tracePt t="17024" x="2336800" y="3168650"/>
          <p14:tracePt t="17041" x="2298700" y="3206750"/>
          <p14:tracePt t="17057" x="2254250" y="3225800"/>
          <p14:tracePt t="17074" x="2197100" y="3244850"/>
          <p14:tracePt t="17091" x="2076450" y="3270250"/>
          <p14:tracePt t="17108" x="2012950" y="3270250"/>
          <p14:tracePt t="17124" x="1930400" y="3251200"/>
          <p14:tracePt t="17141" x="1866900" y="3225800"/>
          <p14:tracePt t="17159" x="1797050" y="3194050"/>
          <p14:tracePt t="17174" x="1765300" y="3168650"/>
          <p14:tracePt t="17191" x="1727200" y="3143250"/>
          <p14:tracePt t="17207" x="1689100" y="3117850"/>
          <p14:tracePt t="17224" x="1663700" y="3105150"/>
          <p14:tracePt t="17241" x="1657350" y="3098800"/>
          <p14:tracePt t="17258" x="1644650" y="3092450"/>
          <p14:tracePt t="17274" x="1638300" y="3086100"/>
          <p14:tracePt t="17291" x="1631950" y="3086100"/>
          <p14:tracePt t="18630" x="1619250" y="3086100"/>
          <p14:tracePt t="18643" x="1606550" y="3086100"/>
          <p14:tracePt t="18657" x="1600200" y="3086100"/>
          <p14:tracePt t="18667" x="1593850" y="3086100"/>
          <p14:tracePt t="18677" x="1587500" y="3086100"/>
          <p14:tracePt t="18692" x="1581150" y="3079750"/>
          <p14:tracePt t="18708" x="1574800" y="3079750"/>
          <p14:tracePt t="19345" x="1574800" y="3073400"/>
          <p14:tracePt t="19359" x="1574800" y="3067050"/>
          <p14:tracePt t="19370" x="1574800" y="3060700"/>
          <p14:tracePt t="19376" x="1574800" y="3054350"/>
          <p14:tracePt t="19392" x="1581150" y="3028950"/>
          <p14:tracePt t="19408" x="1600200" y="2978150"/>
          <p14:tracePt t="19424" x="1619250" y="2933700"/>
          <p14:tracePt t="19474" x="1784350" y="2749550"/>
          <p14:tracePt t="19524" x="1917700" y="2660650"/>
          <p14:tracePt t="19574" x="1955800" y="2654300"/>
          <p14:tracePt t="19591" x="1962150" y="2660650"/>
          <p14:tracePt t="19608" x="1968500" y="2667000"/>
          <p14:tracePt t="19624" x="1968500" y="2686050"/>
          <p14:tracePt t="19641" x="1968500" y="2705100"/>
          <p14:tracePt t="19658" x="1968500" y="2730500"/>
          <p14:tracePt t="19674" x="1949450" y="2768600"/>
          <p14:tracePt t="19691" x="1936750" y="2794000"/>
          <p14:tracePt t="19708" x="1898650" y="2832100"/>
          <p14:tracePt t="19724" x="1873250" y="2857500"/>
          <p14:tracePt t="19741" x="1822450" y="2876550"/>
          <p14:tracePt t="19758" x="1752600" y="2901950"/>
          <p14:tracePt t="19774" x="1714500" y="2901950"/>
          <p14:tracePt t="19791" x="1638300" y="2901950"/>
          <p14:tracePt t="19808" x="1587500" y="2882900"/>
          <p14:tracePt t="19825" x="1549400" y="2863850"/>
          <p14:tracePt t="19841" x="1498600" y="2844800"/>
          <p14:tracePt t="19858" x="1479550" y="2819400"/>
          <p14:tracePt t="19874" x="1466850" y="2806700"/>
          <p14:tracePt t="19891" x="1460500" y="2787650"/>
          <p14:tracePt t="19908" x="1460500" y="2781300"/>
          <p14:tracePt t="19924" x="1466850" y="2749550"/>
          <p14:tracePt t="19941" x="1492250" y="2705100"/>
          <p14:tracePt t="19958" x="1574800" y="2584450"/>
          <p14:tracePt t="19974" x="1682750" y="2482850"/>
          <p14:tracePt t="19991" x="1790700" y="2413000"/>
          <p14:tracePt t="20008" x="1949450" y="2336800"/>
          <p14:tracePt t="20024" x="2044700" y="2324100"/>
          <p14:tracePt t="20041" x="2203450" y="2349500"/>
          <p14:tracePt t="20058" x="2317750" y="2413000"/>
          <p14:tracePt t="20074" x="2425700" y="2495550"/>
          <p14:tracePt t="20091" x="2546350" y="2622550"/>
          <p14:tracePt t="20108" x="2590800" y="2698750"/>
          <p14:tracePt t="20124" x="2603500" y="2749550"/>
          <p14:tracePt t="20141" x="2609850" y="2774950"/>
          <p14:tracePt t="20158" x="2603500" y="2806700"/>
          <p14:tracePt t="20174" x="2559050" y="2844800"/>
          <p14:tracePt t="20191" x="2489200" y="2882900"/>
          <p14:tracePt t="20209" x="2355850" y="2933700"/>
          <p14:tracePt t="20224" x="2266950" y="2965450"/>
          <p14:tracePt t="20241" x="2184400" y="2978150"/>
          <p14:tracePt t="20258" x="2095500" y="2997200"/>
          <p14:tracePt t="20274" x="2051050" y="3003550"/>
          <p14:tracePt t="20291" x="2006600" y="2997200"/>
          <p14:tracePt t="20308" x="1987550" y="2990850"/>
          <p14:tracePt t="20324" x="1968500" y="2990850"/>
          <p14:tracePt t="20341" x="1962150" y="2978150"/>
          <p14:tracePt t="20358" x="1955800" y="2978150"/>
          <p14:tracePt t="20495" x="1955800" y="2971800"/>
          <p14:tracePt t="20501" x="1955800" y="2965450"/>
          <p14:tracePt t="20878" x="1955800" y="2997200"/>
          <p14:tracePt t="20884" x="1955800" y="3028950"/>
          <p14:tracePt t="20891" x="1955800" y="3073400"/>
          <p14:tracePt t="20908" x="1949450" y="3162300"/>
          <p14:tracePt t="20925" x="1955800" y="3257550"/>
          <p14:tracePt t="20926" x="1955800" y="3314700"/>
          <p14:tracePt t="20941" x="1987550" y="3435350"/>
          <p14:tracePt t="20958" x="2019300" y="3556000"/>
          <p14:tracePt t="21008" x="2292350" y="3994150"/>
          <p14:tracePt t="21058" x="2457450" y="4222750"/>
          <p14:tracePt t="21108" x="2476500" y="4229100"/>
          <p14:tracePt t="21124" x="2482850" y="4229100"/>
          <p14:tracePt t="21177" x="2489200" y="4229100"/>
          <p14:tracePt t="21184" x="2489200" y="4222750"/>
          <p14:tracePt t="21197" x="2495550" y="4222750"/>
          <p14:tracePt t="21208" x="2501900" y="4210050"/>
          <p14:tracePt t="21224" x="2508250" y="4203700"/>
          <p14:tracePt t="21258" x="2514600" y="4197350"/>
          <p14:tracePt t="21384" x="2508250" y="4197350"/>
          <p14:tracePt t="21405" x="2495550" y="4197350"/>
          <p14:tracePt t="21412" x="2489200" y="4197350"/>
          <p14:tracePt t="21419" x="2476500" y="4197350"/>
          <p14:tracePt t="21428" x="2463800" y="4197350"/>
          <p14:tracePt t="21441" x="2444750" y="4197350"/>
          <p14:tracePt t="21458" x="2432050" y="4191000"/>
          <p14:tracePt t="21475" x="2413000" y="4184650"/>
          <p14:tracePt t="21491" x="2393950" y="4159250"/>
          <p14:tracePt t="21508" x="2381250" y="4140200"/>
          <p14:tracePt t="21525" x="2362200" y="4102100"/>
          <p14:tracePt t="21541" x="2343150" y="4064000"/>
          <p14:tracePt t="21558" x="2336800" y="4019550"/>
          <p14:tracePt t="21574" x="2324100" y="3956050"/>
          <p14:tracePt t="21591" x="2311400" y="3924300"/>
          <p14:tracePt t="21608" x="2305050" y="3873500"/>
          <p14:tracePt t="21624" x="2298700" y="3854450"/>
          <p14:tracePt t="21641" x="2292350" y="3835400"/>
          <p14:tracePt t="21658" x="2286000" y="3816350"/>
          <p14:tracePt t="21675" x="2286000" y="3810000"/>
          <p14:tracePt t="21691" x="2286000" y="3797300"/>
          <p14:tracePt t="21762" x="2286000" y="3790950"/>
          <p14:tracePt t="21887" x="2279650" y="3784600"/>
          <p14:tracePt t="22123" x="2286000" y="3771900"/>
          <p14:tracePt t="22130" x="2305050" y="3752850"/>
          <p14:tracePt t="22141" x="2324100" y="3740150"/>
          <p14:tracePt t="22158" x="2374900" y="3702050"/>
          <p14:tracePt t="22208" x="2400300" y="3676650"/>
          <p14:tracePt t="22308" x="2381250" y="3670300"/>
          <p14:tracePt t="22324" x="2368550" y="3663950"/>
          <p14:tracePt t="22341" x="2324100" y="3651250"/>
          <p14:tracePt t="22358" x="2292350" y="3651250"/>
          <p14:tracePt t="22374" x="2247900" y="3651250"/>
          <p14:tracePt t="22391" x="2209800" y="3651250"/>
          <p14:tracePt t="22408" x="2171700" y="3651250"/>
          <p14:tracePt t="22424" x="2095500" y="3657600"/>
          <p14:tracePt t="22441" x="2044700" y="3657600"/>
          <p14:tracePt t="22458" x="1993900" y="3663950"/>
          <p14:tracePt t="22474" x="1962150" y="3670300"/>
          <p14:tracePt t="22491" x="1917700" y="3689350"/>
          <p14:tracePt t="22508" x="1879600" y="3708400"/>
          <p14:tracePt t="22524" x="1841500" y="3746500"/>
          <p14:tracePt t="22541" x="1771650" y="3803650"/>
          <p14:tracePt t="22558" x="1727200" y="3860800"/>
          <p14:tracePt t="22575" x="1695450" y="3930650"/>
          <p14:tracePt t="22591" x="1651000" y="4038600"/>
          <p14:tracePt t="22608" x="1638300" y="4095750"/>
          <p14:tracePt t="22625" x="1651000" y="4191000"/>
          <p14:tracePt t="22641" x="1689100" y="4260850"/>
          <p14:tracePt t="22658" x="1746250" y="4318000"/>
          <p14:tracePt t="22674" x="1892300" y="4413250"/>
          <p14:tracePt t="22691" x="1981200" y="4445000"/>
          <p14:tracePt t="22708" x="2057400" y="4451350"/>
          <p14:tracePt t="22724" x="2146300" y="4451350"/>
          <p14:tracePt t="22741" x="2235200" y="4432300"/>
          <p14:tracePt t="22758" x="2368550" y="4368800"/>
          <p14:tracePt t="22775" x="2444750" y="4311650"/>
          <p14:tracePt t="22791" x="2527300" y="4229100"/>
          <p14:tracePt t="22808" x="2559050" y="4184650"/>
          <p14:tracePt t="22824" x="2578100" y="4159250"/>
          <p14:tracePt t="22841" x="2584450" y="4114800"/>
          <p14:tracePt t="22858" x="2584450" y="4076700"/>
          <p14:tracePt t="22874" x="2584450" y="4044950"/>
          <p14:tracePt t="22891" x="2552700" y="3994150"/>
          <p14:tracePt t="22908" x="2514600" y="3937000"/>
          <p14:tracePt t="22925" x="2438400" y="3867150"/>
          <p14:tracePt t="22941" x="2368550" y="3835400"/>
          <p14:tracePt t="22958" x="2260600" y="3797300"/>
          <p14:tracePt t="22974" x="2190750" y="3784600"/>
          <p14:tracePt t="22992" x="2152650" y="3784600"/>
          <p14:tracePt t="23008" x="2101850" y="3784600"/>
          <p14:tracePt t="23025" x="2070100" y="3784600"/>
          <p14:tracePt t="23041" x="2057400" y="3784600"/>
          <p14:tracePt t="23058" x="2032000" y="3790950"/>
          <p14:tracePt t="23075" x="2032000" y="3797300"/>
          <p14:tracePt t="23091" x="2025650" y="3803650"/>
          <p14:tracePt t="23108" x="2019300" y="3803650"/>
          <p14:tracePt t="23188" x="2012950" y="3803650"/>
          <p14:tracePt t="23473" x="2012950" y="3797300"/>
          <p14:tracePt t="23812" x="1993900" y="3816350"/>
          <p14:tracePt t="23818" x="1962150" y="3854450"/>
          <p14:tracePt t="23825" x="1936750" y="3892550"/>
          <p14:tracePt t="23841" x="1873250" y="3987800"/>
          <p14:tracePt t="23858" x="1803400" y="4108450"/>
          <p14:tracePt t="23875" x="1733550" y="4273550"/>
          <p14:tracePt t="23891" x="1701800" y="4381500"/>
          <p14:tracePt t="23942" x="1651000" y="4775200"/>
          <p14:tracePt t="23943" x="1651000" y="4826000"/>
          <p14:tracePt t="23991" x="1663700" y="4984750"/>
          <p14:tracePt t="24041" x="1695450" y="5022850"/>
          <p14:tracePt t="24058" x="1701800" y="5022850"/>
          <p14:tracePt t="24075" x="1714500" y="5029200"/>
          <p14:tracePt t="24092" x="1739900" y="5029200"/>
          <p14:tracePt t="24108" x="1752600" y="5022850"/>
          <p14:tracePt t="24125" x="1771650" y="5022850"/>
          <p14:tracePt t="24141" x="1784350" y="5016500"/>
          <p14:tracePt t="24175" x="1790700" y="5010150"/>
          <p14:tracePt t="24264" x="1784350" y="5010150"/>
          <p14:tracePt t="24270" x="1771650" y="5003800"/>
          <p14:tracePt t="24279" x="1758950" y="4997450"/>
          <p14:tracePt t="24291" x="1714500" y="4991100"/>
          <p14:tracePt t="24308" x="1657350" y="4978400"/>
          <p14:tracePt t="24325" x="1562100" y="4965700"/>
          <p14:tracePt t="24341" x="1416050" y="4940300"/>
          <p14:tracePt t="24358" x="1346200" y="4933950"/>
          <p14:tracePt t="24375" x="1289050" y="4921250"/>
          <p14:tracePt t="24391" x="1238250" y="4908550"/>
          <p14:tracePt t="24408" x="1219200" y="4902200"/>
          <p14:tracePt t="24425" x="1200150" y="4895850"/>
          <p14:tracePt t="24441" x="1200150" y="4889500"/>
          <p14:tracePt t="24480" x="1200150" y="4883150"/>
          <p14:tracePt t="24500" x="1200150" y="4876800"/>
          <p14:tracePt t="24507" x="1206500" y="4870450"/>
          <p14:tracePt t="24514" x="1212850" y="4857750"/>
          <p14:tracePt t="24524" x="1225550" y="4845050"/>
          <p14:tracePt t="24542" x="1263650" y="4800600"/>
          <p14:tracePt t="24558" x="1358900" y="4718050"/>
          <p14:tracePt t="24575" x="1441450" y="4673600"/>
          <p14:tracePt t="24591" x="1587500" y="4622800"/>
          <p14:tracePt t="24608" x="1689100" y="4603750"/>
          <p14:tracePt t="24625" x="1752600" y="4603750"/>
          <p14:tracePt t="24641" x="1841500" y="4629150"/>
          <p14:tracePt t="24658" x="1879600" y="4654550"/>
          <p14:tracePt t="24674" x="1917700" y="4686300"/>
          <p14:tracePt t="24691" x="1930400" y="4699000"/>
          <p14:tracePt t="24708" x="1949450" y="4718050"/>
          <p14:tracePt t="24724" x="1981200" y="4749800"/>
          <p14:tracePt t="24741" x="2012950" y="4775200"/>
          <p14:tracePt t="24758" x="2051050" y="4813300"/>
          <p14:tracePt t="24775" x="2076450" y="4845050"/>
          <p14:tracePt t="24792" x="2095500" y="4851400"/>
          <p14:tracePt t="24808" x="2108200" y="4864100"/>
          <p14:tracePt t="24824" x="2108200" y="4870450"/>
          <p14:tracePt t="24869" x="2114550" y="4870450"/>
          <p14:tracePt t="24959" x="2114550" y="4876800"/>
          <p14:tracePt t="24996" x="2114550" y="4883150"/>
          <p14:tracePt t="25405" x="2114550" y="4889500"/>
          <p14:tracePt t="25454" x="2101850" y="4889500"/>
          <p14:tracePt t="25472" x="2089150" y="4895850"/>
          <p14:tracePt t="25477" x="2076450" y="4895850"/>
          <p14:tracePt t="25482" x="2063750" y="4895850"/>
          <p14:tracePt t="25525" x="1943100" y="4921250"/>
          <p14:tracePt t="25575" x="1822450" y="5048250"/>
          <p14:tracePt t="25592" x="1771650" y="5130800"/>
          <p14:tracePt t="25608" x="1727200" y="5226050"/>
          <p14:tracePt t="25625" x="1701800" y="5283200"/>
          <p14:tracePt t="25641" x="1682750" y="5334000"/>
          <p14:tracePt t="25658" x="1670050" y="5353050"/>
          <p14:tracePt t="25675" x="1663700" y="5365750"/>
          <p14:tracePt t="25691" x="1663700" y="5372100"/>
          <p14:tracePt t="27439" x="1663700" y="5353050"/>
          <p14:tracePt t="27449" x="1663700" y="5334000"/>
          <p14:tracePt t="27456" x="1663700" y="5308600"/>
          <p14:tracePt t="27460" x="1663700" y="5289550"/>
          <p14:tracePt t="27475" x="1682750" y="5232400"/>
          <p14:tracePt t="27491" x="1714500" y="5149850"/>
          <p14:tracePt t="27509" x="1752600" y="5048250"/>
          <p14:tracePt t="27525" x="1847850" y="4864100"/>
          <p14:tracePt t="27575" x="2203450" y="4413250"/>
          <p14:tracePt t="27625" x="2590800" y="4064000"/>
          <p14:tracePt t="27675" x="2927350" y="3771900"/>
          <p14:tracePt t="27691" x="3041650" y="3683000"/>
          <p14:tracePt t="27708" x="3136900" y="3644900"/>
          <p14:tracePt t="27725" x="3282950" y="3587750"/>
          <p14:tracePt t="27741" x="3365500" y="3556000"/>
          <p14:tracePt t="27758" x="3429000" y="3536950"/>
          <p14:tracePt t="27775" x="3505200" y="3505200"/>
          <p14:tracePt t="27792" x="3556000" y="3479800"/>
          <p14:tracePt t="27808" x="3657600" y="3416300"/>
          <p14:tracePt t="27825" x="3733800" y="3371850"/>
          <p14:tracePt t="27841" x="3829050" y="3321050"/>
          <p14:tracePt t="27858" x="3930650" y="3238500"/>
          <p14:tracePt t="27875" x="3975100" y="3206750"/>
          <p14:tracePt t="27891" x="4025900" y="3175000"/>
          <p14:tracePt t="27908" x="4057650" y="3143250"/>
          <p14:tracePt t="27925" x="4089400" y="3105150"/>
          <p14:tracePt t="27929" x="4108450" y="3092450"/>
          <p14:tracePt t="27941" x="4133850" y="3067050"/>
          <p14:tracePt t="27958" x="4171950" y="3028950"/>
          <p14:tracePt t="27975" x="4210050" y="2971800"/>
          <p14:tracePt t="27991" x="4222750" y="2933700"/>
          <p14:tracePt t="28008" x="4222750" y="2914650"/>
          <p14:tracePt t="28284" x="4222750" y="2870200"/>
          <p14:tracePt t="28291" x="4222750" y="2806700"/>
          <p14:tracePt t="28298" x="4216400" y="2730500"/>
          <p14:tracePt t="28308" x="4216400" y="2641600"/>
          <p14:tracePt t="28325" x="4210050" y="2482850"/>
          <p14:tracePt t="28342" x="4203700" y="2311400"/>
          <p14:tracePt t="28359" x="4184650" y="2222500"/>
          <p14:tracePt t="28375" x="4178300" y="2114550"/>
          <p14:tracePt t="28391" x="4178300" y="2019300"/>
          <p14:tracePt t="28408" x="4178300" y="1943100"/>
          <p14:tracePt t="28425" x="4178300" y="1892300"/>
          <p14:tracePt t="28429" x="4178300" y="1873250"/>
          <p14:tracePt t="28442" x="4178300" y="1866900"/>
          <p14:tracePt t="28458" x="4171950" y="1847850"/>
          <p14:tracePt t="28475" x="4171950" y="1841500"/>
          <p14:tracePt t="28492" x="4171950" y="1828800"/>
          <p14:tracePt t="28508" x="4159250" y="1822450"/>
          <p14:tracePt t="28525" x="4152900" y="1822450"/>
          <p14:tracePt t="28541" x="4146550" y="1809750"/>
          <p14:tracePt t="28558" x="4127500" y="1797050"/>
          <p14:tracePt t="28575" x="4114800" y="1784350"/>
          <p14:tracePt t="28592" x="4083050" y="1778000"/>
          <p14:tracePt t="28608" x="4057650" y="1771650"/>
          <p14:tracePt t="28625" x="4006850" y="1758950"/>
          <p14:tracePt t="28642" x="3962400" y="1746250"/>
          <p14:tracePt t="28659" x="3924300" y="1739900"/>
          <p14:tracePt t="28675" x="3886200" y="1739900"/>
          <p14:tracePt t="28692" x="3860800" y="1739900"/>
          <p14:tracePt t="28708" x="3841750" y="1739900"/>
          <p14:tracePt t="28725" x="3835400" y="1739900"/>
          <p14:tracePt t="28742" x="3829050" y="1733550"/>
          <p14:tracePt t="28876" x="3835400" y="1727200"/>
          <p14:tracePt t="28883" x="3841750" y="1714500"/>
          <p14:tracePt t="28892" x="3848100" y="1714500"/>
          <p14:tracePt t="28908" x="3886200" y="1701800"/>
          <p14:tracePt t="28925" x="3943350" y="1676400"/>
          <p14:tracePt t="28941" x="3994150" y="1657350"/>
          <p14:tracePt t="28958" x="4051300" y="1638300"/>
          <p14:tracePt t="28975" x="4114800" y="1612900"/>
          <p14:tracePt t="28991" x="4159250" y="1600200"/>
          <p14:tracePt t="29008" x="4235450" y="1581150"/>
          <p14:tracePt t="29025" x="4286250" y="1574800"/>
          <p14:tracePt t="29042" x="4318000" y="1568450"/>
          <p14:tracePt t="29058" x="4375150" y="1568450"/>
          <p14:tracePt t="29075" x="4419600" y="1562100"/>
          <p14:tracePt t="29091" x="4483100" y="1549400"/>
          <p14:tracePt t="29108" x="4533900" y="1536700"/>
          <p14:tracePt t="29125" x="4578350" y="1536700"/>
          <p14:tracePt t="29141" x="4660900" y="1536700"/>
          <p14:tracePt t="29158" x="4699000" y="1536700"/>
          <p14:tracePt t="29175" x="4762500" y="1555750"/>
          <p14:tracePt t="29191" x="4794250" y="1568450"/>
          <p14:tracePt t="29208" x="4826000" y="1581150"/>
          <p14:tracePt t="29225" x="4857750" y="1587500"/>
          <p14:tracePt t="29241" x="4864100" y="1587500"/>
          <p14:tracePt t="29258" x="4864100" y="1593850"/>
          <p14:tracePt t="29275" x="4864100" y="1600200"/>
          <p14:tracePt t="29308" x="4857750" y="1606550"/>
          <p14:tracePt t="29325" x="4832350" y="1606550"/>
          <p14:tracePt t="29341" x="4743450" y="1600200"/>
          <p14:tracePt t="29358" x="4648200" y="1600200"/>
          <p14:tracePt t="29375" x="4552950" y="1600200"/>
          <p14:tracePt t="29391" x="4356100" y="1593850"/>
          <p14:tracePt t="29408" x="4241800" y="1587500"/>
          <p14:tracePt t="29425" x="4114800" y="1581150"/>
          <p14:tracePt t="29441" x="4025900" y="1581150"/>
          <p14:tracePt t="29458" x="3937000" y="1581150"/>
          <p14:tracePt t="29475" x="3835400" y="1587500"/>
          <p14:tracePt t="29492" x="3778250" y="1593850"/>
          <p14:tracePt t="29508" x="3740150" y="1600200"/>
          <p14:tracePt t="29525" x="3695700" y="1612900"/>
          <p14:tracePt t="29542" x="3683000" y="1612900"/>
          <p14:tracePt t="29558" x="3676650" y="1612900"/>
          <p14:tracePt t="29823" x="3676650" y="1619250"/>
          <p14:tracePt t="29834" x="3670300" y="1631950"/>
          <p14:tracePt t="29841" x="3670300" y="1644650"/>
          <p14:tracePt t="29845" x="3670300" y="1663700"/>
          <p14:tracePt t="29860" x="3670300" y="1701800"/>
          <p14:tracePt t="29876" x="3663950" y="1746250"/>
          <p14:tracePt t="29892" x="3651250" y="1784350"/>
          <p14:tracePt t="29942" x="3625850" y="1873250"/>
          <p14:tracePt t="29991" x="3613150" y="1892300"/>
          <p14:tracePt t="30042" x="3581400" y="1892300"/>
          <p14:tracePt t="30058" x="3556000" y="1892300"/>
          <p14:tracePt t="30075" x="3492500" y="1898650"/>
          <p14:tracePt t="30091" x="3441700" y="1898650"/>
          <p14:tracePt t="30108" x="3378200" y="1898650"/>
          <p14:tracePt t="30125" x="3340100" y="1892300"/>
          <p14:tracePt t="30142" x="3308350" y="1885950"/>
          <p14:tracePt t="30158" x="3276600" y="1885950"/>
          <p14:tracePt t="30175" x="3270250" y="1885950"/>
          <p14:tracePt t="30192" x="3263900" y="1885950"/>
          <p14:tracePt t="30213" x="3257550" y="1892300"/>
          <p14:tracePt t="30229" x="3257550" y="1898650"/>
          <p14:tracePt t="30241" x="3257550" y="1911350"/>
          <p14:tracePt t="30258" x="3244850" y="1955800"/>
          <p14:tracePt t="30275" x="3232150" y="2019300"/>
          <p14:tracePt t="30292" x="3225800" y="2057400"/>
          <p14:tracePt t="30308" x="3225800" y="2089150"/>
          <p14:tracePt t="30325" x="3219450" y="2101850"/>
          <p14:tracePt t="30342" x="3219450" y="2108200"/>
          <p14:tracePt t="30470" x="3219450" y="2101850"/>
          <p14:tracePt t="30526" x="3219450" y="2095500"/>
          <p14:tracePt t="30539" x="3232150" y="2089150"/>
          <p14:tracePt t="30547" x="3244850" y="2076450"/>
          <p14:tracePt t="30558" x="3251200" y="2070100"/>
          <p14:tracePt t="30575" x="3302000" y="2044700"/>
          <p14:tracePt t="30592" x="3352800" y="2019300"/>
          <p14:tracePt t="30608" x="3403600" y="1993900"/>
          <p14:tracePt t="30625" x="3498850" y="1962150"/>
          <p14:tracePt t="30642" x="3568700" y="1943100"/>
          <p14:tracePt t="30658" x="3689350" y="1924050"/>
          <p14:tracePt t="30675" x="3778250" y="1911350"/>
          <p14:tracePt t="30692" x="3860800" y="1924050"/>
          <p14:tracePt t="30708" x="3962400" y="1943100"/>
          <p14:tracePt t="30725" x="4006850" y="1962150"/>
          <p14:tracePt t="30742" x="4051300" y="1987550"/>
          <p14:tracePt t="30758" x="4064000" y="1993900"/>
          <p14:tracePt t="30775" x="4076700" y="2006600"/>
          <p14:tracePt t="30792" x="4089400" y="2012950"/>
          <p14:tracePt t="30808" x="4095750" y="2019300"/>
          <p14:tracePt t="30825" x="4102100" y="2025650"/>
          <p14:tracePt t="30859" x="4108450" y="2032000"/>
          <p14:tracePt t="30875" x="4114800" y="2038350"/>
          <p14:tracePt t="31041" x="4108450" y="2038350"/>
          <p14:tracePt t="31472" x="4095750" y="2032000"/>
          <p14:tracePt t="31484" x="4076700" y="2012950"/>
          <p14:tracePt t="31490" x="4051300" y="1993900"/>
          <p14:tracePt t="31494" x="4032250" y="1974850"/>
          <p14:tracePt t="31509" x="3987800" y="1930400"/>
          <p14:tracePt t="31525" x="3962400" y="1873250"/>
          <p14:tracePt t="31575" x="3962400" y="1593850"/>
          <p14:tracePt t="31625" x="4121150" y="1295400"/>
          <p14:tracePt t="31675" x="4311650" y="1162050"/>
          <p14:tracePt t="31692" x="4349750" y="1136650"/>
          <p14:tracePt t="31708" x="4387850" y="1123950"/>
          <p14:tracePt t="31725" x="4445000" y="1111250"/>
          <p14:tracePt t="31742" x="4470400" y="1111250"/>
          <p14:tracePt t="31758" x="4483100" y="1111250"/>
          <p14:tracePt t="31829" x="4483100" y="1117600"/>
          <p14:tracePt t="31842" x="4476750" y="1117600"/>
          <p14:tracePt t="31849" x="4470400" y="1123950"/>
          <p14:tracePt t="31858" x="4457700" y="1130300"/>
          <p14:tracePt t="31875" x="4413250" y="1149350"/>
          <p14:tracePt t="31892" x="4324350" y="1187450"/>
          <p14:tracePt t="31908" x="4286250" y="1200150"/>
          <p14:tracePt t="31925" x="4210050" y="1212850"/>
          <p14:tracePt t="31942" x="4178300" y="1219200"/>
          <p14:tracePt t="31959" x="4159250" y="1219200"/>
          <p14:tracePt t="31975" x="4140200" y="1219200"/>
          <p14:tracePt t="31992" x="4127500" y="1225550"/>
          <p14:tracePt t="32008" x="4108450" y="1231900"/>
          <p14:tracePt t="32025" x="4089400" y="1244600"/>
          <p14:tracePt t="32042" x="4070350" y="1270000"/>
          <p14:tracePt t="32058" x="4025900" y="1320800"/>
          <p14:tracePt t="32075" x="3994150" y="1346200"/>
          <p14:tracePt t="32092" x="3949700" y="1428750"/>
          <p14:tracePt t="32108" x="3924300" y="1492250"/>
          <p14:tracePt t="32125" x="3886200" y="1549400"/>
          <p14:tracePt t="32142" x="3854450" y="1638300"/>
          <p14:tracePt t="32158" x="3841750" y="1670050"/>
          <p14:tracePt t="32175" x="3835400" y="1689100"/>
          <p14:tracePt t="32192" x="3835400" y="1695450"/>
          <p14:tracePt t="32238" x="3835400" y="1701800"/>
          <p14:tracePt t="32287" x="3835400" y="1695450"/>
          <p14:tracePt t="32356" x="3835400" y="1689100"/>
          <p14:tracePt t="32371" x="3835400" y="1682750"/>
          <p14:tracePt t="32379" x="3841750" y="1676400"/>
          <p14:tracePt t="32392" x="3848100" y="1676400"/>
          <p14:tracePt t="32408" x="3860800" y="1663700"/>
          <p14:tracePt t="32425" x="3867150" y="1657350"/>
          <p14:tracePt t="32429" x="3873500" y="1651000"/>
          <p14:tracePt t="32442" x="3892550" y="1631950"/>
          <p14:tracePt t="32458" x="3905250" y="1606550"/>
          <p14:tracePt t="32475" x="3956050" y="1568450"/>
          <p14:tracePt t="32492" x="3987800" y="1536700"/>
          <p14:tracePt t="32509" x="4051300" y="1492250"/>
          <p14:tracePt t="32525" x="4165600" y="1428750"/>
          <p14:tracePt t="32542" x="4248150" y="1384300"/>
          <p14:tracePt t="32558" x="4362450" y="1346200"/>
          <p14:tracePt t="32575" x="4464050" y="1333500"/>
          <p14:tracePt t="32592" x="4603750" y="1333500"/>
          <p14:tracePt t="32608" x="4800600" y="1365250"/>
          <p14:tracePt t="32625" x="4921250" y="1409700"/>
          <p14:tracePt t="32642" x="5099050" y="1479550"/>
          <p14:tracePt t="32659" x="5207000" y="1543050"/>
          <p14:tracePt t="32675" x="5302250" y="1619250"/>
          <p14:tracePt t="32692" x="5378450" y="1670050"/>
          <p14:tracePt t="32708" x="5397500" y="1682750"/>
          <p14:tracePt t="32725" x="5410200" y="1689100"/>
          <p14:tracePt t="32767" x="5410200" y="1695450"/>
          <p14:tracePt t="32781" x="5397500" y="1695450"/>
          <p14:tracePt t="32792" x="5391150" y="1695450"/>
          <p14:tracePt t="32808" x="5289550" y="1670050"/>
          <p14:tracePt t="32825" x="5149850" y="1644650"/>
          <p14:tracePt t="32842" x="5010150" y="1612900"/>
          <p14:tracePt t="32858" x="4762500" y="1581150"/>
          <p14:tracePt t="32875" x="4591050" y="1543050"/>
          <p14:tracePt t="32892" x="4457700" y="1517650"/>
          <p14:tracePt t="32908" x="4324350" y="1492250"/>
          <p14:tracePt t="32925" x="4248150" y="1492250"/>
          <p14:tracePt t="32929" x="4203700" y="1492250"/>
          <p14:tracePt t="32942" x="4140200" y="1492250"/>
          <p14:tracePt t="32958" x="4089400" y="1485900"/>
          <p14:tracePt t="32975" x="4051300" y="1485900"/>
          <p14:tracePt t="32992" x="4019550" y="1479550"/>
          <p14:tracePt t="33008" x="4013200" y="1479550"/>
          <p14:tracePt t="33047" x="4013200" y="1473200"/>
          <p14:tracePt t="33062" x="4013200" y="1466850"/>
          <p14:tracePt t="33096" x="4013200" y="1460500"/>
          <p14:tracePt t="33101" x="4032250" y="1454150"/>
          <p14:tracePt t="33109" x="4044950" y="1447800"/>
          <p14:tracePt t="33125" x="4102100" y="1441450"/>
          <p14:tracePt t="33142" x="4184650" y="1409700"/>
          <p14:tracePt t="33159" x="4318000" y="1384300"/>
          <p14:tracePt t="33175" x="4400550" y="1371600"/>
          <p14:tracePt t="33192" x="4495800" y="1352550"/>
          <p14:tracePt t="33208" x="4629150" y="1339850"/>
          <p14:tracePt t="33225" x="4686300" y="1339850"/>
          <p14:tracePt t="33242" x="4737100" y="1339850"/>
          <p14:tracePt t="33258" x="4756150" y="1339850"/>
          <p14:tracePt t="33275" x="4762500" y="1339850"/>
          <p14:tracePt t="33292" x="4762500" y="1346200"/>
          <p14:tracePt t="33309" x="4762500" y="1352550"/>
          <p14:tracePt t="33325" x="4730750" y="1358900"/>
          <p14:tracePt t="33342" x="4622800" y="1377950"/>
          <p14:tracePt t="33358" x="4413250" y="1428750"/>
          <p14:tracePt t="33375" x="4241800" y="1492250"/>
          <p14:tracePt t="33392" x="4044950" y="1555750"/>
          <p14:tracePt t="33408" x="3810000" y="1631950"/>
          <p14:tracePt t="33425" x="3733800" y="1651000"/>
          <p14:tracePt t="33429" x="3708400" y="1651000"/>
          <p14:tracePt t="33442" x="3683000" y="1657350"/>
          <p14:tracePt t="33458" x="3676650" y="1657350"/>
          <p14:tracePt t="33475" x="3670300" y="1657350"/>
          <p14:tracePt t="33492" x="3670300" y="1651000"/>
          <p14:tracePt t="33508" x="3676650" y="1631950"/>
          <p14:tracePt t="33525" x="3695700" y="1600200"/>
          <p14:tracePt t="33542" x="3803650" y="1492250"/>
          <p14:tracePt t="33558" x="3917950" y="1409700"/>
          <p14:tracePt t="33575" x="4133850" y="1327150"/>
          <p14:tracePt t="33592" x="4241800" y="1295400"/>
          <p14:tracePt t="33609" x="4324350" y="1282700"/>
          <p14:tracePt t="33625" x="4483100" y="1289050"/>
          <p14:tracePt t="33642" x="4584700" y="1314450"/>
          <p14:tracePt t="33658" x="4660900" y="1346200"/>
          <p14:tracePt t="33675" x="4686300" y="1352550"/>
          <p14:tracePt t="33692" x="4699000" y="1358900"/>
          <p14:tracePt t="33709" x="4705350" y="1365250"/>
          <p14:tracePt t="33749" x="4711700" y="1365250"/>
          <p14:tracePt t="33758" x="4711700" y="1358900"/>
          <p14:tracePt t="33775" x="4724400" y="1358900"/>
          <p14:tracePt t="33792" x="4756150" y="1327150"/>
          <p14:tracePt t="33809" x="4787900" y="1301750"/>
          <p14:tracePt t="33825" x="4832350" y="1270000"/>
          <p14:tracePt t="33842" x="4940300" y="1225550"/>
          <p14:tracePt t="33858" x="5029200" y="1212850"/>
          <p14:tracePt t="33875" x="5162550" y="1206500"/>
          <p14:tracePt t="33892" x="5238750" y="1212850"/>
          <p14:tracePt t="33908" x="5346700" y="1244600"/>
          <p14:tracePt t="33925" x="5416550" y="1270000"/>
          <p14:tracePt t="33930" x="5441950" y="1282700"/>
          <p14:tracePt t="33942" x="5461000" y="1289050"/>
          <p14:tracePt t="33959" x="5480050" y="1301750"/>
          <p14:tracePt t="33975" x="5486400" y="1301750"/>
          <p14:tracePt t="33992" x="5486400" y="1308100"/>
          <p14:tracePt t="34008" x="5422900" y="1320800"/>
          <p14:tracePt t="34025" x="5346700" y="1333500"/>
          <p14:tracePt t="34042" x="5207000" y="1365250"/>
          <p14:tracePt t="34059" x="5111750" y="1390650"/>
          <p14:tracePt t="34075" x="5010150" y="1397000"/>
          <p14:tracePt t="34092" x="4908550" y="1409700"/>
          <p14:tracePt t="34109" x="4864100" y="1416050"/>
          <p14:tracePt t="34125" x="4787900" y="1428750"/>
          <p14:tracePt t="34142" x="4743450" y="1435100"/>
          <p14:tracePt t="34159" x="4699000" y="1441450"/>
          <p14:tracePt t="34175" x="4635500" y="1454150"/>
          <p14:tracePt t="34192" x="4597400" y="1460500"/>
          <p14:tracePt t="34209" x="4540250" y="1466850"/>
          <p14:tracePt t="34225" x="4514850" y="1466850"/>
          <p14:tracePt t="34242" x="4495800" y="1473200"/>
          <p14:tracePt t="34259" x="4470400" y="1479550"/>
          <p14:tracePt t="34275" x="4457700" y="1479550"/>
          <p14:tracePt t="34292" x="4451350" y="1479550"/>
          <p14:tracePt t="34397" x="4451350" y="1485900"/>
          <p14:tracePt t="34403" x="4451350" y="1492250"/>
          <p14:tracePt t="34418" x="4445000" y="1498600"/>
          <p14:tracePt t="34425" x="4445000" y="1524000"/>
          <p14:tracePt t="34442" x="4438650" y="1568450"/>
          <p14:tracePt t="34458" x="4406900" y="1682750"/>
          <p14:tracePt t="34475" x="4394200" y="1771650"/>
          <p14:tracePt t="34492" x="4375150" y="1860550"/>
          <p14:tracePt t="34508" x="4349750" y="2019300"/>
          <p14:tracePt t="34525" x="4337050" y="2095500"/>
          <p14:tracePt t="34542" x="4305300" y="2190750"/>
          <p14:tracePt t="34558" x="4305300" y="2216150"/>
          <p14:tracePt t="34575" x="4298950" y="2241550"/>
          <p14:tracePt t="34592" x="4292600" y="2247900"/>
          <p14:tracePt t="34668" x="4286250" y="2247900"/>
          <p14:tracePt t="34676" x="4279900" y="2247900"/>
          <p14:tracePt t="34682" x="4273550" y="2247900"/>
          <p14:tracePt t="34692" x="4267200" y="2247900"/>
          <p14:tracePt t="34709" x="4241800" y="2247900"/>
          <p14:tracePt t="34725" x="4191000" y="2241550"/>
          <p14:tracePt t="34742" x="4146550" y="2241550"/>
          <p14:tracePt t="34758" x="4083050" y="2222500"/>
          <p14:tracePt t="34775" x="4038600" y="2203450"/>
          <p14:tracePt t="34792" x="4006850" y="2178050"/>
          <p14:tracePt t="34808" x="3956050" y="2146300"/>
          <p14:tracePt t="34825" x="3937000" y="2127250"/>
          <p14:tracePt t="34842" x="3917950" y="2101850"/>
          <p14:tracePt t="34859" x="3911600" y="2095500"/>
          <p14:tracePt t="34892" x="3911600" y="2082800"/>
          <p14:tracePt t="35304" x="3911600" y="2076450"/>
          <p14:tracePt t="35314" x="3905250" y="2076450"/>
          <p14:tracePt t="35323" x="3898900" y="2070100"/>
          <p14:tracePt t="35325" x="3898900" y="2063750"/>
          <p14:tracePt t="35342" x="3886200" y="2057400"/>
          <p14:tracePt t="35359" x="3879850" y="2051050"/>
          <p14:tracePt t="35376" x="3860800" y="2044700"/>
          <p14:tracePt t="35425" x="3816350" y="2019300"/>
          <p14:tracePt t="35475" x="3803650" y="2012950"/>
          <p14:tracePt t="35525" x="3784600" y="2006600"/>
          <p14:tracePt t="35542" x="3771900" y="2006600"/>
          <p14:tracePt t="35559" x="3765550" y="2006600"/>
          <p14:tracePt t="35575" x="3759200" y="2006600"/>
          <p14:tracePt t="35592" x="3752850" y="2006600"/>
          <p14:tracePt t="35608" x="3746500" y="2006600"/>
          <p14:tracePt t="35625" x="3740150" y="2000250"/>
          <p14:tracePt t="35757" x="3733800" y="2000250"/>
          <p14:tracePt t="35779" x="3727450" y="2000250"/>
          <p14:tracePt t="35785" x="3721100" y="2000250"/>
          <p14:tracePt t="35806" x="3708400" y="2006600"/>
          <p14:tracePt t="35829" x="3702050" y="2006600"/>
          <p14:tracePt t="35841" x="3695700" y="2006600"/>
          <p14:tracePt t="35848" x="3695700" y="2012950"/>
          <p14:tracePt t="35912" x="3689350" y="2012950"/>
          <p14:tracePt t="36050" x="3695700" y="2012950"/>
          <p14:tracePt t="36056" x="3702050" y="2012950"/>
          <p14:tracePt t="36063" x="3702050" y="2025650"/>
          <p14:tracePt t="36079" x="3708400" y="2032000"/>
          <p14:tracePt t="36092" x="3714750" y="2038350"/>
          <p14:tracePt t="36109" x="3733800" y="2057400"/>
          <p14:tracePt t="36125" x="3740150" y="2070100"/>
          <p14:tracePt t="36142" x="3752850" y="2076450"/>
          <p14:tracePt t="36175" x="3752850" y="2082800"/>
          <p14:tracePt t="36192" x="3759200" y="2089150"/>
          <p14:tracePt t="36209" x="3771900" y="2089150"/>
          <p14:tracePt t="36225" x="3771900" y="2095500"/>
          <p14:tracePt t="36242" x="3771900" y="2101850"/>
          <p14:tracePt t="36259" x="3778250" y="2101850"/>
          <p14:tracePt t="36275" x="3778250" y="2108200"/>
          <p14:tracePt t="36745" x="3771900" y="2108200"/>
          <p14:tracePt t="37059" x="3765550" y="2114550"/>
          <p14:tracePt t="37083" x="3765550" y="2120900"/>
          <p14:tracePt t="37430" x="3765550" y="2127250"/>
          <p14:tracePt t="37435" x="3765550" y="2133600"/>
          <p14:tracePt t="37442" x="3765550" y="2139950"/>
          <p14:tracePt t="37459" x="3765550" y="2165350"/>
          <p14:tracePt t="37476" x="3759200" y="2190750"/>
          <p14:tracePt t="37492" x="3759200" y="2247900"/>
          <p14:tracePt t="37509" x="3759200" y="2298700"/>
          <p14:tracePt t="37525" x="3752850" y="2387600"/>
          <p14:tracePt t="37575" x="3708400" y="2565400"/>
          <p14:tracePt t="37625" x="3676650" y="2647950"/>
          <p14:tracePt t="37675" x="3663950" y="2667000"/>
          <p14:tracePt t="37692" x="3657600" y="2667000"/>
          <p14:tracePt t="37709" x="3644900" y="2679700"/>
          <p14:tracePt t="37725" x="3638550" y="2686050"/>
          <p14:tracePt t="37742" x="3625850" y="2698750"/>
          <p14:tracePt t="37759" x="3619500" y="2698750"/>
          <p14:tracePt t="37775" x="3606800" y="2705100"/>
          <p14:tracePt t="37792" x="3600450" y="2711450"/>
          <p14:tracePt t="37809" x="3594100" y="2717800"/>
          <p14:tracePt t="37825" x="3575050" y="2717800"/>
          <p14:tracePt t="37842" x="3568700" y="2717800"/>
          <p14:tracePt t="37859" x="3562350" y="2717800"/>
          <p14:tracePt t="37896" x="3556000" y="2717800"/>
          <p14:tracePt t="38013" x="3556000" y="2724150"/>
          <p14:tracePt t="38027" x="3556000" y="2730500"/>
          <p14:tracePt t="38041" x="3556000" y="2743200"/>
          <p14:tracePt t="38048" x="3556000" y="2755900"/>
          <p14:tracePt t="38059" x="3562350" y="2762250"/>
          <p14:tracePt t="38075" x="3594100" y="2832100"/>
          <p14:tracePt t="38092" x="3619500" y="2882900"/>
          <p14:tracePt t="38109" x="3644900" y="2921000"/>
          <p14:tracePt t="38125" x="3676650" y="2965450"/>
          <p14:tracePt t="38142" x="3689350" y="2984500"/>
          <p14:tracePt t="38159" x="3702050" y="2997200"/>
          <p14:tracePt t="38175" x="3708400" y="3003550"/>
          <p14:tracePt t="38193" x="3714750" y="3009900"/>
          <p14:tracePt t="38209" x="3714750" y="3016250"/>
          <p14:tracePt t="38225" x="3727450" y="3016250"/>
          <p14:tracePt t="38362" x="3714750" y="3016250"/>
          <p14:tracePt t="38368" x="3708400" y="3016250"/>
          <p14:tracePt t="38375" x="3695700" y="3009900"/>
          <p14:tracePt t="38392" x="3663950" y="2990850"/>
          <p14:tracePt t="38409" x="3613150" y="2971800"/>
          <p14:tracePt t="38425" x="3543300" y="2940050"/>
          <p14:tracePt t="38442" x="3498850" y="2927350"/>
          <p14:tracePt t="38459" x="3448050" y="2914650"/>
          <p14:tracePt t="38476" x="3422650" y="2914650"/>
          <p14:tracePt t="38492" x="3390900" y="2914650"/>
          <p14:tracePt t="38509" x="3365500" y="2914650"/>
          <p14:tracePt t="38526" x="3346450" y="2914650"/>
          <p14:tracePt t="38542" x="3333750" y="2914650"/>
          <p14:tracePt t="38702" x="3340100" y="2914650"/>
          <p14:tracePt t="38709" x="3346450" y="2914650"/>
          <p14:tracePt t="38716" x="3352800" y="2914650"/>
          <p14:tracePt t="38725" x="3359150" y="2914650"/>
          <p14:tracePt t="38742" x="3378200" y="2914650"/>
          <p14:tracePt t="38759" x="3390900" y="2921000"/>
          <p14:tracePt t="38776" x="3397250" y="2921000"/>
          <p14:tracePt t="38809" x="3403600" y="2927350"/>
          <p14:tracePt t="38869" x="3409950" y="2927350"/>
          <p14:tracePt t="38903" x="3422650" y="2933700"/>
          <p14:tracePt t="38912" x="3435350" y="2940050"/>
          <p14:tracePt t="38925" x="3441700" y="2946400"/>
          <p14:tracePt t="38932" x="3454400" y="2946400"/>
          <p14:tracePt t="38942" x="3454400" y="2952750"/>
          <p14:tracePt t="38959" x="3467100" y="2952750"/>
          <p14:tracePt t="38975" x="3467100" y="2959100"/>
          <p14:tracePt t="38992" x="3473450" y="2959100"/>
          <p14:tracePt t="39058" x="3473450" y="2965450"/>
          <p14:tracePt t="39607" x="3479800" y="2965450"/>
          <p14:tracePt t="39635" x="3486150" y="2965450"/>
          <p14:tracePt t="39670" x="3486150" y="2959100"/>
          <p14:tracePt t="39719" x="3492500" y="2959100"/>
          <p14:tracePt t="39739" x="3498850" y="2959100"/>
          <p14:tracePt t="39754" x="3505200" y="2959100"/>
          <p14:tracePt t="39776" x="3517900" y="2959100"/>
          <p14:tracePt t="39826" x="3581400" y="2940050"/>
          <p14:tracePt t="39842" x="3600450" y="2940050"/>
          <p14:tracePt t="39859" x="3625850" y="2940050"/>
          <p14:tracePt t="39876" x="3638550" y="2933700"/>
          <p14:tracePt t="39892" x="3644900" y="2933700"/>
          <p14:tracePt t="39909" x="3663950" y="2927350"/>
          <p14:tracePt t="39926" x="3683000" y="2921000"/>
          <p14:tracePt t="39930" x="3689350" y="2921000"/>
          <p14:tracePt t="39942" x="3702050" y="2908300"/>
          <p14:tracePt t="39959" x="3721100" y="2895600"/>
          <p14:tracePt t="39975" x="3746500" y="2882900"/>
          <p14:tracePt t="39992" x="3759200" y="2876550"/>
          <p14:tracePt t="40009" x="3778250" y="2870200"/>
          <p14:tracePt t="40025" x="3816350" y="2851150"/>
          <p14:tracePt t="40042" x="3822700" y="2851150"/>
          <p14:tracePt t="40059" x="3841750" y="2838450"/>
          <p14:tracePt t="40075" x="3854450" y="2832100"/>
          <p14:tracePt t="40092" x="3867150" y="2832100"/>
          <p14:tracePt t="40109" x="3892550" y="2832100"/>
          <p14:tracePt t="40125" x="3924300" y="2832100"/>
          <p14:tracePt t="40142" x="3949700" y="2832100"/>
          <p14:tracePt t="40159" x="3981450" y="2876550"/>
          <p14:tracePt t="40176" x="4006850" y="2895600"/>
          <p14:tracePt t="40192" x="4044950" y="2946400"/>
          <p14:tracePt t="40209" x="4064000" y="2984500"/>
          <p14:tracePt t="40226" x="4089400" y="3016250"/>
          <p14:tracePt t="40243" x="4108450" y="3054350"/>
          <p14:tracePt t="40259" x="4114800" y="3073400"/>
          <p14:tracePt t="40275" x="4121150" y="3092450"/>
          <p14:tracePt t="40292" x="4121150" y="3098800"/>
          <p14:tracePt t="40309" x="4127500" y="3105150"/>
          <p14:tracePt t="40352" x="4114800" y="3111500"/>
          <p14:tracePt t="40360" x="4108450" y="3117850"/>
          <p14:tracePt t="40376" x="4089400" y="3117850"/>
          <p14:tracePt t="40392" x="4057650" y="3124200"/>
          <p14:tracePt t="40409" x="4000500" y="3117850"/>
          <p14:tracePt t="40425" x="3917950" y="3098800"/>
          <p14:tracePt t="40430" x="3873500" y="3079750"/>
          <p14:tracePt t="40442" x="3740150" y="3060700"/>
          <p14:tracePt t="40459" x="3600450" y="3022600"/>
          <p14:tracePt t="40476" x="3479800" y="2990850"/>
          <p14:tracePt t="40492" x="3352800" y="2965450"/>
          <p14:tracePt t="40509" x="3314700" y="2952750"/>
          <p14:tracePt t="40525" x="3276600" y="2946400"/>
          <p14:tracePt t="40542" x="3263900" y="2946400"/>
          <p14:tracePt t="40559" x="3263900" y="2940050"/>
          <p14:tracePt t="40631" x="3270250" y="2940050"/>
          <p14:tracePt t="40646" x="3270250" y="2933700"/>
          <p14:tracePt t="40651" x="3289300" y="2933700"/>
          <p14:tracePt t="40659" x="3302000" y="2933700"/>
          <p14:tracePt t="40676" x="3346450" y="2914650"/>
          <p14:tracePt t="40693" x="3416300" y="2908300"/>
          <p14:tracePt t="40709" x="3536950" y="2889250"/>
          <p14:tracePt t="40726" x="3606800" y="2889250"/>
          <p14:tracePt t="40742" x="3689350" y="2908300"/>
          <p14:tracePt t="40759" x="3721100" y="2927350"/>
          <p14:tracePt t="40776" x="3746500" y="2940050"/>
          <p14:tracePt t="40793" x="3784600" y="2952750"/>
          <p14:tracePt t="40809" x="3797300" y="2959100"/>
          <p14:tracePt t="40826" x="3822700" y="2965450"/>
          <p14:tracePt t="40842" x="3829050" y="2971800"/>
          <p14:tracePt t="40859" x="3835400" y="2978150"/>
          <p14:tracePt t="40892" x="3835400" y="2984500"/>
          <p14:tracePt t="40930" x="3841750" y="2984500"/>
          <p14:tracePt t="40937" x="3848100" y="2978150"/>
          <p14:tracePt t="40945" x="3848100" y="2971800"/>
          <p14:tracePt t="40959" x="3854450" y="2952750"/>
          <p14:tracePt t="40976" x="3867150" y="2927350"/>
          <p14:tracePt t="40992" x="3879850" y="2901950"/>
          <p14:tracePt t="41009" x="3879850" y="2889250"/>
          <p14:tracePt t="41026" x="3886200" y="2876550"/>
          <p14:tracePt t="41042" x="3905250" y="2832100"/>
          <p14:tracePt t="41059" x="3905250" y="2819400"/>
          <p14:tracePt t="41075" x="3905250" y="2794000"/>
          <p14:tracePt t="41092" x="3898900" y="2781300"/>
          <p14:tracePt t="41109" x="3892550" y="2762250"/>
          <p14:tracePt t="41125" x="3879850" y="2736850"/>
          <p14:tracePt t="41142" x="3854450" y="2724150"/>
          <p14:tracePt t="41159" x="3822700" y="2692400"/>
          <p14:tracePt t="41175" x="3797300" y="2679700"/>
          <p14:tracePt t="41192" x="3771900" y="2667000"/>
          <p14:tracePt t="41209" x="3702050" y="2654300"/>
          <p14:tracePt t="41226" x="3638550" y="2647950"/>
          <p14:tracePt t="41242" x="3575050" y="2641600"/>
          <p14:tracePt t="41259" x="3498850" y="2628900"/>
          <p14:tracePt t="41276" x="3467100" y="2628900"/>
          <p14:tracePt t="41292" x="3416300" y="2635250"/>
          <p14:tracePt t="41309" x="3371850" y="2641600"/>
          <p14:tracePt t="41326" x="3321050" y="2654300"/>
          <p14:tracePt t="41342" x="3225800" y="2686050"/>
          <p14:tracePt t="41359" x="3175000" y="2711450"/>
          <p14:tracePt t="41376" x="3117850" y="2743200"/>
          <p14:tracePt t="41393" x="3098800" y="2768600"/>
          <p14:tracePt t="41409" x="3079750" y="2787650"/>
          <p14:tracePt t="41426" x="3060700" y="2825750"/>
          <p14:tracePt t="41431" x="3060700" y="2844800"/>
          <p14:tracePt t="41442" x="3060700" y="2863850"/>
          <p14:tracePt t="41459" x="3060700" y="2914650"/>
          <p14:tracePt t="41476" x="3073400" y="2946400"/>
          <p14:tracePt t="41492" x="3098800" y="2984500"/>
          <p14:tracePt t="41509" x="3143250" y="3028950"/>
          <p14:tracePt t="41526" x="3175000" y="3060700"/>
          <p14:tracePt t="41542" x="3232150" y="3086100"/>
          <p14:tracePt t="41559" x="3257550" y="3098800"/>
          <p14:tracePt t="41576" x="3289300" y="3098800"/>
          <p14:tracePt t="41592" x="3327400" y="3060700"/>
          <p14:tracePt t="41609" x="3352800" y="3035300"/>
          <p14:tracePt t="41626" x="3371850" y="3003550"/>
          <p14:tracePt t="41642" x="3409950" y="2952750"/>
          <p14:tracePt t="41659" x="3435350" y="2914650"/>
          <p14:tracePt t="41676" x="3460750" y="2870200"/>
          <p14:tracePt t="41692" x="3467100" y="2851150"/>
          <p14:tracePt t="41709" x="3473450" y="2844800"/>
          <p14:tracePt t="41981" x="3498850" y="2844800"/>
          <p14:tracePt t="41987" x="3536950" y="2851150"/>
          <p14:tracePt t="41994" x="3581400" y="2857500"/>
          <p14:tracePt t="42010" x="3606800" y="2857500"/>
          <p14:tracePt t="42026" x="3683000" y="2857500"/>
          <p14:tracePt t="42043" x="3721100" y="2857500"/>
          <p14:tracePt t="42059" x="3740150" y="2857500"/>
          <p14:tracePt t="42164" x="3740150" y="2863850"/>
          <p14:tracePt t="42859" x="3740150" y="2857500"/>
          <p14:tracePt t="43783" x="3752850" y="2851150"/>
          <p14:tracePt t="43801" x="3759200" y="2844800"/>
          <p14:tracePt t="43809" x="3759200" y="2838450"/>
          <p14:tracePt t="43812" x="3765550" y="2838450"/>
          <p14:tracePt t="43827" x="3771900" y="2838450"/>
          <p14:tracePt t="43843" x="3771900" y="2832100"/>
          <p14:tracePt t="43860" x="3778250" y="2825750"/>
          <p14:tracePt t="43924" x="3778250" y="2819400"/>
          <p14:tracePt t="44201" x="3771900" y="2819400"/>
          <p14:tracePt t="44224" x="3771900" y="2825750"/>
          <p14:tracePt t="44231" x="3765550" y="2832100"/>
          <p14:tracePt t="44264" x="3765550" y="2844800"/>
          <p14:tracePt t="44270" x="3759200" y="2844800"/>
          <p14:tracePt t="44309" x="3752850" y="2870200"/>
          <p14:tracePt t="44359" x="3752850" y="2895600"/>
          <p14:tracePt t="44376" x="3752850" y="2908300"/>
          <p14:tracePt t="44392" x="3765550" y="2914650"/>
          <p14:tracePt t="44409" x="3790950" y="2927350"/>
          <p14:tracePt t="44426" x="3816350" y="2933700"/>
          <p14:tracePt t="44430" x="3829050" y="2940050"/>
          <p14:tracePt t="44442" x="3841750" y="2940050"/>
          <p14:tracePt t="44459" x="3879850" y="2952750"/>
          <p14:tracePt t="44476" x="3898900" y="2965450"/>
          <p14:tracePt t="44493" x="3924300" y="2971800"/>
          <p14:tracePt t="44509" x="3949700" y="2984500"/>
          <p14:tracePt t="44526" x="3956050" y="2984500"/>
          <p14:tracePt t="44542" x="3956050" y="2990850"/>
          <p14:tracePt t="44681" x="3949700" y="2990850"/>
          <p14:tracePt t="44689" x="3943350" y="2990850"/>
          <p14:tracePt t="44702" x="3937000" y="2990850"/>
          <p14:tracePt t="44709" x="3930650" y="2990850"/>
          <p14:tracePt t="44726" x="3924300" y="2984500"/>
          <p14:tracePt t="44742" x="3924300" y="2971800"/>
          <p14:tracePt t="44776" x="3924300" y="2965450"/>
          <p14:tracePt t="44792" x="3924300" y="2946400"/>
          <p14:tracePt t="44809" x="3937000" y="2914650"/>
          <p14:tracePt t="44826" x="3956050" y="2870200"/>
          <p14:tracePt t="44843" x="3994150" y="2794000"/>
          <p14:tracePt t="44859" x="4038600" y="2730500"/>
          <p14:tracePt t="44876" x="4146550" y="2609850"/>
          <p14:tracePt t="44893" x="4222750" y="2540000"/>
          <p14:tracePt t="44909" x="4311650" y="2470150"/>
          <p14:tracePt t="44926" x="4438650" y="2393950"/>
          <p14:tracePt t="44943" x="4533900" y="2349500"/>
          <p14:tracePt t="44959" x="4648200" y="2305050"/>
          <p14:tracePt t="44976" x="4813300" y="2273300"/>
          <p14:tracePt t="44992" x="4908550" y="2260600"/>
          <p14:tracePt t="45009" x="4997450" y="2247900"/>
          <p14:tracePt t="45026" x="5048250" y="2228850"/>
          <p14:tracePt t="45042" x="5092700" y="2216150"/>
          <p14:tracePt t="45059" x="5194300" y="2209800"/>
          <p14:tracePt t="45076" x="5245100" y="2203450"/>
          <p14:tracePt t="45092" x="5302250" y="2203450"/>
          <p14:tracePt t="45109" x="5327650" y="2203450"/>
          <p14:tracePt t="45126" x="5340350" y="2209800"/>
          <p14:tracePt t="45142" x="5359400" y="2222500"/>
          <p14:tracePt t="45159" x="5359400" y="2228850"/>
          <p14:tracePt t="45246" x="5359400" y="2235200"/>
          <p14:tracePt t="45356" x="5359400" y="2241550"/>
          <p14:tracePt t="45364" x="5353050" y="2241550"/>
          <p14:tracePt t="45384" x="5346700" y="2241550"/>
          <p14:tracePt t="45391" x="5334000" y="2241550"/>
          <p14:tracePt t="45398" x="5327650" y="2241550"/>
          <p14:tracePt t="45410" x="5314950" y="2241550"/>
          <p14:tracePt t="45426" x="5264150" y="2241550"/>
          <p14:tracePt t="45442" x="5219700" y="2241550"/>
          <p14:tracePt t="45460" x="5181600" y="2235200"/>
          <p14:tracePt t="45476" x="5111750" y="2235200"/>
          <p14:tracePt t="45492" x="5073650" y="2235200"/>
          <p14:tracePt t="45509" x="5016500" y="2228850"/>
          <p14:tracePt t="45526" x="4984750" y="2228850"/>
          <p14:tracePt t="45542" x="4946650" y="2222500"/>
          <p14:tracePt t="45559" x="4902200" y="2222500"/>
          <p14:tracePt t="45576" x="4876800" y="2222500"/>
          <p14:tracePt t="45592" x="4851400" y="2222500"/>
          <p14:tracePt t="45609" x="4819650" y="2222500"/>
          <p14:tracePt t="45626" x="4813300" y="2222500"/>
          <p14:tracePt t="45643" x="4800600" y="2222500"/>
          <p14:tracePt t="45659" x="4794250" y="2228850"/>
          <p14:tracePt t="45676" x="4781550" y="2235200"/>
          <p14:tracePt t="45692" x="4775200" y="2235200"/>
          <p14:tracePt t="45709" x="4775200" y="2241550"/>
          <p14:tracePt t="45743" x="4775200" y="2247900"/>
          <p14:tracePt t="45781" x="4768850" y="2247900"/>
          <p14:tracePt t="46164" x="4768850" y="2241550"/>
          <p14:tracePt t="46199" x="4775200" y="2235200"/>
          <p14:tracePt t="46223" x="4775200" y="2222500"/>
          <p14:tracePt t="46239" x="4781550" y="2216150"/>
          <p14:tracePt t="46244" x="4787900" y="2203450"/>
          <p14:tracePt t="46259" x="4800600" y="2178050"/>
          <p14:tracePt t="46276" x="4845050" y="2127250"/>
          <p14:tracePt t="46326" x="4953000" y="2006600"/>
          <p14:tracePt t="46376" x="5181600" y="1898650"/>
          <p14:tracePt t="46426" x="5480050" y="1892300"/>
          <p14:tracePt t="46430" x="5505450" y="1892300"/>
          <p14:tracePt t="46442" x="5543550" y="1905000"/>
          <p14:tracePt t="46459" x="5581650" y="1924050"/>
          <p14:tracePt t="46476" x="5594350" y="1924050"/>
          <p14:tracePt t="46492" x="5613400" y="1936750"/>
          <p14:tracePt t="46510" x="5619750" y="1936750"/>
          <p14:tracePt t="46526" x="5619750" y="1943100"/>
          <p14:tracePt t="46581" x="5626100" y="1943100"/>
          <p14:tracePt t="46617" x="5626100" y="1949450"/>
          <p14:tracePt t="46659" x="5619750" y="1955800"/>
          <p14:tracePt t="46666" x="5607050" y="1955800"/>
          <p14:tracePt t="46676" x="5600700" y="1962150"/>
          <p14:tracePt t="46693" x="5556250" y="1968500"/>
          <p14:tracePt t="46709" x="5422900" y="1993900"/>
          <p14:tracePt t="46726" x="5302250" y="2012950"/>
          <p14:tracePt t="46743" x="5156200" y="2044700"/>
          <p14:tracePt t="46759" x="5105400" y="2044700"/>
          <p14:tracePt t="46776" x="5073650" y="2057400"/>
          <p14:tracePt t="46793" x="5041900" y="2076450"/>
          <p14:tracePt t="46809" x="5029200" y="2076450"/>
          <p14:tracePt t="46826" x="5022850" y="2082800"/>
          <p14:tracePt t="46847" x="5016500" y="2082800"/>
          <p14:tracePt t="46867" x="5016500" y="2089150"/>
          <p14:tracePt t="46876" x="5010150" y="2095500"/>
          <p14:tracePt t="46893" x="5010150" y="2101850"/>
          <p14:tracePt t="47219" x="5016500" y="2101850"/>
          <p14:tracePt t="47225" x="5041900" y="2082800"/>
          <p14:tracePt t="47229" x="5080000" y="2057400"/>
          <p14:tracePt t="47259" x="5251450" y="1987550"/>
          <p14:tracePt t="47277" x="5353050" y="1974850"/>
          <p14:tracePt t="47292" x="5454650" y="1968500"/>
          <p14:tracePt t="47343" x="5626100" y="2006600"/>
          <p14:tracePt t="47393" x="5715000" y="2044700"/>
          <p14:tracePt t="47459" x="5715000" y="2051050"/>
          <p14:tracePt t="47710" x="5702300" y="2057400"/>
          <p14:tracePt t="47724" x="5695950" y="2057400"/>
          <p14:tracePt t="47731" x="5683250" y="2063750"/>
          <p14:tracePt t="47743" x="5670550" y="2063750"/>
          <p14:tracePt t="47759" x="5619750" y="2076450"/>
          <p14:tracePt t="47776" x="5581650" y="2082800"/>
          <p14:tracePt t="47793" x="5537200" y="2108200"/>
          <p14:tracePt t="47809" x="5454650" y="2178050"/>
          <p14:tracePt t="47826" x="5384800" y="2254250"/>
          <p14:tracePt t="47843" x="5302250" y="2381250"/>
          <p14:tracePt t="47859" x="5245100" y="2482850"/>
          <p14:tracePt t="47876" x="5219700" y="2597150"/>
          <p14:tracePt t="47893" x="5213350" y="2774950"/>
          <p14:tracePt t="47909" x="5226050" y="2889250"/>
          <p14:tracePt t="47926" x="5264150" y="3003550"/>
          <p14:tracePt t="47943" x="5276850" y="3054350"/>
          <p14:tracePt t="47960" x="5289550" y="3079750"/>
          <p14:tracePt t="47976" x="5295900" y="3092450"/>
          <p14:tracePt t="47993" x="5295900" y="3098800"/>
          <p14:tracePt t="48149" x="5295900" y="3092450"/>
          <p14:tracePt t="48191" x="5295900" y="3086100"/>
          <p14:tracePt t="48218" x="5295900" y="3079750"/>
          <p14:tracePt t="48239" x="5289550" y="3079750"/>
          <p14:tracePt t="48254" x="5283200" y="3073400"/>
          <p14:tracePt t="48260" x="5283200" y="3060700"/>
          <p14:tracePt t="48266" x="5276850" y="3060700"/>
          <p14:tracePt t="48276" x="5270500" y="3041650"/>
          <p14:tracePt t="48293" x="5264150" y="3016250"/>
          <p14:tracePt t="48309" x="5245100" y="2940050"/>
          <p14:tracePt t="48326" x="5245100" y="2895600"/>
          <p14:tracePt t="48343" x="5251450" y="2825750"/>
          <p14:tracePt t="48359" x="5308600" y="2698750"/>
          <p14:tracePt t="48376" x="5353050" y="2622550"/>
          <p14:tracePt t="48393" x="5435600" y="2489200"/>
          <p14:tracePt t="48409" x="5530850" y="2381250"/>
          <p14:tracePt t="48426" x="5645150" y="2273300"/>
          <p14:tracePt t="48430" x="5727700" y="2216150"/>
          <p14:tracePt t="48443" x="5892800" y="2133600"/>
          <p14:tracePt t="48459" x="6102350" y="2057400"/>
          <p14:tracePt t="48476" x="6407150" y="1987550"/>
          <p14:tracePt t="48493" x="6584950" y="1968500"/>
          <p14:tracePt t="48510" x="6737350" y="1968500"/>
          <p14:tracePt t="48526" x="6927850" y="1987550"/>
          <p14:tracePt t="48543" x="7029450" y="2006600"/>
          <p14:tracePt t="48559" x="7092950" y="2012950"/>
          <p14:tracePt t="48576" x="7105650" y="2012950"/>
          <p14:tracePt t="48593" x="7112000" y="2012950"/>
          <p14:tracePt t="48626" x="7067550" y="2012950"/>
          <p14:tracePt t="48643" x="7035800" y="2019300"/>
          <p14:tracePt t="48885" x="7010400" y="2025650"/>
          <p14:tracePt t="48893" x="6978650" y="2032000"/>
          <p14:tracePt t="48903" x="6940550" y="2051050"/>
          <p14:tracePt t="48910" x="6908800" y="2057400"/>
          <p14:tracePt t="48927" x="6826250" y="2070100"/>
          <p14:tracePt t="48928" x="6794500" y="2070100"/>
          <p14:tracePt t="48943" x="6756400" y="2076450"/>
          <p14:tracePt t="48993" x="6705600" y="2089150"/>
          <p14:tracePt t="49043" x="6692900" y="2089150"/>
          <p14:tracePt t="49276" x="6718300" y="2082800"/>
          <p14:tracePt t="49283" x="6762750" y="2063750"/>
          <p14:tracePt t="49293" x="6813550" y="2032000"/>
          <p14:tracePt t="49310" x="6915150" y="1981200"/>
          <p14:tracePt t="49326" x="7061200" y="1943100"/>
          <p14:tracePt t="49343" x="7169150" y="1936750"/>
          <p14:tracePt t="49359" x="7321550" y="1936750"/>
          <p14:tracePt t="49376" x="7410450" y="1974850"/>
          <p14:tracePt t="49394" x="7505700" y="2012950"/>
          <p14:tracePt t="49409" x="7600950" y="2095500"/>
          <p14:tracePt t="49426" x="7645400" y="2139950"/>
          <p14:tracePt t="49431" x="7670800" y="2171700"/>
          <p14:tracePt t="49443" x="7689850" y="2197100"/>
          <p14:tracePt t="49459" x="7696200" y="2222500"/>
          <p14:tracePt t="49477" x="7702550" y="2228850"/>
          <p14:tracePt t="49493" x="7702550" y="2235200"/>
          <p14:tracePt t="49610" x="7702550" y="2241550"/>
          <p14:tracePt t="49680" x="7696200" y="2247900"/>
          <p14:tracePt t="49714" x="7683500" y="2247900"/>
          <p14:tracePt t="49722" x="7664450" y="2247900"/>
          <p14:tracePt t="49730" x="7651750" y="2247900"/>
          <p14:tracePt t="49743" x="7600950" y="2235200"/>
          <p14:tracePt t="49759" x="7499350" y="2216150"/>
          <p14:tracePt t="49777" x="7391400" y="2203450"/>
          <p14:tracePt t="49793" x="7258050" y="2184400"/>
          <p14:tracePt t="49809" x="7219950" y="2178050"/>
          <p14:tracePt t="49826" x="7188200" y="2171700"/>
          <p14:tracePt t="49843" x="7181850" y="2171700"/>
          <p14:tracePt t="49859" x="7175500" y="2171700"/>
          <p14:tracePt t="50049" x="7188200" y="2146300"/>
          <p14:tracePt t="50056" x="7207250" y="2127250"/>
          <p14:tracePt t="50064" x="7226300" y="2108200"/>
          <p14:tracePt t="50076" x="7258050" y="2089150"/>
          <p14:tracePt t="50093" x="7302500" y="2070100"/>
          <p14:tracePt t="50109" x="7340600" y="2063750"/>
          <p14:tracePt t="50126" x="7416800" y="2063750"/>
          <p14:tracePt t="50143" x="7454900" y="2063750"/>
          <p14:tracePt t="50159" x="7518400" y="2089150"/>
          <p14:tracePt t="50176" x="7550150" y="2101850"/>
          <p14:tracePt t="50193" x="7575550" y="2120900"/>
          <p14:tracePt t="50209" x="7588250" y="2127250"/>
          <p14:tracePt t="50243" x="7594600" y="2127250"/>
          <p14:tracePt t="50271" x="7594600" y="2133600"/>
          <p14:tracePt t="50376" x="7581900" y="2139950"/>
          <p14:tracePt t="50397" x="7562850" y="2146300"/>
          <p14:tracePt t="50403" x="7543800" y="2146300"/>
          <p14:tracePt t="50412" x="7531100" y="2152650"/>
          <p14:tracePt t="50426" x="7480300" y="2159000"/>
          <p14:tracePt t="50443" x="7410450" y="2178050"/>
          <p14:tracePt t="50459" x="7315200" y="2222500"/>
          <p14:tracePt t="50476" x="7239000" y="2273300"/>
          <p14:tracePt t="50493" x="7156450" y="2349500"/>
          <p14:tracePt t="50509" x="7048500" y="2495550"/>
          <p14:tracePt t="50526" x="6972300" y="2609850"/>
          <p14:tracePt t="50543" x="6870700" y="2813050"/>
          <p14:tracePt t="50559" x="6819900" y="2927350"/>
          <p14:tracePt t="50576" x="6769100" y="3003550"/>
          <p14:tracePt t="50593" x="6718300" y="3067050"/>
          <p14:tracePt t="50609" x="6673850" y="3086100"/>
          <p14:tracePt t="50626" x="6565900" y="3092450"/>
          <p14:tracePt t="50643" x="6470650" y="3092450"/>
          <p14:tracePt t="50659" x="6343650" y="3086100"/>
          <p14:tracePt t="50676" x="6064250" y="3054350"/>
          <p14:tracePt t="50693" x="5892800" y="3028950"/>
          <p14:tracePt t="50709" x="5600700" y="2959100"/>
          <p14:tracePt t="50726" x="5416550" y="2908300"/>
          <p14:tracePt t="50743" x="5264150" y="2863850"/>
          <p14:tracePt t="50759" x="5099050" y="2819400"/>
          <p14:tracePt t="50776" x="5029200" y="2800350"/>
          <p14:tracePt t="50793" x="4978400" y="2787650"/>
          <p14:tracePt t="50810" x="4946650" y="2781300"/>
          <p14:tracePt t="50826" x="4933950" y="2774950"/>
          <p14:tracePt t="50898" x="4933950" y="2768600"/>
          <p14:tracePt t="50932" x="4927600" y="2768600"/>
          <p14:tracePt t="50974" x="4921250" y="2768600"/>
          <p14:tracePt t="51065" x="4927600" y="2762250"/>
          <p14:tracePt t="51081" x="4933950" y="2762250"/>
          <p14:tracePt t="51086" x="4946650" y="2762250"/>
          <p14:tracePt t="51093" x="4953000" y="2762250"/>
          <p14:tracePt t="51110" x="5010150" y="2762250"/>
          <p14:tracePt t="51126" x="5080000" y="2762250"/>
          <p14:tracePt t="51143" x="5181600" y="2781300"/>
          <p14:tracePt t="51159" x="5245100" y="2781300"/>
          <p14:tracePt t="51176" x="5314950" y="2794000"/>
          <p14:tracePt t="51193" x="5365750" y="2800350"/>
          <p14:tracePt t="51210" x="5422900" y="2800350"/>
          <p14:tracePt t="51226" x="5511800" y="2806700"/>
          <p14:tracePt t="51243" x="5575300" y="2806700"/>
          <p14:tracePt t="51259" x="5645150" y="2806700"/>
          <p14:tracePt t="51276" x="5772150" y="2806700"/>
          <p14:tracePt t="51293" x="5880100" y="2813050"/>
          <p14:tracePt t="51310" x="6045200" y="2844800"/>
          <p14:tracePt t="51326" x="6153150" y="2870200"/>
          <p14:tracePt t="51343" x="6254750" y="2882900"/>
          <p14:tracePt t="51359" x="6394450" y="2908300"/>
          <p14:tracePt t="51376" x="6483350" y="2914650"/>
          <p14:tracePt t="51393" x="6616700" y="2927350"/>
          <p14:tracePt t="51410" x="6673850" y="2933700"/>
          <p14:tracePt t="51426" x="6743700" y="2940050"/>
          <p14:tracePt t="51430" x="6775450" y="2940050"/>
          <p14:tracePt t="51443" x="6845300" y="2946400"/>
          <p14:tracePt t="51460" x="6902450" y="2952750"/>
          <p14:tracePt t="51476" x="6953250" y="2959100"/>
          <p14:tracePt t="51493" x="6972300" y="2965450"/>
          <p14:tracePt t="51510" x="6985000" y="2965450"/>
          <p14:tracePt t="51526" x="6997700" y="2965450"/>
          <p14:tracePt t="51543" x="7004050" y="2965450"/>
          <p14:tracePt t="52833" x="7004050" y="2959100"/>
          <p14:tracePt t="53280" x="6934200" y="2952750"/>
          <p14:tracePt t="53286" x="6838950" y="2940050"/>
          <p14:tracePt t="53293" x="6737350" y="2933700"/>
          <p14:tracePt t="53310" x="6489700" y="2914650"/>
          <p14:tracePt t="53327" x="6203950" y="2908300"/>
          <p14:tracePt t="53343" x="5765800" y="2908300"/>
          <p14:tracePt t="53360" x="5486400" y="2940050"/>
          <p14:tracePt t="53409" x="4724400" y="3073400"/>
          <p14:tracePt t="53459" x="4222750" y="3213100"/>
          <p14:tracePt t="53510" x="3930650" y="3314700"/>
          <p14:tracePt t="53526" x="3905250" y="3321050"/>
          <p14:tracePt t="53543" x="3892550" y="3327400"/>
          <p14:tracePt t="53560" x="3873500" y="3346450"/>
          <p14:tracePt t="53576" x="3873500" y="3359150"/>
          <p14:tracePt t="53593" x="3860800" y="3378200"/>
          <p14:tracePt t="53885" x="3816350" y="3378200"/>
          <p14:tracePt t="53892" x="3752850" y="3390900"/>
          <p14:tracePt t="53903" x="3676650" y="3397250"/>
          <p14:tracePt t="53910" x="3575050" y="3403600"/>
          <p14:tracePt t="53926" x="3295650" y="3467100"/>
          <p14:tracePt t="53943" x="3124200" y="3511550"/>
          <p14:tracePt t="53960" x="2959100" y="3562350"/>
          <p14:tracePt t="54009" x="2527300" y="3657600"/>
          <p14:tracePt t="54060" x="2311400" y="3733800"/>
          <p14:tracePt t="54109" x="2146300" y="3810000"/>
          <p14:tracePt t="54126" x="2127250" y="3822700"/>
          <p14:tracePt t="54143" x="2127250" y="3829050"/>
          <p14:tracePt t="54160" x="2120900" y="3829050"/>
          <p14:tracePt t="54239" x="2120900" y="3835400"/>
          <p14:tracePt t="55686" x="2184400" y="3835400"/>
          <p14:tracePt t="55693" x="2279650" y="3841750"/>
          <p14:tracePt t="55703" x="2387600" y="3848100"/>
          <p14:tracePt t="55710" x="2540000" y="3873500"/>
          <p14:tracePt t="55726" x="2870200" y="3937000"/>
          <p14:tracePt t="55743" x="3295650" y="4032250"/>
          <p14:tracePt t="55760" x="3486150" y="4083050"/>
          <p14:tracePt t="55810" x="3854450" y="4159250"/>
          <p14:tracePt t="55860" x="3949700" y="4089400"/>
          <p14:tracePt t="55910" x="3962400" y="4019550"/>
          <p14:tracePt t="55926" x="3962400" y="4006850"/>
          <p14:tracePt t="55931" x="3962400" y="4000500"/>
          <p14:tracePt t="55943" x="3956050" y="3975100"/>
          <p14:tracePt t="55960" x="3937000" y="3949700"/>
          <p14:tracePt t="55977" x="3911600" y="3924300"/>
          <p14:tracePt t="55993" x="3892550" y="3879850"/>
          <p14:tracePt t="56010" x="3886200" y="3854450"/>
          <p14:tracePt t="56027" x="3879850" y="3835400"/>
          <p14:tracePt t="56043" x="3879850" y="3822700"/>
          <p14:tracePt t="56060" x="3879850" y="3810000"/>
          <p14:tracePt t="56077" x="3898900" y="3797300"/>
          <p14:tracePt t="56093" x="3917950" y="3784600"/>
          <p14:tracePt t="56110" x="3949700" y="3784600"/>
          <p14:tracePt t="56127" x="4038600" y="3778250"/>
          <p14:tracePt t="56143" x="4076700" y="3784600"/>
          <p14:tracePt t="56160" x="4114800" y="3797300"/>
          <p14:tracePt t="56177" x="4127500" y="3803650"/>
          <p14:tracePt t="56193" x="4133850" y="3803650"/>
          <p14:tracePt t="56210" x="4140200" y="3810000"/>
          <p14:tracePt t="56257" x="4140200" y="3803650"/>
          <p14:tracePt t="56264" x="4140200" y="3797300"/>
          <p14:tracePt t="56271" x="4127500" y="3784600"/>
          <p14:tracePt t="56293" x="4070350" y="3727450"/>
          <p14:tracePt t="56310" x="3994150" y="3663950"/>
          <p14:tracePt t="56326" x="3873500" y="3575050"/>
          <p14:tracePt t="56343" x="3797300" y="3517900"/>
          <p14:tracePt t="56361" x="3714750" y="3473450"/>
          <p14:tracePt t="56376" x="3606800" y="3441700"/>
          <p14:tracePt t="56393" x="3517900" y="3435350"/>
          <p14:tracePt t="56410" x="3378200" y="3435350"/>
          <p14:tracePt t="56426" x="3302000" y="3441700"/>
          <p14:tracePt t="56443" x="3238500" y="3454400"/>
          <p14:tracePt t="56460" x="3187700" y="3454400"/>
          <p14:tracePt t="56476" x="3181350" y="3454400"/>
          <p14:tracePt t="56493" x="3168650" y="3460750"/>
          <p14:tracePt t="56510" x="3162300" y="3460750"/>
          <p14:tracePt t="56527" x="3143250" y="3486150"/>
          <p14:tracePt t="56543" x="3111500" y="3530600"/>
          <p14:tracePt t="56560" x="3092450" y="3568700"/>
          <p14:tracePt t="56576" x="3073400" y="3625850"/>
          <p14:tracePt t="56593" x="3067050" y="3727450"/>
          <p14:tracePt t="56610" x="3067050" y="3790950"/>
          <p14:tracePt t="56627" x="3073400" y="3867150"/>
          <p14:tracePt t="56643" x="3079750" y="3898900"/>
          <p14:tracePt t="56660" x="3098800" y="3930650"/>
          <p14:tracePt t="56676" x="3130550" y="3943350"/>
          <p14:tracePt t="56693" x="3162300" y="3949700"/>
          <p14:tracePt t="56710" x="3232150" y="3962400"/>
          <p14:tracePt t="56726" x="3282950" y="3968750"/>
          <p14:tracePt t="56743" x="3346450" y="3968750"/>
          <p14:tracePt t="56760" x="3454400" y="3968750"/>
          <p14:tracePt t="56777" x="3536950" y="3968750"/>
          <p14:tracePt t="56793" x="3606800" y="3956050"/>
          <p14:tracePt t="56810" x="3644900" y="3949700"/>
          <p14:tracePt t="56827" x="3663950" y="3937000"/>
          <p14:tracePt t="56843" x="3683000" y="3917950"/>
          <p14:tracePt t="56860" x="3689350" y="3905250"/>
          <p14:tracePt t="56876" x="3689350" y="3879850"/>
          <p14:tracePt t="56893" x="3689350" y="3854450"/>
          <p14:tracePt t="56910" x="3683000" y="3803650"/>
          <p14:tracePt t="56927" x="3663950" y="3721100"/>
          <p14:tracePt t="56943" x="3638550" y="3676650"/>
          <p14:tracePt t="56960" x="3613150" y="3632200"/>
          <p14:tracePt t="56977" x="3600450" y="3613150"/>
          <p14:tracePt t="56993" x="3587750" y="3606800"/>
          <p14:tracePt t="57027" x="3594100" y="3606800"/>
          <p14:tracePt t="57044" x="3600450" y="3600450"/>
          <p14:tracePt t="57060" x="3613150" y="3600450"/>
          <p14:tracePt t="57077" x="3632200" y="3600450"/>
          <p14:tracePt t="57093" x="3663950" y="3600450"/>
          <p14:tracePt t="57110" x="3670300" y="3600450"/>
          <p14:tracePt t="57126" x="3676650" y="3606800"/>
          <p14:tracePt t="57143" x="3676650" y="3619500"/>
          <p14:tracePt t="57252" x="3683000" y="3619500"/>
          <p14:tracePt t="57259" x="3683000" y="3625850"/>
          <p14:tracePt t="57280" x="3689350" y="3632200"/>
          <p14:tracePt t="57295" x="3695700" y="3632200"/>
          <p14:tracePt t="57301" x="3695700" y="3638550"/>
          <p14:tracePt t="57310" x="3702050" y="3644900"/>
          <p14:tracePt t="57327" x="3714750" y="3651250"/>
          <p14:tracePt t="57343" x="3727450" y="3657600"/>
          <p14:tracePt t="57376" x="3727450" y="3663950"/>
          <p14:tracePt t="57414" x="3714750" y="3663950"/>
          <p14:tracePt t="57419" x="3708400" y="3657600"/>
          <p14:tracePt t="57426" x="3689350" y="3651250"/>
          <p14:tracePt t="57443" x="3651250" y="3632200"/>
          <p14:tracePt t="57460" x="3613150" y="3613150"/>
          <p14:tracePt t="57476" x="3562350" y="3600450"/>
          <p14:tracePt t="57493" x="3536950" y="3594100"/>
          <p14:tracePt t="57510" x="3505200" y="3581400"/>
          <p14:tracePt t="57526" x="3473450" y="3568700"/>
          <p14:tracePt t="57543" x="3435350" y="3556000"/>
          <p14:tracePt t="57560" x="3352800" y="3498850"/>
          <p14:tracePt t="57576" x="3289300" y="3441700"/>
          <p14:tracePt t="57593" x="3194050" y="3352800"/>
          <p14:tracePt t="57610" x="3130550" y="3302000"/>
          <p14:tracePt t="57627" x="3054350" y="3251200"/>
          <p14:tracePt t="57643" x="2946400" y="3200400"/>
          <p14:tracePt t="57660" x="2901950" y="3181350"/>
          <p14:tracePt t="57677" x="2876550" y="3168650"/>
          <p14:tracePt t="57693" x="2870200" y="3168650"/>
          <p14:tracePt t="57747" x="2876550" y="3194050"/>
          <p14:tracePt t="57754" x="2876550" y="3206750"/>
          <p14:tracePt t="57762" x="2876550" y="3232150"/>
          <p14:tracePt t="57777" x="2876550" y="3327400"/>
          <p14:tracePt t="57793" x="2901950" y="3429000"/>
          <p14:tracePt t="57810" x="2952750" y="3556000"/>
          <p14:tracePt t="57827" x="2990850" y="3619500"/>
          <p14:tracePt t="57843" x="3016250" y="3651250"/>
          <p14:tracePt t="57860" x="3054350" y="3683000"/>
          <p14:tracePt t="57877" x="3073400" y="3695700"/>
          <p14:tracePt t="57893" x="3111500" y="3695700"/>
          <p14:tracePt t="57910" x="3136900" y="3695700"/>
          <p14:tracePt t="57927" x="3181350" y="3683000"/>
          <p14:tracePt t="57930" x="3200400" y="3670300"/>
          <p14:tracePt t="57943" x="3238500" y="3651250"/>
          <p14:tracePt t="57960" x="3289300" y="3625850"/>
          <p14:tracePt t="57977" x="3359150" y="3581400"/>
          <p14:tracePt t="57993" x="3416300" y="3556000"/>
          <p14:tracePt t="58010" x="3467100" y="3524250"/>
          <p14:tracePt t="58027" x="3505200" y="3492500"/>
          <p14:tracePt t="58043" x="3517900" y="3473450"/>
          <p14:tracePt t="58060" x="3530600" y="3448050"/>
          <p14:tracePt t="58077" x="3530600" y="3429000"/>
          <p14:tracePt t="58094" x="3530600" y="3403600"/>
          <p14:tracePt t="58110" x="3530600" y="3365500"/>
          <p14:tracePt t="58127" x="3530600" y="3340100"/>
          <p14:tracePt t="58143" x="3530600" y="3302000"/>
          <p14:tracePt t="58160" x="3524250" y="3276600"/>
          <p14:tracePt t="58177" x="3511550" y="3251200"/>
          <p14:tracePt t="58193" x="3498850" y="3219450"/>
          <p14:tracePt t="58210" x="3492500" y="3200400"/>
          <p14:tracePt t="58227" x="3492500" y="3194050"/>
          <p14:tracePt t="58243" x="3486150" y="3194050"/>
          <p14:tracePt t="58260" x="3479800" y="3187700"/>
          <p14:tracePt t="58304" x="3473450" y="3187700"/>
          <p14:tracePt t="58339" x="3467100" y="3187700"/>
          <p14:tracePt t="58347" x="3460750" y="3187700"/>
          <p14:tracePt t="58366" x="3454400" y="3187700"/>
          <p14:tracePt t="58373" x="3441700" y="3187700"/>
          <p14:tracePt t="58381" x="3435350" y="3187700"/>
          <p14:tracePt t="58394" x="3416300" y="3187700"/>
          <p14:tracePt t="58410" x="3352800" y="3200400"/>
          <p14:tracePt t="58426" x="3289300" y="3219450"/>
          <p14:tracePt t="58431" x="3263900" y="3238500"/>
          <p14:tracePt t="58443" x="3200400" y="3282950"/>
          <p14:tracePt t="58460" x="3162300" y="3321050"/>
          <p14:tracePt t="58477" x="3136900" y="3352800"/>
          <p14:tracePt t="58493" x="3130550" y="3390900"/>
          <p14:tracePt t="58510" x="3130550" y="3416300"/>
          <p14:tracePt t="58526" x="3155950" y="3467100"/>
          <p14:tracePt t="58543" x="3187700" y="3505200"/>
          <p14:tracePt t="58560" x="3232150" y="3543300"/>
          <p14:tracePt t="58576" x="3327400" y="3581400"/>
          <p14:tracePt t="58593" x="3460750" y="3619500"/>
          <p14:tracePt t="58610" x="3638550" y="3657600"/>
          <p14:tracePt t="58626" x="3765550" y="3689350"/>
          <p14:tracePt t="58643" x="3898900" y="3721100"/>
          <p14:tracePt t="58660" x="4070350" y="3740150"/>
          <p14:tracePt t="58676" x="4140200" y="3740150"/>
          <p14:tracePt t="58693" x="4178300" y="3727450"/>
          <p14:tracePt t="58710" x="4191000" y="3721100"/>
          <p14:tracePt t="58726" x="4197350" y="3702050"/>
          <p14:tracePt t="58743" x="4197350" y="3683000"/>
          <p14:tracePt t="58760" x="4191000" y="3638550"/>
          <p14:tracePt t="58776" x="4165600" y="3594100"/>
          <p14:tracePt t="58793" x="4108450" y="3511550"/>
          <p14:tracePt t="58810" x="4064000" y="3460750"/>
          <p14:tracePt t="58827" x="4006850" y="3416300"/>
          <p14:tracePt t="58843" x="3981450" y="3397250"/>
          <p14:tracePt t="58860" x="3962400" y="3390900"/>
          <p14:tracePt t="58877" x="3937000" y="3390900"/>
          <p14:tracePt t="58893" x="3905250" y="3403600"/>
          <p14:tracePt t="58910" x="3841750" y="3460750"/>
          <p14:tracePt t="58927" x="3790950" y="3498850"/>
          <p14:tracePt t="58943" x="3727450" y="3562350"/>
          <p14:tracePt t="58960" x="3644900" y="3632200"/>
          <p14:tracePt t="58977" x="3594100" y="3670300"/>
          <p14:tracePt t="58993" x="3562350" y="3695700"/>
          <p14:tracePt t="59010" x="3556000" y="3714750"/>
          <p14:tracePt t="59027" x="3556000" y="3721100"/>
          <p14:tracePt t="59043" x="3556000" y="3733800"/>
          <p14:tracePt t="59060" x="3556000" y="3746500"/>
          <p14:tracePt t="59077" x="3568700" y="3752850"/>
          <p14:tracePt t="59569" x="3556000" y="3752850"/>
          <p14:tracePt t="59576" x="3524250" y="3740150"/>
          <p14:tracePt t="59586" x="3486150" y="3733800"/>
          <p14:tracePt t="59593" x="3467100" y="3727450"/>
          <p14:tracePt t="59611" x="3416300" y="3721100"/>
          <p14:tracePt t="59629" x="3359150" y="3708400"/>
          <p14:tracePt t="59644" x="3314700" y="3708400"/>
          <p14:tracePt t="59693" x="3168650" y="3797300"/>
          <p14:tracePt t="59743" x="3073400" y="3975100"/>
          <p14:tracePt t="59793" x="3206750" y="4095750"/>
          <p14:tracePt t="59810" x="3295650" y="4114800"/>
          <p14:tracePt t="59827" x="3429000" y="4121150"/>
          <p14:tracePt t="59843" x="3536950" y="4114800"/>
          <p14:tracePt t="59861" x="3651250" y="4108450"/>
          <p14:tracePt t="59877" x="3714750" y="4089400"/>
          <p14:tracePt t="59894" x="3771900" y="4057650"/>
          <p14:tracePt t="59910" x="3822700" y="4019550"/>
          <p14:tracePt t="59927" x="3841750" y="3987800"/>
          <p14:tracePt t="59943" x="3848100" y="3962400"/>
          <p14:tracePt t="59960" x="3848100" y="3917950"/>
          <p14:tracePt t="59977" x="3841750" y="3886200"/>
          <p14:tracePt t="59993" x="3816350" y="3841750"/>
          <p14:tracePt t="60010" x="3784600" y="3778250"/>
          <p14:tracePt t="60027" x="3752850" y="3740150"/>
          <p14:tracePt t="60043" x="3695700" y="3695700"/>
          <p14:tracePt t="60060" x="3663950" y="3670300"/>
          <p14:tracePt t="60077" x="3619500" y="3644900"/>
          <p14:tracePt t="60094" x="3536950" y="3632200"/>
          <p14:tracePt t="60110" x="3473450" y="3632200"/>
          <p14:tracePt t="60127" x="3359150" y="3638550"/>
          <p14:tracePt t="60143" x="3295650" y="3657600"/>
          <p14:tracePt t="60160" x="3200400" y="3676650"/>
          <p14:tracePt t="60177" x="3149600" y="3683000"/>
          <p14:tracePt t="60193" x="3130550" y="3689350"/>
          <p14:tracePt t="60210" x="3117850" y="3689350"/>
          <p14:tracePt t="60227" x="3111500" y="3689350"/>
          <p14:tracePt t="60243" x="3111500" y="3695700"/>
          <p14:tracePt t="60260" x="3111500" y="3702050"/>
          <p14:tracePt t="60277" x="3111500" y="3733800"/>
          <p14:tracePt t="60293" x="3124200" y="3797300"/>
          <p14:tracePt t="60310" x="3130550" y="3841750"/>
          <p14:tracePt t="60327" x="3143250" y="3879850"/>
          <p14:tracePt t="60343" x="3155950" y="3905250"/>
          <p14:tracePt t="60377" x="3155950" y="3911600"/>
          <p14:tracePt t="60398" x="3162300" y="3911600"/>
          <p14:tracePt t="60425" x="3162300" y="3917950"/>
          <p14:tracePt t="60449" x="3168650" y="3924300"/>
          <p14:tracePt t="60454" x="3175000" y="3924300"/>
          <p14:tracePt t="60460" x="3181350" y="3930650"/>
          <p14:tracePt t="60477" x="3200400" y="3937000"/>
          <p14:tracePt t="60493" x="3219450" y="3943350"/>
          <p14:tracePt t="60510" x="3263900" y="3956050"/>
          <p14:tracePt t="60527" x="3302000" y="3956050"/>
          <p14:tracePt t="60543" x="3359150" y="3956050"/>
          <p14:tracePt t="60560" x="3390900" y="3949700"/>
          <p14:tracePt t="60577" x="3416300" y="3937000"/>
          <p14:tracePt t="60593" x="3429000" y="3924300"/>
          <p14:tracePt t="60610" x="3435350" y="3905250"/>
          <p14:tracePt t="60627" x="3435350" y="3892550"/>
          <p14:tracePt t="60643" x="3435350" y="3860800"/>
          <p14:tracePt t="60660" x="3435350" y="3841750"/>
          <p14:tracePt t="60677" x="3435350" y="3797300"/>
          <p14:tracePt t="60693" x="3435350" y="3771900"/>
          <p14:tracePt t="60710" x="3435350" y="3752850"/>
          <p14:tracePt t="60727" x="3422650" y="3714750"/>
          <p14:tracePt t="60743" x="3416300" y="3695700"/>
          <p14:tracePt t="60760" x="3397250" y="3683000"/>
          <p14:tracePt t="60777" x="3378200" y="3670300"/>
          <p14:tracePt t="60793" x="3352800" y="3670300"/>
          <p14:tracePt t="60810" x="3295650" y="3670300"/>
          <p14:tracePt t="60827" x="3244850" y="3676650"/>
          <p14:tracePt t="60843" x="3143250" y="3727450"/>
          <p14:tracePt t="60860" x="3060700" y="3778250"/>
          <p14:tracePt t="60877" x="2978150" y="3829050"/>
          <p14:tracePt t="60893" x="2806700" y="3905250"/>
          <p14:tracePt t="60910" x="2647950" y="3975100"/>
          <p14:tracePt t="60927" x="2400300" y="4064000"/>
          <p14:tracePt t="60943" x="2222500" y="4121150"/>
          <p14:tracePt t="60960" x="2063750" y="4159250"/>
          <p14:tracePt t="60977" x="1866900" y="4171950"/>
          <p14:tracePt t="60993" x="1797050" y="4146550"/>
          <p14:tracePt t="61010" x="1727200" y="4108450"/>
          <p14:tracePt t="61027" x="1695450" y="4083050"/>
          <p14:tracePt t="61043" x="1682750" y="4064000"/>
          <p14:tracePt t="61060" x="1670050" y="4044950"/>
          <p14:tracePt t="61077" x="1670050" y="4038600"/>
          <p14:tracePt t="61093" x="1670050" y="4032250"/>
          <p14:tracePt t="61178" x="1670050" y="4025900"/>
          <p14:tracePt t="61191" x="1670050" y="4019550"/>
          <p14:tracePt t="61198" x="1682750" y="4013200"/>
          <p14:tracePt t="61210" x="1689100" y="4006850"/>
          <p14:tracePt t="61227" x="1771650" y="3968750"/>
          <p14:tracePt t="61243" x="1860550" y="3937000"/>
          <p14:tracePt t="61260" x="1981200" y="3917950"/>
          <p14:tracePt t="61277" x="2101850" y="3905250"/>
          <p14:tracePt t="61293" x="2146300" y="3905250"/>
          <p14:tracePt t="61310" x="2178050" y="3905250"/>
          <p14:tracePt t="61455" x="2178050" y="3911600"/>
          <p14:tracePt t="61608" x="2190750" y="3911600"/>
          <p14:tracePt t="61616" x="2216150" y="3911600"/>
          <p14:tracePt t="61627" x="2247900" y="3911600"/>
          <p14:tracePt t="61644" x="2438400" y="3892550"/>
          <p14:tracePt t="61660" x="2641600" y="3898900"/>
          <p14:tracePt t="61710" x="3282950" y="3911600"/>
          <p14:tracePt t="61760" x="3625850" y="3848100"/>
          <p14:tracePt t="61810" x="3911600" y="3752850"/>
          <p14:tracePt t="61827" x="3956050" y="3727450"/>
          <p14:tracePt t="61843" x="3975100" y="3702050"/>
          <p14:tracePt t="61860" x="4006850" y="3689350"/>
          <p14:tracePt t="61877" x="4019550" y="3670300"/>
          <p14:tracePt t="61893" x="4025900" y="3651250"/>
          <p14:tracePt t="61910" x="4025900" y="3644900"/>
          <p14:tracePt t="61927" x="4025900" y="3638550"/>
          <p14:tracePt t="61930" x="4025900" y="3632200"/>
          <p14:tracePt t="61943" x="4019550" y="3619500"/>
          <p14:tracePt t="61960" x="4006850" y="3600450"/>
          <p14:tracePt t="61977" x="3987800" y="3594100"/>
          <p14:tracePt t="61993" x="3975100" y="3581400"/>
          <p14:tracePt t="62010" x="3968750" y="3568700"/>
          <p14:tracePt t="62027" x="3962400" y="3562350"/>
          <p14:tracePt t="62043" x="3956050" y="3562350"/>
          <p14:tracePt t="62060" x="3937000" y="3556000"/>
          <p14:tracePt t="62077" x="3892550" y="3543300"/>
          <p14:tracePt t="62093" x="3829050" y="3543300"/>
          <p14:tracePt t="62110" x="3663950" y="3556000"/>
          <p14:tracePt t="62127" x="3549650" y="3568700"/>
          <p14:tracePt t="62143" x="3479800" y="3575050"/>
          <p14:tracePt t="62160" x="3448050" y="3581400"/>
          <p14:tracePt t="62177" x="3441700" y="3581400"/>
          <p14:tracePt t="62361" x="3435350" y="3581400"/>
          <p14:tracePt t="62375" x="3429000" y="3581400"/>
          <p14:tracePt t="62382" x="3422650" y="3594100"/>
          <p14:tracePt t="62393" x="3416300" y="3594100"/>
          <p14:tracePt t="62410" x="3384550" y="3632200"/>
          <p14:tracePt t="62427" x="3359150" y="3651250"/>
          <p14:tracePt t="62431" x="3352800" y="3670300"/>
          <p14:tracePt t="62443" x="3340100" y="3683000"/>
          <p14:tracePt t="62460" x="3340100" y="3714750"/>
          <p14:tracePt t="62477" x="3340100" y="3740150"/>
          <p14:tracePt t="62494" x="3346450" y="3784600"/>
          <p14:tracePt t="62510" x="3365500" y="3829050"/>
          <p14:tracePt t="62527" x="3403600" y="3879850"/>
          <p14:tracePt t="62543" x="3460750" y="3943350"/>
          <p14:tracePt t="62560" x="3517900" y="3994150"/>
          <p14:tracePt t="62577" x="3670300" y="4083050"/>
          <p14:tracePt t="62594" x="3771900" y="4114800"/>
          <p14:tracePt t="62610" x="3841750" y="4133850"/>
          <p14:tracePt t="62627" x="3911600" y="4133850"/>
          <p14:tracePt t="62643" x="3949700" y="4133850"/>
          <p14:tracePt t="62660" x="3994150" y="4114800"/>
          <p14:tracePt t="62677" x="4025900" y="4089400"/>
          <p14:tracePt t="62693" x="4038600" y="4070350"/>
          <p14:tracePt t="62710" x="4057650" y="4013200"/>
          <p14:tracePt t="62727" x="4064000" y="3981450"/>
          <p14:tracePt t="62743" x="4051300" y="3898900"/>
          <p14:tracePt t="62760" x="4019550" y="3835400"/>
          <p14:tracePt t="62777" x="3981450" y="3771900"/>
          <p14:tracePt t="62794" x="3905250" y="3702050"/>
          <p14:tracePt t="62810" x="3860800" y="3670300"/>
          <p14:tracePt t="62827" x="3771900" y="3638550"/>
          <p14:tracePt t="62843" x="3714750" y="3638550"/>
          <p14:tracePt t="62860" x="3632200" y="3638550"/>
          <p14:tracePt t="62877" x="3536950" y="3638550"/>
          <p14:tracePt t="62893" x="3479800" y="3644900"/>
          <p14:tracePt t="62910" x="3409950" y="3670300"/>
          <p14:tracePt t="62927" x="3365500" y="3683000"/>
          <p14:tracePt t="62943" x="3333750" y="3702050"/>
          <p14:tracePt t="62960" x="3308350" y="3714750"/>
          <p14:tracePt t="62977" x="3302000" y="3721100"/>
          <p14:tracePt t="62993" x="3295650" y="3721100"/>
          <p14:tracePt t="63027" x="3295650" y="3727450"/>
          <p14:tracePt t="63043" x="3295650" y="3740150"/>
          <p14:tracePt t="63060" x="3295650" y="3771900"/>
          <p14:tracePt t="63077" x="3308350" y="3822700"/>
          <p14:tracePt t="63093" x="3327400" y="3860800"/>
          <p14:tracePt t="63110" x="3340100" y="3886200"/>
          <p14:tracePt t="63127" x="3352800" y="3911600"/>
          <p14:tracePt t="63143" x="3365500" y="3924300"/>
          <p14:tracePt t="63160" x="3371850" y="3930650"/>
          <p14:tracePt t="63177" x="3378200" y="3937000"/>
          <p14:tracePt t="63238" x="3378200" y="3943350"/>
          <p14:tracePt t="63488" x="3397250" y="3937000"/>
          <p14:tracePt t="63495" x="3422650" y="3924300"/>
          <p14:tracePt t="63505" x="3448050" y="3905250"/>
          <p14:tracePt t="63527" x="3536950" y="3867150"/>
          <p14:tracePt t="63544" x="3606800" y="3854450"/>
          <p14:tracePt t="63561" x="3695700" y="3848100"/>
          <p14:tracePt t="63610" x="3860800" y="3860800"/>
          <p14:tracePt t="63660" x="3879850" y="3860800"/>
          <p14:tracePt t="63710" x="3860800" y="3841750"/>
          <p14:tracePt t="63727" x="3822700" y="3790950"/>
          <p14:tracePt t="63744" x="3784600" y="3746500"/>
          <p14:tracePt t="63760" x="3752850" y="3702050"/>
          <p14:tracePt t="63777" x="3727450" y="3676650"/>
          <p14:tracePt t="63794" x="3714750" y="3663950"/>
          <p14:tracePt t="63810" x="3683000" y="3644900"/>
          <p14:tracePt t="63827" x="3663950" y="3638550"/>
          <p14:tracePt t="63844" x="3638550" y="3632200"/>
          <p14:tracePt t="63860" x="3625850" y="3632200"/>
          <p14:tracePt t="63878" x="3606800" y="3632200"/>
          <p14:tracePt t="63879" x="3600450" y="3632200"/>
          <p14:tracePt t="63894" x="3587750" y="3625850"/>
          <p14:tracePt t="63910" x="3568700" y="3625850"/>
          <p14:tracePt t="63927" x="3543300" y="3632200"/>
          <p14:tracePt t="63944" x="3530600" y="3651250"/>
          <p14:tracePt t="63960" x="3524250" y="3657600"/>
          <p14:tracePt t="63977" x="3524250" y="3670300"/>
          <p14:tracePt t="64386" x="3498850" y="3683000"/>
          <p14:tracePt t="64393" x="3473450" y="3695700"/>
          <p14:tracePt t="64404" x="3422650" y="3714750"/>
          <p14:tracePt t="64412" x="3390900" y="3733800"/>
          <p14:tracePt t="64430" x="3314700" y="3765550"/>
          <p14:tracePt t="64432" x="3289300" y="3778250"/>
          <p14:tracePt t="64444" x="3251200" y="3810000"/>
          <p14:tracePt t="64463" x="3232150" y="3829050"/>
          <p14:tracePt t="64510" x="3200400" y="3879850"/>
          <p14:tracePt t="64560" x="3213100" y="3943350"/>
          <p14:tracePt t="64610" x="3302000" y="4013200"/>
          <p14:tracePt t="64627" x="3340100" y="4032250"/>
          <p14:tracePt t="64643" x="3422650" y="4044950"/>
          <p14:tracePt t="64660" x="3479800" y="4051300"/>
          <p14:tracePt t="64677" x="3536950" y="4051300"/>
          <p14:tracePt t="64693" x="3606800" y="4044950"/>
          <p14:tracePt t="64710" x="3657600" y="4025900"/>
          <p14:tracePt t="64727" x="3708400" y="4006850"/>
          <p14:tracePt t="64743" x="3740150" y="3994150"/>
          <p14:tracePt t="64760" x="3759200" y="3975100"/>
          <p14:tracePt t="64777" x="3778250" y="3943350"/>
          <p14:tracePt t="64793" x="3784600" y="3924300"/>
          <p14:tracePt t="64810" x="3784600" y="3886200"/>
          <p14:tracePt t="64827" x="3778250" y="3860800"/>
          <p14:tracePt t="64843" x="3759200" y="3841750"/>
          <p14:tracePt t="64860" x="3721100" y="3803650"/>
          <p14:tracePt t="64877" x="3689350" y="3790950"/>
          <p14:tracePt t="64894" x="3657600" y="3771900"/>
          <p14:tracePt t="64910" x="3600450" y="3765550"/>
          <p14:tracePt t="64927" x="3562350" y="3765550"/>
          <p14:tracePt t="64931" x="3549650" y="3765550"/>
          <p14:tracePt t="64943" x="3524250" y="3765550"/>
          <p14:tracePt t="64960" x="3517900" y="3765550"/>
          <p14:tracePt t="64977" x="3511550" y="3765550"/>
          <p14:tracePt t="65048" x="3511550" y="3771900"/>
          <p14:tracePt t="65621" x="3517900" y="3771900"/>
          <p14:tracePt t="65639" x="3530600" y="3771900"/>
          <p14:tracePt t="65645" x="3536950" y="3771900"/>
          <p14:tracePt t="65660" x="3543300" y="3771900"/>
          <p14:tracePt t="65678" x="3549650" y="3778250"/>
          <p14:tracePt t="65694" x="3556000" y="3784600"/>
          <p14:tracePt t="65743" x="3568700" y="3797300"/>
          <p14:tracePt t="65844" x="3492500" y="3829050"/>
          <p14:tracePt t="65860" x="3460750" y="3835400"/>
          <p14:tracePt t="65877" x="3429000" y="3835400"/>
          <p14:tracePt t="65894" x="3409950" y="3835400"/>
          <p14:tracePt t="65910" x="3403600" y="3835400"/>
          <p14:tracePt t="66011" x="3409950" y="3835400"/>
          <p14:tracePt t="66018" x="3416300" y="3829050"/>
          <p14:tracePt t="66027" x="3422650" y="3829050"/>
          <p14:tracePt t="66043" x="3441700" y="3822700"/>
          <p14:tracePt t="66060" x="3486150" y="3803650"/>
          <p14:tracePt t="66077" x="3511550" y="3790950"/>
          <p14:tracePt t="66094" x="3549650" y="3784600"/>
          <p14:tracePt t="66110" x="3594100" y="3771900"/>
          <p14:tracePt t="66127" x="3613150" y="3771900"/>
          <p14:tracePt t="66143" x="3625850" y="3771900"/>
          <p14:tracePt t="66241" x="3619500" y="3771900"/>
          <p14:tracePt t="66249" x="3613150" y="3771900"/>
          <p14:tracePt t="66255" x="3600450" y="3771900"/>
          <p14:tracePt t="66262" x="3581400" y="3778250"/>
          <p14:tracePt t="66278" x="3511550" y="3803650"/>
          <p14:tracePt t="66294" x="3429000" y="3841750"/>
          <p14:tracePt t="66310" x="3270250" y="3924300"/>
          <p14:tracePt t="66327" x="3194050" y="3968750"/>
          <p14:tracePt t="66343" x="3136900" y="4013200"/>
          <p14:tracePt t="66360" x="3105150" y="4038600"/>
          <p14:tracePt t="66377" x="3092450" y="4044950"/>
          <p14:tracePt t="66431" x="3086100" y="4044950"/>
          <p14:tracePt t="66450" x="3086100" y="4038600"/>
          <p14:tracePt t="66470" x="3098800" y="4032250"/>
          <p14:tracePt t="66478" x="3111500" y="4019550"/>
          <p14:tracePt t="66484" x="3130550" y="4013200"/>
          <p14:tracePt t="66493" x="3143250" y="4000500"/>
          <p14:tracePt t="66510" x="3244850" y="3962400"/>
          <p14:tracePt t="66527" x="3435350" y="3886200"/>
          <p14:tracePt t="66543" x="3568700" y="3829050"/>
          <p14:tracePt t="66560" x="3810000" y="3752850"/>
          <p14:tracePt t="66577" x="3994150" y="3683000"/>
          <p14:tracePt t="66594" x="4229100" y="3606800"/>
          <p14:tracePt t="66610" x="4686300" y="3524250"/>
          <p14:tracePt t="66627" x="5029200" y="3492500"/>
          <p14:tracePt t="66644" x="5384800" y="3505200"/>
          <p14:tracePt t="66660" x="5918200" y="3568700"/>
          <p14:tracePt t="66677" x="6172200" y="3619500"/>
          <p14:tracePt t="66694" x="6470650" y="3670300"/>
          <p14:tracePt t="66710" x="6648450" y="3702050"/>
          <p14:tracePt t="66727" x="6800850" y="3708400"/>
          <p14:tracePt t="66743" x="6959600" y="3708400"/>
          <p14:tracePt t="66760" x="7042150" y="3708400"/>
          <p14:tracePt t="66777" x="7124700" y="3708400"/>
          <p14:tracePt t="66793" x="7175500" y="3708400"/>
          <p14:tracePt t="66810" x="7226300" y="3695700"/>
          <p14:tracePt t="66827" x="7277100" y="3683000"/>
          <p14:tracePt t="66844" x="7296150" y="3670300"/>
          <p14:tracePt t="66860" x="7308850" y="3670300"/>
          <p14:tracePt t="67289" x="7327900" y="3670300"/>
          <p14:tracePt t="67299" x="7346950" y="3676650"/>
          <p14:tracePt t="67309" x="7359650" y="3676650"/>
          <p14:tracePt t="67313" x="7372350" y="3676650"/>
          <p14:tracePt t="67328" x="7391400" y="3689350"/>
          <p14:tracePt t="67346" x="7397750" y="3689350"/>
          <p14:tracePt t="67361" x="7404100" y="3689350"/>
          <p14:tracePt t="67410" x="7404100" y="3695700"/>
          <p14:tracePt t="67460" x="7366000" y="3695700"/>
          <p14:tracePt t="67510" x="7067550" y="3708400"/>
          <p14:tracePt t="67527" x="6858000" y="3721100"/>
          <p14:tracePt t="67543" x="6705600" y="3733800"/>
          <p14:tracePt t="67560" x="6489700" y="3771900"/>
          <p14:tracePt t="67577" x="6318250" y="3816350"/>
          <p14:tracePt t="67594" x="6134100" y="3860800"/>
          <p14:tracePt t="67610" x="5905500" y="3930650"/>
          <p14:tracePt t="67627" x="5772150" y="3962400"/>
          <p14:tracePt t="67644" x="5638800" y="4000500"/>
          <p14:tracePt t="67660" x="5588000" y="4013200"/>
          <p14:tracePt t="67677" x="5556250" y="4019550"/>
          <p14:tracePt t="67694" x="5537200" y="4025900"/>
          <p14:tracePt t="67710" x="5530850" y="4025900"/>
          <p14:tracePt t="67744" x="5524500" y="4025900"/>
          <p14:tracePt t="67825" x="5530850" y="4013200"/>
          <p14:tracePt t="67832" x="5537200" y="4000500"/>
          <p14:tracePt t="67839" x="5549900" y="3987800"/>
          <p14:tracePt t="67860" x="5632450" y="3917950"/>
          <p14:tracePt t="67877" x="5727700" y="3860800"/>
          <p14:tracePt t="67894" x="5835650" y="3784600"/>
          <p14:tracePt t="67910" x="6007100" y="3695700"/>
          <p14:tracePt t="67927" x="6146800" y="3663950"/>
          <p14:tracePt t="67930" x="6223000" y="3657600"/>
          <p14:tracePt t="67944" x="6375400" y="3632200"/>
          <p14:tracePt t="67960" x="6515100" y="3632200"/>
          <p14:tracePt t="67977" x="6648450" y="3632200"/>
          <p14:tracePt t="67994" x="6877050" y="3676650"/>
          <p14:tracePt t="68010" x="7010400" y="3708400"/>
          <p14:tracePt t="68027" x="7162800" y="3784600"/>
          <p14:tracePt t="68044" x="7226300" y="3829050"/>
          <p14:tracePt t="68060" x="7258050" y="3854450"/>
          <p14:tracePt t="68077" x="7277100" y="3860800"/>
          <p14:tracePt t="68094" x="7283450" y="3867150"/>
          <p14:tracePt t="68828" x="7226300" y="3873500"/>
          <p14:tracePt t="68834" x="7150100" y="3873500"/>
          <p14:tracePt t="68844" x="7067550" y="3873500"/>
          <p14:tracePt t="68860" x="6896100" y="3892550"/>
          <p14:tracePt t="68878" x="6661150" y="3924300"/>
          <p14:tracePt t="68894" x="6508750" y="3949700"/>
          <p14:tracePt t="68911" x="6369050" y="3975100"/>
          <p14:tracePt t="68960" x="6045200" y="4013200"/>
          <p14:tracePt t="69010" x="5943600" y="4025900"/>
          <p14:tracePt t="69060" x="5905500" y="4025900"/>
          <p14:tracePt t="69077" x="5899150" y="4025900"/>
          <p14:tracePt t="69094" x="5892800" y="4019550"/>
          <p14:tracePt t="69110" x="5880100" y="4019550"/>
          <p14:tracePt t="69127" x="5873750" y="4019550"/>
          <p14:tracePt t="69160" x="5861050" y="4019550"/>
          <p14:tracePt t="69177" x="5854700" y="4019550"/>
          <p14:tracePt t="69210" x="5842000" y="4019550"/>
          <p14:tracePt t="69227" x="5835650" y="4013200"/>
          <p14:tracePt t="69244" x="5829300" y="4013200"/>
          <p14:tracePt t="69260" x="5822950" y="4006850"/>
          <p14:tracePt t="69277" x="5810250" y="4006850"/>
          <p14:tracePt t="69294" x="5803900" y="4000500"/>
          <p14:tracePt t="69559" x="5759450" y="4000500"/>
          <p14:tracePt t="69566" x="5695950" y="4000500"/>
          <p14:tracePt t="69577" x="5626100" y="3994150"/>
          <p14:tracePt t="69596" x="5422900" y="3987800"/>
          <p14:tracePt t="69644" x="5016500" y="3994150"/>
          <p14:tracePt t="69694" x="4857750" y="3981450"/>
          <p14:tracePt t="69744" x="4775200" y="3975100"/>
          <p14:tracePt t="69760" x="4756150" y="3962400"/>
          <p14:tracePt t="69823" x="4749800" y="3962400"/>
          <p14:tracePt t="69859" x="4749800" y="3956050"/>
          <p14:tracePt t="69965" x="4743450" y="3956050"/>
          <p14:tracePt t="70073" x="4756150" y="3949700"/>
          <p14:tracePt t="70078" x="4762500" y="3943350"/>
          <p14:tracePt t="70094" x="4800600" y="3924300"/>
          <p14:tracePt t="70111" x="4845050" y="3898900"/>
          <p14:tracePt t="70127" x="4921250" y="3867150"/>
          <p14:tracePt t="70177" x="5016500" y="3816350"/>
          <p14:tracePt t="70227" x="5118100" y="3759200"/>
          <p14:tracePt t="70277" x="5156200" y="3740150"/>
          <p14:tracePt t="70294" x="5156200" y="3733800"/>
          <p14:tracePt t="70383" x="5156200" y="3740150"/>
          <p14:tracePt t="70404" x="5156200" y="3746500"/>
          <p14:tracePt t="70418" x="5143500" y="3746500"/>
          <p14:tracePt t="70424" x="5118100" y="3765550"/>
          <p14:tracePt t="70432" x="5092700" y="3778250"/>
          <p14:tracePt t="70444" x="5067300" y="3797300"/>
          <p14:tracePt t="70460" x="4940300" y="3854450"/>
          <p14:tracePt t="70477" x="4857750" y="3892550"/>
          <p14:tracePt t="70494" x="4749800" y="3930650"/>
          <p14:tracePt t="70510" x="4711700" y="3937000"/>
          <p14:tracePt t="70527" x="4692650" y="3943350"/>
          <p14:tracePt t="70544" x="4679950" y="3943350"/>
          <p14:tracePt t="70560" x="4673600" y="3943350"/>
          <p14:tracePt t="70633" x="4679950" y="3937000"/>
          <p14:tracePt t="70640" x="4679950" y="3930650"/>
          <p14:tracePt t="70649" x="4686300" y="3930650"/>
          <p14:tracePt t="70661" x="4699000" y="3924300"/>
          <p14:tracePt t="70677" x="4781550" y="3879850"/>
          <p14:tracePt t="70694" x="4883150" y="3822700"/>
          <p14:tracePt t="70710" x="5118100" y="3714750"/>
          <p14:tracePt t="70727" x="5276850" y="3638550"/>
          <p14:tracePt t="70744" x="5441950" y="3549650"/>
          <p14:tracePt t="70760" x="5702300" y="3454400"/>
          <p14:tracePt t="70777" x="5892800" y="3416300"/>
          <p14:tracePt t="70794" x="6178550" y="3390900"/>
          <p14:tracePt t="70810" x="6445250" y="3384550"/>
          <p14:tracePt t="70827" x="6635750" y="3409950"/>
          <p14:tracePt t="70844" x="6877050" y="3467100"/>
          <p14:tracePt t="70860" x="7010400" y="3511550"/>
          <p14:tracePt t="70877" x="7156450" y="3581400"/>
          <p14:tracePt t="70894" x="7232650" y="3625850"/>
          <p14:tracePt t="70910" x="7296150" y="3670300"/>
          <p14:tracePt t="70927" x="7359650" y="3721100"/>
          <p14:tracePt t="70944" x="7397750" y="3740150"/>
          <p14:tracePt t="70960" x="7442200" y="3771900"/>
          <p14:tracePt t="70977" x="7448550" y="3778250"/>
          <p14:tracePt t="70994" x="7461250" y="3784600"/>
          <p14:tracePt t="72577" x="7385050" y="3784600"/>
          <p14:tracePt t="72583" x="7258050" y="3784600"/>
          <p14:tracePt t="72594" x="7099300" y="3771900"/>
          <p14:tracePt t="72612" x="6877050" y="3752850"/>
          <p14:tracePt t="72628" x="6400800" y="3733800"/>
          <p14:tracePt t="72644" x="6134100" y="3740150"/>
          <p14:tracePt t="72662" x="5854700" y="3765550"/>
          <p14:tracePt t="72678" x="5530850" y="3797300"/>
          <p14:tracePt t="72727" x="5010150" y="3905250"/>
          <p14:tracePt t="72777" x="4787900" y="4006850"/>
          <p14:tracePt t="73101" x="4705350" y="4006850"/>
          <p14:tracePt t="73108" x="4622800" y="4013200"/>
          <p14:tracePt t="73115" x="4514850" y="4025900"/>
          <p14:tracePt t="73127" x="4381500" y="4032250"/>
          <p14:tracePt t="73144" x="3917950" y="4089400"/>
          <p14:tracePt t="73160" x="3594100" y="4127500"/>
          <p14:tracePt t="73177" x="3181350" y="4171950"/>
          <p14:tracePt t="73194" x="2959100" y="4210050"/>
          <p14:tracePt t="73211" x="2749550" y="4222750"/>
          <p14:tracePt t="73227" x="2508250" y="4273550"/>
          <p14:tracePt t="73244" x="2400300" y="4298950"/>
          <p14:tracePt t="73260" x="2286000" y="4330700"/>
          <p14:tracePt t="73277" x="2228850" y="4343400"/>
          <p14:tracePt t="73294" x="2190750" y="4349750"/>
          <p14:tracePt t="73311" x="2146300" y="4349750"/>
          <p14:tracePt t="73328" x="2133600" y="4362450"/>
          <p14:tracePt t="73344" x="2114550" y="4368800"/>
          <p14:tracePt t="73361" x="2108200" y="4368800"/>
          <p14:tracePt t="73378" x="2101850" y="4368800"/>
          <p14:tracePt t="73589" x="2139950" y="4394200"/>
          <p14:tracePt t="73597" x="2197100" y="4438650"/>
          <p14:tracePt t="73602" x="2247900" y="4470400"/>
          <p14:tracePt t="73611" x="2298700" y="4508500"/>
          <p14:tracePt t="73627" x="2368550" y="4565650"/>
          <p14:tracePt t="73644" x="2419350" y="4597400"/>
          <p14:tracePt t="73661" x="2425700" y="4610100"/>
          <p14:tracePt t="73678" x="2432050" y="4610100"/>
          <p14:tracePt t="73728" x="2432050" y="4616450"/>
          <p14:tracePt t="73777" x="2425700" y="4616450"/>
          <p14:tracePt t="73783" x="2425700" y="4610100"/>
          <p14:tracePt t="73794" x="2419350" y="4603750"/>
          <p14:tracePt t="73811" x="2374900" y="4565650"/>
          <p14:tracePt t="73827" x="2336800" y="4521200"/>
          <p14:tracePt t="73844" x="2305050" y="4495800"/>
          <p14:tracePt t="73861" x="2279650" y="4470400"/>
          <p14:tracePt t="73877" x="2266950" y="4464050"/>
          <p14:tracePt t="73992" x="2273300" y="4457700"/>
          <p14:tracePt t="74006" x="2286000" y="4457700"/>
          <p14:tracePt t="74015" x="2305050" y="4457700"/>
          <p14:tracePt t="74027" x="2343150" y="4457700"/>
          <p14:tracePt t="74044" x="2400300" y="4464050"/>
          <p14:tracePt t="74061" x="2482850" y="4489450"/>
          <p14:tracePt t="74077" x="2641600" y="4533900"/>
          <p14:tracePt t="74094" x="2762250" y="4565650"/>
          <p14:tracePt t="74111" x="2940050" y="4629150"/>
          <p14:tracePt t="74127" x="3073400" y="4692650"/>
          <p14:tracePt t="74144" x="3194050" y="4737100"/>
          <p14:tracePt t="74161" x="3352800" y="4794250"/>
          <p14:tracePt t="74177" x="3435350" y="4819650"/>
          <p14:tracePt t="74194" x="3581400" y="4838700"/>
          <p14:tracePt t="74211" x="3657600" y="4838700"/>
          <p14:tracePt t="74227" x="3708400" y="4838700"/>
          <p14:tracePt t="74244" x="3771900" y="4832350"/>
          <p14:tracePt t="74261" x="3803650" y="4819650"/>
          <p14:tracePt t="74277" x="3835400" y="4813300"/>
          <p14:tracePt t="74294" x="3860800" y="4800600"/>
          <p14:tracePt t="74311" x="3879850" y="4794250"/>
          <p14:tracePt t="74328" x="3898900" y="4787900"/>
          <p14:tracePt t="74344" x="3905250" y="4787900"/>
          <p14:tracePt t="74361" x="3917950" y="4781550"/>
          <p14:tracePt t="74394" x="3917950" y="4775200"/>
          <p14:tracePt t="74451" x="3911600" y="4775200"/>
          <p14:tracePt t="74459" x="3905250" y="4775200"/>
          <p14:tracePt t="74466" x="3898900" y="4775200"/>
          <p14:tracePt t="74478" x="3886200" y="4775200"/>
          <p14:tracePt t="74494" x="3822700" y="4756150"/>
          <p14:tracePt t="74511" x="3733800" y="4743450"/>
          <p14:tracePt t="74528" x="3619500" y="4724400"/>
          <p14:tracePt t="74544" x="3435350" y="4686300"/>
          <p14:tracePt t="74561" x="3308350" y="4679950"/>
          <p14:tracePt t="74578" x="3086100" y="4667250"/>
          <p14:tracePt t="74594" x="2946400" y="4660900"/>
          <p14:tracePt t="74611" x="2711450" y="4673600"/>
          <p14:tracePt t="74627" x="2527300" y="4699000"/>
          <p14:tracePt t="74644" x="2349500" y="4730750"/>
          <p14:tracePt t="74661" x="2152650" y="4762500"/>
          <p14:tracePt t="74678" x="2063750" y="4762500"/>
          <p14:tracePt t="74694" x="2019300" y="4762500"/>
          <p14:tracePt t="74711" x="1974850" y="4762500"/>
          <p14:tracePt t="74727" x="1962150" y="4756150"/>
          <p14:tracePt t="74744" x="1955800" y="4749800"/>
          <p14:tracePt t="74799" x="1955800" y="4743450"/>
          <p14:tracePt t="74820" x="1962150" y="4730750"/>
          <p14:tracePt t="74828" x="1974850" y="4718050"/>
          <p14:tracePt t="74834" x="1987550" y="4699000"/>
          <p14:tracePt t="74844" x="2000250" y="4692650"/>
          <p14:tracePt t="74862" x="2063750" y="4635500"/>
          <p14:tracePt t="74877" x="2114550" y="4629150"/>
          <p14:tracePt t="74894" x="2146300" y="4629150"/>
          <p14:tracePt t="74911" x="2190750" y="4660900"/>
          <p14:tracePt t="74927" x="2216150" y="4718050"/>
          <p14:tracePt t="74931" x="2222500" y="4762500"/>
          <p14:tracePt t="74944" x="2222500" y="4794250"/>
          <p14:tracePt t="74961" x="2228850" y="4921250"/>
          <p14:tracePt t="74977" x="2228850" y="4997450"/>
          <p14:tracePt t="74994" x="2235200" y="5130800"/>
          <p14:tracePt t="75011" x="2235200" y="5226050"/>
          <p14:tracePt t="75028" x="2241550" y="5295900"/>
          <p14:tracePt t="75044" x="2260600" y="5353050"/>
          <p14:tracePt t="75061" x="2286000" y="5384800"/>
          <p14:tracePt t="75077" x="2343150" y="5410200"/>
          <p14:tracePt t="75094" x="2393950" y="5416550"/>
          <p14:tracePt t="75111" x="2451100" y="5416550"/>
          <p14:tracePt t="75128" x="2571750" y="5353050"/>
          <p14:tracePt t="75144" x="2635250" y="5289550"/>
          <p14:tracePt t="75161" x="2787650" y="5118100"/>
          <p14:tracePt t="75177" x="2895600" y="5010150"/>
          <p14:tracePt t="75194" x="3003550" y="4889500"/>
          <p14:tracePt t="75211" x="3155950" y="4724400"/>
          <p14:tracePt t="75227" x="3276600" y="4616450"/>
          <p14:tracePt t="75244" x="3403600" y="4527550"/>
          <p14:tracePt t="75261" x="3568700" y="4470400"/>
          <p14:tracePt t="75277" x="3657600" y="4470400"/>
          <p14:tracePt t="75294" x="3771900" y="4508500"/>
          <p14:tracePt t="75311" x="3841750" y="4552950"/>
          <p14:tracePt t="75327" x="3879850" y="4597400"/>
          <p14:tracePt t="75344" x="3911600" y="4654550"/>
          <p14:tracePt t="75361" x="3917950" y="4679950"/>
          <p14:tracePt t="75377" x="3924300" y="4705350"/>
          <p14:tracePt t="75394" x="3924300" y="4711700"/>
          <p14:tracePt t="75411" x="3924300" y="4718050"/>
          <p14:tracePt t="75428" x="3917950" y="4718050"/>
          <p14:tracePt t="75719" x="3886200" y="4724400"/>
          <p14:tracePt t="75726" x="3848100" y="4756150"/>
          <p14:tracePt t="75730" x="3803650" y="4787900"/>
          <p14:tracePt t="75761" x="3613150" y="4876800"/>
          <p14:tracePt t="75778" x="3524250" y="4921250"/>
          <p14:tracePt t="75794" x="3492500" y="4933950"/>
          <p14:tracePt t="75844" x="3416300" y="4946650"/>
          <p14:tracePt t="75894" x="3397250" y="4946650"/>
          <p14:tracePt t="75973" x="3397250" y="4933950"/>
          <p14:tracePt t="75981" x="3397250" y="4927600"/>
          <p14:tracePt t="75994" x="3422650" y="4876800"/>
          <p14:tracePt t="76011" x="3467100" y="4800600"/>
          <p14:tracePt t="76028" x="3524250" y="4743450"/>
          <p14:tracePt t="76044" x="3644900" y="4692650"/>
          <p14:tracePt t="76061" x="3733800" y="4686300"/>
          <p14:tracePt t="76077" x="3854450" y="4686300"/>
          <p14:tracePt t="76094" x="3911600" y="4705350"/>
          <p14:tracePt t="76111" x="3949700" y="4724400"/>
          <p14:tracePt t="76128" x="4006850" y="4762500"/>
          <p14:tracePt t="76144" x="4025900" y="4787900"/>
          <p14:tracePt t="76161" x="4064000" y="4819650"/>
          <p14:tracePt t="76177" x="4095750" y="4851400"/>
          <p14:tracePt t="76194" x="4146550" y="4883150"/>
          <p14:tracePt t="76211" x="4210050" y="4927600"/>
          <p14:tracePt t="76228" x="4254500" y="4953000"/>
          <p14:tracePt t="76244" x="4298950" y="4978400"/>
          <p14:tracePt t="76261" x="4311650" y="4978400"/>
          <p14:tracePt t="76278" x="4318000" y="4984750"/>
          <p14:tracePt t="76300" x="4318000" y="4991100"/>
          <p14:tracePt t="76320" x="4311650" y="4997450"/>
          <p14:tracePt t="76328" x="4305300" y="4997450"/>
          <p14:tracePt t="76344" x="4279900" y="4997450"/>
          <p14:tracePt t="76361" x="4203700" y="4991100"/>
          <p14:tracePt t="76377" x="4025900" y="4972050"/>
          <p14:tracePt t="76394" x="3898900" y="4959350"/>
          <p14:tracePt t="76411" x="3790950" y="4933950"/>
          <p14:tracePt t="76428" x="3594100" y="4883150"/>
          <p14:tracePt t="76444" x="3479800" y="4870450"/>
          <p14:tracePt t="76461" x="3378200" y="4851400"/>
          <p14:tracePt t="76477" x="3340100" y="4851400"/>
          <p14:tracePt t="76495" x="3295650" y="4851400"/>
          <p14:tracePt t="76511" x="3251200" y="4864100"/>
          <p14:tracePt t="76528" x="3232150" y="4870450"/>
          <p14:tracePt t="76544" x="3219450" y="4876800"/>
          <p14:tracePt t="76628" x="3232150" y="4876800"/>
          <p14:tracePt t="76634" x="3238500" y="4876800"/>
          <p14:tracePt t="76649" x="3251200" y="4870450"/>
          <p14:tracePt t="76661" x="3263900" y="4857750"/>
          <p14:tracePt t="76678" x="3295650" y="4826000"/>
          <p14:tracePt t="76694" x="3327400" y="4775200"/>
          <p14:tracePt t="76711" x="3371850" y="4692650"/>
          <p14:tracePt t="76728" x="3397250" y="4667250"/>
          <p14:tracePt t="76744" x="3416300" y="4635500"/>
          <p14:tracePt t="76761" x="3441700" y="4603750"/>
          <p14:tracePt t="76778" x="3448050" y="4591050"/>
          <p14:tracePt t="76794" x="3454400" y="4591050"/>
          <p14:tracePt t="76857" x="3448050" y="4591050"/>
          <p14:tracePt t="76871" x="3435350" y="4584700"/>
          <p14:tracePt t="76879" x="3422650" y="4578350"/>
          <p14:tracePt t="76885" x="3409950" y="4572000"/>
          <p14:tracePt t="76894" x="3397250" y="4572000"/>
          <p14:tracePt t="76911" x="3359150" y="4565650"/>
          <p14:tracePt t="76928" x="3302000" y="4565650"/>
          <p14:tracePt t="76944" x="3263900" y="4591050"/>
          <p14:tracePt t="76961" x="3206750" y="4622800"/>
          <p14:tracePt t="76978" x="3124200" y="4724400"/>
          <p14:tracePt t="76994" x="3092450" y="4800600"/>
          <p14:tracePt t="77011" x="3060700" y="4927600"/>
          <p14:tracePt t="77028" x="3054350" y="5003800"/>
          <p14:tracePt t="77044" x="3073400" y="5086350"/>
          <p14:tracePt t="77061" x="3136900" y="5200650"/>
          <p14:tracePt t="77078" x="3219450" y="5327650"/>
          <p14:tracePt t="77094" x="3333750" y="5454650"/>
          <p14:tracePt t="77111" x="3409950" y="5518150"/>
          <p14:tracePt t="77128" x="3511550" y="5562600"/>
          <p14:tracePt t="77144" x="3683000" y="5581650"/>
          <p14:tracePt t="77161" x="3778250" y="5549900"/>
          <p14:tracePt t="77177" x="3873500" y="5448300"/>
          <p14:tracePt t="77194" x="3924300" y="5327650"/>
          <p14:tracePt t="77211" x="3975100" y="5207000"/>
          <p14:tracePt t="77227" x="4038600" y="5035550"/>
          <p14:tracePt t="77244" x="4064000" y="4902200"/>
          <p14:tracePt t="77261" x="4083050" y="4699000"/>
          <p14:tracePt t="77277" x="4070350" y="4578350"/>
          <p14:tracePt t="77295" x="4038600" y="4470400"/>
          <p14:tracePt t="77311" x="3975100" y="4298950"/>
          <p14:tracePt t="77328" x="3924300" y="4216400"/>
          <p14:tracePt t="77344" x="3835400" y="4121150"/>
          <p14:tracePt t="77361" x="3771900" y="4083050"/>
          <p14:tracePt t="77378" x="3702050" y="4070350"/>
          <p14:tracePt t="77394" x="3600450" y="4064000"/>
          <p14:tracePt t="77411" x="3530600" y="4083050"/>
          <p14:tracePt t="77428" x="3441700" y="4140200"/>
          <p14:tracePt t="77444" x="3384550" y="4210050"/>
          <p14:tracePt t="77461" x="3327400" y="4305300"/>
          <p14:tracePt t="77477" x="3276600" y="4413250"/>
          <p14:tracePt t="77494" x="3244850" y="4514850"/>
          <p14:tracePt t="77511" x="3219450" y="4603750"/>
          <p14:tracePt t="77528" x="3213100" y="4711700"/>
          <p14:tracePt t="77544" x="3213100" y="4762500"/>
          <p14:tracePt t="77561" x="3238500" y="4838700"/>
          <p14:tracePt t="77578" x="3270250" y="4870450"/>
          <p14:tracePt t="77595" x="3295650" y="4889500"/>
          <p14:tracePt t="77611" x="3346450" y="4902200"/>
          <p14:tracePt t="77628" x="3384550" y="4908550"/>
          <p14:tracePt t="77644" x="3460750" y="4902200"/>
          <p14:tracePt t="77661" x="3492500" y="4889500"/>
          <p14:tracePt t="77678" x="3536950" y="4864100"/>
          <p14:tracePt t="77695" x="3587750" y="4800600"/>
          <p14:tracePt t="77711" x="3619500" y="4730750"/>
          <p14:tracePt t="77728" x="3644900" y="4603750"/>
          <p14:tracePt t="77744" x="3651250" y="4489450"/>
          <p14:tracePt t="77761" x="3651250" y="4343400"/>
          <p14:tracePt t="77778" x="3625850" y="4083050"/>
          <p14:tracePt t="77794" x="3587750" y="3924300"/>
          <p14:tracePt t="77811" x="3530600" y="3670300"/>
          <p14:tracePt t="77828" x="3479800" y="3549650"/>
          <p14:tracePt t="77844" x="3435350" y="3467100"/>
          <p14:tracePt t="77861" x="3378200" y="3409950"/>
          <p14:tracePt t="77878" x="3340100" y="3384550"/>
          <p14:tracePt t="77894" x="3295650" y="3371850"/>
          <p14:tracePt t="77911" x="3257550" y="3371850"/>
          <p14:tracePt t="77928" x="3181350" y="3409950"/>
          <p14:tracePt t="77931" x="3149600" y="3429000"/>
          <p14:tracePt t="77944" x="3060700" y="3486150"/>
          <p14:tracePt t="77961" x="2984500" y="3556000"/>
          <p14:tracePt t="77978" x="2921000" y="3651250"/>
          <p14:tracePt t="77994" x="2844800" y="3790950"/>
          <p14:tracePt t="78011" x="2813050" y="3905250"/>
          <p14:tracePt t="78028" x="2781300" y="4108450"/>
          <p14:tracePt t="78045" x="2768600" y="4279900"/>
          <p14:tracePt t="78061" x="2768600" y="4457700"/>
          <p14:tracePt t="78078" x="2800350" y="4762500"/>
          <p14:tracePt t="78095" x="2857500" y="4991100"/>
          <p14:tracePt t="78111" x="2978150" y="5391150"/>
          <p14:tracePt t="78128" x="3079750" y="5607050"/>
          <p14:tracePt t="78145" x="3232150" y="5784850"/>
          <p14:tracePt t="78161" x="3429000" y="5975350"/>
          <p14:tracePt t="78178" x="3536950" y="6051550"/>
          <p14:tracePt t="78194" x="3727450" y="6083300"/>
          <p14:tracePt t="78211" x="3860800" y="6038850"/>
          <p14:tracePt t="78228" x="3987800" y="5943600"/>
          <p14:tracePt t="78244" x="4140200" y="5778500"/>
          <p14:tracePt t="78261" x="4235450" y="5638800"/>
          <p14:tracePt t="78278" x="4349750" y="5410200"/>
          <p14:tracePt t="78294" x="4381500" y="5264150"/>
          <p14:tracePt t="78311" x="4381500" y="5099050"/>
          <p14:tracePt t="78328" x="4311650" y="4806950"/>
          <p14:tracePt t="78345" x="4229100" y="4603750"/>
          <p14:tracePt t="78361" x="4095750" y="4324350"/>
          <p14:tracePt t="78378" x="4000500" y="4152900"/>
          <p14:tracePt t="78394" x="3886200" y="4038600"/>
          <p14:tracePt t="78411" x="3714750" y="3917950"/>
          <p14:tracePt t="78428" x="3619500" y="3892550"/>
          <p14:tracePt t="78432" x="3587750" y="3879850"/>
          <p14:tracePt t="78444" x="3517900" y="3867150"/>
          <p14:tracePt t="78461" x="3460750" y="3867150"/>
          <p14:tracePt t="78478" x="3390900" y="3898900"/>
          <p14:tracePt t="78494" x="3276600" y="3962400"/>
          <p14:tracePt t="78511" x="3232150" y="4013200"/>
          <p14:tracePt t="78528" x="3206750" y="4108450"/>
          <p14:tracePt t="78544" x="3206750" y="4146550"/>
          <p14:tracePt t="78832" x="3175000" y="4178300"/>
          <p14:tracePt t="78839" x="3136900" y="4216400"/>
          <p14:tracePt t="78846" x="3098800" y="4254500"/>
          <p14:tracePt t="78861" x="3009900" y="4324350"/>
          <p14:tracePt t="78878" x="2940050" y="4400550"/>
          <p14:tracePt t="78895" x="2857500" y="4527550"/>
          <p14:tracePt t="78911" x="2813050" y="4610100"/>
          <p14:tracePt t="78928" x="2787650" y="4718050"/>
          <p14:tracePt t="78944" x="2787650" y="4851400"/>
          <p14:tracePt t="78995" x="2965450" y="5073650"/>
          <p14:tracePt t="79044" x="3454400" y="5257800"/>
          <p14:tracePt t="79094" x="3816350" y="5137150"/>
          <p14:tracePt t="79111" x="3905250" y="5010150"/>
          <p14:tracePt t="79128" x="3949700" y="4940300"/>
          <p14:tracePt t="79144" x="4000500" y="4781550"/>
          <p14:tracePt t="79161" x="4013200" y="4641850"/>
          <p14:tracePt t="79178" x="4000500" y="4502150"/>
          <p14:tracePt t="79195" x="3911600" y="4260850"/>
          <p14:tracePt t="79211" x="3822700" y="4095750"/>
          <p14:tracePt t="79228" x="3740150" y="3956050"/>
          <p14:tracePt t="79244" x="3625850" y="3803650"/>
          <p14:tracePt t="79261" x="3536950" y="3714750"/>
          <p14:tracePt t="79278" x="3416300" y="3613150"/>
          <p14:tracePt t="79294" x="3340100" y="3575050"/>
          <p14:tracePt t="79311" x="3270250" y="3562350"/>
          <p14:tracePt t="79328" x="3181350" y="3606800"/>
          <p14:tracePt t="79345" x="3111500" y="3683000"/>
          <p14:tracePt t="79361" x="3016250" y="3867150"/>
          <p14:tracePt t="79378" x="2959100" y="4057650"/>
          <p14:tracePt t="79395" x="2927350" y="4248150"/>
          <p14:tracePt t="79411" x="2921000" y="4603750"/>
          <p14:tracePt t="79428" x="2946400" y="4794250"/>
          <p14:tracePt t="79432" x="2965450" y="4876800"/>
          <p14:tracePt t="79444" x="3035300" y="5054600"/>
          <p14:tracePt t="79461" x="3111500" y="5238750"/>
          <p14:tracePt t="79478" x="3219450" y="5397500"/>
          <p14:tracePt t="79494" x="3397250" y="5568950"/>
          <p14:tracePt t="79511" x="3524250" y="5645150"/>
          <p14:tracePt t="79528" x="3676650" y="5689600"/>
          <p14:tracePt t="79544" x="3759200" y="5689600"/>
          <p14:tracePt t="79561" x="3841750" y="5645150"/>
          <p14:tracePt t="79578" x="3968750" y="5537200"/>
          <p14:tracePt t="79594" x="4051300" y="5410200"/>
          <p14:tracePt t="79611" x="4108450" y="5232400"/>
          <p14:tracePt t="79628" x="4121150" y="5130800"/>
          <p14:tracePt t="79645" x="4114800" y="5010150"/>
          <p14:tracePt t="79661" x="4044950" y="4781550"/>
          <p14:tracePt t="79678" x="3968750" y="4629150"/>
          <p14:tracePt t="79694" x="3790950" y="4400550"/>
          <p14:tracePt t="79711" x="3670300" y="4260850"/>
          <p14:tracePt t="79729" x="3562350" y="4159250"/>
          <p14:tracePt t="79744" x="3390900" y="4051300"/>
          <p14:tracePt t="79761" x="3289300" y="4013200"/>
          <p14:tracePt t="79778" x="3219450" y="4006850"/>
          <p14:tracePt t="79794" x="3117850" y="4013200"/>
          <p14:tracePt t="79811" x="3067050" y="4038600"/>
          <p14:tracePt t="79828" x="3003550" y="4095750"/>
          <p14:tracePt t="79845" x="2978150" y="4140200"/>
          <p14:tracePt t="79861" x="2952750" y="4235450"/>
          <p14:tracePt t="79878" x="2952750" y="4298950"/>
          <p14:tracePt t="79894" x="2959100" y="4349750"/>
          <p14:tracePt t="79911" x="3003550" y="4457700"/>
          <p14:tracePt t="79928" x="3028950" y="4546600"/>
          <p14:tracePt t="79932" x="3054350" y="4603750"/>
          <p14:tracePt t="79945" x="3079750" y="4648200"/>
          <p14:tracePt t="79961" x="3130550" y="4743450"/>
          <p14:tracePt t="79978" x="3143250" y="4775200"/>
          <p14:tracePt t="79994" x="3162300" y="4806950"/>
          <p14:tracePt t="80011" x="3175000" y="4826000"/>
          <p14:tracePt t="80028" x="3200400" y="4832350"/>
          <p14:tracePt t="80045" x="3232150" y="4845050"/>
          <p14:tracePt t="80061" x="3251200" y="4851400"/>
          <p14:tracePt t="80078" x="3289300" y="4857750"/>
          <p14:tracePt t="80095" x="3308350" y="4857750"/>
          <p14:tracePt t="80111" x="3327400" y="4857750"/>
          <p14:tracePt t="80128" x="3359150" y="4857750"/>
          <p14:tracePt t="80144" x="3378200" y="4857750"/>
          <p14:tracePt t="80161" x="3416300" y="4845050"/>
          <p14:tracePt t="80178" x="3448050" y="4838700"/>
          <p14:tracePt t="80195" x="3486150" y="4832350"/>
          <p14:tracePt t="80211" x="3575050" y="4794250"/>
          <p14:tracePt t="80228" x="3638550" y="4762500"/>
          <p14:tracePt t="80244" x="3695700" y="4692650"/>
          <p14:tracePt t="80261" x="3733800" y="4641850"/>
          <p14:tracePt t="80278" x="3778250" y="4578350"/>
          <p14:tracePt t="80294" x="3816350" y="4457700"/>
          <p14:tracePt t="80311" x="3822700" y="4381500"/>
          <p14:tracePt t="80328" x="3822700" y="4222750"/>
          <p14:tracePt t="80345" x="3790950" y="4108450"/>
          <p14:tracePt t="80361" x="3759200" y="4000500"/>
          <p14:tracePt t="80378" x="3695700" y="3860800"/>
          <p14:tracePt t="80395" x="3638550" y="3771900"/>
          <p14:tracePt t="80411" x="3575050" y="3663950"/>
          <p14:tracePt t="80428" x="3530600" y="3606800"/>
          <p14:tracePt t="80432" x="3511550" y="3587750"/>
          <p14:tracePt t="80445" x="3505200" y="3568700"/>
          <p14:tracePt t="80461" x="3467100" y="3530600"/>
          <p14:tracePt t="80478" x="3454400" y="3517900"/>
          <p14:tracePt t="80495" x="3435350" y="3511550"/>
          <p14:tracePt t="80511" x="3422650" y="3511550"/>
          <p14:tracePt t="80528" x="3416300" y="3511550"/>
          <p14:tracePt t="80545" x="3409950" y="3517900"/>
          <p14:tracePt t="80561" x="3403600" y="3524250"/>
          <p14:tracePt t="80578" x="3390900" y="3543300"/>
          <p14:tracePt t="80594" x="3378200" y="3581400"/>
          <p14:tracePt t="80611" x="3378200" y="3613150"/>
          <p14:tracePt t="80628" x="3378200" y="3657600"/>
          <p14:tracePt t="80644" x="3378200" y="3683000"/>
          <p14:tracePt t="80661" x="3378200" y="3702050"/>
          <p14:tracePt t="80678" x="3397250" y="3721100"/>
          <p14:tracePt t="80694" x="3409950" y="3733800"/>
          <p14:tracePt t="80711" x="3422650" y="3752850"/>
          <p14:tracePt t="80728" x="3441700" y="3771900"/>
          <p14:tracePt t="80744" x="3473450" y="3790950"/>
          <p14:tracePt t="80761" x="3517900" y="3835400"/>
          <p14:tracePt t="80778" x="3556000" y="3873500"/>
          <p14:tracePt t="80794" x="3651250" y="3956050"/>
          <p14:tracePt t="80811" x="3714750" y="4025900"/>
          <p14:tracePt t="80828" x="3778250" y="4083050"/>
          <p14:tracePt t="80845" x="3860800" y="4146550"/>
          <p14:tracePt t="80861" x="3905250" y="4159250"/>
          <p14:tracePt t="80878" x="3949700" y="4165600"/>
          <p14:tracePt t="80895" x="3962400" y="4152900"/>
          <p14:tracePt t="80911" x="3987800" y="4114800"/>
          <p14:tracePt t="80928" x="4000500" y="4032250"/>
          <p14:tracePt t="80944" x="4000500" y="3956050"/>
          <p14:tracePt t="80961" x="3962400" y="3867150"/>
          <p14:tracePt t="80978" x="3886200" y="3746500"/>
          <p14:tracePt t="80995" x="3822700" y="3657600"/>
          <p14:tracePt t="81011" x="3714750" y="3549650"/>
          <p14:tracePt t="81028" x="3657600" y="3498850"/>
          <p14:tracePt t="81045" x="3606800" y="3473450"/>
          <p14:tracePt t="81061" x="3543300" y="3467100"/>
          <p14:tracePt t="81078" x="3498850" y="3486150"/>
          <p14:tracePt t="81094" x="3409950" y="3594100"/>
          <p14:tracePt t="81111" x="3365500" y="3683000"/>
          <p14:tracePt t="81128" x="3308350" y="3790950"/>
          <p14:tracePt t="81144" x="3257550" y="4019550"/>
          <p14:tracePt t="81161" x="3232150" y="4178300"/>
          <p14:tracePt t="81178" x="3232150" y="4451350"/>
          <p14:tracePt t="81195" x="3238500" y="4654550"/>
          <p14:tracePt t="81211" x="3276600" y="4857750"/>
          <p14:tracePt t="81228" x="3378200" y="5187950"/>
          <p14:tracePt t="81245" x="3454400" y="5353050"/>
          <p14:tracePt t="81261" x="3606800" y="5492750"/>
          <p14:tracePt t="81278" x="3708400" y="5543550"/>
          <p14:tracePt t="81295" x="3784600" y="5556250"/>
          <p14:tracePt t="81311" x="3873500" y="5530850"/>
          <p14:tracePt t="81328" x="3917950" y="5499100"/>
          <p14:tracePt t="81344" x="3981450" y="5384800"/>
          <p14:tracePt t="81361" x="4025900" y="5264150"/>
          <p14:tracePt t="81379" x="4051300" y="5143500"/>
          <p14:tracePt t="81394" x="4044950" y="4908550"/>
          <p14:tracePt t="81411" x="4032250" y="4730750"/>
          <p14:tracePt t="81428" x="3949700" y="4438650"/>
          <p14:tracePt t="81445" x="3873500" y="4254500"/>
          <p14:tracePt t="81461" x="3790950" y="4076700"/>
          <p14:tracePt t="81478" x="3663950" y="3879850"/>
          <p14:tracePt t="81495" x="3587750" y="3797300"/>
          <p14:tracePt t="81511" x="3479800" y="3702050"/>
          <p14:tracePt t="81528" x="3422650" y="3663950"/>
          <p14:tracePt t="81545" x="3371850" y="3638550"/>
          <p14:tracePt t="81561" x="3314700" y="3632200"/>
          <p14:tracePt t="81578" x="3289300" y="3632200"/>
          <p14:tracePt t="81594" x="3270250" y="3638550"/>
          <p14:tracePt t="81611" x="3263900" y="3644900"/>
          <p14:tracePt t="81628" x="3263900" y="3657600"/>
          <p14:tracePt t="81645" x="3251200" y="3670300"/>
          <p14:tracePt t="81661" x="3244850" y="3695700"/>
          <p14:tracePt t="81678" x="3244850" y="3721100"/>
          <p14:tracePt t="81695" x="3244850" y="3746500"/>
          <p14:tracePt t="81711" x="3244850" y="3771900"/>
          <p14:tracePt t="81728" x="3263900" y="3816350"/>
          <p14:tracePt t="81744" x="3282950" y="3848100"/>
          <p14:tracePt t="81762" x="3302000" y="3886200"/>
          <p14:tracePt t="81778" x="3333750" y="3943350"/>
          <p14:tracePt t="81794" x="3352800" y="3975100"/>
          <p14:tracePt t="81811" x="3371850" y="3987800"/>
          <p14:tracePt t="81828" x="3378200" y="3987800"/>
          <p14:tracePt t="81845" x="3390900" y="3962400"/>
          <p14:tracePt t="81861" x="3429000" y="3879850"/>
          <p14:tracePt t="81878" x="3467100" y="3784600"/>
          <p14:tracePt t="81894" x="3511550" y="3651250"/>
          <p14:tracePt t="81911" x="3524250" y="3562350"/>
          <p14:tracePt t="81928" x="3530600" y="3473450"/>
          <p14:tracePt t="81931" x="3530600" y="3429000"/>
          <p14:tracePt t="81944" x="3530600" y="3371850"/>
          <p14:tracePt t="81961" x="3511550" y="3308350"/>
          <p14:tracePt t="81978" x="3498850" y="3276600"/>
          <p14:tracePt t="81994" x="3473450" y="3244850"/>
          <p14:tracePt t="82011" x="3454400" y="3232150"/>
          <p14:tracePt t="82028" x="3390900" y="3225800"/>
          <p14:tracePt t="82044" x="3352800" y="3238500"/>
          <p14:tracePt t="82061" x="3206750" y="3333750"/>
          <p14:tracePt t="82078" x="3098800" y="3441700"/>
          <p14:tracePt t="82094" x="3016250" y="3581400"/>
          <p14:tracePt t="82111" x="2908300" y="3803650"/>
          <p14:tracePt t="82128" x="2876550" y="3962400"/>
          <p14:tracePt t="82145" x="2857500" y="4146550"/>
          <p14:tracePt t="82161" x="2857500" y="4425950"/>
          <p14:tracePt t="82178" x="2870200" y="4648200"/>
          <p14:tracePt t="82195" x="2921000" y="4921250"/>
          <p14:tracePt t="82211" x="2984500" y="5073650"/>
          <p14:tracePt t="82228" x="3060700" y="5207000"/>
          <p14:tracePt t="82245" x="3263900" y="5384800"/>
          <p14:tracePt t="82261" x="3409950" y="5467350"/>
          <p14:tracePt t="82278" x="3670300" y="5518150"/>
          <p14:tracePt t="82294" x="3822700" y="5518150"/>
          <p14:tracePt t="82311" x="3943350" y="5480050"/>
          <p14:tracePt t="82328" x="4070350" y="5340350"/>
          <p14:tracePt t="82345" x="4114800" y="5213350"/>
          <p14:tracePt t="82361" x="4127500" y="5010150"/>
          <p14:tracePt t="82378" x="4127500" y="4813300"/>
          <p14:tracePt t="82395" x="4102100" y="4597400"/>
          <p14:tracePt t="82411" x="4032250" y="4311650"/>
          <p14:tracePt t="82428" x="3956050" y="4114800"/>
          <p14:tracePt t="82432" x="3924300" y="4044950"/>
          <p14:tracePt t="82444" x="3848100" y="3930650"/>
          <p14:tracePt t="82461" x="3778250" y="3854450"/>
          <p14:tracePt t="82478" x="3695700" y="3790950"/>
          <p14:tracePt t="82495" x="3575050" y="3721100"/>
          <p14:tracePt t="82511" x="3511550" y="3702050"/>
          <p14:tracePt t="82528" x="3422650" y="3695700"/>
          <p14:tracePt t="82545" x="3371850" y="3702050"/>
          <p14:tracePt t="82561" x="3340100" y="3708400"/>
          <p14:tracePt t="82578" x="3314700" y="3721100"/>
          <p14:tracePt t="82595" x="3314700" y="3727450"/>
          <p14:tracePt t="82660" x="3308350" y="3727450"/>
          <p14:tracePt t="82731" x="3302000" y="3727450"/>
          <p14:tracePt t="82907" x="3295650" y="3721100"/>
          <p14:tracePt t="83232" x="3295650" y="3727450"/>
          <p14:tracePt t="83273" x="3289300" y="3740150"/>
          <p14:tracePt t="83280" x="3282950" y="3752850"/>
          <p14:tracePt t="83290" x="3276600" y="3765550"/>
          <p14:tracePt t="83296" x="3270250" y="3803650"/>
          <p14:tracePt t="83312" x="3238500" y="3892550"/>
          <p14:tracePt t="83361" x="3155950" y="4552950"/>
          <p14:tracePt t="83411" x="3257550" y="5327650"/>
          <p14:tracePt t="83461" x="3549650" y="5568950"/>
          <p14:tracePt t="83478" x="3587750" y="5543550"/>
          <p14:tracePt t="83495" x="3625850" y="5480050"/>
          <p14:tracePt t="83511" x="3727450" y="5302250"/>
          <p14:tracePt t="83528" x="3797300" y="5162550"/>
          <p14:tracePt t="83545" x="3879850" y="4965700"/>
          <p14:tracePt t="83561" x="3930650" y="4819650"/>
          <p14:tracePt t="83578" x="3956050" y="4692650"/>
          <p14:tracePt t="83595" x="3981450" y="4546600"/>
          <p14:tracePt t="83611" x="3994150" y="4476750"/>
          <p14:tracePt t="83628" x="3987800" y="4375150"/>
          <p14:tracePt t="83645" x="3975100" y="4298950"/>
          <p14:tracePt t="83661" x="3937000" y="4222750"/>
          <p14:tracePt t="83678" x="3848100" y="4121150"/>
          <p14:tracePt t="83695" x="3790950" y="4064000"/>
          <p14:tracePt t="83711" x="3733800" y="4019550"/>
          <p14:tracePt t="83728" x="3638550" y="3981450"/>
          <p14:tracePt t="83745" x="3581400" y="3968750"/>
          <p14:tracePt t="83761" x="3492500" y="3968750"/>
          <p14:tracePt t="83778" x="3422650" y="3981450"/>
          <p14:tracePt t="83795" x="3314700" y="4025900"/>
          <p14:tracePt t="83811" x="3257550" y="4064000"/>
          <p14:tracePt t="83828" x="3219450" y="4114800"/>
          <p14:tracePt t="83845" x="3175000" y="4229100"/>
          <p14:tracePt t="83861" x="3162300" y="4318000"/>
          <p14:tracePt t="83878" x="3162300" y="4381500"/>
          <p14:tracePt t="83895" x="3181350" y="4489450"/>
          <p14:tracePt t="83911" x="3213100" y="4559300"/>
          <p14:tracePt t="83928" x="3270250" y="4673600"/>
          <p14:tracePt t="83945" x="3321050" y="4756150"/>
          <p14:tracePt t="83961" x="3371850" y="4813300"/>
          <p14:tracePt t="83978" x="3422650" y="4851400"/>
          <p14:tracePt t="83995" x="3435350" y="4857750"/>
          <p14:tracePt t="84011" x="3441700" y="4864100"/>
          <p14:tracePt t="84048" x="3448050" y="4864100"/>
          <p14:tracePt t="85668" x="3448050" y="4870450"/>
          <p14:tracePt t="86295" x="3441700" y="4870450"/>
          <p14:tracePt t="86309" x="3435350" y="4864100"/>
          <p14:tracePt t="86320" x="3422650" y="4851400"/>
          <p14:tracePt t="86329" x="3409950" y="4845050"/>
          <p14:tracePt t="86345" x="3378200" y="4819650"/>
          <p14:tracePt t="86362" x="3359150" y="4806950"/>
          <p14:tracePt t="86378" x="3346450" y="4787900"/>
          <p14:tracePt t="86395" x="3333750" y="4781550"/>
          <p14:tracePt t="86445" x="3282950" y="4756150"/>
          <p14:tracePt t="86449" x="3270250" y="4749800"/>
          <p14:tracePt t="86495" x="3251200" y="4743450"/>
          <p14:tracePt t="86545" x="3251200" y="4737100"/>
          <p14:tracePt t="86910" x="3225800" y="4711700"/>
          <p14:tracePt t="86917" x="3187700" y="4673600"/>
          <p14:tracePt t="86928" x="3149600" y="4635500"/>
          <p14:tracePt t="86945" x="3054350" y="4552950"/>
          <p14:tracePt t="86995" x="2851150" y="4349750"/>
          <p14:tracePt t="87045" x="2730500" y="4114800"/>
          <p14:tracePt t="87095" x="2660650" y="3867150"/>
          <p14:tracePt t="87112" x="2628900" y="3683000"/>
          <p14:tracePt t="87128" x="2609850" y="3562350"/>
          <p14:tracePt t="87145" x="2584450" y="3441700"/>
          <p14:tracePt t="87161" x="2578100" y="3270250"/>
          <p14:tracePt t="87178" x="2578100" y="3168650"/>
          <p14:tracePt t="87195" x="2597150" y="3009900"/>
          <p14:tracePt t="87211" x="2628900" y="2901950"/>
          <p14:tracePt t="87228" x="2673350" y="2787650"/>
          <p14:tracePt t="87245" x="2749550" y="2628900"/>
          <p14:tracePt t="87262" x="2800350" y="2552700"/>
          <p14:tracePt t="87278" x="2908300" y="2451100"/>
          <p14:tracePt t="87295" x="2971800" y="2400300"/>
          <p14:tracePt t="87311" x="3048000" y="2374900"/>
          <p14:tracePt t="87328" x="3143250" y="2336800"/>
          <p14:tracePt t="87345" x="3200400" y="2336800"/>
          <p14:tracePt t="87361" x="3314700" y="2355850"/>
          <p14:tracePt t="87378" x="3416300" y="2393950"/>
          <p14:tracePt t="87395" x="3498850" y="2451100"/>
          <p14:tracePt t="87412" x="3587750" y="2533650"/>
          <p14:tracePt t="87428" x="3625850" y="2597150"/>
          <p14:tracePt t="87432" x="3632200" y="2635250"/>
          <p14:tracePt t="87445" x="3638550" y="2667000"/>
          <p14:tracePt t="87462" x="3638550" y="2755900"/>
          <p14:tracePt t="87478" x="3632200" y="2819400"/>
          <p14:tracePt t="87495" x="3600450" y="2921000"/>
          <p14:tracePt t="87511" x="3587750" y="2990850"/>
          <p14:tracePt t="87528" x="3549650" y="3054350"/>
          <p14:tracePt t="87545" x="3517900" y="3098800"/>
          <p14:tracePt t="87562" x="3486150" y="3124200"/>
          <p14:tracePt t="87578" x="3441700" y="3149600"/>
          <p14:tracePt t="87595" x="3409950" y="3155950"/>
          <p14:tracePt t="87612" x="3378200" y="3155950"/>
          <p14:tracePt t="87628" x="3340100" y="3149600"/>
          <p14:tracePt t="87645" x="3321050" y="3130550"/>
          <p14:tracePt t="87662" x="3295650" y="3105150"/>
          <p14:tracePt t="87678" x="3276600" y="3092450"/>
          <p14:tracePt t="87695" x="3270250" y="3073400"/>
          <p14:tracePt t="87712" x="3244850" y="3041650"/>
          <p14:tracePt t="87728" x="3225800" y="3009900"/>
          <p14:tracePt t="87745" x="3200400" y="2946400"/>
          <p14:tracePt t="87762" x="3194050" y="2889250"/>
          <p14:tracePt t="87778" x="3187700" y="2844800"/>
          <p14:tracePt t="87795" x="3194050" y="2762250"/>
          <p14:tracePt t="87811" x="3206750" y="2698750"/>
          <p14:tracePt t="87828" x="3244850" y="2628900"/>
          <p14:tracePt t="87845" x="3276600" y="2597150"/>
          <p14:tracePt t="87861" x="3321050" y="2565400"/>
          <p14:tracePt t="87878" x="3390900" y="2527300"/>
          <p14:tracePt t="87895" x="3467100" y="2514600"/>
          <p14:tracePt t="87912" x="3556000" y="2514600"/>
          <p14:tracePt t="87928" x="3708400" y="2552700"/>
          <p14:tracePt t="87945" x="3816350" y="2628900"/>
          <p14:tracePt t="87962" x="4019550" y="2832100"/>
          <p14:tracePt t="87978" x="4133850" y="2978150"/>
          <p14:tracePt t="87995" x="4222750" y="3092450"/>
          <p14:tracePt t="88012" x="4286250" y="3244850"/>
          <p14:tracePt t="88028" x="4292600" y="3302000"/>
          <p14:tracePt t="88045" x="4279900" y="3346450"/>
          <p14:tracePt t="88062" x="4248150" y="3378200"/>
          <p14:tracePt t="88078" x="4191000" y="3416300"/>
          <p14:tracePt t="88095" x="4032250" y="3460750"/>
          <p14:tracePt t="88112" x="3905250" y="3473450"/>
          <p14:tracePt t="88128" x="3702050" y="3473450"/>
          <p14:tracePt t="88145" x="3562350" y="3467100"/>
          <p14:tracePt t="88162" x="3435350" y="3429000"/>
          <p14:tracePt t="88178" x="3282950" y="3352800"/>
          <p14:tracePt t="88195" x="3206750" y="3282950"/>
          <p14:tracePt t="88212" x="3117850" y="3187700"/>
          <p14:tracePt t="88228" x="3067050" y="3124200"/>
          <p14:tracePt t="88245" x="3041650" y="3079750"/>
          <p14:tracePt t="88261" x="3022600" y="2984500"/>
          <p14:tracePt t="88278" x="3016250" y="2914650"/>
          <p14:tracePt t="88295" x="3035300" y="2838450"/>
          <p14:tracePt t="88311" x="3060700" y="2774950"/>
          <p14:tracePt t="88329" x="3105150" y="2717800"/>
          <p14:tracePt t="88345" x="3136900" y="2679700"/>
          <p14:tracePt t="88361" x="3168650" y="2654300"/>
          <p14:tracePt t="88378" x="3213100" y="2635250"/>
          <p14:tracePt t="88395" x="3244850" y="2635250"/>
          <p14:tracePt t="88411" x="3270250" y="2635250"/>
          <p14:tracePt t="88428" x="3302000" y="2641600"/>
          <p14:tracePt t="88445" x="3321050" y="2660650"/>
          <p14:tracePt t="88461" x="3346450" y="2698750"/>
          <p14:tracePt t="88478" x="3359150" y="2730500"/>
          <p14:tracePt t="88495" x="3359150" y="2762250"/>
          <p14:tracePt t="88511" x="3359150" y="2806700"/>
          <p14:tracePt t="88528" x="3340100" y="2825750"/>
          <p14:tracePt t="88545" x="3321050" y="2851150"/>
          <p14:tracePt t="88561" x="3302000" y="2870200"/>
          <p14:tracePt t="88578" x="3295650" y="2870200"/>
          <p14:tracePt t="88595" x="3263900" y="2870200"/>
          <p14:tracePt t="88611" x="3244850" y="2851150"/>
          <p14:tracePt t="88628" x="3225800" y="2832100"/>
          <p14:tracePt t="88645" x="3206750" y="2762250"/>
          <p14:tracePt t="88661" x="3200400" y="2705100"/>
          <p14:tracePt t="88678" x="3200400" y="2616200"/>
          <p14:tracePt t="88695" x="3225800" y="2533650"/>
          <p14:tracePt t="88712" x="3251200" y="2463800"/>
          <p14:tracePt t="88728" x="3308350" y="2374900"/>
          <p14:tracePt t="88745" x="3346450" y="2336800"/>
          <p14:tracePt t="88762" x="3422650" y="2311400"/>
          <p14:tracePt t="88778" x="3479800" y="2305050"/>
          <p14:tracePt t="88795" x="3543300" y="2305050"/>
          <p14:tracePt t="88812" x="3638550" y="2374900"/>
          <p14:tracePt t="88828" x="3689350" y="2444750"/>
          <p14:tracePt t="88845" x="3746500" y="2546350"/>
          <p14:tracePt t="88862" x="3765550" y="2603500"/>
          <p14:tracePt t="88879" x="3765550" y="2654300"/>
          <p14:tracePt t="88895" x="3765550" y="2736850"/>
          <p14:tracePt t="88912" x="3746500" y="2800350"/>
          <p14:tracePt t="88928" x="3683000" y="2927350"/>
          <p14:tracePt t="88945" x="3632200" y="3003550"/>
          <p14:tracePt t="88962" x="3575050" y="3073400"/>
          <p14:tracePt t="88978" x="3454400" y="3149600"/>
          <p14:tracePt t="88995" x="3384550" y="3168650"/>
          <p14:tracePt t="89012" x="3321050" y="3181350"/>
          <p14:tracePt t="89028" x="3251200" y="3175000"/>
          <p14:tracePt t="89045" x="3187700" y="3143250"/>
          <p14:tracePt t="89062" x="3105150" y="3079750"/>
          <p14:tracePt t="89078" x="3054350" y="3022600"/>
          <p14:tracePt t="89095" x="3022600" y="2971800"/>
          <p14:tracePt t="89112" x="3003550" y="2889250"/>
          <p14:tracePt t="89128" x="3003550" y="2832100"/>
          <p14:tracePt t="89145" x="3035300" y="2755900"/>
          <p14:tracePt t="89162" x="3060700" y="2717800"/>
          <p14:tracePt t="89179" x="3092450" y="2673350"/>
          <p14:tracePt t="89195" x="3149600" y="2628900"/>
          <p14:tracePt t="89212" x="3181350" y="2609850"/>
          <p14:tracePt t="89228" x="3251200" y="2584450"/>
          <p14:tracePt t="89245" x="3308350" y="2584450"/>
          <p14:tracePt t="89262" x="3403600" y="2597150"/>
          <p14:tracePt t="89278" x="3549650" y="2660650"/>
          <p14:tracePt t="89295" x="3657600" y="2717800"/>
          <p14:tracePt t="89312" x="3784600" y="2844800"/>
          <p14:tracePt t="89328" x="3848100" y="2933700"/>
          <p14:tracePt t="89345" x="3898900" y="3028950"/>
          <p14:tracePt t="89362" x="3943350" y="3130550"/>
          <p14:tracePt t="89378" x="3956050" y="3181350"/>
          <p14:tracePt t="89395" x="3949700" y="3213100"/>
          <p14:tracePt t="89412" x="3917950" y="3232150"/>
          <p14:tracePt t="89429" x="3886200" y="3263900"/>
          <p14:tracePt t="89432" x="3873500" y="3276600"/>
          <p14:tracePt t="89445" x="3829050" y="3302000"/>
          <p14:tracePt t="89462" x="3784600" y="3333750"/>
          <p14:tracePt t="89479" x="3727450" y="3365500"/>
          <p14:tracePt t="89495" x="3651250" y="3371850"/>
          <p14:tracePt t="89512" x="3600450" y="3371850"/>
          <p14:tracePt t="89528" x="3524250" y="3333750"/>
          <p14:tracePt t="89545" x="3479800" y="3295650"/>
          <p14:tracePt t="89561" x="3409950" y="3225800"/>
          <p14:tracePt t="89578" x="3384550" y="3168650"/>
          <p14:tracePt t="89595" x="3359150" y="3098800"/>
          <p14:tracePt t="89611" x="3352800" y="2971800"/>
          <p14:tracePt t="89628" x="3352800" y="2870200"/>
          <p14:tracePt t="89645" x="3352800" y="2794000"/>
          <p14:tracePt t="89662" x="3371850" y="2724150"/>
          <p14:tracePt t="89678" x="3384550" y="2673350"/>
          <p14:tracePt t="89695" x="3416300" y="2609850"/>
          <p14:tracePt t="89712" x="3448050" y="2565400"/>
          <p14:tracePt t="89728" x="3479800" y="2540000"/>
          <p14:tracePt t="89745" x="3517900" y="2514600"/>
          <p14:tracePt t="89762" x="3549650" y="2501900"/>
          <p14:tracePt t="89778" x="3600450" y="2501900"/>
          <p14:tracePt t="89795" x="3644900" y="2508250"/>
          <p14:tracePt t="89812" x="3695700" y="2546350"/>
          <p14:tracePt t="89828" x="3778250" y="2635250"/>
          <p14:tracePt t="89845" x="3829050" y="2698750"/>
          <p14:tracePt t="89862" x="3898900" y="2794000"/>
          <p14:tracePt t="89878" x="3924300" y="2857500"/>
          <p14:tracePt t="89895" x="3949700" y="2927350"/>
          <p14:tracePt t="89912" x="3956050" y="2997200"/>
          <p14:tracePt t="89928" x="3949700" y="3028950"/>
          <p14:tracePt t="89945" x="3924300" y="3086100"/>
          <p14:tracePt t="89962" x="3898900" y="3117850"/>
          <p14:tracePt t="89978" x="3873500" y="3149600"/>
          <p14:tracePt t="89995" x="3822700" y="3181350"/>
          <p14:tracePt t="90012" x="3797300" y="3187700"/>
          <p14:tracePt t="90028" x="3746500" y="3187700"/>
          <p14:tracePt t="90045" x="3702050" y="3187700"/>
          <p14:tracePt t="90062" x="3670300" y="3175000"/>
          <p14:tracePt t="90078" x="3600450" y="3143250"/>
          <p14:tracePt t="90095" x="3575050" y="3117850"/>
          <p14:tracePt t="90112" x="3536950" y="3092450"/>
          <p14:tracePt t="90128" x="3517900" y="3067050"/>
          <p14:tracePt t="90145" x="3511550" y="3060700"/>
          <p14:tracePt t="90162" x="3498850" y="3028950"/>
          <p14:tracePt t="90178" x="3498850" y="3022600"/>
          <p14:tracePt t="90195" x="3498850" y="3016250"/>
          <p14:tracePt t="90212" x="3492500" y="3003550"/>
          <p14:tracePt t="90228" x="3492500" y="2997200"/>
          <p14:tracePt t="90245" x="3492500" y="2990850"/>
          <p14:tracePt t="90475" x="3492500" y="2984500"/>
          <p14:tracePt t="90483" x="3492500" y="2978150"/>
          <p14:tracePt t="90488" x="3498850" y="2971800"/>
          <p14:tracePt t="90498" x="3505200" y="2959100"/>
          <p14:tracePt t="90512" x="3505200" y="2940050"/>
          <p14:tracePt t="90529" x="3530600" y="2901950"/>
          <p14:tracePt t="90545" x="3549650" y="2882900"/>
          <p14:tracePt t="90562" x="3568700" y="2870200"/>
          <p14:tracePt t="90578" x="3594100" y="2857500"/>
          <p14:tracePt t="90595" x="3625850" y="2838450"/>
          <p14:tracePt t="90612" x="3644900" y="2832100"/>
          <p14:tracePt t="90628" x="3663950" y="2832100"/>
          <p14:tracePt t="90662" x="3670300" y="2832100"/>
          <p14:tracePt t="90683" x="3670300" y="2838450"/>
          <p14:tracePt t="90704" x="3670300" y="2844800"/>
          <p14:tracePt t="90711" x="3663950" y="2851150"/>
          <p14:tracePt t="90728" x="3632200" y="2876550"/>
          <p14:tracePt t="90745" x="3594100" y="2908300"/>
          <p14:tracePt t="90762" x="3517900" y="2971800"/>
          <p14:tracePt t="90779" x="3467100" y="2997200"/>
          <p14:tracePt t="90795" x="3409950" y="3022600"/>
          <p14:tracePt t="90812" x="3384550" y="3022600"/>
          <p14:tracePt t="90829" x="3359150" y="3016250"/>
          <p14:tracePt t="90845" x="3308350" y="2990850"/>
          <p14:tracePt t="90862" x="3276600" y="2971800"/>
          <p14:tracePt t="90878" x="3206750" y="2959100"/>
          <p14:tracePt t="90895" x="3168650" y="2946400"/>
          <p14:tracePt t="90912" x="3143250" y="2933700"/>
          <p14:tracePt t="90928" x="3124200" y="2921000"/>
          <p14:tracePt t="90962" x="3124200" y="2914650"/>
          <p14:tracePt t="90976" x="3117850" y="2908300"/>
          <p14:tracePt t="90989" x="3117850" y="2901950"/>
          <p14:tracePt t="90998" x="3117850" y="2895600"/>
          <p14:tracePt t="91012" x="3149600" y="2870200"/>
          <p14:tracePt t="91028" x="3206750" y="2806700"/>
          <p14:tracePt t="91045" x="3263900" y="2762250"/>
          <p14:tracePt t="91062" x="3333750" y="2705100"/>
          <p14:tracePt t="91079" x="3416300" y="2705100"/>
          <p14:tracePt t="91095" x="3486150" y="2711450"/>
          <p14:tracePt t="91112" x="3575050" y="2743200"/>
          <p14:tracePt t="91128" x="3714750" y="2800350"/>
          <p14:tracePt t="91145" x="3784600" y="2863850"/>
          <p14:tracePt t="91162" x="3810000" y="2895600"/>
          <p14:tracePt t="91178" x="3835400" y="2921000"/>
          <p14:tracePt t="91195" x="3835400" y="2927350"/>
          <p14:tracePt t="91228" x="3790950" y="2952750"/>
          <p14:tracePt t="91245" x="3721100" y="2978150"/>
          <p14:tracePt t="91262" x="3594100" y="3016250"/>
          <p14:tracePt t="91278" x="3492500" y="3035300"/>
          <p14:tracePt t="91295" x="3416300" y="3054350"/>
          <p14:tracePt t="91312" x="3289300" y="3079750"/>
          <p14:tracePt t="91328" x="3213100" y="3079750"/>
          <p14:tracePt t="91345" x="3136900" y="3079750"/>
          <p14:tracePt t="91362" x="3117850" y="3067050"/>
          <p14:tracePt t="91378" x="3105150" y="3054350"/>
          <p14:tracePt t="91395" x="3092450" y="3022600"/>
          <p14:tracePt t="91412" x="3111500" y="2984500"/>
          <p14:tracePt t="91429" x="3168650" y="2933700"/>
          <p14:tracePt t="91434" x="3194050" y="2901950"/>
          <p14:tracePt t="91445" x="3251200" y="2844800"/>
          <p14:tracePt t="91462" x="3295650" y="2806700"/>
          <p14:tracePt t="91478" x="3384550" y="2736850"/>
          <p14:tracePt t="91495" x="3448050" y="2711450"/>
          <p14:tracePt t="91512" x="3556000" y="2686050"/>
          <p14:tracePt t="91528" x="3644900" y="2698750"/>
          <p14:tracePt t="91545" x="3721100" y="2717800"/>
          <p14:tracePt t="91562" x="3797300" y="2762250"/>
          <p14:tracePt t="91578" x="3829050" y="2787650"/>
          <p14:tracePt t="91595" x="3841750" y="2800350"/>
          <p14:tracePt t="91612" x="3848100" y="2806700"/>
          <p14:tracePt t="91629" x="3848100" y="2813050"/>
          <p14:tracePt t="91662" x="3835400" y="2819400"/>
          <p14:tracePt t="91678" x="3803650" y="2838450"/>
          <p14:tracePt t="91695" x="3765550" y="2863850"/>
          <p14:tracePt t="91712" x="3689350" y="2889250"/>
          <p14:tracePt t="91728" x="3613150" y="2921000"/>
          <p14:tracePt t="91745" x="3568700" y="2927350"/>
          <p14:tracePt t="91761" x="3524250" y="2940050"/>
          <p14:tracePt t="91778" x="3505200" y="2946400"/>
          <p14:tracePt t="91795" x="3479800" y="2952750"/>
          <p14:tracePt t="91812" x="3429000" y="2965450"/>
          <p14:tracePt t="91828" x="3384550" y="2984500"/>
          <p14:tracePt t="91845" x="3352800" y="2997200"/>
          <p14:tracePt t="91862" x="3314700" y="3009900"/>
          <p14:tracePt t="91878" x="3295650" y="3009900"/>
          <p14:tracePt t="91895" x="3238500" y="3009900"/>
          <p14:tracePt t="91912" x="3194050" y="3009900"/>
          <p14:tracePt t="91929" x="3149600" y="3009900"/>
          <p14:tracePt t="91932" x="3130550" y="3003550"/>
          <p14:tracePt t="91945" x="3098800" y="3003550"/>
          <p14:tracePt t="91962" x="3079750" y="2997200"/>
          <p14:tracePt t="91978" x="3060700" y="2990850"/>
          <p14:tracePt t="91995" x="3060700" y="2984500"/>
          <p14:tracePt t="92012" x="3048000" y="2971800"/>
          <p14:tracePt t="92028" x="3048000" y="2965450"/>
          <p14:tracePt t="92069" x="3041650" y="2959100"/>
          <p14:tracePt t="92159" x="3041650" y="2952750"/>
          <p14:tracePt t="92167" x="3054350" y="2952750"/>
          <p14:tracePt t="92181" x="3067050" y="2952750"/>
          <p14:tracePt t="92187" x="3079750" y="2952750"/>
          <p14:tracePt t="92195" x="3092450" y="2946400"/>
          <p14:tracePt t="92212" x="3130550" y="2946400"/>
          <p14:tracePt t="92228" x="3162300" y="2940050"/>
          <p14:tracePt t="92245" x="3213100" y="2940050"/>
          <p14:tracePt t="92262" x="3238500" y="2933700"/>
          <p14:tracePt t="92278" x="3302000" y="2908300"/>
          <p14:tracePt t="92295" x="3346450" y="2889250"/>
          <p14:tracePt t="92312" x="3384550" y="2870200"/>
          <p14:tracePt t="92328" x="3448050" y="2844800"/>
          <p14:tracePt t="92345" x="3479800" y="2819400"/>
          <p14:tracePt t="92362" x="3517900" y="2800350"/>
          <p14:tracePt t="92378" x="3524250" y="2794000"/>
          <p14:tracePt t="92395" x="3536950" y="2794000"/>
          <p14:tracePt t="92412" x="3549650" y="2787650"/>
          <p14:tracePt t="92467" x="3556000" y="2787650"/>
          <p14:tracePt t="92494" x="3556000" y="2794000"/>
          <p14:tracePt t="92516" x="3556000" y="2800350"/>
          <p14:tracePt t="92522" x="3549650" y="2806700"/>
          <p14:tracePt t="92535" x="3543300" y="2806700"/>
          <p14:tracePt t="92545" x="3536950" y="2806700"/>
          <p14:tracePt t="92562" x="3530600" y="2806700"/>
          <p14:tracePt t="92578" x="3517900" y="2806700"/>
          <p14:tracePt t="92640" x="3517900" y="2800350"/>
          <p14:tracePt t="92649" x="3517900" y="2794000"/>
          <p14:tracePt t="92653" x="3517900" y="2787650"/>
          <p14:tracePt t="92662" x="3530600" y="2774950"/>
          <p14:tracePt t="92678" x="3549650" y="2730500"/>
          <p14:tracePt t="92695" x="3594100" y="2673350"/>
          <p14:tracePt t="92712" x="3644900" y="2628900"/>
          <p14:tracePt t="92728" x="3689350" y="2603500"/>
          <p14:tracePt t="92745" x="3740150" y="2584450"/>
          <p14:tracePt t="92762" x="3759200" y="2578100"/>
          <p14:tracePt t="92778" x="3790950" y="2578100"/>
          <p14:tracePt t="92795" x="3803650" y="2590800"/>
          <p14:tracePt t="92812" x="3810000" y="2616200"/>
          <p14:tracePt t="92829" x="3816350" y="2654300"/>
          <p14:tracePt t="92845" x="3810000" y="2698750"/>
          <p14:tracePt t="92862" x="3771900" y="2768600"/>
          <p14:tracePt t="92878" x="3727450" y="2825750"/>
          <p14:tracePt t="92895" x="3644900" y="2882900"/>
          <p14:tracePt t="92912" x="3556000" y="2940050"/>
          <p14:tracePt t="92928" x="3524250" y="2959100"/>
          <p14:tracePt t="92945" x="3492500" y="2959100"/>
          <p14:tracePt t="92962" x="3460750" y="2946400"/>
          <p14:tracePt t="92978" x="3435350" y="2921000"/>
          <p14:tracePt t="92995" x="3384550" y="2863850"/>
          <p14:tracePt t="93012" x="3365500" y="2825750"/>
          <p14:tracePt t="93029" x="3346450" y="2781300"/>
          <p14:tracePt t="93045" x="3333750" y="2711450"/>
          <p14:tracePt t="93062" x="3333750" y="2660650"/>
          <p14:tracePt t="93078" x="3346450" y="2597150"/>
          <p14:tracePt t="93095" x="3359150" y="2565400"/>
          <p14:tracePt t="93112" x="3384550" y="2540000"/>
          <p14:tracePt t="93128" x="3416300" y="2508250"/>
          <p14:tracePt t="93145" x="3441700" y="2495550"/>
          <p14:tracePt t="93162" x="3505200" y="2482850"/>
          <p14:tracePt t="93178" x="3581400" y="2482850"/>
          <p14:tracePt t="93195" x="3670300" y="2489200"/>
          <p14:tracePt t="93212" x="3784600" y="2540000"/>
          <p14:tracePt t="93229" x="3848100" y="2584450"/>
          <p14:tracePt t="93245" x="3886200" y="2622550"/>
          <p14:tracePt t="93262" x="3924300" y="2686050"/>
          <p14:tracePt t="93278" x="3930650" y="2717800"/>
          <p14:tracePt t="93295" x="3930650" y="2749550"/>
          <p14:tracePt t="93312" x="3930650" y="2774950"/>
          <p14:tracePt t="93328" x="3905250" y="2813050"/>
          <p14:tracePt t="93345" x="3879850" y="2844800"/>
          <p14:tracePt t="93362" x="3848100" y="2882900"/>
          <p14:tracePt t="93378" x="3822700" y="2908300"/>
          <p14:tracePt t="93395" x="3810000" y="2921000"/>
          <p14:tracePt t="93429" x="3790950" y="2927350"/>
          <p14:tracePt t="93445" x="3759200" y="2927350"/>
          <p14:tracePt t="93462" x="3670300" y="2933700"/>
          <p14:tracePt t="93479" x="3613150" y="2933700"/>
          <p14:tracePt t="93495" x="3562350" y="2933700"/>
          <p14:tracePt t="93512" x="3498850" y="2921000"/>
          <p14:tracePt t="93529" x="3460750" y="2914650"/>
          <p14:tracePt t="93545" x="3409950" y="2901950"/>
          <p14:tracePt t="93562" x="3371850" y="2882900"/>
          <p14:tracePt t="93579" x="3340100" y="2876550"/>
          <p14:tracePt t="93595" x="3308350" y="2851150"/>
          <p14:tracePt t="93612" x="3289300" y="2838450"/>
          <p14:tracePt t="93629" x="3276600" y="2813050"/>
          <p14:tracePt t="93645" x="3270250" y="2800350"/>
          <p14:tracePt t="93662" x="3270250" y="2774950"/>
          <p14:tracePt t="93679" x="3282950" y="2724150"/>
          <p14:tracePt t="93696" x="3314700" y="2667000"/>
          <p14:tracePt t="93712" x="3384550" y="2578100"/>
          <p14:tracePt t="93729" x="3435350" y="2540000"/>
          <p14:tracePt t="93745" x="3467100" y="2514600"/>
          <p14:tracePt t="93762" x="3530600" y="2489200"/>
          <p14:tracePt t="93778" x="3575050" y="2482850"/>
          <p14:tracePt t="93795" x="3663950" y="2514600"/>
          <p14:tracePt t="93812" x="3771900" y="2559050"/>
          <p14:tracePt t="93829" x="3854450" y="2641600"/>
          <p14:tracePt t="93845" x="3968750" y="2794000"/>
          <p14:tracePt t="93862" x="4019550" y="2889250"/>
          <p14:tracePt t="93878" x="4044950" y="2990850"/>
          <p14:tracePt t="93895" x="4051300" y="3041650"/>
          <p14:tracePt t="93912" x="4051300" y="3086100"/>
          <p14:tracePt t="93928" x="4044950" y="3168650"/>
          <p14:tracePt t="93945" x="4025900" y="3238500"/>
          <p14:tracePt t="93962" x="3981450" y="3314700"/>
          <p14:tracePt t="93978" x="3949700" y="3359150"/>
          <p14:tracePt t="93995" x="3911600" y="3390900"/>
          <p14:tracePt t="94012" x="3854450" y="3416300"/>
          <p14:tracePt t="94028" x="3803650" y="3429000"/>
          <p14:tracePt t="94045" x="3765550" y="3435350"/>
          <p14:tracePt t="94062" x="3714750" y="3435350"/>
          <p14:tracePt t="94078" x="3695700" y="3422650"/>
          <p14:tracePt t="94095" x="3670300" y="3416300"/>
          <p14:tracePt t="94112" x="3657600" y="3409950"/>
          <p14:tracePt t="94129" x="3651250" y="3403600"/>
          <p14:tracePt t="94145" x="3638550" y="3403600"/>
          <p14:tracePt t="94871" x="3613150" y="3365500"/>
          <p14:tracePt t="94878" x="3575050" y="3314700"/>
          <p14:tracePt t="94888" x="3524250" y="3270250"/>
          <p14:tracePt t="94896" x="3486150" y="3225800"/>
          <p14:tracePt t="94913" x="3378200" y="3136900"/>
          <p14:tracePt t="94929" x="3232150" y="3016250"/>
          <p14:tracePt t="94945" x="3143250" y="2946400"/>
          <p14:tracePt t="94995" x="2901950" y="2711450"/>
          <p14:tracePt t="95045" x="2863850" y="2489200"/>
          <p14:tracePt t="95095" x="2965450" y="2343150"/>
          <p14:tracePt t="95112" x="2990850" y="2305050"/>
          <p14:tracePt t="95128" x="3041650" y="2273300"/>
          <p14:tracePt t="95145" x="3067050" y="2235200"/>
          <p14:tracePt t="95162" x="3105150" y="2216150"/>
          <p14:tracePt t="95179" x="3162300" y="2184400"/>
          <p14:tracePt t="95195" x="3219450" y="2171700"/>
          <p14:tracePt t="95212" x="3333750" y="2184400"/>
          <p14:tracePt t="95229" x="3409950" y="2228850"/>
          <p14:tracePt t="95245" x="3473450" y="2279650"/>
          <p14:tracePt t="95262" x="3549650" y="2355850"/>
          <p14:tracePt t="95279" x="3606800" y="2413000"/>
          <p14:tracePt t="95295" x="3676650" y="2482850"/>
          <p14:tracePt t="95312" x="3695700" y="2508250"/>
          <p14:tracePt t="95329" x="3714750" y="2533650"/>
          <p14:tracePt t="95345" x="3721100" y="2565400"/>
          <p14:tracePt t="95362" x="3721100" y="2584450"/>
          <p14:tracePt t="95379" x="3721100" y="2616200"/>
          <p14:tracePt t="95396" x="3702050" y="2660650"/>
          <p14:tracePt t="95412" x="3689350" y="2698750"/>
          <p14:tracePt t="95429" x="3663950" y="2774950"/>
          <p14:tracePt t="95445" x="3644900" y="2813050"/>
          <p14:tracePt t="95462" x="3619500" y="2863850"/>
          <p14:tracePt t="95479" x="3581400" y="2965450"/>
          <p14:tracePt t="95495" x="3543300" y="3016250"/>
          <p14:tracePt t="95512" x="3498850" y="3098800"/>
          <p14:tracePt t="95529" x="3467100" y="3124200"/>
          <p14:tracePt t="95545" x="3429000" y="3149600"/>
          <p14:tracePt t="95562" x="3340100" y="3168650"/>
          <p14:tracePt t="95579" x="3295650" y="3168650"/>
          <p14:tracePt t="95595" x="3238500" y="3155950"/>
          <p14:tracePt t="95612" x="3200400" y="3136900"/>
          <p14:tracePt t="95629" x="3149600" y="3105150"/>
          <p14:tracePt t="95646" x="3092450" y="3009900"/>
          <p14:tracePt t="95662" x="3067050" y="2959100"/>
          <p14:tracePt t="95678" x="3041650" y="2889250"/>
          <p14:tracePt t="95696" x="3035300" y="2844800"/>
          <p14:tracePt t="95712" x="3028950" y="2787650"/>
          <p14:tracePt t="95729" x="3028950" y="2667000"/>
          <p14:tracePt t="95745" x="3041650" y="2578100"/>
          <p14:tracePt t="95762" x="3092450" y="2451100"/>
          <p14:tracePt t="95779" x="3124200" y="2393950"/>
          <p14:tracePt t="95795" x="3155950" y="2349500"/>
          <p14:tracePt t="95812" x="3219450" y="2305050"/>
          <p14:tracePt t="95828" x="3295650" y="2292350"/>
          <p14:tracePt t="95845" x="3416300" y="2279650"/>
          <p14:tracePt t="95862" x="3492500" y="2286000"/>
          <p14:tracePt t="95879" x="3568700" y="2324100"/>
          <p14:tracePt t="95896" x="3689350" y="2400300"/>
          <p14:tracePt t="95912" x="3778250" y="2482850"/>
          <p14:tracePt t="95928" x="3917950" y="2616200"/>
          <p14:tracePt t="95945" x="3975100" y="2692400"/>
          <p14:tracePt t="95962" x="4019550" y="2755900"/>
          <p14:tracePt t="95979" x="4044950" y="2819400"/>
          <p14:tracePt t="95996" x="4051300" y="2857500"/>
          <p14:tracePt t="96012" x="4044950" y="2876550"/>
          <p14:tracePt t="96029" x="4019550" y="2908300"/>
          <p14:tracePt t="96045" x="3994150" y="2927350"/>
          <p14:tracePt t="96062" x="3968750" y="2940050"/>
          <p14:tracePt t="96079" x="3962400" y="2940050"/>
          <p14:tracePt t="96095" x="3949700" y="2940050"/>
          <p14:tracePt t="96112" x="3943350" y="2940050"/>
          <p14:tracePt t="96129" x="3930650" y="2946400"/>
          <p14:tracePt t="96145" x="3924300" y="2959100"/>
        </p14:tracePtLst>
      </p14:laserTraceLst>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p:cNvSpPr>
            <a:spLocks noGrp="1" noChangeArrowheads="1"/>
          </p:cNvSpPr>
          <p:nvPr>
            <p:ph type="title"/>
          </p:nvPr>
        </p:nvSpPr>
        <p:spPr>
          <a:xfrm>
            <a:off x="684213" y="142875"/>
            <a:ext cx="7772400" cy="1198563"/>
          </a:xfrm>
        </p:spPr>
        <p:txBody>
          <a:bodyPr/>
          <a:lstStyle/>
          <a:p>
            <a:pPr rtl="0"/>
            <a:r>
              <a:rPr lang="en-US" altLang="en-US" sz="4000">
                <a:solidFill>
                  <a:schemeClr val="bg1"/>
                </a:solidFill>
                <a:latin typeface="Comic Sans MS" panose="030F0702030302020204" pitchFamily="66" charset="0"/>
              </a:rPr>
              <a:t>Distal determinants of morbidity and mortality</a:t>
            </a:r>
          </a:p>
        </p:txBody>
      </p:sp>
      <p:sp>
        <p:nvSpPr>
          <p:cNvPr id="278531" name="Rectangle 3"/>
          <p:cNvSpPr>
            <a:spLocks noGrp="1" noChangeArrowheads="1"/>
          </p:cNvSpPr>
          <p:nvPr>
            <p:ph type="body" idx="1"/>
          </p:nvPr>
        </p:nvSpPr>
        <p:spPr>
          <a:xfrm>
            <a:off x="114300" y="1441450"/>
            <a:ext cx="8893175" cy="5373688"/>
          </a:xfrm>
          <a:solidFill>
            <a:schemeClr val="bg1"/>
          </a:solidFill>
        </p:spPr>
        <p:txBody>
          <a:bodyPr/>
          <a:lstStyle/>
          <a:p>
            <a:pPr marL="174625" indent="-174625" algn="l" rtl="0"/>
            <a:r>
              <a:rPr lang="en-US" altLang="en-US" sz="3000" b="1">
                <a:latin typeface="Comic Sans MS" panose="030F0702030302020204" pitchFamily="66" charset="0"/>
              </a:rPr>
              <a:t>Socio-economic factors</a:t>
            </a:r>
            <a:r>
              <a:rPr lang="en-US" altLang="en-US" sz="3000">
                <a:latin typeface="Comic Sans MS" panose="030F0702030302020204" pitchFamily="66" charset="0"/>
              </a:rPr>
              <a:t>: personal and household wealth, community development, womens’ education &amp; employment</a:t>
            </a:r>
          </a:p>
          <a:p>
            <a:pPr marL="174625" indent="-174625" algn="l" rtl="0"/>
            <a:r>
              <a:rPr lang="en-US" altLang="en-US" sz="3000" b="1">
                <a:latin typeface="Comic Sans MS" panose="030F0702030302020204" pitchFamily="66" charset="0"/>
              </a:rPr>
              <a:t>Institutional factors</a:t>
            </a:r>
            <a:r>
              <a:rPr lang="en-US" altLang="en-US" sz="3000">
                <a:latin typeface="Comic Sans MS" panose="030F0702030302020204" pitchFamily="66" charset="0"/>
              </a:rPr>
              <a:t>: health systems, health regulations/laws, technological development, environmental interventions</a:t>
            </a:r>
          </a:p>
          <a:p>
            <a:pPr marL="174625" indent="-174625" algn="l" rtl="0"/>
            <a:r>
              <a:rPr lang="en-US" altLang="en-US" sz="3000" b="1">
                <a:latin typeface="Comic Sans MS" panose="030F0702030302020204" pitchFamily="66" charset="0"/>
              </a:rPr>
              <a:t>Cultural factors</a:t>
            </a:r>
            <a:r>
              <a:rPr lang="en-US" altLang="en-US" sz="3000">
                <a:latin typeface="Comic Sans MS" panose="030F0702030302020204" pitchFamily="66" charset="0"/>
              </a:rPr>
              <a:t>: traditional beliefs about illness &amp; health, religious values, role &amp; status of women, etc. </a:t>
            </a:r>
          </a:p>
          <a:p>
            <a:pPr marL="174625" indent="-174625" algn="l" rtl="0"/>
            <a:r>
              <a:rPr lang="en-US" altLang="en-US" sz="3000" b="1">
                <a:latin typeface="Comic Sans MS" panose="030F0702030302020204" pitchFamily="66" charset="0"/>
              </a:rPr>
              <a:t>Broader context</a:t>
            </a:r>
            <a:r>
              <a:rPr lang="en-US" altLang="en-US" sz="3000">
                <a:latin typeface="Comic Sans MS" panose="030F0702030302020204" pitchFamily="66" charset="0"/>
              </a:rPr>
              <a:t>: political economy, transportation and communication systems, etc.</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918827490"/>
      </p:ext>
    </p:extLst>
  </p:cSld>
  <p:clrMapOvr>
    <a:masterClrMapping/>
  </p:clrMapOvr>
  <mc:AlternateContent xmlns:mc="http://schemas.openxmlformats.org/markup-compatibility/2006">
    <mc:Choice xmlns:p14="http://schemas.microsoft.com/office/powerpoint/2010/main" Requires="p14">
      <p:transition spd="slow" p14:dur="2000" advTm="33477"/>
    </mc:Choice>
    <mc:Fallback>
      <p:transition spd="slow" advTm="334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6147" x="3924300" y="2933700"/>
          <p14:tracePt t="6155" x="3924300" y="2901950"/>
          <p14:tracePt t="6165" x="3930650" y="2857500"/>
          <p14:tracePt t="6172" x="3943350" y="2787650"/>
          <p14:tracePt t="6187" x="4013200" y="2622550"/>
          <p14:tracePt t="6204" x="4108450" y="2457450"/>
          <p14:tracePt t="6221" x="4273550" y="2165350"/>
          <p14:tracePt t="6237" x="4381500" y="1974850"/>
          <p14:tracePt t="6287" x="4946650" y="1447800"/>
          <p14:tracePt t="6337" x="5537200" y="1320800"/>
          <p14:tracePt t="6387" x="6032500" y="1568450"/>
          <p14:tracePt t="6403" x="6108700" y="1644650"/>
          <p14:tracePt t="6420" x="6203950" y="1778000"/>
          <p14:tracePt t="6437" x="6254750" y="1905000"/>
          <p14:tracePt t="6453" x="6292850" y="2076450"/>
          <p14:tracePt t="6470" x="6292850" y="2178050"/>
          <p14:tracePt t="6487" x="6292850" y="2241550"/>
          <p14:tracePt t="6503" x="6273800" y="2368550"/>
          <p14:tracePt t="6520" x="6242050" y="2457450"/>
          <p14:tracePt t="6537" x="6172200" y="2578100"/>
          <p14:tracePt t="6553" x="6121400" y="2654300"/>
          <p14:tracePt t="6557" x="6089650" y="2679700"/>
          <p14:tracePt t="6570" x="6064250" y="2711450"/>
          <p14:tracePt t="6587" x="5981700" y="2781300"/>
          <p14:tracePt t="6603" x="5905500" y="2800350"/>
          <p14:tracePt t="6620" x="5816600" y="2825750"/>
          <p14:tracePt t="6637" x="5746750" y="2825750"/>
          <p14:tracePt t="6653" x="5676900" y="2819400"/>
          <p14:tracePt t="6670" x="5588000" y="2800350"/>
          <p14:tracePt t="6687" x="5537200" y="2787650"/>
          <p14:tracePt t="6703" x="5441950" y="2768600"/>
          <p14:tracePt t="6720" x="5403850" y="2743200"/>
          <p14:tracePt t="6737" x="5372100" y="2724150"/>
          <p14:tracePt t="6753" x="5346700" y="2692400"/>
          <p14:tracePt t="6770" x="5334000" y="2679700"/>
          <p14:tracePt t="6787" x="5327650" y="2667000"/>
          <p14:tracePt t="6803" x="5327650" y="2641600"/>
          <p14:tracePt t="6820" x="5340350" y="2616200"/>
          <p14:tracePt t="6837" x="5353050" y="2578100"/>
          <p14:tracePt t="6853" x="5372100" y="2552700"/>
          <p14:tracePt t="6870" x="5391150" y="2540000"/>
          <p14:tracePt t="10501" x="5403850" y="2540000"/>
          <p14:tracePt t="10515" x="5410200" y="2540000"/>
          <p14:tracePt t="10522" x="5416550" y="2540000"/>
          <p14:tracePt t="10537" x="5422900" y="2540000"/>
          <p14:tracePt t="10599" x="5429250" y="2540000"/>
          <p14:tracePt t="10617" x="5435600" y="2533650"/>
          <p14:tracePt t="10623" x="5441950" y="2527300"/>
          <p14:tracePt t="10637" x="5454650" y="2508250"/>
          <p14:tracePt t="10687" x="5562600" y="2336800"/>
          <p14:tracePt t="10737" x="5791200" y="1993900"/>
          <p14:tracePt t="10787" x="6083300" y="1714500"/>
          <p14:tracePt t="10803" x="6159500" y="1708150"/>
          <p14:tracePt t="10820" x="6273800" y="1733550"/>
          <p14:tracePt t="10837" x="6483350" y="1835150"/>
          <p14:tracePt t="10853" x="6623050" y="1917700"/>
          <p14:tracePt t="10870" x="6826250" y="2044700"/>
          <p14:tracePt t="10887" x="6946900" y="2146300"/>
          <p14:tracePt t="10903" x="7035800" y="2247900"/>
          <p14:tracePt t="10920" x="7112000" y="2374900"/>
          <p14:tracePt t="10937" x="7131050" y="2425700"/>
          <p14:tracePt t="10953" x="7131050" y="2476500"/>
          <p14:tracePt t="10970" x="7118350" y="2508250"/>
          <p14:tracePt t="10987" x="7099300" y="2546350"/>
          <p14:tracePt t="11004" x="7004050" y="2622550"/>
          <p14:tracePt t="11020" x="6927850" y="2692400"/>
          <p14:tracePt t="11037" x="6794500" y="2774950"/>
          <p14:tracePt t="11054" x="6661150" y="2825750"/>
          <p14:tracePt t="11070" x="6489700" y="2851150"/>
          <p14:tracePt t="11087" x="6172200" y="2870200"/>
          <p14:tracePt t="11103" x="5892800" y="2876550"/>
          <p14:tracePt t="11120" x="5562600" y="2876550"/>
          <p14:tracePt t="11137" x="5080000" y="2876550"/>
          <p14:tracePt t="11154" x="4889500" y="2870200"/>
          <p14:tracePt t="11170" x="4692650" y="2832100"/>
          <p14:tracePt t="11187" x="4635500" y="2813050"/>
          <p14:tracePt t="11204" x="4597400" y="2794000"/>
          <p14:tracePt t="11220" x="4584700" y="2743200"/>
          <p14:tracePt t="11237" x="4572000" y="2711450"/>
          <p14:tracePt t="11254" x="4572000" y="2698750"/>
          <p14:tracePt t="11551" x="4514850" y="2698750"/>
          <p14:tracePt t="11559" x="4445000" y="2686050"/>
          <p14:tracePt t="11570" x="4375150" y="2673350"/>
          <p14:tracePt t="11587" x="4083050" y="2603500"/>
          <p14:tracePt t="11604" x="3886200" y="2527300"/>
          <p14:tracePt t="11620" x="3708400" y="2425700"/>
          <p14:tracePt t="11637" x="3486150" y="2273300"/>
          <p14:tracePt t="11654" x="3378200" y="2190750"/>
          <p14:tracePt t="11670" x="3282950" y="2076450"/>
          <p14:tracePt t="11687" x="3244850" y="2012950"/>
          <p14:tracePt t="11704" x="3213100" y="1936750"/>
          <p14:tracePt t="11720" x="3194050" y="1816100"/>
          <p14:tracePt t="11737" x="3187700" y="1758950"/>
          <p14:tracePt t="11754" x="3194050" y="1663700"/>
          <p14:tracePt t="11770" x="3213100" y="1587500"/>
          <p14:tracePt t="11787" x="3225800" y="1504950"/>
          <p14:tracePt t="11804" x="3257550" y="1409700"/>
          <p14:tracePt t="11820" x="3257550" y="1384300"/>
          <p14:tracePt t="11837" x="3263900" y="1365250"/>
          <p14:tracePt t="11853" x="3263900" y="1352550"/>
          <p14:tracePt t="12116" x="3263900" y="1365250"/>
          <p14:tracePt t="12122" x="3263900" y="1377950"/>
          <p14:tracePt t="12132" x="3257550" y="1397000"/>
          <p14:tracePt t="12138" x="3257550" y="1422400"/>
          <p14:tracePt t="12187" x="3219450" y="1555750"/>
          <p14:tracePt t="12237" x="3187700" y="1720850"/>
          <p14:tracePt t="12287" x="3155950" y="1905000"/>
          <p14:tracePt t="12304" x="3155950" y="1936750"/>
          <p14:tracePt t="12320" x="3149600" y="1949450"/>
          <p14:tracePt t="12337" x="3149600" y="1962150"/>
          <p14:tracePt t="12353" x="3149600" y="1968500"/>
          <p14:tracePt t="12370" x="3149600" y="1974850"/>
          <p14:tracePt t="12387" x="3143250" y="1993900"/>
          <p14:tracePt t="12404" x="3143250" y="2000250"/>
          <p14:tracePt t="12420" x="3136900" y="2006600"/>
          <p14:tracePt t="12437" x="3136900" y="2019300"/>
          <p14:tracePt t="12453" x="3130550" y="2044700"/>
          <p14:tracePt t="12470" x="3117850" y="2082800"/>
          <p14:tracePt t="12487" x="3111500" y="2108200"/>
          <p14:tracePt t="12503" x="3105150" y="2146300"/>
          <p14:tracePt t="12520" x="3092450" y="2209800"/>
          <p14:tracePt t="12537" x="3079750" y="2247900"/>
          <p14:tracePt t="12553" x="3067050" y="2362200"/>
          <p14:tracePt t="12570" x="3041650" y="2501900"/>
          <p14:tracePt t="12587" x="3016250" y="2673350"/>
          <p14:tracePt t="12603" x="2971800" y="3048000"/>
          <p14:tracePt t="12620" x="2933700" y="3270250"/>
          <p14:tracePt t="12637" x="2914650" y="3524250"/>
          <p14:tracePt t="12653" x="2895600" y="3898900"/>
          <p14:tracePt t="12670" x="2889250" y="4152900"/>
          <p14:tracePt t="12687" x="2870200" y="4451350"/>
          <p14:tracePt t="12703" x="2870200" y="4565650"/>
          <p14:tracePt t="12720" x="2882900" y="4629150"/>
          <p14:tracePt t="12737" x="2889250" y="4660900"/>
          <p14:tracePt t="12754" x="2889250" y="4673600"/>
          <p14:tracePt t="12846" x="2876550" y="4667250"/>
          <p14:tracePt t="12853" x="2870200" y="4654550"/>
          <p14:tracePt t="12860" x="2857500" y="4622800"/>
          <p14:tracePt t="12870" x="2832100" y="4578350"/>
          <p14:tracePt t="12887" x="2800350" y="4381500"/>
          <p14:tracePt t="12903" x="2711450" y="3860800"/>
          <p14:tracePt t="12920" x="2679700" y="3517900"/>
          <p14:tracePt t="12937" x="2654300" y="3028950"/>
          <p14:tracePt t="12954" x="2654300" y="2794000"/>
          <p14:tracePt t="12970" x="2667000" y="2590800"/>
          <p14:tracePt t="12987" x="2698750" y="2343150"/>
          <p14:tracePt t="13004" x="2730500" y="2235200"/>
          <p14:tracePt t="13020" x="2762250" y="2159000"/>
          <p14:tracePt t="13037" x="2800350" y="2082800"/>
          <p14:tracePt t="13054" x="2819400" y="2051050"/>
          <p14:tracePt t="13057" x="2825750" y="2038350"/>
          <p14:tracePt t="13070" x="2832100" y="2025650"/>
          <p14:tracePt t="13087" x="2838450" y="2025650"/>
          <p14:tracePt t="13125" x="2844800" y="2025650"/>
          <p14:tracePt t="13141" x="2844800" y="2032000"/>
          <p14:tracePt t="13154" x="2838450" y="2057400"/>
          <p14:tracePt t="13170" x="2825750" y="2101850"/>
          <p14:tracePt t="13479" x="2813050" y="2152650"/>
          <p14:tracePt t="13487" x="2787650" y="2209800"/>
          <p14:tracePt t="13497" x="2749550" y="2292350"/>
          <p14:tracePt t="13504" x="2724150" y="2381250"/>
          <p14:tracePt t="13554" x="2590800" y="2971800"/>
          <p14:tracePt t="13557" x="2578100" y="3073400"/>
          <p14:tracePt t="13604" x="2527300" y="3778250"/>
          <p14:tracePt t="13654" x="2540000" y="4229100"/>
          <p14:tracePt t="13670" x="2540000" y="4279900"/>
          <p14:tracePt t="13687" x="2540000" y="4324350"/>
          <p14:tracePt t="13704" x="2540000" y="4356100"/>
          <p14:tracePt t="13737" x="2546350" y="4368800"/>
          <p14:tracePt t="13754" x="2546350" y="4375150"/>
          <p14:tracePt t="13891" x="2546350" y="4362450"/>
          <p14:tracePt t="13911" x="2546350" y="4349750"/>
          <p14:tracePt t="13918" x="2540000" y="4330700"/>
          <p14:tracePt t="13925" x="2533650" y="4324350"/>
          <p14:tracePt t="13937" x="2527300" y="4305300"/>
          <p14:tracePt t="13954" x="2508250" y="4254500"/>
          <p14:tracePt t="13970" x="2489200" y="4203700"/>
          <p14:tracePt t="13987" x="2470150" y="4089400"/>
          <p14:tracePt t="14004" x="2457450" y="3981450"/>
          <p14:tracePt t="14020" x="2444750" y="3860800"/>
          <p14:tracePt t="14037" x="2432050" y="3689350"/>
          <p14:tracePt t="14054" x="2425700" y="3587750"/>
          <p14:tracePt t="14058" x="2413000" y="3524250"/>
          <p14:tracePt t="14070" x="2413000" y="3479800"/>
          <p14:tracePt t="14087" x="2406650" y="3340100"/>
          <p14:tracePt t="14104" x="2406650" y="3282950"/>
          <p14:tracePt t="14120" x="2406650" y="3187700"/>
          <p14:tracePt t="14137" x="2406650" y="3117850"/>
          <p14:tracePt t="14154" x="2406650" y="3022600"/>
          <p14:tracePt t="14171" x="2413000" y="2882900"/>
          <p14:tracePt t="14187" x="2425700" y="2794000"/>
          <p14:tracePt t="14204" x="2438400" y="2692400"/>
          <p14:tracePt t="14220" x="2451100" y="2622550"/>
          <p14:tracePt t="14237" x="2463800" y="2552700"/>
          <p14:tracePt t="14254" x="2489200" y="2451100"/>
          <p14:tracePt t="14271" x="2501900" y="2406650"/>
          <p14:tracePt t="14287" x="2533650" y="2355850"/>
          <p14:tracePt t="14304" x="2552700" y="2317750"/>
          <p14:tracePt t="14320" x="2571750" y="2286000"/>
          <p14:tracePt t="14337" x="2622550" y="2228850"/>
          <p14:tracePt t="14354" x="2667000" y="2184400"/>
          <p14:tracePt t="14370" x="2743200" y="2120900"/>
          <p14:tracePt t="14387" x="2787650" y="2089150"/>
          <p14:tracePt t="14404" x="2844800" y="2057400"/>
          <p14:tracePt t="14420" x="2901950" y="2019300"/>
          <p14:tracePt t="14437" x="2940050" y="2006600"/>
          <p14:tracePt t="14454" x="2978150" y="1993900"/>
          <p14:tracePt t="14470" x="3003550" y="1993900"/>
          <p14:tracePt t="14487" x="3022600" y="2006600"/>
          <p14:tracePt t="14504" x="3035300" y="2006600"/>
          <p14:tracePt t="14521" x="3035300" y="2012950"/>
          <p14:tracePt t="14537" x="3035300" y="2019300"/>
          <p14:tracePt t="14570" x="3035300" y="2025650"/>
          <p14:tracePt t="14587" x="3035300" y="2044700"/>
          <p14:tracePt t="14604" x="3022600" y="2076450"/>
          <p14:tracePt t="14620" x="2984500" y="2146300"/>
          <p14:tracePt t="14637" x="2952750" y="2197100"/>
          <p14:tracePt t="14654" x="2914650" y="2235200"/>
          <p14:tracePt t="14670" x="2851150" y="2286000"/>
          <p14:tracePt t="14688" x="2787650" y="2311400"/>
          <p14:tracePt t="14704" x="2717800" y="2330450"/>
          <p14:tracePt t="14720" x="2609850" y="2343150"/>
          <p14:tracePt t="14737" x="2540000" y="2336800"/>
          <p14:tracePt t="14754" x="2457450" y="2317750"/>
          <p14:tracePt t="14770" x="2419350" y="2317750"/>
          <p14:tracePt t="14787" x="2381250" y="2305050"/>
          <p14:tracePt t="14804" x="2343150" y="2292350"/>
          <p14:tracePt t="14820" x="2330450" y="2292350"/>
          <p14:tracePt t="14837" x="2311400" y="2292350"/>
          <p14:tracePt t="14854" x="2292350" y="2286000"/>
          <p14:tracePt t="14887" x="2286000" y="2286000"/>
          <p14:tracePt t="14927" x="2279650" y="2279650"/>
          <p14:tracePt t="15018" x="2286000" y="2279650"/>
          <p14:tracePt t="15041" x="2292350" y="2266950"/>
          <p14:tracePt t="15046" x="2305050" y="2254250"/>
          <p14:tracePt t="15054" x="2317750" y="2247900"/>
          <p14:tracePt t="15070" x="2336800" y="2235200"/>
          <p14:tracePt t="15087" x="2368550" y="2216150"/>
          <p14:tracePt t="15104" x="2400300" y="2197100"/>
          <p14:tracePt t="15121" x="2419350" y="2184400"/>
          <p14:tracePt t="15137" x="2432050" y="2171700"/>
          <p14:tracePt t="15154" x="2451100" y="2159000"/>
          <p14:tracePt t="15170" x="2470150" y="2146300"/>
          <p14:tracePt t="15187" x="2508250" y="2108200"/>
          <p14:tracePt t="15204" x="2546350" y="2082800"/>
          <p14:tracePt t="15220" x="2641600" y="2057400"/>
          <p14:tracePt t="15237" x="2705100" y="2038350"/>
          <p14:tracePt t="15254" x="2794000" y="2012950"/>
          <p14:tracePt t="15270" x="2933700" y="2000250"/>
          <p14:tracePt t="15287" x="3054350" y="2000250"/>
          <p14:tracePt t="15304" x="3244850" y="1993900"/>
          <p14:tracePt t="15320" x="3352800" y="1987550"/>
          <p14:tracePt t="15337" x="3460750" y="1987550"/>
          <p14:tracePt t="15354" x="3606800" y="2006600"/>
          <p14:tracePt t="15370" x="3714750" y="2019300"/>
          <p14:tracePt t="15387" x="3854450" y="2019300"/>
          <p14:tracePt t="15404" x="3930650" y="2019300"/>
          <p14:tracePt t="15421" x="3994150" y="2019300"/>
          <p14:tracePt t="15437" x="4057650" y="2025650"/>
          <p14:tracePt t="15454" x="4089400" y="2025650"/>
          <p14:tracePt t="15470" x="4127500" y="2025650"/>
          <p14:tracePt t="15487" x="4140200" y="2025650"/>
          <p14:tracePt t="15504" x="4152900" y="2025650"/>
          <p14:tracePt t="15537" x="4159250" y="2025650"/>
          <p14:tracePt t="15569" x="4165600" y="2025650"/>
          <p14:tracePt t="16320" x="4146550" y="2025650"/>
          <p14:tracePt t="16327" x="4108450" y="2044700"/>
          <p14:tracePt t="16337" x="4076700" y="2051050"/>
          <p14:tracePt t="16354" x="3987800" y="2063750"/>
          <p14:tracePt t="16371" x="3797300" y="2120900"/>
          <p14:tracePt t="16388" x="3644900" y="2171700"/>
          <p14:tracePt t="16404" x="3371850" y="2266950"/>
          <p14:tracePt t="16422" x="3168650" y="2343150"/>
          <p14:tracePt t="16470" x="2444750" y="2673350"/>
          <p14:tracePt t="16521" x="2000250" y="2914650"/>
          <p14:tracePt t="16570" x="1746250" y="3048000"/>
          <p14:tracePt t="16587" x="1714500" y="3067050"/>
          <p14:tracePt t="16604" x="1695450" y="3086100"/>
          <p14:tracePt t="16621" x="1676400" y="3105150"/>
          <p14:tracePt t="16637" x="1657350" y="3124200"/>
          <p14:tracePt t="16654" x="1631950" y="3168650"/>
          <p14:tracePt t="16671" x="1619250" y="3194050"/>
          <p14:tracePt t="16688" x="1606550" y="3225800"/>
          <p14:tracePt t="16704" x="1587500" y="3289300"/>
          <p14:tracePt t="16720" x="1568450" y="3327400"/>
          <p14:tracePt t="16737" x="1543050" y="3390900"/>
          <p14:tracePt t="16754" x="1530350" y="3448050"/>
          <p14:tracePt t="16770" x="1524000" y="3505200"/>
          <p14:tracePt t="16787" x="1511300" y="3581400"/>
          <p14:tracePt t="16804" x="1504950" y="3638550"/>
          <p14:tracePt t="16820" x="1498600" y="3683000"/>
          <p14:tracePt t="16837" x="1492250" y="3740150"/>
          <p14:tracePt t="16854" x="1492250" y="3771900"/>
          <p14:tracePt t="16870" x="1492250" y="3803650"/>
          <p14:tracePt t="16887" x="1492250" y="3816350"/>
          <p14:tracePt t="16904" x="1492250" y="3822700"/>
          <p14:tracePt t="16920" x="1492250" y="3829050"/>
          <p14:tracePt t="17058" x="1492250" y="3822700"/>
          <p14:tracePt t="17065" x="1498600" y="3822700"/>
          <p14:tracePt t="17078" x="1504950" y="3816350"/>
          <p14:tracePt t="17087" x="1517650" y="3816350"/>
          <p14:tracePt t="17104" x="1536700" y="3803650"/>
          <p14:tracePt t="17120" x="1581150" y="3771900"/>
          <p14:tracePt t="17138" x="1606550" y="3752850"/>
          <p14:tracePt t="17154" x="1638300" y="3727450"/>
          <p14:tracePt t="17170" x="1689100" y="3663950"/>
          <p14:tracePt t="17187" x="1733550" y="3619500"/>
          <p14:tracePt t="17204" x="1847850" y="3511550"/>
          <p14:tracePt t="17221" x="1943100" y="3454400"/>
          <p14:tracePt t="17237" x="2051050" y="3397250"/>
          <p14:tracePt t="17254" x="2190750" y="3327400"/>
          <p14:tracePt t="17271" x="2279650" y="3295650"/>
          <p14:tracePt t="17287" x="2438400" y="3263900"/>
          <p14:tracePt t="17304" x="2552700" y="3257550"/>
          <p14:tracePt t="17320" x="2641600" y="3257550"/>
          <p14:tracePt t="17337" x="2774950" y="3276600"/>
          <p14:tracePt t="17354" x="2863850" y="3302000"/>
          <p14:tracePt t="17370" x="2971800" y="3346450"/>
          <p14:tracePt t="17387" x="3079750" y="3403600"/>
          <p14:tracePt t="17404" x="3155950" y="3448050"/>
          <p14:tracePt t="17420" x="3225800" y="3492500"/>
          <p14:tracePt t="17437" x="3257550" y="3511550"/>
          <p14:tracePt t="17454" x="3289300" y="3543300"/>
          <p14:tracePt t="17471" x="3295650" y="3562350"/>
          <p14:tracePt t="17487" x="3302000" y="3562350"/>
          <p14:tracePt t="17504" x="3308350" y="3575050"/>
          <p14:tracePt t="17537" x="3314700" y="3581400"/>
          <p14:tracePt t="17554" x="3321050" y="3587750"/>
          <p14:tracePt t="17575" x="3327400" y="3594100"/>
          <p14:tracePt t="18110" x="3327400" y="3600450"/>
          <p14:tracePt t="18291" x="3321050" y="3600450"/>
          <p14:tracePt t="18341" x="3308350" y="3600450"/>
          <p14:tracePt t="18345" x="3302000" y="3600450"/>
          <p14:tracePt t="18354" x="3295650" y="3600450"/>
          <p14:tracePt t="18370" x="3270250" y="3594100"/>
          <p14:tracePt t="18387" x="3200400" y="3575050"/>
          <p14:tracePt t="18437" x="2908300" y="3524250"/>
          <p14:tracePt t="18487" x="2451100" y="3543300"/>
          <p14:tracePt t="18537" x="1924050" y="3670300"/>
          <p14:tracePt t="18554" x="1803400" y="3708400"/>
          <p14:tracePt t="18558" x="1758950" y="3727450"/>
          <p14:tracePt t="18571" x="1663700" y="3771900"/>
          <p14:tracePt t="18587" x="1587500" y="3816350"/>
          <p14:tracePt t="18604" x="1498600" y="3873500"/>
          <p14:tracePt t="18621" x="1454150" y="3911600"/>
          <p14:tracePt t="18637" x="1416050" y="3949700"/>
          <p14:tracePt t="18654" x="1371600" y="3994150"/>
          <p14:tracePt t="18671" x="1333500" y="4051300"/>
          <p14:tracePt t="18687" x="1301750" y="4127500"/>
          <p14:tracePt t="18704" x="1276350" y="4178300"/>
          <p14:tracePt t="18720" x="1257300" y="4260850"/>
          <p14:tracePt t="18737" x="1250950" y="4318000"/>
          <p14:tracePt t="18754" x="1244600" y="4368800"/>
          <p14:tracePt t="18771" x="1244600" y="4457700"/>
          <p14:tracePt t="18787" x="1244600" y="4502150"/>
          <p14:tracePt t="18804" x="1244600" y="4540250"/>
          <p14:tracePt t="18820" x="1257300" y="4572000"/>
          <p14:tracePt t="18837" x="1263650" y="4584700"/>
          <p14:tracePt t="18854" x="1282700" y="4603750"/>
          <p14:tracePt t="18871" x="1289050" y="4610100"/>
          <p14:tracePt t="18887" x="1301750" y="4622800"/>
          <p14:tracePt t="18904" x="1314450" y="4635500"/>
          <p14:tracePt t="18921" x="1320800" y="4641850"/>
          <p14:tracePt t="18937" x="1333500" y="4648200"/>
          <p14:tracePt t="18954" x="1346200" y="4654550"/>
          <p14:tracePt t="18987" x="1365250" y="4660900"/>
          <p14:tracePt t="19004" x="1371600" y="4667250"/>
          <p14:tracePt t="19021" x="1384300" y="4667250"/>
          <p14:tracePt t="19037" x="1397000" y="4667250"/>
          <p14:tracePt t="19054" x="1416050" y="4667250"/>
          <p14:tracePt t="19056" x="1422400" y="4667250"/>
          <p14:tracePt t="19070" x="1435100" y="4660900"/>
          <p14:tracePt t="19087" x="1454150" y="4648200"/>
          <p14:tracePt t="19104" x="1498600" y="4622800"/>
          <p14:tracePt t="19120" x="1530350" y="4597400"/>
          <p14:tracePt t="19137" x="1587500" y="4559300"/>
          <p14:tracePt t="19154" x="1708150" y="4464050"/>
          <p14:tracePt t="19170" x="1816100" y="4400550"/>
          <p14:tracePt t="19187" x="1949450" y="4324350"/>
          <p14:tracePt t="19204" x="2000250" y="4292600"/>
          <p14:tracePt t="19220" x="2063750" y="4267200"/>
          <p14:tracePt t="19237" x="2127250" y="4254500"/>
          <p14:tracePt t="19254" x="2165350" y="4254500"/>
          <p14:tracePt t="19271" x="2216150" y="4254500"/>
          <p14:tracePt t="19287" x="2286000" y="4254500"/>
          <p14:tracePt t="19304" x="2317750" y="4260850"/>
          <p14:tracePt t="19321" x="2368550" y="4267200"/>
          <p14:tracePt t="19337" x="2400300" y="4273550"/>
          <p14:tracePt t="19354" x="2419350" y="4279900"/>
          <p14:tracePt t="19371" x="2451100" y="4292600"/>
          <p14:tracePt t="19387" x="2457450" y="4292600"/>
          <p14:tracePt t="19404" x="2470150" y="4292600"/>
          <p14:tracePt t="20327" x="2463800" y="4311650"/>
          <p14:tracePt t="20334" x="2444750" y="4337050"/>
          <p14:tracePt t="20345" x="2413000" y="4387850"/>
          <p14:tracePt t="20355" x="2362200" y="4445000"/>
          <p14:tracePt t="20371" x="2228850" y="4584700"/>
          <p14:tracePt t="20388" x="2139950" y="4711700"/>
          <p14:tracePt t="20404" x="2044700" y="4838700"/>
          <p14:tracePt t="20421" x="1917700" y="5035550"/>
          <p14:tracePt t="20471" x="1670050" y="5372100"/>
          <p14:tracePt t="20521" x="1492250" y="5638800"/>
          <p14:tracePt t="20571" x="1428750" y="5911850"/>
          <p14:tracePt t="20587" x="1422400" y="5975350"/>
          <p14:tracePt t="20604" x="1422400" y="6045200"/>
          <p14:tracePt t="20621" x="1435100" y="6108700"/>
          <p14:tracePt t="20637" x="1441450" y="6153150"/>
          <p14:tracePt t="20654" x="1460500" y="6203950"/>
          <p14:tracePt t="20671" x="1479550" y="6235700"/>
          <p14:tracePt t="20687" x="1504950" y="6267450"/>
          <p14:tracePt t="20704" x="1536700" y="6305550"/>
          <p14:tracePt t="20721" x="1562100" y="6318250"/>
          <p14:tracePt t="20737" x="1593850" y="6330950"/>
          <p14:tracePt t="20754" x="1657350" y="6343650"/>
          <p14:tracePt t="20771" x="1695450" y="6350000"/>
          <p14:tracePt t="20787" x="1733550" y="6356350"/>
          <p14:tracePt t="20804" x="1746250" y="6362700"/>
          <p14:tracePt t="20821" x="1752600" y="6362700"/>
          <p14:tracePt t="20905" x="1752600" y="6369050"/>
          <p14:tracePt t="20926" x="1752600" y="6375400"/>
          <p14:tracePt t="20968" x="1746250" y="6375400"/>
          <p14:tracePt t="20981" x="1739900" y="6381750"/>
          <p14:tracePt t="20990" x="1733550" y="6388100"/>
          <p14:tracePt t="21004" x="1720850" y="6394450"/>
          <p14:tracePt t="21021" x="1714500" y="6400800"/>
          <p14:tracePt t="21037" x="1689100" y="6413500"/>
          <p14:tracePt t="21054" x="1682750" y="6419850"/>
          <p14:tracePt t="21071" x="1663700" y="6426200"/>
          <p14:tracePt t="21087" x="1638300" y="6438900"/>
          <p14:tracePt t="21104" x="1612900" y="6438900"/>
          <p14:tracePt t="21121" x="1593850" y="6451600"/>
          <p14:tracePt t="21137" x="1593850" y="6457950"/>
          <p14:tracePt t="21171" x="1587500" y="6457950"/>
          <p14:tracePt t="21211" x="1593850" y="6438900"/>
          <p14:tracePt t="21218" x="1593850" y="6432550"/>
          <p14:tracePt t="21225" x="1625600" y="6394450"/>
          <p14:tracePt t="21237" x="1657350" y="6350000"/>
          <p14:tracePt t="21254" x="1841500" y="6108700"/>
          <p14:tracePt t="21271" x="2006600" y="5930900"/>
          <p14:tracePt t="21287" x="2444750" y="5537200"/>
          <p14:tracePt t="21304" x="2743200" y="5353050"/>
          <p14:tracePt t="21321" x="3079750" y="5226050"/>
          <p14:tracePt t="21337" x="3575050" y="5137150"/>
          <p14:tracePt t="21354" x="3892550" y="5149850"/>
          <p14:tracePt t="21371" x="4279900" y="5245100"/>
          <p14:tracePt t="21387" x="4540250" y="5359400"/>
          <p14:tracePt t="21404" x="4775200" y="5499100"/>
          <p14:tracePt t="21421" x="4997450" y="5657850"/>
          <p14:tracePt t="21437" x="5105400" y="5746750"/>
          <p14:tracePt t="21454" x="5200650" y="5835650"/>
          <p14:tracePt t="21471" x="5232400" y="5873750"/>
          <p14:tracePt t="21487" x="5245100" y="5899150"/>
          <p14:tracePt t="21504" x="5245100" y="5943600"/>
          <p14:tracePt t="21521" x="5232400" y="5981700"/>
          <p14:tracePt t="21538" x="5213350" y="6000750"/>
          <p14:tracePt t="21554" x="5194300" y="6032500"/>
          <p14:tracePt t="21571" x="5175250" y="6057900"/>
          <p14:tracePt t="21587" x="5149850" y="6070600"/>
          <p14:tracePt t="21604" x="5143500" y="6083300"/>
          <p14:tracePt t="21621" x="5130800" y="6089650"/>
          <p14:tracePt t="21638" x="5118100" y="6102350"/>
          <p14:tracePt t="21654" x="5111750" y="6102350"/>
          <p14:tracePt t="21671" x="5099050" y="6115050"/>
          <p14:tracePt t="21687" x="5080000" y="6121400"/>
          <p14:tracePt t="21704" x="5060950" y="6121400"/>
          <p14:tracePt t="21721" x="5029200" y="6134100"/>
          <p14:tracePt t="21737" x="5003800" y="6140450"/>
          <p14:tracePt t="21754" x="4978400" y="6146800"/>
          <p14:tracePt t="21771" x="4959350" y="6146800"/>
          <p14:tracePt t="21788" x="4940300" y="6146800"/>
          <p14:tracePt t="21804" x="4908550" y="6153150"/>
          <p14:tracePt t="21821" x="4889500" y="6153150"/>
          <p14:tracePt t="21837" x="4870450" y="6153150"/>
          <p14:tracePt t="21854" x="4845050" y="6153150"/>
          <p14:tracePt t="21871" x="4838700" y="6153150"/>
          <p14:tracePt t="21888" x="4819650" y="6153150"/>
          <p14:tracePt t="21904" x="4813300" y="6153150"/>
          <p14:tracePt t="21921" x="4806950" y="6159500"/>
          <p14:tracePt t="21938" x="4787900" y="6159500"/>
          <p14:tracePt t="21954" x="4781550" y="6165850"/>
          <p14:tracePt t="21971" x="4768850" y="6165850"/>
          <p14:tracePt t="21988" x="4762500" y="6165850"/>
          <p14:tracePt t="22004" x="4762500" y="6172200"/>
          <p14:tracePt t="22091" x="4756150" y="6172200"/>
          <p14:tracePt t="22508" x="4749800" y="6178550"/>
          <p14:tracePt t="22513" x="4737100" y="6178550"/>
          <p14:tracePt t="22521" x="4730750" y="6178550"/>
          <p14:tracePt t="22537" x="4692650" y="6184900"/>
          <p14:tracePt t="22555" x="4654550" y="6203950"/>
          <p14:tracePt t="22556" x="4629150" y="6210300"/>
          <p14:tracePt t="22571" x="4559300" y="6223000"/>
          <p14:tracePt t="22588" x="4476750" y="6242050"/>
          <p14:tracePt t="22604" x="4343400" y="6261100"/>
          <p14:tracePt t="22654" x="3873500" y="6311900"/>
          <p14:tracePt t="22704" x="3422650" y="6343650"/>
          <p14:tracePt t="22754" x="3054350" y="6375400"/>
          <p14:tracePt t="22771" x="2908300" y="6394450"/>
          <p14:tracePt t="22788" x="2819400" y="6419850"/>
          <p14:tracePt t="22804" x="2749550" y="6445250"/>
          <p14:tracePt t="22821" x="2673350" y="6477000"/>
          <p14:tracePt t="22838" x="2628900" y="6496050"/>
          <p14:tracePt t="22854" x="2578100" y="6559550"/>
          <p14:tracePt t="22871" x="2527300" y="6616700"/>
          <p14:tracePt t="22888" x="2482850" y="6692900"/>
          <p14:tracePt t="22904" x="2425700" y="6813550"/>
          <p14:tracePt t="22921" x="2387600" y="6851650"/>
          <p14:tracePt t="22938" x="2374900" y="6851650"/>
          <p14:tracePt t="22954" x="2355850" y="6851650"/>
          <p14:tracePt t="22971" x="2349500" y="6851650"/>
          <p14:tracePt t="23098" x="2349500" y="6845300"/>
          <p14:tracePt t="23105" x="2349500" y="6832600"/>
          <p14:tracePt t="23112" x="2349500" y="6813550"/>
          <p14:tracePt t="23121" x="2362200" y="6788150"/>
          <p14:tracePt t="23138" x="2406650" y="6686550"/>
          <p14:tracePt t="23154" x="2508250" y="6483350"/>
          <p14:tracePt t="23171" x="2590800" y="6318250"/>
          <p14:tracePt t="23188" x="2692400" y="6153150"/>
          <p14:tracePt t="23204" x="2857500" y="5924550"/>
          <p14:tracePt t="23221" x="3003550" y="5784850"/>
          <p14:tracePt t="23238" x="3232150" y="5588000"/>
          <p14:tracePt t="23254" x="3390900" y="5467350"/>
          <p14:tracePt t="23271" x="3594100" y="5359400"/>
          <p14:tracePt t="23288" x="3867150" y="5251450"/>
          <p14:tracePt t="23304" x="4038600" y="5226050"/>
          <p14:tracePt t="23321" x="4292600" y="5226050"/>
          <p14:tracePt t="23338" x="4432300" y="5251450"/>
          <p14:tracePt t="23354" x="4559300" y="5308600"/>
          <p14:tracePt t="23371" x="4699000" y="5403850"/>
          <p14:tracePt t="23388" x="4768850" y="5454650"/>
          <p14:tracePt t="23404" x="4813300" y="5505450"/>
          <p14:tracePt t="23421" x="4838700" y="5549900"/>
          <p14:tracePt t="23437" x="4845050" y="5575300"/>
          <p14:tracePt t="23454" x="4845050" y="5594350"/>
          <p14:tracePt t="23471" x="4845050" y="5619750"/>
          <p14:tracePt t="23488" x="4806950" y="5664200"/>
          <p14:tracePt t="23504" x="4768850" y="5695950"/>
          <p14:tracePt t="23521" x="4737100" y="5727700"/>
          <p14:tracePt t="23537" x="4660900" y="5797550"/>
          <p14:tracePt t="23554" x="4572000" y="5854700"/>
          <p14:tracePt t="23558" x="4527550" y="5880100"/>
          <p14:tracePt t="23571" x="4381500" y="5930900"/>
          <p14:tracePt t="23587" x="4222750" y="5969000"/>
          <p14:tracePt t="23604" x="4070350" y="5988050"/>
          <p14:tracePt t="23621" x="3867150" y="5988050"/>
          <p14:tracePt t="23637" x="3721100" y="5937250"/>
          <p14:tracePt t="23654" x="3606800" y="5873750"/>
          <p14:tracePt t="23671" x="3467100" y="5734050"/>
          <p14:tracePt t="23687" x="3403600" y="5619750"/>
          <p14:tracePt t="23704" x="3346450" y="5410200"/>
          <p14:tracePt t="23721" x="3340100" y="5251450"/>
          <p14:tracePt t="23737" x="3340100" y="5124450"/>
          <p14:tracePt t="23754" x="3371850" y="4946650"/>
          <p14:tracePt t="23771" x="3409950" y="4832350"/>
          <p14:tracePt t="23787" x="3492500" y="4673600"/>
          <p14:tracePt t="23804" x="3581400" y="4597400"/>
          <p14:tracePt t="23821" x="3695700" y="4540250"/>
          <p14:tracePt t="23838" x="3892550" y="4489450"/>
          <p14:tracePt t="23854" x="4000500" y="4483100"/>
          <p14:tracePt t="23871" x="4197350" y="4521200"/>
          <p14:tracePt t="23888" x="4311650" y="4572000"/>
          <p14:tracePt t="23904" x="4406900" y="4641850"/>
          <p14:tracePt t="23921" x="4495800" y="4806950"/>
          <p14:tracePt t="23937" x="4527550" y="4908550"/>
          <p14:tracePt t="23954" x="4533900" y="5029200"/>
          <p14:tracePt t="23971" x="4521200" y="5111750"/>
          <p14:tracePt t="23987" x="4476750" y="5219700"/>
          <p14:tracePt t="24004" x="4368800" y="5397500"/>
          <p14:tracePt t="24021" x="4254500" y="5499100"/>
          <p14:tracePt t="24037" x="4127500" y="5568950"/>
          <p14:tracePt t="24054" x="3949700" y="5645150"/>
          <p14:tracePt t="24071" x="3803650" y="5670550"/>
          <p14:tracePt t="24088" x="3594100" y="5670550"/>
          <p14:tracePt t="24104" x="3473450" y="5645150"/>
          <p14:tracePt t="24121" x="3365500" y="5607050"/>
          <p14:tracePt t="24138" x="3219450" y="5518150"/>
          <p14:tracePt t="24154" x="3117850" y="5429250"/>
          <p14:tracePt t="24171" x="2984500" y="5238750"/>
          <p14:tracePt t="24188" x="2914650" y="5099050"/>
          <p14:tracePt t="24204" x="2863850" y="4933950"/>
          <p14:tracePt t="24221" x="2825750" y="4635500"/>
          <p14:tracePt t="24238" x="2832100" y="4419600"/>
          <p14:tracePt t="24254" x="2857500" y="4095750"/>
          <p14:tracePt t="24271" x="2901950" y="3892550"/>
          <p14:tracePt t="24288" x="2965450" y="3695700"/>
          <p14:tracePt t="24304" x="3105150" y="3429000"/>
          <p14:tracePt t="24321" x="3213100" y="3282950"/>
          <p14:tracePt t="24337" x="3352800" y="3124200"/>
          <p14:tracePt t="24354" x="3454400" y="3041650"/>
          <p14:tracePt t="24371" x="3600450" y="2965450"/>
          <p14:tracePt t="24388" x="3848100" y="2940050"/>
          <p14:tracePt t="24404" x="4032250" y="2965450"/>
          <p14:tracePt t="24421" x="4349750" y="3130550"/>
          <p14:tracePt t="24438" x="4578350" y="3308350"/>
          <p14:tracePt t="24455" x="4781550" y="3543300"/>
          <p14:tracePt t="24471" x="5073650" y="3905250"/>
          <p14:tracePt t="24488" x="5200650" y="4171950"/>
          <p14:tracePt t="24504" x="5276850" y="4438650"/>
          <p14:tracePt t="24521" x="5283200" y="4578350"/>
          <p14:tracePt t="24537" x="5257800" y="4686300"/>
          <p14:tracePt t="24554" x="5194300" y="4819650"/>
          <p14:tracePt t="24571" x="5149850" y="4857750"/>
          <p14:tracePt t="24876" x="5092700" y="4883150"/>
          <p14:tracePt t="24883" x="4991100" y="4927600"/>
          <p14:tracePt t="24890" x="4864100" y="4978400"/>
          <p14:tracePt t="24904" x="4514850" y="5092700"/>
          <p14:tracePt t="24921" x="4102100" y="5219700"/>
          <p14:tracePt t="24939" x="3657600" y="5321300"/>
          <p14:tracePt t="24955" x="2990850" y="5435600"/>
          <p14:tracePt t="25004" x="2082800" y="5537200"/>
          <p14:tracePt t="25054" x="1593850" y="5435600"/>
          <p14:tracePt t="25104" x="1206500" y="5041900"/>
          <p14:tracePt t="25121" x="1060450" y="4768850"/>
          <p14:tracePt t="25137" x="977900" y="4559300"/>
          <p14:tracePt t="25154" x="882650" y="4210050"/>
          <p14:tracePt t="25171" x="838200" y="4000500"/>
          <p14:tracePt t="25187" x="800100" y="3771900"/>
          <p14:tracePt t="25204" x="787400" y="3397250"/>
          <p14:tracePt t="25221" x="793750" y="3162300"/>
          <p14:tracePt t="25237" x="812800" y="2940050"/>
          <p14:tracePt t="25254" x="863600" y="2667000"/>
          <p14:tracePt t="25271" x="933450" y="2489200"/>
          <p14:tracePt t="25287" x="1098550" y="2260600"/>
          <p14:tracePt t="25304" x="1225550" y="2120900"/>
          <p14:tracePt t="25321" x="1377950" y="2000250"/>
          <p14:tracePt t="25337" x="1676400" y="1885950"/>
          <p14:tracePt t="25354" x="1879600" y="1854200"/>
          <p14:tracePt t="25371" x="2317750" y="1917700"/>
          <p14:tracePt t="25387" x="2692400" y="2063750"/>
          <p14:tracePt t="25405" x="3111500" y="2286000"/>
          <p14:tracePt t="25421" x="3746500" y="2743200"/>
          <p14:tracePt t="25437" x="4216400" y="3143250"/>
          <p14:tracePt t="25454" x="4832350" y="3803650"/>
          <p14:tracePt t="25471" x="5162550" y="4171950"/>
          <p14:tracePt t="25488" x="5416550" y="4483100"/>
          <p14:tracePt t="25504" x="5638800" y="4813300"/>
          <p14:tracePt t="25521" x="5695950" y="4959350"/>
          <p14:tracePt t="25537" x="5721350" y="5156200"/>
          <p14:tracePt t="25554" x="5683250" y="5264150"/>
          <p14:tracePt t="25558" x="5670550" y="5308600"/>
          <p14:tracePt t="25571" x="5645150" y="5365750"/>
          <p14:tracePt t="25587" x="5556250" y="5492750"/>
          <p14:tracePt t="25604" x="5480050" y="5581650"/>
          <p14:tracePt t="25621" x="5340350" y="5734050"/>
          <p14:tracePt t="25637" x="5245100" y="5822950"/>
          <p14:tracePt t="25654" x="5143500" y="5924550"/>
          <p14:tracePt t="25671" x="4959350" y="6038850"/>
          <p14:tracePt t="25688" x="4806950" y="6121400"/>
          <p14:tracePt t="25704" x="4572000" y="6216650"/>
          <p14:tracePt t="25721" x="4413250" y="6254750"/>
          <p14:tracePt t="25738" x="4248150" y="6280150"/>
          <p14:tracePt t="25754" x="4038600" y="6280150"/>
          <p14:tracePt t="25771" x="3917950" y="6267450"/>
          <p14:tracePt t="25788" x="3797300" y="6229350"/>
          <p14:tracePt t="25804" x="3638550" y="6165850"/>
          <p14:tracePt t="25821" x="3543300" y="6115050"/>
          <p14:tracePt t="25837" x="3448050" y="6038850"/>
          <p14:tracePt t="25854" x="3409950" y="5988050"/>
          <p14:tracePt t="25871" x="3365500" y="5930900"/>
          <p14:tracePt t="25887" x="3321050" y="5816600"/>
          <p14:tracePt t="25904" x="3308350" y="5734050"/>
          <p14:tracePt t="25921" x="3308350" y="5613400"/>
          <p14:tracePt t="25938" x="3327400" y="5518150"/>
          <p14:tracePt t="25954" x="3365500" y="5365750"/>
          <p14:tracePt t="26491" x="3333750" y="5334000"/>
          <p14:tracePt t="26496" x="3276600" y="5302250"/>
          <p14:tracePt t="26504" x="3213100" y="5257800"/>
          <p14:tracePt t="26522" x="3073400" y="5162550"/>
          <p14:tracePt t="26539" x="2940050" y="5080000"/>
          <p14:tracePt t="26555" x="2724150" y="4946650"/>
          <p14:tracePt t="26574" x="2540000" y="4813300"/>
          <p14:tracePt t="26621" x="2247900" y="4546600"/>
          <p14:tracePt t="26671" x="2120900" y="4006850"/>
          <p14:tracePt t="26721" x="2146300" y="3384550"/>
          <p14:tracePt t="26738" x="2171700" y="3213100"/>
          <p14:tracePt t="26754" x="2235200" y="2984500"/>
          <p14:tracePt t="26771" x="2292350" y="2851150"/>
          <p14:tracePt t="26788" x="2368550" y="2724150"/>
          <p14:tracePt t="26804" x="2514600" y="2520950"/>
          <p14:tracePt t="26821" x="2622550" y="2400300"/>
          <p14:tracePt t="26838" x="2762250" y="2266950"/>
          <p14:tracePt t="26854" x="2870200" y="2197100"/>
          <p14:tracePt t="26871" x="3003550" y="2139950"/>
          <p14:tracePt t="26888" x="3219450" y="2089150"/>
          <p14:tracePt t="26904" x="3365500" y="2076450"/>
          <p14:tracePt t="26921" x="3613150" y="2120900"/>
          <p14:tracePt t="26938" x="3771900" y="2184400"/>
          <p14:tracePt t="26955" x="3905250" y="2254250"/>
          <p14:tracePt t="26971" x="4089400" y="2406650"/>
          <p14:tracePt t="26988" x="4222750" y="2514600"/>
          <p14:tracePt t="27004" x="4400550" y="2705100"/>
          <p14:tracePt t="27021" x="4514850" y="2832100"/>
          <p14:tracePt t="27038" x="4616450" y="2971800"/>
          <p14:tracePt t="27054" x="4749800" y="3168650"/>
          <p14:tracePt t="27071" x="4826000" y="3314700"/>
          <p14:tracePt t="27088" x="4902200" y="3511550"/>
          <p14:tracePt t="27104" x="4933950" y="3625850"/>
          <p14:tracePt t="27121" x="4953000" y="3721100"/>
          <p14:tracePt t="27138" x="4959350" y="3873500"/>
          <p14:tracePt t="27154" x="4940300" y="3981450"/>
          <p14:tracePt t="27171" x="4876800" y="4140200"/>
          <p14:tracePt t="27188" x="4813300" y="4267200"/>
          <p14:tracePt t="27204" x="4730750" y="4387850"/>
          <p14:tracePt t="27221" x="4578350" y="4540250"/>
          <p14:tracePt t="27238" x="4483100" y="4641850"/>
          <p14:tracePt t="27254" x="4324350" y="4737100"/>
          <p14:tracePt t="27271" x="4222750" y="4787900"/>
          <p14:tracePt t="27288" x="4133850" y="4800600"/>
          <p14:tracePt t="27304" x="3994150" y="4813300"/>
          <p14:tracePt t="27321" x="3873500" y="4826000"/>
          <p14:tracePt t="27338" x="3765550" y="4819650"/>
          <p14:tracePt t="27354" x="3575050" y="4813300"/>
          <p14:tracePt t="27371" x="3486150" y="4806950"/>
          <p14:tracePt t="27387" x="3359150" y="4775200"/>
          <p14:tracePt t="27404" x="3295650" y="4762500"/>
          <p14:tracePt t="27421" x="3232150" y="4749800"/>
          <p14:tracePt t="27438" x="3200400" y="4743450"/>
          <p14:tracePt t="28196" x="3181350" y="4737100"/>
          <p14:tracePt t="28203" x="3155950" y="4730750"/>
          <p14:tracePt t="28215" x="3130550" y="4724400"/>
          <p14:tracePt t="28224" x="3073400" y="4705350"/>
          <p14:tracePt t="28239" x="3054350" y="4692650"/>
          <p14:tracePt t="28256" x="3003550" y="4654550"/>
          <p14:tracePt t="28274" x="2965450" y="4629150"/>
          <p14:tracePt t="28321" x="2863850" y="4540250"/>
          <p14:tracePt t="28371" x="2762250" y="4318000"/>
          <p14:tracePt t="28421" x="2705100" y="4000500"/>
          <p14:tracePt t="28438" x="2705100" y="3911600"/>
          <p14:tracePt t="28454" x="2724150" y="3746500"/>
          <p14:tracePt t="28471" x="2762250" y="3644900"/>
          <p14:tracePt t="28488" x="2800350" y="3543300"/>
          <p14:tracePt t="28504" x="2889250" y="3390900"/>
          <p14:tracePt t="28521" x="2959100" y="3276600"/>
          <p14:tracePt t="28538" x="3092450" y="3079750"/>
          <p14:tracePt t="28554" x="3213100" y="2952750"/>
          <p14:tracePt t="28558" x="3270250" y="2889250"/>
          <p14:tracePt t="28571" x="3321050" y="2832100"/>
          <p14:tracePt t="28588" x="3473450" y="2654300"/>
          <p14:tracePt t="28604" x="3581400" y="2546350"/>
          <p14:tracePt t="28621" x="3790950" y="2425700"/>
          <p14:tracePt t="28638" x="3924300" y="2374900"/>
          <p14:tracePt t="28654" x="4044950" y="2355850"/>
          <p14:tracePt t="28671" x="4197350" y="2336800"/>
          <p14:tracePt t="28688" x="4292600" y="2336800"/>
          <p14:tracePt t="28704" x="4438650" y="2368550"/>
          <p14:tracePt t="28721" x="4527550" y="2400300"/>
          <p14:tracePt t="28738" x="4610100" y="2444750"/>
          <p14:tracePt t="28754" x="4787900" y="2578100"/>
          <p14:tracePt t="28771" x="4908550" y="2679700"/>
          <p14:tracePt t="28788" x="5060950" y="2825750"/>
          <p14:tracePt t="28804" x="5137150" y="2921000"/>
          <p14:tracePt t="28821" x="5194300" y="3035300"/>
          <p14:tracePt t="28838" x="5232400" y="3200400"/>
          <p14:tracePt t="28854" x="5238750" y="3263900"/>
          <p14:tracePt t="28871" x="5245100" y="3365500"/>
          <p14:tracePt t="28888" x="5251450" y="3441700"/>
          <p14:tracePt t="28904" x="5251450" y="3517900"/>
          <p14:tracePt t="28921" x="5245100" y="3651250"/>
          <p14:tracePt t="28938" x="5219700" y="3721100"/>
          <p14:tracePt t="28955" x="5200650" y="3790950"/>
          <p14:tracePt t="28971" x="5168900" y="3879850"/>
          <p14:tracePt t="28988" x="5130800" y="3949700"/>
          <p14:tracePt t="29004" x="5054600" y="4070350"/>
          <p14:tracePt t="29021" x="5016500" y="4127500"/>
          <p14:tracePt t="29038" x="4965700" y="4178300"/>
          <p14:tracePt t="29054" x="4870450" y="4241800"/>
          <p14:tracePt t="29071" x="4826000" y="4273550"/>
          <p14:tracePt t="29088" x="4768850" y="4305300"/>
          <p14:tracePt t="29104" x="4730750" y="4343400"/>
          <p14:tracePt t="29121" x="4673600" y="4375150"/>
          <p14:tracePt t="29138" x="4559300" y="4470400"/>
          <p14:tracePt t="29154" x="4489450" y="4521200"/>
          <p14:tracePt t="29171" x="4368800" y="4591050"/>
          <p14:tracePt t="29188" x="4298950" y="4635500"/>
          <p14:tracePt t="29204" x="4241800" y="4654550"/>
          <p14:tracePt t="29221" x="4159250" y="4692650"/>
          <p14:tracePt t="29238" x="4108450" y="4705350"/>
          <p14:tracePt t="29254" x="4038600" y="4705350"/>
          <p14:tracePt t="29271" x="4000500" y="4705350"/>
          <p14:tracePt t="29288" x="3949700" y="4699000"/>
          <p14:tracePt t="29304" x="3892550" y="4679950"/>
          <p14:tracePt t="29321" x="3860800" y="4667250"/>
          <p14:tracePt t="29338" x="3810000" y="4635500"/>
          <p14:tracePt t="29354" x="3765550" y="4597400"/>
          <p14:tracePt t="29371" x="3708400" y="4546600"/>
          <p14:tracePt t="29388" x="3619500" y="4470400"/>
          <p14:tracePt t="29404" x="3543300" y="4406900"/>
          <p14:tracePt t="29421" x="3479800" y="4356100"/>
          <p14:tracePt t="29438" x="3409950" y="4273550"/>
          <p14:tracePt t="29454" x="3371850" y="4197350"/>
          <p14:tracePt t="29471" x="3327400" y="4070350"/>
          <p14:tracePt t="29488" x="3302000" y="3981450"/>
          <p14:tracePt t="29505" x="3282950" y="3924300"/>
          <p14:tracePt t="29521" x="3270250" y="3867150"/>
          <p14:tracePt t="29538" x="3263900" y="3835400"/>
          <p14:tracePt t="29554" x="3263900" y="3797300"/>
          <p14:tracePt t="29571" x="3263900" y="3784600"/>
          <p14:tracePt t="29588" x="3263900" y="3778250"/>
          <p14:tracePt t="29604" x="3263900" y="3771900"/>
          <p14:tracePt t="29638" x="3263900" y="3765550"/>
          <p14:tracePt t="29993" x="3257550" y="3784600"/>
          <p14:tracePt t="29999" x="3251200" y="3810000"/>
          <p14:tracePt t="30007" x="3251200" y="3835400"/>
          <p14:tracePt t="30023" x="3232150" y="3860800"/>
          <p14:tracePt t="30040" x="3225800" y="3930650"/>
          <p14:tracePt t="30057" x="3213100" y="3981450"/>
          <p14:tracePt t="30058" x="3213100" y="4006850"/>
          <p14:tracePt t="30073" x="3213100" y="4051300"/>
          <p14:tracePt t="30121" x="3213100" y="4152900"/>
          <p14:tracePt t="30171" x="3213100" y="4191000"/>
          <p14:tracePt t="30221" x="3219450" y="4210050"/>
          <p14:tracePt t="30238" x="3225800" y="4216400"/>
          <p14:tracePt t="30254" x="3232150" y="4222750"/>
          <p14:tracePt t="30272" x="3232150" y="4229100"/>
          <p14:tracePt t="30445" x="3238500" y="4235450"/>
          <p14:tracePt t="30452" x="3244850" y="4241800"/>
          <p14:tracePt t="30459" x="3251200" y="4241800"/>
          <p14:tracePt t="30471" x="3257550" y="4248150"/>
          <p14:tracePt t="30488" x="3308350" y="4298950"/>
          <p14:tracePt t="30504" x="3352800" y="4337050"/>
          <p14:tracePt t="30521" x="3454400" y="4419600"/>
          <p14:tracePt t="30538" x="3644900" y="4559300"/>
          <p14:tracePt t="30554" x="3816350" y="4699000"/>
          <p14:tracePt t="30558" x="3937000" y="4794250"/>
          <p14:tracePt t="30571" x="4260850" y="5022850"/>
          <p14:tracePt t="30588" x="4502150" y="5187950"/>
          <p14:tracePt t="30605" x="4743450" y="5359400"/>
          <p14:tracePt t="30621" x="5035550" y="5556250"/>
          <p14:tracePt t="30638" x="5143500" y="5632450"/>
          <p14:tracePt t="30654" x="5207000" y="5676900"/>
          <p14:tracePt t="30671" x="5226050" y="5683250"/>
          <p14:tracePt t="30688" x="5232400" y="5683250"/>
          <p14:tracePt t="30705" x="5238750" y="5683250"/>
          <p14:tracePt t="30721" x="5238750" y="5670550"/>
          <p14:tracePt t="30738" x="5219700" y="5626100"/>
        </p14:tracePtLst>
      </p14:laserTraceLst>
    </p:ext>
  </p:extLst>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685800" y="76200"/>
            <a:ext cx="8153400" cy="1143000"/>
          </a:xfrm>
        </p:spPr>
        <p:txBody>
          <a:bodyPr/>
          <a:lstStyle/>
          <a:p>
            <a:pPr rtl="0"/>
            <a:r>
              <a:rPr lang="en-US" altLang="en-US" sz="4800" b="1">
                <a:solidFill>
                  <a:srgbClr val="FFFF00"/>
                </a:solidFill>
                <a:effectLst>
                  <a:outerShdw blurRad="38100" dist="38100" dir="2700000" algn="tl">
                    <a:srgbClr val="000000"/>
                  </a:outerShdw>
                </a:effectLst>
                <a:latin typeface="Arial" panose="020B0604020202020204" pitchFamily="34" charset="0"/>
              </a:rPr>
              <a:t>What are the Challenges ?</a:t>
            </a:r>
          </a:p>
        </p:txBody>
      </p:sp>
      <p:sp>
        <p:nvSpPr>
          <p:cNvPr id="44131" name="Rectangle 99"/>
          <p:cNvSpPr>
            <a:spLocks noChangeArrowheads="1"/>
          </p:cNvSpPr>
          <p:nvPr/>
        </p:nvSpPr>
        <p:spPr bwMode="auto">
          <a:xfrm>
            <a:off x="561975" y="2133600"/>
            <a:ext cx="807720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5329" tIns="42664" rIns="85329" bIns="42664"/>
          <a:lstStyle>
            <a:lvl1pPr marL="342900" indent="-342900" algn="r">
              <a:spcBef>
                <a:spcPct val="20000"/>
              </a:spcBef>
              <a:buChar char="•"/>
              <a:defRPr sz="3200">
                <a:solidFill>
                  <a:schemeClr val="tx1"/>
                </a:solidFill>
                <a:latin typeface="Times New Roman" panose="02020603050405020304" pitchFamily="18" charset="0"/>
              </a:defRPr>
            </a:lvl1pPr>
            <a:lvl2pPr marL="742950" indent="-285750" algn="r">
              <a:spcBef>
                <a:spcPct val="20000"/>
              </a:spcBef>
              <a:buChar char="–"/>
              <a:defRPr sz="2800">
                <a:solidFill>
                  <a:schemeClr val="tx1"/>
                </a:solidFill>
                <a:latin typeface="Times New Roman" panose="02020603050405020304" pitchFamily="18" charset="0"/>
              </a:defRPr>
            </a:lvl2pPr>
            <a:lvl3pPr marL="1143000" indent="-228600" algn="r">
              <a:spcBef>
                <a:spcPct val="20000"/>
              </a:spcBef>
              <a:buChar char="•"/>
              <a:defRPr sz="2400">
                <a:solidFill>
                  <a:schemeClr val="tx1"/>
                </a:solidFill>
                <a:latin typeface="Times New Roman" panose="02020603050405020304" pitchFamily="18" charset="0"/>
              </a:defRPr>
            </a:lvl3pPr>
            <a:lvl4pPr marL="1600200" indent="-228600" algn="r">
              <a:spcBef>
                <a:spcPct val="20000"/>
              </a:spcBef>
              <a:buChar char="–"/>
              <a:defRPr sz="2000">
                <a:solidFill>
                  <a:schemeClr val="tx1"/>
                </a:solidFill>
                <a:latin typeface="Times New Roman" panose="02020603050405020304" pitchFamily="18" charset="0"/>
              </a:defRPr>
            </a:lvl4pPr>
            <a:lvl5pPr marL="2057400" indent="-228600" algn="r">
              <a:spcBef>
                <a:spcPct val="20000"/>
              </a:spcBef>
              <a:buChar char="»"/>
              <a:defRPr sz="2000">
                <a:solidFill>
                  <a:schemeClr val="tx1"/>
                </a:solidFill>
                <a:latin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rtl="0">
              <a:buFont typeface="Monotype Sorts" pitchFamily="2" charset="2"/>
              <a:buNone/>
            </a:pPr>
            <a:r>
              <a:rPr lang="en-US" altLang="en-US" sz="3900">
                <a:solidFill>
                  <a:schemeClr val="bg1"/>
                </a:solidFill>
                <a:effectLst>
                  <a:outerShdw blurRad="38100" dist="38100" dir="2700000" algn="tl">
                    <a:srgbClr val="000000"/>
                  </a:outerShdw>
                </a:effectLst>
                <a:latin typeface="Arial" panose="020B0604020202020204" pitchFamily="34" charset="0"/>
              </a:rPr>
              <a:t>Aging/Population Growth</a:t>
            </a:r>
          </a:p>
          <a:p>
            <a:pPr algn="ctr" rtl="0">
              <a:buFont typeface="Monotype Sorts" pitchFamily="2" charset="2"/>
              <a:buNone/>
            </a:pPr>
            <a:endParaRPr lang="en-US" altLang="en-US" sz="3900">
              <a:solidFill>
                <a:schemeClr val="bg1"/>
              </a:solidFill>
              <a:effectLst>
                <a:outerShdw blurRad="38100" dist="38100" dir="2700000" algn="tl">
                  <a:srgbClr val="000000"/>
                </a:outerShdw>
              </a:effectLst>
              <a:latin typeface="Arial" panose="020B0604020202020204" pitchFamily="34" charset="0"/>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4073904269"/>
      </p:ext>
    </p:extLst>
  </p:cSld>
  <p:clrMapOvr>
    <a:masterClrMapping/>
  </p:clrMapOvr>
  <p:transition advTm="42586"/>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23" presetClass="entr" presetSubtype="528" fill="hold" grpId="0" nodeType="afterEffect">
                                  <p:stCondLst>
                                    <p:cond delay="0"/>
                                  </p:stCondLst>
                                  <p:childTnLst>
                                    <p:set>
                                      <p:cBhvr>
                                        <p:cTn id="9" dur="1" fill="hold">
                                          <p:stCondLst>
                                            <p:cond delay="0"/>
                                          </p:stCondLst>
                                        </p:cTn>
                                        <p:tgtEl>
                                          <p:spTgt spid="44131">
                                            <p:txEl>
                                              <p:pRg st="0" end="0"/>
                                            </p:txEl>
                                          </p:spTgt>
                                        </p:tgtEl>
                                        <p:attrNameLst>
                                          <p:attrName>style.visibility</p:attrName>
                                        </p:attrNameLst>
                                      </p:cBhvr>
                                      <p:to>
                                        <p:strVal val="visible"/>
                                      </p:to>
                                    </p:set>
                                    <p:anim calcmode="lin" valueType="num">
                                      <p:cBhvr>
                                        <p:cTn id="10" dur="500" fill="hold"/>
                                        <p:tgtEl>
                                          <p:spTgt spid="44131">
                                            <p:txEl>
                                              <p:pRg st="0" end="0"/>
                                            </p:txEl>
                                          </p:spTgt>
                                        </p:tgtEl>
                                        <p:attrNameLst>
                                          <p:attrName>ppt_w</p:attrName>
                                        </p:attrNameLst>
                                      </p:cBhvr>
                                      <p:tavLst>
                                        <p:tav tm="0">
                                          <p:val>
                                            <p:fltVal val="0"/>
                                          </p:val>
                                        </p:tav>
                                        <p:tav tm="100000">
                                          <p:val>
                                            <p:strVal val="#ppt_w"/>
                                          </p:val>
                                        </p:tav>
                                      </p:tavLst>
                                    </p:anim>
                                    <p:anim calcmode="lin" valueType="num">
                                      <p:cBhvr>
                                        <p:cTn id="11" dur="500" fill="hold"/>
                                        <p:tgtEl>
                                          <p:spTgt spid="44131">
                                            <p:txEl>
                                              <p:pRg st="0" end="0"/>
                                            </p:txEl>
                                          </p:spTgt>
                                        </p:tgtEl>
                                        <p:attrNameLst>
                                          <p:attrName>ppt_h</p:attrName>
                                        </p:attrNameLst>
                                      </p:cBhvr>
                                      <p:tavLst>
                                        <p:tav tm="0">
                                          <p:val>
                                            <p:fltVal val="0"/>
                                          </p:val>
                                        </p:tav>
                                        <p:tav tm="100000">
                                          <p:val>
                                            <p:strVal val="#ppt_h"/>
                                          </p:val>
                                        </p:tav>
                                      </p:tavLst>
                                    </p:anim>
                                    <p:anim calcmode="lin" valueType="num">
                                      <p:cBhvr>
                                        <p:cTn id="12" dur="500" fill="hold"/>
                                        <p:tgtEl>
                                          <p:spTgt spid="44131">
                                            <p:txEl>
                                              <p:pRg st="0" end="0"/>
                                            </p:txEl>
                                          </p:spTgt>
                                        </p:tgtEl>
                                        <p:attrNameLst>
                                          <p:attrName>ppt_x</p:attrName>
                                        </p:attrNameLst>
                                      </p:cBhvr>
                                      <p:tavLst>
                                        <p:tav tm="0">
                                          <p:val>
                                            <p:fltVal val="0.5"/>
                                          </p:val>
                                        </p:tav>
                                        <p:tav tm="100000">
                                          <p:val>
                                            <p:strVal val="#ppt_x"/>
                                          </p:val>
                                        </p:tav>
                                      </p:tavLst>
                                    </p:anim>
                                    <p:anim calcmode="lin" valueType="num">
                                      <p:cBhvr>
                                        <p:cTn id="13" dur="500" fill="hold"/>
                                        <p:tgtEl>
                                          <p:spTgt spid="44131">
                                            <p:txEl>
                                              <p:pRg st="0" end="0"/>
                                            </p:txEl>
                                          </p:spTgt>
                                        </p:tgtEl>
                                        <p:attrNameLst>
                                          <p:attrName>ppt_y</p:attrName>
                                        </p:attrNameLst>
                                      </p:cBhvr>
                                      <p:tavLst>
                                        <p:tav tm="0">
                                          <p:val>
                                            <p:fltVal val="0.5"/>
                                          </p:val>
                                        </p:tav>
                                        <p:tav tm="100000">
                                          <p:val>
                                            <p:strVal val="#ppt_y"/>
                                          </p:val>
                                        </p:tav>
                                      </p:tavLst>
                                    </p:anim>
                                  </p:childTnLst>
                                  <p:subTnLst>
                                    <p:animClr clrSpc="rgb" dir="cw">
                                      <p:cBhvr override="childStyle">
                                        <p:cTn dur="1" fill="hold" display="0" masterRel="nextClick" afterEffect="1"/>
                                        <p:tgtEl>
                                          <p:spTgt spid="44131">
                                            <p:txEl>
                                              <p:pRg st="0" end="0"/>
                                            </p:txEl>
                                          </p:spTgt>
                                        </p:tgtEl>
                                        <p:attrNameLst>
                                          <p:attrName>ppt_c</p:attrName>
                                        </p:attrNameLst>
                                      </p:cBhvr>
                                      <p:to>
                                        <a:srgbClr val="FF99FF"/>
                                      </p:to>
                                    </p:animClr>
                                  </p:sub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3"/>
                </p:tgtEl>
              </p:cMediaNode>
            </p:audio>
          </p:childTnLst>
        </p:cTn>
      </p:par>
    </p:tnLst>
    <p:bldLst>
      <p:bldP spid="44131" grpId="0" build="p" autoUpdateAnimBg="0" advAuto="0"/>
    </p:bldLst>
  </p:timing>
  <p:extLst>
    <p:ext uri="{3A86A75C-4F4B-4683-9AE1-C65F6400EC91}">
      <p14:laserTraceLst xmlns:p14="http://schemas.microsoft.com/office/powerpoint/2010/main">
        <p14:tracePtLst>
          <p14:tracePt t="10370" x="5219700" y="5607050"/>
          <p14:tracePt t="10377" x="5219700" y="5575300"/>
          <p14:tracePt t="10386" x="5219700" y="5556250"/>
          <p14:tracePt t="10395" x="5219700" y="5524500"/>
          <p14:tracePt t="10412" x="5219700" y="5448300"/>
          <p14:tracePt t="10428" x="5226050" y="5403850"/>
          <p14:tracePt t="10446" x="5232400" y="5346700"/>
          <p14:tracePt t="10462" x="5257800" y="5232400"/>
          <p14:tracePt t="10512" x="5334000" y="4933950"/>
          <p14:tracePt t="10562" x="5492750" y="4610100"/>
          <p14:tracePt t="10612" x="5619750" y="4343400"/>
          <p14:tracePt t="10616" x="5632450" y="4318000"/>
          <p14:tracePt t="10628" x="5670550" y="4254500"/>
          <p14:tracePt t="10645" x="5702300" y="4178300"/>
          <p14:tracePt t="10662" x="5734050" y="4114800"/>
          <p14:tracePt t="10679" x="5765800" y="4051300"/>
          <p14:tracePt t="10695" x="5784850" y="4013200"/>
          <p14:tracePt t="10712" x="5829300" y="3956050"/>
          <p14:tracePt t="10729" x="5835650" y="3949700"/>
          <p14:tracePt t="11196" x="5803900" y="3917950"/>
          <p14:tracePt t="11202" x="5734050" y="3873500"/>
          <p14:tracePt t="11212" x="5664200" y="3835400"/>
          <p14:tracePt t="11229" x="5499100" y="3746500"/>
          <p14:tracePt t="11246" x="5213350" y="3594100"/>
          <p14:tracePt t="11262" x="5022850" y="3505200"/>
          <p14:tracePt t="11278" x="4762500" y="3390900"/>
          <p14:tracePt t="11295" x="4610100" y="3321050"/>
          <p14:tracePt t="11345" x="4254500" y="3181350"/>
          <p14:tracePt t="11395" x="4064000" y="3086100"/>
          <p14:tracePt t="11445" x="4051300" y="2882900"/>
          <p14:tracePt t="11462" x="4108450" y="2724150"/>
          <p14:tracePt t="11478" x="4165600" y="2590800"/>
          <p14:tracePt t="11495" x="4267200" y="2400300"/>
          <p14:tracePt t="11512" x="4330700" y="2292350"/>
          <p14:tracePt t="11528" x="4381500" y="2209800"/>
          <p14:tracePt t="11545" x="4470400" y="2101850"/>
          <p14:tracePt t="11562" x="4546600" y="2051050"/>
          <p14:tracePt t="11579" x="4718050" y="1993900"/>
          <p14:tracePt t="11595" x="4838700" y="1987550"/>
          <p14:tracePt t="11612" x="4965700" y="2006600"/>
          <p14:tracePt t="11628" x="5226050" y="2101850"/>
          <p14:tracePt t="11645" x="5416550" y="2184400"/>
          <p14:tracePt t="11662" x="5670550" y="2349500"/>
          <p14:tracePt t="11679" x="5816600" y="2482850"/>
          <p14:tracePt t="11695" x="5918200" y="2578100"/>
          <p14:tracePt t="11712" x="6026150" y="2686050"/>
          <p14:tracePt t="11728" x="6045200" y="2724150"/>
          <p14:tracePt t="11745" x="6051550" y="2768600"/>
          <p14:tracePt t="11762" x="6038850" y="2794000"/>
          <p14:tracePt t="11778" x="6007100" y="2819400"/>
          <p14:tracePt t="11795" x="5930900" y="2863850"/>
          <p14:tracePt t="11812" x="5861050" y="2889250"/>
          <p14:tracePt t="11828" x="5695950" y="2908300"/>
          <p14:tracePt t="11845" x="5556250" y="2921000"/>
          <p14:tracePt t="11862" x="5416550" y="2921000"/>
          <p14:tracePt t="11878" x="5200650" y="2889250"/>
          <p14:tracePt t="11895" x="5060950" y="2863850"/>
          <p14:tracePt t="11912" x="4864100" y="2832100"/>
          <p14:tracePt t="11928" x="4756150" y="2800350"/>
          <p14:tracePt t="11945" x="4673600" y="2781300"/>
          <p14:tracePt t="11962" x="4591050" y="2762250"/>
          <p14:tracePt t="11978" x="4559300" y="2749550"/>
          <p14:tracePt t="11995" x="4521200" y="2736850"/>
          <p14:tracePt t="12012" x="4502150" y="2730500"/>
          <p14:tracePt t="12028" x="4495800" y="2730500"/>
          <p14:tracePt t="12045" x="4483100" y="2724150"/>
          <p14:tracePt t="12086" x="4483100" y="2717800"/>
          <p14:tracePt t="12463" x="4502150" y="2705100"/>
          <p14:tracePt t="12469" x="4546600" y="2698750"/>
          <p14:tracePt t="12478" x="4584700" y="2692400"/>
          <p14:tracePt t="12495" x="4660900" y="2686050"/>
          <p14:tracePt t="12512" x="4781550" y="2686050"/>
          <p14:tracePt t="12528" x="4845050" y="2686050"/>
          <p14:tracePt t="12545" x="4991100" y="2711450"/>
          <p14:tracePt t="12595" x="5270500" y="2806700"/>
          <p14:tracePt t="12645" x="5321300" y="2851150"/>
          <p14:tracePt t="12695" x="5111750" y="2971800"/>
          <p14:tracePt t="12712" x="4997450" y="3003550"/>
          <p14:tracePt t="12729" x="4794250" y="3028950"/>
          <p14:tracePt t="12745" x="4648200" y="3022600"/>
          <p14:tracePt t="12762" x="4457700" y="2984500"/>
          <p14:tracePt t="12779" x="4343400" y="2933700"/>
          <p14:tracePt t="12795" x="4260850" y="2889250"/>
          <p14:tracePt t="12812" x="4152900" y="2825750"/>
          <p14:tracePt t="12829" x="4108450" y="2787650"/>
          <p14:tracePt t="12845" x="4064000" y="2717800"/>
          <p14:tracePt t="12862" x="4051300" y="2647950"/>
          <p14:tracePt t="12879" x="4051300" y="2578100"/>
          <p14:tracePt t="12895" x="4089400" y="2444750"/>
          <p14:tracePt t="12912" x="4146550" y="2355850"/>
          <p14:tracePt t="12929" x="4216400" y="2247900"/>
          <p14:tracePt t="12945" x="4279900" y="2178050"/>
          <p14:tracePt t="12962" x="4343400" y="2127250"/>
          <p14:tracePt t="12979" x="4502150" y="2082800"/>
          <p14:tracePt t="12995" x="4610100" y="2076450"/>
          <p14:tracePt t="13012" x="4787900" y="2139950"/>
          <p14:tracePt t="13028" x="4914900" y="2197100"/>
          <p14:tracePt t="13045" x="5029200" y="2273300"/>
          <p14:tracePt t="13062" x="5194300" y="2393950"/>
          <p14:tracePt t="13078" x="5283200" y="2482850"/>
          <p14:tracePt t="13082" x="5314950" y="2552700"/>
          <p14:tracePt t="13095" x="5353050" y="2635250"/>
          <p14:tracePt t="13112" x="5372100" y="2705100"/>
          <p14:tracePt t="13128" x="5378450" y="2749550"/>
          <p14:tracePt t="13145" x="5359400" y="2806700"/>
          <p14:tracePt t="13162" x="5327650" y="2844800"/>
          <p14:tracePt t="13178" x="5283200" y="2889250"/>
          <p14:tracePt t="13195" x="5175250" y="2978150"/>
          <p14:tracePt t="13212" x="5080000" y="3041650"/>
          <p14:tracePt t="13229" x="4921250" y="3105150"/>
          <p14:tracePt t="13245" x="4813300" y="3124200"/>
          <p14:tracePt t="13262" x="4686300" y="3124200"/>
          <p14:tracePt t="13279" x="4546600" y="3124200"/>
          <p14:tracePt t="13295" x="4457700" y="3111500"/>
          <p14:tracePt t="13312" x="4381500" y="3098800"/>
          <p14:tracePt t="13329" x="4349750" y="3086100"/>
          <p14:tracePt t="13345" x="4311650" y="3073400"/>
          <p14:tracePt t="13362" x="4292600" y="3048000"/>
          <p14:tracePt t="13379" x="4286250" y="3035300"/>
          <p14:tracePt t="13395" x="4279900" y="2984500"/>
          <p14:tracePt t="13412" x="4279900" y="2959100"/>
          <p14:tracePt t="13742" x="4216400" y="2946400"/>
          <p14:tracePt t="13752" x="4127500" y="2914650"/>
          <p14:tracePt t="13760" x="4032250" y="2908300"/>
          <p14:tracePt t="13764" x="3924300" y="2889250"/>
          <p14:tracePt t="13779" x="3663950" y="2851150"/>
          <p14:tracePt t="13795" x="3378200" y="2813050"/>
          <p14:tracePt t="13812" x="3022600" y="2768600"/>
          <p14:tracePt t="13829" x="2851150" y="2743200"/>
          <p14:tracePt t="13879" x="2482850" y="2641600"/>
          <p14:tracePt t="13929" x="2305050" y="2578100"/>
          <p14:tracePt t="13979" x="2279650" y="2540000"/>
          <p14:tracePt t="13995" x="2292350" y="2514600"/>
          <p14:tracePt t="14012" x="2324100" y="2470150"/>
          <p14:tracePt t="14029" x="2387600" y="2387600"/>
          <p14:tracePt t="14045" x="2432050" y="2336800"/>
          <p14:tracePt t="14062" x="2470150" y="2305050"/>
          <p14:tracePt t="14078" x="2520950" y="2260600"/>
          <p14:tracePt t="14095" x="2559050" y="2235200"/>
          <p14:tracePt t="14112" x="2635250" y="2203450"/>
          <p14:tracePt t="14129" x="2711450" y="2197100"/>
          <p14:tracePt t="14145" x="2908300" y="2209800"/>
          <p14:tracePt t="14162" x="3035300" y="2228850"/>
          <p14:tracePt t="14178" x="3181350" y="2279650"/>
          <p14:tracePt t="14195" x="3371850" y="2381250"/>
          <p14:tracePt t="14212" x="3479800" y="2457450"/>
          <p14:tracePt t="14228" x="3581400" y="2540000"/>
          <p14:tracePt t="14245" x="3606800" y="2578100"/>
          <p14:tracePt t="14262" x="3625850" y="2603500"/>
          <p14:tracePt t="14278" x="3625850" y="2616200"/>
          <p14:tracePt t="14295" x="3625850" y="2628900"/>
          <p14:tracePt t="14312" x="3625850" y="2641600"/>
          <p14:tracePt t="14328" x="3600450" y="2654300"/>
          <p14:tracePt t="14345" x="3568700" y="2673350"/>
          <p14:tracePt t="14362" x="3511550" y="2698750"/>
          <p14:tracePt t="14379" x="3454400" y="2705100"/>
          <p14:tracePt t="14395" x="3403600" y="2711450"/>
          <p14:tracePt t="14412" x="3314700" y="2717800"/>
          <p14:tracePt t="14429" x="3257550" y="2717800"/>
          <p14:tracePt t="14445" x="3168650" y="2711450"/>
          <p14:tracePt t="14462" x="3111500" y="2705100"/>
          <p14:tracePt t="14478" x="3048000" y="2692400"/>
          <p14:tracePt t="14495" x="2965450" y="2686050"/>
          <p14:tracePt t="14512" x="2914650" y="2673350"/>
          <p14:tracePt t="14529" x="2851150" y="2641600"/>
          <p14:tracePt t="14545" x="2819400" y="2616200"/>
          <p14:tracePt t="14562" x="2794000" y="2590800"/>
          <p14:tracePt t="14579" x="2768600" y="2546350"/>
          <p14:tracePt t="14595" x="2762250" y="2514600"/>
          <p14:tracePt t="14612" x="2768600" y="2381250"/>
          <p14:tracePt t="14629" x="2806700" y="2260600"/>
          <p14:tracePt t="14645" x="2851150" y="2146300"/>
          <p14:tracePt t="14662" x="2940050" y="1987550"/>
          <p14:tracePt t="14679" x="3016250" y="1898650"/>
          <p14:tracePt t="14696" x="3162300" y="1784350"/>
          <p14:tracePt t="14712" x="3263900" y="1746250"/>
          <p14:tracePt t="14729" x="3384550" y="1720850"/>
          <p14:tracePt t="14745" x="3632200" y="1771650"/>
          <p14:tracePt t="14762" x="3797300" y="1847850"/>
          <p14:tracePt t="14778" x="3956050" y="1949450"/>
          <p14:tracePt t="14795" x="4191000" y="2108200"/>
          <p14:tracePt t="14812" x="4311650" y="2209800"/>
          <p14:tracePt t="14829" x="4425950" y="2362200"/>
          <p14:tracePt t="14845" x="4464050" y="2438400"/>
          <p14:tracePt t="14862" x="4476750" y="2489200"/>
          <p14:tracePt t="14878" x="4470400" y="2546350"/>
          <p14:tracePt t="14895" x="4457700" y="2590800"/>
          <p14:tracePt t="14912" x="4425950" y="2641600"/>
          <p14:tracePt t="14929" x="4400550" y="2673350"/>
          <p14:tracePt t="14945" x="4375150" y="2711450"/>
          <p14:tracePt t="14962" x="4324350" y="2743200"/>
          <p14:tracePt t="14978" x="4286250" y="2768600"/>
          <p14:tracePt t="14995" x="4216400" y="2787650"/>
          <p14:tracePt t="15012" x="4165600" y="2794000"/>
          <p14:tracePt t="15029" x="4102100" y="2794000"/>
          <p14:tracePt t="15045" x="3994150" y="2794000"/>
          <p14:tracePt t="15062" x="3905250" y="2781300"/>
          <p14:tracePt t="15078" x="3790950" y="2768600"/>
          <p14:tracePt t="15095" x="3746500" y="2755900"/>
          <p14:tracePt t="15112" x="3708400" y="2743200"/>
          <p14:tracePt t="15128" x="3663950" y="2736850"/>
          <p14:tracePt t="15145" x="3651250" y="2730500"/>
          <p14:tracePt t="15162" x="3632200" y="2724150"/>
          <p14:tracePt t="15179" x="3619500" y="2724150"/>
          <p14:tracePt t="15195" x="3606800" y="2717800"/>
          <p14:tracePt t="15212" x="3594100" y="2717800"/>
          <p14:tracePt t="15229" x="3587750" y="2717800"/>
          <p14:tracePt t="15245" x="3568700" y="2724150"/>
          <p14:tracePt t="15287" x="3562350" y="2724150"/>
          <p14:tracePt t="15356" x="3562350" y="2730500"/>
          <p14:tracePt t="16139" x="3549650" y="2730500"/>
          <p14:tracePt t="16147" x="3536950" y="2730500"/>
          <p14:tracePt t="16156" x="3511550" y="2724150"/>
          <p14:tracePt t="16162" x="3486150" y="2724150"/>
          <p14:tracePt t="16179" x="3429000" y="2724150"/>
          <p14:tracePt t="16229" x="3314700" y="2724150"/>
          <p14:tracePt t="16279" x="3244850" y="2705100"/>
          <p14:tracePt t="16329" x="3155950" y="2635250"/>
          <p14:tracePt t="16346" x="3136900" y="2622550"/>
          <p14:tracePt t="16362" x="3130550" y="2590800"/>
          <p14:tracePt t="16379" x="3130550" y="2565400"/>
          <p14:tracePt t="16395" x="3130550" y="2533650"/>
          <p14:tracePt t="16412" x="3155950" y="2451100"/>
          <p14:tracePt t="16428" x="3187700" y="2400300"/>
          <p14:tracePt t="16445" x="3219450" y="2355850"/>
          <p14:tracePt t="16462" x="3282950" y="2279650"/>
          <p14:tracePt t="16479" x="3346450" y="2247900"/>
          <p14:tracePt t="16495" x="3467100" y="2216150"/>
          <p14:tracePt t="16512" x="3581400" y="2235200"/>
          <p14:tracePt t="16529" x="3695700" y="2279650"/>
          <p14:tracePt t="16545" x="3867150" y="2400300"/>
          <p14:tracePt t="16562" x="3956050" y="2482850"/>
          <p14:tracePt t="16579" x="4064000" y="2609850"/>
          <p14:tracePt t="16595" x="4102100" y="2667000"/>
          <p14:tracePt t="16612" x="4133850" y="2711450"/>
          <p14:tracePt t="16629" x="4146550" y="2743200"/>
          <p14:tracePt t="16645" x="4146550" y="2755900"/>
          <p14:tracePt t="16662" x="4146550" y="2774950"/>
          <p14:tracePt t="16679" x="4133850" y="2794000"/>
          <p14:tracePt t="16696" x="4121150" y="2806700"/>
          <p14:tracePt t="16712" x="4083050" y="2844800"/>
          <p14:tracePt t="16729" x="4070350" y="2857500"/>
          <p14:tracePt t="16745" x="4032250" y="2870200"/>
          <p14:tracePt t="16762" x="4000500" y="2876550"/>
          <p14:tracePt t="16779" x="3956050" y="2889250"/>
          <p14:tracePt t="16795" x="3898900" y="2895600"/>
          <p14:tracePt t="16812" x="3854450" y="2901950"/>
          <p14:tracePt t="16829" x="3790950" y="2901950"/>
          <p14:tracePt t="16845" x="3746500" y="2901950"/>
          <p14:tracePt t="16862" x="3721100" y="2901950"/>
          <p14:tracePt t="16879" x="3689350" y="2876550"/>
          <p14:tracePt t="17522" x="3657600" y="2863850"/>
          <p14:tracePt t="17530" x="3613150" y="2857500"/>
          <p14:tracePt t="17540" x="3568700" y="2832100"/>
          <p14:tracePt t="17562" x="3441700" y="2794000"/>
          <p14:tracePt t="17579" x="3346450" y="2768600"/>
          <p14:tracePt t="17595" x="3295650" y="2755900"/>
          <p14:tracePt t="17645" x="3149600" y="2730500"/>
          <p14:tracePt t="17695" x="3048000" y="2686050"/>
          <p14:tracePt t="17745" x="2978150" y="2647950"/>
          <p14:tracePt t="17762" x="2965450" y="2641600"/>
          <p14:tracePt t="17779" x="2946400" y="2628900"/>
          <p14:tracePt t="17796" x="2921000" y="2603500"/>
          <p14:tracePt t="17812" x="2908300" y="2584450"/>
          <p14:tracePt t="17829" x="2889250" y="2559050"/>
          <p14:tracePt t="17845" x="2876550" y="2508250"/>
          <p14:tracePt t="17862" x="2870200" y="2444750"/>
          <p14:tracePt t="17879" x="2882900" y="2311400"/>
          <p14:tracePt t="17895" x="2908300" y="2209800"/>
          <p14:tracePt t="17912" x="2933700" y="2108200"/>
          <p14:tracePt t="17929" x="3003550" y="1968500"/>
          <p14:tracePt t="17945" x="3041650" y="1905000"/>
          <p14:tracePt t="17962" x="3124200" y="1841500"/>
          <p14:tracePt t="17979" x="3206750" y="1828800"/>
          <p14:tracePt t="17995" x="3321050" y="1828800"/>
          <p14:tracePt t="18012" x="3517900" y="1854200"/>
          <p14:tracePt t="18029" x="3663950" y="1911350"/>
          <p14:tracePt t="18045" x="3905250" y="2044700"/>
          <p14:tracePt t="18062" x="4051300" y="2139950"/>
          <p14:tracePt t="18079" x="4171950" y="2228850"/>
          <p14:tracePt t="18082" x="4216400" y="2260600"/>
          <p14:tracePt t="18095" x="4286250" y="2324100"/>
          <p14:tracePt t="18112" x="4324350" y="2368550"/>
          <p14:tracePt t="18129" x="4356100" y="2406650"/>
          <p14:tracePt t="18145" x="4362450" y="2425700"/>
          <p14:tracePt t="18162" x="4368800" y="2432050"/>
          <p14:tracePt t="18179" x="4368800" y="2444750"/>
          <p14:tracePt t="18196" x="4368800" y="2451100"/>
          <p14:tracePt t="18212" x="4368800" y="2457450"/>
          <p14:tracePt t="18229" x="4362450" y="2470150"/>
          <p14:tracePt t="18245" x="4356100" y="2476500"/>
          <p14:tracePt t="18262" x="4337050" y="2508250"/>
          <p14:tracePt t="18279" x="4318000" y="2533650"/>
          <p14:tracePt t="18295" x="4305300" y="2552700"/>
          <p14:tracePt t="18312" x="4286250" y="2559050"/>
          <p14:tracePt t="18329" x="4267200" y="2565400"/>
          <p14:tracePt t="18345" x="4229100" y="2578100"/>
          <p14:tracePt t="18362" x="4210050" y="2584450"/>
          <p14:tracePt t="18379" x="4165600" y="2603500"/>
          <p14:tracePt t="18395" x="4133850" y="2609850"/>
          <p14:tracePt t="18412" x="4108450" y="2609850"/>
          <p14:tracePt t="18429" x="4064000" y="2609850"/>
          <p14:tracePt t="18445" x="4025900" y="2609850"/>
          <p14:tracePt t="18462" x="3987800" y="2616200"/>
          <p14:tracePt t="18479" x="3943350" y="2622550"/>
          <p14:tracePt t="18495" x="3930650" y="2622550"/>
          <p14:tracePt t="18512" x="3917950" y="2622550"/>
          <p14:tracePt t="18582" x="3911600" y="2622550"/>
          <p14:tracePt t="19040" x="3892550" y="2622550"/>
          <p14:tracePt t="19047" x="3860800" y="2622550"/>
          <p14:tracePt t="19057" x="3822700" y="2622550"/>
          <p14:tracePt t="19062" x="3790950" y="2622550"/>
          <p14:tracePt t="19079" x="3714750" y="2628900"/>
          <p14:tracePt t="19096" x="3638550" y="2635250"/>
          <p14:tracePt t="19113" x="3549650" y="2635250"/>
          <p14:tracePt t="19129" x="3492500" y="2635250"/>
          <p14:tracePt t="19179" x="3403600" y="2647950"/>
          <p14:tracePt t="19229" x="3270250" y="2628900"/>
          <p14:tracePt t="19279" x="3200400" y="2603500"/>
          <p14:tracePt t="19296" x="3194050" y="2597150"/>
          <p14:tracePt t="19312" x="3181350" y="2578100"/>
          <p14:tracePt t="19329" x="3175000" y="2571750"/>
          <p14:tracePt t="19346" x="3168650" y="2559050"/>
          <p14:tracePt t="19362" x="3168650" y="2546350"/>
          <p14:tracePt t="19379" x="3168650" y="2540000"/>
          <p14:tracePt t="19395" x="3168650" y="2533650"/>
          <p14:tracePt t="19412" x="3168650" y="2527300"/>
          <p14:tracePt t="19429" x="3168650" y="2514600"/>
          <p14:tracePt t="19445" x="3168650" y="2501900"/>
          <p14:tracePt t="19535" x="3175000" y="2495550"/>
          <p14:tracePt t="20512" x="3168650" y="2495550"/>
          <p14:tracePt t="20520" x="3143250" y="2495550"/>
          <p14:tracePt t="20529" x="3124200" y="2495550"/>
          <p14:tracePt t="20546" x="3067050" y="2495550"/>
          <p14:tracePt t="20562" x="2978150" y="2495550"/>
          <p14:tracePt t="20580" x="2927350" y="2495550"/>
          <p14:tracePt t="20581" x="2901950" y="2495550"/>
          <p14:tracePt t="20597" x="2882900" y="2495550"/>
          <p14:tracePt t="20612" x="2813050" y="2501900"/>
          <p14:tracePt t="20662" x="2667000" y="2616200"/>
          <p14:tracePt t="20712" x="2565400" y="2717800"/>
          <p14:tracePt t="20762" x="2552700" y="2749550"/>
          <p14:tracePt t="20833" x="2552700" y="2743200"/>
          <p14:tracePt t="20839" x="2552700" y="2730500"/>
          <p14:tracePt t="20848" x="2552700" y="2705100"/>
          <p14:tracePt t="20862" x="2578100" y="2641600"/>
          <p14:tracePt t="20879" x="2622550" y="2527300"/>
          <p14:tracePt t="20896" x="2679700" y="2330450"/>
          <p14:tracePt t="20912" x="2730500" y="2197100"/>
          <p14:tracePt t="20929" x="2774950" y="2082800"/>
          <p14:tracePt t="20946" x="2851150" y="1974850"/>
          <p14:tracePt t="20962" x="2901950" y="1924050"/>
          <p14:tracePt t="20979" x="3028950" y="1860550"/>
          <p14:tracePt t="20996" x="3149600" y="1854200"/>
          <p14:tracePt t="21012" x="3289300" y="1866900"/>
          <p14:tracePt t="21029" x="3517900" y="1962150"/>
          <p14:tracePt t="21046" x="3714750" y="2051050"/>
          <p14:tracePt t="21062" x="3975100" y="2228850"/>
          <p14:tracePt t="21079" x="4102100" y="2349500"/>
          <p14:tracePt t="21083" x="4152900" y="2393950"/>
          <p14:tracePt t="21096" x="4191000" y="2444750"/>
          <p14:tracePt t="21112" x="4260850" y="2540000"/>
          <p14:tracePt t="21129" x="4267200" y="2571750"/>
          <p14:tracePt t="21146" x="4260850" y="2597150"/>
          <p14:tracePt t="21162" x="4241800" y="2616200"/>
          <p14:tracePt t="21179" x="4210050" y="2628900"/>
          <p14:tracePt t="21196" x="4133850" y="2660650"/>
          <p14:tracePt t="21212" x="4051300" y="2692400"/>
          <p14:tracePt t="21229" x="3968750" y="2724150"/>
          <p14:tracePt t="21246" x="3854450" y="2781300"/>
          <p14:tracePt t="21262" x="3759200" y="2832100"/>
          <p14:tracePt t="21279" x="3619500" y="2889250"/>
          <p14:tracePt t="21295" x="3536950" y="2921000"/>
          <p14:tracePt t="21312" x="3460750" y="2933700"/>
          <p14:tracePt t="21329" x="3295650" y="2952750"/>
          <p14:tracePt t="21346" x="3200400" y="2959100"/>
          <p14:tracePt t="21362" x="3098800" y="2959100"/>
          <p14:tracePt t="21379" x="3048000" y="2952750"/>
          <p14:tracePt t="21396" x="3016250" y="2940050"/>
          <p14:tracePt t="21412" x="2959100" y="2921000"/>
          <p14:tracePt t="21429" x="2927350" y="2908300"/>
          <p14:tracePt t="21446" x="2882900" y="2901950"/>
          <p14:tracePt t="21462" x="2851150" y="2882900"/>
          <p14:tracePt t="21479" x="2825750" y="2870200"/>
          <p14:tracePt t="21496" x="2800350" y="2870200"/>
          <p14:tracePt t="21512" x="2794000" y="2870200"/>
          <p14:tracePt t="21529" x="2787650" y="2863850"/>
          <p14:tracePt t="21546" x="2781300" y="2863850"/>
          <p14:tracePt t="21579" x="2781300" y="2857500"/>
          <p14:tracePt t="21654" x="2781300" y="2851150"/>
          <p14:tracePt t="21661" x="2781300" y="2838450"/>
          <p14:tracePt t="21668" x="2787650" y="2825750"/>
          <p14:tracePt t="21679" x="2794000" y="2806700"/>
          <p14:tracePt t="21696" x="2800350" y="2762250"/>
          <p14:tracePt t="21712" x="2806700" y="2736850"/>
          <p14:tracePt t="21729" x="2819400" y="2717800"/>
          <p14:tracePt t="21746" x="2838450" y="2686050"/>
          <p14:tracePt t="21762" x="2851150" y="2673350"/>
          <p14:tracePt t="21779" x="2870200" y="2667000"/>
          <p14:tracePt t="21796" x="2889250" y="2641600"/>
          <p14:tracePt t="21812" x="2914650" y="2628900"/>
          <p14:tracePt t="21829" x="2952750" y="2603500"/>
          <p14:tracePt t="21846" x="2978150" y="2597150"/>
          <p14:tracePt t="21862" x="3028950" y="2590800"/>
          <p14:tracePt t="21879" x="3067050" y="2590800"/>
          <p14:tracePt t="21896" x="3098800" y="2590800"/>
          <p14:tracePt t="21912" x="3130550" y="2603500"/>
          <p14:tracePt t="21929" x="3136900" y="2609850"/>
          <p14:tracePt t="21945" x="3143250" y="2609850"/>
          <p14:tracePt t="22030" x="3143250" y="2616200"/>
          <p14:tracePt t="22044" x="3136900" y="2622550"/>
          <p14:tracePt t="22051" x="3130550" y="2622550"/>
          <p14:tracePt t="22063" x="3117850" y="2628900"/>
          <p14:tracePt t="22079" x="3079750" y="2654300"/>
          <p14:tracePt t="22096" x="3041650" y="2667000"/>
          <p14:tracePt t="22113" x="3016250" y="2673350"/>
          <p14:tracePt t="22129" x="2971800" y="2686050"/>
          <p14:tracePt t="22146" x="2933700" y="2698750"/>
          <p14:tracePt t="22162" x="2876550" y="2705100"/>
          <p14:tracePt t="22179" x="2825750" y="2711450"/>
          <p14:tracePt t="22196" x="2787650" y="2711450"/>
          <p14:tracePt t="22212" x="2736850" y="2711450"/>
          <p14:tracePt t="22229" x="2705100" y="2711450"/>
          <p14:tracePt t="22246" x="2686050" y="2705100"/>
          <p14:tracePt t="22262" x="2667000" y="2705100"/>
          <p14:tracePt t="22279" x="2667000" y="2698750"/>
          <p14:tracePt t="22296" x="2647950" y="2692400"/>
          <p14:tracePt t="22312" x="2641600" y="2686050"/>
          <p14:tracePt t="22329" x="2628900" y="2679700"/>
          <p14:tracePt t="22346" x="2628900" y="2673350"/>
          <p14:tracePt t="22379" x="2628900" y="2660650"/>
          <p14:tracePt t="22396" x="2628900" y="2654300"/>
          <p14:tracePt t="22483" x="2628900" y="2641600"/>
          <p14:tracePt t="22490" x="2628900" y="2635250"/>
          <p14:tracePt t="22503" x="2628900" y="2628900"/>
          <p14:tracePt t="22512" x="2635250" y="2622550"/>
          <p14:tracePt t="22529" x="2641600" y="2616200"/>
          <p14:tracePt t="22546" x="2654300" y="2603500"/>
          <p14:tracePt t="22563" x="2660650" y="2603500"/>
          <p14:tracePt t="22596" x="2667000" y="2603500"/>
          <p14:tracePt t="22999" x="2673350" y="2603500"/>
          <p14:tracePt t="23004" x="2686050" y="2597150"/>
          <p14:tracePt t="23012" x="2686050" y="2590800"/>
          <p14:tracePt t="23029" x="2711450" y="2584450"/>
          <p14:tracePt t="23046" x="2736850" y="2571750"/>
          <p14:tracePt t="23062" x="2813050" y="2546350"/>
          <p14:tracePt t="23080" x="2870200" y="2540000"/>
          <p14:tracePt t="23082" x="2901950" y="2540000"/>
          <p14:tracePt t="23096" x="2959100" y="2540000"/>
          <p14:tracePt t="23146" x="3130550" y="2603500"/>
          <p14:tracePt t="23196" x="3168650" y="2622550"/>
          <p14:tracePt t="23262" x="3168650" y="2628900"/>
          <p14:tracePt t="23395" x="3168650" y="2635250"/>
          <p14:tracePt t="23423" x="3162300" y="2635250"/>
          <p14:tracePt t="23436" x="3149600" y="2635250"/>
          <p14:tracePt t="23443" x="3136900" y="2641600"/>
          <p14:tracePt t="23457" x="3124200" y="2641600"/>
          <p14:tracePt t="23467" x="3117850" y="2641600"/>
          <p14:tracePt t="23479" x="3098800" y="2647950"/>
          <p14:tracePt t="23496" x="3092450" y="2647950"/>
          <p14:tracePt t="23512" x="3086100" y="2647950"/>
          <p14:tracePt t="23546" x="3067050" y="2654300"/>
          <p14:tracePt t="23562" x="3054350" y="2654300"/>
          <p14:tracePt t="23579" x="3035300" y="2660650"/>
          <p14:tracePt t="23596" x="2997200" y="2679700"/>
          <p14:tracePt t="23612" x="2965450" y="2686050"/>
          <p14:tracePt t="23629" x="2940050" y="2698750"/>
          <p14:tracePt t="23646" x="2914650" y="2705100"/>
          <p14:tracePt t="23663" x="2895600" y="2705100"/>
          <p14:tracePt t="24809" x="2889250" y="2705100"/>
          <p14:tracePt t="24819" x="2876550" y="2698750"/>
          <p14:tracePt t="24826" x="2870200" y="2698750"/>
          <p14:tracePt t="24831" x="2863850" y="2692400"/>
          <p14:tracePt t="24846" x="2844800" y="2679700"/>
          <p14:tracePt t="24864" x="2825750" y="2679700"/>
          <p14:tracePt t="24880" x="2806700" y="2667000"/>
          <p14:tracePt t="24929" x="2768600" y="2647950"/>
          <p14:tracePt t="24979" x="2736850" y="2622550"/>
          <p14:tracePt t="25029" x="2724150" y="2622550"/>
          <p14:tracePt t="25087" x="2724150" y="2616200"/>
          <p14:tracePt t="25234" x="2717800" y="2616200"/>
          <p14:tracePt t="25254" x="2711450" y="2622550"/>
          <p14:tracePt t="25268" x="2705100" y="2622550"/>
          <p14:tracePt t="25275" x="2705100" y="2628900"/>
          <p14:tracePt t="25284" x="2698750" y="2628900"/>
          <p14:tracePt t="25303" x="2692400" y="2635250"/>
          <p14:tracePt t="25345" x="2692400" y="2641600"/>
          <p14:tracePt t="25721" x="2686050" y="2647950"/>
          <p14:tracePt t="25727" x="2686050" y="2654300"/>
          <p14:tracePt t="25738" x="2679700" y="2667000"/>
          <p14:tracePt t="25746" x="2673350" y="2686050"/>
          <p14:tracePt t="25763" x="2647950" y="2749550"/>
          <p14:tracePt t="25780" x="2635250" y="2806700"/>
          <p14:tracePt t="25796" x="2622550" y="2863850"/>
          <p14:tracePt t="25846" x="2635250" y="3016250"/>
          <p14:tracePt t="25896" x="2698750" y="3105150"/>
          <p14:tracePt t="25946" x="2730500" y="3136900"/>
          <p14:tracePt t="26417" x="2730500" y="3130550"/>
          <p14:tracePt t="26424" x="2724150" y="3111500"/>
          <p14:tracePt t="26431" x="2717800" y="3092450"/>
          <p14:tracePt t="26447" x="2705100" y="3060700"/>
          <p14:tracePt t="26462" x="2698750" y="3028950"/>
          <p14:tracePt t="26479" x="2673350" y="2971800"/>
          <p14:tracePt t="26496" x="2654300" y="2921000"/>
          <p14:tracePt t="26546" x="2552700" y="2787650"/>
          <p14:tracePt t="26596" x="2425700" y="2679700"/>
          <p14:tracePt t="26599" x="2400300" y="2667000"/>
          <p14:tracePt t="26646" x="2203450" y="2552700"/>
          <p14:tracePt t="26663" x="2159000" y="2533650"/>
          <p14:tracePt t="26679" x="2120900" y="2508250"/>
          <p14:tracePt t="26696" x="2076450" y="2489200"/>
          <p14:tracePt t="26712" x="2057400" y="2476500"/>
          <p14:tracePt t="26729" x="2038350" y="2470150"/>
          <p14:tracePt t="26746" x="2032000" y="2463800"/>
          <p14:tracePt t="26762" x="2025650" y="2463800"/>
          <p14:tracePt t="26806" x="2025650" y="2457450"/>
          <p14:tracePt t="27360" x="1993900" y="2444750"/>
          <p14:tracePt t="27371" x="1930400" y="2419350"/>
          <p14:tracePt t="27379" x="1873250" y="2387600"/>
          <p14:tracePt t="27382" x="1803400" y="2362200"/>
          <p14:tracePt t="27397" x="1657350" y="2305050"/>
          <p14:tracePt t="27413" x="1549400" y="2254250"/>
          <p14:tracePt t="27429" x="1403350" y="2171700"/>
          <p14:tracePt t="27479" x="1219200" y="2095500"/>
          <p14:tracePt t="27529" x="1028700" y="2032000"/>
          <p14:tracePt t="27579" x="939800" y="1968500"/>
          <p14:tracePt t="27596" x="914400" y="1936750"/>
          <p14:tracePt t="27613" x="908050" y="1930400"/>
          <p14:tracePt t="27629" x="895350" y="1911350"/>
          <p14:tracePt t="27646" x="895350" y="1847850"/>
          <p14:tracePt t="27663" x="908050" y="1771650"/>
          <p14:tracePt t="27679" x="952500" y="1657350"/>
          <p14:tracePt t="27696" x="996950" y="1581150"/>
          <p14:tracePt t="27713" x="1047750" y="1517650"/>
          <p14:tracePt t="27729" x="1162050" y="1422400"/>
          <p14:tracePt t="27746" x="1250950" y="1384300"/>
          <p14:tracePt t="27762" x="1384300" y="1371600"/>
          <p14:tracePt t="27780" x="1600200" y="1403350"/>
          <p14:tracePt t="27796" x="1771650" y="1460500"/>
          <p14:tracePt t="27813" x="2025650" y="1600200"/>
          <p14:tracePt t="27830" x="2197100" y="1701800"/>
          <p14:tracePt t="27846" x="2336800" y="1822450"/>
          <p14:tracePt t="27863" x="2514600" y="1987550"/>
          <p14:tracePt t="27880" x="2603500" y="2095500"/>
          <p14:tracePt t="27896" x="2679700" y="2209800"/>
          <p14:tracePt t="27913" x="2774950" y="2374900"/>
          <p14:tracePt t="27930" x="2832100" y="2489200"/>
          <p14:tracePt t="27946" x="2895600" y="2616200"/>
          <p14:tracePt t="27963" x="2914650" y="2660650"/>
          <p14:tracePt t="27979" x="2914650" y="2711450"/>
          <p14:tracePt t="27996" x="2901950" y="2755900"/>
          <p14:tracePt t="28013" x="2870200" y="2787650"/>
          <p14:tracePt t="28029" x="2800350" y="2832100"/>
          <p14:tracePt t="28046" x="2730500" y="2863850"/>
          <p14:tracePt t="28063" x="2584450" y="2882900"/>
          <p14:tracePt t="28079" x="2476500" y="2882900"/>
          <p14:tracePt t="28083" x="2419350" y="2876550"/>
          <p14:tracePt t="28096" x="2374900" y="2863850"/>
          <p14:tracePt t="28113" x="2266950" y="2819400"/>
          <p14:tracePt t="28129" x="2203450" y="2787650"/>
          <p14:tracePt t="28146" x="2089150" y="2755900"/>
          <p14:tracePt t="28163" x="2032000" y="2743200"/>
          <p14:tracePt t="28179" x="1981200" y="2730500"/>
          <p14:tracePt t="28196" x="1911350" y="2705100"/>
          <p14:tracePt t="28213" x="1879600" y="2686050"/>
          <p14:tracePt t="28229" x="1841500" y="2660650"/>
          <p14:tracePt t="28246" x="1803400" y="2641600"/>
          <p14:tracePt t="28263" x="1784350" y="2622550"/>
          <p14:tracePt t="28280" x="1758950" y="2597150"/>
          <p14:tracePt t="28296" x="1746250" y="2584450"/>
          <p14:tracePt t="28313" x="1720850" y="2533650"/>
          <p14:tracePt t="28329" x="1708150" y="2501900"/>
          <p14:tracePt t="28346" x="1701800" y="2457450"/>
          <p14:tracePt t="28363" x="1701800" y="2381250"/>
          <p14:tracePt t="28379" x="1720850" y="2311400"/>
          <p14:tracePt t="28396" x="1746250" y="2228850"/>
          <p14:tracePt t="28413" x="1803400" y="2101850"/>
          <p14:tracePt t="28429" x="1828800" y="2038350"/>
          <p14:tracePt t="28446" x="1873250" y="1981200"/>
          <p14:tracePt t="28463" x="1917700" y="1962150"/>
          <p14:tracePt t="28479" x="1962150" y="1955800"/>
          <p14:tracePt t="28496" x="2082800" y="1974850"/>
          <p14:tracePt t="28513" x="2165350" y="2019300"/>
          <p14:tracePt t="28529" x="2260600" y="2089150"/>
          <p14:tracePt t="28546" x="2292350" y="2120900"/>
          <p14:tracePt t="28563" x="2298700" y="2133600"/>
          <p14:tracePt t="28579" x="2305050" y="2146300"/>
          <p14:tracePt t="28605" x="2305050" y="2152650"/>
          <p14:tracePt t="28620" x="2305050" y="2159000"/>
          <p14:tracePt t="28630" x="2298700" y="2165350"/>
          <p14:tracePt t="28646" x="2292350" y="2178050"/>
          <p14:tracePt t="28679" x="2286000" y="2178050"/>
          <p14:tracePt t="28696" x="2279650" y="2178050"/>
          <p14:tracePt t="28713" x="2273300" y="2178050"/>
          <p14:tracePt t="29069" x="2247900" y="2184400"/>
          <p14:tracePt t="29076" x="2197100" y="2209800"/>
          <p14:tracePt t="29087" x="2152650" y="2228850"/>
          <p14:tracePt t="29096" x="2108200" y="2247900"/>
          <p14:tracePt t="29113" x="1968500" y="2317750"/>
          <p14:tracePt t="29129" x="1905000" y="2362200"/>
          <p14:tracePt t="29147" x="1778000" y="2444750"/>
          <p14:tracePt t="29163" x="1714500" y="2489200"/>
          <p14:tracePt t="29213" x="1600200" y="2584450"/>
          <p14:tracePt t="29263" x="1574800" y="2609850"/>
          <p14:tracePt t="29375" x="1574800" y="2616200"/>
          <p14:tracePt t="29403" x="1574800" y="2622550"/>
          <p14:tracePt t="29410" x="1574800" y="2628900"/>
          <p14:tracePt t="29472" x="1581150" y="2635250"/>
          <p14:tracePt t="29501" x="1581150" y="2641600"/>
          <p14:tracePt t="29619" x="1581150" y="2635250"/>
          <p14:tracePt t="29640" x="1587500" y="2622550"/>
          <p14:tracePt t="29647" x="1593850" y="2616200"/>
          <p14:tracePt t="29654" x="1600200" y="2597150"/>
          <p14:tracePt t="29663" x="1612900" y="2578100"/>
          <p14:tracePt t="29679" x="1638300" y="2495550"/>
          <p14:tracePt t="29696" x="1739900" y="2317750"/>
          <p14:tracePt t="29713" x="1816100" y="2178050"/>
          <p14:tracePt t="29730" x="1898650" y="2044700"/>
          <p14:tracePt t="29746" x="2051050" y="1879600"/>
          <p14:tracePt t="29763" x="2197100" y="1790700"/>
          <p14:tracePt t="29779" x="2432050" y="1733550"/>
          <p14:tracePt t="29796" x="2622550" y="1733550"/>
          <p14:tracePt t="29813" x="2806700" y="1797050"/>
          <p14:tracePt t="29830" x="3054350" y="1905000"/>
          <p14:tracePt t="29846" x="3155950" y="1955800"/>
          <p14:tracePt t="29863" x="3219450" y="2000250"/>
          <p14:tracePt t="29879" x="3225800" y="2006600"/>
          <p14:tracePt t="29896" x="3238500" y="2012950"/>
          <p14:tracePt t="30010" x="3232150" y="2012950"/>
          <p14:tracePt t="30017" x="3219450" y="2012950"/>
          <p14:tracePt t="30023" x="3206750" y="2012950"/>
          <p14:tracePt t="30032" x="3194050" y="2012950"/>
          <p14:tracePt t="30046" x="3143250" y="2012950"/>
          <p14:tracePt t="30063" x="3079750" y="2006600"/>
          <p14:tracePt t="30080" x="2940050" y="1974850"/>
          <p14:tracePt t="30096" x="2863850" y="1962150"/>
          <p14:tracePt t="30113" x="2781300" y="1936750"/>
          <p14:tracePt t="30129" x="2679700" y="1905000"/>
          <p14:tracePt t="30146" x="2578100" y="1885950"/>
          <p14:tracePt t="30163" x="2419350" y="1879600"/>
          <p14:tracePt t="30180" x="2311400" y="1879600"/>
          <p14:tracePt t="30196" x="2228850" y="1885950"/>
          <p14:tracePt t="30213" x="2171700" y="1898650"/>
          <p14:tracePt t="30230" x="2159000" y="1905000"/>
          <p14:tracePt t="30246" x="2146300" y="1911350"/>
          <p14:tracePt t="30568" x="2139950" y="1911350"/>
          <p14:tracePt t="30684" x="2139950" y="1905000"/>
          <p14:tracePt t="31684" x="2139950" y="1898650"/>
          <p14:tracePt t="31691" x="2152650" y="1879600"/>
          <p14:tracePt t="31699" x="2165350" y="1860550"/>
          <p14:tracePt t="31715" x="2203450" y="1816100"/>
          <p14:tracePt t="31732" x="2266950" y="1752600"/>
          <p14:tracePt t="31748" x="2330450" y="1682750"/>
          <p14:tracePt t="31764" x="2495550" y="1574800"/>
          <p14:tracePt t="31813" x="3105150" y="1492250"/>
          <p14:tracePt t="31846" x="3600450" y="1619250"/>
          <p14:tracePt t="31879" x="3816350" y="1701800"/>
          <p14:tracePt t="31896" x="3829050" y="1708150"/>
          <p14:tracePt t="31913" x="3841750" y="1714500"/>
          <p14:tracePt t="31955" x="3841750" y="1720850"/>
          <p14:tracePt t="31969" x="3835400" y="1727200"/>
          <p14:tracePt t="31979" x="3829050" y="1727200"/>
          <p14:tracePt t="31996" x="3797300" y="1733550"/>
          <p14:tracePt t="32013" x="3708400" y="1752600"/>
          <p14:tracePt t="32029" x="3625850" y="1765300"/>
          <p14:tracePt t="32046" x="3524250" y="1784350"/>
          <p14:tracePt t="32063" x="3467100" y="1790700"/>
          <p14:tracePt t="32080" x="3397250" y="1803400"/>
          <p14:tracePt t="32084" x="3371850" y="1809750"/>
          <p14:tracePt t="32096" x="3270250" y="1841500"/>
          <p14:tracePt t="32113" x="3149600" y="1866900"/>
          <p14:tracePt t="32130" x="3003550" y="1924050"/>
          <p14:tracePt t="32146" x="2927350" y="1974850"/>
          <p14:tracePt t="32163" x="2851150" y="2025650"/>
          <p14:tracePt t="32179" x="2787650" y="2082800"/>
          <p14:tracePt t="32196" x="2749550" y="2114550"/>
          <p14:tracePt t="32213" x="2717800" y="2159000"/>
          <p14:tracePt t="32229" x="2692400" y="2190750"/>
          <p14:tracePt t="32246" x="2673350" y="2222500"/>
          <p14:tracePt t="32263" x="2667000" y="2273300"/>
          <p14:tracePt t="32279" x="2667000" y="2286000"/>
          <p14:tracePt t="32296" x="2667000" y="2311400"/>
          <p14:tracePt t="32313" x="2667000" y="2317750"/>
          <p14:tracePt t="32329" x="2667000" y="2324100"/>
          <p14:tracePt t="32373" x="2673350" y="2324100"/>
          <p14:tracePt t="32387" x="2679700" y="2324100"/>
          <p14:tracePt t="32396" x="2686050" y="2311400"/>
          <p14:tracePt t="32413" x="2711450" y="2279650"/>
          <p14:tracePt t="32429" x="2781300" y="2190750"/>
          <p14:tracePt t="32446" x="2825750" y="2114550"/>
          <p14:tracePt t="32463" x="2863850" y="2025650"/>
          <p14:tracePt t="32479" x="2940050" y="1873250"/>
          <p14:tracePt t="32496" x="2984500" y="1797050"/>
          <p14:tracePt t="32513" x="3060700" y="1701800"/>
          <p14:tracePt t="32529" x="3136900" y="1670050"/>
          <p14:tracePt t="32546" x="3238500" y="1638300"/>
          <p14:tracePt t="32563" x="3409950" y="1638300"/>
          <p14:tracePt t="32579" x="3517900" y="1670050"/>
          <p14:tracePt t="32583" x="3575050" y="1689100"/>
          <p14:tracePt t="32596" x="3676650" y="1733550"/>
          <p14:tracePt t="32613" x="3784600" y="1797050"/>
          <p14:tracePt t="32630" x="3848100" y="1841500"/>
          <p14:tracePt t="32646" x="3898900" y="1905000"/>
          <p14:tracePt t="32663" x="3911600" y="1936750"/>
          <p14:tracePt t="32679" x="3911600" y="1968500"/>
          <p14:tracePt t="32696" x="3905250" y="1981200"/>
          <p14:tracePt t="32713" x="3892550" y="1987550"/>
          <p14:tracePt t="32730" x="3829050" y="1993900"/>
          <p14:tracePt t="32746" x="3746500" y="1993900"/>
          <p14:tracePt t="32763" x="3568700" y="1974850"/>
          <p14:tracePt t="32780" x="3441700" y="1943100"/>
          <p14:tracePt t="32796" x="3289300" y="1911350"/>
          <p14:tracePt t="32813" x="3067050" y="1866900"/>
          <p14:tracePt t="32830" x="2971800" y="1860550"/>
          <p14:tracePt t="32846" x="2882900" y="1860550"/>
          <p14:tracePt t="32863" x="2851150" y="1866900"/>
          <p14:tracePt t="32879" x="2819400" y="1879600"/>
          <p14:tracePt t="32896" x="2794000" y="1924050"/>
          <p14:tracePt t="32913" x="2774950" y="1968500"/>
          <p14:tracePt t="32929" x="2755900" y="2051050"/>
          <p14:tracePt t="32946" x="2749550" y="2127250"/>
          <p14:tracePt t="32963" x="2749550" y="2203450"/>
          <p14:tracePt t="32980" x="2749550" y="2292350"/>
          <p14:tracePt t="32996" x="2749550" y="2349500"/>
          <p14:tracePt t="33013" x="2749550" y="2381250"/>
          <p14:tracePt t="33029" x="2755900" y="2406650"/>
          <p14:tracePt t="33046" x="2755900" y="2413000"/>
          <p14:tracePt t="33134" x="2762250" y="2393950"/>
          <p14:tracePt t="33138" x="2774950" y="2368550"/>
          <p14:tracePt t="33146" x="2781300" y="2336800"/>
          <p14:tracePt t="33163" x="2832100" y="2222500"/>
          <p14:tracePt t="33179" x="2889250" y="2095500"/>
          <p14:tracePt t="33196" x="2978150" y="1955800"/>
          <p14:tracePt t="33213" x="3016250" y="1892300"/>
          <p14:tracePt t="33229" x="3098800" y="1835150"/>
          <p14:tracePt t="33246" x="3168650" y="1822450"/>
          <p14:tracePt t="33263" x="3282950" y="1841500"/>
          <p14:tracePt t="33279" x="3448050" y="1911350"/>
          <p14:tracePt t="33296" x="3562350" y="1981200"/>
          <p14:tracePt t="33313" x="3746500" y="2095500"/>
          <p14:tracePt t="33330" x="3835400" y="2159000"/>
          <p14:tracePt t="33346" x="3879850" y="2190750"/>
          <p14:tracePt t="33363" x="3898900" y="2209800"/>
          <p14:tracePt t="33396" x="3905250" y="2216150"/>
          <p14:tracePt t="33413" x="3905250" y="2222500"/>
          <p14:tracePt t="33934" x="3905250" y="2216150"/>
          <p14:tracePt t="35381" x="3886200" y="2190750"/>
          <p14:tracePt t="35387" x="3848100" y="2146300"/>
          <p14:tracePt t="35396" x="3816350" y="2101850"/>
          <p14:tracePt t="35413" x="3714750" y="2000250"/>
          <p14:tracePt t="35430" x="3581400" y="1898650"/>
          <p14:tracePt t="35447" x="3498850" y="1873250"/>
          <p14:tracePt t="35466" x="3378200" y="1854200"/>
          <p14:tracePt t="35513" x="2978150" y="2006600"/>
          <p14:tracePt t="35563" x="2698750" y="2254250"/>
          <p14:tracePt t="35613" x="2546350" y="2768600"/>
          <p14:tracePt t="35617" x="2552700" y="2863850"/>
          <p14:tracePt t="35630" x="2559050" y="2946400"/>
          <p14:tracePt t="35647" x="2635250" y="3200400"/>
          <p14:tracePt t="35663" x="2705100" y="3352800"/>
          <p14:tracePt t="35680" x="2832100" y="3568700"/>
          <p14:tracePt t="35697" x="2965450" y="3695700"/>
          <p14:tracePt t="35713" x="3143250" y="3778250"/>
          <p14:tracePt t="35730" x="3390900" y="3835400"/>
          <p14:tracePt t="35746" x="3587750" y="3848100"/>
          <p14:tracePt t="35763" x="3917950" y="3797300"/>
          <p14:tracePt t="35780" x="4114800" y="3714750"/>
          <p14:tracePt t="35796" x="4286250" y="3619500"/>
          <p14:tracePt t="35813" x="4476750" y="3429000"/>
          <p14:tracePt t="35830" x="4565650" y="3302000"/>
          <p14:tracePt t="35846" x="4641850" y="3073400"/>
          <p14:tracePt t="35863" x="4641850" y="2946400"/>
          <p14:tracePt t="35880" x="4629150" y="2838450"/>
          <p14:tracePt t="35896" x="4508500" y="2622550"/>
          <p14:tracePt t="35913" x="4362450" y="2463800"/>
          <p14:tracePt t="35930" x="4070350" y="2247900"/>
          <p14:tracePt t="35946" x="3797300" y="2127250"/>
          <p14:tracePt t="35963" x="3568700" y="2051050"/>
          <p14:tracePt t="35980" x="3181350" y="2000250"/>
          <p14:tracePt t="35996" x="2959100" y="2000250"/>
          <p14:tracePt t="36013" x="2787650" y="2019300"/>
          <p14:tracePt t="36030" x="2571750" y="2089150"/>
          <p14:tracePt t="36046" x="2476500" y="2133600"/>
          <p14:tracePt t="36063" x="2381250" y="2209800"/>
          <p14:tracePt t="36080" x="2336800" y="2279650"/>
          <p14:tracePt t="36084" x="2324100" y="2336800"/>
          <p14:tracePt t="36096" x="2317750" y="2381250"/>
          <p14:tracePt t="36113" x="2311400" y="2520950"/>
          <p14:tracePt t="36130" x="2330450" y="2641600"/>
          <p14:tracePt t="36146" x="2470150" y="2851150"/>
          <p14:tracePt t="36163" x="2597150" y="2978150"/>
          <p14:tracePt t="36180" x="2774950" y="3117850"/>
          <p14:tracePt t="36196" x="3168650" y="3282950"/>
          <p14:tracePt t="36213" x="3390900" y="3346450"/>
          <p14:tracePt t="36230" x="3803650" y="3403600"/>
          <p14:tracePt t="36246" x="4025900" y="3403600"/>
          <p14:tracePt t="36263" x="4203700" y="3340100"/>
          <p14:tracePt t="36280" x="4413250" y="3225800"/>
          <p14:tracePt t="36296" x="4495800" y="3117850"/>
          <p14:tracePt t="36313" x="4546600" y="2901950"/>
          <p14:tracePt t="36330" x="4540250" y="2768600"/>
          <p14:tracePt t="36347" x="4470400" y="2597150"/>
          <p14:tracePt t="36363" x="4273550" y="2298700"/>
          <p14:tracePt t="36380" x="4095750" y="2127250"/>
          <p14:tracePt t="36397" x="3759200" y="1930400"/>
          <p14:tracePt t="36413" x="3575050" y="1860550"/>
          <p14:tracePt t="36430" x="3352800" y="1803400"/>
          <p14:tracePt t="36447" x="3073400" y="1803400"/>
          <p14:tracePt t="36463" x="2895600" y="1847850"/>
          <p14:tracePt t="36480" x="2774950" y="1905000"/>
          <p14:tracePt t="36496" x="2628900" y="2012950"/>
          <p14:tracePt t="36513" x="2565400" y="2095500"/>
          <p14:tracePt t="36530" x="2527300" y="2292350"/>
          <p14:tracePt t="36546" x="2533650" y="2425700"/>
          <p14:tracePt t="36563" x="2584450" y="2552700"/>
          <p14:tracePt t="36580" x="2736850" y="2743200"/>
          <p14:tracePt t="36596" x="2863850" y="2838450"/>
          <p14:tracePt t="36613" x="3155950" y="2940050"/>
          <p14:tracePt t="36630" x="3346450" y="2959100"/>
          <p14:tracePt t="36647" x="3517900" y="2959100"/>
          <p14:tracePt t="36663" x="3765550" y="2908300"/>
          <p14:tracePt t="36680" x="3892550" y="2844800"/>
          <p14:tracePt t="36696" x="4019550" y="2730500"/>
          <p14:tracePt t="36713" x="4064000" y="2654300"/>
          <p14:tracePt t="36730" x="4089400" y="2590800"/>
          <p14:tracePt t="36746" x="4095750" y="2489200"/>
          <p14:tracePt t="36763" x="4070350" y="2387600"/>
          <p14:tracePt t="36780" x="3981450" y="2266950"/>
          <p14:tracePt t="36797" x="3886200" y="2222500"/>
          <p14:tracePt t="36813" x="3784600" y="2197100"/>
          <p14:tracePt t="36830" x="3663950" y="2197100"/>
          <p14:tracePt t="36847" x="3606800" y="2209800"/>
          <p14:tracePt t="36863" x="3568700" y="2235200"/>
          <p14:tracePt t="36880" x="3562350" y="2241550"/>
          <p14:tracePt t="36897" x="3581400" y="2254250"/>
          <p14:tracePt t="36913" x="3600450" y="2260600"/>
        </p14:tracePtLst>
      </p14:laserTraceLst>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Rectangle 4"/>
          <p:cNvSpPr>
            <a:spLocks noGrp="1" noChangeArrowheads="1"/>
          </p:cNvSpPr>
          <p:nvPr>
            <p:ph type="title"/>
          </p:nvPr>
        </p:nvSpPr>
        <p:spPr/>
        <p:txBody>
          <a:bodyPr/>
          <a:lstStyle/>
          <a:p>
            <a:pPr rtl="0"/>
            <a:r>
              <a:rPr lang="en-US" altLang="en-US" b="1">
                <a:solidFill>
                  <a:srgbClr val="FFCC00"/>
                </a:solidFill>
                <a:latin typeface="Arial" panose="020B0604020202020204" pitchFamily="34" charset="0"/>
              </a:rPr>
              <a:t>What are the Challenges ?</a:t>
            </a:r>
            <a:r>
              <a:rPr lang="en-US" altLang="en-US" b="1">
                <a:solidFill>
                  <a:srgbClr val="CCCC00"/>
                </a:solidFill>
                <a:latin typeface="Arial" panose="020B0604020202020204" pitchFamily="34" charset="0"/>
              </a:rPr>
              <a:t/>
            </a:r>
            <a:br>
              <a:rPr lang="en-US" altLang="en-US" b="1">
                <a:solidFill>
                  <a:srgbClr val="CCCC00"/>
                </a:solidFill>
                <a:latin typeface="Arial" panose="020B0604020202020204" pitchFamily="34" charset="0"/>
              </a:rPr>
            </a:br>
            <a:endParaRPr lang="en-US" altLang="en-US" b="1">
              <a:solidFill>
                <a:srgbClr val="CCCC00"/>
              </a:solidFill>
              <a:latin typeface="Arial" panose="020B0604020202020204" pitchFamily="34" charset="0"/>
            </a:endParaRPr>
          </a:p>
        </p:txBody>
      </p:sp>
      <p:sp>
        <p:nvSpPr>
          <p:cNvPr id="33797" name="Text Box 5"/>
          <p:cNvSpPr txBox="1">
            <a:spLocks noChangeArrowheads="1"/>
          </p:cNvSpPr>
          <p:nvPr/>
        </p:nvSpPr>
        <p:spPr bwMode="auto">
          <a:xfrm>
            <a:off x="990600" y="3048000"/>
            <a:ext cx="73914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rtl="0">
              <a:spcBef>
                <a:spcPct val="50000"/>
              </a:spcBef>
            </a:pPr>
            <a:r>
              <a:rPr lang="en-US" altLang="en-US" sz="4800" u="sng">
                <a:solidFill>
                  <a:schemeClr val="bg1"/>
                </a:solidFill>
                <a:latin typeface="Arial" panose="020B0604020202020204" pitchFamily="34" charset="0"/>
              </a:rPr>
              <a:t>Globalisation</a:t>
            </a:r>
          </a:p>
        </p:txBody>
      </p:sp>
      <p:pic>
        <p:nvPicPr>
          <p:cNvPr id="33798" name="Picture 6" descr="gadcglob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1800" y="4191000"/>
            <a:ext cx="2152650" cy="1924050"/>
          </a:xfrm>
          <a:prstGeom prst="rect">
            <a:avLst/>
          </a:prstGeom>
          <a:noFill/>
          <a:extLst>
            <a:ext uri="{909E8E84-426E-40DD-AFC4-6F175D3DCCD1}">
              <a14:hiddenFill xmlns:a14="http://schemas.microsoft.com/office/drawing/2010/main">
                <a:solidFill>
                  <a:srgbClr val="FFFFFF"/>
                </a:solidFill>
              </a14:hiddenFill>
            </a:ext>
          </a:extLst>
        </p:spPr>
      </p:pic>
      <p:pic>
        <p:nvPicPr>
          <p:cNvPr id="33799" name="Picture 7" descr="gadcglob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4191000"/>
            <a:ext cx="2152650" cy="1924050"/>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594163612"/>
      </p:ext>
    </p:extLst>
  </p:cSld>
  <p:clrMapOvr>
    <a:masterClrMapping/>
  </p:clrMapOvr>
  <mc:AlternateContent xmlns:mc="http://schemas.openxmlformats.org/markup-compatibility/2006">
    <mc:Choice xmlns:p14="http://schemas.microsoft.com/office/powerpoint/2010/main" Requires="p14">
      <p:transition spd="slow" p14:dur="2000" advTm="45454"/>
    </mc:Choice>
    <mc:Fallback>
      <p:transition spd="slow" advTm="45454"/>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4" presetClass="entr" presetSubtype="16" fill="hold" grpId="0" nodeType="afterEffect">
                                  <p:stCondLst>
                                    <p:cond delay="1000"/>
                                  </p:stCondLst>
                                  <p:childTnLst>
                                    <p:set>
                                      <p:cBhvr>
                                        <p:cTn id="9" dur="1" fill="hold">
                                          <p:stCondLst>
                                            <p:cond delay="0"/>
                                          </p:stCondLst>
                                        </p:cTn>
                                        <p:tgtEl>
                                          <p:spTgt spid="33797"/>
                                        </p:tgtEl>
                                        <p:attrNameLst>
                                          <p:attrName>style.visibility</p:attrName>
                                        </p:attrNameLst>
                                      </p:cBhvr>
                                      <p:to>
                                        <p:strVal val="visible"/>
                                      </p:to>
                                    </p:set>
                                    <p:animEffect transition="in" filter="box(in)">
                                      <p:cBhvr>
                                        <p:cTn id="10" dur="500"/>
                                        <p:tgtEl>
                                          <p:spTgt spid="33797"/>
                                        </p:tgtEl>
                                      </p:cBhvr>
                                    </p:animEffect>
                                  </p:childTnLst>
                                </p:cTn>
                              </p:par>
                            </p:childTnLst>
                          </p:cTn>
                        </p:par>
                        <p:par>
                          <p:cTn id="11" fill="hold" nodeType="afterGroup">
                            <p:stCondLst>
                              <p:cond delay="1500"/>
                            </p:stCondLst>
                            <p:childTnLst>
                              <p:par>
                                <p:cTn id="12" presetID="2" presetClass="entr" presetSubtype="2" fill="hold" nodeType="afterEffect">
                                  <p:stCondLst>
                                    <p:cond delay="0"/>
                                  </p:stCondLst>
                                  <p:childTnLst>
                                    <p:set>
                                      <p:cBhvr>
                                        <p:cTn id="13" dur="1" fill="hold">
                                          <p:stCondLst>
                                            <p:cond delay="0"/>
                                          </p:stCondLst>
                                        </p:cTn>
                                        <p:tgtEl>
                                          <p:spTgt spid="33798"/>
                                        </p:tgtEl>
                                        <p:attrNameLst>
                                          <p:attrName>style.visibility</p:attrName>
                                        </p:attrNameLst>
                                      </p:cBhvr>
                                      <p:to>
                                        <p:strVal val="visible"/>
                                      </p:to>
                                    </p:set>
                                    <p:anim calcmode="lin" valueType="num">
                                      <p:cBhvr additive="base">
                                        <p:cTn id="14" dur="500" fill="hold"/>
                                        <p:tgtEl>
                                          <p:spTgt spid="33798"/>
                                        </p:tgtEl>
                                        <p:attrNameLst>
                                          <p:attrName>ppt_x</p:attrName>
                                        </p:attrNameLst>
                                      </p:cBhvr>
                                      <p:tavLst>
                                        <p:tav tm="0">
                                          <p:val>
                                            <p:strVal val="1+#ppt_w/2"/>
                                          </p:val>
                                        </p:tav>
                                        <p:tav tm="100000">
                                          <p:val>
                                            <p:strVal val="#ppt_x"/>
                                          </p:val>
                                        </p:tav>
                                      </p:tavLst>
                                    </p:anim>
                                    <p:anim calcmode="lin" valueType="num">
                                      <p:cBhvr additive="base">
                                        <p:cTn id="15" dur="500" fill="hold"/>
                                        <p:tgtEl>
                                          <p:spTgt spid="33798"/>
                                        </p:tgtEl>
                                        <p:attrNameLst>
                                          <p:attrName>ppt_y</p:attrName>
                                        </p:attrNameLst>
                                      </p:cBhvr>
                                      <p:tavLst>
                                        <p:tav tm="0">
                                          <p:val>
                                            <p:strVal val="#ppt_y"/>
                                          </p:val>
                                        </p:tav>
                                        <p:tav tm="100000">
                                          <p:val>
                                            <p:strVal val="#ppt_y"/>
                                          </p:val>
                                        </p:tav>
                                      </p:tavLst>
                                    </p:anim>
                                  </p:childTnLst>
                                </p:cTn>
                              </p:par>
                            </p:childTnLst>
                          </p:cTn>
                        </p:par>
                        <p:par>
                          <p:cTn id="16" fill="hold" nodeType="afterGroup">
                            <p:stCondLst>
                              <p:cond delay="2000"/>
                            </p:stCondLst>
                            <p:childTnLst>
                              <p:par>
                                <p:cTn id="17" presetID="2" presetClass="entr" presetSubtype="8" fill="hold" nodeType="afterEffect">
                                  <p:stCondLst>
                                    <p:cond delay="0"/>
                                  </p:stCondLst>
                                  <p:childTnLst>
                                    <p:set>
                                      <p:cBhvr>
                                        <p:cTn id="18" dur="1" fill="hold">
                                          <p:stCondLst>
                                            <p:cond delay="0"/>
                                          </p:stCondLst>
                                        </p:cTn>
                                        <p:tgtEl>
                                          <p:spTgt spid="33799"/>
                                        </p:tgtEl>
                                        <p:attrNameLst>
                                          <p:attrName>style.visibility</p:attrName>
                                        </p:attrNameLst>
                                      </p:cBhvr>
                                      <p:to>
                                        <p:strVal val="visible"/>
                                      </p:to>
                                    </p:set>
                                    <p:anim calcmode="lin" valueType="num">
                                      <p:cBhvr additive="base">
                                        <p:cTn id="19" dur="500" fill="hold"/>
                                        <p:tgtEl>
                                          <p:spTgt spid="33799"/>
                                        </p:tgtEl>
                                        <p:attrNameLst>
                                          <p:attrName>ppt_x</p:attrName>
                                        </p:attrNameLst>
                                      </p:cBhvr>
                                      <p:tavLst>
                                        <p:tav tm="0">
                                          <p:val>
                                            <p:strVal val="0-#ppt_w/2"/>
                                          </p:val>
                                        </p:tav>
                                        <p:tav tm="100000">
                                          <p:val>
                                            <p:strVal val="#ppt_x"/>
                                          </p:val>
                                        </p:tav>
                                      </p:tavLst>
                                    </p:anim>
                                    <p:anim calcmode="lin" valueType="num">
                                      <p:cBhvr additive="base">
                                        <p:cTn id="20" dur="500" fill="hold"/>
                                        <p:tgtEl>
                                          <p:spTgt spid="3379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2"/>
                </p:tgtEl>
              </p:cMediaNode>
            </p:audio>
          </p:childTnLst>
        </p:cTn>
      </p:par>
    </p:tnLst>
    <p:bldLst>
      <p:bldP spid="33797" grpId="0" autoUpdateAnimBg="0"/>
    </p:bldLst>
  </p:timing>
  <p:extLst>
    <p:ext uri="{3A86A75C-4F4B-4683-9AE1-C65F6400EC91}">
      <p14:laserTraceLst xmlns:p14="http://schemas.microsoft.com/office/powerpoint/2010/main">
        <p14:tracePtLst>
          <p14:tracePt t="3673" x="3638550" y="2286000"/>
          <p14:tracePt t="3680" x="3695700" y="2324100"/>
          <p14:tracePt t="3691" x="3778250" y="2381250"/>
          <p14:tracePt t="3711" x="4076700" y="2609850"/>
          <p14:tracePt t="3728" x="4330700" y="2895600"/>
          <p14:tracePt t="3744" x="4743450" y="3390900"/>
          <p14:tracePt t="3795" x="5257800" y="4305300"/>
          <p14:tracePt t="3844" x="5276850" y="4737100"/>
          <p14:tracePt t="3894" x="5181600" y="4832350"/>
          <p14:tracePt t="3911" x="5137150" y="4832350"/>
          <p14:tracePt t="3928" x="5099050" y="4819650"/>
          <p14:tracePt t="3944" x="5029200" y="4768850"/>
          <p14:tracePt t="3961" x="4946650" y="4705350"/>
          <p14:tracePt t="3978" x="4889500" y="4654550"/>
          <p14:tracePt t="3994" x="4832350" y="4572000"/>
          <p14:tracePt t="4011" x="4813300" y="4540250"/>
          <p14:tracePt t="4028" x="4813300" y="4514850"/>
          <p14:tracePt t="4044" x="4800600" y="4502150"/>
          <p14:tracePt t="4061" x="4800600" y="4495800"/>
          <p14:tracePt t="4078" x="4794250" y="4495800"/>
          <p14:tracePt t="4112" x="4794250" y="4489450"/>
          <p14:tracePt t="4119" x="4794250" y="4483100"/>
          <p14:tracePt t="4133" x="4794250" y="4476750"/>
          <p14:tracePt t="4144" x="4794250" y="4470400"/>
          <p14:tracePt t="4161" x="4794250" y="4445000"/>
          <p14:tracePt t="4178" x="4794250" y="4425950"/>
          <p14:tracePt t="4195" x="4787900" y="4394200"/>
          <p14:tracePt t="4211" x="4787900" y="4337050"/>
          <p14:tracePt t="4228" x="4787900" y="4292600"/>
          <p14:tracePt t="4244" x="4794250" y="4191000"/>
          <p14:tracePt t="4261" x="4813300" y="4114800"/>
          <p14:tracePt t="4278" x="4826000" y="4051300"/>
          <p14:tracePt t="4295" x="4851400" y="3975100"/>
          <p14:tracePt t="4311" x="4864100" y="3937000"/>
          <p14:tracePt t="4328" x="4889500" y="3879850"/>
          <p14:tracePt t="4344" x="4895850" y="3848100"/>
          <p14:tracePt t="4361" x="4895850" y="3803650"/>
          <p14:tracePt t="4378" x="4889500" y="3721100"/>
          <p14:tracePt t="4394" x="4864100" y="3663950"/>
          <p14:tracePt t="4411" x="4819650" y="3562350"/>
          <p14:tracePt t="4428" x="4781550" y="3498850"/>
          <p14:tracePt t="4445" x="4749800" y="3435350"/>
          <p14:tracePt t="4461" x="4699000" y="3346450"/>
          <p14:tracePt t="4478" x="4667250" y="3295650"/>
          <p14:tracePt t="4494" x="4622800" y="3232150"/>
          <p14:tracePt t="4511" x="4591050" y="3200400"/>
          <p14:tracePt t="4528" x="4565650" y="3181350"/>
          <p14:tracePt t="4545" x="4495800" y="3136900"/>
          <p14:tracePt t="4561" x="4451350" y="3124200"/>
          <p14:tracePt t="4578" x="4387850" y="3098800"/>
          <p14:tracePt t="4594" x="4375150" y="3086100"/>
          <p14:tracePt t="4611" x="4362450" y="3086100"/>
          <p14:tracePt t="4628" x="4356100" y="3086100"/>
          <p14:tracePt t="5082" x="4337050" y="3079750"/>
          <p14:tracePt t="5088" x="4318000" y="3073400"/>
          <p14:tracePt t="5096" x="4298950" y="3054350"/>
          <p14:tracePt t="5112" x="4273550" y="3041650"/>
          <p14:tracePt t="5129" x="4216400" y="3009900"/>
          <p14:tracePt t="5145" x="4171950" y="2978150"/>
          <p14:tracePt t="5163" x="4140200" y="2952750"/>
          <p14:tracePt t="5211" x="4038600" y="2882900"/>
          <p14:tracePt t="5261" x="3905250" y="2838450"/>
          <p14:tracePt t="5311" x="3746500" y="2787650"/>
          <p14:tracePt t="5328" x="3689350" y="2781300"/>
          <p14:tracePt t="5344" x="3600450" y="2762250"/>
          <p14:tracePt t="5361" x="3473450" y="2749550"/>
          <p14:tracePt t="5378" x="3409950" y="2730500"/>
          <p14:tracePt t="5394" x="3295650" y="2711450"/>
          <p14:tracePt t="5411" x="3219450" y="2698750"/>
          <p14:tracePt t="5428" x="3124200" y="2692400"/>
          <p14:tracePt t="5445" x="2984500" y="2686050"/>
          <p14:tracePt t="5461" x="2895600" y="2679700"/>
          <p14:tracePt t="5478" x="2813050" y="2673350"/>
          <p14:tracePt t="5495" x="2749550" y="2667000"/>
          <p14:tracePt t="5499" x="2724150" y="2667000"/>
          <p14:tracePt t="5511" x="2692400" y="2660650"/>
          <p14:tracePt t="5528" x="2559050" y="2654300"/>
          <p14:tracePt t="5544" x="2476500" y="2641600"/>
          <p14:tracePt t="5561" x="2393950" y="2641600"/>
          <p14:tracePt t="5578" x="2273300" y="2647950"/>
          <p14:tracePt t="5594" x="2152650" y="2660650"/>
          <p14:tracePt t="5611" x="2006600" y="2667000"/>
          <p14:tracePt t="5628" x="1917700" y="2686050"/>
          <p14:tracePt t="5644" x="1841500" y="2711450"/>
          <p14:tracePt t="5661" x="1758950" y="2749550"/>
          <p14:tracePt t="5678" x="1701800" y="2774950"/>
          <p14:tracePt t="5694" x="1651000" y="2794000"/>
          <p14:tracePt t="5711" x="1631950" y="2819400"/>
          <p14:tracePt t="5728" x="1619250" y="2857500"/>
          <p14:tracePt t="5744" x="1625600" y="2971800"/>
          <p14:tracePt t="5761" x="1657350" y="3086100"/>
          <p14:tracePt t="5778" x="1758950" y="3289300"/>
          <p14:tracePt t="5794" x="1873250" y="3435350"/>
          <p14:tracePt t="5811" x="2038350" y="3587750"/>
          <p14:tracePt t="5828" x="2381250" y="3816350"/>
          <p14:tracePt t="5844" x="2609850" y="3917950"/>
          <p14:tracePt t="5861" x="3067050" y="4064000"/>
          <p14:tracePt t="5878" x="3403600" y="4127500"/>
          <p14:tracePt t="5895" x="3708400" y="4171950"/>
          <p14:tracePt t="5911" x="4114800" y="4191000"/>
          <p14:tracePt t="5928" x="4324350" y="4178300"/>
          <p14:tracePt t="5944" x="4635500" y="4127500"/>
          <p14:tracePt t="5961" x="4749800" y="4095750"/>
          <p14:tracePt t="5978" x="4819650" y="4057650"/>
          <p14:tracePt t="5995" x="4895850" y="3981450"/>
          <p14:tracePt t="6011" x="4940300" y="3924300"/>
          <p14:tracePt t="6028" x="4965700" y="3841750"/>
          <p14:tracePt t="6044" x="4965700" y="3765550"/>
          <p14:tracePt t="6061" x="4940300" y="3683000"/>
          <p14:tracePt t="6078" x="4857750" y="3536950"/>
          <p14:tracePt t="6095" x="4775200" y="3435350"/>
          <p14:tracePt t="6111" x="4622800" y="3276600"/>
          <p14:tracePt t="6128" x="4483100" y="3168650"/>
          <p14:tracePt t="6145" x="4330700" y="3073400"/>
          <p14:tracePt t="6161" x="4089400" y="2978150"/>
          <p14:tracePt t="6178" x="3917950" y="2952750"/>
          <p14:tracePt t="6194" x="3733800" y="2952750"/>
          <p14:tracePt t="6211" x="3511550" y="2959100"/>
          <p14:tracePt t="6228" x="3384550" y="2971800"/>
          <p14:tracePt t="6244" x="3219450" y="2997200"/>
          <p14:tracePt t="6261" x="3143250" y="3009900"/>
          <p14:tracePt t="6278" x="3098800" y="3022600"/>
          <p14:tracePt t="6295" x="3060700" y="3041650"/>
          <p14:tracePt t="6311" x="3041650" y="3041650"/>
          <p14:tracePt t="6328" x="3035300" y="3054350"/>
          <p14:tracePt t="6432" x="3035300" y="3060700"/>
          <p14:tracePt t="6460" x="3041650" y="3067050"/>
          <p14:tracePt t="6550" x="3048000" y="3073400"/>
          <p14:tracePt t="6856" x="3054350" y="3073400"/>
          <p14:tracePt t="6873" x="3060700" y="3079750"/>
          <p14:tracePt t="6878" x="3073400" y="3086100"/>
          <p14:tracePt t="6888" x="3079750" y="3098800"/>
          <p14:tracePt t="6895" x="3098800" y="3117850"/>
          <p14:tracePt t="6912" x="3149600" y="3155950"/>
          <p14:tracePt t="6928" x="3270250" y="3238500"/>
          <p14:tracePt t="6945" x="3365500" y="3302000"/>
          <p14:tracePt t="6995" x="3886200" y="3613150"/>
          <p14:tracePt t="6996" x="3962400" y="3663950"/>
          <p14:tracePt t="7044" x="4610100" y="3975100"/>
          <p14:tracePt t="7095" x="5048250" y="4152900"/>
          <p14:tracePt t="7111" x="5118100" y="4165600"/>
          <p14:tracePt t="7128" x="5162550" y="4165600"/>
          <p14:tracePt t="7145" x="5168900" y="4165600"/>
          <p14:tracePt t="7161" x="5181600" y="4159250"/>
          <p14:tracePt t="7178" x="5181600" y="4146550"/>
          <p14:tracePt t="7195" x="5175250" y="4133850"/>
          <p14:tracePt t="7211" x="5168900" y="4114800"/>
          <p14:tracePt t="7228" x="5137150" y="4089400"/>
          <p14:tracePt t="7244" x="5111750" y="4083050"/>
          <p14:tracePt t="7261" x="5054600" y="4064000"/>
          <p14:tracePt t="7278" x="5003800" y="4051300"/>
          <p14:tracePt t="7294" x="4940300" y="4044950"/>
          <p14:tracePt t="7311" x="4902200" y="4038600"/>
          <p14:tracePt t="7328" x="4876800" y="4025900"/>
          <p14:tracePt t="7344" x="4845050" y="4019550"/>
          <p14:tracePt t="7361" x="4826000" y="4019550"/>
          <p14:tracePt t="7378" x="4800600" y="4013200"/>
          <p14:tracePt t="7381" x="4794250" y="4006850"/>
          <p14:tracePt t="7395" x="4762500" y="4006850"/>
          <p14:tracePt t="7411" x="4737100" y="4000500"/>
          <p14:tracePt t="7428" x="4686300" y="3994150"/>
          <p14:tracePt t="7444" x="4622800" y="3975100"/>
          <p14:tracePt t="7461" x="4565650" y="3949700"/>
          <p14:tracePt t="7478" x="4445000" y="3905250"/>
          <p14:tracePt t="7495" x="4356100" y="3867150"/>
          <p14:tracePt t="7499" x="4305300" y="3848100"/>
          <p14:tracePt t="7511" x="4203700" y="3797300"/>
          <p14:tracePt t="7528" x="4121150" y="3752850"/>
          <p14:tracePt t="7545" x="4038600" y="3708400"/>
          <p14:tracePt t="7561" x="3956050" y="3670300"/>
          <p14:tracePt t="7578" x="3930650" y="3651250"/>
          <p14:tracePt t="7595" x="3898900" y="3632200"/>
          <p14:tracePt t="7611" x="3892550" y="3625850"/>
          <p14:tracePt t="7628" x="3886200" y="3619500"/>
          <p14:tracePt t="7671" x="3886200" y="3613150"/>
          <p14:tracePt t="8589" x="3879850" y="3613150"/>
          <p14:tracePt t="8597" x="3854450" y="3600450"/>
          <p14:tracePt t="8607" x="3835400" y="3594100"/>
          <p14:tracePt t="8615" x="3810000" y="3581400"/>
          <p14:tracePt t="8661" x="3594100" y="3479800"/>
          <p14:tracePt t="8711" x="3327400" y="3257550"/>
          <p14:tracePt t="8728" x="3232150" y="3168650"/>
          <p14:tracePt t="8744" x="3194050" y="3111500"/>
          <p14:tracePt t="8761" x="3162300" y="3079750"/>
          <p14:tracePt t="8778" x="3136900" y="3028950"/>
          <p14:tracePt t="8794" x="3130550" y="2990850"/>
          <p14:tracePt t="8811" x="3149600" y="2863850"/>
          <p14:tracePt t="8828" x="3200400" y="2749550"/>
          <p14:tracePt t="8845" x="3270250" y="2635250"/>
          <p14:tracePt t="8861" x="3422650" y="2476500"/>
          <p14:tracePt t="8878" x="3536950" y="2406650"/>
          <p14:tracePt t="8895" x="3663950" y="2349500"/>
          <p14:tracePt t="8911" x="3911600" y="2311400"/>
          <p14:tracePt t="8928" x="4083050" y="2343150"/>
          <p14:tracePt t="8945" x="4368800" y="2438400"/>
          <p14:tracePt t="8961" x="4572000" y="2552700"/>
          <p14:tracePt t="8979" x="4743450" y="2692400"/>
          <p14:tracePt t="8995" x="4959350" y="2933700"/>
          <p14:tracePt t="9011" x="5073650" y="3067050"/>
          <p14:tracePt t="9028" x="5181600" y="3187700"/>
          <p14:tracePt t="9045" x="5226050" y="3257550"/>
          <p14:tracePt t="9062" x="5245100" y="3333750"/>
          <p14:tracePt t="9078" x="5270500" y="3403600"/>
          <p14:tracePt t="9095" x="5276850" y="3435350"/>
          <p14:tracePt t="9111" x="5276850" y="3486150"/>
          <p14:tracePt t="9128" x="5276850" y="3511550"/>
          <p14:tracePt t="9145" x="5276850" y="3536950"/>
          <p14:tracePt t="9161" x="5276850" y="3549650"/>
          <p14:tracePt t="9178" x="5276850" y="3556000"/>
          <p14:tracePt t="9403" x="5276850" y="3543300"/>
          <p14:tracePt t="9410" x="5283200" y="3517900"/>
          <p14:tracePt t="9421" x="5289550" y="3498850"/>
          <p14:tracePt t="9428" x="5295900" y="3473450"/>
          <p14:tracePt t="9461" x="5340350" y="3359150"/>
          <p14:tracePt t="9479" x="5365750" y="3333750"/>
          <p14:tracePt t="9496" x="5391150" y="3295650"/>
          <p14:tracePt t="9498" x="5403850" y="3282950"/>
          <p14:tracePt t="9545" x="5435600" y="3232150"/>
          <p14:tracePt t="9595" x="5473700" y="3136900"/>
          <p14:tracePt t="9645" x="5480050" y="3086100"/>
          <p14:tracePt t="9661" x="5467350" y="3079750"/>
          <p14:tracePt t="9678" x="5435600" y="3060700"/>
          <p14:tracePt t="9694" x="5384800" y="3048000"/>
          <p14:tracePt t="9711" x="5245100" y="3048000"/>
          <p14:tracePt t="9728" x="5099050" y="3048000"/>
          <p14:tracePt t="9745" x="4851400" y="3067050"/>
          <p14:tracePt t="9761" x="4667250" y="3111500"/>
          <p14:tracePt t="9778" x="4476750" y="3168650"/>
          <p14:tracePt t="9795" x="4203700" y="3263900"/>
          <p14:tracePt t="9811" x="4006850" y="3314700"/>
          <p14:tracePt t="9828" x="3746500" y="3403600"/>
          <p14:tracePt t="9845" x="3581400" y="3460750"/>
          <p14:tracePt t="9861" x="3448050" y="3524250"/>
          <p14:tracePt t="9878" x="3263900" y="3638550"/>
          <p14:tracePt t="9895" x="3168650" y="3721100"/>
          <p14:tracePt t="9911" x="3092450" y="3797300"/>
          <p14:tracePt t="9928" x="2997200" y="3905250"/>
          <p14:tracePt t="9945" x="2940050" y="3968750"/>
          <p14:tracePt t="9961" x="2876550" y="4064000"/>
          <p14:tracePt t="9978" x="2844800" y="4095750"/>
          <p14:tracePt t="9995" x="2838450" y="4114800"/>
          <p14:tracePt t="9996" x="2832100" y="4114800"/>
          <p14:tracePt t="10016" x="2838450" y="4102100"/>
          <p14:tracePt t="10028" x="2838450" y="4095750"/>
          <p14:tracePt t="10045" x="2838450" y="4083050"/>
          <p14:tracePt t="10780" x="2813050" y="4089400"/>
          <p14:tracePt t="10786" x="2787650" y="4108450"/>
          <p14:tracePt t="10795" x="2755900" y="4114800"/>
          <p14:tracePt t="10812" x="2673350" y="4127500"/>
          <p14:tracePt t="10829" x="2597150" y="4140200"/>
          <p14:tracePt t="10845" x="2470150" y="4165600"/>
          <p14:tracePt t="10861" x="2374900" y="4165600"/>
          <p14:tracePt t="10911" x="2000250" y="4121150"/>
          <p14:tracePt t="10961" x="1720850" y="4019550"/>
          <p14:tracePt t="11011" x="1562100" y="3917950"/>
          <p14:tracePt t="11028" x="1530350" y="3898900"/>
          <p14:tracePt t="11045" x="1498600" y="3879850"/>
          <p14:tracePt t="11061" x="1485900" y="3873500"/>
          <p14:tracePt t="11078" x="1473200" y="3867150"/>
          <p14:tracePt t="11111" x="1466850" y="3860800"/>
          <p14:tracePt t="11163" x="1473200" y="3860800"/>
          <p14:tracePt t="11176" x="1479550" y="3867150"/>
          <p14:tracePt t="11184" x="1492250" y="3879850"/>
          <p14:tracePt t="11195" x="1498600" y="3892550"/>
          <p14:tracePt t="11212" x="1536700" y="3937000"/>
          <p14:tracePt t="11228" x="1562100" y="4000500"/>
          <p14:tracePt t="11245" x="1574800" y="4070350"/>
          <p14:tracePt t="11261" x="1587500" y="4140200"/>
          <p14:tracePt t="11278" x="1593850" y="4171950"/>
          <p14:tracePt t="11295" x="1600200" y="4203700"/>
          <p14:tracePt t="11311" x="1606550" y="4210050"/>
          <p14:tracePt t="11329" x="1612900" y="4222750"/>
          <p14:tracePt t="11345" x="1625600" y="4235450"/>
          <p14:tracePt t="11361" x="1631950" y="4241800"/>
          <p14:tracePt t="11378" x="1651000" y="4267200"/>
          <p14:tracePt t="11395" x="1670050" y="4267200"/>
          <p14:tracePt t="11411" x="1689100" y="4286250"/>
          <p14:tracePt t="11428" x="1708150" y="4292600"/>
          <p14:tracePt t="11445" x="1714500" y="4298950"/>
          <p14:tracePt t="11461" x="1733550" y="4305300"/>
          <p14:tracePt t="11495" x="1746250" y="4305300"/>
          <p14:tracePt t="11511" x="1765300" y="4298950"/>
          <p14:tracePt t="11528" x="1790700" y="4279900"/>
          <p14:tracePt t="11545" x="1860550" y="4235450"/>
          <p14:tracePt t="11561" x="1936750" y="4191000"/>
          <p14:tracePt t="11578" x="2032000" y="4127500"/>
          <p14:tracePt t="11595" x="2247900" y="4000500"/>
          <p14:tracePt t="11611" x="2470150" y="3943350"/>
          <p14:tracePt t="11628" x="2743200" y="3886200"/>
          <p14:tracePt t="11645" x="3092450" y="3879850"/>
          <p14:tracePt t="11661" x="3289300" y="3892550"/>
          <p14:tracePt t="11678" x="3549650" y="3917950"/>
          <p14:tracePt t="11695" x="3676650" y="3937000"/>
          <p14:tracePt t="11711" x="3733800" y="3943350"/>
          <p14:tracePt t="11728" x="3803650" y="3949700"/>
          <p14:tracePt t="11745" x="3822700" y="3949700"/>
          <p14:tracePt t="11761" x="3829050" y="3956050"/>
          <p14:tracePt t="11795" x="3797300" y="3930650"/>
          <p14:tracePt t="12078" x="3816350" y="3879850"/>
          <p14:tracePt t="12085" x="3848100" y="3841750"/>
          <p14:tracePt t="12095" x="3879850" y="3784600"/>
          <p14:tracePt t="12111" x="3943350" y="3708400"/>
          <p14:tracePt t="12128" x="4038600" y="3594100"/>
          <p14:tracePt t="12145" x="4102100" y="3530600"/>
          <p14:tracePt t="12161" x="4171950" y="3435350"/>
          <p14:tracePt t="12178" x="4216400" y="3390900"/>
          <p14:tracePt t="12195" x="4254500" y="3365500"/>
          <p14:tracePt t="12211" x="4273550" y="3346450"/>
          <p14:tracePt t="12245" x="4273550" y="3340100"/>
          <p14:tracePt t="12261" x="4235450" y="3314700"/>
          <p14:tracePt t="12279" x="4191000" y="3295650"/>
          <p14:tracePt t="12295" x="4000500" y="3232150"/>
          <p14:tracePt t="12312" x="3835400" y="3162300"/>
          <p14:tracePt t="12329" x="3651250" y="3098800"/>
          <p14:tracePt t="12345" x="3244850" y="2990850"/>
          <p14:tracePt t="12361" x="2965450" y="2921000"/>
          <p14:tracePt t="12378" x="2546350" y="2825750"/>
          <p14:tracePt t="12395" x="2317750" y="2787650"/>
          <p14:tracePt t="12412" x="2114550" y="2762250"/>
          <p14:tracePt t="12428" x="1917700" y="2736850"/>
          <p14:tracePt t="12445" x="1809750" y="2749550"/>
          <p14:tracePt t="12461" x="1714500" y="2774950"/>
          <p14:tracePt t="12478" x="1663700" y="2800350"/>
          <p14:tracePt t="12495" x="1619250" y="2838450"/>
          <p14:tracePt t="12499" x="1606550" y="2863850"/>
          <p14:tracePt t="12511" x="1593850" y="2914650"/>
          <p14:tracePt t="12528" x="1600200" y="2990850"/>
          <p14:tracePt t="12545" x="1676400" y="3155950"/>
          <p14:tracePt t="12561" x="1758950" y="3302000"/>
          <p14:tracePt t="12578" x="1873250" y="3448050"/>
          <p14:tracePt t="12595" x="2171700" y="3670300"/>
          <p14:tracePt t="12611" x="2451100" y="3848100"/>
          <p14:tracePt t="12628" x="2914650" y="4044950"/>
          <p14:tracePt t="12645" x="3194050" y="4133850"/>
          <p14:tracePt t="12661" x="3524250" y="4178300"/>
          <p14:tracePt t="12678" x="3987800" y="4159250"/>
          <p14:tracePt t="12695" x="4203700" y="4127500"/>
          <p14:tracePt t="12711" x="4375150" y="4089400"/>
          <p14:tracePt t="12728" x="4552950" y="4025900"/>
          <p14:tracePt t="12745" x="4610100" y="3994150"/>
          <p14:tracePt t="12761" x="4648200" y="3949700"/>
          <p14:tracePt t="12778" x="4660900" y="3917950"/>
          <p14:tracePt t="12795" x="4660900" y="3873500"/>
          <p14:tracePt t="12811" x="4610100" y="3797300"/>
          <p14:tracePt t="12828" x="4552950" y="3727450"/>
          <p14:tracePt t="12845" x="4394200" y="3581400"/>
          <p14:tracePt t="12861" x="4235450" y="3454400"/>
          <p14:tracePt t="12878" x="4044950" y="3340100"/>
          <p14:tracePt t="12895" x="3689350" y="3194050"/>
          <p14:tracePt t="12911" x="3429000" y="3124200"/>
          <p14:tracePt t="12928" x="3060700" y="3079750"/>
          <p14:tracePt t="12945" x="2844800" y="3079750"/>
          <p14:tracePt t="12962" x="2641600" y="3079750"/>
          <p14:tracePt t="12978" x="2374900" y="3124200"/>
          <p14:tracePt t="12995" x="2273300" y="3155950"/>
          <p14:tracePt t="12999" x="2235200" y="3168650"/>
          <p14:tracePt t="13011" x="2190750" y="3181350"/>
          <p14:tracePt t="13028" x="2165350" y="3200400"/>
          <p14:tracePt t="13045" x="2152650" y="3244850"/>
          <p14:tracePt t="13061" x="2146300" y="3378200"/>
          <p14:tracePt t="13078" x="2171700" y="3486150"/>
          <p14:tracePt t="13095" x="2254250" y="3638550"/>
          <p14:tracePt t="13111" x="2355850" y="3746500"/>
          <p14:tracePt t="13128" x="2489200" y="3867150"/>
          <p14:tracePt t="13145" x="2730500" y="4032250"/>
          <p14:tracePt t="13161" x="2933700" y="4114800"/>
          <p14:tracePt t="13178" x="3251200" y="4229100"/>
          <p14:tracePt t="13195" x="3441700" y="4273550"/>
          <p14:tracePt t="13211" x="3613150" y="4286250"/>
          <p14:tracePt t="13228" x="3816350" y="4273550"/>
          <p14:tracePt t="13245" x="3917950" y="4229100"/>
          <p14:tracePt t="13261" x="4013200" y="4140200"/>
          <p14:tracePt t="13278" x="4057650" y="4089400"/>
          <p14:tracePt t="13295" x="4083050" y="4013200"/>
          <p14:tracePt t="13311" x="4089400" y="3917950"/>
          <p14:tracePt t="13328" x="4076700" y="3816350"/>
          <p14:tracePt t="13345" x="4038600" y="3721100"/>
          <p14:tracePt t="13361" x="3943350" y="3543300"/>
          <p14:tracePt t="13378" x="3879850" y="3435350"/>
          <p14:tracePt t="13395" x="3714750" y="3314700"/>
          <p14:tracePt t="13411" x="3581400" y="3244850"/>
          <p14:tracePt t="13430" x="3460750" y="3213100"/>
          <p14:tracePt t="13446" x="3276600" y="3181350"/>
          <p14:tracePt t="13461" x="3136900" y="3181350"/>
          <p14:tracePt t="13478" x="2952750" y="3213100"/>
          <p14:tracePt t="13495" x="2857500" y="3238500"/>
          <p14:tracePt t="13500" x="2832100" y="3257550"/>
          <p14:tracePt t="13512" x="2806700" y="3270250"/>
          <p14:tracePt t="13528" x="2762250" y="3302000"/>
          <p14:tracePt t="13545" x="2749550" y="3333750"/>
          <p14:tracePt t="13561" x="2730500" y="3390900"/>
          <p14:tracePt t="13578" x="2730500" y="3460750"/>
          <p14:tracePt t="13595" x="2736850" y="3536950"/>
          <p14:tracePt t="13611" x="2781300" y="3651250"/>
          <p14:tracePt t="13628" x="2838450" y="3759200"/>
          <p14:tracePt t="13645" x="2984500" y="3956050"/>
          <p14:tracePt t="13661" x="3130550" y="4076700"/>
          <p14:tracePt t="13678" x="3302000" y="4203700"/>
          <p14:tracePt t="13695" x="3606800" y="4356100"/>
          <p14:tracePt t="13711" x="3879850" y="4476750"/>
          <p14:tracePt t="13728" x="4210050" y="4597400"/>
          <p14:tracePt t="13745" x="4343400" y="4629150"/>
          <p14:tracePt t="13762" x="4425950" y="4641850"/>
          <p14:tracePt t="13778" x="4489450" y="4648200"/>
          <p14:tracePt t="13795" x="4508500" y="4641850"/>
          <p14:tracePt t="13811" x="4527550" y="4629150"/>
          <p14:tracePt t="13828" x="4552950" y="4603750"/>
          <p14:tracePt t="13845" x="4559300" y="4597400"/>
          <p14:tracePt t="13861" x="4572000" y="4584700"/>
          <p14:tracePt t="14049" x="4565650" y="4584700"/>
          <p14:tracePt t="14056" x="4559300" y="4584700"/>
          <p14:tracePt t="14064" x="4552950" y="4584700"/>
          <p14:tracePt t="14078" x="4540250" y="4597400"/>
          <p14:tracePt t="14095" x="4508500" y="4603750"/>
          <p14:tracePt t="14111" x="4476750" y="4641850"/>
          <p14:tracePt t="14128" x="4438650" y="4679950"/>
          <p14:tracePt t="14145" x="4381500" y="4718050"/>
          <p14:tracePt t="14161" x="4292600" y="4775200"/>
          <p14:tracePt t="14178" x="4229100" y="4819650"/>
          <p14:tracePt t="14195" x="4114800" y="4889500"/>
          <p14:tracePt t="14211" x="4025900" y="4940300"/>
          <p14:tracePt t="14228" x="3917950" y="4997450"/>
          <p14:tracePt t="14245" x="3765550" y="5080000"/>
          <p14:tracePt t="14262" x="3670300" y="5130800"/>
          <p14:tracePt t="14278" x="3562350" y="5181600"/>
          <p14:tracePt t="14295" x="3492500" y="5194300"/>
          <p14:tracePt t="14312" x="3435350" y="5200650"/>
          <p14:tracePt t="14328" x="3327400" y="5213350"/>
          <p14:tracePt t="14345" x="3244850" y="5219700"/>
          <p14:tracePt t="14362" x="3136900" y="5226050"/>
          <p14:tracePt t="14378" x="3048000" y="5238750"/>
          <p14:tracePt t="14395" x="2965450" y="5245100"/>
          <p14:tracePt t="14411" x="2844800" y="5251450"/>
          <p14:tracePt t="14428" x="2787650" y="5251450"/>
          <p14:tracePt t="14445" x="2736850" y="5251450"/>
          <p14:tracePt t="14461" x="2679700" y="5251450"/>
          <p14:tracePt t="14478" x="2647950" y="5251450"/>
          <p14:tracePt t="14495" x="2609850" y="5251450"/>
          <p14:tracePt t="14512" x="2578100" y="5245100"/>
          <p14:tracePt t="14529" x="2540000" y="5245100"/>
          <p14:tracePt t="14545" x="2495550" y="5245100"/>
          <p14:tracePt t="14562" x="2463800" y="5251450"/>
          <p14:tracePt t="14578" x="2413000" y="5251450"/>
          <p14:tracePt t="14595" x="2387600" y="5251450"/>
          <p14:tracePt t="14611" x="2374900" y="5245100"/>
          <p14:tracePt t="14628" x="2368550" y="5226050"/>
          <p14:tracePt t="15051" x="2343150" y="5232400"/>
          <p14:tracePt t="15058" x="2311400" y="5238750"/>
          <p14:tracePt t="15070" x="2273300" y="5251450"/>
          <p14:tracePt t="15079" x="2247900" y="5257800"/>
          <p14:tracePt t="15096" x="2152650" y="5289550"/>
          <p14:tracePt t="15112" x="2089150" y="5302250"/>
          <p14:tracePt t="15129" x="1993900" y="5321300"/>
          <p14:tracePt t="15178" x="1606550" y="5359400"/>
          <p14:tracePt t="15228" x="1352550" y="5365750"/>
          <p14:tracePt t="15278" x="1181100" y="5359400"/>
          <p14:tracePt t="15295" x="1117600" y="5353050"/>
          <p14:tracePt t="15312" x="1066800" y="5353050"/>
          <p14:tracePt t="15328" x="1028700" y="5346700"/>
          <p14:tracePt t="15345" x="952500" y="5321300"/>
          <p14:tracePt t="15362" x="914400" y="5314950"/>
          <p14:tracePt t="15378" x="895350" y="5283200"/>
          <p14:tracePt t="15395" x="857250" y="5251450"/>
          <p14:tracePt t="15412" x="844550" y="5207000"/>
          <p14:tracePt t="15428" x="825500" y="5086350"/>
          <p14:tracePt t="15445" x="825500" y="5003800"/>
          <p14:tracePt t="15462" x="838200" y="4889500"/>
          <p14:tracePt t="15478" x="869950" y="4781550"/>
          <p14:tracePt t="15495" x="914400" y="4648200"/>
          <p14:tracePt t="15499" x="939800" y="4591050"/>
          <p14:tracePt t="15512" x="1016000" y="4451350"/>
          <p14:tracePt t="15528" x="1104900" y="4324350"/>
          <p14:tracePt t="15545" x="1200150" y="4210050"/>
          <p14:tracePt t="15562" x="1352550" y="4070350"/>
          <p14:tracePt t="15578" x="1498600" y="3994150"/>
          <p14:tracePt t="15595" x="1778000" y="3911600"/>
          <p14:tracePt t="15612" x="1981200" y="3886200"/>
          <p14:tracePt t="15629" x="2209800" y="3886200"/>
          <p14:tracePt t="15645" x="2520950" y="3962400"/>
          <p14:tracePt t="15662" x="2705100" y="4051300"/>
          <p14:tracePt t="15678" x="2914650" y="4191000"/>
          <p14:tracePt t="15695" x="3009900" y="4286250"/>
          <p14:tracePt t="15712" x="3079750" y="4368800"/>
          <p14:tracePt t="15728" x="3149600" y="4483100"/>
          <p14:tracePt t="15745" x="3162300" y="4559300"/>
          <p14:tracePt t="15762" x="3162300" y="4673600"/>
          <p14:tracePt t="15778" x="3124200" y="4762500"/>
          <p14:tracePt t="15796" x="3060700" y="4838700"/>
          <p14:tracePt t="15812" x="2901950" y="5010150"/>
          <p14:tracePt t="15828" x="2755900" y="5137150"/>
          <p14:tracePt t="15845" x="2489200" y="5289550"/>
          <p14:tracePt t="15862" x="2279650" y="5372100"/>
          <p14:tracePt t="15878" x="2095500" y="5422900"/>
          <p14:tracePt t="15895" x="1778000" y="5467350"/>
          <p14:tracePt t="15912" x="1587500" y="5467350"/>
          <p14:tracePt t="15928" x="1371600" y="5441950"/>
          <p14:tracePt t="15945" x="1250950" y="5422900"/>
          <p14:tracePt t="15962" x="1136650" y="5384800"/>
          <p14:tracePt t="15978" x="1003300" y="5302250"/>
          <p14:tracePt t="15995" x="946150" y="5238750"/>
          <p14:tracePt t="16011" x="876300" y="5118100"/>
          <p14:tracePt t="16028" x="857250" y="5041900"/>
          <p14:tracePt t="16045" x="831850" y="4940300"/>
          <p14:tracePt t="16062" x="838200" y="4724400"/>
          <p14:tracePt t="16078" x="869950" y="4533900"/>
          <p14:tracePt t="16095" x="927100" y="4330700"/>
          <p14:tracePt t="16112" x="1028700" y="4057650"/>
          <p14:tracePt t="16128" x="1098550" y="3924300"/>
          <p14:tracePt t="16145" x="1187450" y="3816350"/>
          <p14:tracePt t="16162" x="1238250" y="3784600"/>
          <p14:tracePt t="16178" x="1295400" y="3778250"/>
          <p14:tracePt t="16195" x="1409700" y="3803650"/>
          <p14:tracePt t="16212" x="1555750" y="3860800"/>
          <p14:tracePt t="16228" x="1765300" y="4006850"/>
          <p14:tracePt t="16245" x="1898650" y="4127500"/>
          <p14:tracePt t="16263" x="2012950" y="4273550"/>
          <p14:tracePt t="16278" x="2133600" y="4508500"/>
          <p14:tracePt t="16295" x="2197100" y="4686300"/>
          <p14:tracePt t="16312" x="2203450" y="4940300"/>
          <p14:tracePt t="16328" x="2171700" y="5099050"/>
          <p14:tracePt t="16345" x="2127250" y="5251450"/>
          <p14:tracePt t="16362" x="2038350" y="5435600"/>
          <p14:tracePt t="16378" x="1962150" y="5524500"/>
          <p14:tracePt t="16395" x="1860550" y="5613400"/>
          <p14:tracePt t="16412" x="1784350" y="5645150"/>
          <p14:tracePt t="16428" x="1708150" y="5664200"/>
          <p14:tracePt t="16445" x="1581150" y="5645150"/>
          <p14:tracePt t="16462" x="1498600" y="5607050"/>
          <p14:tracePt t="16478" x="1384300" y="5562600"/>
          <p14:tracePt t="16495" x="1301750" y="5537200"/>
          <p14:tracePt t="16500" x="1257300" y="5518150"/>
          <p14:tracePt t="16512" x="1212850" y="5505450"/>
          <p14:tracePt t="16528" x="1092200" y="5461000"/>
          <p14:tracePt t="16545" x="1041400" y="5422900"/>
          <p14:tracePt t="16562" x="965200" y="5378450"/>
          <p14:tracePt t="16578" x="933450" y="5346700"/>
          <p14:tracePt t="16595" x="889000" y="5295900"/>
          <p14:tracePt t="16612" x="850900" y="5194300"/>
          <p14:tracePt t="16628" x="844550" y="5118100"/>
          <p14:tracePt t="16645" x="844550" y="5035550"/>
          <p14:tracePt t="16662" x="882650" y="4813300"/>
          <p14:tracePt t="16678" x="952500" y="4648200"/>
          <p14:tracePt t="16695" x="1104900" y="4425950"/>
          <p14:tracePt t="16712" x="1244600" y="4273550"/>
          <p14:tracePt t="16729" x="1403350" y="4159250"/>
          <p14:tracePt t="16746" x="1708150" y="4064000"/>
          <p14:tracePt t="16762" x="1981200" y="4044950"/>
          <p14:tracePt t="16778" x="2387600" y="4108450"/>
          <p14:tracePt t="16795" x="2667000" y="4210050"/>
          <p14:tracePt t="16812" x="2876550" y="4318000"/>
          <p14:tracePt t="16828" x="3079750" y="4438650"/>
          <p14:tracePt t="16845" x="3162300" y="4508500"/>
          <p14:tracePt t="16862" x="3219450" y="4578350"/>
          <p14:tracePt t="16878" x="3238500" y="4622800"/>
          <p14:tracePt t="16895" x="3238500" y="4660900"/>
          <p14:tracePt t="16912" x="3238500" y="4730750"/>
          <p14:tracePt t="16928" x="3219450" y="4781550"/>
          <p14:tracePt t="16945" x="3168650" y="4870450"/>
          <p14:tracePt t="16962" x="3130550" y="4940300"/>
          <p14:tracePt t="16978" x="3086100" y="5003800"/>
          <p14:tracePt t="16995" x="3035300" y="5067300"/>
          <p14:tracePt t="17012" x="2990850" y="5105400"/>
          <p14:tracePt t="17028" x="2889250" y="5137150"/>
          <p14:tracePt t="17045" x="2813050" y="5143500"/>
          <p14:tracePt t="17062" x="2755900" y="5130800"/>
          <p14:tracePt t="17584" x="2711450" y="5130800"/>
          <p14:tracePt t="17591" x="2647950" y="5130800"/>
          <p14:tracePt t="17602" x="2597150" y="5130800"/>
          <p14:tracePt t="17613" x="2540000" y="5137150"/>
          <p14:tracePt t="17631" x="2400300" y="5137150"/>
          <p14:tracePt t="17648" x="2279650" y="5130800"/>
          <p14:tracePt t="17663" x="2184400" y="5143500"/>
          <p14:tracePt t="17712" x="1968500" y="5143500"/>
          <p14:tracePt t="17762" x="1917700" y="5130800"/>
          <p14:tracePt t="17812" x="1898650" y="5099050"/>
          <p14:tracePt t="17829" x="1898650" y="5060950"/>
          <p14:tracePt t="17845" x="1898650" y="5022850"/>
          <p14:tracePt t="17862" x="1905000" y="4978400"/>
          <p14:tracePt t="17879" x="1930400" y="4921250"/>
          <p14:tracePt t="17895" x="1949450" y="4876800"/>
          <p14:tracePt t="17912" x="1987550" y="4813300"/>
          <p14:tracePt t="17928" x="2019300" y="4768850"/>
          <p14:tracePt t="17945" x="2063750" y="4724400"/>
          <p14:tracePt t="17962" x="2178050" y="4622800"/>
          <p14:tracePt t="17978" x="2292350" y="4565650"/>
          <p14:tracePt t="17995" x="2444750" y="4502150"/>
          <p14:tracePt t="18012" x="2546350" y="4489450"/>
          <p14:tracePt t="18029" x="2673350" y="4483100"/>
          <p14:tracePt t="18045" x="2876550" y="4514850"/>
          <p14:tracePt t="18062" x="3022600" y="4572000"/>
          <p14:tracePt t="18079" x="3155950" y="4648200"/>
          <p14:tracePt t="18095" x="3365500" y="4768850"/>
          <p14:tracePt t="18112" x="3448050" y="4845050"/>
          <p14:tracePt t="18128" x="3530600" y="4933950"/>
          <p14:tracePt t="18145" x="3543300" y="4972050"/>
          <p14:tracePt t="18162" x="3536950" y="5016500"/>
          <p14:tracePt t="18178" x="3505200" y="5086350"/>
          <p14:tracePt t="18195" x="3479800" y="5111750"/>
          <p14:tracePt t="18212" x="3429000" y="5162550"/>
          <p14:tracePt t="18229" x="3378200" y="5194300"/>
          <p14:tracePt t="18245" x="3327400" y="5213350"/>
          <p14:tracePt t="18262" x="3238500" y="5245100"/>
          <p14:tracePt t="18278" x="3181350" y="5257800"/>
          <p14:tracePt t="18295" x="3067050" y="5283200"/>
          <p14:tracePt t="18312" x="2965450" y="5295900"/>
          <p14:tracePt t="18329" x="2876550" y="5302250"/>
          <p14:tracePt t="18345" x="2787650" y="5314950"/>
          <p14:tracePt t="18362" x="2736850" y="5327650"/>
          <p14:tracePt t="18378" x="2667000" y="5334000"/>
          <p14:tracePt t="18395" x="2622550" y="5346700"/>
          <p14:tracePt t="18412" x="2584450" y="5353050"/>
          <p14:tracePt t="18428" x="2489200" y="5384800"/>
          <p14:tracePt t="18445" x="2425700" y="5384800"/>
          <p14:tracePt t="18462" x="2355850" y="5397500"/>
          <p14:tracePt t="18479" x="2311400" y="5397500"/>
          <p14:tracePt t="18495" x="2279650" y="5397500"/>
          <p14:tracePt t="18500" x="2260600" y="5397500"/>
          <p14:tracePt t="18512" x="2235200" y="5397500"/>
          <p14:tracePt t="18529" x="2203450" y="5391150"/>
          <p14:tracePt t="18546" x="2165350" y="5378450"/>
          <p14:tracePt t="18562" x="2139950" y="5372100"/>
          <p14:tracePt t="18579" x="2095500" y="5365750"/>
          <p14:tracePt t="18595" x="2044700" y="5346700"/>
          <p14:tracePt t="18612" x="2019300" y="5334000"/>
          <p14:tracePt t="18629" x="1993900" y="5314950"/>
          <p14:tracePt t="18645" x="1968500" y="5264150"/>
          <p14:tracePt t="18662" x="1949450" y="5213350"/>
          <p14:tracePt t="18678" x="1924050" y="5067300"/>
          <p14:tracePt t="18695" x="1924050" y="4972050"/>
          <p14:tracePt t="18712" x="1911350" y="4889500"/>
          <p14:tracePt t="18728" x="1911350" y="4768850"/>
          <p14:tracePt t="18745" x="1917700" y="4692650"/>
          <p14:tracePt t="18762" x="1962150" y="4533900"/>
          <p14:tracePt t="18779" x="2006600" y="4432300"/>
          <p14:tracePt t="18796" x="2070100" y="4337050"/>
          <p14:tracePt t="18812" x="2197100" y="4203700"/>
          <p14:tracePt t="18829" x="2273300" y="4133850"/>
          <p14:tracePt t="18845" x="2432050" y="4057650"/>
          <p14:tracePt t="18862" x="2571750" y="4032250"/>
          <p14:tracePt t="18879" x="2724150" y="4038600"/>
          <p14:tracePt t="18895" x="2921000" y="4089400"/>
          <p14:tracePt t="18912" x="3079750" y="4165600"/>
          <p14:tracePt t="18929" x="3314700" y="4305300"/>
          <p14:tracePt t="18945" x="3441700" y="4406900"/>
          <p14:tracePt t="18962" x="3549650" y="4533900"/>
          <p14:tracePt t="18979" x="3676650" y="4749800"/>
          <p14:tracePt t="18995" x="3746500" y="4895850"/>
          <p14:tracePt t="18999" x="3771900" y="4959350"/>
          <p14:tracePt t="19012" x="3790950" y="5099050"/>
          <p14:tracePt t="19028" x="3790950" y="5219700"/>
          <p14:tracePt t="19045" x="3746500" y="5327650"/>
          <p14:tracePt t="19062" x="3644900" y="5454650"/>
          <p14:tracePt t="19079" x="3568700" y="5505450"/>
          <p14:tracePt t="19095" x="3435350" y="5556250"/>
          <p14:tracePt t="19112" x="3333750" y="5562600"/>
          <p14:tracePt t="19128" x="3225800" y="5537200"/>
          <p14:tracePt t="19145" x="3073400" y="5473700"/>
          <p14:tracePt t="19162" x="2946400" y="5391150"/>
          <p14:tracePt t="19179" x="2832100" y="5289550"/>
          <p14:tracePt t="19195" x="2673350" y="5118100"/>
          <p14:tracePt t="19212" x="2597150" y="4997450"/>
          <p14:tracePt t="19229" x="2527300" y="4806950"/>
          <p14:tracePt t="19245" x="2501900" y="4654550"/>
          <p14:tracePt t="19262" x="2495550" y="4483100"/>
          <p14:tracePt t="19279" x="2495550" y="4286250"/>
          <p14:tracePt t="19296" x="2520950" y="4140200"/>
          <p14:tracePt t="19312" x="2597150" y="3911600"/>
          <p14:tracePt t="19329" x="2673350" y="3765550"/>
          <p14:tracePt t="19346" x="2800350" y="3587750"/>
          <p14:tracePt t="19362" x="2978150" y="3378200"/>
          <p14:tracePt t="19379" x="3130550" y="3276600"/>
          <p14:tracePt t="19395" x="3403600" y="3162300"/>
          <p14:tracePt t="19412" x="3587750" y="3105150"/>
          <p14:tracePt t="19429" x="3778250" y="3079750"/>
          <p14:tracePt t="19445" x="4095750" y="3073400"/>
          <p14:tracePt t="19462" x="4292600" y="3124200"/>
          <p14:tracePt t="19478" x="4597400" y="3225800"/>
          <p14:tracePt t="19495" x="4794250" y="3314700"/>
          <p14:tracePt t="19499" x="4895850" y="3378200"/>
          <p14:tracePt t="19512" x="4965700" y="3422650"/>
          <p14:tracePt t="19529" x="5156200" y="3549650"/>
          <p14:tracePt t="19545" x="5245100" y="3606800"/>
          <p14:tracePt t="19562" x="5308600" y="3638550"/>
          <p14:tracePt t="19563" x="5327650" y="3651250"/>
          <p14:tracePt t="19579" x="5378450" y="3683000"/>
          <p14:tracePt t="19596" x="5403850" y="3714750"/>
          <p14:tracePt t="19612" x="5448300" y="3765550"/>
          <p14:tracePt t="19629" x="5461000" y="3797300"/>
          <p14:tracePt t="19645" x="5480050" y="3829050"/>
          <p14:tracePt t="19662" x="5486400" y="3873500"/>
          <p14:tracePt t="19679" x="5473700" y="3917950"/>
          <p14:tracePt t="19695" x="5435600" y="3987800"/>
          <p14:tracePt t="19712" x="5384800" y="4032250"/>
          <p14:tracePt t="19729" x="5321300" y="4083050"/>
          <p14:tracePt t="19745" x="5105400" y="4191000"/>
          <p14:tracePt t="19762" x="4933950" y="4248150"/>
          <p14:tracePt t="19779" x="4622800" y="4368800"/>
          <p14:tracePt t="19795" x="4387850" y="4464050"/>
          <p14:tracePt t="19812" x="4114800" y="4572000"/>
          <p14:tracePt t="19829" x="3746500" y="4667250"/>
          <p14:tracePt t="19845" x="3543300" y="4711700"/>
          <p14:tracePt t="19862" x="3244850" y="4775200"/>
          <p14:tracePt t="19879" x="3079750" y="4806950"/>
          <p14:tracePt t="19895" x="2971800" y="4832350"/>
          <p14:tracePt t="19912" x="2806700" y="4845050"/>
          <p14:tracePt t="19929" x="2730500" y="4864100"/>
          <p14:tracePt t="19945" x="2628900" y="4876800"/>
          <p14:tracePt t="19962" x="2584450" y="4889500"/>
          <p14:tracePt t="19979" x="2552700" y="4895850"/>
          <p14:tracePt t="19995" x="2533650" y="4895850"/>
          <p14:tracePt t="20012" x="2520950" y="4895850"/>
          <p14:tracePt t="20029" x="2514600" y="4895850"/>
          <p14:tracePt t="20056" x="2514600" y="4883150"/>
          <p14:tracePt t="20064" x="2514600" y="4876800"/>
          <p14:tracePt t="20079" x="2514600" y="4851400"/>
          <p14:tracePt t="20095" x="2514600" y="4800600"/>
          <p14:tracePt t="20112" x="2520950" y="4692650"/>
          <p14:tracePt t="20129" x="2533650" y="4603750"/>
          <p14:tracePt t="20145" x="2546350" y="4514850"/>
          <p14:tracePt t="20162" x="2578100" y="4375150"/>
          <p14:tracePt t="20178" x="2628900" y="4260850"/>
          <p14:tracePt t="20195" x="2749550" y="4038600"/>
          <p14:tracePt t="20212" x="2838450" y="3911600"/>
          <p14:tracePt t="20229" x="2933700" y="3803650"/>
          <p14:tracePt t="20245" x="3086100" y="3708400"/>
          <p14:tracePt t="20262" x="3244850" y="3676650"/>
          <p14:tracePt t="20278" x="3435350" y="3657600"/>
          <p14:tracePt t="20296" x="3810000" y="3708400"/>
          <p14:tracePt t="20312" x="4070350" y="3778250"/>
          <p14:tracePt t="20329" x="4622800" y="4038600"/>
          <p14:tracePt t="20346" x="4959350" y="4241800"/>
          <p14:tracePt t="20362" x="5289550" y="4476750"/>
          <p14:tracePt t="20379" x="5575300" y="4699000"/>
          <p14:tracePt t="20395" x="5695950" y="4813300"/>
          <p14:tracePt t="20412" x="5791200" y="4902200"/>
          <p14:tracePt t="20429" x="5810250" y="4927600"/>
          <p14:tracePt t="20446" x="5822950" y="4946650"/>
          <p14:tracePt t="20462" x="5822950" y="4953000"/>
          <p14:tracePt t="20479" x="5822950" y="4959350"/>
          <p14:tracePt t="20495" x="5803900" y="4984750"/>
          <p14:tracePt t="20512" x="5772150" y="4997450"/>
          <p14:tracePt t="20530" x="5740400" y="5010150"/>
          <p14:tracePt t="20545" x="5645150" y="5029200"/>
          <p14:tracePt t="20562" x="5537200" y="5054600"/>
          <p14:tracePt t="20579" x="5289550" y="5080000"/>
          <p14:tracePt t="20596" x="5054600" y="5080000"/>
          <p14:tracePt t="20612" x="4794250" y="5080000"/>
          <p14:tracePt t="20629" x="4337050" y="5080000"/>
          <p14:tracePt t="20645" x="3987800" y="5092700"/>
          <p14:tracePt t="20662" x="3695700" y="5099050"/>
          <p14:tracePt t="20679" x="3390900" y="5137150"/>
          <p14:tracePt t="20696" x="3219450" y="5149850"/>
          <p14:tracePt t="20712" x="3016250" y="5162550"/>
          <p14:tracePt t="20729" x="2921000" y="5168900"/>
          <p14:tracePt t="20745" x="2851150" y="5175250"/>
          <p14:tracePt t="20762" x="2768600" y="5187950"/>
          <p14:tracePt t="20779" x="2724150" y="5200650"/>
          <p14:tracePt t="20796" x="2667000" y="5213350"/>
          <p14:tracePt t="20812" x="2635250" y="5219700"/>
          <p14:tracePt t="20829" x="2616200" y="5219700"/>
          <p14:tracePt t="20845" x="2590800" y="5207000"/>
          <p14:tracePt t="20862" x="2578100" y="5194300"/>
          <p14:tracePt t="20879" x="2552700" y="5156200"/>
          <p14:tracePt t="20895" x="2552700" y="5111750"/>
          <p14:tracePt t="20912" x="2540000" y="5048250"/>
          <p14:tracePt t="20929" x="2540000" y="4895850"/>
          <p14:tracePt t="20946" x="2540000" y="4775200"/>
          <p14:tracePt t="20962" x="2590800" y="4559300"/>
          <p14:tracePt t="20979" x="2635250" y="4387850"/>
          <p14:tracePt t="20995" x="2705100" y="4210050"/>
          <p14:tracePt t="20999" x="2736850" y="4146550"/>
          <p14:tracePt t="21012" x="2806700" y="4000500"/>
          <p14:tracePt t="21029" x="2889250" y="3873500"/>
          <p14:tracePt t="21045" x="3067050" y="3702050"/>
          <p14:tracePt t="21062" x="3276600" y="3581400"/>
          <p14:tracePt t="21079" x="3435350" y="3517900"/>
          <p14:tracePt t="21095" x="3759200" y="3467100"/>
          <p14:tracePt t="21112" x="3968750" y="3460750"/>
          <p14:tracePt t="21129" x="4356100" y="3479800"/>
          <p14:tracePt t="21145" x="4648200" y="3530600"/>
          <p14:tracePt t="21162" x="4908550" y="3613150"/>
          <p14:tracePt t="21179" x="5308600" y="3790950"/>
          <p14:tracePt t="21195" x="5480050" y="3886200"/>
          <p14:tracePt t="21212" x="5651500" y="4013200"/>
          <p14:tracePt t="21229" x="5727700" y="4070350"/>
          <p14:tracePt t="21245" x="5784850" y="4114800"/>
          <p14:tracePt t="21262" x="5797550" y="4178300"/>
          <p14:tracePt t="21279" x="5797550" y="4235450"/>
          <p14:tracePt t="21295" x="5734050" y="4356100"/>
          <p14:tracePt t="21312" x="5683250" y="4432300"/>
          <p14:tracePt t="21329" x="5626100" y="4502150"/>
          <p14:tracePt t="21345" x="5537200" y="4597400"/>
          <p14:tracePt t="21362" x="5448300" y="4673600"/>
          <p14:tracePt t="21379" x="5340350" y="4756150"/>
          <p14:tracePt t="21395" x="5137150" y="4883150"/>
          <p14:tracePt t="21412" x="5003800" y="4953000"/>
          <p14:tracePt t="21429" x="4800600" y="5029200"/>
          <p14:tracePt t="21445" x="4648200" y="5054600"/>
          <p14:tracePt t="21462" x="4457700" y="5073650"/>
          <p14:tracePt t="21479" x="4337050" y="5073650"/>
          <p14:tracePt t="21495" x="4229100" y="5067300"/>
          <p14:tracePt t="21500" x="4184650" y="5067300"/>
          <p14:tracePt t="21512" x="4089400" y="5054600"/>
          <p14:tracePt t="21529" x="4038600" y="5041900"/>
          <p14:tracePt t="21545" x="3994150" y="5022850"/>
          <p14:tracePt t="21562" x="3949700" y="4972050"/>
          <p14:tracePt t="21579" x="3937000" y="4921250"/>
          <p14:tracePt t="21595" x="3924300" y="4794250"/>
          <p14:tracePt t="21612" x="3924300" y="4673600"/>
          <p14:tracePt t="21630" x="3943350" y="4546600"/>
          <p14:tracePt t="21646" x="3987800" y="4298950"/>
          <p14:tracePt t="21662" x="4019550" y="4165600"/>
          <p14:tracePt t="21679" x="4076700" y="4051300"/>
          <p14:tracePt t="21696" x="4178300" y="3898900"/>
          <p14:tracePt t="21712" x="4254500" y="3835400"/>
          <p14:tracePt t="21729" x="4406900" y="3784600"/>
          <p14:tracePt t="21745" x="4521200" y="3771900"/>
          <p14:tracePt t="21762" x="4686300" y="3803650"/>
          <p14:tracePt t="21779" x="4927600" y="3924300"/>
          <p14:tracePt t="21796" x="5073650" y="4019550"/>
          <p14:tracePt t="21812" x="5264150" y="4165600"/>
          <p14:tracePt t="21829" x="5353050" y="4260850"/>
          <p14:tracePt t="21845" x="5403850" y="4343400"/>
          <p14:tracePt t="21862" x="5441950" y="4432300"/>
          <p14:tracePt t="21879" x="5441950" y="4470400"/>
          <p14:tracePt t="21895" x="5422900" y="4527550"/>
          <p14:tracePt t="21912" x="5403850" y="4559300"/>
          <p14:tracePt t="21929" x="5378450" y="4584700"/>
          <p14:tracePt t="21945" x="5334000" y="4603750"/>
          <p14:tracePt t="21962" x="5302250" y="4610100"/>
          <p14:tracePt t="21979" x="5270500" y="4610100"/>
          <p14:tracePt t="21995" x="5245100" y="4603750"/>
          <p14:tracePt t="22012" x="5226050" y="4578350"/>
          <p14:tracePt t="22029" x="5194300" y="4502150"/>
          <p14:tracePt t="22485" x="5149850" y="4476750"/>
          <p14:tracePt t="22493" x="5111750" y="4438650"/>
          <p14:tracePt t="22508" x="4991100" y="4368800"/>
          <p14:tracePt t="22515" x="4946650" y="4330700"/>
          <p14:tracePt t="22529" x="4826000" y="4248150"/>
          <p14:tracePt t="22546" x="4711700" y="4165600"/>
          <p14:tracePt t="22563" x="4616450" y="4102100"/>
          <p14:tracePt t="22579" x="4502150" y="4019550"/>
          <p14:tracePt t="22629" x="4343400" y="3797300"/>
          <p14:tracePt t="22679" x="4311650" y="3543300"/>
          <p14:tracePt t="22729" x="4375150" y="3346450"/>
          <p14:tracePt t="22745" x="4394200" y="3321050"/>
          <p14:tracePt t="22762" x="4419600" y="3314700"/>
          <p14:tracePt t="22779" x="4438650" y="3308350"/>
          <p14:tracePt t="22795" x="4457700" y="3321050"/>
          <p14:tracePt t="22812" x="4464050" y="3327400"/>
          <p14:tracePt t="23294" x="4425950" y="3327400"/>
          <p14:tracePt t="23301" x="4368800" y="3333750"/>
          <p14:tracePt t="23312" x="4318000" y="3340100"/>
          <p14:tracePt t="23329" x="4165600" y="3359150"/>
          <p14:tracePt t="23346" x="4089400" y="3359150"/>
          <p14:tracePt t="23364" x="4019550" y="3359150"/>
          <p14:tracePt t="23381" x="3956050" y="3359150"/>
          <p14:tracePt t="23398" x="3930650" y="3352800"/>
          <p14:tracePt t="23445" x="3911600" y="3282950"/>
          <p14:tracePt t="23495" x="4064000" y="2921000"/>
          <p14:tracePt t="23545" x="4470400" y="2711450"/>
          <p14:tracePt t="23562" x="4584700" y="2705100"/>
          <p14:tracePt t="23579" x="4838700" y="2755900"/>
          <p14:tracePt t="23595" x="4959350" y="2813050"/>
          <p14:tracePt t="23612" x="5067300" y="2914650"/>
          <p14:tracePt t="23629" x="5175250" y="3098800"/>
          <p14:tracePt t="23646" x="5207000" y="3200400"/>
          <p14:tracePt t="23662" x="5245100" y="3352800"/>
          <p14:tracePt t="23679" x="5245100" y="3454400"/>
          <p14:tracePt t="23696" x="5238750" y="3594100"/>
          <p14:tracePt t="23712" x="5187950" y="3740150"/>
          <p14:tracePt t="23729" x="5156200" y="3822700"/>
          <p14:tracePt t="23745" x="5080000" y="3905250"/>
          <p14:tracePt t="23762" x="5022850" y="3962400"/>
          <p14:tracePt t="23779" x="4953000" y="4000500"/>
          <p14:tracePt t="23796" x="4864100" y="4025900"/>
          <p14:tracePt t="23812" x="4819650" y="4025900"/>
          <p14:tracePt t="23829" x="4781550" y="4019550"/>
          <p14:tracePt t="23845" x="4724400" y="3987800"/>
          <p14:tracePt t="23862" x="4692650" y="3949700"/>
          <p14:tracePt t="23879" x="4648200" y="3905250"/>
          <p14:tracePt t="23895" x="4635500" y="3879850"/>
          <p14:tracePt t="23912" x="4616450" y="3848100"/>
          <p14:tracePt t="23929" x="4610100" y="3778250"/>
          <p14:tracePt t="23946" x="4603750" y="3702050"/>
          <p14:tracePt t="23962" x="4610100" y="3556000"/>
          <p14:tracePt t="23979" x="4629150" y="3467100"/>
          <p14:tracePt t="23996" x="4654550" y="3416300"/>
          <p14:tracePt t="23998" x="4667250" y="3390900"/>
          <p14:tracePt t="24012" x="4692650" y="3352800"/>
          <p14:tracePt t="24029" x="4711700" y="3333750"/>
          <p14:tracePt t="24045" x="4762500" y="3327400"/>
          <p14:tracePt t="24062" x="4826000" y="3359150"/>
          <p14:tracePt t="24079" x="4902200" y="3390900"/>
          <p14:tracePt t="24096" x="4991100" y="3486150"/>
          <p14:tracePt t="24112" x="5022850" y="3568700"/>
          <p14:tracePt t="24129" x="5048250" y="3695700"/>
          <p14:tracePt t="24146" x="5054600" y="3771900"/>
          <p14:tracePt t="24162" x="5041900" y="3822700"/>
          <p14:tracePt t="24179" x="5010150" y="3867150"/>
          <p14:tracePt t="24195" x="4978400" y="3898900"/>
          <p14:tracePt t="24212" x="4933950" y="3917950"/>
          <p14:tracePt t="24229" x="4902200" y="3917950"/>
          <p14:tracePt t="24245" x="4876800" y="3879850"/>
          <p14:tracePt t="24262" x="4851400" y="3816350"/>
          <p14:tracePt t="24279" x="4826000" y="3752850"/>
          <p14:tracePt t="24295" x="4826000" y="3676650"/>
          <p14:tracePt t="24312" x="4826000" y="3613150"/>
          <p14:tracePt t="24329" x="4826000" y="3587750"/>
          <p14:tracePt t="24346" x="4832350" y="3575050"/>
          <p14:tracePt t="24362" x="4838700" y="3562350"/>
          <p14:tracePt t="24409" x="4838700" y="3556000"/>
          <p14:tracePt t="25395" x="4845050" y="3556000"/>
          <p14:tracePt t="25402" x="4851400" y="3543300"/>
          <p14:tracePt t="25419" x="4857750" y="3543300"/>
          <p14:tracePt t="25429" x="4870450" y="3543300"/>
          <p14:tracePt t="25446" x="4876800" y="3543300"/>
          <p14:tracePt t="25464" x="4940300" y="3543300"/>
          <p14:tracePt t="25481" x="4972050" y="3549650"/>
          <p14:tracePt t="25496" x="5010150" y="3556000"/>
          <p14:tracePt t="25501" x="5022850" y="3562350"/>
          <p14:tracePt t="25545" x="5105400" y="3606800"/>
          <p14:tracePt t="25595" x="5130800" y="3625850"/>
          <p14:tracePt t="25645" x="5137150" y="3644900"/>
          <p14:tracePt t="25662" x="5143500" y="3651250"/>
          <p14:tracePt t="25695" x="5143500" y="3657600"/>
          <p14:tracePt t="25712" x="5143500" y="3663950"/>
          <p14:tracePt t="25999" x="5130800" y="3663950"/>
          <p14:tracePt t="26005" x="5118100" y="3670300"/>
          <p14:tracePt t="26012" x="5111750" y="3670300"/>
          <p14:tracePt t="26029" x="5060950" y="3676650"/>
          <p14:tracePt t="26079" x="4921250" y="3683000"/>
          <p14:tracePt t="26129" x="4787900" y="3695700"/>
          <p14:tracePt t="26179" x="4705350" y="3714750"/>
          <p14:tracePt t="26196" x="4705350" y="3721100"/>
          <p14:tracePt t="26229" x="4692650" y="3721100"/>
          <p14:tracePt t="26290" x="4692650" y="3714750"/>
          <p14:tracePt t="26297" x="4699000" y="3702050"/>
          <p14:tracePt t="26304" x="4705350" y="3689350"/>
          <p14:tracePt t="26312" x="4711700" y="3670300"/>
          <p14:tracePt t="26329" x="4762500" y="3625850"/>
          <p14:tracePt t="26346" x="4883150" y="3556000"/>
          <p14:tracePt t="26362" x="5041900" y="3530600"/>
          <p14:tracePt t="26379" x="5245100" y="3524250"/>
          <p14:tracePt t="26396" x="5619750" y="3594100"/>
          <p14:tracePt t="26413" x="5842000" y="3657600"/>
          <p14:tracePt t="26429" x="6007100" y="3708400"/>
          <p14:tracePt t="26446" x="6159500" y="3759200"/>
          <p14:tracePt t="26462" x="6191250" y="3771900"/>
          <p14:tracePt t="26479" x="6203950" y="3784600"/>
          <p14:tracePt t="26496" x="6210300" y="3784600"/>
          <p14:tracePt t="26514" x="6210300" y="3778250"/>
          <p14:tracePt t="26529" x="6203950" y="3759200"/>
          <p14:tracePt t="26546" x="6165850" y="3708400"/>
          <p14:tracePt t="26562" x="6089650" y="3632200"/>
          <p14:tracePt t="26579" x="6013450" y="3575050"/>
          <p14:tracePt t="26596" x="5937250" y="3524250"/>
          <p14:tracePt t="26612" x="5803900" y="3429000"/>
          <p14:tracePt t="26629" x="5715000" y="3352800"/>
          <p14:tracePt t="26646" x="5575300" y="3244850"/>
          <p14:tracePt t="26662" x="5486400" y="3194050"/>
          <p14:tracePt t="26679" x="5359400" y="3149600"/>
          <p14:tracePt t="26696" x="5111750" y="3124200"/>
          <p14:tracePt t="26712" x="4940300" y="3117850"/>
          <p14:tracePt t="26729" x="4610100" y="3136900"/>
          <p14:tracePt t="26746" x="4400550" y="3175000"/>
          <p14:tracePt t="26762" x="4184650" y="3238500"/>
          <p14:tracePt t="26779" x="3886200" y="3352800"/>
          <p14:tracePt t="26795" x="3746500" y="3429000"/>
          <p14:tracePt t="26812" x="3625850" y="3498850"/>
          <p14:tracePt t="26829" x="3600450" y="3517900"/>
          <p14:tracePt t="26846" x="3581400" y="3530600"/>
          <p14:tracePt t="26862" x="3575050" y="3536950"/>
          <p14:tracePt t="26966" x="3581400" y="3536950"/>
          <p14:tracePt t="26972" x="3587750" y="3530600"/>
          <p14:tracePt t="26979" x="3594100" y="3530600"/>
          <p14:tracePt t="26996" x="3606800" y="3517900"/>
          <p14:tracePt t="27012" x="3644900" y="3479800"/>
          <p14:tracePt t="27029" x="3752850" y="3346450"/>
          <p14:tracePt t="27046" x="3848100" y="3238500"/>
          <p14:tracePt t="27062" x="4076700" y="3105150"/>
          <p14:tracePt t="27079" x="4279900" y="3060700"/>
          <p14:tracePt t="27096" x="4521200" y="3060700"/>
          <p14:tracePt t="27113" x="5200650" y="3213100"/>
          <p14:tracePt t="27129" x="5651500" y="3429000"/>
          <p14:tracePt t="27146" x="6184900" y="3759200"/>
          <p14:tracePt t="27162" x="6388100" y="3892550"/>
          <p14:tracePt t="27179" x="6470650" y="3968750"/>
          <p14:tracePt t="27196" x="6508750" y="4006850"/>
          <p14:tracePt t="27213" x="6515100" y="4006850"/>
          <p14:tracePt t="27229" x="6508750" y="4019550"/>
          <p14:tracePt t="27246" x="6477000" y="4025900"/>
          <p14:tracePt t="27262" x="6445250" y="4025900"/>
          <p14:tracePt t="27279" x="6394450" y="4013200"/>
          <p14:tracePt t="27296" x="6362700" y="4006850"/>
          <p14:tracePt t="27312" x="6337300" y="3994150"/>
          <p14:tracePt t="27329" x="6292850" y="3968750"/>
          <p14:tracePt t="27346" x="6248400" y="3956050"/>
          <p14:tracePt t="27362" x="6159500" y="3917950"/>
          <p14:tracePt t="27379" x="6051550" y="3905250"/>
          <p14:tracePt t="27396" x="5880100" y="3886200"/>
          <p14:tracePt t="27412" x="5607050" y="3873500"/>
          <p14:tracePt t="27429" x="5384800" y="3873500"/>
          <p14:tracePt t="27446" x="5092700" y="3879850"/>
          <p14:tracePt t="27462" x="4908550" y="3898900"/>
          <p14:tracePt t="27480" x="4737100" y="3924300"/>
          <p14:tracePt t="27496" x="4552950" y="3962400"/>
          <p14:tracePt t="27512" x="4502150" y="3987800"/>
          <p14:tracePt t="27529" x="4464050" y="3994150"/>
          <p14:tracePt t="27546" x="4464050" y="4000500"/>
          <p14:tracePt t="27562" x="4457700" y="4000500"/>
          <p14:tracePt t="27662" x="4464050" y="3987800"/>
          <p14:tracePt t="28095" x="4438650" y="3968750"/>
          <p14:tracePt t="28103" x="4400550" y="3937000"/>
          <p14:tracePt t="28112" x="4375150" y="3911600"/>
          <p14:tracePt t="28129" x="4292600" y="3848100"/>
          <p14:tracePt t="28146" x="4248150" y="3810000"/>
          <p14:tracePt t="28163" x="4210050" y="3778250"/>
          <p14:tracePt t="28179" x="4171950" y="3759200"/>
          <p14:tracePt t="28229" x="3740150" y="3683000"/>
          <p14:tracePt t="28279" x="3117850" y="3784600"/>
          <p14:tracePt t="28329" x="2730500" y="3860800"/>
          <p14:tracePt t="28346" x="2679700" y="3873500"/>
          <p14:tracePt t="28362" x="2641600" y="3892550"/>
          <p14:tracePt t="28379" x="2635250" y="3898900"/>
          <p14:tracePt t="28507" x="2635250" y="3892550"/>
          <p14:tracePt t="28514" x="2635250" y="3886200"/>
          <p14:tracePt t="28520" x="2641600" y="3886200"/>
          <p14:tracePt t="28529" x="2641600" y="3879850"/>
          <p14:tracePt t="28546" x="2647950" y="3867150"/>
          <p14:tracePt t="28562" x="2667000" y="3848100"/>
          <p14:tracePt t="28579" x="2686050" y="3816350"/>
          <p14:tracePt t="28596" x="2705100" y="3771900"/>
          <p14:tracePt t="28613" x="2755900" y="3689350"/>
          <p14:tracePt t="28629" x="2813050" y="3625850"/>
          <p14:tracePt t="28646" x="2908300" y="3498850"/>
          <p14:tracePt t="28662" x="3009900" y="3429000"/>
          <p14:tracePt t="28679" x="3143250" y="3359150"/>
          <p14:tracePt t="28696" x="3403600" y="3302000"/>
          <p14:tracePt t="28713" x="3613150" y="3302000"/>
          <p14:tracePt t="28729" x="3943350" y="3384550"/>
          <p14:tracePt t="28746" x="4438650" y="3581400"/>
          <p14:tracePt t="28762" x="4743450" y="3714750"/>
          <p14:tracePt t="28779" x="4978400" y="3848100"/>
          <p14:tracePt t="28796" x="5048250" y="3892550"/>
          <p14:tracePt t="28812" x="5086350" y="3911600"/>
          <p14:tracePt t="28829" x="5086350" y="3917950"/>
          <p14:tracePt t="28846" x="5086350" y="3924300"/>
          <p14:tracePt t="28884" x="5086350" y="3930650"/>
          <p14:tracePt t="28924" x="5073650" y="3930650"/>
          <p14:tracePt t="28932" x="5048250" y="3917950"/>
          <p14:tracePt t="28938" x="5022850" y="3905250"/>
          <p14:tracePt t="28946" x="4984750" y="3892550"/>
          <p14:tracePt t="28962" x="4876800" y="3841750"/>
          <p14:tracePt t="28979" x="4730750" y="3784600"/>
          <p14:tracePt t="28996" x="4508500" y="3689350"/>
          <p14:tracePt t="29012" x="4330700" y="3613150"/>
          <p14:tracePt t="29029" x="3956050" y="3492500"/>
          <p14:tracePt t="29046" x="3638550" y="3416300"/>
          <p14:tracePt t="29063" x="3308350" y="3359150"/>
          <p14:tracePt t="29079" x="2844800" y="3352800"/>
          <p14:tracePt t="29096" x="2635250" y="3352800"/>
          <p14:tracePt t="29112" x="2393950" y="3352800"/>
          <p14:tracePt t="29129" x="2292350" y="3359150"/>
          <p14:tracePt t="29146" x="2235200" y="3371850"/>
          <p14:tracePt t="29163" x="2197100" y="3371850"/>
          <p14:tracePt t="29179" x="2190750" y="3378200"/>
          <p14:tracePt t="29217" x="2184400" y="3378200"/>
          <p14:tracePt t="29433" x="2292350" y="3346450"/>
          <p14:tracePt t="29440" x="2476500" y="3314700"/>
          <p14:tracePt t="29448" x="2679700" y="3302000"/>
          <p14:tracePt t="29462" x="3181350" y="3321050"/>
          <p14:tracePt t="29479" x="3886200" y="3486150"/>
          <p14:tracePt t="29529" x="5454650" y="4260850"/>
          <p14:tracePt t="29533" x="5511800" y="4292600"/>
          <p14:tracePt t="29579" x="5562600" y="4343400"/>
          <p14:tracePt t="29629" x="5505450" y="4343400"/>
          <p14:tracePt t="29646" x="5467350" y="4337050"/>
          <p14:tracePt t="29663" x="5429250" y="4318000"/>
          <p14:tracePt t="29679" x="5410200" y="4318000"/>
          <p14:tracePt t="29696" x="5384800" y="4311650"/>
          <p14:tracePt t="29713" x="5378450" y="4311650"/>
          <p14:tracePt t="29746" x="5372100" y="4298950"/>
          <p14:tracePt t="29817" x="5378450" y="4298950"/>
          <p14:tracePt t="29829" x="5378450" y="4292600"/>
          <p14:tracePt t="29878" x="5378450" y="4286250"/>
          <p14:tracePt t="29885" x="5359400" y="4279900"/>
          <p14:tracePt t="29896" x="5359400" y="4273550"/>
          <p14:tracePt t="29913" x="5314950" y="4248150"/>
          <p14:tracePt t="29929" x="5162550" y="4146550"/>
          <p14:tracePt t="29946" x="5035550" y="4051300"/>
          <p14:tracePt t="29963" x="4851400" y="3898900"/>
          <p14:tracePt t="29979" x="4762500" y="3810000"/>
          <p14:tracePt t="29996" x="4711700" y="3752850"/>
          <p14:tracePt t="29997" x="4692650" y="3727450"/>
          <p14:tracePt t="30013" x="4673600" y="3689350"/>
          <p14:tracePt t="30029" x="4667250" y="3657600"/>
          <p14:tracePt t="30046" x="4673600" y="3619500"/>
          <p14:tracePt t="30062" x="4679950" y="3594100"/>
          <p14:tracePt t="30079" x="4711700" y="3581400"/>
          <p14:tracePt t="30096" x="4768850" y="3568700"/>
          <p14:tracePt t="30112" x="4819650" y="3575050"/>
          <p14:tracePt t="30129" x="4895850" y="3619500"/>
          <p14:tracePt t="30146" x="4933950" y="3651250"/>
          <p14:tracePt t="30163" x="4959350" y="3676650"/>
          <p14:tracePt t="30179" x="4978400" y="3727450"/>
          <p14:tracePt t="30196" x="4965700" y="3752850"/>
          <p14:tracePt t="30212" x="4889500" y="3841750"/>
          <p14:tracePt t="30229" x="4768850" y="3930650"/>
          <p14:tracePt t="30246" x="4616450" y="4032250"/>
          <p14:tracePt t="30263" x="4387850" y="4146550"/>
          <p14:tracePt t="30279" x="4216400" y="4191000"/>
          <p14:tracePt t="30296" x="4025900" y="4197350"/>
          <p14:tracePt t="30313" x="3905250" y="4171950"/>
          <p14:tracePt t="30329" x="3790950" y="4127500"/>
          <p14:tracePt t="30346" x="3613150" y="4038600"/>
          <p14:tracePt t="30362" x="3517900" y="3975100"/>
          <p14:tracePt t="30379" x="3397250" y="3867150"/>
          <p14:tracePt t="30396" x="3352800" y="3803650"/>
          <p14:tracePt t="30413" x="3314700" y="3721100"/>
          <p14:tracePt t="30429" x="3295650" y="3606800"/>
          <p14:tracePt t="30446" x="3295650" y="3549650"/>
          <p14:tracePt t="30463" x="3314700" y="3498850"/>
          <p14:tracePt t="30479" x="3378200" y="3441700"/>
          <p14:tracePt t="30496" x="3492500" y="3397250"/>
          <p14:tracePt t="30500" x="3562350" y="3371850"/>
          <p14:tracePt t="30513" x="3740150" y="3365500"/>
          <p14:tracePt t="30529" x="3917950" y="3365500"/>
          <p14:tracePt t="30546" x="4102100" y="3403600"/>
          <p14:tracePt t="30563" x="4311650" y="3460750"/>
          <p14:tracePt t="30579" x="4394200" y="3498850"/>
          <p14:tracePt t="30596" x="4432300" y="3536950"/>
          <p14:tracePt t="30612" x="4438650" y="3536950"/>
          <p14:tracePt t="30629" x="4445000" y="3543300"/>
          <p14:tracePt t="30646" x="4445000" y="3549650"/>
          <p14:tracePt t="30663" x="4438650" y="3549650"/>
          <p14:tracePt t="30679" x="4343400" y="3562350"/>
          <p14:tracePt t="30696" x="4216400" y="3587750"/>
          <p14:tracePt t="30713" x="4070350" y="3632200"/>
          <p14:tracePt t="30729" x="3841750" y="3695700"/>
          <p14:tracePt t="30746" x="3683000" y="3740150"/>
          <p14:tracePt t="30762" x="3505200" y="3797300"/>
          <p14:tracePt t="30779" x="3448050" y="3810000"/>
          <p14:tracePt t="30796" x="3429000" y="3816350"/>
          <p14:tracePt t="30812" x="3422650" y="3816350"/>
          <p14:tracePt t="30829" x="3416300" y="3816350"/>
          <p14:tracePt t="30922" x="3416300" y="3810000"/>
          <p14:tracePt t="30936" x="3429000" y="3797300"/>
          <p14:tracePt t="30944" x="3454400" y="3784600"/>
          <p14:tracePt t="30951" x="3473450" y="3771900"/>
          <p14:tracePt t="30962" x="3498850" y="3752850"/>
          <p14:tracePt t="30979" x="3625850" y="3689350"/>
          <p14:tracePt t="30996" x="3727450" y="3663950"/>
          <p14:tracePt t="31012" x="3892550" y="3651250"/>
          <p14:tracePt t="31029" x="4038600" y="3657600"/>
          <p14:tracePt t="31046" x="4229100" y="3683000"/>
          <p14:tracePt t="31063" x="4508500" y="3740150"/>
          <p14:tracePt t="31079" x="4660900" y="3784600"/>
          <p14:tracePt t="31096" x="4819650" y="3835400"/>
          <p14:tracePt t="31112" x="4857750" y="3841750"/>
          <p14:tracePt t="31129" x="4864100" y="3841750"/>
          <p14:tracePt t="31146" x="4870450" y="3848100"/>
          <p14:tracePt t="31216" x="4864100" y="3848100"/>
          <p14:tracePt t="31221" x="4851400" y="3854450"/>
          <p14:tracePt t="31229" x="4832350" y="3854450"/>
          <p14:tracePt t="31246" x="4794250" y="3867150"/>
          <p14:tracePt t="31263" x="4743450" y="3867150"/>
          <p14:tracePt t="31279" x="4699000" y="3867150"/>
          <p14:tracePt t="31296" x="4686300" y="3860800"/>
          <p14:tracePt t="31313" x="4673600" y="3860800"/>
          <p14:tracePt t="31346" x="4641850" y="3860800"/>
          <p14:tracePt t="31363" x="4572000" y="3867150"/>
          <p14:tracePt t="31379" x="4483100" y="3879850"/>
          <p14:tracePt t="31396" x="4286250" y="3930650"/>
          <p14:tracePt t="31413" x="4152900" y="3975100"/>
          <p14:tracePt t="31429" x="4032250" y="4013200"/>
          <p14:tracePt t="31446" x="3892550" y="4051300"/>
          <p14:tracePt t="31463" x="3841750" y="4064000"/>
          <p14:tracePt t="31479" x="3816350" y="4070350"/>
          <p14:tracePt t="31496" x="3810000" y="4070350"/>
          <p14:tracePt t="31577" x="3810000" y="4064000"/>
          <p14:tracePt t="31619" x="3810000" y="4057650"/>
          <p14:tracePt t="31633" x="3810000" y="4051300"/>
          <p14:tracePt t="31640" x="3816350" y="4044950"/>
          <p14:tracePt t="31649" x="3829050" y="4032250"/>
          <p14:tracePt t="31663" x="3848100" y="4006850"/>
          <p14:tracePt t="31679" x="3867150" y="3981450"/>
          <p14:tracePt t="31696" x="3898900" y="3949700"/>
          <p14:tracePt t="31713" x="3917950" y="3937000"/>
          <p14:tracePt t="31729" x="3930650" y="3924300"/>
          <p14:tracePt t="31746" x="3975100" y="3917950"/>
          <p14:tracePt t="31763" x="4006850" y="3917950"/>
          <p14:tracePt t="31779" x="4051300" y="3937000"/>
          <p14:tracePt t="31796" x="4133850" y="3962400"/>
          <p14:tracePt t="31813" x="4203700" y="3994150"/>
          <p14:tracePt t="31829" x="4292600" y="4019550"/>
          <p14:tracePt t="31846" x="4349750" y="4044950"/>
          <p14:tracePt t="31863" x="4406900" y="4076700"/>
          <p14:tracePt t="31879" x="4438650" y="4095750"/>
          <p14:tracePt t="31896" x="4470400" y="4121150"/>
          <p14:tracePt t="31913" x="4508500" y="4140200"/>
          <p14:tracePt t="31929" x="4527550" y="4159250"/>
          <p14:tracePt t="31946" x="4533900" y="4159250"/>
          <p14:tracePt t="31979" x="4533900" y="4146550"/>
          <p14:tracePt t="41930" x="4578350" y="4102100"/>
          <p14:tracePt t="41936" x="4648200" y="4051300"/>
          <p14:tracePt t="41947" x="4718050" y="4000500"/>
          <p14:tracePt t="41963" x="4870450" y="3924300"/>
          <p14:tracePt t="41980" x="5105400" y="3829050"/>
          <p14:tracePt t="41998" x="5314950" y="3790950"/>
          <p14:tracePt t="42015" x="5619750" y="3778250"/>
          <p14:tracePt t="42031" x="5816600" y="3822700"/>
          <p14:tracePt t="42080" x="6369050" y="4108450"/>
          <p14:tracePt t="42130" x="6769100" y="4387850"/>
          <p14:tracePt t="42180" x="6851650" y="4470400"/>
          <p14:tracePt t="42935" x="6851650" y="4406900"/>
          <p14:tracePt t="42941" x="6845300" y="4324350"/>
          <p14:tracePt t="42949" x="6838950" y="4235450"/>
          <p14:tracePt t="42963" x="6826250" y="4057650"/>
          <p14:tracePt t="42980" x="6832600" y="3867150"/>
          <p14:tracePt t="42997" x="6838950" y="3689350"/>
          <p14:tracePt t="42998" x="6845300" y="3600450"/>
          <p14:tracePt t="43014" x="6908800" y="3333750"/>
          <p14:tracePt t="43030" x="7029450" y="2978150"/>
          <p14:tracePt t="43080" x="7467600" y="1790700"/>
          <p14:tracePt t="43130" x="7785100" y="1206500"/>
          <p14:tracePt t="43180" x="7880350" y="1060450"/>
          <p14:tracePt t="43196" x="7880350" y="1047750"/>
          <p14:tracePt t="43248" x="7880350" y="1060450"/>
          <p14:tracePt t="43254" x="7867650" y="1073150"/>
          <p14:tracePt t="43263" x="7848600" y="1111250"/>
          <p14:tracePt t="43280" x="7747000" y="1206500"/>
          <p14:tracePt t="43296" x="7569200" y="1397000"/>
          <p14:tracePt t="43313" x="7391400" y="1574800"/>
          <p14:tracePt t="43330" x="7194550" y="1752600"/>
          <p14:tracePt t="43347" x="6965950" y="1949450"/>
          <p14:tracePt t="43363" x="6838950" y="2038350"/>
          <p14:tracePt t="43380" x="6743700" y="2101850"/>
          <p14:tracePt t="43397" x="6718300" y="2120900"/>
          <p14:tracePt t="43413" x="6692900" y="2133600"/>
          <p14:tracePt t="43430" x="6667500" y="2133600"/>
          <p14:tracePt t="43447" x="6661150" y="2133600"/>
          <p14:tracePt t="43463" x="6654800" y="2133600"/>
          <p14:tracePt t="43480" x="6648450" y="2133600"/>
          <p14:tracePt t="43497" x="6648450" y="2120900"/>
          <p14:tracePt t="43501" x="6648450" y="2114550"/>
          <p14:tracePt t="43513" x="6654800" y="2089150"/>
          <p14:tracePt t="43530" x="6661150" y="2063750"/>
        </p14:tracePtLst>
      </p14:laserTraceLst>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C000"/>
                </a:solidFill>
              </a:rPr>
              <a:t>C</a:t>
            </a:r>
            <a:r>
              <a:rPr lang="en-US" dirty="0" smtClean="0">
                <a:solidFill>
                  <a:srgbClr val="FFC000"/>
                </a:solidFill>
              </a:rPr>
              <a:t>hallenges</a:t>
            </a:r>
            <a:endParaRPr lang="en-US" dirty="0">
              <a:solidFill>
                <a:srgbClr val="FFC000"/>
              </a:solidFill>
            </a:endParaRPr>
          </a:p>
        </p:txBody>
      </p:sp>
      <p:sp>
        <p:nvSpPr>
          <p:cNvPr id="3" name="Rectangle 2"/>
          <p:cNvSpPr/>
          <p:nvPr/>
        </p:nvSpPr>
        <p:spPr>
          <a:xfrm>
            <a:off x="304800" y="2895600"/>
            <a:ext cx="8000999" cy="1200329"/>
          </a:xfrm>
          <a:prstGeom prst="rect">
            <a:avLst/>
          </a:prstGeom>
        </p:spPr>
        <p:txBody>
          <a:bodyPr wrap="square">
            <a:spAutoFit/>
          </a:bodyPr>
          <a:lstStyle/>
          <a:p>
            <a:r>
              <a:rPr lang="en-US" b="0" i="0" dirty="0" smtClean="0">
                <a:solidFill>
                  <a:schemeClr val="bg1"/>
                </a:solidFill>
                <a:effectLst/>
                <a:latin typeface="open-sans"/>
              </a:rPr>
              <a:t>we don’t yet know whether the coronavirus will track our seasons, like the flu, or be fairly constant all year round. If the coronavirus does prefer colder weather, like flu, then the epidemic could gain a second wind during the Northern Hemisphere winter months.</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248659925"/>
      </p:ext>
    </p:extLst>
  </p:cSld>
  <p:clrMapOvr>
    <a:masterClrMapping/>
  </p:clrMapOvr>
  <mc:AlternateContent xmlns:mc="http://schemas.openxmlformats.org/markup-compatibility/2006">
    <mc:Choice xmlns:p14="http://schemas.microsoft.com/office/powerpoint/2010/main" Requires="p14">
      <p:transition spd="slow" p14:dur="2000" advTm="34640"/>
    </mc:Choice>
    <mc:Fallback>
      <p:transition spd="slow" advTm="346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339" x="6661150" y="2044700"/>
          <p14:tracePt t="1350" x="6661150" y="2038350"/>
          <p14:tracePt t="1356" x="6661150" y="2025650"/>
          <p14:tracePt t="1361" x="6661150" y="2012950"/>
          <p14:tracePt t="1376" x="6667500" y="1981200"/>
          <p14:tracePt t="1393" x="6680200" y="1955800"/>
          <p14:tracePt t="1409" x="6686550" y="1930400"/>
          <p14:tracePt t="1460" x="6692900" y="1911350"/>
          <p14:tracePt t="1510" x="6711950" y="1911350"/>
          <p14:tracePt t="1559" x="6724650" y="1905000"/>
          <p14:tracePt t="1582" x="6731000" y="1905000"/>
          <p14:tracePt t="1593" x="6737350" y="1898650"/>
          <p14:tracePt t="1610" x="6750050" y="1892300"/>
          <p14:tracePt t="1626" x="6775450" y="1885950"/>
          <p14:tracePt t="1643" x="6788150" y="1885950"/>
          <p14:tracePt t="1660" x="6800850" y="1885950"/>
          <p14:tracePt t="1676" x="6813550" y="1885950"/>
          <p14:tracePt t="1868" x="6807200" y="1885950"/>
          <p14:tracePt t="1916" x="6807200" y="1892300"/>
          <p14:tracePt t="1986" x="6807200" y="1898650"/>
          <p14:tracePt t="2125" x="6813550" y="1905000"/>
          <p14:tracePt t="2139" x="6819900" y="1911350"/>
          <p14:tracePt t="2148" x="6819900" y="1917700"/>
          <p14:tracePt t="2159" x="6826250" y="1943100"/>
          <p14:tracePt t="2176" x="6838950" y="1968500"/>
          <p14:tracePt t="2193" x="6858000" y="2019300"/>
          <p14:tracePt t="2209" x="6870700" y="2063750"/>
          <p14:tracePt t="2226" x="6883400" y="2101850"/>
          <p14:tracePt t="2243" x="6889750" y="2127250"/>
          <p14:tracePt t="2259" x="6889750" y="2152650"/>
          <p14:tracePt t="2276" x="6902450" y="2178050"/>
          <p14:tracePt t="2293" x="6908800" y="2209800"/>
          <p14:tracePt t="2309" x="6908800" y="2241550"/>
          <p14:tracePt t="2326" x="6908800" y="2279650"/>
          <p14:tracePt t="2343" x="6921500" y="2324100"/>
          <p14:tracePt t="2360" x="6927850" y="2349500"/>
          <p14:tracePt t="2376" x="6940550" y="2368550"/>
          <p14:tracePt t="2859" x="6896100" y="2368550"/>
          <p14:tracePt t="2866" x="6800850" y="2368550"/>
          <p14:tracePt t="2876" x="6699250" y="2368550"/>
          <p14:tracePt t="2893" x="6235700" y="2438400"/>
          <p14:tracePt t="2909" x="5842000" y="2495550"/>
          <p14:tracePt t="2927" x="5384800" y="2559050"/>
          <p14:tracePt t="2943" x="4686300" y="2711450"/>
          <p14:tracePt t="2960" x="4349750" y="2794000"/>
          <p14:tracePt t="3009" x="3746500" y="2959100"/>
          <p14:tracePt t="3405" x="3695700" y="2959100"/>
          <p14:tracePt t="3411" x="3619500" y="2946400"/>
          <p14:tracePt t="3421" x="3543300" y="2946400"/>
          <p14:tracePt t="3443" x="3213100" y="2940050"/>
          <p14:tracePt t="3460" x="2724150" y="2952750"/>
          <p14:tracePt t="3476" x="2368550" y="2978150"/>
          <p14:tracePt t="3493" x="2038350" y="3035300"/>
          <p14:tracePt t="3543" x="1390650" y="3117850"/>
          <p14:tracePt t="3544" x="1346200" y="3117850"/>
          <p14:tracePt t="3593" x="1200150" y="3136900"/>
          <p14:tracePt t="3643" x="1149350" y="3130550"/>
          <p14:tracePt t="3766" x="1136650" y="3130550"/>
          <p14:tracePt t="3781" x="1130300" y="3130550"/>
          <p14:tracePt t="3787" x="1117600" y="3136900"/>
          <p14:tracePt t="3795" x="1098550" y="3143250"/>
          <p14:tracePt t="3810" x="1073150" y="3155950"/>
          <p14:tracePt t="3826" x="1028700" y="3175000"/>
          <p14:tracePt t="3843" x="971550" y="3187700"/>
          <p14:tracePt t="3860" x="933450" y="3200400"/>
          <p14:tracePt t="3876" x="914400" y="3206750"/>
          <p14:tracePt t="3893" x="882650" y="3219450"/>
          <p14:tracePt t="3910" x="876300" y="3219450"/>
          <p14:tracePt t="3926" x="869950" y="3219450"/>
          <p14:tracePt t="3943" x="863600" y="3219450"/>
          <p14:tracePt t="4003" x="869950" y="3219450"/>
          <p14:tracePt t="4024" x="876300" y="3219450"/>
          <p14:tracePt t="4032" x="882650" y="3219450"/>
          <p14:tracePt t="4043" x="889000" y="3225800"/>
          <p14:tracePt t="4060" x="920750" y="3225800"/>
          <p14:tracePt t="4076" x="952500" y="3225800"/>
          <p14:tracePt t="4093" x="1022350" y="3219450"/>
          <p14:tracePt t="4109" x="1098550" y="3206750"/>
          <p14:tracePt t="4126" x="1181100" y="3187700"/>
          <p14:tracePt t="4143" x="1308100" y="3155950"/>
          <p14:tracePt t="4160" x="1384300" y="3143250"/>
          <p14:tracePt t="4176" x="1473200" y="3143250"/>
          <p14:tracePt t="4193" x="1612900" y="3130550"/>
          <p14:tracePt t="4209" x="1689100" y="3124200"/>
          <p14:tracePt t="4227" x="1758950" y="3124200"/>
          <p14:tracePt t="4243" x="1803400" y="3124200"/>
          <p14:tracePt t="4260" x="1835150" y="3117850"/>
          <p14:tracePt t="4276" x="1873250" y="3117850"/>
          <p14:tracePt t="4293" x="1885950" y="3117850"/>
          <p14:tracePt t="4309" x="1898650" y="3117850"/>
          <p14:tracePt t="4326" x="1905000" y="3117850"/>
          <p14:tracePt t="4860" x="1930400" y="3124200"/>
          <p14:tracePt t="4866" x="1955800" y="3143250"/>
          <p14:tracePt t="4876" x="1981200" y="3155950"/>
          <p14:tracePt t="4893" x="2025650" y="3187700"/>
          <p14:tracePt t="4910" x="2095500" y="3225800"/>
          <p14:tracePt t="4927" x="2133600" y="3251200"/>
          <p14:tracePt t="4944" x="2165350" y="3276600"/>
          <p14:tracePt t="4960" x="2197100" y="3314700"/>
          <p14:tracePt t="5010" x="2216150" y="3333750"/>
          <p14:tracePt t="5060" x="2216150" y="3340100"/>
          <p14:tracePt t="5063" x="2216150" y="3346450"/>
          <p14:tracePt t="5110" x="2133600" y="3346450"/>
          <p14:tracePt t="5126" x="2095500" y="3333750"/>
          <p14:tracePt t="5143" x="2044700" y="3321050"/>
          <p14:tracePt t="5160" x="1981200" y="3308350"/>
          <p14:tracePt t="5176" x="1949450" y="3302000"/>
          <p14:tracePt t="5193" x="1924050" y="3295650"/>
          <p14:tracePt t="5210" x="1917700" y="3295650"/>
          <p14:tracePt t="5226" x="1917700" y="3289300"/>
          <p14:tracePt t="5430" x="1936750" y="3289300"/>
          <p14:tracePt t="5436" x="1968500" y="3289300"/>
          <p14:tracePt t="5446" x="2006600" y="3295650"/>
          <p14:tracePt t="5460" x="2082800" y="3308350"/>
          <p14:tracePt t="5476" x="2171700" y="3327400"/>
          <p14:tracePt t="5493" x="2324100" y="3340100"/>
          <p14:tracePt t="5510" x="2432050" y="3340100"/>
          <p14:tracePt t="5527" x="2559050" y="3340100"/>
          <p14:tracePt t="5543" x="2762250" y="3340100"/>
          <p14:tracePt t="5560" x="2882900" y="3333750"/>
          <p14:tracePt t="5576" x="3035300" y="3333750"/>
          <p14:tracePt t="5595" x="3117850" y="3340100"/>
          <p14:tracePt t="5610" x="3187700" y="3346450"/>
          <p14:tracePt t="5626" x="3251200" y="3346450"/>
          <p14:tracePt t="5643" x="3270250" y="3346450"/>
          <p14:tracePt t="5660" x="3282950" y="3346450"/>
          <p14:tracePt t="5676" x="3282950" y="3340100"/>
          <p14:tracePt t="5693" x="3282950" y="3333750"/>
          <p14:tracePt t="6250" x="3314700" y="3327400"/>
          <p14:tracePt t="6256" x="3378200" y="3321050"/>
          <p14:tracePt t="6267" x="3454400" y="3308350"/>
          <p14:tracePt t="6276" x="3524250" y="3295650"/>
          <p14:tracePt t="6293" x="3733800" y="3289300"/>
          <p14:tracePt t="6310" x="3860800" y="3289300"/>
          <p14:tracePt t="6327" x="4076700" y="3289300"/>
          <p14:tracePt t="6343" x="4203700" y="3289300"/>
          <p14:tracePt t="6393" x="4616450" y="3295650"/>
          <p14:tracePt t="6443" x="5060950" y="3333750"/>
          <p14:tracePt t="6493" x="5403850" y="3371850"/>
          <p14:tracePt t="6510" x="5441950" y="3378200"/>
          <p14:tracePt t="6526" x="5486400" y="3384550"/>
          <p14:tracePt t="6543" x="5537200" y="3390900"/>
          <p14:tracePt t="6560" x="5562600" y="3397250"/>
          <p14:tracePt t="6576" x="5588000" y="3403600"/>
          <p14:tracePt t="6593" x="5594350" y="3409950"/>
          <p14:tracePt t="6610" x="5613400" y="3409950"/>
          <p14:tracePt t="6626" x="5632450" y="3409950"/>
          <p14:tracePt t="6643" x="5638800" y="3409950"/>
          <p14:tracePt t="6676" x="5645150" y="3409950"/>
          <p14:tracePt t="6772" x="5645150" y="3403600"/>
          <p14:tracePt t="7219" x="5651500" y="3390900"/>
          <p14:tracePt t="7225" x="5670550" y="3378200"/>
          <p14:tracePt t="7235" x="5676900" y="3365500"/>
          <p14:tracePt t="7244" x="5695950" y="3352800"/>
          <p14:tracePt t="7260" x="5721350" y="3321050"/>
          <p14:tracePt t="7277" x="5765800" y="3295650"/>
          <p14:tracePt t="7294" x="5791200" y="3276600"/>
          <p14:tracePt t="7343" x="5861050" y="3232150"/>
          <p14:tracePt t="7393" x="5892800" y="3213100"/>
          <p14:tracePt t="7443" x="5905500" y="3213100"/>
          <p14:tracePt t="7476" x="5918200" y="3206750"/>
          <p14:tracePt t="7493" x="5924550" y="3200400"/>
          <p14:tracePt t="7510" x="5930900" y="3194050"/>
          <p14:tracePt t="7526" x="5937250" y="3194050"/>
          <p14:tracePt t="7566" x="5943600" y="3187700"/>
          <p14:tracePt t="7576" x="5943600" y="3181350"/>
          <p14:tracePt t="7593" x="5956300" y="3181350"/>
          <p14:tracePt t="7610" x="5988050" y="3175000"/>
          <p14:tracePt t="7626" x="6019800" y="3168650"/>
          <p14:tracePt t="7643" x="6076950" y="3168650"/>
          <p14:tracePt t="7660" x="6127750" y="3168650"/>
          <p14:tracePt t="7676" x="6178550" y="3168650"/>
          <p14:tracePt t="7693" x="6261100" y="3175000"/>
          <p14:tracePt t="7710" x="6311900" y="3194050"/>
          <p14:tracePt t="7726" x="6375400" y="3213100"/>
          <p14:tracePt t="7743" x="6419850" y="3219450"/>
          <p14:tracePt t="7760" x="6457950" y="3225800"/>
          <p14:tracePt t="7777" x="6496050" y="3238500"/>
          <p14:tracePt t="7793" x="6521450" y="3244850"/>
          <p14:tracePt t="7810" x="6553200" y="3251200"/>
          <p14:tracePt t="7826" x="6565900" y="3257550"/>
          <p14:tracePt t="7843" x="6578600" y="3257550"/>
          <p14:tracePt t="7860" x="6584950" y="3257550"/>
          <p14:tracePt t="7877" x="6591300" y="3263900"/>
          <p14:tracePt t="7893" x="6610350" y="3263900"/>
          <p14:tracePt t="7910" x="6616700" y="3270250"/>
          <p14:tracePt t="7926" x="6629400" y="3270250"/>
          <p14:tracePt t="7943" x="6635750" y="3276600"/>
          <p14:tracePt t="7976" x="6648450" y="3276600"/>
          <p14:tracePt t="8145" x="6648450" y="3282950"/>
          <p14:tracePt t="8193" x="6635750" y="3289300"/>
          <p14:tracePt t="8215" x="6629400" y="3289300"/>
          <p14:tracePt t="8220" x="6616700" y="3289300"/>
          <p14:tracePt t="8235" x="6610350" y="3289300"/>
          <p14:tracePt t="8243" x="6604000" y="3289300"/>
          <p14:tracePt t="8260" x="6591300" y="3289300"/>
          <p14:tracePt t="8276" x="6578600" y="3289300"/>
          <p14:tracePt t="8293" x="6565900" y="3295650"/>
          <p14:tracePt t="8310" x="6553200" y="3295650"/>
          <p14:tracePt t="8326" x="6527800" y="3302000"/>
          <p14:tracePt t="8344" x="6508750" y="3308350"/>
          <p14:tracePt t="8360" x="6483350" y="3314700"/>
          <p14:tracePt t="8377" x="6470650" y="3321050"/>
          <p14:tracePt t="8393" x="6464300" y="3327400"/>
          <p14:tracePt t="8410" x="6457950" y="3333750"/>
          <p14:tracePt t="9334" x="6464300" y="3333750"/>
          <p14:tracePt t="9418" x="6464300" y="3327400"/>
          <p14:tracePt t="9448" x="6470650" y="3327400"/>
          <p14:tracePt t="9470" x="6483350" y="3321050"/>
          <p14:tracePt t="9476" x="6489700" y="3314700"/>
          <p14:tracePt t="9493" x="6508750" y="3302000"/>
          <p14:tracePt t="9510" x="6546850" y="3289300"/>
          <p14:tracePt t="9560" x="6642100" y="3276600"/>
          <p14:tracePt t="9610" x="6756400" y="3270250"/>
          <p14:tracePt t="9660" x="6896100" y="3282950"/>
          <p14:tracePt t="9676" x="6953250" y="3282950"/>
          <p14:tracePt t="9693" x="6997700" y="3282950"/>
          <p14:tracePt t="9710" x="7054850" y="3289300"/>
          <p14:tracePt t="9727" x="7073900" y="3295650"/>
          <p14:tracePt t="9743" x="7099300" y="3295650"/>
          <p14:tracePt t="9760" x="7112000" y="3295650"/>
          <p14:tracePt t="9776" x="7118350" y="3289300"/>
          <p14:tracePt t="9821" x="7118350" y="3282950"/>
          <p14:tracePt t="9842" x="7118350" y="3276600"/>
          <p14:tracePt t="10183" x="7118350" y="3270250"/>
          <p14:tracePt t="10588" x="7143750" y="3270250"/>
          <p14:tracePt t="10595" x="7162800" y="3270250"/>
          <p14:tracePt t="10605" x="7181850" y="3263900"/>
          <p14:tracePt t="10611" x="7213600" y="3263900"/>
          <p14:tracePt t="10628" x="7264400" y="3251200"/>
          <p14:tracePt t="10644" x="7321550" y="3251200"/>
          <p14:tracePt t="10660" x="7391400" y="3251200"/>
          <p14:tracePt t="10677" x="7435850" y="3251200"/>
          <p14:tracePt t="10727" x="7556500" y="3251200"/>
          <p14:tracePt t="10777" x="7664450" y="3244850"/>
          <p14:tracePt t="10827" x="7747000" y="3244850"/>
          <p14:tracePt t="10843" x="7766050" y="3244850"/>
          <p14:tracePt t="10860" x="7778750" y="3238500"/>
          <p14:tracePt t="10893" x="7785100" y="3238500"/>
          <p14:tracePt t="10930" x="7791450" y="3232150"/>
          <p14:tracePt t="14455" x="7785100" y="3232150"/>
          <p14:tracePt t="14471" x="7778750" y="3232150"/>
          <p14:tracePt t="14497" x="7772400" y="3232150"/>
          <p14:tracePt t="14521" x="7766050" y="3238500"/>
          <p14:tracePt t="14630" x="7766050" y="3244850"/>
          <p14:tracePt t="15123" x="7753350" y="3244850"/>
          <p14:tracePt t="15132" x="7740650" y="3244850"/>
          <p14:tracePt t="15141" x="7734300" y="3244850"/>
          <p14:tracePt t="15144" x="7721600" y="3238500"/>
          <p14:tracePt t="15193" x="7708900" y="3232150"/>
          <p14:tracePt t="15243" x="7708900" y="3219450"/>
          <p14:tracePt t="15293" x="7708900" y="3149600"/>
          <p14:tracePt t="15310" x="7708900" y="3130550"/>
          <p14:tracePt t="15327" x="7721600" y="3111500"/>
          <p14:tracePt t="15344" x="7727950" y="3098800"/>
          <p14:tracePt t="15360" x="7740650" y="3092450"/>
          <p14:tracePt t="15377" x="7753350" y="3086100"/>
          <p14:tracePt t="15394" x="7759700" y="3086100"/>
          <p14:tracePt t="15410" x="7772400" y="3086100"/>
          <p14:tracePt t="15427" x="7791450" y="3086100"/>
          <p14:tracePt t="15443" x="7804150" y="3086100"/>
          <p14:tracePt t="15460" x="7810500" y="3092450"/>
          <p14:tracePt t="15477" x="7823200" y="3105150"/>
          <p14:tracePt t="15493" x="7842250" y="3117850"/>
          <p14:tracePt t="15510" x="7848600" y="3136900"/>
          <p14:tracePt t="15527" x="7861300" y="3162300"/>
          <p14:tracePt t="15544" x="7867650" y="3181350"/>
          <p14:tracePt t="15548" x="7867650" y="3187700"/>
          <p14:tracePt t="15560" x="7867650" y="3200400"/>
          <p14:tracePt t="15577" x="7867650" y="3219450"/>
          <p14:tracePt t="15594" x="7867650" y="3225800"/>
          <p14:tracePt t="15610" x="7861300" y="3225800"/>
          <p14:tracePt t="15627" x="7861300" y="3232150"/>
          <p14:tracePt t="15757" x="7861300" y="3225800"/>
          <p14:tracePt t="16077" x="7842250" y="3232150"/>
          <p14:tracePt t="16084" x="7816850" y="3251200"/>
          <p14:tracePt t="16094" x="7791450" y="3270250"/>
          <p14:tracePt t="16110" x="7727950" y="3308350"/>
          <p14:tracePt t="16128" x="7632700" y="3371850"/>
          <p14:tracePt t="16144" x="7600950" y="3390900"/>
          <p14:tracePt t="16194" x="7512050" y="3429000"/>
          <p14:tracePt t="16244" x="7480300" y="3435350"/>
          <p14:tracePt t="16310" x="7480300" y="3429000"/>
          <p14:tracePt t="16327" x="7486650" y="3397250"/>
          <p14:tracePt t="16344" x="7505700" y="3365500"/>
          <p14:tracePt t="16360" x="7524750" y="3327400"/>
          <p14:tracePt t="16377" x="7537450" y="3289300"/>
          <p14:tracePt t="16393" x="7543800" y="3282950"/>
          <p14:tracePt t="16410" x="7543800" y="3276600"/>
          <p14:tracePt t="16427" x="7543800" y="3270250"/>
          <p14:tracePt t="16467" x="7550150" y="3270250"/>
          <p14:tracePt t="16477" x="7556500" y="3270250"/>
          <p14:tracePt t="16497" x="7562850" y="3270250"/>
          <p14:tracePt t="17104" x="7569200" y="3270250"/>
          <p14:tracePt t="17132" x="7575550" y="3270250"/>
          <p14:tracePt t="17926" x="7569200" y="3270250"/>
          <p14:tracePt t="17932" x="7556500" y="3270250"/>
          <p14:tracePt t="17944" x="7537450" y="3270250"/>
          <p14:tracePt t="17961" x="7505700" y="3270250"/>
          <p14:tracePt t="17978" x="7480300" y="3276600"/>
          <p14:tracePt t="17995" x="7454900" y="3276600"/>
          <p14:tracePt t="18011" x="7423150" y="3276600"/>
          <p14:tracePt t="18027" x="7416800" y="3276600"/>
          <p14:tracePt t="18077" x="7404100" y="3276600"/>
          <p14:tracePt t="18127" x="7410450" y="3270250"/>
          <p14:tracePt t="18177" x="7512050" y="3244850"/>
          <p14:tracePt t="18194" x="7562850" y="3244850"/>
          <p14:tracePt t="18210" x="7632700" y="3270250"/>
          <p14:tracePt t="18227" x="7683500" y="3295650"/>
          <p14:tracePt t="18244" x="7721600" y="3327400"/>
          <p14:tracePt t="18260" x="7759700" y="3359150"/>
          <p14:tracePt t="18277" x="7766050" y="3365500"/>
          <p14:tracePt t="18294" x="7772400" y="3378200"/>
          <p14:tracePt t="18344" x="7759700" y="3384550"/>
          <p14:tracePt t="18350" x="7740650" y="3384550"/>
          <p14:tracePt t="18360" x="7708900" y="3384550"/>
          <p14:tracePt t="18377" x="7569200" y="3390900"/>
          <p14:tracePt t="18394" x="7346950" y="3390900"/>
          <p14:tracePt t="18411" x="7105650" y="3390900"/>
          <p14:tracePt t="18427" x="6597650" y="3378200"/>
          <p14:tracePt t="18444" x="6242050" y="3365500"/>
          <p14:tracePt t="18460" x="5702300" y="3321050"/>
          <p14:tracePt t="18477" x="5435600" y="3282950"/>
          <p14:tracePt t="18494" x="5219700" y="3251200"/>
          <p14:tracePt t="18510" x="4972050" y="3219450"/>
          <p14:tracePt t="18527" x="4895850" y="3200400"/>
          <p14:tracePt t="18543" x="4819650" y="3143250"/>
          <p14:tracePt t="18849" x="4756150" y="3143250"/>
          <p14:tracePt t="18856" x="4679950" y="3136900"/>
          <p14:tracePt t="18863" x="4597400" y="3117850"/>
          <p14:tracePt t="18877" x="4457700" y="3105150"/>
          <p14:tracePt t="18927" x="4108450" y="3054350"/>
          <p14:tracePt t="18977" x="3943350" y="3035300"/>
          <p14:tracePt t="19027" x="3930650" y="3035300"/>
          <p14:tracePt t="19142" x="3924300" y="3035300"/>
          <p14:tracePt t="19154" x="3917950" y="3041650"/>
          <p14:tracePt t="19164" x="3911600" y="3054350"/>
          <p14:tracePt t="19177" x="3892550" y="3086100"/>
          <p14:tracePt t="19194" x="3867150" y="3124200"/>
          <p14:tracePt t="19210" x="3835400" y="3168650"/>
          <p14:tracePt t="19227" x="3790950" y="3219450"/>
          <p14:tracePt t="19244" x="3765550" y="3244850"/>
          <p14:tracePt t="19261" x="3714750" y="3270250"/>
          <p14:tracePt t="19277" x="3683000" y="3276600"/>
          <p14:tracePt t="19294" x="3657600" y="3282950"/>
          <p14:tracePt t="19311" x="3651250" y="3282950"/>
          <p14:tracePt t="19327" x="3644900" y="3282950"/>
          <p14:tracePt t="19398" x="3651250" y="3276600"/>
          <p14:tracePt t="19414" x="3657600" y="3263900"/>
          <p14:tracePt t="19419" x="3670300" y="3251200"/>
          <p14:tracePt t="19427" x="3695700" y="3251200"/>
          <p14:tracePt t="19444" x="3752850" y="3213100"/>
          <p14:tracePt t="19461" x="3848100" y="3168650"/>
          <p14:tracePt t="19477" x="4025900" y="3111500"/>
          <p14:tracePt t="19494" x="4146550" y="3098800"/>
          <p14:tracePt t="19510" x="4279900" y="3086100"/>
          <p14:tracePt t="19527" x="4324350" y="3079750"/>
          <p14:tracePt t="19544" x="4368800" y="3073400"/>
          <p14:tracePt t="19545" x="4381500" y="3073400"/>
          <p14:tracePt t="19560" x="4425950" y="3060700"/>
          <p14:tracePt t="19577" x="4476750" y="3048000"/>
          <p14:tracePt t="19594" x="4552950" y="3041650"/>
          <p14:tracePt t="19610" x="4641850" y="3035300"/>
          <p14:tracePt t="19627" x="4730750" y="3016250"/>
          <p14:tracePt t="19644" x="4851400" y="3016250"/>
          <p14:tracePt t="19660" x="4927600" y="3016250"/>
          <p14:tracePt t="19677" x="5035550" y="3028950"/>
          <p14:tracePt t="19694" x="5086350" y="3028950"/>
          <p14:tracePt t="19711" x="5124450" y="3028950"/>
          <p14:tracePt t="19727" x="5149850" y="3028950"/>
          <p14:tracePt t="19744" x="5149850" y="3022600"/>
          <p14:tracePt t="19788" x="5156200" y="3022600"/>
          <p14:tracePt t="19798" x="5156200" y="3028950"/>
          <p14:tracePt t="19837" x="5149850" y="3028950"/>
          <p14:tracePt t="19851" x="5143500" y="3028950"/>
          <p14:tracePt t="19858" x="5130800" y="3028950"/>
          <p14:tracePt t="19873" x="5124450" y="3028950"/>
          <p14:tracePt t="19881" x="5118100" y="3028950"/>
          <p14:tracePt t="19894" x="5105400" y="3035300"/>
          <p14:tracePt t="19911" x="5099050" y="3035300"/>
          <p14:tracePt t="19927" x="5086350" y="3041650"/>
          <p14:tracePt t="19944" x="5048250" y="3048000"/>
          <p14:tracePt t="19961" x="5003800" y="3054350"/>
          <p14:tracePt t="19977" x="4927600" y="3086100"/>
          <p14:tracePt t="19994" x="4864100" y="3124200"/>
          <p14:tracePt t="20011" x="4787900" y="3155950"/>
          <p14:tracePt t="20027" x="4641850" y="3213100"/>
          <p14:tracePt t="20045" x="4527550" y="3257550"/>
          <p14:tracePt t="20048" x="4470400" y="3282950"/>
          <p14:tracePt t="20060" x="4349750" y="3321050"/>
          <p14:tracePt t="20077" x="4216400" y="3352800"/>
          <p14:tracePt t="20094" x="4076700" y="3371850"/>
          <p14:tracePt t="20110" x="3924300" y="3384550"/>
          <p14:tracePt t="20127" x="3841750" y="3384550"/>
          <p14:tracePt t="20144" x="3727450" y="3384550"/>
          <p14:tracePt t="20161" x="3651250" y="3384550"/>
          <p14:tracePt t="20177" x="3587750" y="3378200"/>
          <p14:tracePt t="20194" x="3511550" y="3371850"/>
          <p14:tracePt t="20210" x="3479800" y="3371850"/>
          <p14:tracePt t="20227" x="3460750" y="3365500"/>
          <p14:tracePt t="20244" x="3454400" y="3352800"/>
          <p14:tracePt t="20572" x="3397250" y="3352800"/>
          <p14:tracePt t="20579" x="3308350" y="3365500"/>
          <p14:tracePt t="20593" x="3111500" y="3378200"/>
          <p14:tracePt t="20613" x="2908300" y="3397250"/>
          <p14:tracePt t="20629" x="2686050" y="3403600"/>
          <p14:tracePt t="20646" x="2400300" y="3416300"/>
          <p14:tracePt t="20661" x="2222500" y="3422650"/>
          <p14:tracePt t="20710" x="1720850" y="3467100"/>
          <p14:tracePt t="20760" x="1270000" y="3536950"/>
          <p14:tracePt t="20811" x="1022350" y="3568700"/>
          <p14:tracePt t="20827" x="984250" y="3568700"/>
          <p14:tracePt t="20844" x="939800" y="3575050"/>
          <p14:tracePt t="20861" x="920750" y="3575050"/>
          <p14:tracePt t="20878" x="914400" y="3575050"/>
          <p14:tracePt t="20910" x="908050" y="3575050"/>
          <p14:tracePt t="20934" x="908050" y="3562350"/>
          <p14:tracePt t="20944" x="920750" y="3549650"/>
          <p14:tracePt t="20961" x="965200" y="3511550"/>
          <p14:tracePt t="20977" x="1111250" y="3390900"/>
          <p14:tracePt t="20994" x="1270000" y="3314700"/>
          <p14:tracePt t="21011" x="1638300" y="3194050"/>
          <p14:tracePt t="21027" x="1866900" y="3155950"/>
          <p14:tracePt t="21044" x="2165350" y="3149600"/>
          <p14:tracePt t="21048" x="2317750" y="3149600"/>
          <p14:tracePt t="21060" x="2667000" y="3187700"/>
          <p14:tracePt t="21077" x="2997200" y="3244850"/>
          <p14:tracePt t="21094" x="3378200" y="3340100"/>
          <p14:tracePt t="21111" x="3530600" y="3384550"/>
          <p14:tracePt t="21128" x="3625850" y="3416300"/>
          <p14:tracePt t="21144" x="3708400" y="3448050"/>
          <p14:tracePt t="21161" x="3727450" y="3460750"/>
          <p14:tracePt t="21177" x="3733800" y="3460750"/>
          <p14:tracePt t="21211" x="3740150" y="3460750"/>
          <p14:tracePt t="21227" x="3740150" y="3467100"/>
          <p14:tracePt t="21442" x="3733800" y="3467100"/>
          <p14:tracePt t="21453" x="3727450" y="3473450"/>
          <p14:tracePt t="21462" x="3708400" y="3473450"/>
          <p14:tracePt t="21478" x="3670300" y="3479800"/>
          <p14:tracePt t="21511" x="3600450" y="3498850"/>
          <p14:tracePt t="21527" x="3562350" y="3505200"/>
          <p14:tracePt t="21577" x="3492500" y="3524250"/>
          <p14:tracePt t="21627" x="3346450" y="3549650"/>
          <p14:tracePt t="21677" x="3181350" y="3587750"/>
          <p14:tracePt t="21694" x="3111500" y="3600450"/>
          <p14:tracePt t="21711" x="3073400" y="3613150"/>
          <p14:tracePt t="21727" x="3009900" y="3632200"/>
          <p14:tracePt t="21745" x="2959100" y="3638550"/>
          <p14:tracePt t="21761" x="2933700" y="3644900"/>
          <p14:tracePt t="21778" x="2895600" y="3651250"/>
          <p14:tracePt t="21794" x="2870200" y="3651250"/>
          <p14:tracePt t="21811" x="2851150" y="3651250"/>
          <p14:tracePt t="21828" x="2832100" y="3651250"/>
          <p14:tracePt t="21844" x="2825750" y="3651250"/>
          <p14:tracePt t="21861" x="2819400" y="3657600"/>
          <p14:tracePt t="21930" x="2813050" y="3657600"/>
          <p14:tracePt t="22284" x="2813050" y="3663950"/>
          <p14:tracePt t="22398" x="2813050" y="3670300"/>
          <p14:tracePt t="22452" x="2813050" y="3676650"/>
          <p14:tracePt t="22591" x="2819400" y="3670300"/>
          <p14:tracePt t="22626" x="2825750" y="3663950"/>
          <p14:tracePt t="22632" x="2832100" y="3644900"/>
          <p14:tracePt t="22644" x="2851150" y="3638550"/>
          <p14:tracePt t="22661" x="2921000" y="3562350"/>
          <p14:tracePt t="22711" x="3238500" y="3308350"/>
          <p14:tracePt t="22761" x="3829050" y="3117850"/>
          <p14:tracePt t="22811" x="4895850" y="3092450"/>
          <p14:tracePt t="22827" x="5276850" y="3136900"/>
          <p14:tracePt t="22844" x="5492750" y="3175000"/>
          <p14:tracePt t="22861" x="5664200" y="3206750"/>
          <p14:tracePt t="22877" x="5848350" y="3257550"/>
          <p14:tracePt t="22894" x="5911850" y="3270250"/>
          <p14:tracePt t="22910" x="5949950" y="3282950"/>
          <p14:tracePt t="22927" x="5956300" y="3282950"/>
          <p14:tracePt t="22961" x="5956300" y="3276600"/>
          <p14:tracePt t="23297" x="5994400" y="3263900"/>
          <p14:tracePt t="23302" x="6064250" y="3238500"/>
          <p14:tracePt t="23311" x="6127750" y="3213100"/>
          <p14:tracePt t="23328" x="6292850" y="3187700"/>
          <p14:tracePt t="23345" x="6438900" y="3168650"/>
          <p14:tracePt t="23394" x="6864350" y="3200400"/>
          <p14:tracePt t="23444" x="7175500" y="3263900"/>
          <p14:tracePt t="23494" x="7416800" y="3302000"/>
          <p14:tracePt t="23510" x="7467600" y="3308350"/>
          <p14:tracePt t="23527" x="7486650" y="3314700"/>
          <p14:tracePt t="23544" x="7499350" y="3314700"/>
          <p14:tracePt t="23566" x="7499350" y="3308350"/>
          <p14:tracePt t="23594" x="7505700" y="3308350"/>
          <p14:tracePt t="23601" x="7512050" y="3308350"/>
          <p14:tracePt t="23616" x="7518400" y="3314700"/>
          <p14:tracePt t="23627" x="7524750" y="3321050"/>
          <p14:tracePt t="23644" x="7537450" y="3327400"/>
          <p14:tracePt t="23677" x="7543800" y="3327400"/>
          <p14:tracePt t="23714" x="7550150" y="3327400"/>
          <p14:tracePt t="23733" x="7556500" y="3327400"/>
          <p14:tracePt t="23740" x="7562850" y="3327400"/>
          <p14:tracePt t="23749" x="7569200" y="3327400"/>
          <p14:tracePt t="23761" x="7588250" y="3327400"/>
          <p14:tracePt t="23777" x="7632700" y="3346450"/>
          <p14:tracePt t="23794" x="7677150" y="3378200"/>
          <p14:tracePt t="23811" x="7759700" y="3422650"/>
          <p14:tracePt t="23827" x="7797800" y="3448050"/>
          <p14:tracePt t="23844" x="7848600" y="3479800"/>
          <p14:tracePt t="23861" x="7854950" y="3486150"/>
          <p14:tracePt t="23877" x="7861300" y="3492500"/>
          <p14:tracePt t="23894" x="7861300" y="3498850"/>
          <p14:tracePt t="25188" x="7829550" y="3505200"/>
          <p14:tracePt t="25196" x="7797800" y="3505200"/>
          <p14:tracePt t="25205" x="7740650" y="3517900"/>
          <p14:tracePt t="25212" x="7689850" y="3524250"/>
          <p14:tracePt t="25228" x="7467600" y="3543300"/>
          <p14:tracePt t="25245" x="7200900" y="3562350"/>
          <p14:tracePt t="25262" x="6515100" y="3613150"/>
          <p14:tracePt t="25311" x="4654550" y="3771900"/>
          <p14:tracePt t="25361" x="3752850" y="3886200"/>
          <p14:tracePt t="25411" x="3587750" y="3911600"/>
          <p14:tracePt t="25932" x="3587750" y="3898900"/>
          <p14:tracePt t="25939" x="3600450" y="3898900"/>
          <p14:tracePt t="25948" x="3613150" y="3879850"/>
          <p14:tracePt t="25961" x="3632200" y="3867150"/>
          <p14:tracePt t="25979" x="3759200" y="3765550"/>
          <p14:tracePt t="25996" x="3898900" y="3695700"/>
          <p14:tracePt t="26012" x="4121150" y="3613150"/>
          <p14:tracePt t="26061" x="4743450" y="3556000"/>
          <p14:tracePt t="26111" x="5314950" y="3663950"/>
          <p14:tracePt t="26161" x="5581650" y="3727450"/>
          <p14:tracePt t="26177" x="5645150" y="3727450"/>
          <p14:tracePt t="26194" x="5670550" y="3708400"/>
          <p14:tracePt t="26211" x="5715000" y="3683000"/>
          <p14:tracePt t="26227" x="5734050" y="3651250"/>
          <p14:tracePt t="26244" x="5746750" y="3613150"/>
          <p14:tracePt t="26261" x="5765800" y="3568700"/>
          <p14:tracePt t="26277" x="5772150" y="3543300"/>
          <p14:tracePt t="26294" x="5772150" y="3492500"/>
          <p14:tracePt t="26311" x="5772150" y="3454400"/>
          <p14:tracePt t="26327" x="5772150" y="3422650"/>
          <p14:tracePt t="26344" x="5727700" y="3340100"/>
          <p14:tracePt t="26361" x="5689600" y="3295650"/>
          <p14:tracePt t="26377" x="5588000" y="3225800"/>
          <p14:tracePt t="26394" x="5486400" y="3187700"/>
          <p14:tracePt t="26411" x="5372100" y="3136900"/>
          <p14:tracePt t="26427" x="5149850" y="3060700"/>
          <p14:tracePt t="26444" x="4978400" y="3022600"/>
          <p14:tracePt t="26461" x="4819650" y="3009900"/>
          <p14:tracePt t="26477" x="4616450" y="3003550"/>
          <p14:tracePt t="26494" x="4508500" y="3009900"/>
          <p14:tracePt t="26511" x="4330700" y="3060700"/>
          <p14:tracePt t="26527" x="4235450" y="3098800"/>
          <p14:tracePt t="26544" x="4165600" y="3130550"/>
          <p14:tracePt t="26548" x="4140200" y="3155950"/>
          <p14:tracePt t="26561" x="4102100" y="3181350"/>
          <p14:tracePt t="26577" x="4070350" y="3225800"/>
          <p14:tracePt t="26594" x="4032250" y="3314700"/>
          <p14:tracePt t="26611" x="4013200" y="3403600"/>
          <p14:tracePt t="26628" x="4019550" y="3498850"/>
          <p14:tracePt t="26644" x="4038600" y="3632200"/>
          <p14:tracePt t="26661" x="4076700" y="3746500"/>
          <p14:tracePt t="26677" x="4165600" y="3937000"/>
          <p14:tracePt t="26694" x="4229100" y="4044950"/>
          <p14:tracePt t="26711" x="4324350" y="4140200"/>
          <p14:tracePt t="26727" x="4527550" y="4260850"/>
          <p14:tracePt t="26744" x="4641850" y="4305300"/>
          <p14:tracePt t="26761" x="4787900" y="4349750"/>
          <p14:tracePt t="26777" x="4876800" y="4356100"/>
          <p14:tracePt t="26794" x="4946650" y="4356100"/>
          <p14:tracePt t="26811" x="5067300" y="4330700"/>
          <p14:tracePt t="26827" x="5143500" y="4298950"/>
          <p14:tracePt t="26844" x="5213350" y="4235450"/>
          <p14:tracePt t="26861" x="5251450" y="4191000"/>
          <p14:tracePt t="26878" x="5276850" y="4140200"/>
          <p14:tracePt t="26894" x="5308600" y="4064000"/>
          <p14:tracePt t="26911" x="5321300" y="4013200"/>
          <p14:tracePt t="26927" x="5327650" y="3937000"/>
          <p14:tracePt t="26944" x="5314950" y="3898900"/>
          <p14:tracePt t="26961" x="5289550" y="3860800"/>
          <p14:tracePt t="26977" x="5245100" y="3816350"/>
          <p14:tracePt t="26994" x="5213350" y="3784600"/>
          <p14:tracePt t="27011" x="5194300" y="3765550"/>
          <p14:tracePt t="27027" x="5149850" y="3740150"/>
          <p14:tracePt t="27044" x="5111750" y="3721100"/>
          <p14:tracePt t="27061" x="5067300" y="3708400"/>
          <p14:tracePt t="27077" x="5041900" y="3695700"/>
          <p14:tracePt t="27094" x="5022850" y="3695700"/>
          <p14:tracePt t="27111" x="5010150" y="3695700"/>
          <p14:tracePt t="27127" x="5003800" y="3695700"/>
          <p14:tracePt t="27346" x="5003800" y="3702050"/>
          <p14:tracePt t="27387" x="5003800" y="3708400"/>
          <p14:tracePt t="27742" x="4997450" y="3708400"/>
          <p14:tracePt t="27766" x="4991100" y="3714750"/>
          <p14:tracePt t="27777" x="4984750" y="3721100"/>
          <p14:tracePt t="27788" x="4978400" y="3727450"/>
          <p14:tracePt t="27796" x="4972050" y="3727450"/>
          <p14:tracePt t="27812" x="4965700" y="3727450"/>
          <p14:tracePt t="27829" x="4959350" y="3740150"/>
          <p14:tracePt t="27877" x="4953000" y="3740150"/>
          <p14:tracePt t="27927" x="4946650" y="3740150"/>
          <p14:tracePt t="27977" x="4889500" y="3746500"/>
          <p14:tracePt t="27994" x="4838700" y="3746500"/>
          <p14:tracePt t="28011" x="4826000" y="3740150"/>
          <p14:tracePt t="28027" x="4806950" y="3727450"/>
          <p14:tracePt t="28044" x="4787900" y="3721100"/>
          <p14:tracePt t="28049" x="4787900" y="3714750"/>
          <p14:tracePt t="28061" x="4787900" y="3702050"/>
          <p14:tracePt t="28078" x="4775200" y="3676650"/>
          <p14:tracePt t="28094" x="4768850" y="3657600"/>
          <p14:tracePt t="28111" x="4768850" y="3632200"/>
          <p14:tracePt t="28127" x="4768850" y="3613150"/>
          <p14:tracePt t="28144" x="4775200" y="3581400"/>
          <p14:tracePt t="28161" x="4806950" y="3517900"/>
          <p14:tracePt t="28177" x="4826000" y="3486150"/>
          <p14:tracePt t="28194" x="4851400" y="3460750"/>
          <p14:tracePt t="28211" x="4902200" y="3435350"/>
          <p14:tracePt t="28227" x="4927600" y="3429000"/>
          <p14:tracePt t="28244" x="4959350" y="3429000"/>
          <p14:tracePt t="28261" x="4972050" y="3429000"/>
          <p14:tracePt t="28278" x="4991100" y="3429000"/>
          <p14:tracePt t="28294" x="5010150" y="3441700"/>
          <p14:tracePt t="28311" x="5041900" y="3454400"/>
          <p14:tracePt t="28327" x="5086350" y="3498850"/>
          <p14:tracePt t="28344" x="5111750" y="3543300"/>
          <p14:tracePt t="28361" x="5130800" y="3594100"/>
          <p14:tracePt t="28378" x="5143500" y="3651250"/>
          <p14:tracePt t="28394" x="5143500" y="3689350"/>
          <p14:tracePt t="28411" x="5105400" y="3746500"/>
          <p14:tracePt t="28428" x="5080000" y="3784600"/>
          <p14:tracePt t="28444" x="5048250" y="3810000"/>
          <p14:tracePt t="28461" x="5003800" y="3848100"/>
          <p14:tracePt t="28478" x="4972050" y="3867150"/>
          <p14:tracePt t="28494" x="4940300" y="3892550"/>
          <p14:tracePt t="28511" x="4908550" y="3905250"/>
          <p14:tracePt t="28528" x="4883150" y="3911600"/>
          <p14:tracePt t="28531" x="4864100" y="3917950"/>
          <p14:tracePt t="28544" x="4832350" y="3937000"/>
          <p14:tracePt t="28561" x="4800600" y="3949700"/>
          <p14:tracePt t="28577" x="4743450" y="3975100"/>
          <p14:tracePt t="28594" x="4711700" y="3987800"/>
          <p14:tracePt t="28611" x="4692650" y="4013200"/>
          <p14:tracePt t="28627" x="4654550" y="4083050"/>
          <p14:tracePt t="28644" x="4629150" y="4152900"/>
          <p14:tracePt t="28661" x="4603750" y="4279900"/>
          <p14:tracePt t="28677" x="4603750" y="4362450"/>
          <p14:tracePt t="28694" x="4597400" y="4438650"/>
          <p14:tracePt t="28711" x="4597400" y="4521200"/>
          <p14:tracePt t="28727" x="4597400" y="4552950"/>
          <p14:tracePt t="28744" x="4597400" y="4559300"/>
          <p14:tracePt t="28761" x="4597400" y="4565650"/>
          <p14:tracePt t="28949" x="4603750" y="4552950"/>
          <p14:tracePt t="28953" x="4603750" y="4540250"/>
          <p14:tracePt t="28961" x="4610100" y="4521200"/>
          <p14:tracePt t="28977" x="4616450" y="4464050"/>
          <p14:tracePt t="28995" x="4616450" y="4400550"/>
          <p14:tracePt t="29011" x="4622800" y="4286250"/>
          <p14:tracePt t="29028" x="4635500" y="4191000"/>
          <p14:tracePt t="29031" x="4641850" y="4146550"/>
          <p14:tracePt t="29047" x="4654550" y="4044950"/>
          <p14:tracePt t="29094" x="4737100" y="3740150"/>
          <p14:tracePt t="29144" x="4826000" y="3536950"/>
          <p14:tracePt t="29194" x="4883150" y="3384550"/>
          <p14:tracePt t="29211" x="4914900" y="3340100"/>
          <p14:tracePt t="29227" x="4940300" y="3314700"/>
          <p14:tracePt t="29244" x="4972050" y="3295650"/>
          <p14:tracePt t="29261" x="5035550" y="3257550"/>
          <p14:tracePt t="29278" x="5105400" y="3238500"/>
          <p14:tracePt t="29295" x="5168900" y="3232150"/>
          <p14:tracePt t="29311" x="5264150" y="3232150"/>
          <p14:tracePt t="29328" x="5321300" y="3251200"/>
          <p14:tracePt t="29344" x="5384800" y="3295650"/>
          <p14:tracePt t="29361" x="5416550" y="3321050"/>
          <p14:tracePt t="29377" x="5435600" y="3352800"/>
          <p14:tracePt t="29394" x="5435600" y="3371850"/>
          <p14:tracePt t="29411" x="5441950" y="3390900"/>
          <p14:tracePt t="29427" x="5448300" y="3441700"/>
          <p14:tracePt t="29444" x="5454650" y="3492500"/>
          <p14:tracePt t="29461" x="5448300" y="3556000"/>
          <p14:tracePt t="29478" x="5429250" y="3663950"/>
          <p14:tracePt t="29494" x="5410200" y="3702050"/>
          <p14:tracePt t="29511" x="5397500" y="3746500"/>
          <p14:tracePt t="29528" x="5384800" y="3778250"/>
          <p14:tracePt t="29545" x="5372100" y="3797300"/>
          <p14:tracePt t="29561" x="5334000" y="3835400"/>
          <p14:tracePt t="29578" x="5302250" y="3860800"/>
          <p14:tracePt t="29594" x="5245100" y="3898900"/>
          <p14:tracePt t="29611" x="5200650" y="3924300"/>
          <p14:tracePt t="29629" x="5168900" y="3943350"/>
          <p14:tracePt t="29644" x="5105400" y="3962400"/>
          <p14:tracePt t="29661" x="5060950" y="3981450"/>
          <p14:tracePt t="29677" x="5016500" y="4000500"/>
          <p14:tracePt t="29694" x="4984750" y="4006850"/>
          <p14:tracePt t="29711" x="4953000" y="4019550"/>
          <p14:tracePt t="29728" x="4921250" y="4025900"/>
          <p14:tracePt t="29744" x="4902200" y="4025900"/>
          <p14:tracePt t="29761" x="4883150" y="4025900"/>
          <p14:tracePt t="29777" x="4876800" y="4025900"/>
          <p14:tracePt t="29794" x="4857750" y="4025900"/>
          <p14:tracePt t="29811" x="4838700" y="4025900"/>
          <p14:tracePt t="29828" x="4826000" y="4025900"/>
          <p14:tracePt t="29844" x="4800600" y="4025900"/>
          <p14:tracePt t="29861" x="4781550" y="4019550"/>
          <p14:tracePt t="29878" x="4756150" y="4019550"/>
          <p14:tracePt t="29894" x="4705350" y="4006850"/>
          <p14:tracePt t="29911" x="4667250" y="4000500"/>
          <p14:tracePt t="29928" x="4629150" y="3975100"/>
          <p14:tracePt t="29944" x="4597400" y="3956050"/>
          <p14:tracePt t="29961" x="4572000" y="3924300"/>
          <p14:tracePt t="29978" x="4521200" y="3867150"/>
          <p14:tracePt t="29994" x="4495800" y="3810000"/>
          <p14:tracePt t="30011" x="4476750" y="3759200"/>
          <p14:tracePt t="30028" x="4464050" y="3638550"/>
          <p14:tracePt t="30044" x="4464050" y="3549650"/>
          <p14:tracePt t="30061" x="4502150" y="3397250"/>
          <p14:tracePt t="30078" x="4546600" y="3282950"/>
          <p14:tracePt t="30094" x="4578350" y="3213100"/>
          <p14:tracePt t="30111" x="4635500" y="3130550"/>
          <p14:tracePt t="30128" x="4686300" y="3067050"/>
          <p14:tracePt t="30144" x="4806950" y="2978150"/>
          <p14:tracePt t="30161" x="4908550" y="2940050"/>
          <p14:tracePt t="30178" x="5029200" y="2927350"/>
          <p14:tracePt t="30194" x="5200650" y="2933700"/>
          <p14:tracePt t="30211" x="5314950" y="2984500"/>
          <p14:tracePt t="30228" x="5492750" y="3105150"/>
          <p14:tracePt t="30244" x="5581650" y="3194050"/>
          <p14:tracePt t="30261" x="5645150" y="3289300"/>
          <p14:tracePt t="30278" x="5695950" y="3429000"/>
          <p14:tracePt t="30294" x="5702300" y="3530600"/>
          <p14:tracePt t="30311" x="5683250" y="3606800"/>
          <p14:tracePt t="30328" x="5670550" y="3644900"/>
          <p14:tracePt t="30345" x="5645150" y="3676650"/>
          <p14:tracePt t="30361" x="5588000" y="3714750"/>
          <p14:tracePt t="30378" x="5556250" y="3733800"/>
          <p14:tracePt t="30394" x="5486400" y="3759200"/>
          <p14:tracePt t="30411" x="5448300" y="3778250"/>
          <p14:tracePt t="30428" x="5403850" y="3803650"/>
          <p14:tracePt t="30444" x="5353050" y="3835400"/>
          <p14:tracePt t="30461" x="5327650" y="3854450"/>
          <p14:tracePt t="30478" x="5295900" y="3886200"/>
          <p14:tracePt t="30494" x="5276850" y="3924300"/>
          <p14:tracePt t="30511" x="5257800" y="3956050"/>
          <p14:tracePt t="30528" x="5245100" y="4006850"/>
          <p14:tracePt t="30544" x="5245100" y="4025900"/>
          <p14:tracePt t="30561" x="5245100" y="4044950"/>
        </p14:tracePtLst>
      </p14:laserTraceLst>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C000"/>
                </a:solidFill>
              </a:rPr>
              <a:t>Challenges</a:t>
            </a:r>
            <a:endParaRPr lang="en-US" dirty="0">
              <a:solidFill>
                <a:srgbClr val="FFC000"/>
              </a:solidFill>
            </a:endParaRPr>
          </a:p>
        </p:txBody>
      </p:sp>
      <p:sp>
        <p:nvSpPr>
          <p:cNvPr id="4" name="Rectangle 3"/>
          <p:cNvSpPr/>
          <p:nvPr/>
        </p:nvSpPr>
        <p:spPr>
          <a:xfrm>
            <a:off x="228600" y="1582340"/>
            <a:ext cx="8305800" cy="2308324"/>
          </a:xfrm>
          <a:prstGeom prst="rect">
            <a:avLst/>
          </a:prstGeom>
        </p:spPr>
        <p:txBody>
          <a:bodyPr wrap="square">
            <a:spAutoFit/>
          </a:bodyPr>
          <a:lstStyle/>
          <a:p>
            <a:r>
              <a:rPr lang="en-US" dirty="0">
                <a:solidFill>
                  <a:schemeClr val="bg1"/>
                </a:solidFill>
                <a:latin typeface="open-sans"/>
              </a:rPr>
              <a:t>W</a:t>
            </a:r>
            <a:r>
              <a:rPr lang="en-US" b="0" i="0" dirty="0" smtClean="0">
                <a:solidFill>
                  <a:schemeClr val="bg1"/>
                </a:solidFill>
                <a:effectLst/>
                <a:latin typeface="open-sans"/>
              </a:rPr>
              <a:t>e don’t know how much this coronavirus will mutate over time. The viruses that cause flu are constantly mutating, which is why people need annual vaccinations to protect against whichever are the most prevalent strains that year.</a:t>
            </a:r>
          </a:p>
          <a:p>
            <a:r>
              <a:rPr lang="en-US" b="0" i="0" dirty="0" smtClean="0">
                <a:solidFill>
                  <a:schemeClr val="bg1"/>
                </a:solidFill>
                <a:effectLst/>
                <a:latin typeface="open-sans"/>
              </a:rPr>
              <a:t>The coronavirus is probably mutating at a slower rate, but if it keeps circulating, then we’ll see changes. The question is what those changes will do: they could make the virus better at evading our immune systems, for instance, or more easily transmitted.</a:t>
            </a:r>
            <a:endParaRPr lang="en-US" b="0" i="0" dirty="0">
              <a:solidFill>
                <a:schemeClr val="bg1"/>
              </a:solidFill>
              <a:effectLst/>
              <a:latin typeface="open-sans"/>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849572030"/>
      </p:ext>
    </p:extLst>
  </p:cSld>
  <p:clrMapOvr>
    <a:masterClrMapping/>
  </p:clrMapOvr>
  <mc:AlternateContent xmlns:mc="http://schemas.openxmlformats.org/markup-compatibility/2006">
    <mc:Choice xmlns:p14="http://schemas.microsoft.com/office/powerpoint/2010/main" Requires="p14">
      <p:transition spd="slow" p14:dur="2000" advTm="38355"/>
    </mc:Choice>
    <mc:Fallback>
      <p:transition spd="slow" advTm="383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5339" x="5245100" y="4032250"/>
          <p14:tracePt t="5345" x="5238750" y="4025900"/>
          <p14:tracePt t="5355" x="5232400" y="4013200"/>
          <p14:tracePt t="5373" x="5232400" y="4000500"/>
          <p14:tracePt t="5389" x="5219700" y="3975100"/>
          <p14:tracePt t="5391" x="5219700" y="3968750"/>
          <p14:tracePt t="5406" x="5207000" y="3949700"/>
          <p14:tracePt t="5424" x="5194300" y="3930650"/>
          <p14:tracePt t="5472" x="5143500" y="3810000"/>
          <p14:tracePt t="5522" x="5111750" y="3689350"/>
          <p14:tracePt t="5572" x="5105400" y="3536950"/>
          <p14:tracePt t="5588" x="5118100" y="3454400"/>
          <p14:tracePt t="5605" x="5124450" y="3403600"/>
          <p14:tracePt t="5622" x="5124450" y="3371850"/>
          <p14:tracePt t="5638" x="5130800" y="3346450"/>
          <p14:tracePt t="5655" x="5137150" y="3333750"/>
          <p14:tracePt t="5671" x="5137150" y="3321050"/>
          <p14:tracePt t="5763" x="5137150" y="3314700"/>
          <p14:tracePt t="5769" x="5143500" y="3314700"/>
          <p14:tracePt t="5777" x="5149850" y="3314700"/>
          <p14:tracePt t="5792" x="5149850" y="3308350"/>
          <p14:tracePt t="5805" x="5162550" y="3308350"/>
          <p14:tracePt t="5821" x="5168900" y="3308350"/>
          <p14:tracePt t="5838" x="5181600" y="3308350"/>
          <p14:tracePt t="5855" x="5194300" y="3308350"/>
          <p14:tracePt t="5871" x="5213350" y="3308350"/>
          <p14:tracePt t="5888" x="5232400" y="3302000"/>
          <p14:tracePt t="5905" x="5251450" y="3302000"/>
          <p14:tracePt t="5922" x="5270500" y="3302000"/>
          <p14:tracePt t="5938" x="5295900" y="3302000"/>
          <p14:tracePt t="5955" x="5308600" y="3295650"/>
          <p14:tracePt t="5971" x="5314950" y="3295650"/>
          <p14:tracePt t="6005" x="5321300" y="3295650"/>
          <p14:tracePt t="6028" x="5321300" y="3289300"/>
          <p14:tracePt t="6043" x="5327650" y="3282950"/>
          <p14:tracePt t="6062" x="5334000" y="3276600"/>
          <p14:tracePt t="6092" x="5340350" y="3270250"/>
          <p14:tracePt t="6111" x="5340350" y="3257550"/>
          <p14:tracePt t="6126" x="5340350" y="3244850"/>
          <p14:tracePt t="6131" x="5346700" y="3238500"/>
          <p14:tracePt t="6141" x="5353050" y="3225800"/>
          <p14:tracePt t="6155" x="5359400" y="3200400"/>
          <p14:tracePt t="6172" x="5378450" y="3149600"/>
          <p14:tracePt t="6188" x="5403850" y="3054350"/>
          <p14:tracePt t="6205" x="5435600" y="2971800"/>
          <p14:tracePt t="6222" x="5461000" y="2901950"/>
          <p14:tracePt t="6238" x="5524500" y="2800350"/>
          <p14:tracePt t="6255" x="5594350" y="2717800"/>
          <p14:tracePt t="6272" x="5695950" y="2597150"/>
          <p14:tracePt t="6289" x="5759450" y="2508250"/>
          <p14:tracePt t="6305" x="5816600" y="2444750"/>
          <p14:tracePt t="6322" x="5911850" y="2362200"/>
          <p14:tracePt t="6338" x="5981700" y="2317750"/>
          <p14:tracePt t="6355" x="6045200" y="2286000"/>
          <p14:tracePt t="6372" x="6140450" y="2235200"/>
          <p14:tracePt t="6388" x="6191250" y="2222500"/>
          <p14:tracePt t="6392" x="6216650" y="2216150"/>
          <p14:tracePt t="6405" x="6261100" y="2209800"/>
          <p14:tracePt t="6422" x="6280150" y="2209800"/>
          <p14:tracePt t="6438" x="6318250" y="2209800"/>
          <p14:tracePt t="6455" x="6337300" y="2197100"/>
          <p14:tracePt t="6472" x="6356350" y="2197100"/>
          <p14:tracePt t="6488" x="6375400" y="2184400"/>
          <p14:tracePt t="6522" x="6381750" y="2184400"/>
          <p14:tracePt t="6627" x="6381750" y="2190750"/>
          <p14:tracePt t="6646" x="6375400" y="2190750"/>
          <p14:tracePt t="6654" x="6362700" y="2197100"/>
          <p14:tracePt t="6661" x="6362700" y="2203450"/>
          <p14:tracePt t="6676" x="6350000" y="2209800"/>
          <p14:tracePt t="6688" x="6343650" y="2216150"/>
          <p14:tracePt t="6705" x="6337300" y="2222500"/>
          <p14:tracePt t="6722" x="6330950" y="2228850"/>
          <p14:tracePt t="6786" x="6324600" y="2228850"/>
          <p14:tracePt t="6793" x="6318250" y="2235200"/>
          <p14:tracePt t="6809" x="6311900" y="2241550"/>
          <p14:tracePt t="6822" x="6305550" y="2241550"/>
          <p14:tracePt t="6838" x="6299200" y="2241550"/>
          <p14:tracePt t="6859" x="6292850" y="2241550"/>
          <p14:tracePt t="6927" x="6292850" y="2247900"/>
          <p14:tracePt t="7037" x="6280150" y="2247900"/>
          <p14:tracePt t="7044" x="6273800" y="2247900"/>
          <p14:tracePt t="7055" x="6267450" y="2241550"/>
          <p14:tracePt t="7072" x="6216650" y="2222500"/>
          <p14:tracePt t="7088" x="6172200" y="2203450"/>
          <p14:tracePt t="7105" x="6134100" y="2184400"/>
          <p14:tracePt t="7122" x="6096000" y="2171700"/>
          <p14:tracePt t="7138" x="6076950" y="2152650"/>
          <p14:tracePt t="7155" x="6057900" y="2139950"/>
          <p14:tracePt t="7172" x="6032500" y="2120900"/>
          <p14:tracePt t="7189" x="6013450" y="2108200"/>
          <p14:tracePt t="7205" x="5975350" y="2095500"/>
          <p14:tracePt t="7222" x="5937250" y="2089150"/>
          <p14:tracePt t="7238" x="5886450" y="2089150"/>
          <p14:tracePt t="7255" x="5842000" y="2095500"/>
          <p14:tracePt t="7272" x="5791200" y="2114550"/>
          <p14:tracePt t="7288" x="5727700" y="2146300"/>
          <p14:tracePt t="7305" x="5695950" y="2159000"/>
          <p14:tracePt t="7322" x="5676900" y="2184400"/>
          <p14:tracePt t="7338" x="5664200" y="2190750"/>
          <p14:tracePt t="7385" x="5657850" y="2190750"/>
          <p14:tracePt t="8094" x="5676900" y="2184400"/>
          <p14:tracePt t="8102" x="5702300" y="2171700"/>
          <p14:tracePt t="8112" x="5734050" y="2171700"/>
          <p14:tracePt t="8122" x="5772150" y="2159000"/>
          <p14:tracePt t="8139" x="5899150" y="2159000"/>
          <p14:tracePt t="8157" x="6007100" y="2159000"/>
          <p14:tracePt t="8172" x="6191250" y="2203450"/>
          <p14:tracePt t="8222" x="6591300" y="2393950"/>
          <p14:tracePt t="8272" x="6781800" y="2527300"/>
          <p14:tracePt t="8322" x="6807200" y="2559050"/>
          <p14:tracePt t="8355" x="6807200" y="2571750"/>
          <p14:tracePt t="8372" x="6800850" y="2578100"/>
          <p14:tracePt t="8388" x="6794500" y="2603500"/>
          <p14:tracePt t="8405" x="6781800" y="2628900"/>
          <p14:tracePt t="8422" x="6769100" y="2660650"/>
          <p14:tracePt t="8438" x="6756400" y="2698750"/>
          <p14:tracePt t="8455" x="6743700" y="2717800"/>
          <p14:tracePt t="8472" x="6737350" y="2730500"/>
          <p14:tracePt t="8488" x="6724650" y="2743200"/>
          <p14:tracePt t="8505" x="6699250" y="2755900"/>
          <p14:tracePt t="8522" x="6680200" y="2768600"/>
          <p14:tracePt t="8539" x="6667500" y="2781300"/>
          <p14:tracePt t="8555" x="6654800" y="2794000"/>
          <p14:tracePt t="8588" x="6648450" y="2800350"/>
          <p14:tracePt t="8617" x="6648450" y="2806700"/>
          <p14:tracePt t="8715" x="6648450" y="2813050"/>
          <p14:tracePt t="9152" x="6648450" y="2819400"/>
          <p14:tracePt t="9160" x="6642100" y="2819400"/>
          <p14:tracePt t="9184" x="6635750" y="2825750"/>
          <p14:tracePt t="9244" x="6629400" y="2825750"/>
          <p14:tracePt t="9286" x="6623050" y="2825750"/>
          <p14:tracePt t="9313" x="6623050" y="2832100"/>
          <p14:tracePt t="9391" x="6623050" y="2838450"/>
          <p14:tracePt t="9444" x="6623050" y="2844800"/>
          <p14:tracePt t="9465" x="6616700" y="2844800"/>
          <p14:tracePt t="9494" x="6610350" y="2851150"/>
          <p14:tracePt t="9508" x="6604000" y="2851150"/>
          <p14:tracePt t="9514" x="6604000" y="2857500"/>
          <p14:tracePt t="9563" x="6597650" y="2863850"/>
          <p14:tracePt t="9876" x="6591300" y="2863850"/>
          <p14:tracePt t="9883" x="6584950" y="2857500"/>
          <p14:tracePt t="9891" x="6584950" y="2851150"/>
          <p14:tracePt t="9906" x="6559550" y="2838450"/>
          <p14:tracePt t="9923" x="6540500" y="2806700"/>
          <p14:tracePt t="9939" x="6502400" y="2774950"/>
          <p14:tracePt t="9955" x="6464300" y="2730500"/>
          <p14:tracePt t="10005" x="6375400" y="2565400"/>
          <p14:tracePt t="10055" x="6337300" y="2470150"/>
          <p14:tracePt t="10105" x="6324600" y="2444750"/>
          <p14:tracePt t="10154" x="6330950" y="2438400"/>
          <p14:tracePt t="10162" x="6330950" y="2432050"/>
          <p14:tracePt t="10177" x="6337300" y="2432050"/>
          <p14:tracePt t="18059" x="6311900" y="2432050"/>
          <p14:tracePt t="18064" x="6292850" y="2432050"/>
          <p14:tracePt t="18072" x="6273800" y="2432050"/>
          <p14:tracePt t="18089" x="6223000" y="2432050"/>
          <p14:tracePt t="18106" x="6165850" y="2432050"/>
          <p14:tracePt t="18122" x="6000750" y="2451100"/>
          <p14:tracePt t="18140" x="5854700" y="2470150"/>
          <p14:tracePt t="18156" x="5575300" y="2495550"/>
          <p14:tracePt t="18206" x="4959350" y="2647950"/>
          <p14:tracePt t="18255" x="4641850" y="2806700"/>
          <p14:tracePt t="18306" x="4610100" y="2825750"/>
          <p14:tracePt t="18420" x="4610100" y="2832100"/>
          <p14:tracePt t="18442" x="4610100" y="2838450"/>
          <p14:tracePt t="18448" x="4616450" y="2844800"/>
          <p14:tracePt t="18469" x="4622800" y="2844800"/>
          <p14:tracePt t="18489" x="4635500" y="2844800"/>
          <p14:tracePt t="18503" x="4648200" y="2844800"/>
          <p14:tracePt t="18511" x="4667250" y="2838450"/>
          <p14:tracePt t="18522" x="4673600" y="2832100"/>
          <p14:tracePt t="18539" x="4724400" y="2794000"/>
          <p14:tracePt t="18556" x="4768850" y="2755900"/>
          <p14:tracePt t="18572" x="4883150" y="2660650"/>
          <p14:tracePt t="18589" x="4978400" y="2597150"/>
          <p14:tracePt t="18606" x="5105400" y="2546350"/>
          <p14:tracePt t="18622" x="5308600" y="2501900"/>
          <p14:tracePt t="18639" x="5435600" y="2501900"/>
          <p14:tracePt t="18656" x="5619750" y="2514600"/>
          <p14:tracePt t="18672" x="5892800" y="2565400"/>
          <p14:tracePt t="18689" x="6051550" y="2628900"/>
          <p14:tracePt t="18706" x="6223000" y="2705100"/>
          <p14:tracePt t="18722" x="6273800" y="2743200"/>
          <p14:tracePt t="18739" x="6305550" y="2755900"/>
          <p14:tracePt t="18756" x="6311900" y="2762250"/>
          <p14:tracePt t="19284" x="6292850" y="2762250"/>
          <p14:tracePt t="19291" x="6248400" y="2755900"/>
          <p14:tracePt t="19301" x="6203950" y="2749550"/>
          <p14:tracePt t="19322" x="6000750" y="2749550"/>
          <p14:tracePt t="19340" x="5842000" y="2749550"/>
          <p14:tracePt t="19356" x="5575300" y="2774950"/>
          <p14:tracePt t="19373" x="5384800" y="2819400"/>
          <p14:tracePt t="19422" x="4768850" y="2984500"/>
          <p14:tracePt t="19426" x="4692650" y="3003550"/>
          <p14:tracePt t="19472" x="4248150" y="3213100"/>
          <p14:tracePt t="19522" x="4019550" y="3365500"/>
          <p14:tracePt t="19539" x="4006850" y="3365500"/>
          <p14:tracePt t="19556" x="4006850" y="3371850"/>
          <p14:tracePt t="19572" x="4000500" y="3378200"/>
          <p14:tracePt t="19611" x="3994150" y="3378200"/>
          <p14:tracePt t="19661" x="3994150" y="3371850"/>
          <p14:tracePt t="19681" x="4000500" y="3352800"/>
          <p14:tracePt t="19688" x="4013200" y="3333750"/>
          <p14:tracePt t="19695" x="4025900" y="3314700"/>
          <p14:tracePt t="19706" x="4044950" y="3289300"/>
          <p14:tracePt t="19722" x="4140200" y="3200400"/>
          <p14:tracePt t="19739" x="4210050" y="3149600"/>
          <p14:tracePt t="19756" x="4279900" y="3105150"/>
          <p14:tracePt t="19773" x="4387850" y="3067050"/>
          <p14:tracePt t="19789" x="4457700" y="3048000"/>
          <p14:tracePt t="19806" x="4622800" y="3041650"/>
          <p14:tracePt t="19823" x="4730750" y="3054350"/>
          <p14:tracePt t="19839" x="4832350" y="3073400"/>
          <p14:tracePt t="19856" x="4927600" y="3105150"/>
          <p14:tracePt t="19872" x="4978400" y="3124200"/>
          <p14:tracePt t="19889" x="5035550" y="3149600"/>
          <p14:tracePt t="19906" x="5073650" y="3162300"/>
          <p14:tracePt t="19922" x="5105400" y="3175000"/>
          <p14:tracePt t="19939" x="5130800" y="3175000"/>
          <p14:tracePt t="19956" x="5143500" y="3175000"/>
          <p14:tracePt t="19972" x="5149850" y="3175000"/>
          <p14:tracePt t="19989" x="5156200" y="3175000"/>
          <p14:tracePt t="20056" x="5149850" y="3175000"/>
          <p14:tracePt t="20071" x="5124450" y="3175000"/>
          <p14:tracePt t="20078" x="5092700" y="3175000"/>
          <p14:tracePt t="20089" x="5048250" y="3168650"/>
          <p14:tracePt t="20106" x="4864100" y="3155950"/>
          <p14:tracePt t="20123" x="4718050" y="3155950"/>
          <p14:tracePt t="20139" x="4546600" y="3155950"/>
          <p14:tracePt t="20156" x="4375150" y="3168650"/>
          <p14:tracePt t="20172" x="4298950" y="3175000"/>
          <p14:tracePt t="20189" x="4216400" y="3206750"/>
          <p14:tracePt t="20206" x="4159250" y="3225800"/>
          <p14:tracePt t="20222" x="4121150" y="3238500"/>
          <p14:tracePt t="20239" x="4089400" y="3251200"/>
          <p14:tracePt t="20256" x="4083050" y="3257550"/>
          <p14:tracePt t="20328" x="4089400" y="3257550"/>
          <p14:tracePt t="20336" x="4108450" y="3251200"/>
          <p14:tracePt t="20344" x="4121150" y="3244850"/>
          <p14:tracePt t="20356" x="4178300" y="3225800"/>
          <p14:tracePt t="20373" x="4260850" y="3194050"/>
          <p14:tracePt t="20389" x="4362450" y="3162300"/>
          <p14:tracePt t="20394" x="4425950" y="3149600"/>
          <p14:tracePt t="20406" x="4603750" y="3105150"/>
          <p14:tracePt t="20423" x="4762500" y="3079750"/>
          <p14:tracePt t="20439" x="4978400" y="3054350"/>
          <p14:tracePt t="20456" x="5137150" y="3048000"/>
          <p14:tracePt t="20472" x="5264150" y="3048000"/>
          <p14:tracePt t="20489" x="5384800" y="3060700"/>
          <p14:tracePt t="20506" x="5429250" y="3067050"/>
          <p14:tracePt t="20523" x="5448300" y="3073400"/>
          <p14:tracePt t="20539" x="5461000" y="3073400"/>
          <p14:tracePt t="20556" x="5467350" y="3073400"/>
          <p14:tracePt t="20573" x="5473700" y="3079750"/>
          <p14:tracePt t="20657" x="5467350" y="3079750"/>
          <p14:tracePt t="20663" x="5461000" y="3079750"/>
          <p14:tracePt t="20672" x="5448300" y="3079750"/>
          <p14:tracePt t="20689" x="5422900" y="3079750"/>
          <p14:tracePt t="20706" x="5334000" y="3073400"/>
          <p14:tracePt t="20723" x="5245100" y="3067050"/>
          <p14:tracePt t="20739" x="5130800" y="3054350"/>
          <p14:tracePt t="20756" x="5080000" y="3041650"/>
          <p14:tracePt t="20773" x="5041900" y="3041650"/>
          <p14:tracePt t="20789" x="4997450" y="3041650"/>
          <p14:tracePt t="20806" x="4978400" y="3035300"/>
          <p14:tracePt t="20823" x="4946650" y="3028950"/>
          <p14:tracePt t="20839" x="4933950" y="3028950"/>
          <p14:tracePt t="20856" x="4933950" y="3022600"/>
          <p14:tracePt t="20961" x="4940300" y="3022600"/>
          <p14:tracePt t="20968" x="4940300" y="3028950"/>
          <p14:tracePt t="20977" x="4946650" y="3028950"/>
          <p14:tracePt t="20989" x="4965700" y="3048000"/>
          <p14:tracePt t="21006" x="5003800" y="3067050"/>
          <p14:tracePt t="21022" x="5041900" y="3086100"/>
          <p14:tracePt t="21039" x="5118100" y="3136900"/>
          <p14:tracePt t="21056" x="5181600" y="3162300"/>
          <p14:tracePt t="21072" x="5289550" y="3194050"/>
          <p14:tracePt t="21089" x="5334000" y="3200400"/>
          <p14:tracePt t="21106" x="5384800" y="3206750"/>
          <p14:tracePt t="21122" x="5429250" y="3206750"/>
          <p14:tracePt t="21139" x="5441950" y="3206750"/>
          <p14:tracePt t="21156" x="5461000" y="3206750"/>
          <p14:tracePt t="21172" x="5473700" y="3194050"/>
          <p14:tracePt t="21213" x="5480050" y="3194050"/>
          <p14:tracePt t="21289" x="5480050" y="3187700"/>
          <p14:tracePt t="21296" x="5473700" y="3181350"/>
          <p14:tracePt t="21306" x="5461000" y="3175000"/>
          <p14:tracePt t="21322" x="5435600" y="3149600"/>
          <p14:tracePt t="21339" x="5391150" y="3117850"/>
          <p14:tracePt t="21356" x="5365750" y="3098800"/>
          <p14:tracePt t="21373" x="5346700" y="3086100"/>
          <p14:tracePt t="21390" x="5327650" y="3079750"/>
          <p14:tracePt t="21394" x="5321300" y="3073400"/>
          <p14:tracePt t="21406" x="5308600" y="3073400"/>
          <p14:tracePt t="21423" x="5289550" y="3073400"/>
          <p14:tracePt t="21439" x="5264150" y="3073400"/>
          <p14:tracePt t="21456" x="5232400" y="3073400"/>
          <p14:tracePt t="21473" x="5207000" y="3073400"/>
          <p14:tracePt t="21490" x="5187950" y="3073400"/>
          <p14:tracePt t="21506" x="5168900" y="3073400"/>
          <p14:tracePt t="21539" x="5162550" y="3079750"/>
          <p14:tracePt t="21630" x="5162550" y="3073400"/>
          <p14:tracePt t="21637" x="5181600" y="3073400"/>
          <p14:tracePt t="21651" x="5200650" y="3067050"/>
          <p14:tracePt t="21659" x="5226050" y="3060700"/>
          <p14:tracePt t="21673" x="5276850" y="3060700"/>
          <p14:tracePt t="21689" x="5334000" y="3060700"/>
          <p14:tracePt t="21706" x="5416550" y="3054350"/>
          <p14:tracePt t="21723" x="5454650" y="3054350"/>
          <p14:tracePt t="21739" x="5499100" y="3054350"/>
          <p14:tracePt t="21756" x="5562600" y="3054350"/>
          <p14:tracePt t="21772" x="5600700" y="3060700"/>
          <p14:tracePt t="21789" x="5619750" y="3060700"/>
          <p14:tracePt t="21806" x="5638800" y="3067050"/>
          <p14:tracePt t="21823" x="5645150" y="3067050"/>
          <p14:tracePt t="21839" x="5651500" y="3067050"/>
          <p14:tracePt t="21894" x="5638800" y="3060700"/>
          <p14:tracePt t="21901" x="5632450" y="3060700"/>
          <p14:tracePt t="21909" x="5619750" y="3048000"/>
          <p14:tracePt t="21923" x="5556250" y="3022600"/>
          <p14:tracePt t="21939" x="5480050" y="2984500"/>
          <p14:tracePt t="21956" x="5397500" y="2946400"/>
          <p14:tracePt t="21973" x="5251450" y="2901950"/>
          <p14:tracePt t="21989" x="5149850" y="2876550"/>
          <p14:tracePt t="22006" x="5010150" y="2857500"/>
          <p14:tracePt t="22022" x="4940300" y="2857500"/>
          <p14:tracePt t="22039" x="4883150" y="2863850"/>
          <p14:tracePt t="22056" x="4806950" y="2889250"/>
          <p14:tracePt t="22072" x="4768850" y="2895600"/>
          <p14:tracePt t="22089" x="4724400" y="2914650"/>
          <p14:tracePt t="22106" x="4705350" y="2933700"/>
          <p14:tracePt t="22123" x="4692650" y="2940050"/>
          <p14:tracePt t="22139" x="4692650" y="2959100"/>
          <p14:tracePt t="22156" x="4686300" y="2978150"/>
          <p14:tracePt t="22172" x="4686300" y="3009900"/>
          <p14:tracePt t="22189" x="4686300" y="3028950"/>
          <p14:tracePt t="22206" x="4711700" y="3067050"/>
          <p14:tracePt t="22222" x="4749800" y="3117850"/>
          <p14:tracePt t="22239" x="4794250" y="3136900"/>
          <p14:tracePt t="22256" x="4845050" y="3181350"/>
          <p14:tracePt t="22272" x="4902200" y="3213100"/>
          <p14:tracePt t="22289" x="4946650" y="3257550"/>
          <p14:tracePt t="22306" x="5016500" y="3302000"/>
          <p14:tracePt t="22322" x="5060950" y="3321050"/>
          <p14:tracePt t="22339" x="5111750" y="3333750"/>
          <p14:tracePt t="22356" x="5162550" y="3340100"/>
          <p14:tracePt t="22372" x="5194300" y="3340100"/>
          <p14:tracePt t="22389" x="5257800" y="3327400"/>
          <p14:tracePt t="22406" x="5289550" y="3295650"/>
          <p14:tracePt t="22422" x="5327650" y="3251200"/>
          <p14:tracePt t="22439" x="5346700" y="3232150"/>
          <p14:tracePt t="22456" x="5346700" y="3219450"/>
          <p14:tracePt t="22472" x="5353050" y="3219450"/>
          <p14:tracePt t="22494" x="5359400" y="3213100"/>
          <p14:tracePt t="22508" x="5359400" y="3206750"/>
          <p14:tracePt t="22522" x="5340350" y="3175000"/>
          <p14:tracePt t="22539" x="5302250" y="3130550"/>
          <p14:tracePt t="22556" x="5226050" y="3054350"/>
          <p14:tracePt t="22572" x="5149850" y="3003550"/>
          <p14:tracePt t="22589" x="5086350" y="2952750"/>
          <p14:tracePt t="22606" x="4991100" y="2914650"/>
          <p14:tracePt t="22622" x="4940300" y="2901950"/>
          <p14:tracePt t="22639" x="4851400" y="2901950"/>
          <p14:tracePt t="22656" x="4806950" y="2901950"/>
          <p14:tracePt t="22673" x="4756150" y="2901950"/>
          <p14:tracePt t="22689" x="4692650" y="2914650"/>
          <p14:tracePt t="22706" x="4660900" y="2927350"/>
          <p14:tracePt t="22722" x="4641850" y="2933700"/>
          <p14:tracePt t="22739" x="4641850" y="2940050"/>
          <p14:tracePt t="22756" x="4641850" y="2946400"/>
          <p14:tracePt t="22772" x="4635500" y="2965450"/>
          <p14:tracePt t="22789" x="4635500" y="2984500"/>
          <p14:tracePt t="22806" x="4641850" y="3022600"/>
          <p14:tracePt t="22822" x="4679950" y="3060700"/>
          <p14:tracePt t="22839" x="4724400" y="3098800"/>
          <p14:tracePt t="22856" x="4813300" y="3155950"/>
          <p14:tracePt t="22873" x="4876800" y="3181350"/>
          <p14:tracePt t="22889" x="4946650" y="3206750"/>
          <p14:tracePt t="22892" x="4984750" y="3225800"/>
          <p14:tracePt t="22906" x="5060950" y="3238500"/>
          <p14:tracePt t="22923" x="5143500" y="3251200"/>
          <p14:tracePt t="22939" x="5264150" y="3244850"/>
          <p14:tracePt t="22956" x="5346700" y="3213100"/>
          <p14:tracePt t="22972" x="5397500" y="3187700"/>
          <p14:tracePt t="22989" x="5461000" y="3143250"/>
          <p14:tracePt t="23006" x="5486400" y="3117850"/>
          <p14:tracePt t="23023" x="5499100" y="3067050"/>
          <p14:tracePt t="23039" x="5505450" y="3048000"/>
          <p14:tracePt t="23056" x="5499100" y="3003550"/>
          <p14:tracePt t="23073" x="5486400" y="2959100"/>
          <p14:tracePt t="23089" x="5454650" y="2901950"/>
          <p14:tracePt t="23106" x="5372100" y="2787650"/>
          <p14:tracePt t="23123" x="5308600" y="2736850"/>
          <p14:tracePt t="23139" x="5232400" y="2698750"/>
          <p14:tracePt t="23156" x="5118100" y="2660650"/>
          <p14:tracePt t="23173" x="5048250" y="2647950"/>
          <p14:tracePt t="23189" x="4978400" y="2641600"/>
          <p14:tracePt t="23206" x="4933950" y="2641600"/>
          <p14:tracePt t="23223" x="4889500" y="2647950"/>
          <p14:tracePt t="23239" x="4832350" y="2673350"/>
          <p14:tracePt t="23256" x="4787900" y="2698750"/>
          <p14:tracePt t="23272" x="4743450" y="2743200"/>
          <p14:tracePt t="23289" x="4718050" y="2762250"/>
          <p14:tracePt t="23306" x="4711700" y="2787650"/>
          <p14:tracePt t="23322" x="4699000" y="2825750"/>
          <p14:tracePt t="23339" x="4699000" y="2870200"/>
          <p14:tracePt t="23356" x="4705350" y="2921000"/>
          <p14:tracePt t="23373" x="4730750" y="2959100"/>
          <p14:tracePt t="23389" x="4756150" y="2997200"/>
          <p14:tracePt t="23394" x="4787900" y="3022600"/>
          <p14:tracePt t="23406" x="4826000" y="3060700"/>
          <p14:tracePt t="23423" x="4876800" y="3105150"/>
          <p14:tracePt t="23439" x="4984750" y="3181350"/>
          <p14:tracePt t="23456" x="5067300" y="3219450"/>
          <p14:tracePt t="23473" x="5156200" y="3251200"/>
          <p14:tracePt t="23489" x="5308600" y="3257550"/>
          <p14:tracePt t="23506" x="5378450" y="3225800"/>
          <p14:tracePt t="23523" x="5441950" y="3194050"/>
          <p14:tracePt t="23540" x="5511800" y="3124200"/>
          <p14:tracePt t="23556" x="5549900" y="3079750"/>
          <p14:tracePt t="23573" x="5588000" y="3022600"/>
          <p14:tracePt t="23589" x="5600700" y="2984500"/>
          <p14:tracePt t="23606" x="5613400" y="2952750"/>
          <p14:tracePt t="23623" x="5613400" y="2895600"/>
          <p14:tracePt t="23640" x="5600700" y="2857500"/>
          <p14:tracePt t="23656" x="5549900" y="2762250"/>
          <p14:tracePt t="23673" x="5511800" y="2730500"/>
          <p14:tracePt t="23689" x="5467350" y="2686050"/>
          <p14:tracePt t="23706" x="5397500" y="2654300"/>
          <p14:tracePt t="23723" x="5346700" y="2641600"/>
          <p14:tracePt t="23739" x="5238750" y="2628900"/>
          <p14:tracePt t="23756" x="5162550" y="2628900"/>
          <p14:tracePt t="23773" x="5105400" y="2628900"/>
          <p14:tracePt t="23789" x="5035550" y="2641600"/>
          <p14:tracePt t="23806" x="4997450" y="2654300"/>
          <p14:tracePt t="23823" x="4933950" y="2692400"/>
          <p14:tracePt t="23839" x="4889500" y="2724150"/>
          <p14:tracePt t="23856" x="4857750" y="2749550"/>
          <p14:tracePt t="23873" x="4819650" y="2794000"/>
          <p14:tracePt t="23890" x="4806950" y="2825750"/>
          <p14:tracePt t="23893" x="4806950" y="2838450"/>
          <p14:tracePt t="23906" x="4806950" y="2889250"/>
          <p14:tracePt t="23923" x="4806950" y="2921000"/>
          <p14:tracePt t="23939" x="4832350" y="2959100"/>
          <p14:tracePt t="23956" x="4870450" y="3003550"/>
          <p14:tracePt t="23973" x="4908550" y="3028950"/>
          <p14:tracePt t="23989" x="4984750" y="3054350"/>
          <p14:tracePt t="24006" x="5054600" y="3067050"/>
          <p14:tracePt t="24023" x="5149850" y="3067050"/>
          <p14:tracePt t="24039" x="5334000" y="3048000"/>
          <p14:tracePt t="24056" x="5422900" y="3028950"/>
          <p14:tracePt t="24073" x="5492750" y="2990850"/>
          <p14:tracePt t="24090" x="5524500" y="2959100"/>
          <p14:tracePt t="24106" x="5543550" y="2933700"/>
          <p14:tracePt t="24123" x="5575300" y="2895600"/>
          <p14:tracePt t="24139" x="5588000" y="2882900"/>
          <p14:tracePt t="24156" x="5588000" y="2870200"/>
          <p14:tracePt t="24173" x="5594350" y="2857500"/>
          <p14:tracePt t="24190" x="5588000" y="2832100"/>
          <p14:tracePt t="24206" x="5530850" y="2755900"/>
          <p14:tracePt t="24223" x="5480050" y="2705100"/>
          <p14:tracePt t="24240" x="5435600" y="2686050"/>
          <p14:tracePt t="24256" x="5340350" y="2647950"/>
          <p14:tracePt t="24273" x="5251450" y="2647950"/>
          <p14:tracePt t="24289" x="5143500" y="2647950"/>
          <p14:tracePt t="24306" x="5060950" y="2667000"/>
          <p14:tracePt t="24323" x="4991100" y="2686050"/>
          <p14:tracePt t="24339" x="4889500" y="2743200"/>
          <p14:tracePt t="24356" x="4851400" y="2774950"/>
          <p14:tracePt t="24373" x="4806950" y="2819400"/>
          <p14:tracePt t="24389" x="4787900" y="2863850"/>
          <p14:tracePt t="24394" x="4775200" y="2882900"/>
          <p14:tracePt t="24406" x="4768850" y="2908300"/>
          <p14:tracePt t="24423" x="4768850" y="2952750"/>
          <p14:tracePt t="24439" x="4781550" y="2978150"/>
          <p14:tracePt t="24456" x="4813300" y="3022600"/>
          <p14:tracePt t="24472" x="4845050" y="3048000"/>
          <p14:tracePt t="24490" x="4883150" y="3067050"/>
          <p14:tracePt t="24506" x="4933950" y="3105150"/>
          <p14:tracePt t="24523" x="4959350" y="3117850"/>
          <p14:tracePt t="24539" x="4997450" y="3117850"/>
          <p14:tracePt t="24556" x="5016500" y="3117850"/>
          <p14:tracePt t="24573" x="5041900" y="3117850"/>
          <p14:tracePt t="24589" x="5080000" y="3117850"/>
          <p14:tracePt t="24606" x="5086350" y="3117850"/>
          <p14:tracePt t="24623" x="5099050" y="3117850"/>
          <p14:tracePt t="24818" x="5067300" y="3117850"/>
          <p14:tracePt t="24824" x="5035550" y="3124200"/>
          <p14:tracePt t="24831" x="5003800" y="3124200"/>
          <p14:tracePt t="24839" x="4965700" y="3130550"/>
          <p14:tracePt t="24856" x="4921250" y="3136900"/>
          <p14:tracePt t="24873" x="4876800" y="3143250"/>
          <p14:tracePt t="24890" x="4838700" y="3149600"/>
          <p14:tracePt t="24894" x="4826000" y="3149600"/>
          <p14:tracePt t="24923" x="4819650" y="3149600"/>
          <p14:tracePt t="24999" x="4826000" y="3155950"/>
          <p14:tracePt t="25006" x="4838700" y="3155950"/>
          <p14:tracePt t="25012" x="4851400" y="3168650"/>
          <p14:tracePt t="25023" x="4864100" y="3175000"/>
          <p14:tracePt t="25040" x="4927600" y="3194050"/>
          <p14:tracePt t="25056" x="5060950" y="3232150"/>
          <p14:tracePt t="25073" x="5149850" y="3257550"/>
          <p14:tracePt t="25089" x="5308600" y="3276600"/>
          <p14:tracePt t="25106" x="5422900" y="3282950"/>
          <p14:tracePt t="25123" x="5524500" y="3282950"/>
          <p14:tracePt t="25140" x="5626100" y="3257550"/>
          <p14:tracePt t="25156" x="5664200" y="3225800"/>
          <p14:tracePt t="25173" x="5708650" y="3175000"/>
          <p14:tracePt t="25189" x="5721350" y="3136900"/>
          <p14:tracePt t="25206" x="5727700" y="3105150"/>
          <p14:tracePt t="25223" x="5727700" y="3054350"/>
          <p14:tracePt t="25240" x="5721350" y="3016250"/>
          <p14:tracePt t="25256" x="5676900" y="2959100"/>
          <p14:tracePt t="25273" x="5619750" y="2901950"/>
          <p14:tracePt t="25290" x="5543550" y="2832100"/>
          <p14:tracePt t="25306" x="5410200" y="2755900"/>
          <p14:tracePt t="25323" x="5321300" y="2724150"/>
          <p14:tracePt t="25339" x="5194300" y="2698750"/>
          <p14:tracePt t="25356" x="5118100" y="2698750"/>
          <p14:tracePt t="25373" x="5029200" y="2698750"/>
          <p14:tracePt t="25389" x="4908550" y="2724150"/>
          <p14:tracePt t="25406" x="4845050" y="2749550"/>
          <p14:tracePt t="25423" x="4794250" y="2774950"/>
          <p14:tracePt t="25439" x="4737100" y="2806700"/>
          <p14:tracePt t="25456" x="4718050" y="2838450"/>
          <p14:tracePt t="25473" x="4686300" y="2870200"/>
          <p14:tracePt t="25489" x="4679950" y="2895600"/>
          <p14:tracePt t="25506" x="4673600" y="2914650"/>
          <p14:tracePt t="25523" x="4667250" y="2952750"/>
          <p14:tracePt t="25539" x="4667250" y="2978150"/>
          <p14:tracePt t="25556" x="4673600" y="3016250"/>
          <p14:tracePt t="25572" x="4679950" y="3035300"/>
          <p14:tracePt t="25590" x="4699000" y="3054350"/>
          <p14:tracePt t="25606" x="4705350" y="3073400"/>
          <p14:tracePt t="25623" x="4718050" y="3079750"/>
          <p14:tracePt t="25639" x="4724400" y="3092450"/>
          <p14:tracePt t="25656" x="4730750" y="3092450"/>
          <p14:tracePt t="25690" x="4737100" y="3098800"/>
          <p14:tracePt t="26312" x="4711700" y="3098800"/>
          <p14:tracePt t="26318" x="4679950" y="3098800"/>
          <p14:tracePt t="26329" x="4648200" y="3098800"/>
          <p14:tracePt t="26341" x="4603750" y="3098800"/>
          <p14:tracePt t="26357" x="4514850" y="3098800"/>
          <p14:tracePt t="26374" x="4476750" y="3098800"/>
          <p14:tracePt t="26391" x="4432300" y="3092450"/>
          <p14:tracePt t="26407" x="4406900" y="3086100"/>
          <p14:tracePt t="26457" x="4375150" y="3028950"/>
          <p14:tracePt t="26506" x="4400550" y="2895600"/>
          <p14:tracePt t="26556" x="4476750" y="2781300"/>
          <p14:tracePt t="26573" x="4514850" y="2762250"/>
          <p14:tracePt t="26589" x="4584700" y="2724150"/>
          <p14:tracePt t="26606" x="4667250" y="2705100"/>
          <p14:tracePt t="26623" x="4743450" y="2692400"/>
          <p14:tracePt t="26639" x="4832350" y="2692400"/>
          <p14:tracePt t="26656" x="4876800" y="2692400"/>
          <p14:tracePt t="26673" x="4940300" y="2705100"/>
          <p14:tracePt t="26689" x="4965700" y="2717800"/>
          <p14:tracePt t="26706" x="4991100" y="2730500"/>
          <p14:tracePt t="26723" x="5035550" y="2755900"/>
          <p14:tracePt t="26740" x="5073650" y="2774950"/>
          <p14:tracePt t="26756" x="5105400" y="2800350"/>
          <p14:tracePt t="26773" x="5168900" y="2844800"/>
          <p14:tracePt t="26789" x="5207000" y="2870200"/>
          <p14:tracePt t="26806" x="5238750" y="2914650"/>
          <p14:tracePt t="26823" x="5251450" y="2940050"/>
          <p14:tracePt t="26839" x="5257800" y="2978150"/>
          <p14:tracePt t="26856" x="5257800" y="3009900"/>
          <p14:tracePt t="26873" x="5257800" y="3028950"/>
          <p14:tracePt t="26890" x="5251450" y="3054350"/>
          <p14:tracePt t="26906" x="5232400" y="3073400"/>
          <p14:tracePt t="26923" x="5219700" y="3086100"/>
          <p14:tracePt t="26940" x="5181600" y="3105150"/>
          <p14:tracePt t="26956" x="5149850" y="3117850"/>
          <p14:tracePt t="26973" x="5067300" y="3130550"/>
          <p14:tracePt t="26990" x="5022850" y="3130550"/>
          <p14:tracePt t="27006" x="4965700" y="3130550"/>
          <p14:tracePt t="27023" x="4908550" y="3130550"/>
          <p14:tracePt t="27040" x="4870450" y="3130550"/>
          <p14:tracePt t="27056" x="4819650" y="3124200"/>
          <p14:tracePt t="27073" x="4787900" y="3124200"/>
          <p14:tracePt t="27089" x="4756150" y="3124200"/>
          <p14:tracePt t="27106" x="4679950" y="3117850"/>
          <p14:tracePt t="27123" x="4635500" y="3111500"/>
          <p14:tracePt t="27139" x="4578350" y="3092450"/>
          <p14:tracePt t="27156" x="4552950" y="3092450"/>
          <p14:tracePt t="27173" x="4533900" y="3073400"/>
          <p14:tracePt t="27189" x="4495800" y="3041650"/>
          <p14:tracePt t="27206" x="4489450" y="3022600"/>
          <p14:tracePt t="27223" x="4464050" y="2978150"/>
          <p14:tracePt t="27240" x="4451350" y="2908300"/>
          <p14:tracePt t="27256" x="4451350" y="2838450"/>
          <p14:tracePt t="27273" x="4457700" y="2749550"/>
          <p14:tracePt t="27290" x="4483100" y="2679700"/>
          <p14:tracePt t="27306" x="4546600" y="2540000"/>
          <p14:tracePt t="27323" x="4603750" y="2451100"/>
          <p14:tracePt t="27339" x="4660900" y="2374900"/>
          <p14:tracePt t="27356" x="4768850" y="2292350"/>
          <p14:tracePt t="27373" x="4857750" y="2247900"/>
          <p14:tracePt t="27390" x="4927600" y="2228850"/>
          <p14:tracePt t="27394" x="4978400" y="2209800"/>
          <p14:tracePt t="27406" x="5073650" y="2209800"/>
          <p14:tracePt t="27423" x="5175250" y="2228850"/>
          <p14:tracePt t="27440" x="5327650" y="2286000"/>
          <p14:tracePt t="27456" x="5435600" y="2330450"/>
          <p14:tracePt t="27473" x="5505450" y="2374900"/>
          <p14:tracePt t="27490" x="5600700" y="2489200"/>
          <p14:tracePt t="27506" x="5638800" y="2565400"/>
          <p14:tracePt t="27523" x="5676900" y="2654300"/>
          <p14:tracePt t="27540" x="5695950" y="2705100"/>
          <p14:tracePt t="27556" x="5708650" y="2781300"/>
          <p14:tracePt t="27573" x="5715000" y="2870200"/>
          <p14:tracePt t="27589" x="5715000" y="2927350"/>
          <p14:tracePt t="27606" x="5715000" y="2990850"/>
          <p14:tracePt t="27623" x="5708650" y="3028950"/>
          <p14:tracePt t="27640" x="5695950" y="3048000"/>
          <p14:tracePt t="27656" x="5683250" y="3067050"/>
          <p14:tracePt t="27673" x="5670550" y="3092450"/>
          <p14:tracePt t="27689" x="5645150" y="3124200"/>
          <p14:tracePt t="27706" x="5626100" y="3143250"/>
          <p14:tracePt t="27723" x="5607050" y="3168650"/>
          <p14:tracePt t="27739" x="5562600" y="3219450"/>
          <p14:tracePt t="27756" x="5511800" y="3270250"/>
          <p14:tracePt t="27773" x="5429250" y="3346450"/>
          <p14:tracePt t="27789" x="5353050" y="3409950"/>
          <p14:tracePt t="27806" x="5276850" y="3460750"/>
          <p14:tracePt t="27823" x="5168900" y="3505200"/>
          <p14:tracePt t="27839" x="5099050" y="3524250"/>
          <p14:tracePt t="27856" x="5003800" y="3536950"/>
          <p14:tracePt t="27873" x="4940300" y="3536950"/>
          <p14:tracePt t="27890" x="4870450" y="3536950"/>
          <p14:tracePt t="27894" x="4851400" y="3530600"/>
          <p14:tracePt t="27906" x="4813300" y="3524250"/>
          <p14:tracePt t="27923" x="4781550" y="3517900"/>
          <p14:tracePt t="27940" x="4756150" y="3498850"/>
          <p14:tracePt t="27956" x="4730750" y="3473450"/>
          <p14:tracePt t="27973" x="4724400" y="3454400"/>
          <p14:tracePt t="28577" x="4699000" y="3441700"/>
          <p14:tracePt t="28583" x="4673600" y="3422650"/>
          <p14:tracePt t="28591" x="4635500" y="3403600"/>
          <p14:tracePt t="28607" x="4572000" y="3371850"/>
          <p14:tracePt t="28623" x="4521200" y="3346450"/>
          <p14:tracePt t="28640" x="4438650" y="3289300"/>
          <p14:tracePt t="28656" x="4394200" y="3257550"/>
          <p14:tracePt t="28706" x="4311650" y="3130550"/>
          <p14:tracePt t="28756" x="4273550" y="2984500"/>
          <p14:tracePt t="28806" x="4324350" y="2863850"/>
          <p14:tracePt t="28823" x="4349750" y="2819400"/>
          <p14:tracePt t="28839" x="4400550" y="2755900"/>
          <p14:tracePt t="28856" x="4445000" y="2717800"/>
          <p14:tracePt t="28873" x="4502150" y="2686050"/>
          <p14:tracePt t="28890" x="4584700" y="2647950"/>
          <p14:tracePt t="28906" x="4654550" y="2641600"/>
          <p14:tracePt t="28923" x="4711700" y="2641600"/>
          <p14:tracePt t="28940" x="4806950" y="2673350"/>
          <p14:tracePt t="28956" x="4889500" y="2698750"/>
          <p14:tracePt t="28973" x="5010150" y="2768600"/>
          <p14:tracePt t="28990" x="5073650" y="2813050"/>
          <p14:tracePt t="29007" x="5118100" y="2851150"/>
          <p14:tracePt t="29023" x="5168900" y="2914650"/>
          <p14:tracePt t="29040" x="5194300" y="2946400"/>
          <p14:tracePt t="29056" x="5219700" y="3003550"/>
          <p14:tracePt t="29073" x="5226050" y="3048000"/>
          <p14:tracePt t="29090" x="5232400" y="3086100"/>
          <p14:tracePt t="29106" x="5232400" y="3136900"/>
          <p14:tracePt t="29123" x="5219700" y="3187700"/>
          <p14:tracePt t="29139" x="5175250" y="3270250"/>
          <p14:tracePt t="29156" x="5137150" y="3321050"/>
          <p14:tracePt t="29173" x="5105400" y="3378200"/>
          <p14:tracePt t="29190" x="5029200" y="3429000"/>
          <p14:tracePt t="29206" x="4959350" y="3467100"/>
          <p14:tracePt t="29223" x="4876800" y="3486150"/>
          <p14:tracePt t="29240" x="4756150" y="3486150"/>
          <p14:tracePt t="29256" x="4679950" y="3486150"/>
          <p14:tracePt t="29273" x="4565650" y="3486150"/>
          <p14:tracePt t="29290" x="4495800" y="3486150"/>
          <p14:tracePt t="29306" x="4394200" y="3467100"/>
          <p14:tracePt t="29323" x="4337050" y="3448050"/>
          <p14:tracePt t="29340" x="4298950" y="3429000"/>
          <p14:tracePt t="29356" x="4235450" y="3390900"/>
          <p14:tracePt t="29373" x="4197350" y="3359150"/>
          <p14:tracePt t="29390" x="4171950" y="3333750"/>
          <p14:tracePt t="29394" x="4159250" y="3321050"/>
          <p14:tracePt t="29406" x="4127500" y="3276600"/>
          <p14:tracePt t="29423" x="4102100" y="3232150"/>
          <p14:tracePt t="29440" x="4076700" y="3181350"/>
          <p14:tracePt t="29456" x="4070350" y="3124200"/>
          <p14:tracePt t="29473" x="4070350" y="3054350"/>
          <p14:tracePt t="29490" x="4095750" y="2914650"/>
          <p14:tracePt t="29506" x="4140200" y="2781300"/>
          <p14:tracePt t="29523" x="4216400" y="2571750"/>
          <p14:tracePt t="29540" x="4273550" y="2444750"/>
          <p14:tracePt t="29556" x="4337050" y="2317750"/>
          <p14:tracePt t="29573" x="4502150" y="2120900"/>
          <p14:tracePt t="29590" x="4629150" y="2032000"/>
          <p14:tracePt t="29606" x="4819650" y="1936750"/>
          <p14:tracePt t="29623" x="4940300" y="1936750"/>
          <p14:tracePt t="29640" x="5099050" y="1974850"/>
          <p14:tracePt t="29656" x="5353050" y="2108200"/>
          <p14:tracePt t="29673" x="5511800" y="2222500"/>
          <p14:tracePt t="29690" x="5708650" y="2393950"/>
          <p14:tracePt t="29706" x="5797550" y="2482850"/>
          <p14:tracePt t="29723" x="5854700" y="2565400"/>
          <p14:tracePt t="29740" x="5905500" y="2673350"/>
          <p14:tracePt t="29756" x="5911850" y="2730500"/>
          <p14:tracePt t="29773" x="5918200" y="2806700"/>
          <p14:tracePt t="29790" x="5918200" y="2851150"/>
          <p14:tracePt t="29807" x="5905500" y="2908300"/>
          <p14:tracePt t="29823" x="5873750" y="3022600"/>
          <p14:tracePt t="29840" x="5848350" y="3086100"/>
          <p14:tracePt t="29856" x="5810250" y="3175000"/>
          <p14:tracePt t="29873" x="5778500" y="3225800"/>
          <p14:tracePt t="29890" x="5759450" y="3263900"/>
          <p14:tracePt t="29894" x="5746750" y="3282950"/>
          <p14:tracePt t="29906" x="5715000" y="3333750"/>
          <p14:tracePt t="29923" x="5664200" y="3371850"/>
          <p14:tracePt t="29939" x="5600700" y="3441700"/>
          <p14:tracePt t="29956" x="5556250" y="3479800"/>
          <p14:tracePt t="29973" x="5486400" y="3530600"/>
          <p14:tracePt t="29990" x="5391150" y="3581400"/>
          <p14:tracePt t="30006" x="5321300" y="3594100"/>
          <p14:tracePt t="30023" x="5251450" y="3600450"/>
          <p14:tracePt t="30040" x="5162550" y="3606800"/>
          <p14:tracePt t="30056" x="5111750" y="3606800"/>
          <p14:tracePt t="30073" x="5048250" y="3587750"/>
          <p14:tracePt t="30090" x="5010150" y="3575050"/>
          <p14:tracePt t="30106" x="4978400" y="3556000"/>
          <p14:tracePt t="30123" x="4946650" y="3524250"/>
          <p14:tracePt t="30140" x="4933950" y="3517900"/>
          <p14:tracePt t="30156" x="4921250" y="3505200"/>
          <p14:tracePt t="30173" x="4902200" y="3492500"/>
          <p14:tracePt t="30190" x="4889500" y="3486150"/>
        </p14:tracePtLst>
      </p14:laserTraceLst>
    </p:ext>
  </p:extLs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C000"/>
                </a:solidFill>
              </a:rPr>
              <a:t>Challenges</a:t>
            </a:r>
            <a:endParaRPr lang="en-US" dirty="0">
              <a:solidFill>
                <a:srgbClr val="FFC000"/>
              </a:solidFill>
            </a:endParaRPr>
          </a:p>
        </p:txBody>
      </p:sp>
      <p:sp>
        <p:nvSpPr>
          <p:cNvPr id="3" name="Rectangle 2"/>
          <p:cNvSpPr/>
          <p:nvPr/>
        </p:nvSpPr>
        <p:spPr>
          <a:xfrm>
            <a:off x="914400" y="1420359"/>
            <a:ext cx="6477000" cy="3416320"/>
          </a:xfrm>
          <a:prstGeom prst="rect">
            <a:avLst/>
          </a:prstGeom>
        </p:spPr>
        <p:txBody>
          <a:bodyPr wrap="square">
            <a:spAutoFit/>
          </a:bodyPr>
          <a:lstStyle/>
          <a:p>
            <a:r>
              <a:rPr lang="en-US" b="0" i="0" dirty="0" smtClean="0">
                <a:solidFill>
                  <a:schemeClr val="bg1"/>
                </a:solidFill>
                <a:effectLst/>
                <a:latin typeface="open-sans"/>
              </a:rPr>
              <a:t>We don’t know how long those who are infected are subsequently immune for. Some other viruses in the coronavirus family, such as those that cause the common cold, only provide immunity for around three months or so.</a:t>
            </a:r>
          </a:p>
          <a:p>
            <a:r>
              <a:rPr lang="en-US" b="0" i="0" dirty="0" smtClean="0">
                <a:solidFill>
                  <a:schemeClr val="bg1"/>
                </a:solidFill>
                <a:effectLst/>
                <a:latin typeface="open-sans"/>
              </a:rPr>
              <a:t>“There’s evidence for short-term immunity [after contracting COVID-19],“but we just don’t have the data yet to know whether it provides long-term </a:t>
            </a:r>
            <a:r>
              <a:rPr lang="en-US" b="0" i="0" dirty="0" err="1" smtClean="0">
                <a:solidFill>
                  <a:schemeClr val="bg1"/>
                </a:solidFill>
                <a:effectLst/>
                <a:latin typeface="open-sans"/>
              </a:rPr>
              <a:t>immunity.It</a:t>
            </a:r>
            <a:r>
              <a:rPr lang="en-US" b="0" i="0" dirty="0" smtClean="0">
                <a:solidFill>
                  <a:schemeClr val="bg1"/>
                </a:solidFill>
                <a:effectLst/>
                <a:latin typeface="open-sans"/>
              </a:rPr>
              <a:t> is estimated that we need to be immune to the coronavirus for at least a year, possibly two, in order for the population to build up herd immunity. If this isn’t the case, he says, our best hope for herd immunity might be a vaccine, although this is still believed to be at least a year away</a:t>
            </a:r>
            <a:endParaRPr lang="en-US" b="0" i="0" dirty="0">
              <a:solidFill>
                <a:schemeClr val="bg1"/>
              </a:solidFill>
              <a:effectLst/>
              <a:latin typeface="open-sans"/>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601862855"/>
      </p:ext>
    </p:extLst>
  </p:cSld>
  <p:clrMapOvr>
    <a:masterClrMapping/>
  </p:clrMapOvr>
  <mc:AlternateContent xmlns:mc="http://schemas.openxmlformats.org/markup-compatibility/2006">
    <mc:Choice xmlns:p14="http://schemas.microsoft.com/office/powerpoint/2010/main" Requires="p14">
      <p:transition spd="slow" p14:dur="2000" advTm="51705"/>
    </mc:Choice>
    <mc:Fallback>
      <p:transition spd="slow" advTm="517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20830" x="4895850" y="3460750"/>
          <p14:tracePt t="20838" x="4902200" y="3435350"/>
          <p14:tracePt t="20854" x="4940300" y="3365500"/>
          <p14:tracePt t="20870" x="4978400" y="3308350"/>
          <p14:tracePt t="20887" x="5029200" y="3251200"/>
          <p14:tracePt t="20936" x="5327650" y="2933700"/>
          <p14:tracePt t="20986" x="5613400" y="2679700"/>
          <p14:tracePt t="21036" x="5810250" y="2540000"/>
          <p14:tracePt t="21041" x="5822950" y="2533650"/>
          <p14:tracePt t="21053" x="5848350" y="2508250"/>
          <p14:tracePt t="21070" x="5867400" y="2482850"/>
          <p14:tracePt t="21087" x="5892800" y="2463800"/>
          <p14:tracePt t="21103" x="5899150" y="2432050"/>
          <p14:tracePt t="21120" x="5905500" y="2413000"/>
          <p14:tracePt t="21136" x="5905500" y="2393950"/>
          <p14:tracePt t="21153" x="5905500" y="2381250"/>
          <p14:tracePt t="21186" x="5905500" y="2368550"/>
          <p14:tracePt t="21203" x="5899150" y="2349500"/>
          <p14:tracePt t="21220" x="5899150" y="2336800"/>
          <p14:tracePt t="21236" x="5899150" y="2330450"/>
          <p14:tracePt t="21253" x="5899150" y="2317750"/>
          <p14:tracePt t="21270" x="5899150" y="2292350"/>
          <p14:tracePt t="21286" x="5899150" y="2279650"/>
          <p14:tracePt t="21303" x="5899150" y="2260600"/>
          <p14:tracePt t="21320" x="5899150" y="2247900"/>
          <p14:tracePt t="21336" x="5899150" y="2241550"/>
          <p14:tracePt t="21799" x="5854700" y="2241550"/>
          <p14:tracePt t="21810" x="5759450" y="2241550"/>
          <p14:tracePt t="21819" x="5664200" y="2241550"/>
          <p14:tracePt t="21822" x="5562600" y="2241550"/>
          <p14:tracePt t="21838" x="5340350" y="2254250"/>
          <p14:tracePt t="21856" x="5124450" y="2266950"/>
          <p14:tracePt t="21871" x="4800600" y="2305050"/>
          <p14:tracePt t="21887" x="4597400" y="2324100"/>
          <p14:tracePt t="21936" x="4032250" y="2470150"/>
          <p14:tracePt t="21986" x="3752850" y="2635250"/>
          <p14:tracePt t="22036" x="3587750" y="2768600"/>
          <p14:tracePt t="22053" x="3568700" y="2781300"/>
          <p14:tracePt t="22070" x="3562350" y="2787650"/>
          <p14:tracePt t="22086" x="3556000" y="2794000"/>
          <p14:tracePt t="22451" x="3517900" y="2794000"/>
          <p14:tracePt t="22458" x="3454400" y="2794000"/>
          <p14:tracePt t="22470" x="3384550" y="2800350"/>
          <p14:tracePt t="22486" x="3181350" y="2813050"/>
          <p14:tracePt t="22504" x="3067050" y="2813050"/>
          <p14:tracePt t="22521" x="2959100" y="2813050"/>
          <p14:tracePt t="22537" x="2806700" y="2813050"/>
          <p14:tracePt t="22554" x="2724150" y="2813050"/>
          <p14:tracePt t="22603" x="2533650" y="2825750"/>
          <p14:tracePt t="22653" x="2406650" y="2863850"/>
          <p14:tracePt t="22703" x="2349500" y="2889250"/>
          <p14:tracePt t="22720" x="2336800" y="2895600"/>
          <p14:tracePt t="22736" x="2324100" y="2895600"/>
          <p14:tracePt t="22753" x="2311400" y="2908300"/>
          <p14:tracePt t="22770" x="2298700" y="2914650"/>
          <p14:tracePt t="22786" x="2273300" y="2933700"/>
          <p14:tracePt t="22803" x="2247900" y="2952750"/>
          <p14:tracePt t="22820" x="2228850" y="2965450"/>
          <p14:tracePt t="22836" x="2209800" y="2978150"/>
          <p14:tracePt t="22853" x="2197100" y="2978150"/>
          <p14:tracePt t="22870" x="2197100" y="2984500"/>
          <p14:tracePt t="23565" x="2197100" y="2990850"/>
          <p14:tracePt t="23582" x="2190750" y="2990850"/>
          <p14:tracePt t="23599" x="2190750" y="2997200"/>
          <p14:tracePt t="23609" x="2184400" y="3003550"/>
          <p14:tracePt t="23635" x="2178050" y="3003550"/>
          <p14:tracePt t="23697" x="2178050" y="3009900"/>
          <p14:tracePt t="24435" x="2197100" y="2997200"/>
          <p14:tracePt t="24441" x="2247900" y="2965450"/>
          <p14:tracePt t="24453" x="2286000" y="2933700"/>
          <p14:tracePt t="24470" x="2451100" y="2838450"/>
          <p14:tracePt t="24488" x="2584450" y="2781300"/>
          <p14:tracePt t="24504" x="2724150" y="2749550"/>
          <p14:tracePt t="24520" x="2978150" y="2724150"/>
          <p14:tracePt t="24570" x="3511550" y="2832100"/>
          <p14:tracePt t="24620" x="3670300" y="2927350"/>
          <p14:tracePt t="24670" x="3683000" y="2933700"/>
          <p14:tracePt t="24703" x="3683000" y="2940050"/>
          <p14:tracePt t="24720" x="3663950" y="2946400"/>
          <p14:tracePt t="24736" x="3638550" y="2952750"/>
          <p14:tracePt t="24753" x="3575050" y="2952750"/>
          <p14:tracePt t="24770" x="3441700" y="2952750"/>
          <p14:tracePt t="24787" x="3314700" y="2933700"/>
          <p14:tracePt t="24803" x="3111500" y="2914650"/>
          <p14:tracePt t="24820" x="2978150" y="2908300"/>
          <p14:tracePt t="24836" x="2870200" y="2908300"/>
          <p14:tracePt t="24853" x="2724150" y="2908300"/>
          <p14:tracePt t="24870" x="2641600" y="2927350"/>
          <p14:tracePt t="24886" x="2565400" y="2940050"/>
          <p14:tracePt t="24903" x="2501900" y="2959100"/>
          <p14:tracePt t="24920" x="2482850" y="2965450"/>
          <p14:tracePt t="24936" x="2457450" y="2978150"/>
          <p14:tracePt t="24953" x="2451100" y="2984500"/>
          <p14:tracePt t="24970" x="2438400" y="3003550"/>
          <p14:tracePt t="24987" x="2419350" y="3035300"/>
          <p14:tracePt t="25003" x="2393950" y="3054350"/>
          <p14:tracePt t="25020" x="2374900" y="3098800"/>
          <p14:tracePt t="25036" x="2362200" y="3117850"/>
          <p14:tracePt t="25040" x="2355850" y="3130550"/>
          <p14:tracePt t="25053" x="2349500" y="3136900"/>
          <p14:tracePt t="25070" x="2336800" y="3149600"/>
          <p14:tracePt t="25086" x="2330450" y="3162300"/>
          <p14:tracePt t="25103" x="2317750" y="3175000"/>
          <p14:tracePt t="25120" x="2317750" y="3181350"/>
          <p14:tracePt t="25179" x="2311400" y="3181350"/>
          <p14:tracePt t="25257" x="2311400" y="3175000"/>
          <p14:tracePt t="25486" x="2292350" y="3175000"/>
          <p14:tracePt t="25493" x="2286000" y="3175000"/>
          <p14:tracePt t="25503" x="2266950" y="3175000"/>
          <p14:tracePt t="25520" x="2247900" y="3175000"/>
          <p14:tracePt t="25570" x="2209800" y="3175000"/>
          <p14:tracePt t="25646" x="2209800" y="3168650"/>
          <p14:tracePt t="25670" x="2241550" y="3143250"/>
          <p14:tracePt t="25687" x="2286000" y="3111500"/>
          <p14:tracePt t="25703" x="2393950" y="3035300"/>
          <p14:tracePt t="25720" x="2482850" y="2978150"/>
          <p14:tracePt t="25737" x="2597150" y="2927350"/>
          <p14:tracePt t="25753" x="2667000" y="2908300"/>
          <p14:tracePt t="25770" x="2743200" y="2908300"/>
          <p14:tracePt t="25787" x="2844800" y="2908300"/>
          <p14:tracePt t="25803" x="2908300" y="2908300"/>
          <p14:tracePt t="25820" x="2978150" y="2914650"/>
          <p14:tracePt t="25836" x="2997200" y="2927350"/>
          <p14:tracePt t="25853" x="3009900" y="2927350"/>
          <p14:tracePt t="25870" x="3016250" y="2927350"/>
          <p14:tracePt t="25981" x="3016250" y="2933700"/>
          <p14:tracePt t="25994" x="3016250" y="2940050"/>
          <p14:tracePt t="26001" x="3009900" y="2940050"/>
          <p14:tracePt t="26008" x="3003550" y="2940050"/>
          <p14:tracePt t="26020" x="2997200" y="2940050"/>
          <p14:tracePt t="26036" x="2959100" y="2959100"/>
          <p14:tracePt t="26053" x="2921000" y="2965450"/>
          <p14:tracePt t="26070" x="2870200" y="2978150"/>
          <p14:tracePt t="26086" x="2844800" y="2984500"/>
          <p14:tracePt t="26103" x="2819400" y="2990850"/>
          <p14:tracePt t="26120" x="2781300" y="2997200"/>
          <p14:tracePt t="26137" x="2755900" y="3003550"/>
          <p14:tracePt t="26153" x="2724150" y="3009900"/>
          <p14:tracePt t="26170" x="2679700" y="3035300"/>
          <p14:tracePt t="26187" x="2660650" y="3048000"/>
          <p14:tracePt t="26203" x="2628900" y="3067050"/>
          <p14:tracePt t="26220" x="2616200" y="3073400"/>
          <p14:tracePt t="26237" x="2597150" y="3079750"/>
          <p14:tracePt t="26253" x="2590800" y="3092450"/>
          <p14:tracePt t="26270" x="2578100" y="3092450"/>
          <p14:tracePt t="26303" x="2571750" y="3092450"/>
          <p14:tracePt t="26327" x="2565400" y="3092450"/>
          <p14:tracePt t="26369" x="2559050" y="3098800"/>
          <p14:tracePt t="26383" x="2552700" y="3105150"/>
          <p14:tracePt t="26392" x="2540000" y="3111500"/>
          <p14:tracePt t="26405" x="2533650" y="3117850"/>
          <p14:tracePt t="26420" x="2520950" y="3124200"/>
          <p14:tracePt t="26453" x="2520950" y="3130550"/>
          <p14:tracePt t="26470" x="2514600" y="3130550"/>
          <p14:tracePt t="26501" x="2508250" y="3130550"/>
          <p14:tracePt t="26524" x="2501900" y="3136900"/>
          <p14:tracePt t="26529" x="2489200" y="3143250"/>
          <p14:tracePt t="26544" x="2476500" y="3143250"/>
          <p14:tracePt t="26553" x="2463800" y="3149600"/>
          <p14:tracePt t="26570" x="2451100" y="3162300"/>
          <p14:tracePt t="26587" x="2444750" y="3162300"/>
          <p14:tracePt t="26620" x="2438400" y="3168650"/>
          <p14:tracePt t="26711" x="2432050" y="3168650"/>
          <p14:tracePt t="26725" x="2425700" y="3175000"/>
          <p14:tracePt t="26740" x="2419350" y="3175000"/>
          <p14:tracePt t="26746" x="2413000" y="3175000"/>
          <p14:tracePt t="26759" x="2406650" y="3175000"/>
          <p14:tracePt t="26770" x="2400300" y="3181350"/>
          <p14:tracePt t="26787" x="2393950" y="3181350"/>
          <p14:tracePt t="26803" x="2387600" y="3181350"/>
          <p14:tracePt t="26878" x="2387600" y="3175000"/>
          <p14:tracePt t="26885" x="2387600" y="3168650"/>
          <p14:tracePt t="26892" x="2387600" y="3162300"/>
          <p14:tracePt t="26903" x="2387600" y="3149600"/>
          <p14:tracePt t="26920" x="2393950" y="3086100"/>
          <p14:tracePt t="26937" x="2413000" y="3035300"/>
          <p14:tracePt t="26954" x="2451100" y="2965450"/>
          <p14:tracePt t="26970" x="2508250" y="2895600"/>
          <p14:tracePt t="26987" x="2565400" y="2857500"/>
          <p14:tracePt t="27003" x="2660650" y="2825750"/>
          <p14:tracePt t="27020" x="2705100" y="2825750"/>
          <p14:tracePt t="27037" x="2749550" y="2825750"/>
          <p14:tracePt t="27040" x="2762250" y="2825750"/>
          <p14:tracePt t="27053" x="2794000" y="2838450"/>
          <p14:tracePt t="27070" x="2813050" y="2851150"/>
          <p14:tracePt t="27087" x="2832100" y="2857500"/>
          <p14:tracePt t="27104" x="2844800" y="2870200"/>
          <p14:tracePt t="27120" x="2844800" y="2876550"/>
          <p14:tracePt t="27137" x="2863850" y="2889250"/>
          <p14:tracePt t="27154" x="2863850" y="2895600"/>
          <p14:tracePt t="27170" x="2870200" y="2901950"/>
          <p14:tracePt t="27187" x="2870200" y="2908300"/>
          <p14:tracePt t="27220" x="2870200" y="2914650"/>
          <p14:tracePt t="27254" x="2870200" y="2927350"/>
          <p14:tracePt t="27275" x="2857500" y="2927350"/>
          <p14:tracePt t="27282" x="2844800" y="2933700"/>
          <p14:tracePt t="27290" x="2844800" y="2940050"/>
          <p14:tracePt t="27303" x="2819400" y="2952750"/>
          <p14:tracePt t="27320" x="2800350" y="2952750"/>
          <p14:tracePt t="27337" x="2781300" y="2952750"/>
          <p14:tracePt t="27353" x="2743200" y="2959100"/>
          <p14:tracePt t="27370" x="2724150" y="2959100"/>
          <p14:tracePt t="27387" x="2673350" y="2965450"/>
          <p14:tracePt t="27403" x="2647950" y="2971800"/>
          <p14:tracePt t="27420" x="2628900" y="2971800"/>
          <p14:tracePt t="27437" x="2603500" y="2978150"/>
          <p14:tracePt t="27453" x="2597150" y="2978150"/>
          <p14:tracePt t="27470" x="2590800" y="2978150"/>
          <p14:tracePt t="27672" x="2597150" y="2978150"/>
          <p14:tracePt t="27678" x="2616200" y="2978150"/>
          <p14:tracePt t="27687" x="2635250" y="2978150"/>
          <p14:tracePt t="27703" x="2667000" y="2978150"/>
          <p14:tracePt t="27720" x="2705100" y="2971800"/>
          <p14:tracePt t="27737" x="2730500" y="2971800"/>
          <p14:tracePt t="27753" x="2762250" y="2971800"/>
          <p14:tracePt t="27770" x="2781300" y="2971800"/>
          <p14:tracePt t="27787" x="2787650" y="2971800"/>
          <p14:tracePt t="27831" x="2794000" y="2971800"/>
          <p14:tracePt t="27859" x="2794000" y="2978150"/>
          <p14:tracePt t="27874" x="2787650" y="2978150"/>
          <p14:tracePt t="27881" x="2781300" y="2984500"/>
          <p14:tracePt t="27887" x="2768600" y="2984500"/>
          <p14:tracePt t="27903" x="2730500" y="2990850"/>
          <p14:tracePt t="27920" x="2686050" y="2997200"/>
          <p14:tracePt t="27937" x="2622550" y="3009900"/>
          <p14:tracePt t="27953" x="2578100" y="3016250"/>
          <p14:tracePt t="27970" x="2520950" y="3041650"/>
          <p14:tracePt t="27987" x="2470150" y="3067050"/>
          <p14:tracePt t="28003" x="2413000" y="3092450"/>
          <p14:tracePt t="28020" x="2368550" y="3130550"/>
          <p14:tracePt t="28037" x="2349500" y="3149600"/>
          <p14:tracePt t="28041" x="2343150" y="3149600"/>
          <p14:tracePt t="28054" x="2336800" y="3149600"/>
          <p14:tracePt t="28070" x="2330450" y="3155950"/>
          <p14:tracePt t="28124" x="2343150" y="3149600"/>
          <p14:tracePt t="28131" x="2362200" y="3130550"/>
          <p14:tracePt t="28140" x="2387600" y="3098800"/>
          <p14:tracePt t="28154" x="2489200" y="3009900"/>
          <p14:tracePt t="28170" x="2635250" y="2889250"/>
          <p14:tracePt t="28187" x="2895600" y="2717800"/>
          <p14:tracePt t="28204" x="3130550" y="2609850"/>
          <p14:tracePt t="28220" x="3352800" y="2546350"/>
          <p14:tracePt t="28237" x="3676650" y="2501900"/>
          <p14:tracePt t="28253" x="3867150" y="2514600"/>
          <p14:tracePt t="28270" x="4070350" y="2552700"/>
          <p14:tracePt t="28287" x="4171950" y="2584450"/>
          <p14:tracePt t="28304" x="4286250" y="2635250"/>
          <p14:tracePt t="28320" x="4362450" y="2660650"/>
          <p14:tracePt t="28337" x="4394200" y="2667000"/>
          <p14:tracePt t="28353" x="4400550" y="2667000"/>
          <p14:tracePt t="28370" x="4406900" y="2673350"/>
          <p14:tracePt t="28458" x="4400550" y="2679700"/>
          <p14:tracePt t="28474" x="4394200" y="2679700"/>
          <p14:tracePt t="28479" x="4394200" y="2686050"/>
          <p14:tracePt t="28487" x="4387850" y="2686050"/>
          <p14:tracePt t="28503" x="4381500" y="2698750"/>
          <p14:tracePt t="28537" x="4375150" y="2698750"/>
          <p14:tracePt t="28558" x="4368800" y="2705100"/>
          <p14:tracePt t="28592" x="4356100" y="2711450"/>
          <p14:tracePt t="28597" x="4349750" y="2711450"/>
          <p14:tracePt t="28610" x="4337050" y="2717800"/>
          <p14:tracePt t="28620" x="4330700" y="2717800"/>
          <p14:tracePt t="28637" x="4318000" y="2717800"/>
          <p14:tracePt t="28653" x="4292600" y="2736850"/>
          <p14:tracePt t="28670" x="4267200" y="2743200"/>
          <p14:tracePt t="28687" x="4203700" y="2755900"/>
          <p14:tracePt t="28703" x="4165600" y="2768600"/>
          <p14:tracePt t="28720" x="4108450" y="2774950"/>
          <p14:tracePt t="28737" x="4051300" y="2787650"/>
          <p14:tracePt t="28753" x="4019550" y="2794000"/>
          <p14:tracePt t="28770" x="4006850" y="2794000"/>
          <p14:tracePt t="28787" x="3994150" y="2800350"/>
          <p14:tracePt t="28821" x="3987800" y="2800350"/>
          <p14:tracePt t="29308" x="3994150" y="2787650"/>
          <p14:tracePt t="29314" x="4006850" y="2787650"/>
          <p14:tracePt t="29322" x="4025900" y="2781300"/>
          <p14:tracePt t="29338" x="4051300" y="2762250"/>
          <p14:tracePt t="29354" x="4095750" y="2749550"/>
          <p14:tracePt t="29371" x="4133850" y="2743200"/>
          <p14:tracePt t="29387" x="4203700" y="2743200"/>
          <p14:tracePt t="29437" x="4349750" y="2774950"/>
          <p14:tracePt t="29487" x="4413250" y="2787650"/>
          <p14:tracePt t="29537" x="4419600" y="2787650"/>
          <p14:tracePt t="29564" x="4419600" y="2794000"/>
          <p14:tracePt t="30074" x="4432300" y="2794000"/>
          <p14:tracePt t="30080" x="4457700" y="2794000"/>
          <p14:tracePt t="30087" x="4489450" y="2794000"/>
          <p14:tracePt t="30104" x="4533900" y="2800350"/>
          <p14:tracePt t="30121" x="4578350" y="2813050"/>
          <p14:tracePt t="30170" x="4660900" y="2844800"/>
          <p14:tracePt t="31012" x="4654550" y="2844800"/>
          <p14:tracePt t="31019" x="4648200" y="2844800"/>
          <p14:tracePt t="31030" x="4641850" y="2844800"/>
          <p14:tracePt t="31055" x="4635500" y="2844800"/>
          <p14:tracePt t="31611" x="4629150" y="2844800"/>
          <p14:tracePt t="31635" x="4622800" y="2844800"/>
          <p14:tracePt t="31640" x="4610100" y="2851150"/>
          <p14:tracePt t="31653" x="4597400" y="2851150"/>
          <p14:tracePt t="31671" x="4565650" y="2870200"/>
          <p14:tracePt t="31687" x="4540250" y="2882900"/>
          <p14:tracePt t="31737" x="4445000" y="2933700"/>
          <p14:tracePt t="31787" x="4356100" y="2965450"/>
          <p14:tracePt t="31837" x="4324350" y="2965450"/>
          <p14:tracePt t="31853" x="4318000" y="2971800"/>
          <p14:tracePt t="32846" x="4324350" y="2971800"/>
          <p14:tracePt t="32853" x="4337050" y="2971800"/>
          <p14:tracePt t="32864" x="4356100" y="2965450"/>
          <p14:tracePt t="32872" x="4381500" y="2965450"/>
          <p14:tracePt t="32889" x="4451350" y="2959100"/>
          <p14:tracePt t="32906" x="4572000" y="2946400"/>
          <p14:tracePt t="32922" x="4667250" y="2946400"/>
          <p14:tracePt t="32970" x="4933950" y="2952750"/>
          <p14:tracePt t="33020" x="5200650" y="2901950"/>
          <p14:tracePt t="33070" x="5295900" y="2794000"/>
          <p14:tracePt t="33087" x="5314950" y="2762250"/>
          <p14:tracePt t="33103" x="5321300" y="2679700"/>
          <p14:tracePt t="33120" x="5308600" y="2616200"/>
          <p14:tracePt t="33137" x="5270500" y="2527300"/>
          <p14:tracePt t="33154" x="5168900" y="2400300"/>
          <p14:tracePt t="33170" x="5086350" y="2324100"/>
          <p14:tracePt t="33187" x="4902200" y="2203450"/>
          <p14:tracePt t="33203" x="4781550" y="2139950"/>
          <p14:tracePt t="33220" x="4635500" y="2095500"/>
          <p14:tracePt t="33237" x="4432300" y="2082800"/>
          <p14:tracePt t="33253" x="4279900" y="2101850"/>
          <p14:tracePt t="33270" x="4089400" y="2190750"/>
          <p14:tracePt t="33287" x="3987800" y="2254250"/>
          <p14:tracePt t="33304" x="3898900" y="2324100"/>
          <p14:tracePt t="33320" x="3759200" y="2463800"/>
          <p14:tracePt t="33337" x="3676650" y="2584450"/>
          <p14:tracePt t="33353" x="3600450" y="2730500"/>
          <p14:tracePt t="33370" x="3575050" y="2832100"/>
          <p14:tracePt t="33387" x="3568700" y="2933700"/>
          <p14:tracePt t="33404" x="3568700" y="3111500"/>
          <p14:tracePt t="33420" x="3568700" y="3232150"/>
          <p14:tracePt t="33437" x="3587750" y="3365500"/>
          <p14:tracePt t="33453" x="3600450" y="3422650"/>
          <p14:tracePt t="33470" x="3606800" y="3467100"/>
          <p14:tracePt t="33487" x="3619500" y="3492500"/>
          <p14:tracePt t="34992" x="3625850" y="3486150"/>
          <p14:tracePt t="35004" x="3625850" y="3479800"/>
          <p14:tracePt t="35014" x="3632200" y="3473450"/>
          <p14:tracePt t="35022" x="3644900" y="3467100"/>
          <p14:tracePt t="35039" x="3663950" y="3448050"/>
          <p14:tracePt t="35040" x="3670300" y="3441700"/>
          <p14:tracePt t="35056" x="3702050" y="3422650"/>
          <p14:tracePt t="35071" x="3708400" y="3403600"/>
          <p14:tracePt t="35121" x="3721100" y="3397250"/>
          <p14:tracePt t="35170" x="3771900" y="3352800"/>
          <p14:tracePt t="35220" x="3797300" y="3314700"/>
          <p14:tracePt t="35237" x="3797300" y="3308350"/>
          <p14:tracePt t="35254" x="3810000" y="3295650"/>
          <p14:tracePt t="35270" x="3822700" y="3276600"/>
          <p14:tracePt t="35287" x="3841750" y="3263900"/>
          <p14:tracePt t="35304" x="3867150" y="3225800"/>
          <p14:tracePt t="35320" x="3886200" y="3200400"/>
          <p14:tracePt t="35337" x="3898900" y="3181350"/>
          <p14:tracePt t="35354" x="3943350" y="3130550"/>
          <p14:tracePt t="35370" x="3987800" y="3086100"/>
          <p14:tracePt t="35387" x="4102100" y="3003550"/>
          <p14:tracePt t="35404" x="4178300" y="2940050"/>
          <p14:tracePt t="35420" x="4267200" y="2876550"/>
          <p14:tracePt t="35437" x="4394200" y="2825750"/>
          <p14:tracePt t="35454" x="4464050" y="2800350"/>
          <p14:tracePt t="35470" x="4584700" y="2794000"/>
          <p14:tracePt t="35487" x="4654550" y="2794000"/>
          <p14:tracePt t="35504" x="4705350" y="2794000"/>
          <p14:tracePt t="35521" x="4768850" y="2813050"/>
          <p14:tracePt t="35537" x="4794250" y="2813050"/>
          <p14:tracePt t="35541" x="4800600" y="2813050"/>
          <p14:tracePt t="35554" x="4806950" y="2813050"/>
          <p14:tracePt t="35570" x="4813300" y="2813050"/>
          <p14:tracePt t="40487" x="4813300" y="2819400"/>
          <p14:tracePt t="40494" x="4806950" y="2825750"/>
          <p14:tracePt t="40504" x="4800600" y="2832100"/>
          <p14:tracePt t="40521" x="4768850" y="2857500"/>
          <p14:tracePt t="40538" x="4749800" y="2876550"/>
          <p14:tracePt t="40557" x="4724400" y="2895600"/>
          <p14:tracePt t="40572" x="4692650" y="2914650"/>
          <p14:tracePt t="40589" x="4673600" y="2921000"/>
          <p14:tracePt t="40637" x="4648200" y="2946400"/>
          <p14:tracePt t="40687" x="4635500" y="2946400"/>
          <p14:tracePt t="40737" x="4629150" y="2946400"/>
          <p14:tracePt t="40876" x="4622800" y="2946400"/>
          <p14:tracePt t="40974" x="4616450" y="2952750"/>
          <p14:tracePt t="42637" x="4629150" y="2952750"/>
          <p14:tracePt t="42643" x="4635500" y="2952750"/>
          <p14:tracePt t="42654" x="4648200" y="2965450"/>
          <p14:tracePt t="42671" x="4673600" y="2978150"/>
          <p14:tracePt t="42687" x="4705350" y="3022600"/>
          <p14:tracePt t="42705" x="4737100" y="3079750"/>
          <p14:tracePt t="42721" x="4775200" y="3194050"/>
          <p14:tracePt t="42771" x="4851400" y="3511550"/>
          <p14:tracePt t="42821" x="4806950" y="3733800"/>
          <p14:tracePt t="42871" x="4730750" y="3810000"/>
          <p14:tracePt t="42887" x="4705350" y="3822700"/>
          <p14:tracePt t="42904" x="4686300" y="3822700"/>
          <p14:tracePt t="42921" x="4641850" y="3810000"/>
          <p14:tracePt t="42937" x="4603750" y="3790950"/>
          <p14:tracePt t="42954" x="4572000" y="3759200"/>
          <p14:tracePt t="43441" x="4552950" y="3759200"/>
          <p14:tracePt t="43446" x="4521200" y="3759200"/>
          <p14:tracePt t="43454" x="4502150" y="3765550"/>
          <p14:tracePt t="43471" x="4445000" y="3771900"/>
          <p14:tracePt t="43488" x="4400550" y="3771900"/>
          <p14:tracePt t="43505" x="4343400" y="3771900"/>
          <p14:tracePt t="43522" x="4311650" y="3771900"/>
          <p14:tracePt t="43538" x="4273550" y="3771900"/>
          <p14:tracePt t="43587" x="4210050" y="3759200"/>
          <p14:tracePt t="43638" x="4197350" y="3752850"/>
          <p14:tracePt t="43688" x="4235450" y="3651250"/>
          <p14:tracePt t="43704" x="4298950" y="3562350"/>
          <p14:tracePt t="43721" x="4362450" y="3486150"/>
          <p14:tracePt t="43738" x="4451350" y="3384550"/>
          <p14:tracePt t="43755" x="4591050" y="3257550"/>
          <p14:tracePt t="43771" x="4692650" y="3200400"/>
          <p14:tracePt t="43788" x="4857750" y="3168650"/>
          <p14:tracePt t="43804" x="4978400" y="3181350"/>
          <p14:tracePt t="43821" x="5099050" y="3219450"/>
          <p14:tracePt t="43838" x="5295900" y="3346450"/>
          <p14:tracePt t="43854" x="5391150" y="3429000"/>
          <p14:tracePt t="43871" x="5537200" y="3568700"/>
          <p14:tracePt t="43888" x="5607050" y="3644900"/>
          <p14:tracePt t="43904" x="5645150" y="3695700"/>
          <p14:tracePt t="43921" x="5657850" y="3759200"/>
          <p14:tracePt t="43937" x="5657850" y="3790950"/>
          <p14:tracePt t="43954" x="5645150" y="3841750"/>
          <p14:tracePt t="43971" x="5613400" y="3879850"/>
          <p14:tracePt t="43988" x="5556250" y="3930650"/>
          <p14:tracePt t="44004" x="5486400" y="3987800"/>
          <p14:tracePt t="44021" x="5429250" y="4019550"/>
          <p14:tracePt t="44037" x="5346700" y="4051300"/>
          <p14:tracePt t="44054" x="5289550" y="4064000"/>
          <p14:tracePt t="44071" x="5187950" y="4083050"/>
          <p14:tracePt t="44088" x="5054600" y="4095750"/>
          <p14:tracePt t="44104" x="4972050" y="4095750"/>
          <p14:tracePt t="44121" x="4883150" y="4095750"/>
          <p14:tracePt t="44138" x="4838700" y="4089400"/>
          <p14:tracePt t="44154" x="4794250" y="4089400"/>
          <p14:tracePt t="44171" x="4730750" y="4089400"/>
          <p14:tracePt t="44188" x="4705350" y="4083050"/>
          <p14:tracePt t="44204" x="4673600" y="4076700"/>
          <p14:tracePt t="44221" x="4660900" y="4070350"/>
          <p14:tracePt t="44238" x="4654550" y="4070350"/>
          <p14:tracePt t="44254" x="4648200" y="4070350"/>
          <p14:tracePt t="45179" x="4641850" y="4070350"/>
          <p14:tracePt t="45187" x="4635500" y="4070350"/>
          <p14:tracePt t="45207" x="4622800" y="4076700"/>
          <p14:tracePt t="45217" x="4616450" y="4076700"/>
          <p14:tracePt t="45238" x="4597400" y="4089400"/>
          <p14:tracePt t="45288" x="4540250" y="4114800"/>
          <p14:tracePt t="45338" x="4445000" y="4146550"/>
          <p14:tracePt t="45388" x="4159250" y="4197350"/>
          <p14:tracePt t="45404" x="3975100" y="4229100"/>
          <p14:tracePt t="45421" x="3835400" y="4241800"/>
          <p14:tracePt t="45438" x="3670300" y="4273550"/>
          <p14:tracePt t="45454" x="3581400" y="4292600"/>
          <p14:tracePt t="45471" x="3524250" y="4305300"/>
          <p14:tracePt t="45488" x="3460750" y="4311650"/>
          <p14:tracePt t="45504" x="3422650" y="4324350"/>
          <p14:tracePt t="45521" x="3390900" y="4343400"/>
          <p14:tracePt t="45538" x="3384550" y="4343400"/>
          <p14:tracePt t="45542" x="3378200" y="4343400"/>
          <p14:tracePt t="45571" x="3371850" y="4343400"/>
          <p14:tracePt t="45659" x="3371850" y="4337050"/>
          <p14:tracePt t="45666" x="3378200" y="4298950"/>
          <p14:tracePt t="45675" x="3384550" y="4254500"/>
          <p14:tracePt t="45688" x="3390900" y="4254500"/>
          <p14:tracePt t="46347" x="3390900" y="4184650"/>
          <p14:tracePt t="46354" x="3409950" y="4083050"/>
          <p14:tracePt t="46365" x="3416300" y="3975100"/>
          <p14:tracePt t="46374" x="3429000" y="3892550"/>
          <p14:tracePt t="46389" x="3460750" y="3721100"/>
          <p14:tracePt t="46405" x="3568700" y="3397250"/>
          <p14:tracePt t="46423" x="3651250" y="3244850"/>
          <p14:tracePt t="46471" x="4089400" y="2711450"/>
          <p14:tracePt t="46521" x="4457700" y="2571750"/>
          <p14:tracePt t="46571" x="4851400" y="2686050"/>
          <p14:tracePt t="46588" x="4927600" y="2762250"/>
          <p14:tracePt t="46604" x="5016500" y="2870200"/>
          <p14:tracePt t="46621" x="5054600" y="2952750"/>
          <p14:tracePt t="46638" x="5073650" y="3003550"/>
          <p14:tracePt t="46655" x="5080000" y="3098800"/>
          <p14:tracePt t="46671" x="5048250" y="3155950"/>
          <p14:tracePt t="46688" x="4991100" y="3251200"/>
          <p14:tracePt t="46704" x="4940300" y="3308350"/>
          <p14:tracePt t="46721" x="4895850" y="3352800"/>
          <p14:tracePt t="46738" x="4813300" y="3403600"/>
          <p14:tracePt t="46754" x="4749800" y="3403600"/>
          <p14:tracePt t="46771" x="4584700" y="3378200"/>
          <p14:tracePt t="46788" x="4483100" y="3352800"/>
          <p14:tracePt t="46805" x="4381500" y="3327400"/>
          <p14:tracePt t="46821" x="4248150" y="3282950"/>
          <p14:tracePt t="46838" x="4159250" y="3263900"/>
          <p14:tracePt t="46854" x="4076700" y="3251200"/>
          <p14:tracePt t="46871" x="4000500" y="3244850"/>
          <p14:tracePt t="46888" x="3962400" y="3232150"/>
          <p14:tracePt t="46904" x="3937000" y="3175000"/>
          <p14:tracePt t="46921" x="3937000" y="3143250"/>
          <p14:tracePt t="46938" x="3949700" y="3098800"/>
          <p14:tracePt t="46955" x="4000500" y="2990850"/>
          <p14:tracePt t="46971" x="4057650" y="2914650"/>
          <p14:tracePt t="46988" x="4146550" y="2800350"/>
          <p14:tracePt t="47004" x="4222750" y="2749550"/>
          <p14:tracePt t="47021" x="4286250" y="2724150"/>
          <p14:tracePt t="47038" x="4394200" y="2717800"/>
          <p14:tracePt t="47054" x="4489450" y="2749550"/>
          <p14:tracePt t="47071" x="4711700" y="2882900"/>
          <p14:tracePt t="47088" x="4832350" y="2997200"/>
          <p14:tracePt t="47105" x="4940300" y="3130550"/>
          <p14:tracePt t="47121" x="4972050" y="3194050"/>
          <p14:tracePt t="47138" x="4984750" y="3263900"/>
          <p14:tracePt t="47154" x="4984750" y="3340100"/>
          <p14:tracePt t="47171" x="4946650" y="3403600"/>
          <p14:tracePt t="47188" x="4902200" y="3467100"/>
          <p14:tracePt t="47204" x="4813300" y="3524250"/>
          <p14:tracePt t="47221" x="4711700" y="3549650"/>
          <p14:tracePt t="47238" x="4540250" y="3562350"/>
          <p14:tracePt t="47254" x="4464050" y="3562350"/>
          <p14:tracePt t="47271" x="4425950" y="3562350"/>
          <p14:tracePt t="47288" x="4381500" y="3556000"/>
          <p14:tracePt t="47304" x="4362450" y="3556000"/>
          <p14:tracePt t="47321" x="4343400" y="3556000"/>
          <p14:tracePt t="47338" x="4330700" y="3562350"/>
          <p14:tracePt t="47354" x="4324350" y="3575050"/>
          <p14:tracePt t="47371" x="4311650" y="3606800"/>
          <p14:tracePt t="47388" x="4324350" y="3689350"/>
          <p14:tracePt t="47404" x="4381500" y="3867150"/>
          <p14:tracePt t="47421" x="4413250" y="3937000"/>
          <p14:tracePt t="47805" x="4394200" y="3886200"/>
          <p14:tracePt t="47811" x="4368800" y="3822700"/>
          <p14:tracePt t="47821" x="4343400" y="3765550"/>
          <p14:tracePt t="47839" x="4318000" y="3663950"/>
          <p14:tracePt t="47854" x="4324350" y="3511550"/>
          <p14:tracePt t="47872" x="4343400" y="3390900"/>
          <p14:tracePt t="47888" x="4425950" y="3251200"/>
          <p14:tracePt t="47905" x="4489450" y="3155950"/>
          <p14:tracePt t="47954" x="4743450" y="2940050"/>
          <p14:tracePt t="48005" x="5060950" y="2984500"/>
          <p14:tracePt t="48055" x="5308600" y="3238500"/>
          <p14:tracePt t="48059" x="5334000" y="3282950"/>
          <p14:tracePt t="48071" x="5353050" y="3365500"/>
          <p14:tracePt t="48088" x="5365750" y="3454400"/>
          <p14:tracePt t="48104" x="5340350" y="3568700"/>
          <p14:tracePt t="48121" x="5302250" y="3619500"/>
          <p14:tracePt t="48138" x="5245100" y="3689350"/>
          <p14:tracePt t="48154" x="5162550" y="3784600"/>
          <p14:tracePt t="48171" x="5105400" y="3841750"/>
          <p14:tracePt t="48188" x="4997450" y="3886200"/>
          <p14:tracePt t="48205" x="4921250" y="3886200"/>
          <p14:tracePt t="48221" x="4857750" y="3879850"/>
          <p14:tracePt t="48238" x="4794250" y="3854450"/>
          <p14:tracePt t="48254" x="4756150" y="3848100"/>
          <p14:tracePt t="48271" x="4730750" y="3835400"/>
          <p14:tracePt t="48288" x="4730750" y="3829050"/>
          <p14:tracePt t="48321" x="4718050" y="3810000"/>
          <p14:tracePt t="48693" x="4711700" y="3778250"/>
          <p14:tracePt t="48699" x="4705350" y="3727450"/>
          <p14:tracePt t="48707" x="4705350" y="3670300"/>
          <p14:tracePt t="48721" x="4718050" y="3530600"/>
          <p14:tracePt t="48738" x="4730750" y="3409950"/>
          <p14:tracePt t="48755" x="4768850" y="3321050"/>
          <p14:tracePt t="48772" x="4845050" y="3187700"/>
          <p14:tracePt t="48788" x="4914900" y="3130550"/>
          <p14:tracePt t="48838" x="5232400" y="3060700"/>
          <p14:tracePt t="48888" x="5721350" y="3422650"/>
          <p14:tracePt t="48938" x="5854700" y="3822700"/>
          <p14:tracePt t="48954" x="5835650" y="3937000"/>
          <p14:tracePt t="48971" x="5734050" y="4146550"/>
          <p14:tracePt t="48988" x="5607050" y="4241800"/>
          <p14:tracePt t="49005" x="5448300" y="4318000"/>
          <p14:tracePt t="49021" x="5219700" y="4394200"/>
          <p14:tracePt t="49038" x="5080000" y="4400550"/>
          <p14:tracePt t="49042" x="5003800" y="4394200"/>
          <p14:tracePt t="49055" x="4864100" y="4343400"/>
          <p14:tracePt t="49071" x="4756150" y="4286250"/>
          <p14:tracePt t="49088" x="4692650" y="4229100"/>
          <p14:tracePt t="49104" x="4622800" y="4076700"/>
          <p14:tracePt t="49121" x="4584700" y="3905250"/>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nb-NO" altLang="en-US" sz="4000" b="1" i="1" smtClean="0">
                <a:solidFill>
                  <a:srgbClr val="FFCC00"/>
                </a:solidFill>
              </a:rPr>
              <a:t>Success stories in epidemiology</a:t>
            </a:r>
            <a:endParaRPr lang="en-US" altLang="en-US" sz="4000" b="1" i="1" smtClean="0">
              <a:solidFill>
                <a:srgbClr val="FFCC00"/>
              </a:solidFill>
            </a:endParaRPr>
          </a:p>
        </p:txBody>
      </p:sp>
      <p:sp>
        <p:nvSpPr>
          <p:cNvPr id="10243" name="Rectangle 3"/>
          <p:cNvSpPr>
            <a:spLocks noGrp="1" noChangeArrowheads="1"/>
          </p:cNvSpPr>
          <p:nvPr>
            <p:ph type="body" idx="1"/>
          </p:nvPr>
        </p:nvSpPr>
        <p:spPr/>
        <p:txBody>
          <a:bodyPr/>
          <a:lstStyle/>
          <a:p>
            <a:pPr eaLnBrk="1" hangingPunct="1"/>
            <a:r>
              <a:rPr lang="nb-NO" altLang="en-US" smtClean="0">
                <a:solidFill>
                  <a:schemeClr val="bg1"/>
                </a:solidFill>
              </a:rPr>
              <a:t>Snow’s work on cholera</a:t>
            </a:r>
          </a:p>
          <a:p>
            <a:pPr eaLnBrk="1" hangingPunct="1"/>
            <a:r>
              <a:rPr lang="nb-NO" altLang="en-US" smtClean="0">
                <a:solidFill>
                  <a:schemeClr val="bg1"/>
                </a:solidFill>
              </a:rPr>
              <a:t>Erradication of smallpox.</a:t>
            </a:r>
            <a:endParaRPr lang="en-US" altLang="en-US" smtClean="0">
              <a:solidFill>
                <a:schemeClr val="bg1"/>
              </a:solidFill>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04238" y="6218238"/>
            <a:ext cx="487362" cy="487362"/>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28850"/>
    </mc:Choice>
    <mc:Fallback>
      <p:transition spd="slow" advTm="288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243">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24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22" name="Picture 2" descr="Image may contain: possible text that says 'Covid-19 Carrier Contagion Probability 70% Covid-19 Carrier Contagion Probability 5% Covid-19 Carrier Contagion Probability 1.5% WEAR I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3837" y="533400"/>
            <a:ext cx="6156325" cy="5715001"/>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864632965"/>
      </p:ext>
    </p:extLst>
  </p:cSld>
  <p:clrMapOvr>
    <a:masterClrMapping/>
  </p:clrMapOvr>
  <mc:AlternateContent xmlns:mc="http://schemas.openxmlformats.org/markup-compatibility/2006">
    <mc:Choice xmlns:p14="http://schemas.microsoft.com/office/powerpoint/2010/main" Requires="p14">
      <p:transition spd="slow" p14:dur="2000" advTm="37301"/>
    </mc:Choice>
    <mc:Fallback>
      <p:transition spd="slow" advTm="373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2061" x="4578350" y="3898900"/>
          <p14:tracePt t="2070" x="4565650" y="3892550"/>
          <p14:tracePt t="2082" x="4546600" y="3873500"/>
          <p14:tracePt t="2099" x="4521200" y="3860800"/>
          <p14:tracePt t="2115" x="4502150" y="3841750"/>
          <p14:tracePt t="2132" x="4470400" y="3797300"/>
          <p14:tracePt t="2149" x="4451350" y="3759200"/>
          <p14:tracePt t="2199" x="4311650" y="3403600"/>
          <p14:tracePt t="2249" x="4273550" y="2952750"/>
          <p14:tracePt t="2299" x="4521200" y="2228850"/>
          <p14:tracePt t="2316" x="4610100" y="2044700"/>
          <p14:tracePt t="2332" x="4711700" y="1854200"/>
          <p14:tracePt t="2336" x="4768850" y="1771650"/>
          <p14:tracePt t="2349" x="4895850" y="1625600"/>
          <p14:tracePt t="2366" x="5022850" y="1485900"/>
          <p14:tracePt t="2382" x="5207000" y="1295400"/>
          <p14:tracePt t="2399" x="5340350" y="1193800"/>
          <p14:tracePt t="2416" x="5499100" y="1123950"/>
          <p14:tracePt t="2432" x="5759450" y="1066800"/>
          <p14:tracePt t="2449" x="5918200" y="1054100"/>
          <p14:tracePt t="2466" x="6121400" y="1092200"/>
          <p14:tracePt t="2482" x="6197600" y="1149350"/>
          <p14:tracePt t="2499" x="6235700" y="1231900"/>
          <p14:tracePt t="2516" x="6254750" y="1377950"/>
          <p14:tracePt t="2532" x="6254750" y="1492250"/>
          <p14:tracePt t="2549" x="6254750" y="1631950"/>
          <p14:tracePt t="2565" x="6261100" y="1841500"/>
          <p14:tracePt t="2582" x="6261100" y="1993900"/>
          <p14:tracePt t="2599" x="6261100" y="2190750"/>
          <p14:tracePt t="2615" x="6223000" y="2355850"/>
          <p14:tracePt t="2632" x="6140450" y="2482850"/>
          <p14:tracePt t="2649" x="5873750" y="2692400"/>
          <p14:tracePt t="2666" x="5664200" y="2813050"/>
          <p14:tracePt t="2682" x="5372100" y="2933700"/>
          <p14:tracePt t="2699" x="5200650" y="2978150"/>
          <p14:tracePt t="2716" x="5022850" y="2984500"/>
          <p14:tracePt t="2732" x="4787900" y="2959100"/>
          <p14:tracePt t="2749" x="4686300" y="2927350"/>
          <p14:tracePt t="2766" x="4603750" y="2863850"/>
          <p14:tracePt t="2783" x="4565650" y="2838450"/>
          <p14:tracePt t="2799" x="4540250" y="2806700"/>
          <p14:tracePt t="2816" x="4508500" y="2774950"/>
          <p14:tracePt t="2832" x="4495800" y="2749550"/>
          <p14:tracePt t="2837" x="4495800" y="2743200"/>
          <p14:tracePt t="2849" x="4483100" y="2730500"/>
          <p14:tracePt t="2866" x="4483100" y="2717800"/>
          <p14:tracePt t="2882" x="4476750" y="2705100"/>
          <p14:tracePt t="2899" x="4476750" y="2698750"/>
          <p14:tracePt t="3350" x="4470400" y="2686050"/>
          <p14:tracePt t="3358" x="4464050" y="2667000"/>
          <p14:tracePt t="3365" x="4457700" y="2641600"/>
          <p14:tracePt t="3382" x="4445000" y="2578100"/>
          <p14:tracePt t="3399" x="4451350" y="2451100"/>
          <p14:tracePt t="3416" x="4470400" y="2368550"/>
          <p14:tracePt t="3465" x="4597400" y="2089150"/>
          <p14:tracePt t="3516" x="4883150" y="1790700"/>
          <p14:tracePt t="3566" x="5226050" y="1676400"/>
          <p14:tracePt t="3582" x="5429250" y="1676400"/>
          <p14:tracePt t="3599" x="5518150" y="1689100"/>
          <p14:tracePt t="3615" x="5638800" y="1758950"/>
          <p14:tracePt t="3632" x="5695950" y="1828800"/>
          <p14:tracePt t="3649" x="5765800" y="1911350"/>
          <p14:tracePt t="3665" x="5848350" y="2063750"/>
          <p14:tracePt t="3682" x="5886450" y="2159000"/>
          <p14:tracePt t="3699" x="5918200" y="2279650"/>
          <p14:tracePt t="3716" x="5930900" y="2368550"/>
          <p14:tracePt t="3733" x="5930900" y="2444750"/>
          <p14:tracePt t="3749" x="5918200" y="2520950"/>
          <p14:tracePt t="3766" x="5899150" y="2559050"/>
          <p14:tracePt t="3782" x="5861050" y="2603500"/>
          <p14:tracePt t="3799" x="5822950" y="2622550"/>
          <p14:tracePt t="3816" x="5778500" y="2647950"/>
          <p14:tracePt t="3832" x="5676900" y="2660650"/>
          <p14:tracePt t="3849" x="5600700" y="2660650"/>
          <p14:tracePt t="3865" x="5391150" y="2660650"/>
          <p14:tracePt t="3882" x="5264150" y="2647950"/>
          <p14:tracePt t="3899" x="5162550" y="2628900"/>
          <p14:tracePt t="3916" x="5060950" y="2584450"/>
          <p14:tracePt t="3932" x="4997450" y="2552700"/>
          <p14:tracePt t="3949" x="4927600" y="2508250"/>
          <p14:tracePt t="3966" x="4826000" y="2432050"/>
          <p14:tracePt t="3982" x="4756150" y="2387600"/>
          <p14:tracePt t="3999" x="4699000" y="2336800"/>
          <p14:tracePt t="4015" x="4673600" y="2317750"/>
          <p14:tracePt t="4032" x="4648200" y="2292350"/>
          <p14:tracePt t="4049" x="4635500" y="2286000"/>
          <p14:tracePt t="4065" x="4635500" y="2279650"/>
          <p14:tracePt t="4082" x="4622800" y="2266950"/>
          <p14:tracePt t="12287" x="4635500" y="2222500"/>
          <p14:tracePt t="12292" x="4667250" y="2178050"/>
          <p14:tracePt t="12299" x="4699000" y="2127250"/>
          <p14:tracePt t="12316" x="4768850" y="2012950"/>
          <p14:tracePt t="12334" x="4845050" y="1879600"/>
          <p14:tracePt t="12335" x="4889500" y="1797050"/>
          <p14:tracePt t="12350" x="4978400" y="1663700"/>
          <p14:tracePt t="12366" x="5073650" y="1543050"/>
          <p14:tracePt t="12383" x="5213350" y="1377950"/>
          <p14:tracePt t="12433" x="5581650" y="1047750"/>
          <p14:tracePt t="12483" x="5848350" y="933450"/>
          <p14:tracePt t="12533" x="6013450" y="933450"/>
          <p14:tracePt t="12549" x="6115050" y="952500"/>
          <p14:tracePt t="12566" x="6184900" y="965200"/>
          <p14:tracePt t="12583" x="6223000" y="971550"/>
          <p14:tracePt t="12600" x="6248400" y="996950"/>
          <p14:tracePt t="12616" x="6261100" y="1016000"/>
          <p14:tracePt t="12633" x="6273800" y="1041400"/>
          <p14:tracePt t="12650" x="6273800" y="1054100"/>
          <p14:tracePt t="12666" x="6286500" y="1085850"/>
          <p14:tracePt t="12683" x="6318250" y="1136650"/>
          <p14:tracePt t="12699" x="6330950" y="1168400"/>
          <p14:tracePt t="12716" x="6350000" y="1193800"/>
          <p14:tracePt t="12733" x="6375400" y="1219200"/>
          <p14:tracePt t="12750" x="6394450" y="1238250"/>
          <p14:tracePt t="12766" x="6407150" y="1244600"/>
          <p14:tracePt t="12783" x="6407150" y="1250950"/>
          <p14:tracePt t="12799" x="6413500" y="1250950"/>
          <p14:tracePt t="12833" x="6419850" y="1250950"/>
          <p14:tracePt t="12911" x="6419850" y="1238250"/>
          <p14:tracePt t="12920" x="6413500" y="1238250"/>
          <p14:tracePt t="12925" x="6413500" y="1231900"/>
          <p14:tracePt t="12933" x="6400800" y="1219200"/>
          <p14:tracePt t="12949" x="6375400" y="1200150"/>
          <p14:tracePt t="12966" x="6343650" y="1174750"/>
          <p14:tracePt t="12983" x="6280150" y="1130300"/>
          <p14:tracePt t="12999" x="6191250" y="1104900"/>
          <p14:tracePt t="13016" x="6051550" y="1079500"/>
          <p14:tracePt t="13033" x="5918200" y="1073150"/>
          <p14:tracePt t="13050" x="5791200" y="1073150"/>
          <p14:tracePt t="13066" x="5562600" y="1130300"/>
          <p14:tracePt t="13083" x="5410200" y="1193800"/>
          <p14:tracePt t="13099" x="5207000" y="1308100"/>
          <p14:tracePt t="13116" x="5086350" y="1384300"/>
          <p14:tracePt t="13133" x="4959350" y="1479550"/>
          <p14:tracePt t="13150" x="4800600" y="1638300"/>
          <p14:tracePt t="13166" x="4718050" y="1752600"/>
          <p14:tracePt t="13183" x="4622800" y="1930400"/>
          <p14:tracePt t="13199" x="4540250" y="2076450"/>
          <p14:tracePt t="13216" x="4483100" y="2228850"/>
          <p14:tracePt t="13233" x="4419600" y="2527300"/>
          <p14:tracePt t="13250" x="4381500" y="2819400"/>
          <p14:tracePt t="13266" x="4400550" y="3206750"/>
          <p14:tracePt t="13283" x="4470400" y="3429000"/>
          <p14:tracePt t="13300" x="4572000" y="3625850"/>
          <p14:tracePt t="13316" x="4730750" y="3822700"/>
          <p14:tracePt t="13333" x="4857750" y="3917950"/>
          <p14:tracePt t="13337" x="4914900" y="3949700"/>
          <p14:tracePt t="13350" x="4984750" y="3981450"/>
          <p14:tracePt t="13366" x="5181600" y="4032250"/>
          <p14:tracePt t="13383" x="5314950" y="4019550"/>
          <p14:tracePt t="13400" x="5518150" y="3968750"/>
          <p14:tracePt t="13416" x="5670550" y="3937000"/>
          <p14:tracePt t="13433" x="5822950" y="3898900"/>
          <p14:tracePt t="13450" x="6038850" y="3854450"/>
          <p14:tracePt t="13466" x="6159500" y="3848100"/>
          <p14:tracePt t="13483" x="6292850" y="3841750"/>
          <p14:tracePt t="13500" x="6343650" y="3860800"/>
          <p14:tracePt t="13516" x="6388100" y="3886200"/>
          <p14:tracePt t="13533" x="6432550" y="3943350"/>
          <p14:tracePt t="13549" x="6457950" y="4000500"/>
          <p14:tracePt t="13566" x="6477000" y="4114800"/>
          <p14:tracePt t="13583" x="6489700" y="4203700"/>
          <p14:tracePt t="13600" x="6489700" y="4273550"/>
          <p14:tracePt t="13616" x="6470650" y="4368800"/>
          <p14:tracePt t="13633" x="6457950" y="4394200"/>
          <p14:tracePt t="13649" x="6432550" y="4425950"/>
          <p14:tracePt t="13666" x="6419850" y="4432300"/>
          <p14:tracePt t="13683" x="6400800" y="4438650"/>
          <p14:tracePt t="13700" x="6356350" y="4419600"/>
          <p14:tracePt t="13716" x="6305550" y="4381500"/>
          <p14:tracePt t="13733" x="6223000" y="4305300"/>
          <p14:tracePt t="14005" x="6172200" y="4305300"/>
          <p14:tracePt t="14011" x="6096000" y="4305300"/>
          <p14:tracePt t="14018" x="6013450" y="4305300"/>
          <p14:tracePt t="14034" x="5816600" y="4305300"/>
          <p14:tracePt t="14083" x="5022850" y="4343400"/>
          <p14:tracePt t="14133" x="4584700" y="4419600"/>
          <p14:tracePt t="14183" x="4451350" y="4413250"/>
          <p14:tracePt t="14200" x="4425950" y="4375150"/>
          <p14:tracePt t="14216" x="4413250" y="4343400"/>
          <p14:tracePt t="14233" x="4406900" y="4273550"/>
          <p14:tracePt t="14250" x="4432300" y="4057650"/>
          <p14:tracePt t="14266" x="4483100" y="3898900"/>
          <p14:tracePt t="14283" x="4578350" y="3676650"/>
          <p14:tracePt t="14299" x="4641850" y="3543300"/>
          <p14:tracePt t="14316" x="4730750" y="3403600"/>
          <p14:tracePt t="14333" x="4864100" y="3244850"/>
          <p14:tracePt t="14350" x="4946650" y="3155950"/>
          <p14:tracePt t="14366" x="5092700" y="3054350"/>
          <p14:tracePt t="14383" x="5200650" y="2997200"/>
          <p14:tracePt t="14400" x="5321300" y="2965450"/>
          <p14:tracePt t="14416" x="5505450" y="2965450"/>
          <p14:tracePt t="14433" x="5613400" y="3009900"/>
          <p14:tracePt t="14450" x="5715000" y="3073400"/>
          <p14:tracePt t="14466" x="5880100" y="3206750"/>
          <p14:tracePt t="14483" x="5956300" y="3282950"/>
          <p14:tracePt t="14500" x="6057900" y="3435350"/>
          <p14:tracePt t="14516" x="6108700" y="3549650"/>
          <p14:tracePt t="14533" x="6140450" y="3651250"/>
          <p14:tracePt t="14549" x="6140450" y="3708400"/>
          <p14:tracePt t="14566" x="6140450" y="3752850"/>
          <p14:tracePt t="14583" x="6134100" y="3803650"/>
          <p14:tracePt t="14600" x="6121400" y="3822700"/>
          <p14:tracePt t="14616" x="6108700" y="3848100"/>
          <p14:tracePt t="14633" x="6096000" y="3854450"/>
          <p14:tracePt t="14649" x="6083300" y="3854450"/>
          <p14:tracePt t="14666" x="6057900" y="3860800"/>
          <p14:tracePt t="14683" x="6032500" y="3860800"/>
          <p14:tracePt t="14699" x="5994400" y="3848100"/>
          <p14:tracePt t="14716" x="5937250" y="3822700"/>
          <p14:tracePt t="14733" x="5892800" y="3797300"/>
          <p14:tracePt t="14750" x="5822950" y="3765550"/>
          <p14:tracePt t="14766" x="5791200" y="3740150"/>
          <p14:tracePt t="14783" x="5753100" y="3721100"/>
          <p14:tracePt t="14800" x="5695950" y="3708400"/>
          <p14:tracePt t="14816" x="5645150" y="3702050"/>
          <p14:tracePt t="14833" x="5549900" y="3695700"/>
          <p14:tracePt t="14849" x="5499100" y="3695700"/>
          <p14:tracePt t="14866" x="5461000" y="3695700"/>
          <p14:tracePt t="14883" x="5435600" y="3695700"/>
          <p14:tracePt t="15242" x="5378450" y="3683000"/>
          <p14:tracePt t="15250" x="5308600" y="3651250"/>
          <p14:tracePt t="15260" x="5226050" y="3625850"/>
          <p14:tracePt t="15267" x="5137150" y="3587750"/>
          <p14:tracePt t="15284" x="4959350" y="3517900"/>
          <p14:tracePt t="15300" x="4648200" y="3371850"/>
          <p14:tracePt t="15316" x="4483100" y="3282950"/>
          <p14:tracePt t="15367" x="4102100" y="3079750"/>
          <p14:tracePt t="15369" x="4070350" y="3054350"/>
          <p14:tracePt t="15416" x="4019550" y="2667000"/>
          <p14:tracePt t="15466" x="4222750" y="2108200"/>
          <p14:tracePt t="15483" x="4305300" y="1962150"/>
          <p14:tracePt t="15500" x="4470400" y="1714500"/>
          <p14:tracePt t="15516" x="4616450" y="1568450"/>
          <p14:tracePt t="15533" x="4762500" y="1454150"/>
          <p14:tracePt t="15550" x="5003800" y="1365250"/>
          <p14:tracePt t="15566" x="5175250" y="1358900"/>
          <p14:tracePt t="15583" x="5422900" y="1422400"/>
          <p14:tracePt t="15600" x="5549900" y="1524000"/>
          <p14:tracePt t="15617" x="5683250" y="1663700"/>
          <p14:tracePt t="15633" x="5816600" y="1892300"/>
          <p14:tracePt t="15650" x="5880100" y="2032000"/>
          <p14:tracePt t="15666" x="5905500" y="2184400"/>
          <p14:tracePt t="15683" x="5867400" y="2381250"/>
          <p14:tracePt t="15700" x="5791200" y="2508250"/>
          <p14:tracePt t="15716" x="5607050" y="2698750"/>
          <p14:tracePt t="15733" x="5441950" y="2838450"/>
          <p14:tracePt t="15750" x="5213350" y="2946400"/>
          <p14:tracePt t="15766" x="4794250" y="3067050"/>
          <p14:tracePt t="15783" x="4552950" y="3105150"/>
          <p14:tracePt t="15800" x="4254500" y="3130550"/>
          <p14:tracePt t="15816" x="4083050" y="3124200"/>
          <p14:tracePt t="15833" x="3975100" y="3105150"/>
          <p14:tracePt t="15835" x="3943350" y="3092450"/>
          <p14:tracePt t="15850" x="3886200" y="3079750"/>
          <p14:tracePt t="15866" x="3860800" y="3060700"/>
          <p14:tracePt t="15883" x="3829050" y="3028950"/>
          <p14:tracePt t="15919" x="3829050" y="3022600"/>
          <p14:tracePt t="15933" x="3829050" y="3009900"/>
          <p14:tracePt t="15950" x="3848100" y="3003550"/>
          <p14:tracePt t="15966" x="3873500" y="2978150"/>
          <p14:tracePt t="16927" x="3867150" y="2971800"/>
          <p14:tracePt t="16935" x="3841750" y="2965450"/>
          <p14:tracePt t="16943" x="3822700" y="2946400"/>
          <p14:tracePt t="16950" x="3797300" y="2933700"/>
          <p14:tracePt t="16967" x="3759200" y="2908300"/>
          <p14:tracePt t="16983" x="3714750" y="2870200"/>
          <p14:tracePt t="17000" x="3676650" y="2851150"/>
          <p14:tracePt t="17017" x="3651250" y="2819400"/>
          <p14:tracePt t="17066" x="3606800" y="2730500"/>
          <p14:tracePt t="17116" x="3575050" y="2616200"/>
          <p14:tracePt t="17166" x="3549650" y="2559050"/>
          <p14:tracePt t="17184" x="3536950" y="2533650"/>
          <p14:tracePt t="17200" x="3517900" y="2501900"/>
          <p14:tracePt t="17216" x="3498850" y="2470150"/>
          <p14:tracePt t="17233" x="3479800" y="2444750"/>
          <p14:tracePt t="17250" x="3467100" y="2432050"/>
          <p14:tracePt t="17266" x="3460750" y="2419350"/>
          <p14:tracePt t="17283" x="3441700" y="2400300"/>
          <p14:tracePt t="17300" x="3422650" y="2400300"/>
          <p14:tracePt t="17316" x="3416300" y="2393950"/>
          <p14:tracePt t="17333" x="3416300" y="2387600"/>
          <p14:tracePt t="17651" x="3416300" y="2393950"/>
          <p14:tracePt t="17657" x="3422650" y="2393950"/>
          <p14:tracePt t="17666" x="3422650" y="2400300"/>
          <p14:tracePt t="17683" x="3429000" y="2406650"/>
          <p14:tracePt t="17700" x="3441700" y="2413000"/>
          <p14:tracePt t="17717" x="3448050" y="2419350"/>
          <p14:tracePt t="17734" x="3460750" y="2419350"/>
          <p14:tracePt t="17750" x="3467100" y="2419350"/>
          <p14:tracePt t="17766" x="3473450" y="2425700"/>
          <p14:tracePt t="17817" x="3486150" y="2438400"/>
          <p14:tracePt t="17866" x="3486150" y="2444750"/>
          <p14:tracePt t="17917" x="3486150" y="2451100"/>
          <p14:tracePt t="17933" x="3486150" y="2457450"/>
          <p14:tracePt t="17950" x="3479800" y="2457450"/>
          <p14:tracePt t="17966" x="3473450" y="2463800"/>
          <p14:tracePt t="17983" x="3467100" y="2476500"/>
          <p14:tracePt t="18000" x="3448050" y="2482850"/>
          <p14:tracePt t="18017" x="3435350" y="2489200"/>
          <p14:tracePt t="18034" x="3422650" y="2508250"/>
          <p14:tracePt t="18050" x="3416300" y="2508250"/>
          <p14:tracePt t="18067" x="3416300" y="2514600"/>
          <p14:tracePt t="18083" x="3409950" y="2520950"/>
          <p14:tracePt t="18124" x="3403600" y="2527300"/>
          <p14:tracePt t="18145" x="3403600" y="2533650"/>
          <p14:tracePt t="18153" x="3397250" y="2533650"/>
          <p14:tracePt t="18166" x="3397250" y="2540000"/>
          <p14:tracePt t="18183" x="3397250" y="2546350"/>
          <p14:tracePt t="18242" x="3397250" y="2552700"/>
          <p14:tracePt t="18249" x="3397250" y="2559050"/>
          <p14:tracePt t="18286" x="3397250" y="2565400"/>
          <p14:tracePt t="18291" x="3397250" y="2578100"/>
          <p14:tracePt t="18312" x="3397250" y="2584450"/>
          <p14:tracePt t="18320" x="3397250" y="2590800"/>
          <p14:tracePt t="18333" x="3397250" y="2597150"/>
          <p14:tracePt t="18350" x="3397250" y="2609850"/>
          <p14:tracePt t="18404" x="3397250" y="2616200"/>
          <p14:tracePt t="18451" x="3397250" y="2622550"/>
          <p14:tracePt t="18499" x="3397250" y="2628900"/>
          <p14:tracePt t="18507" x="3390900" y="2635250"/>
          <p14:tracePt t="18516" x="3378200" y="2641600"/>
          <p14:tracePt t="18534" x="3359150" y="2654300"/>
          <p14:tracePt t="18550" x="3308350" y="2686050"/>
          <p14:tracePt t="18566" x="3276600" y="2717800"/>
          <p14:tracePt t="18583" x="3225800" y="2749550"/>
          <p14:tracePt t="18600" x="3194050" y="2768600"/>
          <p14:tracePt t="18616" x="3155950" y="2781300"/>
          <p14:tracePt t="18633" x="3117850" y="2794000"/>
          <p14:tracePt t="18650" x="3092450" y="2794000"/>
          <p14:tracePt t="18666" x="3060700" y="2794000"/>
          <p14:tracePt t="18683" x="3041650" y="2774950"/>
          <p14:tracePt t="18700" x="3022600" y="2755900"/>
          <p14:tracePt t="18716" x="2990850" y="2692400"/>
          <p14:tracePt t="18733" x="2978150" y="2641600"/>
          <p14:tracePt t="18750" x="2984500" y="2470150"/>
          <p14:tracePt t="18766" x="3022600" y="2311400"/>
          <p14:tracePt t="18783" x="3098800" y="2127250"/>
          <p14:tracePt t="18800" x="3213100" y="1860550"/>
          <p14:tracePt t="18816" x="3289300" y="1689100"/>
          <p14:tracePt t="18833" x="3365500" y="1549400"/>
          <p14:tracePt t="18837" x="3416300" y="1492250"/>
          <p14:tracePt t="18850" x="3543300" y="1390650"/>
          <p14:tracePt t="18866" x="3676650" y="1314450"/>
          <p14:tracePt t="18883" x="3917950" y="1225550"/>
          <p14:tracePt t="18900" x="4108450" y="1212850"/>
          <p14:tracePt t="18916" x="4305300" y="1219200"/>
          <p14:tracePt t="18933" x="4610100" y="1289050"/>
          <p14:tracePt t="18950" x="4851400" y="1377950"/>
          <p14:tracePt t="18966" x="5175250" y="1536700"/>
          <p14:tracePt t="18983" x="5435600" y="1701800"/>
          <p14:tracePt t="19000" x="5588000" y="1816100"/>
          <p14:tracePt t="19016" x="5746750" y="1943100"/>
          <p14:tracePt t="19034" x="5803900" y="1993900"/>
          <p14:tracePt t="19050" x="5835650" y="2032000"/>
          <p14:tracePt t="19066" x="5842000" y="2044700"/>
          <p14:tracePt t="19083" x="5842000" y="2051050"/>
          <p14:tracePt t="19100" x="5829300" y="2082800"/>
          <p14:tracePt t="19116" x="5784850" y="2114550"/>
          <p14:tracePt t="19133" x="5651500" y="2190750"/>
          <p14:tracePt t="19150" x="5511800" y="2228850"/>
          <p14:tracePt t="19166" x="5365750" y="2279650"/>
          <p14:tracePt t="19183" x="5156200" y="2336800"/>
          <p14:tracePt t="19200" x="5035550" y="2374900"/>
          <p14:tracePt t="19216" x="4819650" y="2413000"/>
          <p14:tracePt t="19233" x="4679950" y="2438400"/>
          <p14:tracePt t="19250" x="4572000" y="2451100"/>
          <p14:tracePt t="19266" x="4425950" y="2482850"/>
          <p14:tracePt t="19283" x="4349750" y="2489200"/>
          <p14:tracePt t="19300" x="4267200" y="2489200"/>
          <p14:tracePt t="19316" x="4235450" y="2495550"/>
          <p14:tracePt t="19333" x="4191000" y="2495550"/>
          <p14:tracePt t="19338" x="4184650" y="2495550"/>
          <p14:tracePt t="19350" x="4159250" y="2495550"/>
          <p14:tracePt t="19383" x="4152900" y="2495550"/>
          <p14:tracePt t="19425" x="4165600" y="2489200"/>
          <p14:tracePt t="20687" x="4133850" y="2489200"/>
          <p14:tracePt t="20693" x="4095750" y="2489200"/>
          <p14:tracePt t="20700" x="4051300" y="2482850"/>
          <p14:tracePt t="20717" x="4019550" y="2476500"/>
          <p14:tracePt t="20734" x="3937000" y="2463800"/>
          <p14:tracePt t="20751" x="3886200" y="2432050"/>
          <p14:tracePt t="20767" x="3854450" y="2387600"/>
          <p14:tracePt t="20816" x="3879850" y="2127250"/>
          <p14:tracePt t="20866" x="4248150" y="1530350"/>
          <p14:tracePt t="20916" x="4597400" y="1212850"/>
          <p14:tracePt t="20933" x="4692650" y="1187450"/>
          <p14:tracePt t="20950" x="4845050" y="1168400"/>
          <p14:tracePt t="20966" x="4933950" y="1187450"/>
          <p14:tracePt t="20983" x="5029200" y="1231900"/>
          <p14:tracePt t="21000" x="5143500" y="1314450"/>
          <p14:tracePt t="21016" x="5181600" y="1371600"/>
          <p14:tracePt t="21033" x="5207000" y="1416050"/>
          <p14:tracePt t="21050" x="5207000" y="1466850"/>
          <p14:tracePt t="21066" x="5200650" y="1492250"/>
          <p14:tracePt t="21083" x="5149850" y="1549400"/>
          <p14:tracePt t="21100" x="5073650" y="1606550"/>
          <p14:tracePt t="21117" x="4972050" y="1689100"/>
          <p14:tracePt t="21133" x="4718050" y="1847850"/>
          <p14:tracePt t="21150" x="4483100" y="1962150"/>
          <p14:tracePt t="21166" x="4146550" y="2101850"/>
          <p14:tracePt t="21183" x="3994150" y="2190750"/>
          <p14:tracePt t="21200" x="3854450" y="2273300"/>
          <p14:tracePt t="21216" x="3733800" y="2349500"/>
          <p14:tracePt t="21233" x="3695700" y="2381250"/>
          <p14:tracePt t="21250" x="3663950" y="2400300"/>
          <p14:tracePt t="21266" x="3663950" y="2413000"/>
          <p14:tracePt t="21283" x="3657600" y="2425700"/>
          <p14:tracePt t="21300" x="3657600" y="2432050"/>
          <p14:tracePt t="21340" x="3670300" y="2432050"/>
          <p14:tracePt t="21350" x="3683000" y="2425700"/>
          <p14:tracePt t="21367" x="3714750" y="2387600"/>
          <p14:tracePt t="21383" x="3759200" y="2311400"/>
          <p14:tracePt t="21626" x="3695700" y="2324100"/>
          <p14:tracePt t="21633" x="3619500" y="2343150"/>
          <p14:tracePt t="21641" x="3524250" y="2355850"/>
          <p14:tracePt t="21650" x="3416300" y="2374900"/>
          <p14:tracePt t="21666" x="3206750" y="2413000"/>
          <p14:tracePt t="21683" x="2990850" y="2438400"/>
          <p14:tracePt t="21700" x="2863850" y="2438400"/>
          <p14:tracePt t="21716" x="2743200" y="2425700"/>
          <p14:tracePt t="21733" x="2698750" y="2406650"/>
          <p14:tracePt t="21750" x="2667000" y="2393950"/>
          <p14:tracePt t="21766" x="2641600" y="2362200"/>
          <p14:tracePt t="21783" x="2635250" y="2343150"/>
          <p14:tracePt t="21800" x="2635250" y="2286000"/>
          <p14:tracePt t="21816" x="2641600" y="2235200"/>
          <p14:tracePt t="21833" x="2654300" y="2190750"/>
          <p14:tracePt t="21838" x="2673350" y="2171700"/>
          <p14:tracePt t="21850" x="2705100" y="2114550"/>
          <p14:tracePt t="21866" x="2762250" y="2076450"/>
          <p14:tracePt t="21883" x="2813050" y="2038350"/>
          <p14:tracePt t="21900" x="2882900" y="2019300"/>
          <p14:tracePt t="21916" x="2914650" y="2019300"/>
          <p14:tracePt t="21933" x="2965450" y="2019300"/>
          <p14:tracePt t="21950" x="2997200" y="2032000"/>
          <p14:tracePt t="21967" x="3009900" y="2044700"/>
          <p14:tracePt t="21983" x="3022600" y="2063750"/>
          <p14:tracePt t="22000" x="3022600" y="2082800"/>
          <p14:tracePt t="22016" x="3016250" y="2127250"/>
          <p14:tracePt t="22033" x="3003550" y="2171700"/>
          <p14:tracePt t="22050" x="2978150" y="2241550"/>
          <p14:tracePt t="22066" x="2940050" y="2336800"/>
          <p14:tracePt t="22083" x="2914650" y="2374900"/>
          <p14:tracePt t="22100" x="2882900" y="2406650"/>
          <p14:tracePt t="22117" x="2863850" y="2432050"/>
          <p14:tracePt t="22134" x="2832100" y="2451100"/>
          <p14:tracePt t="22150" x="2794000" y="2482850"/>
          <p14:tracePt t="22166" x="2774950" y="2495550"/>
          <p14:tracePt t="22183" x="2743200" y="2527300"/>
          <p14:tracePt t="22200" x="2724150" y="2533650"/>
          <p14:tracePt t="22216" x="2717800" y="2546350"/>
          <p14:tracePt t="22233" x="2705100" y="2552700"/>
          <p14:tracePt t="22250" x="2698750" y="2559050"/>
          <p14:tracePt t="22267" x="2692400" y="2565400"/>
          <p14:tracePt t="22300" x="2686050" y="2565400"/>
          <p14:tracePt t="22316" x="2679700" y="2565400"/>
          <p14:tracePt t="22343" x="2679700" y="2571750"/>
          <p14:tracePt t="22475" x="2679700" y="2559050"/>
          <p14:tracePt t="22482" x="2679700" y="2552700"/>
          <p14:tracePt t="24655" x="2667000" y="2527300"/>
          <p14:tracePt t="24662" x="2641600" y="2476500"/>
          <p14:tracePt t="24669" x="2628900" y="2432050"/>
          <p14:tracePt t="24684" x="2597150" y="2330450"/>
          <p14:tracePt t="24701" x="2578100" y="2228850"/>
          <p14:tracePt t="24718" x="2578100" y="2152650"/>
          <p14:tracePt t="24735" x="2603500" y="2012950"/>
          <p14:tracePt t="24783" x="2762250" y="1625600"/>
          <p14:tracePt t="24833" x="3073400" y="1270000"/>
          <p14:tracePt t="24835" x="3124200" y="1238250"/>
          <p14:tracePt t="24883" x="3390900" y="1200150"/>
          <p14:tracePt t="24900" x="3568700" y="1270000"/>
          <p14:tracePt t="24917" x="3708400" y="1346200"/>
          <p14:tracePt t="24933" x="3905250" y="1517650"/>
          <p14:tracePt t="24950" x="4044950" y="1644650"/>
          <p14:tracePt t="24967" x="4191000" y="1771650"/>
          <p14:tracePt t="24983" x="4381500" y="1968500"/>
          <p14:tracePt t="25000" x="4476750" y="2076450"/>
          <p14:tracePt t="25017" x="4572000" y="2216150"/>
          <p14:tracePt t="25033" x="4610100" y="2298700"/>
          <p14:tracePt t="25050" x="4629150" y="2381250"/>
          <p14:tracePt t="25067" x="4629150" y="2489200"/>
          <p14:tracePt t="25083" x="4597400" y="2565400"/>
          <p14:tracePt t="25100" x="4540250" y="2628900"/>
          <p14:tracePt t="25117" x="4489450" y="2660650"/>
          <p14:tracePt t="25133" x="4406900" y="2692400"/>
          <p14:tracePt t="25150" x="4241800" y="2711450"/>
          <p14:tracePt t="25167" x="4146550" y="2711450"/>
          <p14:tracePt t="25183" x="4044950" y="2692400"/>
          <p14:tracePt t="25200" x="4000500" y="2667000"/>
          <p14:tracePt t="25217" x="3962400" y="2628900"/>
          <p14:tracePt t="25233" x="3911600" y="2559050"/>
          <p14:tracePt t="25250" x="3873500" y="2495550"/>
          <p14:tracePt t="25267" x="3841750" y="2432050"/>
          <p14:tracePt t="25283" x="3816350" y="2355850"/>
          <p14:tracePt t="25300" x="3810000" y="2286000"/>
          <p14:tracePt t="25317" x="3829050" y="2165350"/>
          <p14:tracePt t="25333" x="3860800" y="2063750"/>
          <p14:tracePt t="25339" x="3886200" y="2019300"/>
          <p14:tracePt t="25350" x="3911600" y="1962150"/>
          <p14:tracePt t="25367" x="3987800" y="1847850"/>
          <p14:tracePt t="25383" x="4019550" y="1809750"/>
          <p14:tracePt t="25400" x="4083050" y="1778000"/>
          <p14:tracePt t="25417" x="4127500" y="1778000"/>
          <p14:tracePt t="25434" x="4191000" y="1790700"/>
          <p14:tracePt t="25450" x="4318000" y="1847850"/>
          <p14:tracePt t="25467" x="4381500" y="1892300"/>
          <p14:tracePt t="25483" x="4445000" y="1949450"/>
          <p14:tracePt t="25500" x="4470400" y="1993900"/>
          <p14:tracePt t="25517" x="4483100" y="2025650"/>
          <p14:tracePt t="25534" x="4483100" y="2051050"/>
          <p14:tracePt t="25550" x="4483100" y="2070100"/>
          <p14:tracePt t="25567" x="4483100" y="2082800"/>
          <p14:tracePt t="25583" x="4483100" y="2089150"/>
          <p14:tracePt t="25600" x="4476750" y="2095500"/>
        </p14:tracePtLst>
      </p14:laserTraceLst>
    </p:ext>
  </p:extLs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007" y="323623"/>
            <a:ext cx="8229600" cy="1143000"/>
          </a:xfrm>
        </p:spPr>
        <p:txBody>
          <a:bodyPr/>
          <a:lstStyle/>
          <a:p>
            <a:endParaRPr lang="en-US"/>
          </a:p>
        </p:txBody>
      </p:sp>
      <p:sp>
        <p:nvSpPr>
          <p:cNvPr id="3" name="AutoShape 2" descr="Self-isolate or quarantine? Coronavirus terminology explained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Self-isolate or quarantine? Coronavirus terminology explained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Closures Due to COVID-19 | Government of Prince Edward Island"/>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8" descr="Closures Due to COVID-19 | Government of Prince Edward Island"/>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02114" y="2628900"/>
            <a:ext cx="3593873" cy="2019300"/>
          </a:xfrm>
          <a:prstGeom prst="rect">
            <a:avLst/>
          </a:prstGeom>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08997694"/>
      </p:ext>
    </p:extLst>
  </p:cSld>
  <p:clrMapOvr>
    <a:masterClrMapping/>
  </p:clrMapOvr>
  <mc:AlternateContent xmlns:mc="http://schemas.openxmlformats.org/markup-compatibility/2006">
    <mc:Choice xmlns:p14="http://schemas.microsoft.com/office/powerpoint/2010/main" Requires="p14">
      <p:transition spd="slow" p14:dur="2000" advTm="38124"/>
    </mc:Choice>
    <mc:Fallback>
      <p:transition spd="slow" advTm="381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extLst>
    <p:ext uri="{3A86A75C-4F4B-4683-9AE1-C65F6400EC91}">
      <p14:laserTraceLst xmlns:p14="http://schemas.microsoft.com/office/powerpoint/2010/main">
        <p14:tracePtLst>
          <p14:tracePt t="1339" x="4464050" y="2095500"/>
          <p14:tracePt t="1346" x="4438650" y="2095500"/>
          <p14:tracePt t="1352" x="4413250" y="2095500"/>
          <p14:tracePt t="1366" x="4337050" y="2114550"/>
          <p14:tracePt t="1384" x="4203700" y="2159000"/>
          <p14:tracePt t="1401" x="4006850" y="2216150"/>
          <p14:tracePt t="1417" x="3651250" y="2400300"/>
          <p14:tracePt t="1467" x="2736850" y="2997200"/>
          <p14:tracePt t="1516" x="2425700" y="3181350"/>
          <p14:tracePt t="1567" x="2400300" y="3060700"/>
          <p14:tracePt t="1571" x="2400300" y="3016250"/>
          <p14:tracePt t="1583" x="2438400" y="2876550"/>
          <p14:tracePt t="1600" x="2495550" y="2667000"/>
          <p14:tracePt t="1617" x="2628900" y="2381250"/>
          <p14:tracePt t="1633" x="2705100" y="2266950"/>
          <p14:tracePt t="1650" x="2774950" y="2190750"/>
          <p14:tracePt t="1666" x="2825750" y="2184400"/>
          <p14:tracePt t="1683" x="2857500" y="2247900"/>
          <p14:tracePt t="1700" x="2882900" y="2457450"/>
          <p14:tracePt t="1716" x="2870200" y="2730500"/>
          <p14:tracePt t="1733" x="2806700" y="3041650"/>
          <p14:tracePt t="1750" x="2622550" y="3632200"/>
          <p14:tracePt t="1767" x="2451100" y="3981450"/>
          <p14:tracePt t="1783" x="2336800" y="4203700"/>
          <p14:tracePt t="1800" x="2209800" y="4368800"/>
          <p14:tracePt t="1817" x="2152650" y="4387850"/>
          <p14:tracePt t="1833" x="2095500" y="4375150"/>
          <p14:tracePt t="1850" x="2044700" y="4298950"/>
          <p14:tracePt t="1867" x="2012950" y="4178300"/>
          <p14:tracePt t="1883" x="2000250" y="3994150"/>
          <p14:tracePt t="1900" x="2012950" y="3873500"/>
          <p14:tracePt t="1917" x="2082800" y="3702050"/>
          <p14:tracePt t="1933" x="2127250" y="3606800"/>
          <p14:tracePt t="1950" x="2178050" y="3530600"/>
          <p14:tracePt t="1966" x="2273300" y="3454400"/>
          <p14:tracePt t="1983" x="2387600" y="3422650"/>
          <p14:tracePt t="2000" x="2584450" y="3378200"/>
          <p14:tracePt t="2017" x="2743200" y="3371850"/>
          <p14:tracePt t="2033" x="2901950" y="3371850"/>
          <p14:tracePt t="2037" x="2997200" y="3371850"/>
          <p14:tracePt t="2050" x="3155950" y="3371850"/>
          <p14:tracePt t="2067" x="3282950" y="3371850"/>
          <p14:tracePt t="2083" x="3448050" y="3371850"/>
          <p14:tracePt t="2100" x="3746500" y="3371850"/>
          <p14:tracePt t="2117" x="3956050" y="3371850"/>
          <p14:tracePt t="2133" x="4229100" y="3352800"/>
          <p14:tracePt t="2150" x="4387850" y="3340100"/>
          <p14:tracePt t="2166" x="4527550" y="3308350"/>
          <p14:tracePt t="2184" x="4578350" y="3289300"/>
          <p14:tracePt t="2200" x="4616450" y="3263900"/>
          <p14:tracePt t="2217" x="4648200" y="3232150"/>
          <p14:tracePt t="2233" x="4660900" y="3213100"/>
          <p14:tracePt t="2250" x="4660900" y="3187700"/>
          <p14:tracePt t="2267" x="4641850" y="3155950"/>
          <p14:tracePt t="2283" x="4584700" y="3111500"/>
          <p14:tracePt t="2300" x="4419600" y="3035300"/>
          <p14:tracePt t="2317" x="4248150" y="3009900"/>
          <p14:tracePt t="2333" x="4064000" y="2984500"/>
          <p14:tracePt t="2350" x="3797300" y="2965450"/>
          <p14:tracePt t="2367" x="3619500" y="2965450"/>
          <p14:tracePt t="2383" x="3416300" y="2978150"/>
          <p14:tracePt t="2400" x="3327400" y="2997200"/>
          <p14:tracePt t="2417" x="3194050" y="3060700"/>
          <p14:tracePt t="2433" x="3130550" y="3105150"/>
          <p14:tracePt t="2450" x="3105150" y="3130550"/>
          <p14:tracePt t="2467" x="3086100" y="3168650"/>
          <p14:tracePt t="2483" x="3079750" y="3187700"/>
          <p14:tracePt t="2500" x="3086100" y="3200400"/>
          <p14:tracePt t="2517" x="3130550" y="3232150"/>
          <p14:tracePt t="2533" x="3168650" y="3257550"/>
          <p14:tracePt t="2537" x="3194050" y="3263900"/>
          <p14:tracePt t="2550" x="3244850" y="3270250"/>
          <p14:tracePt t="2567" x="3276600" y="3270250"/>
          <p14:tracePt t="2583" x="3340100" y="3251200"/>
          <p14:tracePt t="2600" x="3479800" y="3181350"/>
          <p14:tracePt t="2617" x="3606800" y="3117850"/>
          <p14:tracePt t="2633" x="3727450" y="3060700"/>
          <p14:tracePt t="2650" x="3924300" y="2990850"/>
          <p14:tracePt t="2667" x="4057650" y="2959100"/>
          <p14:tracePt t="2683" x="4222750" y="2946400"/>
          <p14:tracePt t="2700" x="4286250" y="2946400"/>
          <p14:tracePt t="2716" x="4349750" y="2946400"/>
          <p14:tracePt t="2733" x="4362450" y="2952750"/>
          <p14:tracePt t="2750" x="4375150" y="2952750"/>
          <p14:tracePt t="2821" x="4362450" y="2952750"/>
          <p14:tracePt t="2827" x="4349750" y="2952750"/>
          <p14:tracePt t="2835" x="4324350" y="2946400"/>
          <p14:tracePt t="2850" x="4248150" y="2933700"/>
          <p14:tracePt t="2866" x="4127500" y="2914650"/>
          <p14:tracePt t="2883" x="4006850" y="2895600"/>
          <p14:tracePt t="2900" x="3835400" y="2863850"/>
          <p14:tracePt t="2916" x="3721100" y="2838450"/>
          <p14:tracePt t="2933" x="3524250" y="2787650"/>
          <p14:tracePt t="2950" x="3429000" y="2774950"/>
          <p14:tracePt t="2967" x="3346450" y="2743200"/>
          <p14:tracePt t="2983" x="3251200" y="2730500"/>
          <p14:tracePt t="3000" x="3187700" y="2724150"/>
          <p14:tracePt t="3017" x="3086100" y="2724150"/>
          <p14:tracePt t="3033" x="3016250" y="2736850"/>
          <p14:tracePt t="3038" x="2990850" y="2743200"/>
          <p14:tracePt t="3050" x="2965450" y="2755900"/>
          <p14:tracePt t="3066" x="2914650" y="2781300"/>
          <p14:tracePt t="3084" x="2901950" y="2794000"/>
          <p14:tracePt t="3100" x="2889250" y="2825750"/>
          <p14:tracePt t="3117" x="2889250" y="2863850"/>
          <p14:tracePt t="3134" x="2895600" y="2940050"/>
          <p14:tracePt t="3150" x="2940050" y="3067050"/>
          <p14:tracePt t="3167" x="3003550" y="3168650"/>
          <p14:tracePt t="3183" x="3143250" y="3289300"/>
          <p14:tracePt t="3200" x="3244850" y="3340100"/>
          <p14:tracePt t="3217" x="3359150" y="3371850"/>
          <p14:tracePt t="3233" x="3594100" y="3397250"/>
          <p14:tracePt t="3250" x="3765550" y="3384550"/>
          <p14:tracePt t="3267" x="3994150" y="3308350"/>
          <p14:tracePt t="3283" x="4140200" y="3219450"/>
          <p14:tracePt t="3300" x="4267200" y="3098800"/>
          <p14:tracePt t="3317" x="4438650" y="2914650"/>
          <p14:tracePt t="3333" x="4483100" y="2838450"/>
          <p14:tracePt t="3350" x="4489450" y="2705100"/>
          <p14:tracePt t="3367" x="4438650" y="2571750"/>
          <p14:tracePt t="3383" x="4343400" y="2406650"/>
          <p14:tracePt t="3400" x="4140200" y="2197100"/>
          <p14:tracePt t="3417" x="3994150" y="2095500"/>
          <p14:tracePt t="3433" x="3848100" y="2032000"/>
          <p14:tracePt t="3450" x="3606800" y="2019300"/>
          <p14:tracePt t="3468" x="3473450" y="2057400"/>
          <p14:tracePt t="3483" x="3219450" y="2203450"/>
          <p14:tracePt t="3500" x="3067050" y="2311400"/>
          <p14:tracePt t="3517" x="2889250" y="2520950"/>
          <p14:tracePt t="3533" x="2800350" y="2647950"/>
          <p14:tracePt t="3550" x="2755900" y="2730500"/>
          <p14:tracePt t="3567" x="2705100" y="2851150"/>
          <p14:tracePt t="3583" x="2692400" y="2908300"/>
          <p14:tracePt t="3600" x="2698750" y="2990850"/>
          <p14:tracePt t="3617" x="2724150" y="3060700"/>
          <p14:tracePt t="3633" x="2774950" y="3149600"/>
          <p14:tracePt t="3650" x="2870200" y="3244850"/>
          <p14:tracePt t="3667" x="2984500" y="3327400"/>
          <p14:tracePt t="3683" x="3124200" y="3416300"/>
          <p14:tracePt t="3700" x="3295650" y="3505200"/>
          <p14:tracePt t="3717" x="3435350" y="3556000"/>
          <p14:tracePt t="3733" x="3695700" y="3562350"/>
          <p14:tracePt t="3750" x="3867150" y="3505200"/>
          <p14:tracePt t="3767" x="4051300" y="3409950"/>
          <p14:tracePt t="3783" x="4298950" y="3244850"/>
          <p14:tracePt t="3800" x="4400550" y="3124200"/>
          <p14:tracePt t="3817" x="4476750" y="2946400"/>
          <p14:tracePt t="3833" x="4476750" y="2844800"/>
          <p14:tracePt t="3851" x="4438650" y="2774950"/>
          <p14:tracePt t="3867" x="4279900" y="2647950"/>
          <p14:tracePt t="3883" x="4133850" y="2571750"/>
          <p14:tracePt t="3900" x="3848100" y="2425700"/>
          <p14:tracePt t="3917" x="3676650" y="2374900"/>
          <p14:tracePt t="3933" x="3505200" y="2362200"/>
          <p14:tracePt t="3950" x="3327400" y="2374900"/>
          <p14:tracePt t="3966" x="3219450" y="2419350"/>
          <p14:tracePt t="3983" x="3105150" y="2489200"/>
          <p14:tracePt t="4000" x="3048000" y="2540000"/>
          <p14:tracePt t="4017" x="3016250" y="2578100"/>
          <p14:tracePt t="4033" x="2984500" y="2654300"/>
          <p14:tracePt t="4050" x="2971800" y="2705100"/>
          <p14:tracePt t="4067" x="2971800" y="2781300"/>
          <p14:tracePt t="4083" x="2971800" y="2851150"/>
          <p14:tracePt t="4100" x="2984500" y="2901950"/>
          <p14:tracePt t="4117" x="3009900" y="2965450"/>
          <p14:tracePt t="4133" x="3048000" y="3003550"/>
          <p14:tracePt t="4150" x="3117850" y="3041650"/>
          <p14:tracePt t="4167" x="3168650" y="3060700"/>
          <p14:tracePt t="4183" x="3213100" y="3067050"/>
          <p14:tracePt t="4200" x="3282950" y="3079750"/>
          <p14:tracePt t="4217" x="3321050" y="3079750"/>
          <p14:tracePt t="4233" x="3390900" y="3073400"/>
          <p14:tracePt t="4250" x="3441700" y="3060700"/>
          <p14:tracePt t="4267" x="3479800" y="3048000"/>
          <p14:tracePt t="4283" x="3498850" y="3035300"/>
          <p14:tracePt t="4300" x="3511550" y="3028950"/>
          <p14:tracePt t="4415" x="3511550" y="3035300"/>
          <p14:tracePt t="4805" x="3511550" y="3067050"/>
          <p14:tracePt t="4811" x="3505200" y="3124200"/>
          <p14:tracePt t="4819" x="3486150" y="3175000"/>
          <p14:tracePt t="4834" x="3454400" y="3327400"/>
          <p14:tracePt t="4851" x="3409950" y="3473450"/>
          <p14:tracePt t="4868" x="3359150" y="3606800"/>
          <p14:tracePt t="4885" x="3289300" y="3765550"/>
          <p14:tracePt t="4933" x="3225800" y="4038600"/>
          <p14:tracePt t="4983" x="3200400" y="4171950"/>
          <p14:tracePt t="5033" x="3206750" y="4286250"/>
          <p14:tracePt t="5050" x="3213100" y="4330700"/>
          <p14:tracePt t="5067" x="3219450" y="4375150"/>
          <p14:tracePt t="5083" x="3219450" y="4432300"/>
          <p14:tracePt t="5100" x="3219450" y="4457700"/>
          <p14:tracePt t="5117" x="3219450" y="4476750"/>
          <p14:tracePt t="5133" x="3219450" y="4502150"/>
          <p14:tracePt t="5150" x="3219450" y="4514850"/>
          <p14:tracePt t="5167" x="3213100" y="4533900"/>
          <p14:tracePt t="5183" x="3206750" y="4559300"/>
          <p14:tracePt t="5200" x="3200400" y="4572000"/>
          <p14:tracePt t="5217" x="3194050" y="4584700"/>
          <p14:tracePt t="5233" x="3187700" y="4597400"/>
          <p14:tracePt t="5250" x="3175000" y="4603750"/>
          <p14:tracePt t="5267" x="3168650" y="4610100"/>
          <p14:tracePt t="5283" x="3155950" y="4616450"/>
          <p14:tracePt t="5287" x="3155950" y="4622800"/>
          <p14:tracePt t="5300" x="3143250" y="4629150"/>
          <p14:tracePt t="5317" x="3136900" y="4641850"/>
          <p14:tracePt t="5333" x="3124200" y="4648200"/>
          <p14:tracePt t="5350" x="3117850" y="4654550"/>
          <p14:tracePt t="5383" x="3117850" y="4660900"/>
          <p14:tracePt t="5445" x="3117850" y="4654550"/>
          <p14:tracePt t="5488" x="3124200" y="4654550"/>
          <p14:tracePt t="5508" x="3130550" y="4654550"/>
          <p14:tracePt t="5598" x="3136900" y="4654550"/>
          <p14:tracePt t="5691" x="3136900" y="4648200"/>
          <p14:tracePt t="5699" x="3130550" y="4641850"/>
          <p14:tracePt t="5713" x="3130550" y="4635500"/>
          <p14:tracePt t="5733" x="3117850" y="4622800"/>
          <p14:tracePt t="5750" x="3117850" y="4616450"/>
          <p14:tracePt t="5767" x="3124200" y="4597400"/>
          <p14:tracePt t="5817" x="3149600" y="4552950"/>
          <p14:tracePt t="5867" x="3155950" y="4540250"/>
          <p14:tracePt t="5967" x="3149600" y="4540250"/>
          <p14:tracePt t="5974" x="3143250" y="4540250"/>
          <p14:tracePt t="5994" x="3136900" y="4540250"/>
          <p14:tracePt t="6022" x="3130550" y="4540250"/>
          <p14:tracePt t="6086" x="3130550" y="4533900"/>
          <p14:tracePt t="6091" x="3136900" y="4521200"/>
          <p14:tracePt t="6106" x="3143250" y="4514850"/>
          <p14:tracePt t="6117" x="3143250" y="4502150"/>
          <p14:tracePt t="6133" x="3162300" y="4470400"/>
          <p14:tracePt t="6150" x="3168650" y="4445000"/>
          <p14:tracePt t="6167" x="3175000" y="4432300"/>
          <p14:tracePt t="6183" x="3187700" y="4400550"/>
          <p14:tracePt t="6200" x="3194050" y="4368800"/>
          <p14:tracePt t="6217" x="3200400" y="4318000"/>
          <p14:tracePt t="6233" x="3206750" y="4292600"/>
          <p14:tracePt t="6250" x="3213100" y="4260850"/>
          <p14:tracePt t="6267" x="3219450" y="4235450"/>
          <p14:tracePt t="6283" x="3219450" y="4216400"/>
          <p14:tracePt t="6300" x="3225800" y="4203700"/>
          <p14:tracePt t="6317" x="3232150" y="4178300"/>
          <p14:tracePt t="6334" x="3232150" y="4165600"/>
          <p14:tracePt t="6350" x="3232150" y="4146550"/>
          <p14:tracePt t="6367" x="3232150" y="4140200"/>
          <p14:tracePt t="6509" x="3238500" y="4146550"/>
          <p14:tracePt t="6517" x="3238500" y="4152900"/>
          <p14:tracePt t="6523" x="3238500" y="4165600"/>
          <p14:tracePt t="6533" x="3244850" y="4171950"/>
          <p14:tracePt t="6550" x="3244850" y="4216400"/>
          <p14:tracePt t="6567" x="3244850" y="4279900"/>
          <p14:tracePt t="6584" x="3244850" y="4337050"/>
          <p14:tracePt t="6600" x="3232150" y="4419600"/>
          <p14:tracePt t="6617" x="3232150" y="4451350"/>
          <p14:tracePt t="6634" x="3232150" y="4470400"/>
          <p14:tracePt t="6650" x="3225800" y="4483100"/>
          <p14:tracePt t="6683" x="3225800" y="4495800"/>
          <p14:tracePt t="6701" x="3219450" y="4508500"/>
          <p14:tracePt t="6717" x="3206750" y="4527550"/>
          <p14:tracePt t="6733" x="3194050" y="4546600"/>
          <p14:tracePt t="6750" x="3187700" y="4552950"/>
          <p14:tracePt t="6767" x="3175000" y="4559300"/>
          <p14:tracePt t="6784" x="3168650" y="4559300"/>
          <p14:tracePt t="6817" x="3155950" y="4559300"/>
          <p14:tracePt t="6850" x="3143250" y="4559300"/>
          <p14:tracePt t="6867" x="3130550" y="4559300"/>
          <p14:tracePt t="6884" x="3124200" y="4559300"/>
          <p14:tracePt t="6900" x="3111500" y="4559300"/>
          <p14:tracePt t="6917" x="3105150" y="4559300"/>
          <p14:tracePt t="6933" x="3098800" y="4559300"/>
          <p14:tracePt t="6950" x="3092450" y="4559300"/>
          <p14:tracePt t="7060" x="3092450" y="4552950"/>
          <p14:tracePt t="7067" x="3105150" y="4546600"/>
          <p14:tracePt t="7080" x="3111500" y="4546600"/>
          <p14:tracePt t="7088" x="3117850" y="4546600"/>
          <p14:tracePt t="7100" x="3124200" y="4546600"/>
          <p14:tracePt t="7117" x="3136900" y="4540250"/>
          <p14:tracePt t="7133" x="3149600" y="4540250"/>
          <p14:tracePt t="7150" x="3155950" y="4540250"/>
          <p14:tracePt t="7167" x="3162300" y="4540250"/>
          <p14:tracePt t="7184" x="3168650" y="4533900"/>
          <p14:tracePt t="7226" x="3175000" y="4533900"/>
          <p14:tracePt t="7262" x="3181350" y="4533900"/>
          <p14:tracePt t="7331" x="3187700" y="4533900"/>
          <p14:tracePt t="7400" x="3194050" y="4533900"/>
          <p14:tracePt t="7471" x="3200400" y="4533900"/>
          <p14:tracePt t="7540" x="3194050" y="4533900"/>
          <p14:tracePt t="7555" x="3187700" y="4533900"/>
          <p14:tracePt t="7560" x="3181350" y="4533900"/>
          <p14:tracePt t="7568" x="3175000" y="4533900"/>
          <p14:tracePt t="7583" x="3149600" y="4533900"/>
          <p14:tracePt t="7600" x="3130550" y="4533900"/>
          <p14:tracePt t="7617" x="3105150" y="4533900"/>
          <p14:tracePt t="7634" x="3092450" y="4533900"/>
          <p14:tracePt t="7650" x="3086100" y="4533900"/>
          <p14:tracePt t="7667" x="3079750" y="4533900"/>
          <p14:tracePt t="7755" x="3079750" y="4527550"/>
          <p14:tracePt t="7764" x="3086100" y="4527550"/>
          <p14:tracePt t="7771" x="3098800" y="4521200"/>
          <p14:tracePt t="7798" x="3105150" y="4521200"/>
          <p14:tracePt t="7805" x="3111500" y="4521200"/>
          <p14:tracePt t="7867" x="3117850" y="4514850"/>
          <p14:tracePt t="7888" x="3117850" y="4502150"/>
          <p14:tracePt t="7895" x="3117850" y="4489450"/>
          <p14:tracePt t="7904" x="3124200" y="4483100"/>
          <p14:tracePt t="7917" x="3130550" y="4451350"/>
          <p14:tracePt t="7934" x="3136900" y="4432300"/>
          <p14:tracePt t="7950" x="3149600" y="4406900"/>
          <p14:tracePt t="7967" x="3155950" y="4387850"/>
          <p14:tracePt t="7984" x="3162300" y="4368800"/>
          <p14:tracePt t="8000" x="3175000" y="4337050"/>
          <p14:tracePt t="8017" x="3181350" y="4330700"/>
          <p14:tracePt t="8033" x="3187700" y="4324350"/>
          <p14:tracePt t="8050" x="3187700" y="4318000"/>
          <p14:tracePt t="8105" x="3187700" y="4311650"/>
          <p14:tracePt t="8333" x="3181350" y="4324350"/>
          <p14:tracePt t="8341" x="3181350" y="4330700"/>
          <p14:tracePt t="8350" x="3181350" y="4343400"/>
          <p14:tracePt t="8367" x="3175000" y="4356100"/>
          <p14:tracePt t="8384" x="3168650" y="4368800"/>
          <p14:tracePt t="8400" x="3162300" y="4375150"/>
          <p14:tracePt t="8417" x="3155950" y="4381500"/>
          <p14:tracePt t="8434" x="3143250" y="4387850"/>
          <p14:tracePt t="8451" x="3130550" y="4387850"/>
          <p14:tracePt t="8467" x="3117850" y="4394200"/>
          <p14:tracePt t="8484" x="3111500" y="4400550"/>
          <p14:tracePt t="8669" x="3111500" y="4394200"/>
          <p14:tracePt t="8692" x="3117850" y="4394200"/>
          <p14:tracePt t="8698" x="3124200" y="4387850"/>
          <p14:tracePt t="8711" x="3130550" y="4387850"/>
          <p14:tracePt t="8734" x="3143250" y="4375150"/>
          <p14:tracePt t="8751" x="3155950" y="4375150"/>
          <p14:tracePt t="8767" x="3162300" y="4368800"/>
          <p14:tracePt t="8817" x="3187700" y="4343400"/>
          <p14:tracePt t="8867" x="3187700" y="4324350"/>
          <p14:tracePt t="8917" x="3200400" y="4267200"/>
          <p14:tracePt t="8934" x="3213100" y="4222750"/>
          <p14:tracePt t="8950" x="3219450" y="4203700"/>
          <p14:tracePt t="8967" x="3225800" y="4178300"/>
          <p14:tracePt t="8984" x="3232150" y="4159250"/>
          <p14:tracePt t="9001" x="3232150" y="4146550"/>
          <p14:tracePt t="9017" x="3238500" y="4121150"/>
          <p14:tracePt t="9034" x="3238500" y="4108450"/>
          <p14:tracePt t="9038" x="3238500" y="4095750"/>
          <p14:tracePt t="9050" x="3238500" y="4076700"/>
          <p14:tracePt t="9067" x="3238500" y="4057650"/>
          <p14:tracePt t="9084" x="3244850" y="4038600"/>
          <p14:tracePt t="9100" x="3244850" y="4006850"/>
          <p14:tracePt t="9117" x="3251200" y="3987800"/>
          <p14:tracePt t="9134" x="3251200" y="3962400"/>
          <p14:tracePt t="9150" x="3251200" y="3943350"/>
          <p14:tracePt t="9167" x="3257550" y="3930650"/>
          <p14:tracePt t="9184" x="3263900" y="3892550"/>
          <p14:tracePt t="9200" x="3270250" y="3873500"/>
          <p14:tracePt t="9217" x="3270250" y="3854450"/>
          <p14:tracePt t="9234" x="3270250" y="3841750"/>
          <p14:tracePt t="9250" x="3276600" y="3829050"/>
          <p14:tracePt t="9267" x="3282950" y="3816350"/>
          <p14:tracePt t="9284" x="3289300" y="3797300"/>
          <p14:tracePt t="9301" x="3295650" y="3771900"/>
          <p14:tracePt t="9318" x="3308350" y="3759200"/>
          <p14:tracePt t="9334" x="3314700" y="3746500"/>
          <p14:tracePt t="9350" x="3333750" y="3721100"/>
          <p14:tracePt t="9367" x="3333750" y="3702050"/>
          <p14:tracePt t="9383" x="3346450" y="3683000"/>
          <p14:tracePt t="9400" x="3352800" y="3657600"/>
          <p14:tracePt t="9417" x="3359150" y="3638550"/>
          <p14:tracePt t="9434" x="3359150" y="3625850"/>
          <p14:tracePt t="9450" x="3365500" y="3613150"/>
          <p14:tracePt t="9467" x="3371850" y="3600450"/>
          <p14:tracePt t="9484" x="3378200" y="3575050"/>
          <p14:tracePt t="9500" x="3378200" y="3556000"/>
          <p14:tracePt t="9517" x="3384550" y="3511550"/>
          <p14:tracePt t="9533" x="3397250" y="3492500"/>
          <p14:tracePt t="9551" x="3403600" y="3460750"/>
          <p14:tracePt t="9567" x="3409950" y="3435350"/>
          <p14:tracePt t="9584" x="3409950" y="3416300"/>
          <p14:tracePt t="9600" x="3422650" y="3384550"/>
          <p14:tracePt t="9617" x="3422650" y="3365500"/>
          <p14:tracePt t="9634" x="3429000" y="3333750"/>
          <p14:tracePt t="9650" x="3435350" y="3314700"/>
          <p14:tracePt t="9667" x="3441700" y="3282950"/>
          <p14:tracePt t="9684" x="3454400" y="3251200"/>
          <p14:tracePt t="9700" x="3473450" y="3232150"/>
          <p14:tracePt t="9717" x="3486150" y="3200400"/>
          <p14:tracePt t="9734" x="3498850" y="3175000"/>
          <p14:tracePt t="9750" x="3511550" y="3168650"/>
          <p14:tracePt t="9767" x="3517900" y="3155950"/>
          <p14:tracePt t="9784" x="3517900" y="3143250"/>
          <p14:tracePt t="9800" x="3524250" y="3136900"/>
          <p14:tracePt t="9817" x="3530600" y="3117850"/>
          <p14:tracePt t="9834" x="3530600" y="3111500"/>
          <p14:tracePt t="9850" x="3543300" y="3105150"/>
          <p14:tracePt t="9867" x="3549650" y="3098800"/>
          <p14:tracePt t="9900" x="3568700" y="3092450"/>
          <p14:tracePt t="9917" x="3581400" y="3086100"/>
          <p14:tracePt t="9934" x="3594100" y="3086100"/>
          <p14:tracePt t="9950" x="3619500" y="3079750"/>
          <p14:tracePt t="9967" x="3638550" y="3073400"/>
          <p14:tracePt t="9984" x="3663950" y="3073400"/>
          <p14:tracePt t="10000" x="3683000" y="3079750"/>
          <p14:tracePt t="10017" x="3708400" y="3079750"/>
          <p14:tracePt t="10034" x="3733800" y="3086100"/>
          <p14:tracePt t="10038" x="3733800" y="3092450"/>
          <p14:tracePt t="10050" x="3746500" y="3092450"/>
          <p14:tracePt t="10067" x="3771900" y="3105150"/>
          <p14:tracePt t="10084" x="3778250" y="3111500"/>
          <p14:tracePt t="10100" x="3790950" y="3124200"/>
          <p14:tracePt t="10117" x="3797300" y="3130550"/>
          <p14:tracePt t="10134" x="3803650" y="3143250"/>
          <p14:tracePt t="10150" x="3810000" y="3149600"/>
          <p14:tracePt t="10184" x="3816350" y="3155950"/>
          <p14:tracePt t="10200" x="3816350" y="3162300"/>
          <p14:tracePt t="10221" x="3816350" y="3168650"/>
          <p14:tracePt t="10234" x="3816350" y="3175000"/>
          <p14:tracePt t="10255" x="3816350" y="3181350"/>
          <p14:tracePt t="10267" x="3816350" y="3187700"/>
          <p14:tracePt t="10290" x="3816350" y="3194050"/>
          <p14:tracePt t="10325" x="3822700" y="3194050"/>
          <p14:tracePt t="10331" x="3822700" y="3206750"/>
          <p14:tracePt t="10345" x="3822700" y="3213100"/>
          <p14:tracePt t="10354" x="3822700" y="3219450"/>
          <p14:tracePt t="10367" x="3822700" y="3225800"/>
          <p14:tracePt t="10384" x="3822700" y="3232150"/>
          <p14:tracePt t="10400" x="3822700" y="3238500"/>
          <p14:tracePt t="10417" x="3822700" y="3244850"/>
          <p14:tracePt t="10434" x="3822700" y="3251200"/>
          <p14:tracePt t="10450" x="3822700" y="3263900"/>
          <p14:tracePt t="10467" x="3822700" y="3276600"/>
          <p14:tracePt t="10484" x="3829050" y="3295650"/>
          <p14:tracePt t="10500" x="3835400" y="3314700"/>
          <p14:tracePt t="10517" x="3841750" y="3327400"/>
          <p14:tracePt t="10534" x="3841750" y="3352800"/>
          <p14:tracePt t="10550" x="3848100" y="3365500"/>
          <p14:tracePt t="10567" x="3854450" y="3390900"/>
          <p14:tracePt t="10584" x="3867150" y="3429000"/>
          <p14:tracePt t="10600" x="3860800" y="3460750"/>
          <p14:tracePt t="10617" x="3841750" y="3498850"/>
          <p14:tracePt t="10634" x="3822700" y="3517900"/>
          <p14:tracePt t="10651" x="3778250" y="3524250"/>
          <p14:tracePt t="10667" x="3714750" y="3524250"/>
          <p14:tracePt t="10684" x="3663950" y="3524250"/>
          <p14:tracePt t="10700" x="3568700" y="3536950"/>
          <p14:tracePt t="10717" x="3498850" y="3562350"/>
          <p14:tracePt t="10734" x="3422650" y="3625850"/>
          <p14:tracePt t="10750" x="3321050" y="3740150"/>
          <p14:tracePt t="10767" x="3270250" y="3803650"/>
          <p14:tracePt t="10784" x="3225800" y="3905250"/>
          <p14:tracePt t="10800" x="3206750" y="3994150"/>
          <p14:tracePt t="10817" x="3181350" y="4083050"/>
          <p14:tracePt t="10834" x="3168650" y="4254500"/>
          <p14:tracePt t="10850" x="3168650" y="4362450"/>
          <p14:tracePt t="10867" x="3168650" y="4483100"/>
          <p14:tracePt t="10884" x="3168650" y="4540250"/>
          <p14:tracePt t="10900" x="3168650" y="4565650"/>
          <p14:tracePt t="10917" x="3168650" y="4584700"/>
          <p14:tracePt t="10934" x="3168650" y="4591050"/>
          <p14:tracePt t="10967" x="3168650" y="4597400"/>
          <p14:tracePt t="10984" x="3168650" y="4603750"/>
          <p14:tracePt t="11006" x="3168650" y="4610100"/>
          <p14:tracePt t="11299" x="3168650" y="4603750"/>
          <p14:tracePt t="11306" x="3168650" y="4597400"/>
          <p14:tracePt t="11317" x="3168650" y="4591050"/>
          <p14:tracePt t="11334" x="3168650" y="4572000"/>
          <p14:tracePt t="11384" x="3168650" y="4521200"/>
          <p14:tracePt t="11434" x="3175000" y="4514850"/>
          <p14:tracePt t="11484" x="3175000" y="4508500"/>
          <p14:tracePt t="11810" x="3168650" y="4502150"/>
          <p14:tracePt t="11824" x="3168650" y="4495800"/>
          <p14:tracePt t="11865" x="3168650" y="4489450"/>
          <p14:tracePt t="12267" x="3168650" y="4476750"/>
          <p14:tracePt t="12273" x="3168650" y="4457700"/>
          <p14:tracePt t="12284" x="3175000" y="4445000"/>
          <p14:tracePt t="12300" x="3181350" y="4413250"/>
          <p14:tracePt t="12318" x="3200400" y="4362450"/>
          <p14:tracePt t="12334" x="3213100" y="4343400"/>
          <p14:tracePt t="12351" x="3219450" y="4298950"/>
          <p14:tracePt t="12367" x="3232150" y="4254500"/>
          <p14:tracePt t="12417" x="3257550" y="4184650"/>
          <p14:tracePt t="12467" x="3282950" y="4121150"/>
          <p14:tracePt t="12517" x="3302000" y="4025900"/>
          <p14:tracePt t="12534" x="3308350" y="4006850"/>
          <p14:tracePt t="12551" x="3314700" y="3994150"/>
          <p14:tracePt t="12567" x="3327400" y="3962400"/>
          <p14:tracePt t="12584" x="3333750" y="3930650"/>
          <p14:tracePt t="12600" x="3340100" y="3892550"/>
          <p14:tracePt t="12618" x="3346450" y="3879850"/>
          <p14:tracePt t="12634" x="3346450" y="3867150"/>
          <p14:tracePt t="12650" x="3346450" y="3841750"/>
          <p14:tracePt t="12667" x="3352800" y="3829050"/>
          <p14:tracePt t="12684" x="3359150" y="3810000"/>
          <p14:tracePt t="12700" x="3365500" y="3797300"/>
          <p14:tracePt t="12717" x="3365500" y="3784600"/>
          <p14:tracePt t="12734" x="3365500" y="3765550"/>
          <p14:tracePt t="12750" x="3371850" y="3746500"/>
          <p14:tracePt t="12767" x="3384550" y="3721100"/>
          <p14:tracePt t="12784" x="3390900" y="3702050"/>
          <p14:tracePt t="12800" x="3403600" y="3670300"/>
          <p14:tracePt t="12817" x="3416300" y="3632200"/>
          <p14:tracePt t="12834" x="3429000" y="3606800"/>
          <p14:tracePt t="12850" x="3441700" y="3568700"/>
          <p14:tracePt t="12867" x="3454400" y="3536950"/>
          <p14:tracePt t="12884" x="3473450" y="3517900"/>
          <p14:tracePt t="12901" x="3498850" y="3486150"/>
          <p14:tracePt t="12917" x="3511550" y="3467100"/>
          <p14:tracePt t="12934" x="3530600" y="3448050"/>
          <p14:tracePt t="12951" x="3530600" y="3435350"/>
          <p14:tracePt t="12967" x="3543300" y="3409950"/>
          <p14:tracePt t="12984" x="3562350" y="3371850"/>
          <p14:tracePt t="13001" x="3568700" y="3346450"/>
          <p14:tracePt t="13017" x="3581400" y="3314700"/>
          <p14:tracePt t="13034" x="3600450" y="3282950"/>
          <p14:tracePt t="13050" x="3606800" y="3270250"/>
          <p14:tracePt t="13067" x="3619500" y="3232150"/>
          <p14:tracePt t="13084" x="3644900" y="3200400"/>
          <p14:tracePt t="13101" x="3663950" y="3181350"/>
          <p14:tracePt t="13117" x="3689350" y="3155950"/>
          <p14:tracePt t="13134" x="3702050" y="3149600"/>
          <p14:tracePt t="13150" x="3727450" y="3136900"/>
          <p14:tracePt t="13168" x="3740150" y="3136900"/>
          <p14:tracePt t="13184" x="3759200" y="3136900"/>
          <p14:tracePt t="13200" x="3790950" y="3149600"/>
          <p14:tracePt t="13217" x="3810000" y="3162300"/>
          <p14:tracePt t="13234" x="3829050" y="3213100"/>
          <p14:tracePt t="13251" x="3835400" y="3257550"/>
          <p14:tracePt t="13267" x="3848100" y="3314700"/>
          <p14:tracePt t="13284" x="3848100" y="3397250"/>
          <p14:tracePt t="13301" x="3854450" y="3429000"/>
          <p14:tracePt t="13317" x="3867150" y="3460750"/>
          <p14:tracePt t="13334" x="3879850" y="3486150"/>
          <p14:tracePt t="13350" x="3879850" y="3492500"/>
          <p14:tracePt t="13367" x="3892550" y="3505200"/>
          <p14:tracePt t="13384" x="3892550" y="3511550"/>
          <p14:tracePt t="13400" x="3898900" y="3524250"/>
          <p14:tracePt t="13418" x="3917950" y="3543300"/>
          <p14:tracePt t="13434" x="3917950" y="3556000"/>
          <p14:tracePt t="13451" x="3937000" y="3568700"/>
          <p14:tracePt t="13467" x="3943350" y="3581400"/>
          <p14:tracePt t="13484" x="3962400" y="3619500"/>
          <p14:tracePt t="13500" x="3981450" y="3663950"/>
          <p14:tracePt t="13517" x="4000500" y="3708400"/>
          <p14:tracePt t="13534" x="4032250" y="3784600"/>
          <p14:tracePt t="13551" x="4051300" y="3829050"/>
          <p14:tracePt t="13567" x="4070350" y="3879850"/>
          <p14:tracePt t="13584" x="4083050" y="3930650"/>
          <p14:tracePt t="13601" x="4089400" y="3962400"/>
          <p14:tracePt t="13617" x="4095750" y="3987800"/>
          <p14:tracePt t="13634" x="4095750" y="4000500"/>
          <p14:tracePt t="13667" x="4095750" y="4006850"/>
          <p14:tracePt t="13707" x="4089400" y="3994150"/>
          <p14:tracePt t="13722" x="4083050" y="3987800"/>
          <p14:tracePt t="13728" x="4076700" y="3981450"/>
          <p14:tracePt t="13736" x="4064000" y="3968750"/>
          <p14:tracePt t="13750" x="4044950" y="3949700"/>
          <p14:tracePt t="13767" x="4025900" y="3930650"/>
          <p14:tracePt t="13784" x="4000500" y="3905250"/>
          <p14:tracePt t="13800" x="3981450" y="3873500"/>
          <p14:tracePt t="13817" x="3949700" y="3841750"/>
          <p14:tracePt t="13834" x="3873500" y="3765550"/>
          <p14:tracePt t="13850" x="3816350" y="3727450"/>
          <p14:tracePt t="13867" x="3746500" y="3689350"/>
          <p14:tracePt t="13884" x="3721100" y="3676650"/>
          <p14:tracePt t="13900" x="3683000" y="3676650"/>
          <p14:tracePt t="13917" x="3632200" y="3721100"/>
          <p14:tracePt t="13934" x="3562350" y="3784600"/>
          <p14:tracePt t="13951" x="3435350" y="3930650"/>
          <p14:tracePt t="13967" x="3359150" y="4057650"/>
          <p14:tracePt t="13984" x="3289300" y="4178300"/>
          <p14:tracePt t="14001" x="3244850" y="4279900"/>
          <p14:tracePt t="14018" x="3232150" y="4305300"/>
          <p14:tracePt t="14034" x="3225800" y="4324350"/>
          <p14:tracePt t="14051" x="3219450" y="4324350"/>
          <p14:tracePt t="14243" x="3225800" y="4324350"/>
          <p14:tracePt t="14333" x="3232150" y="4324350"/>
          <p14:tracePt t="14358" x="3232150" y="4318000"/>
          <p14:tracePt t="14365" x="3238500" y="4305300"/>
          <p14:tracePt t="14369" x="3238500" y="4292600"/>
          <p14:tracePt t="14384" x="3251200" y="4241800"/>
          <p14:tracePt t="14401" x="3263900" y="4171950"/>
          <p14:tracePt t="14417" x="3289300" y="4051300"/>
          <p14:tracePt t="14467" x="3346450" y="3752850"/>
          <p14:tracePt t="14517" x="3403600" y="3511550"/>
          <p14:tracePt t="14567" x="3473450" y="3308350"/>
          <p14:tracePt t="14584" x="3479800" y="3238500"/>
          <p14:tracePt t="14601" x="3492500" y="3206750"/>
          <p14:tracePt t="14617" x="3498850" y="3175000"/>
          <p14:tracePt t="14634" x="3517900" y="3136900"/>
          <p14:tracePt t="14651" x="3530600" y="3124200"/>
          <p14:tracePt t="14667" x="3543300" y="3098800"/>
          <p14:tracePt t="14684" x="3562350" y="3079750"/>
          <p14:tracePt t="14701" x="3575050" y="3067050"/>
          <p14:tracePt t="14717" x="3600450" y="3048000"/>
          <p14:tracePt t="14734" x="3613150" y="3035300"/>
          <p14:tracePt t="14751" x="3638550" y="3028950"/>
          <p14:tracePt t="14767" x="3651250" y="3016250"/>
          <p14:tracePt t="14784" x="3657600" y="3016250"/>
          <p14:tracePt t="14801" x="3676650" y="3016250"/>
          <p14:tracePt t="14818" x="3683000" y="3016250"/>
          <p14:tracePt t="14834" x="3689350" y="3016250"/>
          <p14:tracePt t="14851" x="3695700" y="3028950"/>
          <p14:tracePt t="14867" x="3702050" y="3041650"/>
          <p14:tracePt t="14884" x="3708400" y="3067050"/>
          <p14:tracePt t="14900" x="3714750" y="3092450"/>
          <p14:tracePt t="14917" x="3727450" y="3143250"/>
          <p14:tracePt t="14934" x="3733800" y="3175000"/>
          <p14:tracePt t="14950" x="3740150" y="3206750"/>
          <p14:tracePt t="14967" x="3752850" y="3251200"/>
          <p14:tracePt t="14984" x="3771900" y="3282950"/>
          <p14:tracePt t="15001" x="3797300" y="3321050"/>
          <p14:tracePt t="15017" x="3816350" y="3365500"/>
          <p14:tracePt t="15034" x="3829050" y="3378200"/>
          <p14:tracePt t="15038" x="3829050" y="3384550"/>
          <p14:tracePt t="15051" x="3835400" y="3390900"/>
          <p14:tracePt t="15171" x="3829050" y="3390900"/>
          <p14:tracePt t="15176" x="3816350" y="3390900"/>
          <p14:tracePt t="15184" x="3810000" y="3384550"/>
          <p14:tracePt t="15201" x="3765550" y="3365500"/>
          <p14:tracePt t="15217" x="3683000" y="3352800"/>
          <p14:tracePt t="15234" x="3625850" y="3352800"/>
          <p14:tracePt t="15251" x="3562350" y="3359150"/>
          <p14:tracePt t="15267" x="3479800" y="3397250"/>
          <p14:tracePt t="15284" x="3454400" y="3409950"/>
          <p14:tracePt t="15301" x="3422650" y="3448050"/>
          <p14:tracePt t="15318" x="3403600" y="3479800"/>
          <p14:tracePt t="15334" x="3390900" y="3517900"/>
          <p14:tracePt t="15351" x="3371850" y="3587750"/>
          <p14:tracePt t="15367" x="3359150" y="3676650"/>
          <p14:tracePt t="15384" x="3340100" y="3797300"/>
          <p14:tracePt t="15401" x="3346450" y="3873500"/>
          <p14:tracePt t="15418" x="3359150" y="3937000"/>
          <p14:tracePt t="15434" x="3384550" y="4006850"/>
          <p14:tracePt t="15451" x="3390900" y="4038600"/>
          <p14:tracePt t="15468" x="3409950" y="4057650"/>
          <p14:tracePt t="15484" x="3422650" y="4083050"/>
          <p14:tracePt t="15501" x="3422650" y="4095750"/>
          <p14:tracePt t="15517" x="3422650" y="4102100"/>
          <p14:tracePt t="15534" x="3422650" y="4108450"/>
          <p14:tracePt t="15559" x="3422650" y="4114800"/>
          <p14:tracePt t="15671" x="3422650" y="4108450"/>
          <p14:tracePt t="15677" x="3422650" y="4102100"/>
          <p14:tracePt t="15684" x="3422650" y="4095750"/>
          <p14:tracePt t="15701" x="3422650" y="4076700"/>
          <p14:tracePt t="15718" x="3422650" y="4044950"/>
          <p14:tracePt t="15734" x="3422650" y="3987800"/>
          <p14:tracePt t="15751" x="3416300" y="3956050"/>
          <p14:tracePt t="15767" x="3416300" y="3892550"/>
          <p14:tracePt t="15784" x="3409950" y="3835400"/>
          <p14:tracePt t="15801" x="3409950" y="3778250"/>
          <p14:tracePt t="15817" x="3429000" y="3663950"/>
          <p14:tracePt t="15834" x="3441700" y="3600450"/>
          <p14:tracePt t="15851" x="3454400" y="3517900"/>
          <p14:tracePt t="15867" x="3467100" y="3460750"/>
          <p14:tracePt t="15884" x="3479800" y="3409950"/>
          <p14:tracePt t="15901" x="3505200" y="3333750"/>
          <p14:tracePt t="15917" x="3530600" y="3289300"/>
          <p14:tracePt t="15934" x="3562350" y="3206750"/>
          <p14:tracePt t="15951" x="3587750" y="3168650"/>
          <p14:tracePt t="15968" x="3613150" y="3136900"/>
          <p14:tracePt t="15984" x="3638550" y="3105150"/>
          <p14:tracePt t="16001" x="3657600" y="3092450"/>
          <p14:tracePt t="16017" x="3676650" y="3086100"/>
          <p14:tracePt t="16034" x="3683000" y="3086100"/>
          <p14:tracePt t="16038" x="3689350" y="3086100"/>
          <p14:tracePt t="16067" x="3702050" y="3092450"/>
          <p14:tracePt t="16084" x="3702050" y="3098800"/>
          <p14:tracePt t="16101" x="3721100" y="3111500"/>
          <p14:tracePt t="16134" x="3721100" y="3117850"/>
          <p14:tracePt t="16324" x="3702050" y="3136900"/>
          <p14:tracePt t="16332" x="3683000" y="3155950"/>
          <p14:tracePt t="16345" x="3644900" y="3200400"/>
          <p14:tracePt t="16370" x="3600450" y="3276600"/>
          <p14:tracePt t="16385" x="3581400" y="3327400"/>
          <p14:tracePt t="16434" x="3536950" y="3594100"/>
          <p14:tracePt t="16484" x="3556000" y="3860800"/>
          <p14:tracePt t="16534" x="3587750" y="3930650"/>
          <p14:tracePt t="16551" x="3587750" y="3937000"/>
          <p14:tracePt t="16658" x="3581400" y="3937000"/>
          <p14:tracePt t="16665" x="3575050" y="3930650"/>
          <p14:tracePt t="16672" x="3568700" y="3924300"/>
          <p14:tracePt t="16684" x="3562350" y="3917950"/>
          <p14:tracePt t="16701" x="3517900" y="3886200"/>
          <p14:tracePt t="16717" x="3492500" y="3860800"/>
          <p14:tracePt t="16734" x="3473450" y="3810000"/>
          <p14:tracePt t="16751" x="3473450" y="3765550"/>
          <p14:tracePt t="16767" x="3473450" y="3721100"/>
          <p14:tracePt t="16784" x="3479800" y="3644900"/>
          <p14:tracePt t="16801" x="3492500" y="3594100"/>
          <p14:tracePt t="16818" x="3511550" y="3549650"/>
          <p14:tracePt t="16834" x="3536950" y="3505200"/>
          <p14:tracePt t="16851" x="3549650" y="3479800"/>
          <p14:tracePt t="16867" x="3575050" y="3454400"/>
          <p14:tracePt t="16884" x="3581400" y="3435350"/>
          <p14:tracePt t="16901" x="3594100" y="3416300"/>
          <p14:tracePt t="16917" x="3613150" y="3384550"/>
          <p14:tracePt t="16934" x="3625850" y="3371850"/>
          <p14:tracePt t="16951" x="3644900" y="3359150"/>
          <p14:tracePt t="16967" x="3651250" y="3346450"/>
          <p14:tracePt t="16985" x="3663950" y="3346450"/>
          <p14:tracePt t="17001" x="3683000" y="3346450"/>
          <p14:tracePt t="17017" x="3702050" y="3352800"/>
          <p14:tracePt t="17034" x="3727450" y="3378200"/>
          <p14:tracePt t="17051" x="3746500" y="3409950"/>
          <p14:tracePt t="17068" x="3759200" y="3429000"/>
          <p14:tracePt t="17084" x="3784600" y="3473450"/>
          <p14:tracePt t="17101" x="3790950" y="3492500"/>
          <p14:tracePt t="17117" x="3810000" y="3511550"/>
          <p14:tracePt t="17134" x="3810000" y="3524250"/>
          <p14:tracePt t="17272" x="3810000" y="3530600"/>
          <p14:tracePt t="17285" x="3797300" y="3524250"/>
          <p14:tracePt t="17298" x="3784600" y="3517900"/>
          <p14:tracePt t="17306" x="3778250" y="3511550"/>
          <p14:tracePt t="17317" x="3759200" y="3505200"/>
          <p14:tracePt t="17334" x="3708400" y="3479800"/>
          <p14:tracePt t="17351" x="3683000" y="3467100"/>
          <p14:tracePt t="17367" x="3663950" y="3460750"/>
          <p14:tracePt t="17384" x="3625850" y="3454400"/>
          <p14:tracePt t="17401" x="3587750" y="3454400"/>
          <p14:tracePt t="17417" x="3530600" y="3473450"/>
          <p14:tracePt t="17434" x="3479800" y="3492500"/>
          <p14:tracePt t="17451" x="3441700" y="3517900"/>
          <p14:tracePt t="17467" x="3416300" y="3556000"/>
          <p14:tracePt t="17484" x="3403600" y="3575050"/>
          <p14:tracePt t="17501" x="3390900" y="3638550"/>
          <p14:tracePt t="17518" x="3390900" y="3689350"/>
          <p14:tracePt t="17534" x="3384550" y="3765550"/>
          <p14:tracePt t="17537" x="3384550" y="3797300"/>
          <p14:tracePt t="17551" x="3384550" y="3873500"/>
          <p14:tracePt t="17568" x="3384550" y="3962400"/>
          <p14:tracePt t="17584" x="3384550" y="4140200"/>
          <p14:tracePt t="17601" x="3384550" y="4260850"/>
          <p14:tracePt t="17617" x="3384550" y="4356100"/>
          <p14:tracePt t="17634" x="3365500" y="4502150"/>
          <p14:tracePt t="17651" x="3346450" y="4597400"/>
          <p14:tracePt t="17667" x="3333750" y="4692650"/>
          <p14:tracePt t="17684" x="3327400" y="4724400"/>
          <p14:tracePt t="17701" x="3321050" y="4749800"/>
          <p14:tracePt t="17734" x="3321050" y="4756150"/>
          <p14:tracePt t="17765" x="3321050" y="4762500"/>
          <p14:tracePt t="17807" x="3321050" y="4768850"/>
          <p14:tracePt t="17876" x="3314700" y="4768850"/>
          <p14:tracePt t="17883" x="3308350" y="4768850"/>
          <p14:tracePt t="17898" x="3302000" y="4768850"/>
          <p14:tracePt t="17905" x="3289300" y="4768850"/>
          <p14:tracePt t="17917" x="3282950" y="4768850"/>
          <p14:tracePt t="17934" x="3244850" y="4756150"/>
          <p14:tracePt t="17951" x="3213100" y="4737100"/>
          <p14:tracePt t="17968" x="3168650" y="4711700"/>
          <p14:tracePt t="17984" x="3130550" y="4686300"/>
          <p14:tracePt t="18001" x="3105150" y="4667250"/>
          <p14:tracePt t="18017" x="3054350" y="4648200"/>
          <p14:tracePt t="18034" x="3035300" y="4635500"/>
          <p14:tracePt t="18039" x="3028950" y="4629150"/>
          <p14:tracePt t="18051" x="3016250" y="4622800"/>
          <p14:tracePt t="18068" x="3009900" y="4622800"/>
          <p14:tracePt t="18085" x="3003550" y="4622800"/>
          <p14:tracePt t="18315" x="3003550" y="4616450"/>
          <p14:tracePt t="18326" x="3003550" y="4610100"/>
          <p14:tracePt t="18332" x="2997200" y="4603750"/>
          <p14:tracePt t="18336" x="2990850" y="4591050"/>
          <p14:tracePt t="18351" x="2984500" y="4578350"/>
          <p14:tracePt t="18367" x="2984500" y="4565650"/>
          <p14:tracePt t="18418" x="2978150" y="4521200"/>
          <p14:tracePt t="18467" x="3016250" y="4470400"/>
          <p14:tracePt t="18518" x="3098800" y="4457700"/>
          <p14:tracePt t="18534" x="3136900" y="4451350"/>
          <p14:tracePt t="18551" x="3168650" y="4451350"/>
          <p14:tracePt t="18568" x="3244850" y="4438650"/>
          <p14:tracePt t="18584" x="3302000" y="4425950"/>
          <p14:tracePt t="18601" x="3409950" y="4387850"/>
          <p14:tracePt t="18618" x="3492500" y="4362450"/>
          <p14:tracePt t="18634" x="3581400" y="4330700"/>
          <p14:tracePt t="18651" x="3708400" y="4292600"/>
          <p14:tracePt t="18668" x="3790950" y="4273550"/>
          <p14:tracePt t="18684" x="3905250" y="4235450"/>
          <p14:tracePt t="18701" x="4000500" y="4203700"/>
          <p14:tracePt t="18718" x="4089400" y="4171950"/>
          <p14:tracePt t="18734" x="4203700" y="4140200"/>
          <p14:tracePt t="18751" x="4248150" y="4121150"/>
          <p14:tracePt t="18767" x="4279900" y="4108450"/>
          <p14:tracePt t="18784" x="4286250" y="4102100"/>
          <p14:tracePt t="18818" x="4292600" y="4102100"/>
          <p14:tracePt t="18834" x="4292600" y="4095750"/>
          <p14:tracePt t="18894" x="4279900" y="4102100"/>
          <p14:tracePt t="18900" x="4267200" y="4108450"/>
          <p14:tracePt t="18907" x="4241800" y="4114800"/>
          <p14:tracePt t="18918" x="4203700" y="4127500"/>
          <p14:tracePt t="18934" x="4038600" y="4178300"/>
          <p14:tracePt t="18951" x="3892550" y="4229100"/>
          <p14:tracePt t="18968" x="3740150" y="4279900"/>
          <p14:tracePt t="18984" x="3524250" y="4318000"/>
          <p14:tracePt t="19001" x="3416300" y="4343400"/>
          <p14:tracePt t="19017" x="3346450" y="4356100"/>
          <p14:tracePt t="19034" x="3289300" y="4375150"/>
          <p14:tracePt t="19039" x="3282950" y="4381500"/>
          <p14:tracePt t="19051" x="3276600" y="4381500"/>
          <p14:tracePt t="19068" x="3263900" y="4387850"/>
          <p14:tracePt t="19084" x="3257550" y="4400550"/>
          <p14:tracePt t="19101" x="3251200" y="4400550"/>
          <p14:tracePt t="19118" x="3238500" y="4413250"/>
          <p14:tracePt t="19134" x="3232150" y="4413250"/>
          <p14:tracePt t="19151" x="3219450" y="4419600"/>
          <p14:tracePt t="19168" x="3206750" y="4432300"/>
          <p14:tracePt t="19184" x="3200400" y="4432300"/>
          <p14:tracePt t="19201" x="3187700" y="4438650"/>
          <p14:tracePt t="19217" x="3175000" y="4445000"/>
          <p14:tracePt t="19234" x="3162300" y="4451350"/>
          <p14:tracePt t="19251" x="3155950" y="4451350"/>
          <p14:tracePt t="19267" x="3155950" y="4457700"/>
          <p14:tracePt t="19284" x="3149600" y="4457700"/>
          <p14:tracePt t="19534" x="3155950" y="4457700"/>
          <p14:tracePt t="19547" x="3162300" y="4451350"/>
          <p14:tracePt t="19555" x="3168650" y="4451350"/>
          <p14:tracePt t="19570" x="3181350" y="4451350"/>
          <p14:tracePt t="19584" x="3187700" y="4451350"/>
          <p14:tracePt t="19601" x="3200400" y="4451350"/>
          <p14:tracePt t="19617" x="3206750" y="4445000"/>
          <p14:tracePt t="19634" x="3219450" y="4438650"/>
          <p14:tracePt t="19651" x="3232150" y="4438650"/>
          <p14:tracePt t="19668" x="3238500" y="4432300"/>
          <p14:tracePt t="19684" x="3251200" y="4425950"/>
          <p14:tracePt t="19701" x="3263900" y="4413250"/>
          <p14:tracePt t="19718" x="3289300" y="4400550"/>
          <p14:tracePt t="19734" x="3314700" y="4387850"/>
          <p14:tracePt t="19751" x="3333750" y="4368800"/>
          <p14:tracePt t="19768" x="3359150" y="4356100"/>
          <p14:tracePt t="19784" x="3390900" y="4337050"/>
          <p14:tracePt t="19801" x="3409950" y="4324350"/>
          <p14:tracePt t="19818" x="3429000" y="4311650"/>
          <p14:tracePt t="19834" x="3448050" y="4305300"/>
          <p14:tracePt t="19851" x="3448050" y="4292600"/>
          <p14:tracePt t="19867" x="3467100" y="4279900"/>
          <p14:tracePt t="19884" x="3479800" y="4273550"/>
          <p14:tracePt t="19901" x="3492500" y="4273550"/>
          <p14:tracePt t="19918" x="3498850" y="4260850"/>
          <p14:tracePt t="19934" x="3511550" y="4260850"/>
          <p14:tracePt t="19951" x="3511550" y="4254500"/>
          <p14:tracePt t="19984" x="3517900" y="4248150"/>
          <p14:tracePt t="20001" x="3517900" y="4241800"/>
          <p14:tracePt t="20021" x="3517900" y="4235450"/>
          <p14:tracePt t="20062" x="3524250" y="4235450"/>
          <p14:tracePt t="20071" x="3524250" y="4229100"/>
          <p14:tracePt t="20084" x="3530600" y="4229100"/>
          <p14:tracePt t="20091" x="3530600" y="4222750"/>
          <p14:tracePt t="20111" x="3543300" y="4210050"/>
          <p14:tracePt t="20118" x="3549650" y="4203700"/>
          <p14:tracePt t="20134" x="3556000" y="4197350"/>
          <p14:tracePt t="20151" x="3562350" y="4191000"/>
          <p14:tracePt t="20167" x="3575050" y="4184650"/>
          <p14:tracePt t="20184" x="3581400" y="4171950"/>
          <p14:tracePt t="20201" x="3587750" y="4171950"/>
          <p14:tracePt t="20218" x="3600450" y="4152900"/>
          <p14:tracePt t="20234" x="3606800" y="4146550"/>
          <p14:tracePt t="20251" x="3613150" y="4133850"/>
          <p14:tracePt t="20268" x="3625850" y="4127500"/>
          <p14:tracePt t="20284" x="3638550" y="4121150"/>
          <p14:tracePt t="20301" x="3657600" y="4102100"/>
          <p14:tracePt t="20318" x="3683000" y="4083050"/>
          <p14:tracePt t="20334" x="3708400" y="4064000"/>
          <p14:tracePt t="20351" x="3727450" y="4044950"/>
          <p14:tracePt t="20367" x="3746500" y="4032250"/>
          <p14:tracePt t="20384" x="3759200" y="4019550"/>
          <p14:tracePt t="20401" x="3771900" y="4006850"/>
          <p14:tracePt t="20417" x="3797300" y="3994150"/>
          <p14:tracePt t="20434" x="3822700" y="3981450"/>
          <p14:tracePt t="20451" x="3841750" y="3962400"/>
          <p14:tracePt t="20467" x="3886200" y="3943350"/>
          <p14:tracePt t="20484" x="3924300" y="3924300"/>
          <p14:tracePt t="20501" x="3962400" y="3898900"/>
          <p14:tracePt t="20518" x="3987800" y="3886200"/>
          <p14:tracePt t="20534" x="4019550" y="3873500"/>
          <p14:tracePt t="20538" x="4038600" y="3867150"/>
          <p14:tracePt t="20551" x="4089400" y="3848100"/>
          <p14:tracePt t="20568" x="4159250" y="3835400"/>
          <p14:tracePt t="20584" x="4241800" y="3810000"/>
          <p14:tracePt t="20601" x="4279900" y="3803650"/>
          <p14:tracePt t="20617" x="4330700" y="3797300"/>
          <p14:tracePt t="20634" x="4381500" y="3790950"/>
          <p14:tracePt t="20651" x="4425950" y="3790950"/>
          <p14:tracePt t="20668" x="4470400" y="3797300"/>
          <p14:tracePt t="20684" x="4508500" y="3810000"/>
          <p14:tracePt t="20701" x="4546600" y="3816350"/>
          <p14:tracePt t="20718" x="4597400" y="3829050"/>
          <p14:tracePt t="20734" x="4622800" y="3848100"/>
          <p14:tracePt t="20751" x="4660900" y="3860800"/>
          <p14:tracePt t="20768" x="4692650" y="3867150"/>
          <p14:tracePt t="20784" x="4711700" y="3873500"/>
          <p14:tracePt t="20801" x="4730750" y="3886200"/>
          <p14:tracePt t="20818" x="4743450" y="3892550"/>
          <p14:tracePt t="20834" x="4775200" y="3911600"/>
          <p14:tracePt t="20851" x="4800600" y="3924300"/>
          <p14:tracePt t="20868" x="4826000" y="3943350"/>
          <p14:tracePt t="20884" x="4883150" y="3975100"/>
          <p14:tracePt t="20901" x="4921250" y="4006850"/>
          <p14:tracePt t="20918" x="4953000" y="4032250"/>
          <p14:tracePt t="20934" x="5016500" y="4070350"/>
          <p14:tracePt t="20951" x="5054600" y="4089400"/>
          <p14:tracePt t="20968" x="5080000" y="4114800"/>
          <p14:tracePt t="20984" x="5086350" y="4127500"/>
          <p14:tracePt t="21001" x="5086350" y="4146550"/>
          <p14:tracePt t="21018" x="5086350" y="4171950"/>
          <p14:tracePt t="21034" x="5086350" y="4184650"/>
          <p14:tracePt t="21039" x="5086350" y="4191000"/>
          <p14:tracePt t="21051" x="5086350" y="4197350"/>
          <p14:tracePt t="21068" x="5086350" y="4203700"/>
          <p14:tracePt t="21464" x="5118100" y="4203700"/>
          <p14:tracePt t="21473" x="5156200" y="4203700"/>
          <p14:tracePt t="21481" x="5200650" y="4210050"/>
          <p14:tracePt t="21501" x="5308600" y="4229100"/>
          <p14:tracePt t="21518" x="5365750" y="4241800"/>
          <p14:tracePt t="21536" x="5461000" y="4267200"/>
          <p14:tracePt t="21552" x="5518150" y="4279900"/>
          <p14:tracePt t="21601" x="5683250" y="4305300"/>
          <p14:tracePt t="21651" x="5759450" y="4305300"/>
          <p14:tracePt t="21701" x="5765800" y="4298950"/>
          <p14:tracePt t="21952" x="5740400" y="4298950"/>
          <p14:tracePt t="21958" x="5708650" y="4298950"/>
          <p14:tracePt t="21968" x="5664200" y="4298950"/>
          <p14:tracePt t="21984" x="5575300" y="4298950"/>
          <p14:tracePt t="22001" x="5403850" y="4286250"/>
          <p14:tracePt t="22018" x="5232400" y="4273550"/>
          <p14:tracePt t="22034" x="4933950" y="4235450"/>
          <p14:tracePt t="22051" x="4724400" y="4216400"/>
          <p14:tracePt t="22068" x="4533900" y="4191000"/>
          <p14:tracePt t="22084" x="4279900" y="4140200"/>
          <p14:tracePt t="22101" x="4178300" y="4095750"/>
          <p14:tracePt t="22118" x="4108450" y="4057650"/>
          <p14:tracePt t="22134" x="4044950" y="4019550"/>
          <p14:tracePt t="22152" x="4032250" y="4013200"/>
          <p14:tracePt t="22168" x="4019550" y="4006850"/>
          <p14:tracePt t="22238" x="4025900" y="4006850"/>
          <p14:tracePt t="22300" x="4038600" y="4019550"/>
          <p14:tracePt t="23092" x="4070350" y="4013200"/>
          <p14:tracePt t="23100" x="4108450" y="3987800"/>
          <p14:tracePt t="23110" x="4146550" y="3975100"/>
          <p14:tracePt t="23119" x="4178300" y="3968750"/>
          <p14:tracePt t="23135" x="4248150" y="3943350"/>
          <p14:tracePt t="23184" x="4584700" y="3911600"/>
          <p14:tracePt t="23235" x="4864100" y="4006850"/>
          <p14:tracePt t="23285" x="4978400" y="4102100"/>
          <p14:tracePt t="23301" x="5003800" y="4146550"/>
          <p14:tracePt t="23318" x="5010150" y="4197350"/>
          <p14:tracePt t="23335" x="5016500" y="4229100"/>
          <p14:tracePt t="23351" x="5016500" y="4260850"/>
          <p14:tracePt t="23368" x="5010150" y="4279900"/>
          <p14:tracePt t="23385" x="4978400" y="4305300"/>
          <p14:tracePt t="23401" x="4946650" y="4324350"/>
          <p14:tracePt t="23418" x="4921250" y="4337050"/>
          <p14:tracePt t="23435" x="4895850" y="4356100"/>
          <p14:tracePt t="23451" x="4883150" y="4356100"/>
          <p14:tracePt t="23468" x="4864100" y="4356100"/>
          <p14:tracePt t="23484" x="4857750" y="4356100"/>
          <p14:tracePt t="23501" x="4851400" y="4356100"/>
          <p14:tracePt t="23518" x="4845050" y="4356100"/>
          <p14:tracePt t="23534" x="4832350" y="4356100"/>
          <p14:tracePt t="23552" x="4826000" y="4356100"/>
          <p14:tracePt t="23568" x="4813300" y="4343400"/>
          <p14:tracePt t="23584" x="4787900" y="4337050"/>
          <p14:tracePt t="23601" x="4743450" y="4311650"/>
          <p14:tracePt t="23618" x="4711700" y="4292600"/>
          <p14:tracePt t="23634" x="4648200" y="4279900"/>
          <p14:tracePt t="23651" x="4622800" y="4273550"/>
          <p14:tracePt t="23668" x="4603750" y="4267200"/>
          <p14:tracePt t="23684" x="4578350" y="4260850"/>
          <p14:tracePt t="23701" x="4572000" y="4254500"/>
          <p14:tracePt t="23718" x="4565650" y="4254500"/>
          <p14:tracePt t="24502" x="4559300" y="4254500"/>
          <p14:tracePt t="24509" x="4546600" y="4254500"/>
          <p14:tracePt t="24518" x="4533900" y="4254500"/>
          <p14:tracePt t="24535" x="4508500" y="4267200"/>
          <p14:tracePt t="24537" x="4489450" y="4273550"/>
          <p14:tracePt t="24552" x="4464050" y="4292600"/>
          <p14:tracePt t="24568" x="4438650" y="4305300"/>
          <p14:tracePt t="24585" x="4413250" y="4318000"/>
          <p14:tracePt t="24601" x="4368800" y="4330700"/>
          <p14:tracePt t="24651" x="4229100" y="4337050"/>
          <p14:tracePt t="24701" x="3994150" y="4356100"/>
          <p14:tracePt t="24751" x="3797300" y="4343400"/>
          <p14:tracePt t="24768" x="3746500" y="4330700"/>
          <p14:tracePt t="24784" x="3721100" y="4324350"/>
          <p14:tracePt t="24801" x="3702050" y="4324350"/>
          <p14:tracePt t="24818" x="3689350" y="4311650"/>
          <p14:tracePt t="24835" x="3676650" y="4311650"/>
          <p14:tracePt t="25747" x="3689350" y="4311650"/>
          <p14:tracePt t="25757" x="3708400" y="4311650"/>
          <p14:tracePt t="25766" x="3721100" y="4311650"/>
          <p14:tracePt t="25769" x="3740150" y="4311650"/>
          <p14:tracePt t="25785" x="3797300" y="4311650"/>
          <p14:tracePt t="25803" x="3854450" y="4311650"/>
          <p14:tracePt t="25819" x="4006850" y="4330700"/>
          <p14:tracePt t="25835" x="4114800" y="4362450"/>
          <p14:tracePt t="25884" x="4425950" y="4502150"/>
          <p14:tracePt t="25935" x="4470400" y="4552950"/>
          <p14:tracePt t="25984" x="4318000" y="4610100"/>
          <p14:tracePt t="26001" x="4241800" y="4610100"/>
          <p14:tracePt t="26018" x="4171950" y="4603750"/>
          <p14:tracePt t="26034" x="4076700" y="4584700"/>
          <p14:tracePt t="26051" x="4019550" y="4565650"/>
          <p14:tracePt t="26068" x="3943350" y="4533900"/>
          <p14:tracePt t="26085" x="3892550" y="4514850"/>
          <p14:tracePt t="26101" x="3848100" y="4502150"/>
          <p14:tracePt t="26118" x="3810000" y="4483100"/>
          <p14:tracePt t="26135" x="3790950" y="4476750"/>
          <p14:tracePt t="26151" x="3765550" y="4464050"/>
          <p14:tracePt t="26168" x="3752850" y="4457700"/>
          <p14:tracePt t="26184" x="3740150" y="4457700"/>
          <p14:tracePt t="26202" x="3727450" y="4445000"/>
          <p14:tracePt t="26218" x="3708400" y="4438650"/>
          <p14:tracePt t="26235" x="3702050" y="4438650"/>
          <p14:tracePt t="26252" x="3695700" y="4425950"/>
          <p14:tracePt t="26268" x="3683000" y="4425950"/>
          <p14:tracePt t="26285" x="3670300" y="4413250"/>
          <p14:tracePt t="26301" x="3663950" y="4406900"/>
          <p14:tracePt t="26334" x="3663950" y="4400550"/>
          <p14:tracePt t="26351" x="3663950" y="4394200"/>
          <p14:tracePt t="26368" x="3676650" y="4368800"/>
          <p14:tracePt t="26385" x="3714750" y="4318000"/>
          <p14:tracePt t="26401" x="3765550" y="4254500"/>
          <p14:tracePt t="26418" x="3835400" y="4171950"/>
          <p14:tracePt t="26435" x="3892550" y="4121150"/>
          <p14:tracePt t="26451" x="3981450" y="4076700"/>
          <p14:tracePt t="26468" x="4038600" y="4064000"/>
          <p14:tracePt t="26485" x="4114800" y="4057650"/>
          <p14:tracePt t="26501" x="4229100" y="4083050"/>
          <p14:tracePt t="26518" x="4298950" y="4108450"/>
          <p14:tracePt t="26535" x="4381500" y="4171950"/>
          <p14:tracePt t="26551" x="4400550" y="4222750"/>
          <p14:tracePt t="26568" x="4406900" y="4273550"/>
          <p14:tracePt t="26585" x="4387850" y="4324350"/>
          <p14:tracePt t="26601" x="4356100" y="4343400"/>
          <p14:tracePt t="26618" x="4260850" y="4394200"/>
          <p14:tracePt t="26635" x="4171950" y="4413250"/>
          <p14:tracePt t="26652" x="4013200" y="4438650"/>
          <p14:tracePt t="26668" x="3917950" y="4451350"/>
          <p14:tracePt t="26684" x="3829050" y="4470400"/>
          <p14:tracePt t="26701" x="3740150" y="4476750"/>
          <p14:tracePt t="26718" x="3619500" y="4470400"/>
          <p14:tracePt t="26735" x="3575050" y="4464050"/>
          <p14:tracePt t="26752" x="3530600" y="4445000"/>
          <p14:tracePt t="26768" x="3517900" y="4438650"/>
          <p14:tracePt t="26785" x="3498850" y="4425950"/>
          <p14:tracePt t="26801" x="3492500" y="4425950"/>
          <p14:tracePt t="26818" x="3486150" y="4425950"/>
          <p14:tracePt t="26889" x="3492500" y="4425950"/>
          <p14:tracePt t="26910" x="3505200" y="4425950"/>
          <p14:tracePt t="26917" x="3517900" y="4425950"/>
          <p14:tracePt t="26924" x="3524250" y="4425950"/>
          <p14:tracePt t="26935" x="3536950" y="4425950"/>
          <p14:tracePt t="26951" x="3575050" y="4419600"/>
          <p14:tracePt t="26968" x="3606800" y="4413250"/>
          <p14:tracePt t="26985" x="3644900" y="4406900"/>
          <p14:tracePt t="27001" x="3702050" y="4387850"/>
          <p14:tracePt t="27018" x="3733800" y="4381500"/>
          <p14:tracePt t="27034" x="3765550" y="4375150"/>
          <p14:tracePt t="27038" x="3778250" y="4368800"/>
          <p14:tracePt t="27051" x="3784600" y="4368800"/>
          <p14:tracePt t="27068" x="3790950" y="4368800"/>
          <p14:tracePt t="27288" x="3778250" y="4368800"/>
          <p14:tracePt t="27294" x="3771900" y="4368800"/>
          <p14:tracePt t="27301" x="3765550" y="4368800"/>
          <p14:tracePt t="27318" x="3759200" y="4368800"/>
          <p14:tracePt t="27419" x="3759200" y="4362450"/>
          <p14:tracePt t="27432" x="3759200" y="4356100"/>
          <p14:tracePt t="27440" x="3765550" y="4349750"/>
          <p14:tracePt t="27451" x="3778250" y="4343400"/>
          <p14:tracePt t="27468" x="3810000" y="4330700"/>
          <p14:tracePt t="27485" x="3835400" y="4318000"/>
          <p14:tracePt t="27501" x="3867150" y="4305300"/>
          <p14:tracePt t="27518" x="3911600" y="4286250"/>
          <p14:tracePt t="27535" x="3937000" y="4273550"/>
          <p14:tracePt t="27539" x="3962400" y="4273550"/>
          <p14:tracePt t="27551" x="4000500" y="4260850"/>
          <p14:tracePt t="27568" x="4064000" y="4254500"/>
          <p14:tracePt t="27585" x="4121150" y="4248150"/>
          <p14:tracePt t="27601" x="4210050" y="4235450"/>
          <p14:tracePt t="27618" x="4241800" y="4222750"/>
          <p14:tracePt t="27635" x="4267200" y="4216400"/>
          <p14:tracePt t="27651" x="4279900" y="4210050"/>
          <p14:tracePt t="27668" x="4292600" y="4191000"/>
          <p14:tracePt t="27685" x="4318000" y="4127500"/>
          <p14:tracePt t="27702" x="4324350" y="4083050"/>
          <p14:tracePt t="27718" x="4349750" y="4013200"/>
          <p14:tracePt t="27735" x="4368800" y="3981450"/>
          <p14:tracePt t="27752" x="4387850" y="3937000"/>
          <p14:tracePt t="27768" x="4413250" y="3873500"/>
          <p14:tracePt t="27785" x="4438650" y="3835400"/>
          <p14:tracePt t="27801" x="4502150" y="3778250"/>
          <p14:tracePt t="27818" x="4565650" y="3746500"/>
          <p14:tracePt t="27835" x="4635500" y="3727450"/>
          <p14:tracePt t="27852" x="4768850" y="3721100"/>
          <p14:tracePt t="27868" x="4838700" y="3727450"/>
          <p14:tracePt t="27885" x="4946650" y="3784600"/>
          <p14:tracePt t="27902" x="5016500" y="3854450"/>
          <p14:tracePt t="27918" x="5143500" y="3981450"/>
          <p14:tracePt t="27935" x="5226050" y="4032250"/>
          <p14:tracePt t="27952" x="5283200" y="4083050"/>
          <p14:tracePt t="27968" x="5372100" y="4146550"/>
          <p14:tracePt t="27985" x="5410200" y="4184650"/>
          <p14:tracePt t="28002" x="5448300" y="4216400"/>
          <p14:tracePt t="28018" x="5473700" y="4229100"/>
          <p14:tracePt t="28035" x="5480050" y="4229100"/>
          <p14:tracePt t="28708" x="5480050" y="4235450"/>
          <p14:tracePt t="28715" x="5473700" y="4241800"/>
          <p14:tracePt t="28732" x="5461000" y="4248150"/>
          <p14:tracePt t="28737" x="5441950" y="4260850"/>
          <p14:tracePt t="28752" x="5365750" y="4292600"/>
          <p14:tracePt t="28768" x="5264150" y="4330700"/>
          <p14:tracePt t="28785" x="4991100" y="4400550"/>
          <p14:tracePt t="28802" x="4775200" y="4445000"/>
          <p14:tracePt t="28851" x="4051300" y="4584700"/>
          <p14:tracePt t="28902" x="3740150" y="4603750"/>
          <p14:tracePt t="28951" x="3632200" y="4578350"/>
          <p14:tracePt t="28968" x="3625850" y="4578350"/>
          <p14:tracePt t="28985" x="3613150" y="4572000"/>
          <p14:tracePt t="29001" x="3594100" y="4559300"/>
          <p14:tracePt t="29018" x="3581400" y="4552950"/>
          <p14:tracePt t="29035" x="3562350" y="4533900"/>
          <p14:tracePt t="29051" x="3543300" y="4508500"/>
          <p14:tracePt t="29068" x="3530600" y="4483100"/>
          <p14:tracePt t="29085" x="3517900" y="4438650"/>
          <p14:tracePt t="29101" x="3498850" y="4406900"/>
          <p14:tracePt t="29118" x="3473450" y="4368800"/>
          <p14:tracePt t="29135" x="3454400" y="4343400"/>
          <p14:tracePt t="29151" x="3429000" y="4324350"/>
          <p14:tracePt t="29168" x="3371850" y="4292600"/>
          <p14:tracePt t="29185" x="3321050" y="4279900"/>
          <p14:tracePt t="29201" x="3219450" y="4267200"/>
          <p14:tracePt t="29218" x="3162300" y="4267200"/>
          <p14:tracePt t="29235" x="3111500" y="4279900"/>
          <p14:tracePt t="29251" x="3054350" y="4305300"/>
          <p14:tracePt t="29268" x="3022600" y="4311650"/>
          <p14:tracePt t="29285" x="3003550" y="4324350"/>
          <p14:tracePt t="29301" x="2997200" y="4324350"/>
          <p14:tracePt t="29383" x="3003550" y="4324350"/>
          <p14:tracePt t="29390" x="3016250" y="4324350"/>
          <p14:tracePt t="29397" x="3028950" y="4324350"/>
          <p14:tracePt t="29418" x="3092450" y="4311650"/>
          <p14:tracePt t="29435" x="3181350" y="4298950"/>
          <p14:tracePt t="29452" x="3263900" y="4286250"/>
          <p14:tracePt t="29468" x="3371850" y="4286250"/>
          <p14:tracePt t="29485" x="3416300" y="4298950"/>
          <p14:tracePt t="29501" x="3467100" y="4311650"/>
          <p14:tracePt t="29518" x="3479800" y="4311650"/>
          <p14:tracePt t="29535" x="3492500" y="4311650"/>
          <p14:tracePt t="29539" x="3498850" y="4311650"/>
          <p14:tracePt t="29564" x="3505200" y="4311650"/>
          <p14:tracePt t="29585" x="3511550" y="4311650"/>
          <p14:tracePt t="29647" x="3511550" y="4298950"/>
          <p14:tracePt t="29656" x="3524250" y="4286250"/>
          <p14:tracePt t="29661" x="3530600" y="4260850"/>
          <p14:tracePt t="29668" x="3543300" y="4241800"/>
          <p14:tracePt t="29685" x="3575050" y="4197350"/>
          <p14:tracePt t="29702" x="3594100" y="4159250"/>
          <p14:tracePt t="29718" x="3619500" y="4121150"/>
          <p14:tracePt t="29735" x="3638550" y="4102100"/>
          <p14:tracePt t="29751" x="3676650" y="4064000"/>
          <p14:tracePt t="29768" x="3708400" y="4044950"/>
          <p14:tracePt t="29785" x="3733800" y="4019550"/>
          <p14:tracePt t="29801" x="3797300" y="3975100"/>
          <p14:tracePt t="29818" x="3835400" y="3949700"/>
          <p14:tracePt t="29835" x="3905250" y="3898900"/>
          <p14:tracePt t="29851" x="3981450" y="3860800"/>
          <p14:tracePt t="29868" x="4051300" y="3829050"/>
          <p14:tracePt t="29885" x="4159250" y="3797300"/>
          <p14:tracePt t="29901" x="4216400" y="3784600"/>
          <p14:tracePt t="29918" x="4273550" y="3778250"/>
          <p14:tracePt t="29935" x="4330700" y="3778250"/>
          <p14:tracePt t="30002" x="4819650" y="3943350"/>
          <p14:tracePt t="30007" x="4870450" y="3981450"/>
          <p14:tracePt t="30018" x="4914900" y="4013200"/>
          <p14:tracePt t="30035" x="4940300" y="4044950"/>
          <p14:tracePt t="30052" x="4972050" y="4076700"/>
          <p14:tracePt t="30068" x="5022850" y="4152900"/>
          <p14:tracePt t="30085" x="5067300" y="4191000"/>
          <p14:tracePt t="30102" x="5111750" y="4241800"/>
          <p14:tracePt t="30118" x="5207000" y="4330700"/>
          <p14:tracePt t="30135" x="5283200" y="4394200"/>
          <p14:tracePt t="30152" x="5384800" y="4457700"/>
          <p14:tracePt t="30168" x="5441950" y="4476750"/>
          <p14:tracePt t="30185" x="5480050" y="4483100"/>
          <p14:tracePt t="30202" x="5524500" y="4483100"/>
          <p14:tracePt t="30218" x="5543550" y="4483100"/>
          <p14:tracePt t="30235" x="5562600" y="4483100"/>
          <p14:tracePt t="30252" x="5568950" y="4483100"/>
          <p14:tracePt t="30285" x="5575300" y="4483100"/>
          <p14:tracePt t="30547" x="5549900" y="4483100"/>
          <p14:tracePt t="30555" x="5486400" y="4495800"/>
          <p14:tracePt t="30565" x="5410200" y="4502150"/>
          <p14:tracePt t="30569" x="5346700" y="4508500"/>
          <p14:tracePt t="30585" x="5175250" y="4508500"/>
          <p14:tracePt t="30602" x="4997450" y="4508500"/>
          <p14:tracePt t="30652" x="4292600" y="4489450"/>
          <p14:tracePt t="30702" x="3822700" y="4438650"/>
          <p14:tracePt t="30752" x="3759200" y="4400550"/>
          <p14:tracePt t="30768" x="3752850" y="4400550"/>
          <p14:tracePt t="30860" x="3752850" y="4394200"/>
          <p14:tracePt t="30868" x="3746500" y="4394200"/>
          <p14:tracePt t="30875" x="3740150" y="4394200"/>
          <p14:tracePt t="30885" x="3733800" y="4387850"/>
          <p14:tracePt t="30902" x="3702050" y="4381500"/>
          <p14:tracePt t="30918" x="3625850" y="4337050"/>
          <p14:tracePt t="30935" x="3549650" y="4292600"/>
          <p14:tracePt t="30952" x="3448050" y="4216400"/>
          <p14:tracePt t="30968" x="3390900" y="4152900"/>
          <p14:tracePt t="30985" x="3346450" y="4102100"/>
          <p14:tracePt t="31001" x="3295650" y="4032250"/>
          <p14:tracePt t="31018" x="3276600" y="4013200"/>
          <p14:tracePt t="31035" x="3263900" y="3994150"/>
          <p14:tracePt t="31052" x="3263900" y="3987800"/>
          <p14:tracePt t="31069" x="3257550" y="3987800"/>
          <p14:tracePt t="31085" x="3251200" y="3981450"/>
          <p14:tracePt t="31118" x="3251200" y="3987800"/>
          <p14:tracePt t="31135" x="3251200" y="3994150"/>
          <p14:tracePt t="31152" x="3257550" y="4006850"/>
          <p14:tracePt t="31168" x="3263900" y="4019550"/>
          <p14:tracePt t="31185" x="3263900" y="4025900"/>
          <p14:tracePt t="31202" x="3270250" y="4038600"/>
          <p14:tracePt t="31218" x="3270250" y="4051300"/>
          <p14:tracePt t="31235" x="3276600" y="4064000"/>
          <p14:tracePt t="31252" x="3282950" y="4089400"/>
          <p14:tracePt t="31268" x="3295650" y="4102100"/>
          <p14:tracePt t="31285" x="3302000" y="4121150"/>
          <p14:tracePt t="31302" x="3321050" y="4152900"/>
          <p14:tracePt t="31318" x="3346450" y="4171950"/>
          <p14:tracePt t="31335" x="3371850" y="4241800"/>
          <p14:tracePt t="31351" x="3390900" y="4286250"/>
          <p14:tracePt t="31368" x="3409950" y="4318000"/>
          <p14:tracePt t="31385" x="3416300" y="4318000"/>
          <p14:tracePt t="31401" x="3416300" y="4330700"/>
          <p14:tracePt t="31739" x="3416300" y="4318000"/>
          <p14:tracePt t="31744" x="3416300" y="4298950"/>
          <p14:tracePt t="31752" x="3422650" y="4273550"/>
          <p14:tracePt t="31768" x="3422650" y="4235450"/>
          <p14:tracePt t="31785" x="3422650" y="4191000"/>
          <p14:tracePt t="31835" x="3460750" y="3930650"/>
          <p14:tracePt t="31885" x="3505200" y="3752850"/>
          <p14:tracePt t="31935" x="3543300" y="3638550"/>
          <p14:tracePt t="31952" x="3556000" y="3606800"/>
          <p14:tracePt t="31968" x="3568700" y="3575050"/>
          <p14:tracePt t="31985" x="3575050" y="3562350"/>
          <p14:tracePt t="32002" x="3575050" y="3556000"/>
          <p14:tracePt t="32280" x="3575050" y="3568700"/>
          <p14:tracePt t="32287" x="3556000" y="3606800"/>
          <p14:tracePt t="32296" x="3543300" y="3644900"/>
          <p14:tracePt t="32302" x="3530600" y="3689350"/>
          <p14:tracePt t="32319" x="3498850" y="3790950"/>
          <p14:tracePt t="32336" x="3454400" y="3930650"/>
          <p14:tracePt t="32385" x="3340100" y="4476750"/>
          <p14:tracePt t="32435" x="3321050" y="4667250"/>
          <p14:tracePt t="32485" x="3321050" y="4679950"/>
          <p14:tracePt t="32524" x="3314700" y="4679950"/>
          <p14:tracePt t="32552" x="3314700" y="4667250"/>
          <p14:tracePt t="32558" x="3314700" y="4660900"/>
          <p14:tracePt t="32568" x="3314700" y="4648200"/>
          <p14:tracePt t="32585" x="3321050" y="4616450"/>
          <p14:tracePt t="32602" x="3340100" y="4521200"/>
          <p14:tracePt t="32618" x="3352800" y="4464050"/>
          <p14:tracePt t="32635" x="3371850" y="4387850"/>
          <p14:tracePt t="32652" x="3384550" y="4349750"/>
          <p14:tracePt t="32668" x="3403600" y="4298950"/>
          <p14:tracePt t="32685" x="3448050" y="4159250"/>
          <p14:tracePt t="32702" x="3467100" y="4051300"/>
          <p14:tracePt t="32718" x="3486150" y="3975100"/>
          <p14:tracePt t="32735" x="3517900" y="3867150"/>
          <p14:tracePt t="32752" x="3543300" y="3803650"/>
          <p14:tracePt t="32768" x="3562350" y="3714750"/>
          <p14:tracePt t="32785" x="3568700" y="3676650"/>
          <p14:tracePt t="32802" x="3581400" y="3644900"/>
          <p14:tracePt t="32818" x="3581400" y="3613150"/>
          <p14:tracePt t="32835" x="3581400" y="3594100"/>
          <p14:tracePt t="32852" x="3587750" y="3575050"/>
          <p14:tracePt t="32885" x="3594100" y="3568700"/>
          <p14:tracePt t="32942" x="3600450" y="3562350"/>
          <p14:tracePt t="32949" x="3606800" y="3556000"/>
          <p14:tracePt t="32956" x="3613150" y="3556000"/>
          <p14:tracePt t="32969" x="3619500" y="3543300"/>
          <p14:tracePt t="32985" x="3644900" y="3524250"/>
          <p14:tracePt t="33002" x="3651250" y="3511550"/>
          <p14:tracePt t="33018" x="3663950" y="3498850"/>
          <p14:tracePt t="33052" x="3683000" y="3486150"/>
          <p14:tracePt t="33068" x="3702050" y="3473450"/>
          <p14:tracePt t="33085" x="3708400" y="3467100"/>
          <p14:tracePt t="33102" x="3727450" y="3467100"/>
          <p14:tracePt t="33119" x="3740150" y="3467100"/>
          <p14:tracePt t="33135" x="3746500" y="3467100"/>
          <p14:tracePt t="33152" x="3765550" y="3473450"/>
          <p14:tracePt t="33168" x="3790950" y="3486150"/>
          <p14:tracePt t="33185" x="3816350" y="3517900"/>
          <p14:tracePt t="33202" x="3835400" y="3543300"/>
          <p14:tracePt t="33218" x="3867150" y="3581400"/>
          <p14:tracePt t="33235" x="3892550" y="3638550"/>
          <p14:tracePt t="33252" x="3905250" y="3689350"/>
          <p14:tracePt t="33268" x="3917950" y="3727450"/>
          <p14:tracePt t="33285" x="3924300" y="3803650"/>
          <p14:tracePt t="33302" x="3943350" y="3841750"/>
          <p14:tracePt t="33318" x="3968750" y="3892550"/>
          <p14:tracePt t="33335" x="3975100" y="3917950"/>
          <p14:tracePt t="33352" x="3981450" y="3943350"/>
          <p14:tracePt t="33369" x="3987800" y="3975100"/>
          <p14:tracePt t="33385" x="4000500" y="3994150"/>
          <p14:tracePt t="33402" x="4000500" y="4013200"/>
          <p14:tracePt t="33418" x="4006850" y="4025900"/>
          <p14:tracePt t="33452" x="4006850" y="4032250"/>
          <p14:tracePt t="33485" x="4013200" y="4038600"/>
          <p14:tracePt t="33499" x="4013200" y="4044950"/>
          <p14:tracePt t="33507" x="4019550" y="4044950"/>
          <p14:tracePt t="33519" x="4019550" y="4057650"/>
          <p14:tracePt t="33535" x="4025900" y="4089400"/>
          <p14:tracePt t="33552" x="4038600" y="4108450"/>
          <p14:tracePt t="33568" x="4044950" y="4140200"/>
          <p14:tracePt t="33585" x="4051300" y="4152900"/>
          <p14:tracePt t="33602" x="4051300" y="4159250"/>
          <p14:tracePt t="33618" x="4051300" y="4165600"/>
          <p14:tracePt t="33635" x="4051300" y="4171950"/>
          <p14:tracePt t="33735" x="4044950" y="4171950"/>
          <p14:tracePt t="33742" x="4038600" y="4171950"/>
          <p14:tracePt t="33757" x="4025900" y="4165600"/>
          <p14:tracePt t="33768" x="4019550" y="4159250"/>
          <p14:tracePt t="33785" x="3987800" y="4146550"/>
          <p14:tracePt t="33802" x="3975100" y="4133850"/>
          <p14:tracePt t="33818" x="3962400" y="4127500"/>
          <p14:tracePt t="33835" x="3949700" y="4114800"/>
          <p14:tracePt t="33852" x="3943350" y="4108450"/>
          <p14:tracePt t="33869" x="3943350" y="4102100"/>
          <p14:tracePt t="33885" x="3943350" y="4095750"/>
          <p14:tracePt t="33902" x="3943350" y="4070350"/>
          <p14:tracePt t="33919" x="3968750" y="4019550"/>
          <p14:tracePt t="33935" x="3987800" y="3994150"/>
          <p14:tracePt t="33952" x="4006850" y="3956050"/>
          <p14:tracePt t="33968" x="4019550" y="3937000"/>
          <p14:tracePt t="33985" x="4025900" y="3924300"/>
          <p14:tracePt t="34002" x="4032250" y="3898900"/>
          <p14:tracePt t="34018" x="4032250" y="3879850"/>
          <p14:tracePt t="34035" x="4006850" y="3822700"/>
          <p14:tracePt t="34052" x="3981450" y="3771900"/>
          <p14:tracePt t="34068" x="3924300" y="3670300"/>
          <p14:tracePt t="34085" x="3886200" y="3587750"/>
          <p14:tracePt t="34102" x="3841750" y="3505200"/>
          <p14:tracePt t="34118" x="3797300" y="3454400"/>
          <p14:tracePt t="34135" x="3778250" y="3422650"/>
          <p14:tracePt t="34152" x="3759200" y="3403600"/>
          <p14:tracePt t="34169" x="3733800" y="3378200"/>
          <p14:tracePt t="34185" x="3721100" y="3371850"/>
          <p14:tracePt t="34202" x="3702050" y="3365500"/>
          <p14:tracePt t="34219" x="3689350" y="3371850"/>
          <p14:tracePt t="34235" x="3676650" y="3384550"/>
          <p14:tracePt t="34252" x="3638550" y="3435350"/>
          <p14:tracePt t="34268" x="3606800" y="3498850"/>
          <p14:tracePt t="34285" x="3556000" y="3632200"/>
          <p14:tracePt t="34302" x="3524250" y="3721100"/>
          <p14:tracePt t="34318" x="3505200" y="3829050"/>
          <p14:tracePt t="34335" x="3498850" y="3949700"/>
          <p14:tracePt t="34352" x="3505200" y="4032250"/>
          <p14:tracePt t="34368" x="3536950" y="4127500"/>
          <p14:tracePt t="34385" x="3543300" y="4159250"/>
          <p14:tracePt t="34402" x="3556000" y="4191000"/>
          <p14:tracePt t="34418" x="3562350" y="4197350"/>
          <p14:tracePt t="34435" x="3562350" y="4203700"/>
          <p14:tracePt t="34508" x="3562350" y="4197350"/>
          <p14:tracePt t="34522" x="3562350" y="4191000"/>
          <p14:tracePt t="34529" x="3562350" y="4171950"/>
          <p14:tracePt t="34535" x="3556000" y="4146550"/>
          <p14:tracePt t="34552" x="3549650" y="4083050"/>
          <p14:tracePt t="34568" x="3543300" y="3994150"/>
          <p14:tracePt t="34585" x="3543300" y="3835400"/>
          <p14:tracePt t="34602" x="3543300" y="3727450"/>
          <p14:tracePt t="34618" x="3568700" y="3606800"/>
          <p14:tracePt t="34635" x="3600450" y="3479800"/>
          <p14:tracePt t="34652" x="3619500" y="3429000"/>
          <p14:tracePt t="34668" x="3644900" y="3384550"/>
          <p14:tracePt t="34685" x="3663950" y="3352800"/>
          <p14:tracePt t="34702" x="3676650" y="3340100"/>
          <p14:tracePt t="34718" x="3695700" y="3333750"/>
          <p14:tracePt t="34735" x="3714750" y="3333750"/>
          <p14:tracePt t="34752" x="3752850" y="3352800"/>
          <p14:tracePt t="34768" x="3771900" y="3384550"/>
          <p14:tracePt t="34785" x="3803650" y="3435350"/>
          <p14:tracePt t="34802" x="3841750" y="3556000"/>
          <p14:tracePt t="34818" x="3867150" y="3663950"/>
          <p14:tracePt t="34835" x="3886200" y="3829050"/>
          <p14:tracePt t="34852" x="3905250" y="3917950"/>
          <p14:tracePt t="34868" x="3937000" y="4000500"/>
          <p14:tracePt t="34885" x="3987800" y="4095750"/>
          <p14:tracePt t="34902" x="4013200" y="4159250"/>
          <p14:tracePt t="34918" x="4038600" y="4229100"/>
          <p14:tracePt t="34935" x="4051300" y="4254500"/>
          <p14:tracePt t="34952" x="4057650" y="4273550"/>
          <p14:tracePt t="34968" x="4057650" y="4279900"/>
          <p14:tracePt t="34985" x="4057650" y="4286250"/>
          <p14:tracePt t="35039" x="4051300" y="4279900"/>
          <p14:tracePt t="35044" x="4038600" y="4273550"/>
          <p14:tracePt t="35052" x="4025900" y="4254500"/>
          <p14:tracePt t="35069" x="3962400" y="4197350"/>
          <p14:tracePt t="35085" x="3860800" y="4089400"/>
          <p14:tracePt t="35102" x="3790950" y="4000500"/>
          <p14:tracePt t="35119" x="3708400" y="3930650"/>
          <p14:tracePt t="35135" x="3606800" y="3841750"/>
          <p14:tracePt t="35152" x="3536950" y="3790950"/>
          <p14:tracePt t="35168" x="3467100" y="3752850"/>
          <p14:tracePt t="35185" x="3352800" y="3740150"/>
          <p14:tracePt t="35203" x="3263900" y="3797300"/>
          <p14:tracePt t="35219" x="3200400" y="3873500"/>
          <p14:tracePt t="35235" x="3155950" y="3962400"/>
          <p14:tracePt t="35252" x="3105150" y="4108450"/>
          <p14:tracePt t="35269" x="3079750" y="4292600"/>
          <p14:tracePt t="35285" x="3073400" y="4381500"/>
          <p14:tracePt t="35302" x="3073400" y="4457700"/>
          <p14:tracePt t="35318" x="3079750" y="4483100"/>
          <p14:tracePt t="35352" x="3079750" y="4489450"/>
          <p14:tracePt t="35373" x="3086100" y="4483100"/>
          <p14:tracePt t="35385" x="3098800" y="4451350"/>
          <p14:tracePt t="35402" x="3124200" y="4375150"/>
          <p14:tracePt t="35419" x="3175000" y="4260850"/>
          <p14:tracePt t="35435" x="3270250" y="4019550"/>
          <p14:tracePt t="35452" x="3327400" y="3873500"/>
          <p14:tracePt t="35468" x="3416300" y="3721100"/>
          <p14:tracePt t="35485" x="3454400" y="3644900"/>
          <p14:tracePt t="35502" x="3486150" y="3600450"/>
          <p14:tracePt t="35518" x="3543300" y="3562350"/>
          <p14:tracePt t="35535" x="3594100" y="3549650"/>
          <p14:tracePt t="35539" x="3619500" y="3543300"/>
          <p14:tracePt t="35552" x="3689350" y="3549650"/>
          <p14:tracePt t="35568" x="3771900" y="3587750"/>
          <p14:tracePt t="35585" x="3867150" y="3657600"/>
          <p14:tracePt t="35602" x="4019550" y="3816350"/>
          <p14:tracePt t="35618" x="4114800" y="3949700"/>
          <p14:tracePt t="35635" x="4229100" y="4235450"/>
          <p14:tracePt t="35652" x="4298950" y="4445000"/>
          <p14:tracePt t="35668" x="4368800" y="4635500"/>
          <p14:tracePt t="35685" x="4483100" y="4902200"/>
          <p14:tracePt t="35702" x="4552950" y="5029200"/>
          <p14:tracePt t="35718" x="4603750" y="5143500"/>
          <p14:tracePt t="35735" x="4622800" y="5181600"/>
          <p14:tracePt t="35752" x="4629150" y="5200650"/>
          <p14:tracePt t="35768" x="4635500" y="5213350"/>
          <p14:tracePt t="35785" x="4641850" y="5213350"/>
        </p14:tracePtLst>
      </p14:laserTraceLst>
    </p:ext>
  </p:extLs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0418" name="Picture 2" descr="https://miro.medium.com/max/3683/1*XcXT9eNuHRQMOUEf_gAB9A.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1960" y="1752600"/>
            <a:ext cx="8153400" cy="4591812"/>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906075280"/>
      </p:ext>
    </p:extLst>
  </p:cSld>
  <p:clrMapOvr>
    <a:masterClrMapping/>
  </p:clrMapOvr>
  <mc:AlternateContent xmlns:mc="http://schemas.openxmlformats.org/markup-compatibility/2006">
    <mc:Choice xmlns:p14="http://schemas.microsoft.com/office/powerpoint/2010/main" Requires="p14">
      <p:transition spd="slow" p14:dur="2000" advTm="30967"/>
    </mc:Choice>
    <mc:Fallback>
      <p:transition spd="slow" advTm="309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2610" x="4648200" y="5175250"/>
          <p14:tracePt t="2617" x="4692650" y="5130800"/>
          <p14:tracePt t="2628" x="4743450" y="5067300"/>
          <p14:tracePt t="2645" x="4933950" y="4889500"/>
          <p14:tracePt t="2662" x="5067300" y="4787900"/>
          <p14:tracePt t="2678" x="5245100" y="4724400"/>
          <p14:tracePt t="2695" x="5511800" y="4679950"/>
          <p14:tracePt t="2711" x="5689600" y="4673600"/>
          <p14:tracePt t="2762" x="6407150" y="4883150"/>
          <p14:tracePt t="2811" x="6769100" y="5181600"/>
          <p14:tracePt t="2861" x="6788150" y="5200650"/>
          <p14:tracePt t="2895" x="6756400" y="5200650"/>
          <p14:tracePt t="2911" x="6711950" y="5200650"/>
          <p14:tracePt t="2916" x="6654800" y="5200650"/>
          <p14:tracePt t="2928" x="6591300" y="5194300"/>
          <p14:tracePt t="2945" x="6394450" y="5168900"/>
          <p14:tracePt t="2962" x="6242050" y="5137150"/>
          <p14:tracePt t="2978" x="5975350" y="5092700"/>
          <p14:tracePt t="2995" x="5816600" y="5067300"/>
          <p14:tracePt t="3012" x="5651500" y="5054600"/>
          <p14:tracePt t="3028" x="5441950" y="5035550"/>
          <p14:tracePt t="3045" x="5334000" y="5035550"/>
          <p14:tracePt t="3061" x="5245100" y="5048250"/>
          <p14:tracePt t="3078" x="5219700" y="5060950"/>
          <p14:tracePt t="3095" x="5207000" y="5067300"/>
          <p14:tracePt t="3129" x="5207000" y="5080000"/>
          <p14:tracePt t="3145" x="5226050" y="5105400"/>
          <p14:tracePt t="3162" x="5245100" y="5105400"/>
          <p14:tracePt t="3178" x="5289550" y="5111750"/>
          <p14:tracePt t="3195" x="5397500" y="5111750"/>
          <p14:tracePt t="3211" x="5492750" y="5105400"/>
          <p14:tracePt t="3228" x="5651500" y="5073650"/>
          <p14:tracePt t="3245" x="5759450" y="5041900"/>
          <p14:tracePt t="3261" x="5899150" y="5029200"/>
          <p14:tracePt t="3278" x="6165850" y="5016500"/>
          <p14:tracePt t="3295" x="6324600" y="5035550"/>
          <p14:tracePt t="3311" x="6496050" y="5060950"/>
          <p14:tracePt t="3328" x="6686550" y="5137150"/>
          <p14:tracePt t="3345" x="6788150" y="5175250"/>
          <p14:tracePt t="3361" x="6883400" y="5257800"/>
          <p14:tracePt t="3378" x="6915150" y="5295900"/>
          <p14:tracePt t="3395" x="6946900" y="5327650"/>
          <p14:tracePt t="3411" x="6946900" y="5334000"/>
          <p14:tracePt t="3465" x="6946900" y="5340350"/>
          <p14:tracePt t="3472" x="6940550" y="5340350"/>
          <p14:tracePt t="3482" x="6934200" y="5340350"/>
          <p14:tracePt t="3495" x="6915150" y="5340350"/>
          <p14:tracePt t="3511" x="6851650" y="5327650"/>
          <p14:tracePt t="3528" x="6819900" y="5321300"/>
          <p14:tracePt t="4019" x="6775450" y="5308600"/>
          <p14:tracePt t="4026" x="6737350" y="5283200"/>
          <p14:tracePt t="4036" x="6692900" y="5264150"/>
          <p14:tracePt t="4045" x="6654800" y="5238750"/>
          <p14:tracePt t="4062" x="6489700" y="5130800"/>
          <p14:tracePt t="4079" x="6394450" y="5067300"/>
          <p14:tracePt t="4095" x="6280150" y="5003800"/>
          <p14:tracePt t="4145" x="5778500" y="4845050"/>
          <p14:tracePt t="4195" x="5435600" y="4762500"/>
          <p14:tracePt t="4245" x="5130800" y="4749800"/>
          <p14:tracePt t="4263" x="5048250" y="4743450"/>
          <p14:tracePt t="4278" x="5010150" y="4743450"/>
          <p14:tracePt t="4295" x="4984750" y="4737100"/>
          <p14:tracePt t="4312" x="4953000" y="4737100"/>
          <p14:tracePt t="5133" x="4933950" y="4724400"/>
          <p14:tracePt t="5140" x="4908550" y="4711700"/>
          <p14:tracePt t="5148" x="4883150" y="4692650"/>
          <p14:tracePt t="5162" x="4845050" y="4679950"/>
          <p14:tracePt t="5180" x="4781550" y="4635500"/>
          <p14:tracePt t="5196" x="4743450" y="4603750"/>
          <p14:tracePt t="5213" x="4686300" y="4546600"/>
          <p14:tracePt t="5261" x="4603750" y="4406900"/>
          <p14:tracePt t="5311" x="4603750" y="4267200"/>
          <p14:tracePt t="5362" x="4737100" y="3987800"/>
          <p14:tracePt t="5378" x="4832350" y="3873500"/>
          <p14:tracePt t="5395" x="4927600" y="3810000"/>
          <p14:tracePt t="5411" x="5060950" y="3727450"/>
          <p14:tracePt t="5429" x="5149850" y="3689350"/>
          <p14:tracePt t="5445" x="5251450" y="3657600"/>
          <p14:tracePt t="5461" x="5429250" y="3632200"/>
          <p14:tracePt t="5478" x="5543550" y="3632200"/>
          <p14:tracePt t="5495" x="5670550" y="3670300"/>
          <p14:tracePt t="5512" x="5734050" y="3702050"/>
          <p14:tracePt t="5528" x="5765800" y="3714750"/>
          <p14:tracePt t="5545" x="5803900" y="3752850"/>
          <p14:tracePt t="5561" x="5822950" y="3778250"/>
          <p14:tracePt t="5578" x="5829300" y="3803650"/>
          <p14:tracePt t="5595" x="5835650" y="3810000"/>
          <p14:tracePt t="5611" x="5835650" y="3816350"/>
          <p14:tracePt t="6163" x="5810250" y="3816350"/>
          <p14:tracePt t="6169" x="5765800" y="3816350"/>
          <p14:tracePt t="6178" x="5734050" y="3816350"/>
          <p14:tracePt t="6195" x="5632450" y="3803650"/>
          <p14:tracePt t="6213" x="5530850" y="3784600"/>
          <p14:tracePt t="6229" x="5410200" y="3778250"/>
          <p14:tracePt t="6246" x="5334000" y="3746500"/>
          <p14:tracePt t="6295" x="4997450" y="3549650"/>
          <p14:tracePt t="6345" x="4832350" y="3371850"/>
          <p14:tracePt t="6395" x="4806950" y="3041650"/>
          <p14:tracePt t="6411" x="4819650" y="2952750"/>
          <p14:tracePt t="6416" x="4826000" y="2908300"/>
          <p14:tracePt t="6428" x="4851400" y="2825750"/>
          <p14:tracePt t="6445" x="4889500" y="2743200"/>
          <p14:tracePt t="6461" x="4965700" y="2622550"/>
          <p14:tracePt t="6478" x="5022850" y="2571750"/>
          <p14:tracePt t="6495" x="5099050" y="2520950"/>
          <p14:tracePt t="6512" x="5200650" y="2476500"/>
          <p14:tracePt t="6528" x="5264150" y="2457450"/>
          <p14:tracePt t="6545" x="5327650" y="2451100"/>
          <p14:tracePt t="6562" x="5378450" y="2457450"/>
          <p14:tracePt t="6578" x="5422900" y="2476500"/>
          <p14:tracePt t="6595" x="5480050" y="2508250"/>
          <p14:tracePt t="6611" x="5505450" y="2540000"/>
          <p14:tracePt t="6628" x="5511800" y="2559050"/>
          <p14:tracePt t="6645" x="5511800" y="2578100"/>
          <p14:tracePt t="6985" x="5473700" y="2590800"/>
          <p14:tracePt t="6992" x="5416550" y="2609850"/>
          <p14:tracePt t="7003" x="5359400" y="2622550"/>
          <p14:tracePt t="7012" x="5302250" y="2641600"/>
          <p14:tracePt t="7061" x="5010150" y="2660650"/>
          <p14:tracePt t="7112" x="4902200" y="2527300"/>
          <p14:tracePt t="7161" x="5105400" y="2101850"/>
          <p14:tracePt t="7178" x="5219700" y="1962150"/>
          <p14:tracePt t="7195" x="5416550" y="1790700"/>
          <p14:tracePt t="7212" x="5549900" y="1714500"/>
          <p14:tracePt t="7228" x="5715000" y="1663700"/>
          <p14:tracePt t="7245" x="5962650" y="1638300"/>
          <p14:tracePt t="7262" x="6121400" y="1657350"/>
          <p14:tracePt t="7278" x="6350000" y="1739900"/>
          <p14:tracePt t="7295" x="6470650" y="1809750"/>
          <p14:tracePt t="7312" x="6584950" y="1892300"/>
          <p14:tracePt t="7328" x="6711950" y="2057400"/>
          <p14:tracePt t="7345" x="6762750" y="2152650"/>
          <p14:tracePt t="7362" x="6826250" y="2273300"/>
          <p14:tracePt t="7378" x="6845300" y="2324100"/>
          <p14:tracePt t="7395" x="6858000" y="2355850"/>
          <p14:tracePt t="7411" x="6858000" y="2387600"/>
          <p14:tracePt t="7428" x="6858000" y="2393950"/>
          <p14:tracePt t="7445" x="6858000" y="2400300"/>
          <p14:tracePt t="7521" x="6851650" y="2400300"/>
          <p14:tracePt t="7529" x="6845300" y="2400300"/>
          <p14:tracePt t="7535" x="6838950" y="2400300"/>
          <p14:tracePt t="7545" x="6832600" y="2393950"/>
          <p14:tracePt t="7562" x="6813550" y="2381250"/>
          <p14:tracePt t="7578" x="6794500" y="2362200"/>
          <p14:tracePt t="7595" x="6769100" y="2349500"/>
          <p14:tracePt t="7612" x="6750050" y="2330450"/>
          <p14:tracePt t="7628" x="6692900" y="2292350"/>
          <p14:tracePt t="7645" x="6623050" y="2266950"/>
          <p14:tracePt t="7662" x="6426200" y="2216150"/>
          <p14:tracePt t="7678" x="6292850" y="2184400"/>
          <p14:tracePt t="7695" x="6070600" y="2165350"/>
          <p14:tracePt t="7712" x="5911850" y="2165350"/>
          <p14:tracePt t="7728" x="5759450" y="2165350"/>
          <p14:tracePt t="7745" x="5556250" y="2203450"/>
          <p14:tracePt t="7762" x="5403850" y="2235200"/>
          <p14:tracePt t="7778" x="5270500" y="2286000"/>
          <p14:tracePt t="7795" x="5118100" y="2362200"/>
          <p14:tracePt t="7812" x="5041900" y="2425700"/>
          <p14:tracePt t="7828" x="4978400" y="2508250"/>
          <p14:tracePt t="7845" x="4959350" y="2540000"/>
          <p14:tracePt t="7862" x="4953000" y="2565400"/>
          <p14:tracePt t="7878" x="4946650" y="2590800"/>
          <p14:tracePt t="7895" x="4940300" y="2603500"/>
          <p14:tracePt t="7912" x="4940300" y="2609850"/>
          <p14:tracePt t="8282" x="4940300" y="2616200"/>
          <p14:tracePt t="8287" x="4940300" y="2622550"/>
          <p14:tracePt t="8295" x="4940300" y="2628900"/>
          <p14:tracePt t="8312" x="4940300" y="2647950"/>
          <p14:tracePt t="8329" x="4940300" y="2660650"/>
          <p14:tracePt t="8346" x="4933950" y="2679700"/>
          <p14:tracePt t="8362" x="4933950" y="2692400"/>
          <p14:tracePt t="8412" x="4857750" y="2736850"/>
          <p14:tracePt t="8413" x="4832350" y="2749550"/>
          <p14:tracePt t="8462" x="4616450" y="2787650"/>
          <p14:tracePt t="8512" x="4305300" y="2762250"/>
          <p14:tracePt t="8528" x="4248150" y="2736850"/>
          <p14:tracePt t="8545" x="4203700" y="2724150"/>
          <p14:tracePt t="8562" x="4191000" y="2717800"/>
          <p14:tracePt t="8579" x="4191000" y="2711450"/>
          <p14:tracePt t="8617" x="4203700" y="2717800"/>
          <p14:tracePt t="8628" x="4248150" y="2743200"/>
          <p14:tracePt t="8645" x="4337050" y="2794000"/>
          <p14:tracePt t="8662" x="4476750" y="2889250"/>
          <p14:tracePt t="8678" x="4673600" y="3060700"/>
          <p14:tracePt t="8695" x="4826000" y="3206750"/>
          <p14:tracePt t="8712" x="5067300" y="3467100"/>
          <p14:tracePt t="8728" x="5187950" y="3625850"/>
          <p14:tracePt t="8745" x="5264150" y="3746500"/>
          <p14:tracePt t="8762" x="5314950" y="3829050"/>
          <p14:tracePt t="8778" x="5334000" y="3854450"/>
          <p14:tracePt t="8795" x="5334000" y="3860800"/>
          <p14:tracePt t="8872" x="5327650" y="3860800"/>
          <p14:tracePt t="8879" x="5321300" y="3854450"/>
          <p14:tracePt t="8886" x="5314950" y="3848100"/>
          <p14:tracePt t="8895" x="5302250" y="3835400"/>
          <p14:tracePt t="8912" x="5270500" y="3822700"/>
          <p14:tracePt t="8916" x="5257800" y="3810000"/>
          <p14:tracePt t="8928" x="5213350" y="3784600"/>
          <p14:tracePt t="8945" x="5175250" y="3759200"/>
          <p14:tracePt t="8962" x="5130800" y="3727450"/>
          <p14:tracePt t="8978" x="5060950" y="3695700"/>
          <p14:tracePt t="8995" x="5016500" y="3683000"/>
          <p14:tracePt t="9012" x="4940300" y="3663950"/>
          <p14:tracePt t="9028" x="4889500" y="3644900"/>
          <p14:tracePt t="9045" x="4845050" y="3638550"/>
          <p14:tracePt t="9062" x="4794250" y="3625850"/>
          <p14:tracePt t="9079" x="4762500" y="3625850"/>
          <p14:tracePt t="9095" x="4730750" y="3625850"/>
          <p14:tracePt t="9112" x="4724400" y="3625850"/>
          <p14:tracePt t="9129" x="4718050" y="3625850"/>
          <p14:tracePt t="9166" x="4711700" y="3619500"/>
          <p14:tracePt t="9234" x="4711700" y="3613150"/>
          <p14:tracePt t="9338" x="4711700" y="3606800"/>
          <p14:tracePt t="9373" x="4711700" y="3600450"/>
          <p14:tracePt t="9382" x="4711700" y="3587750"/>
          <p14:tracePt t="9394" x="4711700" y="3575050"/>
          <p14:tracePt t="9401" x="4711700" y="3562350"/>
          <p14:tracePt t="9412" x="4711700" y="3543300"/>
          <p14:tracePt t="9428" x="4711700" y="3498850"/>
          <p14:tracePt t="9445" x="4711700" y="3460750"/>
          <p14:tracePt t="9462" x="4705350" y="3448050"/>
          <p14:tracePt t="9478" x="4705350" y="3429000"/>
          <p14:tracePt t="9495" x="4705350" y="3422650"/>
          <p14:tracePt t="9583" x="4705350" y="3416300"/>
          <p14:tracePt t="9603" x="4705350" y="3409950"/>
          <p14:tracePt t="9610" x="4705350" y="3403600"/>
          <p14:tracePt t="9617" x="4711700" y="3397250"/>
          <p14:tracePt t="9628" x="4718050" y="3390900"/>
          <p14:tracePt t="9645" x="4743450" y="3371850"/>
          <p14:tracePt t="9662" x="4756150" y="3365500"/>
          <p14:tracePt t="9679" x="4768850" y="3359150"/>
          <p14:tracePt t="9695" x="4787900" y="3346450"/>
          <p14:tracePt t="9712" x="4794250" y="3346450"/>
          <p14:tracePt t="9728" x="4806950" y="3346450"/>
          <p14:tracePt t="9745" x="4806950" y="3340100"/>
          <p14:tracePt t="9763" x="4813300" y="3340100"/>
          <p14:tracePt t="9874" x="4813300" y="3333750"/>
          <p14:tracePt t="9895" x="4813300" y="3321050"/>
          <p14:tracePt t="9902" x="4813300" y="3314700"/>
          <p14:tracePt t="9912" x="4813300" y="3295650"/>
          <p14:tracePt t="9928" x="4838700" y="3232150"/>
          <p14:tracePt t="9945" x="4870450" y="3130550"/>
          <p14:tracePt t="9962" x="4927600" y="3022600"/>
          <p14:tracePt t="9978" x="5048250" y="2889250"/>
          <p14:tracePt t="9995" x="5137150" y="2806700"/>
          <p14:tracePt t="10012" x="5238750" y="2749550"/>
          <p14:tracePt t="10028" x="5422900" y="2679700"/>
          <p14:tracePt t="10045" x="5562600" y="2660650"/>
          <p14:tracePt t="10062" x="5797550" y="2679700"/>
          <p14:tracePt t="10078" x="5937250" y="2730500"/>
          <p14:tracePt t="10095" x="6064250" y="2787650"/>
          <p14:tracePt t="10112" x="6197600" y="2889250"/>
          <p14:tracePt t="10128" x="6254750" y="2940050"/>
          <p14:tracePt t="10145" x="6286500" y="2978150"/>
          <p14:tracePt t="10162" x="6292850" y="2984500"/>
          <p14:tracePt t="10208" x="6292850" y="2990850"/>
          <p14:tracePt t="10265" x="6286500" y="2997200"/>
          <p14:tracePt t="10278" x="6286500" y="3003550"/>
          <p14:tracePt t="10285" x="6273800" y="3003550"/>
          <p14:tracePt t="10295" x="6267450" y="3003550"/>
          <p14:tracePt t="10312" x="6254750" y="3009900"/>
          <p14:tracePt t="10328" x="6248400" y="3009900"/>
          <p14:tracePt t="10362" x="6242050" y="3009900"/>
          <p14:tracePt t="10384" x="6235700" y="3009900"/>
          <p14:tracePt t="10395" x="6229350" y="3003550"/>
          <p14:tracePt t="10412" x="6203950" y="2984500"/>
          <p14:tracePt t="10428" x="6172200" y="2959100"/>
          <p14:tracePt t="10445" x="6153150" y="2940050"/>
          <p14:tracePt t="10462" x="6146800" y="2933700"/>
          <p14:tracePt t="10478" x="6140450" y="2927350"/>
          <p14:tracePt t="10495" x="6134100" y="2927350"/>
          <p14:tracePt t="10557" x="6127750" y="2927350"/>
          <p14:tracePt t="10564" x="6121400" y="2933700"/>
          <p14:tracePt t="10571" x="6115050" y="2940050"/>
          <p14:tracePt t="10578" x="6108700" y="2940050"/>
          <p14:tracePt t="10595" x="6096000" y="2959100"/>
          <p14:tracePt t="10612" x="6083300" y="2997200"/>
          <p14:tracePt t="10629" x="6070600" y="3022600"/>
          <p14:tracePt t="10645" x="6057900" y="3060700"/>
          <p14:tracePt t="10662" x="6045200" y="3124200"/>
          <p14:tracePt t="10678" x="6045200" y="3181350"/>
          <p14:tracePt t="10695" x="6045200" y="3238500"/>
          <p14:tracePt t="10712" x="6051550" y="3314700"/>
          <p14:tracePt t="10728" x="6064250" y="3352800"/>
          <p14:tracePt t="10745" x="6076950" y="3403600"/>
          <p14:tracePt t="10762" x="6083300" y="3454400"/>
          <p14:tracePt t="10779" x="6083300" y="3498850"/>
          <p14:tracePt t="10795" x="6076950" y="3594100"/>
          <p14:tracePt t="10812" x="6064250" y="3638550"/>
          <p14:tracePt t="10828" x="6045200" y="3676650"/>
          <p14:tracePt t="10845" x="6038850" y="3689350"/>
          <p14:tracePt t="10862" x="6026150" y="3695700"/>
          <p14:tracePt t="10878" x="5975350" y="3714750"/>
          <p14:tracePt t="10895" x="5918200" y="3727450"/>
          <p14:tracePt t="10912" x="5803900" y="3740150"/>
          <p14:tracePt t="10929" x="5746750" y="3752850"/>
          <p14:tracePt t="10945" x="5689600" y="3759200"/>
          <p14:tracePt t="10962" x="5619750" y="3771900"/>
          <p14:tracePt t="10979" x="5581650" y="3778250"/>
          <p14:tracePt t="10996" x="5524500" y="3790950"/>
          <p14:tracePt t="11012" x="5480050" y="3803650"/>
          <p14:tracePt t="11029" x="5435600" y="3816350"/>
          <p14:tracePt t="11045" x="5391150" y="3835400"/>
          <p14:tracePt t="11062" x="5372100" y="3841750"/>
          <p14:tracePt t="11079" x="5353050" y="3854450"/>
          <p14:tracePt t="11095" x="5340350" y="3854450"/>
          <p14:tracePt t="11112" x="5334000" y="3860800"/>
          <p14:tracePt t="11128" x="5321300" y="3860800"/>
          <p14:tracePt t="11145" x="5308600" y="3860800"/>
          <p14:tracePt t="11198" x="5308600" y="3848100"/>
          <p14:tracePt t="11559" x="5283200" y="3848100"/>
          <p14:tracePt t="11569" x="5238750" y="3848100"/>
          <p14:tracePt t="11576" x="5207000" y="3848100"/>
          <p14:tracePt t="11581" x="5181600" y="3841750"/>
          <p14:tracePt t="11596" x="5124450" y="3841750"/>
          <p14:tracePt t="11645" x="5003800" y="3803650"/>
          <p14:tracePt t="11695" x="4921250" y="3695700"/>
          <p14:tracePt t="11745" x="4914900" y="3403600"/>
          <p14:tracePt t="11762" x="4972050" y="3257550"/>
          <p14:tracePt t="11779" x="5022850" y="3136900"/>
          <p14:tracePt t="11795" x="5137150" y="2952750"/>
          <p14:tracePt t="11812" x="5251450" y="2838450"/>
          <p14:tracePt t="11829" x="5384800" y="2730500"/>
          <p14:tracePt t="11845" x="5613400" y="2590800"/>
          <p14:tracePt t="11862" x="5778500" y="2508250"/>
          <p14:tracePt t="11879" x="5969000" y="2476500"/>
          <p14:tracePt t="11895" x="6235700" y="2463800"/>
          <p14:tracePt t="11912" x="6356350" y="2482850"/>
          <p14:tracePt t="11916" x="6432550" y="2501900"/>
          <p14:tracePt t="11929" x="6534150" y="2546350"/>
          <p14:tracePt t="11945" x="6591300" y="2584450"/>
          <p14:tracePt t="11962" x="6629400" y="2603500"/>
          <p14:tracePt t="11978" x="6642100" y="2628900"/>
          <p14:tracePt t="12012" x="6584950" y="2660650"/>
          <p14:tracePt t="12029" x="6496050" y="2686050"/>
          <p14:tracePt t="12045" x="6388100" y="2705100"/>
          <p14:tracePt t="12062" x="6184900" y="2781300"/>
          <p14:tracePt t="12079" x="6032500" y="2851150"/>
          <p14:tracePt t="12095" x="5816600" y="2997200"/>
          <p14:tracePt t="12112" x="5695950" y="3098800"/>
          <p14:tracePt t="12129" x="5600700" y="3181350"/>
          <p14:tracePt t="12145" x="5492750" y="3276600"/>
          <p14:tracePt t="12163" x="5467350" y="3340100"/>
          <p14:tracePt t="12179" x="5435600" y="3435350"/>
          <p14:tracePt t="12195" x="5422900" y="3505200"/>
          <p14:tracePt t="12212" x="5416550" y="3562350"/>
          <p14:tracePt t="12228" x="5410200" y="3651250"/>
          <p14:tracePt t="12245" x="5416550" y="3708400"/>
          <p14:tracePt t="12262" x="5454650" y="3822700"/>
          <p14:tracePt t="12279" x="5486400" y="3924300"/>
          <p14:tracePt t="12295" x="5511800" y="4038600"/>
          <p14:tracePt t="12312" x="5568950" y="4203700"/>
          <p14:tracePt t="12329" x="5588000" y="4292600"/>
          <p14:tracePt t="12345" x="5619750" y="4457700"/>
          <p14:tracePt t="12362" x="5626100" y="4559300"/>
          <p14:tracePt t="12379" x="5638800" y="4648200"/>
          <p14:tracePt t="12395" x="5638800" y="4724400"/>
          <p14:tracePt t="12412" x="5638800" y="4768850"/>
          <p14:tracePt t="12429" x="5638800" y="4787900"/>
          <p14:tracePt t="12445" x="5638800" y="4800600"/>
          <p14:tracePt t="12694" x="5619750" y="4845050"/>
          <p14:tracePt t="12701" x="5594350" y="4908550"/>
          <p14:tracePt t="12712" x="5562600" y="4965700"/>
          <p14:tracePt t="12729" x="5505450" y="5080000"/>
          <p14:tracePt t="12762" x="5321300" y="5486400"/>
          <p14:tracePt t="12779" x="5219700" y="5670550"/>
          <p14:tracePt t="12796" x="5175250" y="5784850"/>
          <p14:tracePt t="12845" x="5092700" y="6026150"/>
          <p14:tracePt t="12895" x="5086350" y="6057900"/>
          <p14:tracePt t="12980" x="5086350" y="6038850"/>
          <p14:tracePt t="12987" x="5086350" y="6013450"/>
          <p14:tracePt t="12996" x="5092700" y="5994400"/>
          <p14:tracePt t="13012" x="5111750" y="5911850"/>
          <p14:tracePt t="13029" x="5175250" y="5765800"/>
          <p14:tracePt t="13045" x="5219700" y="5689600"/>
          <p14:tracePt t="13062" x="5276850" y="5568950"/>
          <p14:tracePt t="13079" x="5308600" y="5486400"/>
          <p14:tracePt t="13095" x="5327650" y="5397500"/>
          <p14:tracePt t="13112" x="5365750" y="5270500"/>
          <p14:tracePt t="13129" x="5384800" y="5213350"/>
          <p14:tracePt t="13145" x="5410200" y="5137150"/>
          <p14:tracePt t="13162" x="5422900" y="5105400"/>
          <p14:tracePt t="13179" x="5435600" y="5092700"/>
          <p14:tracePt t="13195" x="5435600" y="5080000"/>
          <p14:tracePt t="13236" x="5448300" y="5086350"/>
          <p14:tracePt t="13251" x="5454650" y="5092700"/>
          <p14:tracePt t="13262" x="5461000" y="5105400"/>
          <p14:tracePt t="13278" x="5492750" y="5162550"/>
          <p14:tracePt t="13295" x="5524500" y="5245100"/>
          <p14:tracePt t="13312" x="5556250" y="5365750"/>
          <p14:tracePt t="13329" x="5588000" y="5575300"/>
          <p14:tracePt t="13345" x="5619750" y="5708650"/>
          <p14:tracePt t="13362" x="5670550" y="5873750"/>
          <p14:tracePt t="13379" x="5689600" y="5943600"/>
          <p14:tracePt t="13396" x="5695950" y="5981700"/>
          <p14:tracePt t="13412" x="5702300" y="6000750"/>
          <p14:tracePt t="13474" x="5702300" y="5994400"/>
          <p14:tracePt t="13480" x="5695950" y="5981700"/>
          <p14:tracePt t="13487" x="5689600" y="5962650"/>
          <p14:tracePt t="13495" x="5670550" y="5937250"/>
          <p14:tracePt t="13512" x="5638800" y="5873750"/>
          <p14:tracePt t="13529" x="5613400" y="5822950"/>
          <p14:tracePt t="13546" x="5581650" y="5734050"/>
          <p14:tracePt t="13562" x="5562600" y="5676900"/>
          <p14:tracePt t="13579" x="5549900" y="5600700"/>
          <p14:tracePt t="13596" x="5543550" y="5562600"/>
          <p14:tracePt t="13612" x="5537200" y="5524500"/>
          <p14:tracePt t="13629" x="5537200" y="5505450"/>
          <p14:tracePt t="13646" x="5537200" y="5499100"/>
          <p14:tracePt t="13696" x="5530850" y="5492750"/>
          <p14:tracePt t="13723" x="5530850" y="5499100"/>
          <p14:tracePt t="13732" x="5530850" y="5505450"/>
          <p14:tracePt t="13738" x="5537200" y="5518150"/>
          <p14:tracePt t="13745" x="5543550" y="5543550"/>
          <p14:tracePt t="13762" x="5556250" y="5613400"/>
          <p14:tracePt t="13779" x="5575300" y="5689600"/>
          <p14:tracePt t="13795" x="5581650" y="5803900"/>
          <p14:tracePt t="13812" x="5600700" y="5892800"/>
          <p14:tracePt t="13829" x="5619750" y="5981700"/>
          <p14:tracePt t="13846" x="5619750" y="6019800"/>
          <p14:tracePt t="13862" x="5619750" y="6026150"/>
          <p14:tracePt t="13879" x="5619750" y="6032500"/>
          <p14:tracePt t="13953" x="5613400" y="6026150"/>
          <p14:tracePt t="13960" x="5607050" y="6019800"/>
          <p14:tracePt t="13968" x="5600700" y="6013450"/>
          <p14:tracePt t="13979" x="5594350" y="6000750"/>
          <p14:tracePt t="13995" x="5537200" y="5949950"/>
          <p14:tracePt t="14012" x="5492750" y="5905500"/>
          <p14:tracePt t="14029" x="5454650" y="5880100"/>
          <p14:tracePt t="14046" x="5391150" y="5867400"/>
          <p14:tracePt t="14062" x="5321300" y="5854700"/>
          <p14:tracePt t="14079" x="5245100" y="5854700"/>
          <p14:tracePt t="14096" x="5137150" y="5854700"/>
          <p14:tracePt t="14112" x="5092700" y="5861050"/>
          <p14:tracePt t="14129" x="5029200" y="5873750"/>
          <p14:tracePt t="14146" x="5010150" y="5873750"/>
          <p14:tracePt t="14162" x="4991100" y="5880100"/>
          <p14:tracePt t="14179" x="4984750" y="5880100"/>
          <p14:tracePt t="14238" x="4984750" y="5867400"/>
          <p14:tracePt t="14245" x="4991100" y="5867400"/>
          <p14:tracePt t="14253" x="4997450" y="5854700"/>
          <p14:tracePt t="14263" x="5003800" y="5842000"/>
          <p14:tracePt t="14279" x="5054600" y="5791200"/>
          <p14:tracePt t="14295" x="5181600" y="5683250"/>
          <p14:tracePt t="14312" x="5270500" y="5638800"/>
          <p14:tracePt t="14329" x="5429250" y="5607050"/>
          <p14:tracePt t="14345" x="5511800" y="5607050"/>
          <p14:tracePt t="14362" x="5607050" y="5619750"/>
          <p14:tracePt t="14379" x="5721350" y="5651500"/>
          <p14:tracePt t="14395" x="5797550" y="5670550"/>
          <p14:tracePt t="14412" x="5873750" y="5708650"/>
          <p14:tracePt t="14414" x="5899150" y="5715000"/>
          <p14:tracePt t="14429" x="5924550" y="5734050"/>
          <p14:tracePt t="14445" x="5937250" y="5734050"/>
          <p14:tracePt t="14462" x="5943600" y="5740400"/>
          <p14:tracePt t="14517" x="5943600" y="5746750"/>
          <p14:tracePt t="14538" x="5937250" y="5746750"/>
          <p14:tracePt t="14545" x="5918200" y="5746750"/>
          <p14:tracePt t="14552" x="5892800" y="5740400"/>
          <p14:tracePt t="14562" x="5861050" y="5727700"/>
          <p14:tracePt t="14579" x="5778500" y="5715000"/>
          <p14:tracePt t="14596" x="5657850" y="5695950"/>
          <p14:tracePt t="14612" x="5568950" y="5689600"/>
          <p14:tracePt t="14629" x="5397500" y="5689600"/>
          <p14:tracePt t="14645" x="5276850" y="5708650"/>
          <p14:tracePt t="14662" x="5168900" y="5721350"/>
          <p14:tracePt t="14679" x="5041900" y="5759450"/>
          <p14:tracePt t="14695" x="4991100" y="5778500"/>
          <p14:tracePt t="14712" x="4940300" y="5791200"/>
          <p14:tracePt t="14729" x="4927600" y="5803900"/>
          <p14:tracePt t="14745" x="4921250" y="5803900"/>
          <p14:tracePt t="14809" x="4921250" y="5791200"/>
          <p14:tracePt t="14817" x="4940300" y="5784850"/>
          <p14:tracePt t="14823" x="4946650" y="5778500"/>
          <p14:tracePt t="14832" x="4965700" y="5765800"/>
          <p14:tracePt t="14846" x="5029200" y="5721350"/>
          <p14:tracePt t="14862" x="5118100" y="5657850"/>
          <p14:tracePt t="14879" x="5238750" y="5613400"/>
          <p14:tracePt t="14896" x="5435600" y="5556250"/>
          <p14:tracePt t="14912" x="5568950" y="5543550"/>
          <p14:tracePt t="14917" x="5619750" y="5543550"/>
          <p14:tracePt t="14929" x="5708650" y="5556250"/>
          <p14:tracePt t="14946" x="5778500" y="5581650"/>
          <p14:tracePt t="14962" x="5854700" y="5626100"/>
          <p14:tracePt t="14979" x="5873750" y="5638800"/>
          <p14:tracePt t="14996" x="5886450" y="5645150"/>
          <p14:tracePt t="15039" x="5886450" y="5651500"/>
          <p14:tracePt t="15049" x="5886450" y="5657850"/>
          <p14:tracePt t="15068" x="5861050" y="5657850"/>
          <p14:tracePt t="15079" x="5835650" y="5657850"/>
          <p14:tracePt t="15095" x="5765800" y="5657850"/>
          <p14:tracePt t="15112" x="5715000" y="5657850"/>
          <p14:tracePt t="15129" x="5676900" y="5657850"/>
          <p14:tracePt t="15145" x="5619750" y="5657850"/>
          <p14:tracePt t="15162" x="5594350" y="5657850"/>
          <p14:tracePt t="15179" x="5562600" y="5657850"/>
          <p14:tracePt t="15196" x="5549900" y="5657850"/>
          <p14:tracePt t="15250" x="5543550" y="5651500"/>
          <p14:tracePt t="15304" x="5549900" y="5651500"/>
          <p14:tracePt t="15318" x="5562600" y="5651500"/>
          <p14:tracePt t="15324" x="5568950" y="5657850"/>
          <p14:tracePt t="15333" x="5575300" y="5657850"/>
          <p14:tracePt t="15345" x="5588000" y="5664200"/>
          <p14:tracePt t="15362" x="5594350" y="5670550"/>
          <p14:tracePt t="15380" x="5600700" y="5670550"/>
          <p14:tracePt t="15422" x="5607050" y="5670550"/>
          <p14:tracePt t="15442" x="5607050" y="5676900"/>
          <p14:tracePt t="15485" x="5613400" y="5676900"/>
          <p14:tracePt t="15527" x="5607050" y="5676900"/>
          <p14:tracePt t="15534" x="5600700" y="5676900"/>
          <p14:tracePt t="15545" x="5588000" y="5676900"/>
          <p14:tracePt t="15562" x="5524500" y="5657850"/>
          <p14:tracePt t="15579" x="5473700" y="5638800"/>
          <p14:tracePt t="15596" x="5422900" y="5626100"/>
          <p14:tracePt t="15612" x="5365750" y="5600700"/>
          <p14:tracePt t="15629" x="5334000" y="5588000"/>
          <p14:tracePt t="15646" x="5302250" y="5556250"/>
          <p14:tracePt t="15662" x="5276850" y="5530850"/>
          <p14:tracePt t="15679" x="5257800" y="5492750"/>
          <p14:tracePt t="15696" x="5245100" y="5422900"/>
          <p14:tracePt t="15712" x="5238750" y="5353050"/>
          <p14:tracePt t="15729" x="5232400" y="5219700"/>
          <p14:tracePt t="15746" x="5226050" y="5105400"/>
          <p14:tracePt t="15762" x="5219700" y="5003800"/>
          <p14:tracePt t="15779" x="5219700" y="4908550"/>
          <p14:tracePt t="15795" x="5219700" y="4870450"/>
          <p14:tracePt t="15812" x="5219700" y="4851400"/>
          <p14:tracePt t="15875" x="5219700" y="4857750"/>
          <p14:tracePt t="15896" x="5219700" y="4864100"/>
          <p14:tracePt t="15902" x="5219700" y="4870450"/>
          <p14:tracePt t="15912" x="5219700" y="4876800"/>
          <p14:tracePt t="15929" x="5219700" y="4889500"/>
          <p14:tracePt t="15945" x="5219700" y="4933950"/>
          <p14:tracePt t="15962" x="5213350" y="4984750"/>
          <p14:tracePt t="15979" x="5200650" y="5060950"/>
          <p14:tracePt t="15996" x="5194300" y="5118100"/>
          <p14:tracePt t="16012" x="5187950" y="5149850"/>
          <p14:tracePt t="16029" x="5181600" y="5168900"/>
          <p14:tracePt t="16045" x="5181600" y="5181600"/>
          <p14:tracePt t="16062" x="5181600" y="5187950"/>
          <p14:tracePt t="16079" x="5187950" y="5187950"/>
          <p14:tracePt t="16095" x="5194300" y="5187950"/>
          <p14:tracePt t="16112" x="5200650" y="5194300"/>
          <p14:tracePt t="16145" x="5213350" y="5175250"/>
          <p14:tracePt t="16162" x="5232400" y="5137150"/>
          <p14:tracePt t="16179" x="5257800" y="5073650"/>
          <p14:tracePt t="16195" x="5308600" y="4946650"/>
          <p14:tracePt t="16212" x="5359400" y="4845050"/>
          <p14:tracePt t="16229" x="5461000" y="4629150"/>
          <p14:tracePt t="16246" x="5530850" y="4476750"/>
          <p14:tracePt t="16262" x="5588000" y="4330700"/>
          <p14:tracePt t="16279" x="5645150" y="4165600"/>
          <p14:tracePt t="16295" x="5664200" y="4076700"/>
          <p14:tracePt t="16312" x="5683250" y="3975100"/>
          <p14:tracePt t="16329" x="5702300" y="3822700"/>
          <p14:tracePt t="16346" x="5721350" y="3733800"/>
          <p14:tracePt t="16362" x="5740400" y="3587750"/>
          <p14:tracePt t="16379" x="5772150" y="3467100"/>
          <p14:tracePt t="16396" x="5791200" y="3359150"/>
          <p14:tracePt t="16412" x="5810250" y="3232150"/>
          <p14:tracePt t="16429" x="5822950" y="3187700"/>
          <p14:tracePt t="16445" x="5822950" y="3136900"/>
          <p14:tracePt t="16463" x="5822950" y="3111500"/>
          <p14:tracePt t="16479" x="5822950" y="3098800"/>
          <p14:tracePt t="16570" x="5822950" y="3105150"/>
          <p14:tracePt t="16577" x="5829300" y="3124200"/>
          <p14:tracePt t="16584" x="5835650" y="3130550"/>
          <p14:tracePt t="16595" x="5835650" y="3149600"/>
          <p14:tracePt t="16612" x="5861050" y="3270250"/>
          <p14:tracePt t="16629" x="5899150" y="3435350"/>
          <p14:tracePt t="16646" x="5924550" y="3575050"/>
          <p14:tracePt t="16662" x="6019800" y="3892550"/>
          <p14:tracePt t="16679" x="6089650" y="4076700"/>
          <p14:tracePt t="16695" x="6172200" y="4260850"/>
          <p14:tracePt t="16712" x="6191250" y="4298950"/>
          <p14:tracePt t="16729" x="6197600" y="4324350"/>
          <p14:tracePt t="16746" x="6203950" y="4330700"/>
          <p14:tracePt t="16800" x="6203950" y="4337050"/>
          <p14:tracePt t="16856" x="6191250" y="4337050"/>
          <p14:tracePt t="16864" x="6184900" y="4337050"/>
          <p14:tracePt t="16870" x="6165850" y="4337050"/>
          <p14:tracePt t="16879" x="6153150" y="4337050"/>
          <p14:tracePt t="16895" x="6108700" y="4337050"/>
          <p14:tracePt t="16912" x="6057900" y="4330700"/>
          <p14:tracePt t="16929" x="6038850" y="4330700"/>
          <p14:tracePt t="16946" x="6032500" y="4330700"/>
          <p14:tracePt t="16962" x="6013450" y="4337050"/>
          <p14:tracePt t="16979" x="6007100" y="4337050"/>
          <p14:tracePt t="16996" x="5994400" y="4337050"/>
          <p14:tracePt t="17012" x="5988050" y="4337050"/>
          <p14:tracePt t="17045" x="5981700" y="4330700"/>
          <p14:tracePt t="17066" x="5981700" y="4324350"/>
          <p14:tracePt t="17085" x="5981700" y="4311650"/>
          <p14:tracePt t="17096" x="5981700" y="4305300"/>
          <p14:tracePt t="17112" x="5981700" y="4279900"/>
          <p14:tracePt t="17129" x="5988050" y="4235450"/>
          <p14:tracePt t="17146" x="5994400" y="4216400"/>
          <p14:tracePt t="17162" x="5994400" y="4203700"/>
          <p14:tracePt t="17179" x="5994400" y="4191000"/>
          <p14:tracePt t="17253" x="5994400" y="4197350"/>
          <p14:tracePt t="17267" x="5994400" y="4203700"/>
          <p14:tracePt t="17274" x="5981700" y="4210050"/>
          <p14:tracePt t="17282" x="5969000" y="4222750"/>
          <p14:tracePt t="17296" x="5943600" y="4254500"/>
          <p14:tracePt t="17312" x="5905500" y="4279900"/>
          <p14:tracePt t="17329" x="5854700" y="4324350"/>
          <p14:tracePt t="17346" x="5835650" y="4343400"/>
          <p14:tracePt t="17362" x="5822950" y="4362450"/>
          <p14:tracePt t="17379" x="5803900" y="4368800"/>
          <p14:tracePt t="17450" x="5797550" y="4368800"/>
          <p14:tracePt t="17545" x="5797550" y="4362450"/>
          <p14:tracePt t="17552" x="5797550" y="4356100"/>
          <p14:tracePt t="17562" x="5797550" y="4343400"/>
          <p14:tracePt t="17579" x="5797550" y="4298950"/>
          <p14:tracePt t="17595" x="5816600" y="4191000"/>
          <p14:tracePt t="17612" x="5842000" y="4089400"/>
          <p14:tracePt t="17629" x="5861050" y="3956050"/>
          <p14:tracePt t="17645" x="5861050" y="3879850"/>
          <p14:tracePt t="17662" x="5867400" y="3822700"/>
          <p14:tracePt t="17679" x="5880100" y="3721100"/>
          <p14:tracePt t="17696" x="5899150" y="3632200"/>
          <p14:tracePt t="17712" x="5911850" y="3511550"/>
          <p14:tracePt t="17729" x="5918200" y="3416300"/>
          <p14:tracePt t="17746" x="5930900" y="3314700"/>
          <p14:tracePt t="17762" x="5943600" y="3130550"/>
          <p14:tracePt t="17779" x="5962650" y="2990850"/>
          <p14:tracePt t="17796" x="5975350" y="2819400"/>
          <p14:tracePt t="17813" x="5975350" y="2711450"/>
          <p14:tracePt t="17829" x="5981700" y="2647950"/>
          <p14:tracePt t="17846" x="5981700" y="2565400"/>
          <p14:tracePt t="17862" x="5981700" y="2527300"/>
          <p14:tracePt t="17879" x="5981700" y="2463800"/>
          <p14:tracePt t="17896" x="5981700" y="2438400"/>
          <p14:tracePt t="17912" x="5981700" y="2425700"/>
          <p14:tracePt t="17916" x="5981700" y="2419350"/>
          <p14:tracePt t="17929" x="5981700" y="2413000"/>
          <p14:tracePt t="17990" x="5981700" y="2425700"/>
          <p14:tracePt t="18004" x="5981700" y="2432050"/>
          <p14:tracePt t="18012" x="5981700" y="2457450"/>
          <p14:tracePt t="18018" x="5969000" y="2489200"/>
          <p14:tracePt t="18029" x="5956300" y="2533650"/>
          <p14:tracePt t="18046" x="5943600" y="2667000"/>
          <p14:tracePt t="18062" x="5886450" y="2965450"/>
          <p14:tracePt t="18079" x="5829300" y="3251200"/>
          <p14:tracePt t="18096" x="5689600" y="3879850"/>
          <p14:tracePt t="18112" x="5581650" y="4273550"/>
          <p14:tracePt t="18129" x="5467350" y="4660900"/>
          <p14:tracePt t="18146" x="5372100" y="5099050"/>
          <p14:tracePt t="18162" x="5340350" y="5283200"/>
          <p14:tracePt t="18179" x="5314950" y="5422900"/>
          <p14:tracePt t="18196" x="5295900" y="5524500"/>
          <p14:tracePt t="18212" x="5289550" y="5549900"/>
          <p14:tracePt t="18425" x="5289550" y="5543550"/>
          <p14:tracePt t="18429" x="5295900" y="5530850"/>
          <p14:tracePt t="18440" x="5302250" y="5511800"/>
          <p14:tracePt t="18462" x="5321300" y="5480050"/>
          <p14:tracePt t="18479" x="5334000" y="5448300"/>
          <p14:tracePt t="18529" x="5334000" y="5429250"/>
          <p14:tracePt t="18579" x="5314950" y="5429250"/>
          <p14:tracePt t="18629" x="5238750" y="5422900"/>
          <p14:tracePt t="18645" x="5226050" y="5422900"/>
          <p14:tracePt t="18679" x="5219700" y="5416550"/>
          <p14:tracePt t="18696" x="5213350" y="5416550"/>
          <p14:tracePt t="18805" x="5213350" y="5410200"/>
          <p14:tracePt t="18826" x="5213350" y="5403850"/>
          <p14:tracePt t="18841" x="5213350" y="5397500"/>
          <p14:tracePt t="18847" x="5213350" y="5384800"/>
          <p14:tracePt t="18854" x="5213350" y="5365750"/>
          <p14:tracePt t="18862" x="5213350" y="5346700"/>
          <p14:tracePt t="18879" x="5213350" y="5289550"/>
          <p14:tracePt t="18896" x="5219700" y="5226050"/>
          <p14:tracePt t="18912" x="5219700" y="5194300"/>
          <p14:tracePt t="18917" x="5226050" y="5187950"/>
          <p14:tracePt t="18929" x="5226050" y="5181600"/>
          <p14:tracePt t="18946" x="5226050" y="5175250"/>
          <p14:tracePt t="19500" x="5226050" y="5162550"/>
          <p14:tracePt t="19506" x="5232400" y="5124450"/>
          <p14:tracePt t="19514" x="5238750" y="5092700"/>
          <p14:tracePt t="19530" x="5264150" y="5022850"/>
          <p14:tracePt t="19547" x="5276850" y="4972050"/>
          <p14:tracePt t="19563" x="5283200" y="4914900"/>
          <p14:tracePt t="19579" x="5289550" y="4876800"/>
          <p14:tracePt t="19596" x="5295900" y="4851400"/>
          <p14:tracePt t="19646" x="5308600" y="4718050"/>
          <p14:tracePt t="19696" x="5321300" y="4565650"/>
          <p14:tracePt t="19746" x="5359400" y="4464050"/>
          <p14:tracePt t="19763" x="5372100" y="4445000"/>
          <p14:tracePt t="19779" x="5391150" y="4387850"/>
          <p14:tracePt t="19796" x="5397500" y="4343400"/>
          <p14:tracePt t="19812" x="5429250" y="4273550"/>
          <p14:tracePt t="19829" x="5454650" y="4229100"/>
          <p14:tracePt t="19846" x="5473700" y="4184650"/>
          <p14:tracePt t="19862" x="5511800" y="4114800"/>
          <p14:tracePt t="19879" x="5543550" y="4070350"/>
          <p14:tracePt t="19895" x="5619750" y="3962400"/>
          <p14:tracePt t="19912" x="5664200" y="3854450"/>
          <p14:tracePt t="19917" x="5689600" y="3797300"/>
          <p14:tracePt t="19929" x="5708650" y="3746500"/>
          <p14:tracePt t="19946" x="5765800" y="3575050"/>
          <p14:tracePt t="19963" x="5797550" y="3441700"/>
          <p14:tracePt t="19979" x="5829300" y="3282950"/>
          <p14:tracePt t="19996" x="5873750" y="3073400"/>
          <p14:tracePt t="20013" x="5886450" y="2978150"/>
          <p14:tracePt t="20029" x="5911850" y="2800350"/>
          <p14:tracePt t="20046" x="5924550" y="2686050"/>
          <p14:tracePt t="20062" x="5937250" y="2578100"/>
          <p14:tracePt t="20079" x="5956300" y="2451100"/>
          <p14:tracePt t="20096" x="5969000" y="2393950"/>
          <p14:tracePt t="20113" x="5988050" y="2330450"/>
          <p14:tracePt t="20129" x="5994400" y="2305050"/>
          <p14:tracePt t="20146" x="6000750" y="2286000"/>
          <p14:tracePt t="20162" x="6007100" y="2266950"/>
          <p14:tracePt t="20179" x="6013450" y="2247900"/>
          <p14:tracePt t="20683" x="6000750" y="2311400"/>
          <p14:tracePt t="20689" x="5962650" y="2432050"/>
          <p14:tracePt t="20698" x="5918200" y="2584450"/>
          <p14:tracePt t="20712" x="5816600" y="2914650"/>
          <p14:tracePt t="20730" x="5683250" y="3289300"/>
          <p14:tracePt t="20746" x="5556250" y="3727450"/>
          <p14:tracePt t="20763" x="5499100" y="3949700"/>
          <p14:tracePt t="20812" x="5384800" y="4400550"/>
          <p14:tracePt t="20862" x="5289550" y="4591050"/>
          <p14:tracePt t="20912" x="5238750" y="4686300"/>
          <p14:tracePt t="20929" x="5232400" y="4699000"/>
          <p14:tracePt t="20954" x="5226050" y="4705350"/>
          <p14:tracePt t="21023" x="5232400" y="4711700"/>
          <p14:tracePt t="21031" x="5238750" y="4711700"/>
          <p14:tracePt t="21037" x="5245100" y="4711700"/>
          <p14:tracePt t="21052" x="5251450" y="4711700"/>
          <p14:tracePt t="21063" x="5257800" y="4711700"/>
          <p14:tracePt t="21079" x="5276850" y="4711700"/>
          <p14:tracePt t="21096" x="5289550" y="4699000"/>
          <p14:tracePt t="21112" x="5314950" y="4686300"/>
          <p14:tracePt t="21129" x="5365750" y="4629150"/>
          <p14:tracePt t="21146" x="5410200" y="4572000"/>
          <p14:tracePt t="21163" x="5486400" y="4457700"/>
          <p14:tracePt t="21179" x="5543550" y="4356100"/>
          <p14:tracePt t="21196" x="5600700" y="4248150"/>
          <p14:tracePt t="21212" x="5676900" y="4070350"/>
          <p14:tracePt t="21229" x="5708650" y="3937000"/>
          <p14:tracePt t="21246" x="5765800" y="3746500"/>
          <p14:tracePt t="21262" x="5784850" y="3651250"/>
          <p14:tracePt t="21279" x="5810250" y="3581400"/>
          <p14:tracePt t="21296" x="5854700" y="3429000"/>
          <p14:tracePt t="21312" x="5880100" y="3321050"/>
          <p14:tracePt t="21329" x="5899150" y="3194050"/>
          <p14:tracePt t="21346" x="5911850" y="3130550"/>
          <p14:tracePt t="21362" x="5930900" y="3048000"/>
          <p14:tracePt t="21379" x="5956300" y="2952750"/>
          <p14:tracePt t="21396" x="5962650" y="2908300"/>
          <p14:tracePt t="21413" x="5962650" y="2882900"/>
          <p14:tracePt t="21416" x="5969000" y="2876550"/>
          <p14:tracePt t="21429" x="5969000" y="2857500"/>
          <p14:tracePt t="21462" x="5962650" y="2838450"/>
          <p14:tracePt t="21496" x="5962650" y="2832100"/>
          <p14:tracePt t="21754" x="5956300" y="2832100"/>
          <p14:tracePt t="21797" x="5949950" y="2838450"/>
          <p14:tracePt t="21804" x="5949950" y="2844800"/>
          <p14:tracePt t="21812" x="5949950" y="2851150"/>
          <p14:tracePt t="21862" x="5854700" y="3194050"/>
          <p14:tracePt t="21912" x="5727700" y="3708400"/>
          <p14:tracePt t="21915" x="5721350" y="3733800"/>
          <p14:tracePt t="21963" x="5715000" y="3752850"/>
          <p14:tracePt t="21979" x="5727700" y="3676650"/>
          <p14:tracePt t="21996" x="5759450" y="3575050"/>
          <p14:tracePt t="22012" x="5816600" y="3365500"/>
          <p14:tracePt t="22029" x="5848350" y="3225800"/>
          <p14:tracePt t="22046" x="5918200" y="3009900"/>
          <p14:tracePt t="22062" x="5956300" y="2882900"/>
          <p14:tracePt t="22079" x="5994400" y="2800350"/>
          <p14:tracePt t="22096" x="6019800" y="2749550"/>
          <p14:tracePt t="22112" x="6032500" y="2730500"/>
          <p14:tracePt t="22129" x="6038850" y="2730500"/>
          <p14:tracePt t="22172" x="6038850" y="2736850"/>
          <p14:tracePt t="22183" x="6038850" y="2755900"/>
          <p14:tracePt t="22196" x="6013450" y="2825750"/>
          <p14:tracePt t="22212" x="5981700" y="2946400"/>
          <p14:tracePt t="22229" x="5880100" y="3232150"/>
          <p14:tracePt t="22246" x="5765800" y="3524250"/>
          <p14:tracePt t="22262" x="5562600" y="4102100"/>
          <p14:tracePt t="22279" x="5422900" y="4521200"/>
          <p14:tracePt t="22297" x="5219700" y="5149850"/>
          <p14:tracePt t="22313" x="5118100" y="5556250"/>
          <p14:tracePt t="22329" x="5048250" y="5911850"/>
          <p14:tracePt t="22346" x="5003800" y="6223000"/>
          <p14:tracePt t="22362" x="4997450" y="6394450"/>
          <p14:tracePt t="22379" x="4991100" y="6553200"/>
          <p14:tracePt t="22396" x="4972050" y="6705600"/>
          <p14:tracePt t="22413" x="4959350" y="6756400"/>
          <p14:tracePt t="22429" x="4953000" y="6788150"/>
          <p14:tracePt t="22446" x="4953000" y="6794500"/>
          <p14:tracePt t="22791" x="4946650" y="6769100"/>
          <p14:tracePt t="22798" x="4933950" y="6724650"/>
          <p14:tracePt t="22807" x="4921250" y="6667500"/>
          <p14:tracePt t="22814" x="4908550" y="6604000"/>
          <p14:tracePt t="22830" x="4908550" y="6489700"/>
          <p14:tracePt t="22847" x="4908550" y="6350000"/>
          <p14:tracePt t="22863" x="4921250" y="6242050"/>
          <p14:tracePt t="22912" x="4991100" y="6038850"/>
          <p14:tracePt t="22963" x="5080000" y="5924550"/>
          <p14:tracePt t="23013" x="5137150" y="5842000"/>
          <p14:tracePt t="23029" x="5175250" y="5803900"/>
          <p14:tracePt t="23046" x="5194300" y="5784850"/>
          <p14:tracePt t="23063" x="5213350" y="5746750"/>
          <p14:tracePt t="23079" x="5219700" y="5734050"/>
          <p14:tracePt t="23096" x="5226050" y="5721350"/>
          <p14:tracePt t="23112" x="5238750" y="5695950"/>
          <p14:tracePt t="23129" x="5245100" y="5670550"/>
          <p14:tracePt t="23146" x="5270500" y="5613400"/>
          <p14:tracePt t="23162" x="5283200" y="5575300"/>
          <p14:tracePt t="23179" x="5302250" y="5549900"/>
          <p14:tracePt t="23196" x="5334000" y="5505450"/>
          <p14:tracePt t="23212" x="5359400" y="5467350"/>
          <p14:tracePt t="23229" x="5410200" y="5429250"/>
          <p14:tracePt t="23246" x="5435600" y="5416550"/>
          <p14:tracePt t="23263" x="5461000" y="5397500"/>
          <p14:tracePt t="23279" x="5486400" y="5391150"/>
          <p14:tracePt t="23296" x="5492750" y="5391150"/>
          <p14:tracePt t="23329" x="5492750" y="5397500"/>
          <p14:tracePt t="23355" x="5492750" y="5403850"/>
          <p14:tracePt t="23362" x="5486400" y="5416550"/>
          <p14:tracePt t="23379" x="5473700" y="5429250"/>
          <p14:tracePt t="23396" x="5448300" y="5441950"/>
          <p14:tracePt t="23413" x="5422900" y="5461000"/>
          <p14:tracePt t="23429" x="5410200" y="5473700"/>
          <p14:tracePt t="23446" x="5391150" y="5492750"/>
          <p14:tracePt t="23462" x="5372100" y="5492750"/>
          <p14:tracePt t="23479" x="5359400" y="5492750"/>
          <p14:tracePt t="23496" x="5340350" y="5499100"/>
          <p14:tracePt t="23513" x="5334000" y="5499100"/>
          <p14:tracePt t="23551" x="5327650" y="5499100"/>
          <p14:tracePt t="23562" x="5321300" y="5499100"/>
          <p14:tracePt t="24197" x="5321300" y="5492750"/>
          <p14:tracePt t="24204" x="5321300" y="5486400"/>
          <p14:tracePt t="24227" x="5327650" y="5480050"/>
          <p14:tracePt t="24233" x="5327650" y="5467350"/>
          <p14:tracePt t="24257" x="5334000" y="5454650"/>
          <p14:tracePt t="24263" x="5340350" y="5454650"/>
          <p14:tracePt t="24280" x="5346700" y="5448300"/>
          <p14:tracePt t="24296" x="5359400" y="5435600"/>
          <p14:tracePt t="24346" x="5378450" y="5429250"/>
          <p14:tracePt t="24396" x="5397500" y="5429250"/>
          <p14:tracePt t="24446" x="5403850" y="5429250"/>
          <p14:tracePt t="24574" x="5397500" y="5435600"/>
          <p14:tracePt t="24580" x="5391150" y="5441950"/>
          <p14:tracePt t="24594" x="5384800" y="5448300"/>
          <p14:tracePt t="24608" x="5378450" y="5448300"/>
          <p14:tracePt t="24622" x="5372100" y="5448300"/>
          <p14:tracePt t="24629" x="5365750" y="5454650"/>
          <p14:tracePt t="24646" x="5359400" y="5454650"/>
          <p14:tracePt t="24663" x="5346700" y="5454650"/>
          <p14:tracePt t="24679" x="5334000" y="5454650"/>
          <p14:tracePt t="24696" x="5327650" y="5454650"/>
          <p14:tracePt t="24713" x="5314950" y="5454650"/>
          <p14:tracePt t="24999" x="5321300" y="5448300"/>
          <p14:tracePt t="25024" x="5334000" y="5441950"/>
          <p14:tracePt t="25030" x="5340350" y="5435600"/>
          <p14:tracePt t="25046" x="5378450" y="5422900"/>
          <p14:tracePt t="25063" x="5410200" y="5416550"/>
          <p14:tracePt t="25080" x="5448300" y="5403850"/>
          <p14:tracePt t="25096" x="5499100" y="5403850"/>
          <p14:tracePt t="25146" x="5575300" y="5416550"/>
          <p14:tracePt t="25196" x="5581650" y="5422900"/>
          <p14:tracePt t="25246" x="5581650" y="5429250"/>
          <p14:tracePt t="25263" x="5562600" y="5435600"/>
          <p14:tracePt t="25279" x="5530850" y="5441950"/>
          <p14:tracePt t="25296" x="5480050" y="5448300"/>
          <p14:tracePt t="25313" x="5448300" y="5461000"/>
          <p14:tracePt t="25329" x="5410200" y="5467350"/>
          <p14:tracePt t="25346" x="5378450" y="5473700"/>
          <p14:tracePt t="25363" x="5359400" y="5480050"/>
          <p14:tracePt t="25379" x="5346700" y="5480050"/>
          <p14:tracePt t="25396" x="5334000" y="5480050"/>
          <p14:tracePt t="25429" x="5327650" y="5480050"/>
          <p14:tracePt t="25540" x="5327650" y="5473700"/>
          <p14:tracePt t="25576" x="5327650" y="5467350"/>
          <p14:tracePt t="25609" x="5327650" y="5461000"/>
          <p14:tracePt t="25617" x="5327650" y="5454650"/>
          <p14:tracePt t="25638" x="5334000" y="5448300"/>
          <p14:tracePt t="25645" x="5340350" y="5435600"/>
          <p14:tracePt t="25658" x="5346700" y="5429250"/>
          <p14:tracePt t="25667" x="5346700" y="5422900"/>
          <p14:tracePt t="25679" x="5359400" y="5416550"/>
          <p14:tracePt t="25696" x="5365750" y="5410200"/>
          <p14:tracePt t="25713" x="5378450" y="5391150"/>
          <p14:tracePt t="25729" x="5403850" y="5378450"/>
          <p14:tracePt t="25746" x="5422900" y="5372100"/>
          <p14:tracePt t="25763" x="5441950" y="5365750"/>
          <p14:tracePt t="25779" x="5467350" y="5365750"/>
          <p14:tracePt t="25796" x="5486400" y="5365750"/>
          <p14:tracePt t="25813" x="5518150" y="5365750"/>
          <p14:tracePt t="25829" x="5530850" y="5365750"/>
          <p14:tracePt t="25846" x="5556250" y="5365750"/>
          <p14:tracePt t="25863" x="5568950" y="5372100"/>
          <p14:tracePt t="25879" x="5581650" y="5378450"/>
          <p14:tracePt t="25896" x="5607050" y="5391150"/>
          <p14:tracePt t="25913" x="5626100" y="5391150"/>
          <p14:tracePt t="25917" x="5632450" y="5397500"/>
          <p14:tracePt t="25929" x="5651500" y="5397500"/>
          <p14:tracePt t="25946" x="5683250" y="5410200"/>
          <p14:tracePt t="25963" x="5715000" y="5422900"/>
          <p14:tracePt t="25979" x="5772150" y="5441950"/>
          <p14:tracePt t="25996" x="5797550" y="5454650"/>
          <p14:tracePt t="26013" x="5835650" y="5467350"/>
          <p14:tracePt t="26029" x="5873750" y="5499100"/>
          <p14:tracePt t="26046" x="5899150" y="5518150"/>
          <p14:tracePt t="26063" x="5937250" y="5549900"/>
          <p14:tracePt t="26080" x="5962650" y="5575300"/>
          <p14:tracePt t="26096" x="5994400" y="5594350"/>
          <p14:tracePt t="26113" x="6032500" y="5626100"/>
          <p14:tracePt t="26129" x="6064250" y="5638800"/>
          <p14:tracePt t="26146" x="6089650" y="5657850"/>
          <p14:tracePt t="26163" x="6121400" y="5664200"/>
          <p14:tracePt t="26179" x="6153150" y="5670550"/>
          <p14:tracePt t="26196" x="6210300" y="5689600"/>
          <p14:tracePt t="26213" x="6248400" y="5695950"/>
          <p14:tracePt t="26229" x="6292850" y="5695950"/>
          <p14:tracePt t="26246" x="6330950" y="5695950"/>
          <p14:tracePt t="26263" x="6350000" y="5695950"/>
          <p14:tracePt t="26279" x="6369050" y="5695950"/>
          <p14:tracePt t="26410" x="6350000" y="5695950"/>
          <p14:tracePt t="26417" x="6343650" y="5695950"/>
          <p14:tracePt t="26424" x="6324600" y="5695950"/>
          <p14:tracePt t="26432" x="6299200" y="5689600"/>
          <p14:tracePt t="26446" x="6235700" y="5676900"/>
          <p14:tracePt t="26463" x="6140450" y="5657850"/>
          <p14:tracePt t="26479" x="6026150" y="5638800"/>
          <p14:tracePt t="26496" x="5975350" y="5626100"/>
          <p14:tracePt t="26513" x="5937250" y="5613400"/>
          <p14:tracePt t="26529" x="5880100" y="5588000"/>
          <p14:tracePt t="26546" x="5848350" y="5568950"/>
          <p14:tracePt t="26563" x="5816600" y="5556250"/>
          <p14:tracePt t="26580" x="5797550" y="5549900"/>
          <p14:tracePt t="26596" x="5784850" y="5549900"/>
          <p14:tracePt t="26613" x="5778500" y="5537200"/>
          <p14:tracePt t="26629" x="5772150" y="5537200"/>
          <p14:tracePt t="26646" x="5765800" y="5537200"/>
          <p14:tracePt t="26679" x="5759450" y="5537200"/>
          <p14:tracePt t="26696" x="5746750" y="5543550"/>
          <p14:tracePt t="26713" x="5740400" y="5543550"/>
          <p14:tracePt t="26729" x="5734050" y="5543550"/>
          <p14:tracePt t="26746" x="5734050" y="5549900"/>
          <p14:tracePt t="26763" x="5727700" y="5549900"/>
          <p14:tracePt t="27036" x="5727700" y="5543550"/>
          <p14:tracePt t="27043" x="5727700" y="5537200"/>
          <p14:tracePt t="27055" x="5727700" y="5530850"/>
          <p14:tracePt t="27064" x="5734050" y="5524500"/>
          <p14:tracePt t="27081" x="5746750" y="5492750"/>
          <p14:tracePt t="27129" x="5784850" y="5435600"/>
          <p14:tracePt t="27179" x="5810250" y="5391150"/>
          <p14:tracePt t="27229" x="5842000" y="5359400"/>
          <p14:tracePt t="27246" x="5848350" y="5353050"/>
          <p14:tracePt t="27263" x="5854700" y="5346700"/>
          <p14:tracePt t="27279" x="5861050" y="5340350"/>
          <p14:tracePt t="27328" x="5867400" y="5334000"/>
          <p14:tracePt t="27335" x="5873750" y="5327650"/>
          <p14:tracePt t="27356" x="5886450" y="5314950"/>
          <p14:tracePt t="27366" x="5899150" y="5308600"/>
          <p14:tracePt t="27379" x="5918200" y="5295900"/>
          <p14:tracePt t="27396" x="5930900" y="5289550"/>
          <p14:tracePt t="27413" x="5975350" y="5276850"/>
          <p14:tracePt t="27430" x="5994400" y="5270500"/>
          <p14:tracePt t="27446" x="6019800" y="5270500"/>
          <p14:tracePt t="27463" x="6045200" y="5270500"/>
          <p14:tracePt t="27479" x="6051550" y="5270500"/>
          <p14:tracePt t="27523" x="6057900" y="5270500"/>
          <p14:tracePt t="27852" x="6051550" y="5276850"/>
          <p14:tracePt t="27858" x="6032500" y="5283200"/>
          <p14:tracePt t="27865" x="6013450" y="5283200"/>
          <p14:tracePt t="27879" x="5975350" y="5302250"/>
          <p14:tracePt t="27897" x="5943600" y="5308600"/>
          <p14:tracePt t="27913" x="5918200" y="5314950"/>
          <p14:tracePt t="27915" x="5905500" y="5327650"/>
          <p14:tracePt t="27930" x="5892800" y="5334000"/>
          <p14:tracePt t="27946" x="5867400" y="5353050"/>
          <p14:tracePt t="27996" x="5803900" y="5410200"/>
          <p14:tracePt t="28046" x="5759450" y="5448300"/>
          <p14:tracePt t="28096" x="5753100" y="5467350"/>
          <p14:tracePt t="28212" x="5753100" y="5461000"/>
          <p14:tracePt t="28220" x="5753100" y="5454650"/>
          <p14:tracePt t="28234" x="5765800" y="5441950"/>
          <p14:tracePt t="28246" x="5765800" y="5435600"/>
          <p14:tracePt t="28263" x="5797550" y="5397500"/>
          <p14:tracePt t="28279" x="5816600" y="5378450"/>
          <p14:tracePt t="28296" x="5848350" y="5340350"/>
          <p14:tracePt t="28313" x="5867400" y="5334000"/>
          <p14:tracePt t="28330" x="5880100" y="5321300"/>
          <p14:tracePt t="28346" x="5899150" y="5314950"/>
          <p14:tracePt t="28363" x="5905500" y="5314950"/>
          <p14:tracePt t="28379" x="5918200" y="5314950"/>
          <p14:tracePt t="28396" x="5924550" y="5314950"/>
          <p14:tracePt t="28413" x="5930900" y="5314950"/>
          <p14:tracePt t="28470" x="5930900" y="5321300"/>
        </p14:tracePtLst>
      </p14:laserTraceLst>
    </p:ext>
  </p:extLs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42" name="Picture 2" descr="https://miro.medium.com/max/3733/1*4kOJv8hmd5VFPcBL1mywsw.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160338"/>
            <a:ext cx="8759826" cy="6088062"/>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4" descr="Self-isolate or quarantine? Coronavirus terminology explained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484798230"/>
      </p:ext>
    </p:extLst>
  </p:cSld>
  <p:clrMapOvr>
    <a:masterClrMapping/>
  </p:clrMapOvr>
  <mc:AlternateContent xmlns:mc="http://schemas.openxmlformats.org/markup-compatibility/2006">
    <mc:Choice xmlns:p14="http://schemas.microsoft.com/office/powerpoint/2010/main" Requires="p14">
      <p:transition spd="slow" p14:dur="2000" advTm="23956"/>
    </mc:Choice>
    <mc:Fallback>
      <p:transition spd="slow" advTm="239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293" x="5943600" y="5308600"/>
          <p14:tracePt t="1300" x="5975350" y="5270500"/>
          <p14:tracePt t="1313" x="6000750" y="5219700"/>
          <p14:tracePt t="1330" x="6045200" y="5118100"/>
          <p14:tracePt t="1348" x="6146800" y="4933950"/>
          <p14:tracePt t="1365" x="6210300" y="4819650"/>
          <p14:tracePt t="1383" x="6318250" y="4654550"/>
          <p14:tracePt t="1429" x="6635750" y="4311650"/>
          <p14:tracePt t="1480" x="6946900" y="4146550"/>
          <p14:tracePt t="1484" x="6997700" y="4140200"/>
          <p14:tracePt t="1529" x="7308850" y="4102100"/>
          <p14:tracePt t="1546" x="7353300" y="4102100"/>
          <p14:tracePt t="1563" x="7385050" y="4102100"/>
          <p14:tracePt t="1579" x="7397750" y="4102100"/>
          <p14:tracePt t="2284" x="7397750" y="4076700"/>
          <p14:tracePt t="2289" x="7397750" y="4044950"/>
          <p14:tracePt t="2296" x="7397750" y="4013200"/>
          <p14:tracePt t="2313" x="7397750" y="3937000"/>
          <p14:tracePt t="2331" x="7410450" y="3835400"/>
          <p14:tracePt t="2348" x="7442200" y="3683000"/>
          <p14:tracePt t="2366" x="7499350" y="3505200"/>
          <p14:tracePt t="2413" x="7620000" y="3155950"/>
          <p14:tracePt t="2463" x="7721600" y="2851150"/>
          <p14:tracePt t="2513" x="7797800" y="2584450"/>
          <p14:tracePt t="2530" x="7823200" y="2527300"/>
          <p14:tracePt t="2546" x="7835900" y="2457450"/>
          <p14:tracePt t="2563" x="7842250" y="2413000"/>
          <p14:tracePt t="2579" x="7848600" y="2381250"/>
          <p14:tracePt t="2596" x="7854950" y="2349500"/>
          <p14:tracePt t="2613" x="7861300" y="2343150"/>
          <p14:tracePt t="2629" x="7867650" y="2336800"/>
          <p14:tracePt t="2666" x="7867650" y="2343150"/>
          <p14:tracePt t="3089" x="7854950" y="2368550"/>
          <p14:tracePt t="3096" x="7816850" y="2425700"/>
          <p14:tracePt t="3105" x="7785100" y="2482850"/>
          <p14:tracePt t="3113" x="7747000" y="2546350"/>
          <p14:tracePt t="3130" x="7670800" y="2667000"/>
          <p14:tracePt t="3146" x="7562850" y="2851150"/>
          <p14:tracePt t="3163" x="7486650" y="2990850"/>
          <p14:tracePt t="3180" x="7416800" y="3124200"/>
          <p14:tracePt t="3229" x="7283450" y="3511550"/>
          <p14:tracePt t="3279" x="7245350" y="3644900"/>
          <p14:tracePt t="3329" x="7226300" y="3676650"/>
          <p14:tracePt t="3363" x="7219950" y="3663950"/>
          <p14:tracePt t="3379" x="7200900" y="3651250"/>
          <p14:tracePt t="3396" x="7181850" y="3600450"/>
          <p14:tracePt t="3413" x="7156450" y="3562350"/>
          <p14:tracePt t="3429" x="7124700" y="3498850"/>
          <p14:tracePt t="3432" x="7105650" y="3467100"/>
          <p14:tracePt t="3446" x="7061200" y="3371850"/>
          <p14:tracePt t="3463" x="7035800" y="3295650"/>
          <p14:tracePt t="3480" x="6978650" y="3181350"/>
          <p14:tracePt t="3496" x="6959600" y="3092450"/>
          <p14:tracePt t="3513" x="6940550" y="3009900"/>
          <p14:tracePt t="3529" x="6934200" y="2870200"/>
          <p14:tracePt t="3546" x="6946900" y="2762250"/>
          <p14:tracePt t="3563" x="6978650" y="2641600"/>
          <p14:tracePt t="3580" x="6997700" y="2590800"/>
          <p14:tracePt t="3596" x="7023100" y="2552700"/>
          <p14:tracePt t="3613" x="7048500" y="2508250"/>
          <p14:tracePt t="3630" x="7054850" y="2495550"/>
          <p14:tracePt t="3646" x="7067550" y="2489200"/>
          <p14:tracePt t="3688" x="7067550" y="2482850"/>
          <p14:tracePt t="3709" x="7073900" y="2482850"/>
          <p14:tracePt t="3718" x="7080250" y="2470150"/>
          <p14:tracePt t="3730" x="7092950" y="2451100"/>
          <p14:tracePt t="3746" x="7112000" y="2432050"/>
          <p14:tracePt t="3763" x="7137400" y="2413000"/>
          <p14:tracePt t="3780" x="7162800" y="2393950"/>
          <p14:tracePt t="3796" x="7188200" y="2393950"/>
          <p14:tracePt t="3813" x="7251700" y="2413000"/>
          <p14:tracePt t="3829" x="7315200" y="2457450"/>
          <p14:tracePt t="3846" x="7416800" y="2508250"/>
          <p14:tracePt t="3863" x="7550150" y="2603500"/>
          <p14:tracePt t="3880" x="7632700" y="2679700"/>
          <p14:tracePt t="3896" x="7702550" y="2755900"/>
          <p14:tracePt t="3913" x="7778750" y="2876550"/>
          <p14:tracePt t="3930" x="7797800" y="2940050"/>
          <p14:tracePt t="3946" x="7797800" y="2978150"/>
          <p14:tracePt t="3963" x="7804150" y="2984500"/>
          <p14:tracePt t="3980" x="7804150" y="2990850"/>
          <p14:tracePt t="3996" x="7797800" y="2978150"/>
          <p14:tracePt t="4013" x="7772400" y="2940050"/>
          <p14:tracePt t="4030" x="7715250" y="2832100"/>
          <p14:tracePt t="4047" x="7677150" y="2749550"/>
          <p14:tracePt t="4063" x="7607300" y="2616200"/>
          <p14:tracePt t="4080" x="7569200" y="2533650"/>
          <p14:tracePt t="4096" x="7518400" y="2451100"/>
          <p14:tracePt t="4113" x="7442200" y="2317750"/>
          <p14:tracePt t="4129" x="7397750" y="2260600"/>
          <p14:tracePt t="4146" x="7353300" y="2209800"/>
          <p14:tracePt t="4163" x="7327900" y="2184400"/>
          <p14:tracePt t="4180" x="7321550" y="2178050"/>
          <p14:tracePt t="4196" x="7308850" y="2178050"/>
          <p14:tracePt t="4230" x="7283450" y="2203450"/>
          <p14:tracePt t="4246" x="7245350" y="2311400"/>
          <p14:tracePt t="4263" x="7213600" y="2400300"/>
          <p14:tracePt t="4279" x="7175500" y="2571750"/>
          <p14:tracePt t="4296" x="7175500" y="2654300"/>
          <p14:tracePt t="4313" x="7175500" y="2711450"/>
          <p14:tracePt t="4329" x="7175500" y="2768600"/>
          <p14:tracePt t="4346" x="7175500" y="2787650"/>
          <p14:tracePt t="4363" x="7175500" y="2800350"/>
          <p14:tracePt t="4405" x="7181850" y="2794000"/>
          <p14:tracePt t="4413" x="7188200" y="2774950"/>
          <p14:tracePt t="4430" x="7200900" y="2743200"/>
          <p14:tracePt t="4446" x="7213600" y="2705100"/>
          <p14:tracePt t="4450" x="7219950" y="2679700"/>
          <p14:tracePt t="4463" x="7239000" y="2628900"/>
          <p14:tracePt t="4480" x="7264400" y="2565400"/>
          <p14:tracePt t="4496" x="7289800" y="2508250"/>
          <p14:tracePt t="4513" x="7315200" y="2470150"/>
          <p14:tracePt t="4530" x="7353300" y="2425700"/>
          <p14:tracePt t="4546" x="7372350" y="2400300"/>
          <p14:tracePt t="4563" x="7404100" y="2381250"/>
          <p14:tracePt t="4580" x="7448550" y="2355850"/>
          <p14:tracePt t="4596" x="7473950" y="2336800"/>
          <p14:tracePt t="4613" x="7486650" y="2330450"/>
          <p14:tracePt t="4630" x="7505700" y="2330450"/>
          <p14:tracePt t="4646" x="7512050" y="2324100"/>
          <p14:tracePt t="4663" x="7531100" y="2317750"/>
          <p14:tracePt t="4680" x="7556500" y="2317750"/>
          <p14:tracePt t="4696" x="7575550" y="2317750"/>
          <p14:tracePt t="4713" x="7613650" y="2317750"/>
          <p14:tracePt t="4730" x="7639050" y="2317750"/>
          <p14:tracePt t="4746" x="7664450" y="2324100"/>
          <p14:tracePt t="4763" x="7677150" y="2330450"/>
          <p14:tracePt t="4780" x="7696200" y="2336800"/>
          <p14:tracePt t="4796" x="7727950" y="2349500"/>
          <p14:tracePt t="4813" x="7747000" y="2355850"/>
          <p14:tracePt t="4830" x="7759700" y="2362200"/>
          <p14:tracePt t="4847" x="7766050" y="2362200"/>
          <p14:tracePt t="4892" x="7772400" y="2362200"/>
          <p14:tracePt t="4901" x="7778750" y="2349500"/>
          <p14:tracePt t="4913" x="7785100" y="2343150"/>
          <p14:tracePt t="4930" x="7785100" y="2330450"/>
          <p14:tracePt t="4946" x="7785100" y="2311400"/>
          <p14:tracePt t="4950" x="7785100" y="2298700"/>
          <p14:tracePt t="4963" x="7785100" y="2273300"/>
          <p14:tracePt t="4980" x="7785100" y="2247900"/>
          <p14:tracePt t="4996" x="7785100" y="2228850"/>
          <p14:tracePt t="5013" x="7785100" y="2222500"/>
          <p14:tracePt t="5067" x="7778750" y="2222500"/>
          <p14:tracePt t="5101" x="7772400" y="2222500"/>
          <p14:tracePt t="5121" x="7766050" y="2222500"/>
          <p14:tracePt t="5128" x="7753350" y="2222500"/>
          <p14:tracePt t="5151" x="7747000" y="2222500"/>
          <p14:tracePt t="5177" x="7740650" y="2222500"/>
          <p14:tracePt t="5288" x="7740650" y="2228850"/>
          <p14:tracePt t="5358" x="7734300" y="2228850"/>
          <p14:tracePt t="5365" x="7727950" y="2228850"/>
          <p14:tracePt t="5377" x="7721600" y="2228850"/>
          <p14:tracePt t="5380" x="7715250" y="2228850"/>
          <p14:tracePt t="5397" x="7696200" y="2228850"/>
          <p14:tracePt t="5413" x="7677150" y="2228850"/>
          <p14:tracePt t="5463" x="7632700" y="2228850"/>
          <p14:tracePt t="5513" x="7626350" y="2228850"/>
          <p14:tracePt t="5563" x="7620000" y="2228850"/>
          <p14:tracePt t="5580" x="7620000" y="2235200"/>
          <p14:tracePt t="5596" x="7613650" y="2241550"/>
          <p14:tracePt t="5617" x="7613650" y="2247900"/>
          <p14:tracePt t="5637" x="7613650" y="2254250"/>
          <p14:tracePt t="5646" x="7607300" y="2254250"/>
          <p14:tracePt t="6151" x="7607300" y="2241550"/>
          <p14:tracePt t="6167" x="7607300" y="2235200"/>
          <p14:tracePt t="6176" x="7600950" y="2228850"/>
          <p14:tracePt t="6180" x="7600950" y="2222500"/>
          <p14:tracePt t="6197" x="7600950" y="2209800"/>
          <p14:tracePt t="6215" x="7594600" y="2203450"/>
          <p14:tracePt t="6231" x="7588250" y="2197100"/>
          <p14:tracePt t="6330" x="7575550" y="2203450"/>
          <p14:tracePt t="6380" x="7562850" y="2241550"/>
          <p14:tracePt t="6396" x="7562850" y="2247900"/>
          <p14:tracePt t="6413" x="7556500" y="2254250"/>
          <p14:tracePt t="6711" x="7556500" y="2260600"/>
          <p14:tracePt t="6717" x="7556500" y="2266950"/>
          <p14:tracePt t="6730" x="7550150" y="2279650"/>
          <p14:tracePt t="6746" x="7543800" y="2305050"/>
          <p14:tracePt t="6764" x="7524750" y="2343150"/>
          <p14:tracePt t="6780" x="7480300" y="2444750"/>
          <p14:tracePt t="6830" x="7327900" y="2749550"/>
          <p14:tracePt t="6880" x="7258050" y="3124200"/>
          <p14:tracePt t="6930" x="7245350" y="3352800"/>
          <p14:tracePt t="6946" x="7239000" y="3397250"/>
          <p14:tracePt t="6963" x="7232650" y="3403600"/>
          <p14:tracePt t="6980" x="7232650" y="3409950"/>
          <p14:tracePt t="7001" x="7226300" y="3403600"/>
          <p14:tracePt t="7017" x="7226300" y="3390900"/>
          <p14:tracePt t="7030" x="7226300" y="3365500"/>
          <p14:tracePt t="7047" x="7226300" y="3321050"/>
          <p14:tracePt t="7063" x="7239000" y="3251200"/>
          <p14:tracePt t="7080" x="7245350" y="3181350"/>
          <p14:tracePt t="7097" x="7251700" y="3117850"/>
          <p14:tracePt t="7113" x="7277100" y="2984500"/>
          <p14:tracePt t="7130" x="7283450" y="2895600"/>
          <p14:tracePt t="7146" x="7283450" y="2806700"/>
          <p14:tracePt t="7163" x="7283450" y="2768600"/>
          <p14:tracePt t="7180" x="7283450" y="2743200"/>
          <p14:tracePt t="7196" x="7283450" y="2711450"/>
          <p14:tracePt t="7213" x="7289800" y="2698750"/>
          <p14:tracePt t="7230" x="7296150" y="2679700"/>
          <p14:tracePt t="7246" x="7302500" y="2667000"/>
          <p14:tracePt t="7263" x="7302500" y="2660650"/>
          <p14:tracePt t="7280" x="7302500" y="2654300"/>
          <p14:tracePt t="7327" x="7302500" y="2647950"/>
          <p14:tracePt t="7355" x="7308850" y="2647950"/>
          <p14:tracePt t="7424" x="7308850" y="2654300"/>
          <p14:tracePt t="7438" x="7308850" y="2660650"/>
          <p14:tracePt t="7445" x="7308850" y="2667000"/>
          <p14:tracePt t="7453" x="7302500" y="2667000"/>
          <p14:tracePt t="7463" x="7296150" y="2679700"/>
          <p14:tracePt t="7480" x="7289800" y="2698750"/>
          <p14:tracePt t="7496" x="7277100" y="2724150"/>
          <p14:tracePt t="7513" x="7270750" y="2736850"/>
          <p14:tracePt t="7530" x="7264400" y="2743200"/>
          <p14:tracePt t="7546" x="7258050" y="2749550"/>
          <p14:tracePt t="7580" x="7258050" y="2762250"/>
          <p14:tracePt t="7596" x="7251700" y="2774950"/>
          <p14:tracePt t="7613" x="7239000" y="2800350"/>
          <p14:tracePt t="7630" x="7232650" y="2819400"/>
          <p14:tracePt t="7646" x="7232650" y="2838450"/>
          <p14:tracePt t="7663" x="7232650" y="2863850"/>
          <p14:tracePt t="7680" x="7232650" y="2882900"/>
          <p14:tracePt t="7696" x="7232650" y="2921000"/>
          <p14:tracePt t="7713" x="7226300" y="2946400"/>
          <p14:tracePt t="7730" x="7213600" y="2990850"/>
          <p14:tracePt t="7746" x="7200900" y="3041650"/>
          <p14:tracePt t="7763" x="7194550" y="3079750"/>
          <p14:tracePt t="7780" x="7175500" y="3149600"/>
          <p14:tracePt t="7796" x="7169150" y="3187700"/>
          <p14:tracePt t="7813" x="7162800" y="3232150"/>
          <p14:tracePt t="7830" x="7143750" y="3270250"/>
          <p14:tracePt t="7846" x="7137400" y="3276600"/>
          <p14:tracePt t="7891" x="7137400" y="3282950"/>
          <p14:tracePt t="8093" x="7137400" y="3276600"/>
          <p14:tracePt t="8101" x="7137400" y="3270250"/>
          <p14:tracePt t="8114" x="7137400" y="3263900"/>
          <p14:tracePt t="8135" x="7137400" y="3257550"/>
          <p14:tracePt t="8142" x="7137400" y="3251200"/>
          <p14:tracePt t="8191" x="7143750" y="3244850"/>
          <p14:tracePt t="8205" x="7143750" y="3238500"/>
          <p14:tracePt t="8212" x="7143750" y="3232150"/>
          <p14:tracePt t="8219" x="7150100" y="3219450"/>
          <p14:tracePt t="8230" x="7150100" y="3206750"/>
          <p14:tracePt t="8246" x="7162800" y="3168650"/>
          <p14:tracePt t="8263" x="7169150" y="3143250"/>
          <p14:tracePt t="8280" x="7175500" y="3130550"/>
          <p14:tracePt t="8297" x="7181850" y="3111500"/>
          <p14:tracePt t="8313" x="7181850" y="3105150"/>
          <p14:tracePt t="8330" x="7194550" y="3073400"/>
          <p14:tracePt t="8346" x="7207250" y="3035300"/>
          <p14:tracePt t="8363" x="7219950" y="2997200"/>
          <p14:tracePt t="8380" x="7232650" y="2901950"/>
          <p14:tracePt t="8397" x="7239000" y="2838450"/>
          <p14:tracePt t="8413" x="7239000" y="2743200"/>
          <p14:tracePt t="8430" x="7239000" y="2635250"/>
          <p14:tracePt t="8447" x="7245350" y="2514600"/>
          <p14:tracePt t="8451" x="7251700" y="2463800"/>
          <p14:tracePt t="8463" x="7258050" y="2362200"/>
          <p14:tracePt t="8480" x="7270750" y="2286000"/>
          <p14:tracePt t="8497" x="7277100" y="2228850"/>
          <p14:tracePt t="8513" x="7283450" y="2209800"/>
          <p14:tracePt t="8530" x="7289800" y="2209800"/>
          <p14:tracePt t="8567" x="7296150" y="2209800"/>
          <p14:tracePt t="8586" x="7302500" y="2222500"/>
          <p14:tracePt t="8596" x="7315200" y="2241550"/>
          <p14:tracePt t="8613" x="7334250" y="2279650"/>
          <p14:tracePt t="8630" x="7353300" y="2400300"/>
          <p14:tracePt t="8646" x="7378700" y="2540000"/>
          <p14:tracePt t="8663" x="7385050" y="2730500"/>
          <p14:tracePt t="8680" x="7397750" y="2889250"/>
          <p14:tracePt t="8697" x="7404100" y="3073400"/>
          <p14:tracePt t="8713" x="7423150" y="3314700"/>
          <p14:tracePt t="8730" x="7423150" y="3473450"/>
          <p14:tracePt t="8746" x="7429500" y="3625850"/>
          <p14:tracePt t="8763" x="7429500" y="3676650"/>
          <p14:tracePt t="8780" x="7435850" y="3702050"/>
          <p14:tracePt t="8796" x="7435850" y="3714750"/>
          <p14:tracePt t="8852" x="7442200" y="3714750"/>
          <p14:tracePt t="8873" x="7442200" y="3702050"/>
          <p14:tracePt t="8886" x="7442200" y="3689350"/>
          <p14:tracePt t="8892" x="7442200" y="3676650"/>
          <p14:tracePt t="8901" x="7442200" y="3663950"/>
          <p14:tracePt t="8913" x="7435850" y="3644900"/>
          <p14:tracePt t="8930" x="7429500" y="3606800"/>
          <p14:tracePt t="8947" x="7423150" y="3594100"/>
          <p14:tracePt t="8951" x="7423150" y="3581400"/>
          <p14:tracePt t="8963" x="7416800" y="3549650"/>
          <p14:tracePt t="8980" x="7416800" y="3505200"/>
          <p14:tracePt t="8997" x="7423150" y="3467100"/>
          <p14:tracePt t="9013" x="7435850" y="3371850"/>
          <p14:tracePt t="9030" x="7442200" y="3295650"/>
          <p14:tracePt t="9046" x="7473950" y="3162300"/>
          <p14:tracePt t="9063" x="7499350" y="3060700"/>
          <p14:tracePt t="9080" x="7524750" y="2978150"/>
          <p14:tracePt t="9096" x="7575550" y="2889250"/>
          <p14:tracePt t="9113" x="7600950" y="2838450"/>
          <p14:tracePt t="9130" x="7620000" y="2787650"/>
          <p14:tracePt t="9146" x="7626350" y="2749550"/>
          <p14:tracePt t="9163" x="7632700" y="2724150"/>
          <p14:tracePt t="9180" x="7632700" y="2667000"/>
          <p14:tracePt t="9197" x="7639050" y="2616200"/>
          <p14:tracePt t="9213" x="7651750" y="2552700"/>
          <p14:tracePt t="9230" x="7658100" y="2501900"/>
          <p14:tracePt t="9246" x="7658100" y="2470150"/>
          <p14:tracePt t="9263" x="7664450" y="2400300"/>
          <p14:tracePt t="9280" x="7664450" y="2343150"/>
          <p14:tracePt t="9297" x="7670800" y="2254250"/>
          <p14:tracePt t="9313" x="7677150" y="2203450"/>
          <p14:tracePt t="9331" x="7677150" y="2159000"/>
          <p14:tracePt t="9347" x="7677150" y="2146300"/>
          <p14:tracePt t="9363" x="7683500" y="2146300"/>
          <p14:tracePt t="9380" x="7683500" y="2139950"/>
          <p14:tracePt t="9422" x="7683500" y="2146300"/>
          <p14:tracePt t="9430" x="7683500" y="2159000"/>
          <p14:tracePt t="9447" x="7689850" y="2178050"/>
          <p14:tracePt t="9463" x="7708900" y="2260600"/>
          <p14:tracePt t="9480" x="7715250" y="2349500"/>
          <p14:tracePt t="9497" x="7727950" y="2419350"/>
          <p14:tracePt t="9513" x="7740650" y="2508250"/>
          <p14:tracePt t="9530" x="7747000" y="2565400"/>
          <p14:tracePt t="9546" x="7753350" y="2647950"/>
          <p14:tracePt t="9563" x="7759700" y="2705100"/>
          <p14:tracePt t="9580" x="7766050" y="2743200"/>
          <p14:tracePt t="9596" x="7766050" y="2762250"/>
          <p14:tracePt t="9613" x="7772400" y="2762250"/>
          <p14:tracePt t="9672" x="7772400" y="2755900"/>
          <p14:tracePt t="9679" x="7772400" y="2736850"/>
          <p14:tracePt t="9686" x="7766050" y="2717800"/>
          <p14:tracePt t="9696" x="7759700" y="2686050"/>
          <p14:tracePt t="9713" x="7740650" y="2622550"/>
          <p14:tracePt t="9730" x="7721600" y="2520950"/>
          <p14:tracePt t="9746" x="7708900" y="2476500"/>
          <p14:tracePt t="9763" x="7689850" y="2400300"/>
          <p14:tracePt t="9780" x="7677150" y="2368550"/>
          <p14:tracePt t="9797" x="7670800" y="2343150"/>
          <p14:tracePt t="9813" x="7664450" y="2317750"/>
          <p14:tracePt t="9830" x="7664450" y="2311400"/>
          <p14:tracePt t="9847" x="7664450" y="2298700"/>
          <p14:tracePt t="9880" x="7658100" y="2298700"/>
          <p14:tracePt t="10243" x="7658100" y="2292350"/>
          <p14:tracePt t="10255" x="7658100" y="2286000"/>
          <p14:tracePt t="10276" x="7658100" y="2279650"/>
          <p14:tracePt t="10309" x="7658100" y="2286000"/>
          <p14:tracePt t="10314" x="7658100" y="2292350"/>
          <p14:tracePt t="10330" x="7651750" y="2305050"/>
          <p14:tracePt t="10347" x="7651750" y="2317750"/>
          <p14:tracePt t="10397" x="7645400" y="2413000"/>
          <p14:tracePt t="10446" x="7639050" y="2578100"/>
          <p14:tracePt t="10497" x="7626350" y="2933700"/>
          <p14:tracePt t="10514" x="7600950" y="3048000"/>
          <p14:tracePt t="10530" x="7556500" y="3219450"/>
          <p14:tracePt t="10547" x="7537450" y="3321050"/>
          <p14:tracePt t="10563" x="7531100" y="3416300"/>
          <p14:tracePt t="10580" x="7524750" y="3441700"/>
          <p14:tracePt t="10597" x="7524750" y="3454400"/>
          <p14:tracePt t="10674" x="7524750" y="3448050"/>
          <p14:tracePt t="10682" x="7524750" y="3435350"/>
          <p14:tracePt t="10689" x="7524750" y="3422650"/>
          <p14:tracePt t="10696" x="7524750" y="3409950"/>
          <p14:tracePt t="10713" x="7524750" y="3365500"/>
          <p14:tracePt t="10730" x="7531100" y="3308350"/>
          <p14:tracePt t="10746" x="7543800" y="3263900"/>
          <p14:tracePt t="10763" x="7550150" y="3225800"/>
          <p14:tracePt t="10780" x="7569200" y="3143250"/>
          <p14:tracePt t="10796" x="7581900" y="3054350"/>
          <p14:tracePt t="10813" x="7588250" y="2832100"/>
          <p14:tracePt t="10830" x="7600950" y="2692400"/>
          <p14:tracePt t="10847" x="7594600" y="2584450"/>
          <p14:tracePt t="10863" x="7594600" y="2393950"/>
          <p14:tracePt t="10880" x="7588250" y="2317750"/>
          <p14:tracePt t="10897" x="7588250" y="2279650"/>
          <p14:tracePt t="10913" x="7581900" y="2260600"/>
          <p14:tracePt t="10930" x="7581900" y="2254250"/>
          <p14:tracePt t="10963" x="7581900" y="2247900"/>
          <p14:tracePt t="11009" x="7581900" y="2260600"/>
          <p14:tracePt t="11017" x="7581900" y="2266950"/>
          <p14:tracePt t="11023" x="7581900" y="2286000"/>
          <p14:tracePt t="11030" x="7581900" y="2311400"/>
          <p14:tracePt t="11047" x="7581900" y="2419350"/>
          <p14:tracePt t="11063" x="7588250" y="2533650"/>
          <p14:tracePt t="11080" x="7588250" y="2749550"/>
          <p14:tracePt t="11097" x="7569200" y="2952750"/>
          <p14:tracePt t="11113" x="7543800" y="3194050"/>
          <p14:tracePt t="11130" x="7524750" y="3333750"/>
          <p14:tracePt t="11147" x="7499350" y="3505200"/>
          <p14:tracePt t="11163" x="7480300" y="3670300"/>
          <p14:tracePt t="11180" x="7461250" y="3727450"/>
          <p14:tracePt t="11197" x="7448550" y="3771900"/>
          <p14:tracePt t="11213" x="7435850" y="3778250"/>
          <p14:tracePt t="11230" x="7416800" y="3784600"/>
          <p14:tracePt t="11247" x="7397750" y="3784600"/>
          <p14:tracePt t="11263" x="7385050" y="3778250"/>
          <p14:tracePt t="11280" x="7366000" y="3765550"/>
          <p14:tracePt t="11296" x="7359650" y="3759200"/>
          <p14:tracePt t="11313" x="7346950" y="3746500"/>
          <p14:tracePt t="11330" x="7334250" y="3702050"/>
          <p14:tracePt t="11347" x="7334250" y="3651250"/>
          <p14:tracePt t="11363" x="7334250" y="3524250"/>
          <p14:tracePt t="11380" x="7334250" y="3416300"/>
          <p14:tracePt t="11397" x="7327900" y="3321050"/>
          <p14:tracePt t="11413" x="7334250" y="3136900"/>
          <p14:tracePt t="11430" x="7340600" y="2990850"/>
          <p14:tracePt t="11447" x="7346950" y="2863850"/>
          <p14:tracePt t="11449" x="7346950" y="2800350"/>
          <p14:tracePt t="11463" x="7353300" y="2679700"/>
          <p14:tracePt t="11480" x="7353300" y="2590800"/>
          <p14:tracePt t="11497" x="7353300" y="2520950"/>
          <p14:tracePt t="11513" x="7353300" y="2495550"/>
          <p14:tracePt t="11530" x="7353300" y="2489200"/>
          <p14:tracePt t="11580" x="7346950" y="2489200"/>
          <p14:tracePt t="11614" x="7346950" y="2501900"/>
          <p14:tracePt t="11621" x="7340600" y="2508250"/>
          <p14:tracePt t="11630" x="7340600" y="2520950"/>
          <p14:tracePt t="11647" x="7327900" y="2590800"/>
          <p14:tracePt t="11663" x="7315200" y="2749550"/>
          <p14:tracePt t="11680" x="7315200" y="2889250"/>
          <p14:tracePt t="11697" x="7315200" y="3124200"/>
          <p14:tracePt t="11713" x="7321550" y="3270250"/>
          <p14:tracePt t="11730" x="7334250" y="3409950"/>
          <p14:tracePt t="11747" x="7340600" y="3549650"/>
          <p14:tracePt t="11763" x="7346950" y="3600450"/>
          <p14:tracePt t="11780" x="7346950" y="3613150"/>
          <p14:tracePt t="11797" x="7346950" y="3632200"/>
          <p14:tracePt t="12025" x="7346950" y="3625850"/>
          <p14:tracePt t="12073" x="7346950" y="3619500"/>
          <p14:tracePt t="12117" x="7346950" y="3613150"/>
          <p14:tracePt t="12379" x="7346950" y="3606800"/>
          <p14:tracePt t="12393" x="7346950" y="3600450"/>
          <p14:tracePt t="12602" x="7346950" y="3587750"/>
          <p14:tracePt t="12609" x="7346950" y="3568700"/>
          <p14:tracePt t="12618" x="7340600" y="3549650"/>
          <p14:tracePt t="12631" x="7334250" y="3460750"/>
          <p14:tracePt t="12648" x="7327900" y="3308350"/>
          <p14:tracePt t="12666" x="7308850" y="3130550"/>
          <p14:tracePt t="12681" x="7289800" y="2781300"/>
          <p14:tracePt t="12730" x="7239000" y="2266950"/>
          <p14:tracePt t="12780" x="7226300" y="2159000"/>
          <p14:tracePt t="12830" x="7226300" y="2152650"/>
          <p14:tracePt t="13124" x="7226300" y="2159000"/>
          <p14:tracePt t="13137" x="7226300" y="2165350"/>
          <p14:tracePt t="13144" x="7226300" y="2171700"/>
          <p14:tracePt t="13152" x="7226300" y="2184400"/>
          <p14:tracePt t="13163" x="7226300" y="2203450"/>
          <p14:tracePt t="13180" x="7213600" y="2260600"/>
          <p14:tracePt t="13197" x="7207250" y="2298700"/>
          <p14:tracePt t="13214" x="7188200" y="2349500"/>
          <p14:tracePt t="13230" x="7175500" y="2406650"/>
          <p14:tracePt t="13247" x="7169150" y="2425700"/>
          <p14:tracePt t="13263" x="7169150" y="2457450"/>
          <p14:tracePt t="13280" x="7162800" y="2470150"/>
          <p14:tracePt t="13297" x="7162800" y="2495550"/>
          <p14:tracePt t="13313" x="7162800" y="2520950"/>
          <p14:tracePt t="13330" x="7162800" y="2533650"/>
          <p14:tracePt t="13347" x="7169150" y="2546350"/>
          <p14:tracePt t="13363" x="7169150" y="2552700"/>
          <p14:tracePt t="13380" x="7169150" y="2559050"/>
          <p14:tracePt t="13424" x="7175500" y="2559050"/>
          <p14:tracePt t="13528" x="7175500" y="2552700"/>
          <p14:tracePt t="13646" x="7175500" y="2546350"/>
          <p14:tracePt t="13694" x="7175500" y="2540000"/>
          <p14:tracePt t="14545" x="7131050" y="2501900"/>
          <p14:tracePt t="14552" x="7061200" y="2451100"/>
          <p14:tracePt t="14564" x="6985000" y="2413000"/>
          <p14:tracePt t="14580" x="6711950" y="2292350"/>
          <p14:tracePt t="14597" x="6527800" y="2241550"/>
          <p14:tracePt t="14614" x="6356350" y="2216150"/>
          <p14:tracePt t="14630" x="6038850" y="2203450"/>
          <p14:tracePt t="14647" x="5854700" y="2228850"/>
          <p14:tracePt t="14697" x="5283200" y="2387600"/>
          <p14:tracePt t="14747" x="4921250" y="2794000"/>
          <p14:tracePt t="14797" x="4845050" y="3257550"/>
          <p14:tracePt t="14814" x="4908550" y="3371850"/>
          <p14:tracePt t="14830" x="5067300" y="3536950"/>
          <p14:tracePt t="14847" x="5226050" y="3651250"/>
          <p14:tracePt t="14863" x="5403850" y="3721100"/>
          <p14:tracePt t="14880" x="5676900" y="3746500"/>
          <p14:tracePt t="14897" x="5848350" y="3714750"/>
          <p14:tracePt t="14913" x="6121400" y="3543300"/>
          <p14:tracePt t="14930" x="6254750" y="3422650"/>
          <p14:tracePt t="14947" x="6381750" y="3282950"/>
          <p14:tracePt t="14951" x="6419850" y="3213100"/>
          <p14:tracePt t="14964" x="6496050" y="3067050"/>
          <p14:tracePt t="14980" x="6546850" y="2927350"/>
          <p14:tracePt t="14997" x="6565900" y="2724150"/>
          <p14:tracePt t="15014" x="6546850" y="2578100"/>
          <p14:tracePt t="15030" x="6489700" y="2444750"/>
          <p14:tracePt t="15047" x="6356350" y="2260600"/>
          <p14:tracePt t="15064" x="6210300" y="2171700"/>
          <p14:tracePt t="15080" x="5949950" y="2095500"/>
          <p14:tracePt t="15097" x="5746750" y="2089150"/>
          <p14:tracePt t="15113" x="5518150" y="2127250"/>
          <p14:tracePt t="15130" x="5213350" y="2247900"/>
          <p14:tracePt t="15147" x="5016500" y="2362200"/>
          <p14:tracePt t="15163" x="4787900" y="2597150"/>
          <p14:tracePt t="15180" x="4679950" y="2755900"/>
          <p14:tracePt t="15197" x="4610100" y="2921000"/>
          <p14:tracePt t="15213" x="4552950" y="3124200"/>
          <p14:tracePt t="15230" x="4546600" y="3232150"/>
          <p14:tracePt t="15247" x="4546600" y="3308350"/>
          <p14:tracePt t="15263" x="4552950" y="3352800"/>
          <p14:tracePt t="15280" x="4552950" y="3371850"/>
          <p14:tracePt t="15297" x="4559300" y="3365500"/>
          <p14:tracePt t="15314" x="4578350" y="3333750"/>
          <p14:tracePt t="15330" x="4610100" y="3244850"/>
          <p14:tracePt t="15347" x="4692650" y="3009900"/>
          <p14:tracePt t="15364" x="4781550" y="2825750"/>
          <p14:tracePt t="15380" x="4997450" y="2457450"/>
          <p14:tracePt t="15397" x="5156200" y="2216150"/>
          <p14:tracePt t="15414" x="5308600" y="2012950"/>
          <p14:tracePt t="15430" x="5619750" y="1784350"/>
          <p14:tracePt t="15447" x="5822950" y="1701800"/>
          <p14:tracePt t="15451" x="5918200" y="1695450"/>
          <p14:tracePt t="15464" x="6146800" y="1720850"/>
          <p14:tracePt t="15480" x="6330950" y="1797050"/>
          <p14:tracePt t="15497" x="6489700" y="1911350"/>
          <p14:tracePt t="15514" x="6705600" y="2101850"/>
          <p14:tracePt t="15530" x="6826250" y="2235200"/>
          <p14:tracePt t="15547" x="6959600" y="2406650"/>
          <p14:tracePt t="15564" x="7023100" y="2495550"/>
          <p14:tracePt t="15581" x="7073900" y="2540000"/>
          <p14:tracePt t="15597" x="7099300" y="2584450"/>
          <p14:tracePt t="15613" x="7105650" y="2584450"/>
          <p14:tracePt t="15630" x="7112000" y="2590800"/>
          <p14:tracePt t="15663" x="7086600" y="2590800"/>
          <p14:tracePt t="15680" x="6985000" y="2565400"/>
          <p14:tracePt t="15697" x="6864350" y="2540000"/>
          <p14:tracePt t="15714" x="6654800" y="2489200"/>
          <p14:tracePt t="15730" x="6502400" y="2457450"/>
          <p14:tracePt t="15747" x="6311900" y="2444750"/>
          <p14:tracePt t="15764" x="6038850" y="2457450"/>
          <p14:tracePt t="15781" x="5867400" y="2495550"/>
          <p14:tracePt t="15797" x="5638800" y="2559050"/>
          <p14:tracePt t="15814" x="5537200" y="2590800"/>
          <p14:tracePt t="15830" x="5492750" y="2609850"/>
          <p14:tracePt t="15847" x="5473700" y="2622550"/>
          <p14:tracePt t="15880" x="5480050" y="2622550"/>
          <p14:tracePt t="15897" x="5524500" y="2622550"/>
          <p14:tracePt t="15914" x="5613400" y="2597150"/>
          <p14:tracePt t="15930" x="5803900" y="2546350"/>
          <p14:tracePt t="15947" x="5943600" y="2514600"/>
          <p14:tracePt t="15951" x="6038850" y="2495550"/>
          <p14:tracePt t="15963" x="6127750" y="2495550"/>
          <p14:tracePt t="15980" x="6356350" y="2508250"/>
          <p14:tracePt t="15998" x="6489700" y="2540000"/>
          <p14:tracePt t="16014" x="6661150" y="2622550"/>
          <p14:tracePt t="16030" x="6737350" y="2673350"/>
          <p14:tracePt t="16047" x="6794500" y="2724150"/>
          <p14:tracePt t="16064" x="6819900" y="2755900"/>
          <p14:tracePt t="16080" x="6819900" y="2762250"/>
          <p14:tracePt t="16097" x="6800850" y="2768600"/>
          <p14:tracePt t="16114" x="6775450" y="2774950"/>
          <p14:tracePt t="16131" x="6731000" y="2768600"/>
          <p14:tracePt t="16147" x="6642100" y="2724150"/>
          <p14:tracePt t="16164" x="6584950" y="2692400"/>
          <p14:tracePt t="16180" x="6502400" y="2654300"/>
          <p14:tracePt t="16197" x="6451600" y="2635250"/>
          <p14:tracePt t="16214" x="6362700" y="2603500"/>
          <p14:tracePt t="16231" x="6216650" y="2571750"/>
          <p14:tracePt t="16247" x="6127750" y="2559050"/>
          <p14:tracePt t="16264" x="5943600" y="2552700"/>
          <p14:tracePt t="16280" x="5816600" y="2552700"/>
          <p14:tracePt t="16297" x="5721350" y="2552700"/>
          <p14:tracePt t="16313" x="5638800" y="2552700"/>
          <p14:tracePt t="16330" x="5626100" y="2552700"/>
          <p14:tracePt t="16347" x="5619750" y="2552700"/>
          <p14:tracePt t="16380" x="5613400" y="2552700"/>
          <p14:tracePt t="16402" x="5619750" y="2546350"/>
          <p14:tracePt t="16413" x="5638800" y="2527300"/>
          <p14:tracePt t="16430" x="5715000" y="2432050"/>
          <p14:tracePt t="16447" x="5816600" y="2343150"/>
          <p14:tracePt t="16464" x="5918200" y="2279650"/>
          <p14:tracePt t="16480" x="6076950" y="2197100"/>
          <p14:tracePt t="16497" x="6210300" y="2190750"/>
          <p14:tracePt t="16513" x="6457950" y="2254250"/>
          <p14:tracePt t="16530" x="6604000" y="2336800"/>
          <p14:tracePt t="16547" x="6731000" y="2425700"/>
          <p14:tracePt t="16563" x="6877050" y="2552700"/>
          <p14:tracePt t="16580" x="6934200" y="2609850"/>
          <p14:tracePt t="16597" x="6978650" y="2654300"/>
          <p14:tracePt t="16614" x="6985000" y="2660650"/>
          <p14:tracePt t="16647" x="6991350" y="2667000"/>
          <p14:tracePt t="16664" x="6972300" y="2667000"/>
          <p14:tracePt t="16680" x="6927850" y="2667000"/>
          <p14:tracePt t="16697" x="6807200" y="2622550"/>
          <p14:tracePt t="16714" x="6718300" y="2597150"/>
          <p14:tracePt t="16730" x="6559550" y="2559050"/>
          <p14:tracePt t="16747" x="6419850" y="2540000"/>
          <p14:tracePt t="16763" x="6305550" y="2533650"/>
          <p14:tracePt t="16781" x="6102350" y="2533650"/>
          <p14:tracePt t="16797" x="5949950" y="2552700"/>
          <p14:tracePt t="16814" x="5746750" y="2590800"/>
          <p14:tracePt t="16830" x="5645150" y="2635250"/>
          <p14:tracePt t="16847" x="5568950" y="2679700"/>
          <p14:tracePt t="16864" x="5518150" y="2724150"/>
          <p14:tracePt t="16880" x="5505450" y="2749550"/>
          <p14:tracePt t="16897" x="5486400" y="2768600"/>
          <p14:tracePt t="16952" x="5486400" y="2762250"/>
          <p14:tracePt t="16967" x="5505450" y="2755900"/>
          <p14:tracePt t="16973" x="5518150" y="2736850"/>
          <p14:tracePt t="16981" x="5530850" y="2717800"/>
          <p14:tracePt t="16997" x="5619750" y="2647950"/>
          <p14:tracePt t="17014" x="5734050" y="2571750"/>
          <p14:tracePt t="17030" x="5930900" y="2444750"/>
          <p14:tracePt t="17047" x="6051550" y="2393950"/>
          <p14:tracePt t="17064" x="6248400" y="2362200"/>
          <p14:tracePt t="17080" x="6438900" y="2381250"/>
          <p14:tracePt t="17097" x="6616700" y="2444750"/>
          <p14:tracePt t="17114" x="6858000" y="2559050"/>
          <p14:tracePt t="17131" x="6991350" y="2622550"/>
          <p14:tracePt t="17147" x="7105650" y="2717800"/>
          <p14:tracePt t="17164" x="7131050" y="2736850"/>
          <p14:tracePt t="17180" x="7137400" y="2749550"/>
          <p14:tracePt t="17197" x="7137400" y="2755900"/>
          <p14:tracePt t="17214" x="7143750" y="2755900"/>
          <p14:tracePt t="17252" x="7137400" y="2755900"/>
          <p14:tracePt t="17264" x="7124700" y="2755900"/>
          <p14:tracePt t="17280" x="7042150" y="2730500"/>
          <p14:tracePt t="17298" x="6959600" y="2717800"/>
          <p14:tracePt t="17314" x="6813550" y="2686050"/>
          <p14:tracePt t="17330" x="6705600" y="2679700"/>
          <p14:tracePt t="17347" x="6578600" y="2686050"/>
          <p14:tracePt t="17364" x="6400800" y="2736850"/>
          <p14:tracePt t="17380" x="6305550" y="2794000"/>
          <p14:tracePt t="17397" x="6191250" y="2908300"/>
          <p14:tracePt t="17414" x="6127750" y="2997200"/>
          <p14:tracePt t="17430" x="6083300" y="3079750"/>
          <p14:tracePt t="17447" x="6026150" y="3238500"/>
          <p14:tracePt t="17464" x="6000750" y="3365500"/>
          <p14:tracePt t="17480" x="6000750" y="3473450"/>
          <p14:tracePt t="17497" x="6000750" y="3644900"/>
          <p14:tracePt t="17514" x="6019800" y="3746500"/>
          <p14:tracePt t="17530" x="6032500" y="3854450"/>
          <p14:tracePt t="17547" x="6038850" y="3898900"/>
          <p14:tracePt t="17564" x="6045200" y="3924300"/>
          <p14:tracePt t="17580" x="6045200" y="3943350"/>
          <p14:tracePt t="17614" x="6051550" y="3943350"/>
          <p14:tracePt t="18058" x="6045200" y="3943350"/>
          <p14:tracePt t="18121" x="6038850" y="3943350"/>
          <p14:tracePt t="18146" x="6032500" y="3930650"/>
          <p14:tracePt t="18151" x="6019800" y="3917950"/>
          <p14:tracePt t="18164" x="5994400" y="3905250"/>
          <p14:tracePt t="18214" x="5911850" y="3835400"/>
          <p14:tracePt t="18264" x="5835650" y="3784600"/>
          <p14:tracePt t="18314" x="5740400" y="3746500"/>
          <p14:tracePt t="18330" x="5708650" y="3746500"/>
          <p14:tracePt t="18347" x="5689600" y="3752850"/>
          <p14:tracePt t="18364" x="5676900" y="3759200"/>
          <p14:tracePt t="18380" x="5651500" y="3771900"/>
          <p14:tracePt t="18397" x="5626100" y="3784600"/>
          <p14:tracePt t="18414" x="5607050" y="3790950"/>
          <p14:tracePt t="18430" x="5600700" y="3797300"/>
          <p14:tracePt t="18447" x="5594350" y="3797300"/>
          <p14:tracePt t="18464" x="5588000" y="3797300"/>
          <p14:tracePt t="18480" x="5581650" y="3790950"/>
          <p14:tracePt t="18497" x="5575300" y="3740150"/>
          <p14:tracePt t="18514" x="5568950" y="3657600"/>
          <p14:tracePt t="18531" x="5575300" y="3517900"/>
          <p14:tracePt t="18547" x="5651500" y="3213100"/>
          <p14:tracePt t="18564" x="5753100" y="2959100"/>
          <p14:tracePt t="18580" x="5962650" y="2584450"/>
          <p14:tracePt t="18597" x="6102350" y="2425700"/>
          <p14:tracePt t="18614" x="6261100" y="2324100"/>
          <p14:tracePt t="18630" x="6489700" y="2241550"/>
          <p14:tracePt t="18647" x="6642100" y="2247900"/>
          <p14:tracePt t="18664" x="6883400" y="2330450"/>
          <p14:tracePt t="18680" x="7004050" y="2400300"/>
          <p14:tracePt t="18697" x="7092950" y="2482850"/>
          <p14:tracePt t="18714" x="7188200" y="2616200"/>
          <p14:tracePt t="18730" x="7219950" y="2686050"/>
          <p14:tracePt t="18747" x="7226300" y="2717800"/>
          <p14:tracePt t="18764" x="7226300" y="2736850"/>
          <p14:tracePt t="18781" x="7226300" y="2743200"/>
          <p14:tracePt t="18797" x="7226300" y="2755900"/>
          <p14:tracePt t="18814" x="7207250" y="2774950"/>
          <p14:tracePt t="18830" x="7169150" y="2787650"/>
          <p14:tracePt t="18847" x="7143750" y="2794000"/>
          <p14:tracePt t="18864" x="7092950" y="2794000"/>
          <p14:tracePt t="18880" x="7004050" y="2800350"/>
          <p14:tracePt t="18897" x="6927850" y="2806700"/>
          <p14:tracePt t="18914" x="6838950" y="2819400"/>
          <p14:tracePt t="18930" x="6673850" y="2857500"/>
          <p14:tracePt t="18947" x="6546850" y="2901950"/>
          <p14:tracePt t="18952" x="6470650" y="2940050"/>
          <p14:tracePt t="18964" x="6356350" y="3009900"/>
          <p14:tracePt t="18980" x="6261100" y="3098800"/>
          <p14:tracePt t="18997" x="6178550" y="3194050"/>
          <p14:tracePt t="19014" x="6102350" y="3314700"/>
          <p14:tracePt t="19031" x="6064250" y="3378200"/>
          <p14:tracePt t="19047" x="6032500" y="3448050"/>
          <p14:tracePt t="19064" x="6026150" y="3486150"/>
          <p14:tracePt t="19081" x="6026150" y="3511550"/>
          <p14:tracePt t="19097" x="6026150" y="3536950"/>
          <p14:tracePt t="19114" x="6045200" y="3549650"/>
          <p14:tracePt t="19130" x="6108700" y="3568700"/>
          <p14:tracePt t="19147" x="6216650" y="3600450"/>
          <p14:tracePt t="19164" x="6432550" y="3683000"/>
          <p14:tracePt t="19181" x="6978650" y="3994150"/>
          <p14:tracePt t="19197" x="7391400" y="4305300"/>
          <p14:tracePt t="19214" x="7975600" y="4781550"/>
          <p14:tracePt t="19230" x="8204200" y="5010150"/>
          <p14:tracePt t="19247" x="8312150" y="5124450"/>
          <p14:tracePt t="19264" x="8369300" y="5194300"/>
          <p14:tracePt t="19281" x="8369300" y="5200650"/>
          <p14:tracePt t="19314" x="8331200" y="5187950"/>
          <p14:tracePt t="19330" x="8242300" y="5149850"/>
          <p14:tracePt t="19347" x="8191500" y="5130800"/>
        </p14:tracePtLst>
      </p14:laserTraceLst>
    </p:ext>
  </p:extLs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Herd Immunity</a:t>
            </a:r>
            <a:endParaRPr lang="en-US" dirty="0">
              <a:solidFill>
                <a:schemeClr val="bg1"/>
              </a:solidFill>
            </a:endParaRPr>
          </a:p>
        </p:txBody>
      </p:sp>
      <p:sp>
        <p:nvSpPr>
          <p:cNvPr id="3" name="Rectangle 2"/>
          <p:cNvSpPr/>
          <p:nvPr/>
        </p:nvSpPr>
        <p:spPr>
          <a:xfrm>
            <a:off x="304800" y="1752600"/>
            <a:ext cx="8458200" cy="3139321"/>
          </a:xfrm>
          <a:prstGeom prst="rect">
            <a:avLst/>
          </a:prstGeom>
        </p:spPr>
        <p:txBody>
          <a:bodyPr wrap="square">
            <a:spAutoFit/>
          </a:bodyPr>
          <a:lstStyle/>
          <a:p>
            <a:r>
              <a:rPr lang="en-US" b="0" i="0" dirty="0" smtClean="0">
                <a:solidFill>
                  <a:schemeClr val="bg1"/>
                </a:solidFill>
                <a:effectLst/>
                <a:latin typeface="open-sans"/>
              </a:rPr>
              <a:t>Herd immunity is what happens when enough people are immune to a disease (in this case, COVID-19) for the chains of transmission to be broken. As more people become immune, infected people are less able to pass on the disease, and the spread of the disease slows down. This provides an indirect form of protection for those who are not immune.</a:t>
            </a:r>
          </a:p>
          <a:p>
            <a:endParaRPr lang="en-US" dirty="0">
              <a:solidFill>
                <a:schemeClr val="bg1"/>
              </a:solidFill>
              <a:latin typeface="open-sans"/>
            </a:endParaRPr>
          </a:p>
          <a:p>
            <a:endParaRPr lang="en-US" b="0" i="0" dirty="0" smtClean="0">
              <a:solidFill>
                <a:schemeClr val="bg1"/>
              </a:solidFill>
              <a:effectLst/>
              <a:latin typeface="open-sans"/>
            </a:endParaRPr>
          </a:p>
          <a:p>
            <a:r>
              <a:rPr lang="en-US" b="0" i="0" dirty="0" smtClean="0">
                <a:solidFill>
                  <a:schemeClr val="bg1"/>
                </a:solidFill>
                <a:effectLst/>
                <a:latin typeface="open-sans"/>
              </a:rPr>
              <a:t>Usually, individuals become immune through vaccination. But there isn’t yet a vaccine for coronavirus, so herd immunity could only currently be achieved if enough people contract the disease and recover, developing an immunity to it in the process</a:t>
            </a:r>
            <a:endParaRPr lang="en-US" b="0" i="0" dirty="0">
              <a:solidFill>
                <a:schemeClr val="bg1"/>
              </a:solidFill>
              <a:effectLst/>
              <a:latin typeface="open-sans"/>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239790914"/>
      </p:ext>
    </p:extLst>
  </p:cSld>
  <p:clrMapOvr>
    <a:masterClrMapping/>
  </p:clrMapOvr>
  <mc:AlternateContent xmlns:mc="http://schemas.openxmlformats.org/markup-compatibility/2006">
    <mc:Choice xmlns:p14="http://schemas.microsoft.com/office/powerpoint/2010/main" Requires="p14">
      <p:transition spd="slow" p14:dur="2000" advTm="97735"/>
    </mc:Choice>
    <mc:Fallback>
      <p:transition spd="slow" advTm="977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6196" x="8185150" y="5130800"/>
          <p14:tracePt t="6202" x="8185150" y="5124450"/>
          <p14:tracePt t="6209" x="8178800" y="5124450"/>
          <p14:tracePt t="6225" x="8172450" y="5118100"/>
          <p14:tracePt t="6242" x="8166100" y="5105400"/>
          <p14:tracePt t="6260" x="8159750" y="5099050"/>
          <p14:tracePt t="6293" x="8153400" y="5086350"/>
          <p14:tracePt t="6342" x="8140700" y="5080000"/>
          <p14:tracePt t="6392" x="8128000" y="5067300"/>
          <p14:tracePt t="8679" x="8102600" y="5060950"/>
          <p14:tracePt t="8684" x="8077200" y="5048250"/>
          <p14:tracePt t="8692" x="8032750" y="5016500"/>
          <p14:tracePt t="8709" x="7956550" y="4978400"/>
          <p14:tracePt t="8726" x="7829550" y="4908550"/>
          <p14:tracePt t="8743" x="7639050" y="4813300"/>
          <p14:tracePt t="8759" x="7531100" y="4737100"/>
          <p14:tracePt t="8808" x="7194550" y="4273550"/>
          <p14:tracePt t="8858" x="7080250" y="3600450"/>
          <p14:tracePt t="8908" x="7175500" y="3168650"/>
          <p14:tracePt t="9200" x="7073900" y="3143250"/>
          <p14:tracePt t="9207" x="6965950" y="3105150"/>
          <p14:tracePt t="9214" x="6870700" y="3079750"/>
          <p14:tracePt t="9225" x="6743700" y="3041650"/>
          <p14:tracePt t="9242" x="6146800" y="2825750"/>
          <p14:tracePt t="9258" x="5721350" y="2647950"/>
          <p14:tracePt t="9276" x="5378450" y="2495550"/>
          <p14:tracePt t="9292" x="4914900" y="2228850"/>
          <p14:tracePt t="9308" x="4699000" y="2044700"/>
          <p14:tracePt t="9325" x="4527550" y="1828800"/>
          <p14:tracePt t="9342" x="4470400" y="1714500"/>
          <p14:tracePt t="9359" x="4438650" y="1593850"/>
          <p14:tracePt t="9375" x="4419600" y="1409700"/>
          <p14:tracePt t="9392" x="4419600" y="1308100"/>
          <p14:tracePt t="9408" x="4464050" y="1181100"/>
          <p14:tracePt t="9425" x="4521200" y="1085850"/>
          <p14:tracePt t="9442" x="4622800" y="977900"/>
          <p14:tracePt t="9458" x="4832350" y="806450"/>
          <p14:tracePt t="9475" x="4972050" y="755650"/>
          <p14:tracePt t="9492" x="5238750" y="774700"/>
          <p14:tracePt t="9508" x="5422900" y="863600"/>
          <p14:tracePt t="9525" x="5575300" y="990600"/>
          <p14:tracePt t="9542" x="5746750" y="1187450"/>
          <p14:tracePt t="9558" x="5810250" y="1320800"/>
          <p14:tracePt t="9575" x="5880100" y="1517650"/>
          <p14:tracePt t="9592" x="5892800" y="1606550"/>
          <p14:tracePt t="9608" x="5886450" y="1676400"/>
          <p14:tracePt t="9625" x="5854700" y="1746250"/>
          <p14:tracePt t="9642" x="5822950" y="1790700"/>
          <p14:tracePt t="9658" x="5740400" y="1873250"/>
          <p14:tracePt t="9675" x="5645150" y="1943100"/>
          <p14:tracePt t="9692" x="5518150" y="2006600"/>
          <p14:tracePt t="9709" x="5340350" y="2063750"/>
          <p14:tracePt t="9725" x="5232400" y="2076450"/>
          <p14:tracePt t="9742" x="5143500" y="2089150"/>
          <p14:tracePt t="9758" x="5010150" y="2063750"/>
          <p14:tracePt t="9775" x="4914900" y="2032000"/>
          <p14:tracePt t="9792" x="4806950" y="1987550"/>
          <p14:tracePt t="9808" x="4756150" y="1955800"/>
          <p14:tracePt t="9826" x="4718050" y="1936750"/>
          <p14:tracePt t="9842" x="4686300" y="1905000"/>
          <p14:tracePt t="9858" x="4673600" y="1892300"/>
          <p14:tracePt t="9875" x="4673600" y="1879600"/>
          <p14:tracePt t="9892" x="4673600" y="1873250"/>
          <p14:tracePt t="9909" x="4673600" y="1866900"/>
          <p14:tracePt t="9925" x="4692650" y="1841500"/>
          <p14:tracePt t="9942" x="4699000" y="1841500"/>
          <p14:tracePt t="12579" x="4692650" y="1841500"/>
          <p14:tracePt t="12584" x="4673600" y="1835150"/>
          <p14:tracePt t="12592" x="4660900" y="1828800"/>
          <p14:tracePt t="12609" x="4635500" y="1822450"/>
          <p14:tracePt t="12627" x="4616450" y="1809750"/>
          <p14:tracePt t="12643" x="4597400" y="1790700"/>
          <p14:tracePt t="12660" x="4591050" y="1771650"/>
          <p14:tracePt t="12676" x="4591050" y="1765300"/>
          <p14:tracePt t="12725" x="4616450" y="1581150"/>
          <p14:tracePt t="12775" x="4756150" y="1339850"/>
          <p14:tracePt t="12825" x="4933950" y="1257300"/>
          <p14:tracePt t="12827" x="4972050" y="1257300"/>
          <p14:tracePt t="12842" x="5016500" y="1263650"/>
          <p14:tracePt t="12859" x="5067300" y="1263650"/>
          <p14:tracePt t="12875" x="5099050" y="1276350"/>
          <p14:tracePt t="12892" x="5137150" y="1301750"/>
          <p14:tracePt t="12909" x="5156200" y="1320800"/>
          <p14:tracePt t="12925" x="5181600" y="1352550"/>
          <p14:tracePt t="12942" x="5181600" y="1384300"/>
          <p14:tracePt t="12959" x="5194300" y="1422400"/>
          <p14:tracePt t="12975" x="5207000" y="1485900"/>
          <p14:tracePt t="12992" x="5213350" y="1543050"/>
          <p14:tracePt t="12996" x="5213350" y="1568450"/>
          <p14:tracePt t="13009" x="5213350" y="1625600"/>
          <p14:tracePt t="13025" x="5219700" y="1689100"/>
          <p14:tracePt t="13043" x="5219700" y="1733550"/>
          <p14:tracePt t="13059" x="5232400" y="1809750"/>
          <p14:tracePt t="13075" x="5232400" y="1879600"/>
          <p14:tracePt t="13092" x="5232400" y="1930400"/>
          <p14:tracePt t="13109" x="5232400" y="2006600"/>
          <p14:tracePt t="13125" x="5219700" y="2057400"/>
          <p14:tracePt t="13142" x="5200650" y="2114550"/>
          <p14:tracePt t="13159" x="5181600" y="2152650"/>
          <p14:tracePt t="13175" x="5156200" y="2190750"/>
          <p14:tracePt t="13192" x="5118100" y="2241550"/>
          <p14:tracePt t="13209" x="5092700" y="2279650"/>
          <p14:tracePt t="13226" x="5054600" y="2317750"/>
          <p14:tracePt t="13242" x="5048250" y="2330450"/>
          <p14:tracePt t="13259" x="5035550" y="2343150"/>
          <p14:tracePt t="13275" x="5016500" y="2349500"/>
          <p14:tracePt t="13292" x="5016500" y="2362200"/>
          <p14:tracePt t="13309" x="4997450" y="2368550"/>
          <p14:tracePt t="13326" x="4991100" y="2374900"/>
          <p14:tracePt t="13342" x="4991100" y="2381250"/>
          <p14:tracePt t="13375" x="4984750" y="2381250"/>
          <p14:tracePt t="13399" x="4984750" y="2387600"/>
          <p14:tracePt t="13409" x="4978400" y="2393950"/>
          <p14:tracePt t="13425" x="4965700" y="2400300"/>
          <p14:tracePt t="13442" x="4946650" y="2419350"/>
          <p14:tracePt t="13459" x="4940300" y="2419350"/>
          <p14:tracePt t="13475" x="4933950" y="2425700"/>
          <p14:tracePt t="13524" x="4927600" y="2432050"/>
          <p14:tracePt t="13921" x="4921250" y="2438400"/>
          <p14:tracePt t="13927" x="4914900" y="2438400"/>
          <p14:tracePt t="13942" x="4908550" y="2438400"/>
          <p14:tracePt t="13959" x="4883150" y="2444750"/>
          <p14:tracePt t="13977" x="4864100" y="2444750"/>
          <p14:tracePt t="13993" x="4826000" y="2444750"/>
          <p14:tracePt t="14042" x="4737100" y="2419350"/>
          <p14:tracePt t="14092" x="4654550" y="2381250"/>
          <p14:tracePt t="14142" x="4616450" y="2355850"/>
          <p14:tracePt t="14159" x="4610100" y="2349500"/>
          <p14:tracePt t="14175" x="4603750" y="2349500"/>
          <p14:tracePt t="14192" x="4603750" y="2336800"/>
          <p14:tracePt t="14209" x="4603750" y="2330450"/>
          <p14:tracePt t="14225" x="4591050" y="2330450"/>
          <p14:tracePt t="14242" x="4584700" y="2311400"/>
          <p14:tracePt t="14259" x="4584700" y="2286000"/>
          <p14:tracePt t="14275" x="4591050" y="2222500"/>
          <p14:tracePt t="14292" x="4610100" y="2159000"/>
          <p14:tracePt t="14309" x="4622800" y="2082800"/>
          <p14:tracePt t="14701" x="4603750" y="2082800"/>
          <p14:tracePt t="14708" x="4578350" y="2070100"/>
          <p14:tracePt t="14719" x="4552950" y="2063750"/>
          <p14:tracePt t="14726" x="4533900" y="2051050"/>
          <p14:tracePt t="14743" x="4502150" y="2032000"/>
          <p14:tracePt t="14760" x="4457700" y="2006600"/>
          <p14:tracePt t="14778" x="4445000" y="1974850"/>
          <p14:tracePt t="14825" x="4432300" y="1892300"/>
          <p14:tracePt t="14875" x="4552950" y="1568450"/>
          <p14:tracePt t="14925" x="4768850" y="1276350"/>
          <p14:tracePt t="14942" x="4851400" y="1231900"/>
          <p14:tracePt t="14959" x="4933950" y="1206500"/>
          <p14:tracePt t="14976" x="4965700" y="1212850"/>
          <p14:tracePt t="14992" x="4984750" y="1231900"/>
          <p14:tracePt t="14997" x="4991100" y="1250950"/>
          <p14:tracePt t="15009" x="4991100" y="1301750"/>
          <p14:tracePt t="15025" x="4978400" y="1397000"/>
          <p14:tracePt t="15042" x="4940300" y="1536700"/>
          <p14:tracePt t="15059" x="4895850" y="1631950"/>
          <p14:tracePt t="15076" x="4819650" y="1733550"/>
          <p14:tracePt t="15092" x="4679950" y="1892300"/>
          <p14:tracePt t="15109" x="4597400" y="1974850"/>
          <p14:tracePt t="15126" x="4464050" y="2057400"/>
          <p14:tracePt t="15142" x="4381500" y="2095500"/>
          <p14:tracePt t="15159" x="4286250" y="2114550"/>
          <p14:tracePt t="15175" x="4133850" y="2146300"/>
          <p14:tracePt t="15192" x="4057650" y="2146300"/>
          <p14:tracePt t="15209" x="4000500" y="2152650"/>
          <p14:tracePt t="15226" x="3943350" y="2152650"/>
          <p14:tracePt t="15243" x="3917950" y="2152650"/>
          <p14:tracePt t="15259" x="3873500" y="2152650"/>
          <p14:tracePt t="15276" x="3841750" y="2159000"/>
          <p14:tracePt t="15292" x="3816350" y="2159000"/>
          <p14:tracePt t="15326" x="3752850" y="2171700"/>
          <p14:tracePt t="15342" x="3746500" y="2178050"/>
          <p14:tracePt t="15359" x="3733800" y="2184400"/>
          <p14:tracePt t="15375" x="3727450" y="2184400"/>
          <p14:tracePt t="15392" x="3721100" y="2190750"/>
          <p14:tracePt t="15409" x="3714750" y="2197100"/>
          <p14:tracePt t="15425" x="3702050" y="2203450"/>
          <p14:tracePt t="15442" x="3702050" y="2209800"/>
          <p14:tracePt t="15459" x="3702050" y="2216150"/>
          <p14:tracePt t="15475" x="3695700" y="2222500"/>
          <p14:tracePt t="15492" x="3689350" y="2235200"/>
          <p14:tracePt t="15509" x="3683000" y="2254250"/>
          <p14:tracePt t="15526" x="3683000" y="2260600"/>
          <p14:tracePt t="15542" x="3676650" y="2266950"/>
          <p14:tracePt t="15578" x="3676650" y="2273300"/>
          <p14:tracePt t="15673" x="3670300" y="2273300"/>
          <p14:tracePt t="15785" x="3670300" y="2279650"/>
          <p14:tracePt t="15841" x="3670300" y="2286000"/>
          <p14:tracePt t="15855" x="3663950" y="2286000"/>
          <p14:tracePt t="15864" x="3663950" y="2292350"/>
          <p14:tracePt t="15876" x="3657600" y="2305050"/>
          <p14:tracePt t="15892" x="3651250" y="2317750"/>
          <p14:tracePt t="15909" x="3651250" y="2330450"/>
          <p14:tracePt t="15925" x="3644900" y="2336800"/>
          <p14:tracePt t="15942" x="3644900" y="2343150"/>
          <p14:tracePt t="15959" x="3644900" y="2349500"/>
          <p14:tracePt t="16070" x="3644900" y="2343150"/>
          <p14:tracePt t="16091" x="3651250" y="2336800"/>
          <p14:tracePt t="16098" x="3657600" y="2330450"/>
          <p14:tracePt t="16109" x="3670300" y="2324100"/>
          <p14:tracePt t="16126" x="3708400" y="2305050"/>
          <p14:tracePt t="16142" x="3752850" y="2286000"/>
          <p14:tracePt t="16159" x="3797300" y="2266950"/>
          <p14:tracePt t="16175" x="3898900" y="2222500"/>
          <p14:tracePt t="16192" x="3968750" y="2197100"/>
          <p14:tracePt t="16209" x="4051300" y="2171700"/>
          <p14:tracePt t="16225" x="4184650" y="2159000"/>
          <p14:tracePt t="16242" x="4279900" y="2159000"/>
          <p14:tracePt t="16259" x="4445000" y="2178050"/>
          <p14:tracePt t="16275" x="4552950" y="2184400"/>
          <p14:tracePt t="16292" x="4673600" y="2216150"/>
          <p14:tracePt t="16309" x="4851400" y="2266950"/>
          <p14:tracePt t="16326" x="4984750" y="2305050"/>
          <p14:tracePt t="16342" x="5143500" y="2362200"/>
          <p14:tracePt t="16359" x="5219700" y="2387600"/>
          <p14:tracePt t="16376" x="5295900" y="2413000"/>
          <p14:tracePt t="16392" x="5359400" y="2432050"/>
          <p14:tracePt t="16409" x="5378450" y="2444750"/>
          <p14:tracePt t="16426" x="5397500" y="2444750"/>
          <p14:tracePt t="17087" x="5403850" y="2444750"/>
          <p14:tracePt t="18659" x="5397500" y="2444750"/>
          <p14:tracePt t="18666" x="5378450" y="2444750"/>
          <p14:tracePt t="18675" x="5365750" y="2444750"/>
          <p14:tracePt t="18692" x="5334000" y="2438400"/>
          <p14:tracePt t="18709" x="5289550" y="2438400"/>
          <p14:tracePt t="18728" x="5257800" y="2438400"/>
          <p14:tracePt t="18744" x="5207000" y="2438400"/>
          <p14:tracePt t="18792" x="4965700" y="2463800"/>
          <p14:tracePt t="18842" x="4794250" y="2501900"/>
          <p14:tracePt t="18892" x="4699000" y="2520950"/>
          <p14:tracePt t="18909" x="4679950" y="2527300"/>
          <p14:tracePt t="18926" x="4660900" y="2533650"/>
          <p14:tracePt t="18943" x="4641850" y="2533650"/>
          <p14:tracePt t="18959" x="4629150" y="2533650"/>
          <p14:tracePt t="18976" x="4622800" y="2533650"/>
          <p14:tracePt t="19009" x="4616450" y="2533650"/>
          <p14:tracePt t="19035" x="4610100" y="2527300"/>
          <p14:tracePt t="19064" x="4610100" y="2520950"/>
          <p14:tracePt t="19070" x="4610100" y="2514600"/>
          <p14:tracePt t="19513" x="4597400" y="2514600"/>
          <p14:tracePt t="19521" x="4578350" y="2514600"/>
          <p14:tracePt t="19528" x="4559300" y="2514600"/>
          <p14:tracePt t="19544" x="4527550" y="2514600"/>
          <p14:tracePt t="19561" x="4489450" y="2514600"/>
          <p14:tracePt t="19578" x="4464050" y="2514600"/>
          <p14:tracePt t="19594" x="4445000" y="2508250"/>
          <p14:tracePt t="19642" x="4425950" y="2501900"/>
          <p14:tracePt t="19692" x="4425950" y="2495550"/>
          <p14:tracePt t="19742" x="4425950" y="2438400"/>
          <p14:tracePt t="19759" x="4451350" y="2387600"/>
          <p14:tracePt t="19776" x="4495800" y="2336800"/>
          <p14:tracePt t="19792" x="4584700" y="2241550"/>
          <p14:tracePt t="19809" x="4667250" y="2184400"/>
          <p14:tracePt t="19826" x="4781550" y="2146300"/>
          <p14:tracePt t="19842" x="4883150" y="2139950"/>
          <p14:tracePt t="19859" x="5022850" y="2171700"/>
          <p14:tracePt t="19876" x="5213350" y="2254250"/>
          <p14:tracePt t="19892" x="5321300" y="2317750"/>
          <p14:tracePt t="19909" x="5435600" y="2406650"/>
          <p14:tracePt t="19926" x="5473700" y="2463800"/>
          <p14:tracePt t="19942" x="5492750" y="2501900"/>
          <p14:tracePt t="19959" x="5499100" y="2546350"/>
          <p14:tracePt t="19976" x="5480050" y="2616200"/>
          <p14:tracePt t="19993" x="5422900" y="2711450"/>
          <p14:tracePt t="19997" x="5391150" y="2755900"/>
          <p14:tracePt t="20009" x="5302250" y="2844800"/>
          <p14:tracePt t="20026" x="5175250" y="2921000"/>
          <p14:tracePt t="20043" x="4978400" y="2990850"/>
          <p14:tracePt t="20059" x="4870450" y="3003550"/>
          <p14:tracePt t="20076" x="4781550" y="3009900"/>
          <p14:tracePt t="20093" x="4629150" y="3003550"/>
          <p14:tracePt t="20109" x="4527550" y="2984500"/>
          <p14:tracePt t="20126" x="4432300" y="2946400"/>
          <p14:tracePt t="20143" x="4394200" y="2914650"/>
          <p14:tracePt t="20159" x="4356100" y="2857500"/>
          <p14:tracePt t="20176" x="4311650" y="2762250"/>
          <p14:tracePt t="20192" x="4305300" y="2686050"/>
          <p14:tracePt t="20209" x="4305300" y="2590800"/>
          <p14:tracePt t="20226" x="4324350" y="2540000"/>
          <p14:tracePt t="20242" x="4349750" y="2489200"/>
          <p14:tracePt t="20259" x="4400550" y="2419350"/>
          <p14:tracePt t="20276" x="4464050" y="2368550"/>
          <p14:tracePt t="20293" x="4591050" y="2324100"/>
          <p14:tracePt t="20309" x="4679950" y="2317750"/>
          <p14:tracePt t="20327" x="4845050" y="2330450"/>
          <p14:tracePt t="20343" x="4965700" y="2362200"/>
          <p14:tracePt t="20359" x="5086350" y="2400300"/>
          <p14:tracePt t="20376" x="5168900" y="2438400"/>
          <p14:tracePt t="20393" x="5232400" y="2470150"/>
          <p14:tracePt t="20410" x="5245100" y="2476500"/>
          <p14:tracePt t="20426" x="5251450" y="2489200"/>
          <p14:tracePt t="21449" x="5232400" y="2495550"/>
          <p14:tracePt t="21456" x="5200650" y="2501900"/>
          <p14:tracePt t="21466" x="5162550" y="2527300"/>
          <p14:tracePt t="21478" x="5137150" y="2540000"/>
          <p14:tracePt t="21494" x="5067300" y="2578100"/>
          <p14:tracePt t="21510" x="5022850" y="2603500"/>
          <p14:tracePt t="21527" x="4959350" y="2635250"/>
          <p14:tracePt t="21543" x="4927600" y="2654300"/>
          <p14:tracePt t="21592" x="4845050" y="2711450"/>
          <p14:tracePt t="21643" x="4794250" y="2743200"/>
          <p14:tracePt t="21692" x="4768850" y="2762250"/>
          <p14:tracePt t="21709" x="4749800" y="2774950"/>
          <p14:tracePt t="21726" x="4749800" y="2781300"/>
          <p14:tracePt t="21743" x="4743450" y="2787650"/>
          <p14:tracePt t="21759" x="4737100" y="2787650"/>
          <p14:tracePt t="21867" x="4737100" y="2781300"/>
          <p14:tracePt t="21873" x="4737100" y="2768600"/>
          <p14:tracePt t="21881" x="4743450" y="2768600"/>
          <p14:tracePt t="21892" x="4743450" y="2749550"/>
          <p14:tracePt t="21909" x="4762500" y="2717800"/>
          <p14:tracePt t="21926" x="4775200" y="2692400"/>
          <p14:tracePt t="21942" x="4781550" y="2673350"/>
          <p14:tracePt t="21959" x="4787900" y="2673350"/>
          <p14:tracePt t="21976" x="4794250" y="2673350"/>
          <p14:tracePt t="22009" x="4800600" y="2673350"/>
          <p14:tracePt t="22027" x="4806950" y="2673350"/>
          <p14:tracePt t="22755" x="4800600" y="2673350"/>
          <p14:tracePt t="22764" x="4775200" y="2673350"/>
          <p14:tracePt t="22777" x="4737100" y="2673350"/>
          <p14:tracePt t="22793" x="4699000" y="2673350"/>
          <p14:tracePt t="22810" x="4667250" y="2679700"/>
          <p14:tracePt t="22826" x="4635500" y="2679700"/>
          <p14:tracePt t="22843" x="4610100" y="2679700"/>
          <p14:tracePt t="22893" x="4540250" y="2698750"/>
          <p14:tracePt t="22943" x="4457700" y="2724150"/>
          <p14:tracePt t="22993" x="4432300" y="2730500"/>
          <p14:tracePt t="23009" x="4425950" y="2730500"/>
          <p14:tracePt t="23026" x="4419600" y="2736850"/>
          <p14:tracePt t="23138" x="4432300" y="2743200"/>
          <p14:tracePt t="23152" x="4451350" y="2749550"/>
          <p14:tracePt t="23159" x="4470400" y="2762250"/>
          <p14:tracePt t="23167" x="4502150" y="2774950"/>
          <p14:tracePt t="23176" x="4540250" y="2806700"/>
          <p14:tracePt t="23193" x="4635500" y="2863850"/>
          <p14:tracePt t="23209" x="4806950" y="2959100"/>
          <p14:tracePt t="23226" x="4921250" y="3022600"/>
          <p14:tracePt t="23243" x="5041900" y="3086100"/>
          <p14:tracePt t="23260" x="5099050" y="3105150"/>
          <p14:tracePt t="23276" x="5130800" y="3124200"/>
          <p14:tracePt t="23293" x="5143500" y="3130550"/>
          <p14:tracePt t="23310" x="5149850" y="3136900"/>
          <p14:tracePt t="23343" x="5156200" y="3136900"/>
          <p14:tracePt t="23397" x="5149850" y="3136900"/>
          <p14:tracePt t="23410" x="5137150" y="3136900"/>
          <p14:tracePt t="23417" x="5130800" y="3136900"/>
          <p14:tracePt t="23426" x="5118100" y="3130550"/>
          <p14:tracePt t="23443" x="5080000" y="3124200"/>
          <p14:tracePt t="23460" x="5035550" y="3086100"/>
          <p14:tracePt t="23476" x="4997450" y="3054350"/>
          <p14:tracePt t="23493" x="4953000" y="3022600"/>
          <p14:tracePt t="23509" x="4927600" y="2997200"/>
          <p14:tracePt t="23526" x="4902200" y="2978150"/>
          <p14:tracePt t="23543" x="4857750" y="2952750"/>
          <p14:tracePt t="23560" x="4832350" y="2933700"/>
          <p14:tracePt t="23576" x="4794250" y="2908300"/>
          <p14:tracePt t="23593" x="4775200" y="2882900"/>
          <p14:tracePt t="23609" x="4756150" y="2870200"/>
          <p14:tracePt t="23626" x="4737100" y="2851150"/>
          <p14:tracePt t="23643" x="4730750" y="2844800"/>
          <p14:tracePt t="23659" x="4724400" y="2844800"/>
          <p14:tracePt t="23676" x="4718050" y="2832100"/>
          <p14:tracePt t="23697" x="4718050" y="2825750"/>
          <p14:tracePt t="23731" x="4718050" y="2813050"/>
          <p14:tracePt t="23736" x="4718050" y="2806700"/>
          <p14:tracePt t="23745" x="4718050" y="2787650"/>
          <p14:tracePt t="23759" x="4737100" y="2755900"/>
          <p14:tracePt t="23776" x="4762500" y="2705100"/>
          <p14:tracePt t="23793" x="4826000" y="2622550"/>
          <p14:tracePt t="23809" x="4864100" y="2584450"/>
          <p14:tracePt t="23826" x="4940300" y="2546350"/>
          <p14:tracePt t="23843" x="4997450" y="2533650"/>
          <p14:tracePt t="23860" x="5041900" y="2527300"/>
          <p14:tracePt t="23876" x="5111750" y="2520950"/>
          <p14:tracePt t="23893" x="5149850" y="2527300"/>
          <p14:tracePt t="23909" x="5162550" y="2540000"/>
          <p14:tracePt t="23926" x="5175250" y="2546350"/>
          <p14:tracePt t="23943" x="5181600" y="2546350"/>
          <p14:tracePt t="23959" x="5181600" y="2552700"/>
          <p14:tracePt t="23976" x="5181600" y="2559050"/>
          <p14:tracePt t="23997" x="5187950" y="2559050"/>
          <p14:tracePt t="24035" x="5187950" y="2565400"/>
          <p14:tracePt t="24065" x="5181600" y="2565400"/>
          <p14:tracePt t="24078" x="5168900" y="2565400"/>
          <p14:tracePt t="24084" x="5162550" y="2571750"/>
          <p14:tracePt t="24093" x="5156200" y="2571750"/>
          <p14:tracePt t="24109" x="5130800" y="2571750"/>
          <p14:tracePt t="24126" x="5111750" y="2559050"/>
          <p14:tracePt t="24143" x="5099050" y="2546350"/>
          <p14:tracePt t="24159" x="5092700" y="2533650"/>
          <p14:tracePt t="24176" x="5086350" y="2508250"/>
          <p14:tracePt t="24192" x="5080000" y="2495550"/>
          <p14:tracePt t="24209" x="5080000" y="2463800"/>
          <p14:tracePt t="24226" x="5080000" y="2438400"/>
          <p14:tracePt t="24243" x="5080000" y="2413000"/>
          <p14:tracePt t="24259" x="5086350" y="2387600"/>
          <p14:tracePt t="24276" x="5092700" y="2362200"/>
          <p14:tracePt t="24293" x="5105400" y="2336800"/>
          <p14:tracePt t="24309" x="5118100" y="2305050"/>
          <p14:tracePt t="24326" x="5137150" y="2279650"/>
          <p14:tracePt t="24343" x="5156200" y="2247900"/>
          <p14:tracePt t="24359" x="5168900" y="2228850"/>
          <p14:tracePt t="24376" x="5187950" y="2190750"/>
          <p14:tracePt t="24393" x="5207000" y="2152650"/>
          <p14:tracePt t="24409" x="5219700" y="2139950"/>
          <p14:tracePt t="24426" x="5245100" y="2114550"/>
          <p14:tracePt t="24443" x="5283200" y="2108200"/>
          <p14:tracePt t="24460" x="5321300" y="2101850"/>
          <p14:tracePt t="24476" x="5378450" y="2089150"/>
          <p14:tracePt t="24493" x="5403850" y="2082800"/>
          <p14:tracePt t="24497" x="5410200" y="2082800"/>
          <p14:tracePt t="24510" x="5422900" y="2082800"/>
          <p14:tracePt t="24526" x="5429250" y="2076450"/>
          <p14:tracePt t="24543" x="5435600" y="2076450"/>
          <p14:tracePt t="24559" x="5441950" y="2076450"/>
          <p14:tracePt t="25364" x="5429250" y="2076450"/>
          <p14:tracePt t="25370" x="5416550" y="2082800"/>
          <p14:tracePt t="25378" x="5397500" y="2089150"/>
          <p14:tracePt t="25393" x="5353050" y="2095500"/>
          <p14:tracePt t="25410" x="5302250" y="2114550"/>
          <p14:tracePt t="25426" x="5219700" y="2146300"/>
          <p14:tracePt t="25443" x="5168900" y="2171700"/>
          <p14:tracePt t="25460" x="5111750" y="2197100"/>
          <p14:tracePt t="25509" x="4978400" y="2298700"/>
          <p14:tracePt t="25560" x="4864100" y="2381250"/>
          <p14:tracePt t="25610" x="4641850" y="2476500"/>
          <p14:tracePt t="25626" x="4591050" y="2489200"/>
          <p14:tracePt t="25643" x="4521200" y="2489200"/>
          <p14:tracePt t="25660" x="4470400" y="2482850"/>
          <p14:tracePt t="25676" x="4419600" y="2463800"/>
          <p14:tracePt t="25693" x="4362450" y="2444750"/>
          <p14:tracePt t="25709" x="4324350" y="2419350"/>
          <p14:tracePt t="25726" x="4267200" y="2374900"/>
          <p14:tracePt t="25743" x="4241800" y="2349500"/>
          <p14:tracePt t="25759" x="4210050" y="2298700"/>
          <p14:tracePt t="25776" x="4203700" y="2279650"/>
          <p14:tracePt t="25793" x="4191000" y="2260600"/>
          <p14:tracePt t="25809" x="4191000" y="2235200"/>
          <p14:tracePt t="25826" x="4191000" y="2222500"/>
          <p14:tracePt t="25843" x="4197350" y="2197100"/>
          <p14:tracePt t="25860" x="4216400" y="2171700"/>
          <p14:tracePt t="25876" x="4235450" y="2152650"/>
          <p14:tracePt t="25893" x="4286250" y="2152650"/>
          <p14:tracePt t="25909" x="4337050" y="2152650"/>
          <p14:tracePt t="25926" x="4425950" y="2171700"/>
          <p14:tracePt t="25943" x="4610100" y="2273300"/>
          <p14:tracePt t="25959" x="4762500" y="2387600"/>
          <p14:tracePt t="25976" x="5003800" y="2552700"/>
          <p14:tracePt t="25993" x="5130800" y="2654300"/>
          <p14:tracePt t="26009" x="5226050" y="2736850"/>
          <p14:tracePt t="26026" x="5334000" y="2825750"/>
          <p14:tracePt t="26043" x="5365750" y="2863850"/>
          <p14:tracePt t="26060" x="5384800" y="2882900"/>
          <p14:tracePt t="26076" x="5391150" y="2889250"/>
          <p14:tracePt t="26142" x="5378450" y="2870200"/>
          <p14:tracePt t="26150" x="5359400" y="2851150"/>
          <p14:tracePt t="26159" x="5321300" y="2813050"/>
          <p14:tracePt t="26176" x="5232400" y="2730500"/>
          <p14:tracePt t="26193" x="5067300" y="2609850"/>
          <p14:tracePt t="26209" x="4953000" y="2533650"/>
          <p14:tracePt t="26226" x="4768850" y="2419350"/>
          <p14:tracePt t="26243" x="4660900" y="2362200"/>
          <p14:tracePt t="26260" x="4546600" y="2305050"/>
          <p14:tracePt t="26276" x="4343400" y="2254250"/>
          <p14:tracePt t="26293" x="4210050" y="2235200"/>
          <p14:tracePt t="26309" x="4032250" y="2228850"/>
          <p14:tracePt t="26326" x="3930650" y="2235200"/>
          <p14:tracePt t="26343" x="3841750" y="2266950"/>
          <p14:tracePt t="26359" x="3740150" y="2324100"/>
          <p14:tracePt t="26376" x="3689350" y="2374900"/>
          <p14:tracePt t="26393" x="3638550" y="2457450"/>
          <p14:tracePt t="26409" x="3625850" y="2501900"/>
          <p14:tracePt t="26426" x="3625850" y="2571750"/>
          <p14:tracePt t="26443" x="3670300" y="2698750"/>
          <p14:tracePt t="26460" x="3708400" y="2781300"/>
          <p14:tracePt t="26476" x="3790950" y="2901950"/>
          <p14:tracePt t="26493" x="3848100" y="2959100"/>
          <p14:tracePt t="26510" x="3905250" y="3016250"/>
          <p14:tracePt t="26526" x="4019550" y="3079750"/>
          <p14:tracePt t="26543" x="4108450" y="3117850"/>
          <p14:tracePt t="26560" x="4210050" y="3149600"/>
          <p14:tracePt t="26576" x="4337050" y="3168650"/>
          <p14:tracePt t="26593" x="4381500" y="3168650"/>
          <p14:tracePt t="26610" x="4432300" y="3155950"/>
          <p14:tracePt t="26626" x="4432300" y="3149600"/>
          <p14:tracePt t="26643" x="4438650" y="3143250"/>
          <p14:tracePt t="26699" x="4445000" y="3143250"/>
          <p14:tracePt t="26755" x="4438650" y="3136900"/>
          <p14:tracePt t="26769" x="4438650" y="3130550"/>
          <p14:tracePt t="26775" x="4425950" y="3117850"/>
          <p14:tracePt t="26783" x="4419600" y="3117850"/>
          <p14:tracePt t="26793" x="4413250" y="3111500"/>
          <p14:tracePt t="26809" x="4400550" y="3098800"/>
          <p14:tracePt t="26826" x="4394200" y="3092450"/>
          <p14:tracePt t="26843" x="4387850" y="3092450"/>
          <p14:tracePt t="26860" x="4381500" y="3092450"/>
          <p14:tracePt t="26876" x="4362450" y="3092450"/>
          <p14:tracePt t="26893" x="4343400" y="3092450"/>
          <p14:tracePt t="26910" x="4286250" y="3105150"/>
          <p14:tracePt t="26926" x="4229100" y="3105150"/>
          <p14:tracePt t="26943" x="4121150" y="3105150"/>
          <p14:tracePt t="26960" x="4032250" y="3098800"/>
          <p14:tracePt t="26976" x="3924300" y="3067050"/>
          <p14:tracePt t="26993" x="3714750" y="2990850"/>
          <p14:tracePt t="26998" x="3644900" y="2965450"/>
          <p14:tracePt t="27010" x="3575050" y="2914650"/>
          <p14:tracePt t="27026" x="3403600" y="2736850"/>
          <p14:tracePt t="27043" x="3327400" y="2628900"/>
          <p14:tracePt t="27443" x="3276600" y="2628900"/>
          <p14:tracePt t="27449" x="3213100" y="2622550"/>
          <p14:tracePt t="27459" x="3149600" y="2616200"/>
          <p14:tracePt t="27477" x="2984500" y="2590800"/>
          <p14:tracePt t="27494" x="2743200" y="2571750"/>
          <p14:tracePt t="27510" x="2590800" y="2571750"/>
          <p14:tracePt t="27527" x="2451100" y="2578100"/>
          <p14:tracePt t="27576" x="2108200" y="2622550"/>
          <p14:tracePt t="27626" x="1981200" y="2609850"/>
          <p14:tracePt t="27676" x="1892300" y="2578100"/>
          <p14:tracePt t="27693" x="1879600" y="2565400"/>
          <p14:tracePt t="27710" x="1873250" y="2559050"/>
          <p14:tracePt t="27726" x="1873250" y="2552700"/>
          <p14:tracePt t="27770" x="1866900" y="2552700"/>
          <p14:tracePt t="27791" x="1866900" y="2546350"/>
          <p14:tracePt t="27804" x="1866900" y="2540000"/>
          <p14:tracePt t="27814" x="1879600" y="2520950"/>
          <p14:tracePt t="27826" x="1898650" y="2501900"/>
          <p14:tracePt t="27843" x="1911350" y="2476500"/>
          <p14:tracePt t="27860" x="1930400" y="2451100"/>
          <p14:tracePt t="27876" x="1949450" y="2425700"/>
          <p14:tracePt t="27893" x="1962150" y="2406650"/>
          <p14:tracePt t="27910" x="1981200" y="2387600"/>
          <p14:tracePt t="27926" x="2000250" y="2374900"/>
          <p14:tracePt t="27943" x="2019300" y="2362200"/>
          <p14:tracePt t="27960" x="2044700" y="2343150"/>
          <p14:tracePt t="27976" x="2051050" y="2343150"/>
          <p14:tracePt t="27993" x="2070100" y="2355850"/>
          <p14:tracePt t="28009" x="2082800" y="2362200"/>
          <p14:tracePt t="28026" x="2095500" y="2368550"/>
          <p14:tracePt t="28043" x="2133600" y="2387600"/>
          <p14:tracePt t="28060" x="2178050" y="2400300"/>
          <p14:tracePt t="28076" x="2286000" y="2400300"/>
          <p14:tracePt t="28093" x="2362200" y="2400300"/>
          <p14:tracePt t="28110" x="2432050" y="2393950"/>
          <p14:tracePt t="28126" x="2584450" y="2368550"/>
          <p14:tracePt t="28143" x="2724150" y="2343150"/>
          <p14:tracePt t="28160" x="2959100" y="2311400"/>
          <p14:tracePt t="28176" x="3079750" y="2292350"/>
          <p14:tracePt t="28193" x="3232150" y="2260600"/>
          <p14:tracePt t="28209" x="3403600" y="2235200"/>
          <p14:tracePt t="28226" x="3492500" y="2228850"/>
          <p14:tracePt t="28243" x="3594100" y="2222500"/>
          <p14:tracePt t="28260" x="3657600" y="2216150"/>
          <p14:tracePt t="28277" x="3708400" y="2203450"/>
          <p14:tracePt t="28293" x="3759200" y="2197100"/>
          <p14:tracePt t="28310" x="3778250" y="2197100"/>
          <p14:tracePt t="28326" x="3790950" y="2197100"/>
          <p14:tracePt t="28388" x="3790950" y="2190750"/>
          <p14:tracePt t="28805" x="3816350" y="2184400"/>
          <p14:tracePt t="28811" x="3854450" y="2178050"/>
          <p14:tracePt t="28821" x="3886200" y="2159000"/>
          <p14:tracePt t="28827" x="3930650" y="2152650"/>
          <p14:tracePt t="28844" x="4032250" y="2120900"/>
          <p14:tracePt t="28861" x="4133850" y="2101850"/>
          <p14:tracePt t="28877" x="4260850" y="2070100"/>
          <p14:tracePt t="28893" x="4318000" y="2057400"/>
          <p14:tracePt t="28943" x="4476750" y="2025650"/>
          <p14:tracePt t="28993" x="4616450" y="2000250"/>
          <p14:tracePt t="29043" x="4660900" y="2000250"/>
          <p14:tracePt t="29060" x="4673600" y="2000250"/>
          <p14:tracePt t="29076" x="4692650" y="1993900"/>
          <p14:tracePt t="29093" x="4705350" y="1987550"/>
          <p14:tracePt t="29110" x="4718050" y="1987550"/>
          <p14:tracePt t="29126" x="4737100" y="1987550"/>
          <p14:tracePt t="29143" x="4743450" y="1987550"/>
          <p14:tracePt t="29160" x="4749800" y="1987550"/>
          <p14:tracePt t="29176" x="4756150" y="1987550"/>
          <p14:tracePt t="29210" x="4768850" y="1987550"/>
          <p14:tracePt t="29226" x="4775200" y="1987550"/>
          <p14:tracePt t="29243" x="4781550" y="1993900"/>
          <p14:tracePt t="29260" x="4787900" y="1993900"/>
          <p14:tracePt t="29277" x="4794250" y="1993900"/>
          <p14:tracePt t="29293" x="4806950" y="1993900"/>
          <p14:tracePt t="29310" x="4819650" y="1993900"/>
          <p14:tracePt t="29326" x="4851400" y="2000250"/>
          <p14:tracePt t="29343" x="4876800" y="2000250"/>
          <p14:tracePt t="29360" x="4914900" y="2006600"/>
          <p14:tracePt t="29376" x="4972050" y="2025650"/>
          <p14:tracePt t="29393" x="4997450" y="2038350"/>
          <p14:tracePt t="29410" x="5010150" y="2038350"/>
          <p14:tracePt t="29493" x="5016500" y="2038350"/>
          <p14:tracePt t="29500" x="5022850" y="2038350"/>
          <p14:tracePt t="29515" x="5029200" y="2038350"/>
          <p14:tracePt t="29542" x="5035550" y="2038350"/>
          <p14:tracePt t="29549" x="5035550" y="2032000"/>
          <p14:tracePt t="29570" x="5041900" y="2025650"/>
          <p14:tracePt t="29938" x="5080000" y="2019300"/>
          <p14:tracePt t="29945" x="5156200" y="2012950"/>
          <p14:tracePt t="29954" x="5232400" y="1993900"/>
          <p14:tracePt t="29960" x="5308600" y="1981200"/>
          <p14:tracePt t="29977" x="5480050" y="1962150"/>
          <p14:tracePt t="29994" x="5651500" y="1962150"/>
          <p14:tracePt t="29995" x="5721350" y="1962150"/>
          <p14:tracePt t="30010" x="5880100" y="1974850"/>
          <p14:tracePt t="30027" x="6000750" y="1987550"/>
          <p14:tracePt t="30076" x="6261100" y="2019300"/>
          <p14:tracePt t="30126" x="6350000" y="2019300"/>
          <p14:tracePt t="30855" x="6394450" y="2019300"/>
          <p14:tracePt t="30861" x="6451600" y="2012950"/>
          <p14:tracePt t="30872" x="6502400" y="2012950"/>
          <p14:tracePt t="30893" x="6686550" y="2012950"/>
          <p14:tracePt t="30910" x="6788150" y="2012950"/>
          <p14:tracePt t="30927" x="6927850" y="2012950"/>
          <p14:tracePt t="30943" x="6985000" y="2012950"/>
          <p14:tracePt t="30993" x="7245350" y="2012950"/>
          <p14:tracePt t="30997" x="7289800" y="2012950"/>
          <p14:tracePt t="31043" x="7461250" y="2006600"/>
          <p14:tracePt t="31093" x="7537450" y="2000250"/>
          <p14:tracePt t="31110" x="7556500" y="1993900"/>
          <p14:tracePt t="31126" x="7588250" y="1987550"/>
          <p14:tracePt t="31143" x="7607300" y="1981200"/>
          <p14:tracePt t="31160" x="7632700" y="1974850"/>
          <p14:tracePt t="31176" x="7658100" y="1974850"/>
          <p14:tracePt t="31193" x="7664450" y="1974850"/>
          <p14:tracePt t="31210" x="7683500" y="1974850"/>
          <p14:tracePt t="31226" x="7696200" y="1974850"/>
          <p14:tracePt t="31243" x="7715250" y="1974850"/>
          <p14:tracePt t="31260" x="7734300" y="1974850"/>
          <p14:tracePt t="31276" x="7747000" y="1974850"/>
          <p14:tracePt t="31293" x="7759700" y="1974850"/>
          <p14:tracePt t="31310" x="7766050" y="1974850"/>
          <p14:tracePt t="31326" x="7772400" y="1974850"/>
          <p14:tracePt t="31343" x="7778750" y="1974850"/>
          <p14:tracePt t="31360" x="7797800" y="1974850"/>
          <p14:tracePt t="31376" x="7804150" y="1974850"/>
          <p14:tracePt t="31393" x="7810500" y="1974850"/>
          <p14:tracePt t="31453" x="7816850" y="1974850"/>
          <p14:tracePt t="31780" x="7804150" y="1974850"/>
          <p14:tracePt t="31786" x="7797800" y="1981200"/>
          <p14:tracePt t="31794" x="7778750" y="1981200"/>
          <p14:tracePt t="31810" x="7727950" y="1987550"/>
          <p14:tracePt t="31828" x="7664450" y="1993900"/>
          <p14:tracePt t="31844" x="7575550" y="1993900"/>
          <p14:tracePt t="31861" x="7385050" y="1993900"/>
          <p14:tracePt t="31910" x="6451600" y="2006600"/>
          <p14:tracePt t="31960" x="5600700" y="2120900"/>
          <p14:tracePt t="32010" x="5340350" y="2146300"/>
          <p14:tracePt t="32026" x="5321300" y="2133600"/>
          <p14:tracePt t="32335" x="5232400" y="2127250"/>
          <p14:tracePt t="32342" x="5086350" y="2114550"/>
          <p14:tracePt t="32352" x="4927600" y="2108200"/>
          <p14:tracePt t="32360" x="4749800" y="2095500"/>
          <p14:tracePt t="32377" x="4178300" y="2051050"/>
          <p14:tracePt t="32393" x="3562350" y="2032000"/>
          <p14:tracePt t="32443" x="2609850" y="2032000"/>
          <p14:tracePt t="32493" x="2165350" y="2089150"/>
          <p14:tracePt t="32497" x="2120900" y="2095500"/>
          <p14:tracePt t="32544" x="1936750" y="2114550"/>
          <p14:tracePt t="32560" x="1860550" y="2127250"/>
          <p14:tracePt t="32577" x="1835150" y="2139950"/>
          <p14:tracePt t="32593" x="1803400" y="2139950"/>
          <p14:tracePt t="32610" x="1797050" y="2139950"/>
          <p14:tracePt t="32627" x="1797050" y="2146300"/>
          <p14:tracePt t="32643" x="1778000" y="2152650"/>
          <p14:tracePt t="32660" x="1771650" y="2159000"/>
          <p14:tracePt t="32676" x="1739900" y="2171700"/>
          <p14:tracePt t="32693" x="1720850" y="2184400"/>
          <p14:tracePt t="32710" x="1695450" y="2190750"/>
          <p14:tracePt t="32726" x="1663700" y="2203450"/>
          <p14:tracePt t="32743" x="1638300" y="2216150"/>
          <p14:tracePt t="32760" x="1581150" y="2228850"/>
          <p14:tracePt t="32777" x="1530350" y="2241550"/>
          <p14:tracePt t="32793" x="1492250" y="2254250"/>
          <p14:tracePt t="32810" x="1454150" y="2254250"/>
          <p14:tracePt t="32826" x="1447800" y="2254250"/>
          <p14:tracePt t="32843" x="1441450" y="2254250"/>
          <p14:tracePt t="32892" x="1447800" y="2254250"/>
          <p14:tracePt t="32906" x="1460500" y="2254250"/>
          <p14:tracePt t="32914" x="1473200" y="2254250"/>
          <p14:tracePt t="32926" x="1504950" y="2260600"/>
          <p14:tracePt t="32943" x="1549400" y="2279650"/>
          <p14:tracePt t="32960" x="1600200" y="2298700"/>
          <p14:tracePt t="32977" x="1670050" y="2330450"/>
          <p14:tracePt t="32993" x="1708150" y="2349500"/>
          <p14:tracePt t="32998" x="1727200" y="2355850"/>
          <p14:tracePt t="33010" x="1746250" y="2368550"/>
          <p14:tracePt t="33027" x="1790700" y="2381250"/>
          <p14:tracePt t="33043" x="1822450" y="2387600"/>
          <p14:tracePt t="33060" x="1854200" y="2393950"/>
          <p14:tracePt t="33077" x="1873250" y="2400300"/>
          <p14:tracePt t="33093" x="1879600" y="2400300"/>
          <p14:tracePt t="33110" x="1898650" y="2400300"/>
          <p14:tracePt t="33126" x="1905000" y="2400300"/>
          <p14:tracePt t="33143" x="1917700" y="2400300"/>
          <p14:tracePt t="33160" x="1924050" y="2400300"/>
          <p14:tracePt t="33193" x="1930400" y="2400300"/>
          <p14:tracePt t="33210" x="1936750" y="2400300"/>
          <p14:tracePt t="33269" x="1943100" y="2400300"/>
          <p14:tracePt t="33282" x="1949450" y="2400300"/>
          <p14:tracePt t="33289" x="1955800" y="2400300"/>
          <p14:tracePt t="33310" x="1962150" y="2393950"/>
          <p14:tracePt t="33317" x="1968500" y="2393950"/>
          <p14:tracePt t="33332" x="1974850" y="2393950"/>
          <p14:tracePt t="33343" x="1987550" y="2393950"/>
          <p14:tracePt t="33360" x="2012950" y="2393950"/>
          <p14:tracePt t="33377" x="2025650" y="2393950"/>
          <p14:tracePt t="33393" x="2063750" y="2393950"/>
          <p14:tracePt t="33410" x="2082800" y="2393950"/>
          <p14:tracePt t="33427" x="2108200" y="2393950"/>
          <p14:tracePt t="33443" x="2133600" y="2400300"/>
          <p14:tracePt t="33460" x="2146300" y="2400300"/>
          <p14:tracePt t="33476" x="2159000" y="2400300"/>
          <p14:tracePt t="33493" x="2171700" y="2400300"/>
          <p14:tracePt t="33510" x="2184400" y="2400300"/>
          <p14:tracePt t="33527" x="2197100" y="2400300"/>
          <p14:tracePt t="33543" x="2203450" y="2400300"/>
          <p14:tracePt t="33577" x="2209800" y="2400300"/>
          <p14:tracePt t="33610" x="2216150" y="2400300"/>
          <p14:tracePt t="33616" x="2222500" y="2400300"/>
          <p14:tracePt t="33637" x="2228850" y="2400300"/>
          <p14:tracePt t="33646" x="2235200" y="2400300"/>
          <p14:tracePt t="33660" x="2247900" y="2393950"/>
          <p14:tracePt t="33677" x="2254250" y="2393950"/>
          <p14:tracePt t="33693" x="2273300" y="2387600"/>
          <p14:tracePt t="33710" x="2286000" y="2387600"/>
          <p14:tracePt t="33727" x="2298700" y="2381250"/>
          <p14:tracePt t="33743" x="2317750" y="2368550"/>
          <p14:tracePt t="33760" x="2343150" y="2355850"/>
          <p14:tracePt t="33777" x="2381250" y="2330450"/>
          <p14:tracePt t="33793" x="2419350" y="2311400"/>
          <p14:tracePt t="33810" x="2457450" y="2292350"/>
          <p14:tracePt t="33826" x="2533650" y="2279650"/>
          <p14:tracePt t="33843" x="2609850" y="2266950"/>
          <p14:tracePt t="33860" x="2755900" y="2247900"/>
          <p14:tracePt t="33877" x="2832100" y="2247900"/>
          <p14:tracePt t="33893" x="2895600" y="2247900"/>
          <p14:tracePt t="33910" x="2971800" y="2254250"/>
          <p14:tracePt t="33926" x="3009900" y="2266950"/>
          <p14:tracePt t="33943" x="3092450" y="2279650"/>
          <p14:tracePt t="33960" x="3143250" y="2292350"/>
          <p14:tracePt t="33977" x="3181350" y="2292350"/>
          <p14:tracePt t="33993" x="3225800" y="2298700"/>
          <p14:tracePt t="34010" x="3244850" y="2298700"/>
          <p14:tracePt t="34026" x="3263900" y="2305050"/>
          <p14:tracePt t="34089" x="3257550" y="2298700"/>
          <p14:tracePt t="34098" x="3251200" y="2279650"/>
          <p14:tracePt t="34103" x="3213100" y="2247900"/>
          <p14:tracePt t="34450" x="3225800" y="2247900"/>
          <p14:tracePt t="34456" x="3238500" y="2247900"/>
          <p14:tracePt t="34467" x="3251200" y="2247900"/>
          <p14:tracePt t="34478" x="3270250" y="2247900"/>
          <p14:tracePt t="34493" x="3282950" y="2241550"/>
          <p14:tracePt t="34543" x="3308350" y="2235200"/>
          <p14:tracePt t="34874" x="3327400" y="2235200"/>
          <p14:tracePt t="34881" x="3371850" y="2235200"/>
          <p14:tracePt t="34893" x="3422650" y="2235200"/>
          <p14:tracePt t="34910" x="3581400" y="2266950"/>
          <p14:tracePt t="34927" x="3689350" y="2286000"/>
          <p14:tracePt t="34944" x="3841750" y="2305050"/>
          <p14:tracePt t="34960" x="3962400" y="2317750"/>
          <p14:tracePt t="34977" x="4089400" y="2324100"/>
          <p14:tracePt t="34993" x="4260850" y="2324100"/>
          <p14:tracePt t="35010" x="4337050" y="2324100"/>
          <p14:tracePt t="35026" x="4400550" y="2324100"/>
          <p14:tracePt t="35044" x="4432300" y="2317750"/>
          <p14:tracePt t="35060" x="4457700" y="2317750"/>
          <p14:tracePt t="35077" x="4495800" y="2311400"/>
          <p14:tracePt t="35093" x="4527550" y="2311400"/>
          <p14:tracePt t="35110" x="4565650" y="2311400"/>
          <p14:tracePt t="35127" x="4584700" y="2311400"/>
          <p14:tracePt t="35143" x="4597400" y="2311400"/>
          <p14:tracePt t="35160" x="4616450" y="2311400"/>
          <p14:tracePt t="35208" x="4616450" y="2305050"/>
          <p14:tracePt t="35215" x="4616450" y="2292350"/>
          <p14:tracePt t="35227" x="4616450" y="2286000"/>
          <p14:tracePt t="35243" x="4597400" y="2241550"/>
          <p14:tracePt t="35536" x="4635500" y="2241550"/>
          <p14:tracePt t="35544" x="4711700" y="2241550"/>
          <p14:tracePt t="35550" x="4775200" y="2241550"/>
          <p14:tracePt t="35560" x="4838700" y="2241550"/>
          <p14:tracePt t="35577" x="4946650" y="2247900"/>
          <p14:tracePt t="35593" x="5092700" y="2266950"/>
          <p14:tracePt t="35610" x="5162550" y="2279650"/>
          <p14:tracePt t="35627" x="5302250" y="2292350"/>
          <p14:tracePt t="35643" x="5397500" y="2292350"/>
          <p14:tracePt t="35660" x="5486400" y="2292350"/>
          <p14:tracePt t="35677" x="5575300" y="2298700"/>
          <p14:tracePt t="35693" x="5613400" y="2305050"/>
          <p14:tracePt t="35710" x="5645150" y="2305050"/>
          <p14:tracePt t="35727" x="5676900" y="2305050"/>
          <p14:tracePt t="35743" x="5695950" y="2305050"/>
          <p14:tracePt t="35760" x="5746750" y="2305050"/>
          <p14:tracePt t="35777" x="5778500" y="2305050"/>
          <p14:tracePt t="35793" x="5842000" y="2305050"/>
          <p14:tracePt t="35810" x="5880100" y="2305050"/>
          <p14:tracePt t="35827" x="5911850" y="2305050"/>
          <p14:tracePt t="35843" x="5956300" y="2305050"/>
          <p14:tracePt t="35860" x="5981700" y="2305050"/>
          <p14:tracePt t="35877" x="6007100" y="2305050"/>
          <p14:tracePt t="35893" x="6038850" y="2311400"/>
          <p14:tracePt t="35910" x="6051550" y="2311400"/>
          <p14:tracePt t="35927" x="6064250" y="2311400"/>
          <p14:tracePt t="35943" x="6070600" y="2311400"/>
          <p14:tracePt t="35960" x="6076950" y="2311400"/>
          <p14:tracePt t="36044" x="6083300" y="2311400"/>
          <p14:tracePt t="36058" x="6089650" y="2311400"/>
          <p14:tracePt t="36066" x="6096000" y="2311400"/>
          <p14:tracePt t="36077" x="6102350" y="2305050"/>
          <p14:tracePt t="36093" x="6121400" y="2298700"/>
          <p14:tracePt t="36110" x="6134100" y="2292350"/>
          <p14:tracePt t="36127" x="6153150" y="2292350"/>
          <p14:tracePt t="36143" x="6172200" y="2292350"/>
          <p14:tracePt t="36177" x="6178550" y="2292350"/>
          <p14:tracePt t="36225" x="6184900" y="2292350"/>
          <p14:tracePt t="36935" x="6191250" y="2286000"/>
          <p14:tracePt t="36942" x="6197600" y="2286000"/>
          <p14:tracePt t="36952" x="6210300" y="2279650"/>
          <p14:tracePt t="36960" x="6216650" y="2273300"/>
          <p14:tracePt t="36978" x="6261100" y="2260600"/>
          <p14:tracePt t="36994" x="6330950" y="2260600"/>
          <p14:tracePt t="37011" x="6381750" y="2260600"/>
          <p14:tracePt t="37028" x="6457950" y="2260600"/>
          <p14:tracePt t="37077" x="6565900" y="2273300"/>
          <p14:tracePt t="37127" x="6578600" y="2279650"/>
          <p14:tracePt t="37206" x="6559550" y="2279650"/>
          <p14:tracePt t="37214" x="6540500" y="2286000"/>
          <p14:tracePt t="37227" x="6464300" y="2286000"/>
          <p14:tracePt t="37244" x="6305550" y="2286000"/>
          <p14:tracePt t="37260" x="6045200" y="2279650"/>
          <p14:tracePt t="37277" x="5429250" y="2260600"/>
          <p14:tracePt t="37293" x="4845050" y="2241550"/>
          <p14:tracePt t="37310" x="4083050" y="2228850"/>
          <p14:tracePt t="37327" x="3479800" y="2228850"/>
          <p14:tracePt t="37343" x="2959100" y="2228850"/>
          <p14:tracePt t="37360" x="2400300" y="2228850"/>
          <p14:tracePt t="37377" x="2127250" y="2241550"/>
          <p14:tracePt t="37393" x="1816100" y="2279650"/>
          <p14:tracePt t="37410" x="1657350" y="2298700"/>
          <p14:tracePt t="37427" x="1536700" y="2311400"/>
          <p14:tracePt t="37443" x="1403350" y="2343150"/>
          <p14:tracePt t="37460" x="1327150" y="2349500"/>
          <p14:tracePt t="37477" x="1270000" y="2355850"/>
          <p14:tracePt t="37493" x="1193800" y="2362200"/>
          <p14:tracePt t="37510" x="1162050" y="2362200"/>
          <p14:tracePt t="37527" x="1130300" y="2368550"/>
          <p14:tracePt t="37544" x="1123950" y="2368550"/>
          <p14:tracePt t="37560" x="1117600" y="2368550"/>
          <p14:tracePt t="37652" x="1117600" y="2374900"/>
          <p14:tracePt t="37686" x="1117600" y="2381250"/>
          <p14:tracePt t="37693" x="1117600" y="2387600"/>
          <p14:tracePt t="37714" x="1117600" y="2393950"/>
          <p14:tracePt t="37721" x="1117600" y="2406650"/>
          <p14:tracePt t="37730" x="1123950" y="2419350"/>
          <p14:tracePt t="37743" x="1136650" y="2438400"/>
          <p14:tracePt t="37760" x="1168400" y="2470150"/>
          <p14:tracePt t="37777" x="1225550" y="2508250"/>
          <p14:tracePt t="37793" x="1270000" y="2540000"/>
          <p14:tracePt t="37811" x="1314450" y="2559050"/>
          <p14:tracePt t="37827" x="1358900" y="2584450"/>
          <p14:tracePt t="37843" x="1384300" y="2597150"/>
          <p14:tracePt t="37860" x="1397000" y="2597150"/>
          <p14:tracePt t="37877" x="1409700" y="2603500"/>
          <p14:tracePt t="37893" x="1416050" y="2603500"/>
          <p14:tracePt t="37910" x="1422400" y="2603500"/>
          <p14:tracePt t="38549" x="1428750" y="2603500"/>
          <p14:tracePt t="38556" x="1441450" y="2603500"/>
          <p14:tracePt t="38564" x="1454150" y="2603500"/>
          <p14:tracePt t="38579" x="1460500" y="2597150"/>
          <p14:tracePt t="38595" x="1517650" y="2584450"/>
          <p14:tracePt t="38613" x="1568450" y="2578100"/>
          <p14:tracePt t="38628" x="1670050" y="2565400"/>
          <p14:tracePt t="38677" x="1898650" y="2527300"/>
          <p14:tracePt t="38727" x="2241550" y="2508250"/>
          <p14:tracePt t="38777" x="2578100" y="2508250"/>
          <p14:tracePt t="38794" x="2711450" y="2527300"/>
          <p14:tracePt t="38810" x="2762250" y="2533650"/>
          <p14:tracePt t="38827" x="2819400" y="2540000"/>
          <p14:tracePt t="38844" x="2844800" y="2546350"/>
          <p14:tracePt t="38860" x="2870200" y="2552700"/>
          <p14:tracePt t="38877" x="2889250" y="2559050"/>
          <p14:tracePt t="38894" x="2914650" y="2559050"/>
          <p14:tracePt t="38910" x="2933700" y="2565400"/>
          <p14:tracePt t="38927" x="2978150" y="2571750"/>
          <p14:tracePt t="38944" x="3009900" y="2578100"/>
          <p14:tracePt t="38960" x="3067050" y="2584450"/>
          <p14:tracePt t="38977" x="3105150" y="2590800"/>
          <p14:tracePt t="38994" x="3124200" y="2590800"/>
          <p14:tracePt t="38997" x="3136900" y="2590800"/>
          <p14:tracePt t="39010" x="3149600" y="2590800"/>
          <p14:tracePt t="39027" x="3162300" y="2590800"/>
          <p14:tracePt t="39044" x="3181350" y="2590800"/>
          <p14:tracePt t="39061" x="3187700" y="2590800"/>
          <p14:tracePt t="39077" x="3213100" y="2590800"/>
          <p14:tracePt t="39094" x="3232150" y="2590800"/>
          <p14:tracePt t="39110" x="3251200" y="2590800"/>
          <p14:tracePt t="39127" x="3276600" y="2590800"/>
          <p14:tracePt t="39144" x="3302000" y="2590800"/>
          <p14:tracePt t="39160" x="3327400" y="2590800"/>
          <p14:tracePt t="39177" x="3378200" y="2590800"/>
          <p14:tracePt t="39193" x="3416300" y="2590800"/>
          <p14:tracePt t="39210" x="3486150" y="2584450"/>
          <p14:tracePt t="39227" x="3530600" y="2584450"/>
          <p14:tracePt t="39244" x="3575050" y="2597150"/>
          <p14:tracePt t="39260" x="3625850" y="2609850"/>
          <p14:tracePt t="39277" x="3657600" y="2628900"/>
          <p14:tracePt t="39293" x="3702050" y="2647950"/>
          <p14:tracePt t="39310" x="3714750" y="2654300"/>
          <p14:tracePt t="39328" x="3721100" y="2654300"/>
          <p14:tracePt t="39360" x="3727450" y="2647950"/>
          <p14:tracePt t="39823" x="3746500" y="2647950"/>
          <p14:tracePt t="39831" x="3784600" y="2641600"/>
          <p14:tracePt t="39843" x="3854450" y="2635250"/>
          <p14:tracePt t="39861" x="3898900" y="2635250"/>
          <p14:tracePt t="39878" x="3956050" y="2635250"/>
          <p14:tracePt t="39894" x="4019550" y="2635250"/>
          <p14:tracePt t="39944" x="4197350" y="2635250"/>
          <p14:tracePt t="39994" x="4362450" y="2647950"/>
          <p14:tracePt t="39998" x="4375150" y="2654300"/>
          <p14:tracePt t="40044" x="4451350" y="2667000"/>
          <p14:tracePt t="40060" x="4470400" y="2667000"/>
          <p14:tracePt t="40077" x="4476750" y="2667000"/>
          <p14:tracePt t="40093" x="4476750" y="2673350"/>
          <p14:tracePt t="40177" x="4483100" y="2673350"/>
          <p14:tracePt t="40199" x="4489450" y="2673350"/>
          <p14:tracePt t="40214" x="4495800" y="2673350"/>
          <p14:tracePt t="40219" x="4508500" y="2673350"/>
          <p14:tracePt t="40233" x="4521200" y="2673350"/>
          <p14:tracePt t="40248" x="4527550" y="2673350"/>
          <p14:tracePt t="40260" x="4540250" y="2673350"/>
          <p14:tracePt t="40277" x="4552950" y="2673350"/>
          <p14:tracePt t="40294" x="4578350" y="2667000"/>
          <p14:tracePt t="40310" x="4622800" y="2660650"/>
          <p14:tracePt t="40327" x="4654550" y="2654300"/>
          <p14:tracePt t="40344" x="4699000" y="2654300"/>
          <p14:tracePt t="40361" x="4762500" y="2654300"/>
          <p14:tracePt t="40377" x="4819650" y="2660650"/>
          <p14:tracePt t="40394" x="4902200" y="2673350"/>
          <p14:tracePt t="40411" x="4933950" y="2679700"/>
          <p14:tracePt t="40427" x="4965700" y="2679700"/>
          <p14:tracePt t="40444" x="4997450" y="2686050"/>
          <p14:tracePt t="40460" x="5010150" y="2692400"/>
          <p14:tracePt t="40477" x="5022850" y="2692400"/>
          <p14:tracePt t="40494" x="5029200" y="2692400"/>
          <p14:tracePt t="40510" x="5035550" y="2692400"/>
          <p14:tracePt t="40527" x="5041900" y="2679700"/>
          <p14:tracePt t="40543" x="5041900" y="2673350"/>
          <p14:tracePt t="40560" x="5048250" y="2673350"/>
          <p14:tracePt t="40616" x="5054600" y="2673350"/>
          <p14:tracePt t="40637" x="5060950" y="2673350"/>
          <p14:tracePt t="40665" x="5060950" y="2667000"/>
          <p14:tracePt t="40686" x="5067300" y="2667000"/>
          <p14:tracePt t="40706" x="5073650" y="2667000"/>
          <p14:tracePt t="41527" x="5092700" y="2667000"/>
          <p14:tracePt t="41534" x="5124450" y="2667000"/>
          <p14:tracePt t="41544" x="5149850" y="2667000"/>
          <p14:tracePt t="41562" x="5194300" y="2654300"/>
          <p14:tracePt t="41579" x="5238750" y="2647950"/>
          <p14:tracePt t="41594" x="5302250" y="2647950"/>
          <p14:tracePt t="41612" x="5334000" y="2647950"/>
          <p14:tracePt t="41660" x="5410200" y="2635250"/>
          <p14:tracePt t="41760" x="5410200" y="2628900"/>
          <p14:tracePt t="42092" x="5429250" y="2622550"/>
          <p14:tracePt t="42102" x="5473700" y="2616200"/>
          <p14:tracePt t="42112" x="5518150" y="2609850"/>
          <p14:tracePt t="42144" x="5772150" y="2571750"/>
          <p14:tracePt t="42160" x="5861050" y="2552700"/>
          <p14:tracePt t="42211" x="6311900" y="2476500"/>
          <p14:tracePt t="42261" x="6521450" y="2476500"/>
          <p14:tracePt t="42311" x="6584950" y="2476500"/>
          <p14:tracePt t="42327" x="6591300" y="2476500"/>
          <p14:tracePt t="42344" x="6597650" y="2476500"/>
          <p14:tracePt t="42467" x="6591300" y="2476500"/>
          <p14:tracePt t="42488" x="6578600" y="2482850"/>
          <p14:tracePt t="42495" x="6553200" y="2482850"/>
          <p14:tracePt t="42501" x="6534150" y="2489200"/>
          <p14:tracePt t="42510" x="6496050" y="2501900"/>
          <p14:tracePt t="42527" x="6394450" y="2520950"/>
          <p14:tracePt t="42544" x="6172200" y="2546350"/>
          <p14:tracePt t="42561" x="6000750" y="2552700"/>
          <p14:tracePt t="42577" x="5822950" y="2571750"/>
          <p14:tracePt t="42594" x="5467350" y="2578100"/>
          <p14:tracePt t="42611" x="5245100" y="2597150"/>
          <p14:tracePt t="42627" x="4819650" y="2628900"/>
          <p14:tracePt t="42644" x="4603750" y="2628900"/>
          <p14:tracePt t="42660" x="4394200" y="2628900"/>
          <p14:tracePt t="42677" x="4102100" y="2609850"/>
          <p14:tracePt t="42694" x="3956050" y="2584450"/>
          <p14:tracePt t="42711" x="3784600" y="2520950"/>
          <p14:tracePt t="42727" x="3695700" y="2495550"/>
          <p14:tracePt t="42744" x="3632200" y="2476500"/>
          <p14:tracePt t="42760" x="3581400" y="2457450"/>
          <p14:tracePt t="42777" x="3568700" y="2457450"/>
          <p14:tracePt t="42794" x="3562350" y="2457450"/>
          <p14:tracePt t="43119" x="3524250" y="2463800"/>
          <p14:tracePt t="43126" x="3454400" y="2495550"/>
          <p14:tracePt t="43136" x="3403600" y="2514600"/>
          <p14:tracePt t="43144" x="3314700" y="2546350"/>
          <p14:tracePt t="43177" x="2978150" y="2667000"/>
          <p14:tracePt t="43194" x="2863850" y="2711450"/>
          <p14:tracePt t="43244" x="2584450" y="2838450"/>
          <p14:tracePt t="43294" x="2501900" y="2870200"/>
          <p14:tracePt t="43384" x="2508250" y="2876550"/>
          <p14:tracePt t="43391" x="2520950" y="2882900"/>
          <p14:tracePt t="43398" x="2527300" y="2889250"/>
          <p14:tracePt t="43413" x="2533650" y="2889250"/>
          <p14:tracePt t="43427" x="2540000" y="2901950"/>
          <p14:tracePt t="43444" x="2552700" y="2901950"/>
          <p14:tracePt t="43460" x="2578100" y="2921000"/>
          <p14:tracePt t="43477" x="2590800" y="2921000"/>
          <p14:tracePt t="43494" x="2603500" y="2933700"/>
          <p14:tracePt t="43498" x="2622550" y="2940050"/>
          <p14:tracePt t="43511" x="2654300" y="2952750"/>
          <p14:tracePt t="43527" x="2698750" y="2971800"/>
          <p14:tracePt t="43544" x="2768600" y="2990850"/>
          <p14:tracePt t="43561" x="2794000" y="3009900"/>
          <p14:tracePt t="43577" x="2819400" y="3022600"/>
          <p14:tracePt t="43594" x="2838450" y="3028950"/>
          <p14:tracePt t="43627" x="2844800" y="3028950"/>
          <p14:tracePt t="44226" x="2863850" y="3028950"/>
          <p14:tracePt t="44233" x="2876550" y="3028950"/>
          <p14:tracePt t="44244" x="2895600" y="3022600"/>
          <p14:tracePt t="44260" x="2978150" y="2997200"/>
          <p14:tracePt t="44278" x="3048000" y="2971800"/>
          <p14:tracePt t="44295" x="3149600" y="2959100"/>
          <p14:tracePt t="44312" x="3276600" y="2927350"/>
          <p14:tracePt t="44360" x="3384550" y="2908300"/>
          <p14:tracePt t="44411" x="3390900" y="2908300"/>
          <p14:tracePt t="45040" x="3403600" y="2908300"/>
          <p14:tracePt t="45050" x="3409950" y="2908300"/>
          <p14:tracePt t="45059" x="3422650" y="2901950"/>
          <p14:tracePt t="45062" x="3435350" y="2901950"/>
          <p14:tracePt t="45077" x="3460750" y="2901950"/>
          <p14:tracePt t="45127" x="3594100" y="2882900"/>
          <p14:tracePt t="45177" x="3727450" y="2876550"/>
          <p14:tracePt t="45227" x="3784600" y="2870200"/>
          <p14:tracePt t="45244" x="3790950" y="2870200"/>
          <p14:tracePt t="46224" x="3829050" y="2870200"/>
          <p14:tracePt t="46235" x="3879850" y="2870200"/>
          <p14:tracePt t="46245" x="3975100" y="2870200"/>
          <p14:tracePt t="46261" x="4102100" y="2870200"/>
          <p14:tracePt t="46278" x="4191000" y="2882900"/>
          <p14:tracePt t="46294" x="4286250" y="2901950"/>
          <p14:tracePt t="46296" x="4318000" y="2914650"/>
          <p14:tracePt t="46344" x="4622800" y="2978150"/>
          <p14:tracePt t="46394" x="4768850" y="2997200"/>
          <p14:tracePt t="46444" x="4806950" y="3003550"/>
          <p14:tracePt t="46461" x="4819650" y="2997200"/>
          <p14:tracePt t="46477" x="4832350" y="2990850"/>
          <p14:tracePt t="46494" x="4838700" y="2990850"/>
          <p14:tracePt t="46498" x="4845050" y="2990850"/>
          <p14:tracePt t="46532" x="4851400" y="2990850"/>
          <p14:tracePt t="46544" x="4857750" y="2990850"/>
          <p14:tracePt t="46552" x="4864100" y="2990850"/>
          <p14:tracePt t="46566" x="4864100" y="2984500"/>
          <p14:tracePt t="46577" x="4870450" y="2984500"/>
          <p14:tracePt t="46594" x="4889500" y="2984500"/>
          <p14:tracePt t="46611" x="4902200" y="2978150"/>
          <p14:tracePt t="46627" x="4927600" y="2978150"/>
          <p14:tracePt t="46644" x="4946650" y="2978150"/>
          <p14:tracePt t="46661" x="4972050" y="2971800"/>
          <p14:tracePt t="46677" x="5010150" y="2965450"/>
          <p14:tracePt t="46694" x="5048250" y="2965450"/>
          <p14:tracePt t="46710" x="5099050" y="2965450"/>
          <p14:tracePt t="46727" x="5137150" y="2965450"/>
          <p14:tracePt t="46744" x="5181600" y="2971800"/>
          <p14:tracePt t="46761" x="5257800" y="2971800"/>
          <p14:tracePt t="46777" x="5327650" y="2971800"/>
          <p14:tracePt t="46794" x="5403850" y="2978150"/>
          <p14:tracePt t="46811" x="5499100" y="2984500"/>
          <p14:tracePt t="46827" x="5549900" y="2990850"/>
          <p14:tracePt t="46844" x="5619750" y="2997200"/>
          <p14:tracePt t="46861" x="5664200" y="2997200"/>
          <p14:tracePt t="46877" x="5702300" y="3003550"/>
          <p14:tracePt t="46894" x="5791200" y="3009900"/>
          <p14:tracePt t="46911" x="5842000" y="3016250"/>
          <p14:tracePt t="46927" x="5892800" y="3016250"/>
          <p14:tracePt t="46944" x="5911850" y="3016250"/>
          <p14:tracePt t="46961" x="5918200" y="3016250"/>
          <p14:tracePt t="46977" x="5924550" y="3016250"/>
          <p14:tracePt t="47003" x="5930900" y="3016250"/>
          <p14:tracePt t="47038" x="5930900" y="3009900"/>
          <p14:tracePt t="47045" x="5924550" y="3003550"/>
          <p14:tracePt t="47053" x="5918200" y="2990850"/>
          <p14:tracePt t="47061" x="5899150" y="2965450"/>
          <p14:tracePt t="47077" x="5848350" y="2927350"/>
          <p14:tracePt t="47386" x="5880100" y="2914650"/>
          <p14:tracePt t="47392" x="5930900" y="2895600"/>
          <p14:tracePt t="47396" x="5988050" y="2889250"/>
          <p14:tracePt t="47427" x="6165850" y="2876550"/>
          <p14:tracePt t="47444" x="6242050" y="2876550"/>
          <p14:tracePt t="47494" x="6489700" y="2882900"/>
          <p14:tracePt t="47544" x="6737350" y="2901950"/>
          <p14:tracePt t="47594" x="6902450" y="2914650"/>
          <p14:tracePt t="47611" x="6934200" y="2921000"/>
          <p14:tracePt t="47627" x="6978650" y="2921000"/>
          <p14:tracePt t="47644" x="7004050" y="2921000"/>
          <p14:tracePt t="47661" x="7048500" y="2921000"/>
          <p14:tracePt t="47677" x="7073900" y="2921000"/>
          <p14:tracePt t="47694" x="7105650" y="2921000"/>
          <p14:tracePt t="47711" x="7143750" y="2921000"/>
          <p14:tracePt t="47727" x="7175500" y="2927350"/>
          <p14:tracePt t="47744" x="7213600" y="2927350"/>
          <p14:tracePt t="47761" x="7239000" y="2927350"/>
          <p14:tracePt t="47777" x="7264400" y="2933700"/>
          <p14:tracePt t="47794" x="7296150" y="2940050"/>
          <p14:tracePt t="47811" x="7302500" y="2940050"/>
          <p14:tracePt t="47827" x="7308850" y="2946400"/>
          <p14:tracePt t="48399" x="7302500" y="2952750"/>
          <p14:tracePt t="48405" x="7296150" y="2952750"/>
          <p14:tracePt t="48413" x="7289800" y="2952750"/>
          <p14:tracePt t="48427" x="7270750" y="2959100"/>
          <p14:tracePt t="48445" x="7239000" y="2965450"/>
          <p14:tracePt t="48461" x="7207250" y="2971800"/>
          <p14:tracePt t="48478" x="7156450" y="2978150"/>
          <p14:tracePt t="48494" x="7105650" y="2978150"/>
          <p14:tracePt t="48497" x="7073900" y="2984500"/>
          <p14:tracePt t="48544" x="6648450" y="3028950"/>
          <p14:tracePt t="48594" x="5359400" y="3136900"/>
          <p14:tracePt t="48644" x="4425950" y="3225800"/>
          <p14:tracePt t="48661" x="4260850" y="3244850"/>
          <p14:tracePt t="48677" x="4076700" y="3263900"/>
          <p14:tracePt t="48694" x="4000500" y="3282950"/>
          <p14:tracePt t="48711" x="3943350" y="3282950"/>
          <p14:tracePt t="48728" x="3898900" y="3270250"/>
          <p14:tracePt t="49024" x="3835400" y="3270250"/>
          <p14:tracePt t="49035" x="3752850" y="3270250"/>
          <p14:tracePt t="49043" x="3638550" y="3270250"/>
          <p14:tracePt t="49047" x="3543300" y="3276600"/>
          <p14:tracePt t="49062" x="3340100" y="3314700"/>
          <p14:tracePt t="49079" x="3168650" y="3346450"/>
          <p14:tracePt t="49127" x="2603500" y="3454400"/>
          <p14:tracePt t="49177" x="2305050" y="3492500"/>
          <p14:tracePt t="49227" x="2095500" y="3511550"/>
          <p14:tracePt t="49244" x="2070100" y="3511550"/>
          <p14:tracePt t="49261" x="2032000" y="3517900"/>
          <p14:tracePt t="49278" x="2006600" y="3517900"/>
          <p14:tracePt t="49294" x="1993900" y="3517900"/>
          <p14:tracePt t="49311" x="1981200" y="3517900"/>
          <p14:tracePt t="49327" x="1974850" y="3517900"/>
          <p14:tracePt t="49344" x="1962150" y="3517900"/>
          <p14:tracePt t="49377" x="1955800" y="3517900"/>
          <p14:tracePt t="49587" x="1962150" y="3511550"/>
          <p14:tracePt t="49590" x="1987550" y="3505200"/>
          <p14:tracePt t="49594" x="1993900" y="3505200"/>
          <p14:tracePt t="49611" x="2012950" y="3498850"/>
          <p14:tracePt t="49628" x="2057400" y="3498850"/>
          <p14:tracePt t="49644" x="2178050" y="3492500"/>
          <p14:tracePt t="49694" x="2413000" y="3486150"/>
          <p14:tracePt t="49744" x="2508250" y="3486150"/>
          <p14:tracePt t="49794" x="2540000" y="3473450"/>
          <p14:tracePt t="49811" x="2552700" y="3473450"/>
          <p14:tracePt t="49844" x="2565400" y="3467100"/>
          <p14:tracePt t="49861" x="2571750" y="3460750"/>
          <p14:tracePt t="49878" x="2584450" y="3460750"/>
          <p14:tracePt t="49894" x="2590800" y="3454400"/>
          <p14:tracePt t="49911" x="2609850" y="3441700"/>
          <p14:tracePt t="49927" x="2635250" y="3435350"/>
          <p14:tracePt t="49944" x="2647950" y="3422650"/>
          <p14:tracePt t="49961" x="2673350" y="3416300"/>
          <p14:tracePt t="49978" x="2705100" y="3409950"/>
          <p14:tracePt t="49995" x="2717800" y="3403600"/>
          <p14:tracePt t="50011" x="2743200" y="3397250"/>
          <p14:tracePt t="50027" x="2768600" y="3384550"/>
          <p14:tracePt t="50044" x="2781300" y="3384550"/>
          <p14:tracePt t="50061" x="2806700" y="3378200"/>
          <p14:tracePt t="50078" x="2813050" y="3378200"/>
          <p14:tracePt t="50094" x="2825750" y="3378200"/>
          <p14:tracePt t="50205" x="2832100" y="3378200"/>
          <p14:tracePt t="51410" x="2838450" y="3378200"/>
          <p14:tracePt t="53596" x="2832100" y="3390900"/>
          <p14:tracePt t="53602" x="2819400" y="3403600"/>
          <p14:tracePt t="53611" x="2806700" y="3409950"/>
          <p14:tracePt t="53628" x="2762250" y="3441700"/>
          <p14:tracePt t="53645" x="2673350" y="3486150"/>
          <p14:tracePt t="53663" x="2616200" y="3511550"/>
          <p14:tracePt t="53679" x="2552700" y="3543300"/>
          <p14:tracePt t="53728" x="2476500" y="3575050"/>
          <p14:tracePt t="53778" x="2470150" y="3575050"/>
          <p14:tracePt t="54284" x="2463800" y="3575050"/>
          <p14:tracePt t="54333" x="2451100" y="3575050"/>
          <p14:tracePt t="54340" x="2444750" y="3575050"/>
          <p14:tracePt t="54347" x="2425700" y="3575050"/>
          <p14:tracePt t="54361" x="2374900" y="3581400"/>
          <p14:tracePt t="54378" x="2305050" y="3600450"/>
          <p14:tracePt t="54428" x="2019300" y="3670300"/>
          <p14:tracePt t="54478" x="1854200" y="3784600"/>
          <p14:tracePt t="54528" x="1809750" y="3854450"/>
          <p14:tracePt t="54545" x="1809750" y="3873500"/>
          <p14:tracePt t="54562" x="1809750" y="3892550"/>
          <p14:tracePt t="54578" x="1835150" y="3943350"/>
          <p14:tracePt t="54594" x="1854200" y="3968750"/>
          <p14:tracePt t="54611" x="1924050" y="4025900"/>
          <p14:tracePt t="54628" x="1987550" y="4064000"/>
          <p14:tracePt t="54644" x="2070100" y="4108450"/>
          <p14:tracePt t="54661" x="2209800" y="4159250"/>
          <p14:tracePt t="54678" x="2305050" y="4184650"/>
          <p14:tracePt t="54694" x="2482850" y="4197350"/>
          <p14:tracePt t="54711" x="2597150" y="4210050"/>
          <p14:tracePt t="54728" x="2755900" y="4210050"/>
          <p14:tracePt t="54744" x="2952750" y="4203700"/>
          <p14:tracePt t="54761" x="3067050" y="4203700"/>
          <p14:tracePt t="54778" x="3270250" y="4197350"/>
          <p14:tracePt t="54794" x="3397250" y="4178300"/>
          <p14:tracePt t="54811" x="3511550" y="4159250"/>
          <p14:tracePt t="54828" x="3663950" y="4121150"/>
          <p14:tracePt t="54844" x="3746500" y="4095750"/>
          <p14:tracePt t="54861" x="3822700" y="4070350"/>
          <p14:tracePt t="54878" x="3835400" y="4064000"/>
          <p14:tracePt t="54894" x="3841750" y="4064000"/>
          <p14:tracePt t="54911" x="3841750" y="4032250"/>
          <p14:tracePt t="54928" x="3816350" y="4000500"/>
          <p14:tracePt t="55227" x="3822700" y="3994150"/>
          <p14:tracePt t="55233" x="3848100" y="3968750"/>
          <p14:tracePt t="55245" x="3886200" y="3949700"/>
          <p14:tracePt t="55261" x="4057650" y="3867150"/>
          <p14:tracePt t="55278" x="4216400" y="3835400"/>
          <p14:tracePt t="55295" x="4381500" y="3810000"/>
          <p14:tracePt t="55312" x="4635500" y="3797300"/>
          <p14:tracePt t="55329" x="4838700" y="3810000"/>
          <p14:tracePt t="55378" x="5365750" y="3917950"/>
          <p14:tracePt t="55428" x="5594350" y="3981450"/>
          <p14:tracePt t="55478" x="5600700" y="3981450"/>
          <p14:tracePt t="55515" x="5607050" y="3987800"/>
          <p14:tracePt t="55536" x="5594350" y="3987800"/>
          <p14:tracePt t="55544" x="5568950" y="3987800"/>
          <p14:tracePt t="55561" x="5492750" y="3975100"/>
          <p14:tracePt t="55578" x="5384800" y="3956050"/>
          <p14:tracePt t="55595" x="5251450" y="3937000"/>
          <p14:tracePt t="55611" x="5181600" y="3924300"/>
          <p14:tracePt t="55628" x="5099050" y="3911600"/>
          <p14:tracePt t="55645" x="5048250" y="3898900"/>
          <p14:tracePt t="55661" x="5003800" y="3892550"/>
          <p14:tracePt t="55678" x="4921250" y="3892550"/>
          <p14:tracePt t="55694" x="4870450" y="3892550"/>
          <p14:tracePt t="55711" x="4832350" y="3898900"/>
          <p14:tracePt t="55728" x="4813300" y="3905250"/>
          <p14:tracePt t="55745" x="4800600" y="3905250"/>
          <p14:tracePt t="55761" x="4787900" y="3911600"/>
          <p14:tracePt t="55778" x="4787900" y="3917950"/>
          <p14:tracePt t="55795" x="4781550" y="3917950"/>
          <p14:tracePt t="55822" x="4775200" y="3924300"/>
          <p14:tracePt t="55905" x="4781550" y="3930650"/>
          <p14:tracePt t="55913" x="4781550" y="3937000"/>
          <p14:tracePt t="55919" x="4794250" y="3956050"/>
          <p14:tracePt t="55928" x="4800600" y="3968750"/>
          <p14:tracePt t="55944" x="4832350" y="3994150"/>
          <p14:tracePt t="55961" x="4940300" y="4044950"/>
          <p14:tracePt t="55978" x="5029200" y="4057650"/>
          <p14:tracePt t="55995" x="5124450" y="4057650"/>
          <p14:tracePt t="55999" x="5156200" y="4057650"/>
          <p14:tracePt t="56011" x="5238750" y="4057650"/>
          <p14:tracePt t="56028" x="5295900" y="4051300"/>
          <p14:tracePt t="56044" x="5353050" y="4032250"/>
          <p14:tracePt t="56061" x="5391150" y="4019550"/>
          <p14:tracePt t="56078" x="5410200" y="4013200"/>
          <p14:tracePt t="56095" x="5429250" y="4000500"/>
          <p14:tracePt t="56111" x="5435600" y="3994150"/>
          <p14:tracePt t="56128" x="5441950" y="3994150"/>
          <p14:tracePt t="56145" x="5448300" y="3987800"/>
          <p14:tracePt t="56191" x="5454650" y="3981450"/>
          <p14:tracePt t="56371" x="5448300" y="3981450"/>
          <p14:tracePt t="56539" x="5454650" y="3981450"/>
          <p14:tracePt t="57151" x="5448300" y="3975100"/>
          <p14:tracePt t="57159" x="5435600" y="3962400"/>
          <p14:tracePt t="57170" x="5422900" y="3943350"/>
          <p14:tracePt t="57179" x="5391150" y="3930650"/>
          <p14:tracePt t="57195" x="5302250" y="3860800"/>
          <p14:tracePt t="57212" x="5232400" y="3810000"/>
          <p14:tracePt t="57228" x="5168900" y="3759200"/>
          <p14:tracePt t="57245" x="5099050" y="3714750"/>
          <p14:tracePt t="57295" x="4965700" y="3670300"/>
          <p14:tracePt t="57345" x="4819650" y="3663950"/>
          <p14:tracePt t="57395" x="4572000" y="3746500"/>
          <p14:tracePt t="57411" x="4483100" y="3803650"/>
          <p14:tracePt t="57428" x="4406900" y="3854450"/>
          <p14:tracePt t="57445" x="4349750" y="3905250"/>
          <p14:tracePt t="57461" x="4330700" y="3917950"/>
          <p14:tracePt t="57478" x="4324350" y="3924300"/>
          <p14:tracePt t="57549" x="4324350" y="3937000"/>
          <p14:tracePt t="57555" x="4330700" y="3956050"/>
          <p14:tracePt t="57565" x="4343400" y="3962400"/>
          <p14:tracePt t="57578" x="4381500" y="4000500"/>
          <p14:tracePt t="57595" x="4457700" y="4083050"/>
          <p14:tracePt t="57611" x="4591050" y="4165600"/>
          <p14:tracePt t="57628" x="4686300" y="4216400"/>
          <p14:tracePt t="57645" x="4775200" y="4235450"/>
          <p14:tracePt t="57661" x="4914900" y="4241800"/>
          <p14:tracePt t="57678" x="5022850" y="4241800"/>
          <p14:tracePt t="57695" x="5149850" y="4222750"/>
          <p14:tracePt t="57711" x="5181600" y="4210050"/>
          <p14:tracePt t="57728" x="5207000" y="4210050"/>
          <p14:tracePt t="57745" x="5207000" y="4203700"/>
          <p14:tracePt t="57784" x="5207000" y="4197350"/>
          <p14:tracePt t="57932" x="5207000" y="4191000"/>
          <p14:tracePt t="57937" x="5200650" y="4178300"/>
          <p14:tracePt t="57945" x="5194300" y="4171950"/>
          <p14:tracePt t="57961" x="5168900" y="4133850"/>
          <p14:tracePt t="57978" x="5137150" y="4083050"/>
          <p14:tracePt t="57981" x="5118100" y="4051300"/>
          <p14:tracePt t="57995" x="5080000" y="4006850"/>
          <p14:tracePt t="58011" x="5035550" y="3949700"/>
          <p14:tracePt t="58028" x="4978400" y="3841750"/>
          <p14:tracePt t="58045" x="4940300" y="3746500"/>
          <p14:tracePt t="58061" x="4902200" y="3625850"/>
          <p14:tracePt t="58078" x="4851400" y="3397250"/>
          <p14:tracePt t="58095" x="4838700" y="3200400"/>
          <p14:tracePt t="58111" x="4838700" y="2882900"/>
          <p14:tracePt t="58128" x="4870450" y="2692400"/>
          <p14:tracePt t="58145" x="4914900" y="2495550"/>
          <p14:tracePt t="58161" x="5010150" y="2254250"/>
          <p14:tracePt t="58178" x="5086350" y="2120900"/>
          <p14:tracePt t="58194" x="5168900" y="1968500"/>
          <p14:tracePt t="58211" x="5207000" y="1905000"/>
          <p14:tracePt t="58228" x="5238750" y="1873250"/>
          <p14:tracePt t="58245" x="5257800" y="1841500"/>
          <p14:tracePt t="58261" x="5264150" y="1835150"/>
          <p14:tracePt t="58278" x="5276850" y="1822450"/>
          <p14:tracePt t="58295" x="5283200" y="1822450"/>
          <p14:tracePt t="58389" x="5283200" y="1828800"/>
          <p14:tracePt t="58397" x="5270500" y="1841500"/>
          <p14:tracePt t="58403" x="5264150" y="1854200"/>
          <p14:tracePt t="58412" x="5238750" y="1885950"/>
          <p14:tracePt t="58428" x="5175250" y="1981200"/>
          <p14:tracePt t="58445" x="5086350" y="2114550"/>
          <p14:tracePt t="58461" x="4927600" y="2324100"/>
          <p14:tracePt t="58478" x="4845050" y="2476500"/>
          <p14:tracePt t="58495" x="4718050" y="2768600"/>
          <p14:tracePt t="58511" x="4660900" y="2921000"/>
          <p14:tracePt t="58528" x="4603750" y="3117850"/>
          <p14:tracePt t="58545" x="4578350" y="3352800"/>
          <p14:tracePt t="58561" x="4565650" y="3511550"/>
          <p14:tracePt t="58578" x="4578350" y="3727450"/>
          <p14:tracePt t="58595" x="4610100" y="3867150"/>
          <p14:tracePt t="58612" x="4641850" y="3956050"/>
          <p14:tracePt t="58628" x="4692650" y="4057650"/>
          <p14:tracePt t="58645" x="4718050" y="4095750"/>
          <p14:tracePt t="58661" x="4781550" y="4146550"/>
          <p14:tracePt t="58678" x="4813300" y="4171950"/>
          <p14:tracePt t="58695" x="4838700" y="4184650"/>
          <p14:tracePt t="58711" x="4889500" y="4197350"/>
          <p14:tracePt t="58728" x="4927600" y="4197350"/>
          <p14:tracePt t="58745" x="4997450" y="4171950"/>
          <p14:tracePt t="58761" x="5048250" y="4146550"/>
          <p14:tracePt t="58779" x="5105400" y="4102100"/>
          <p14:tracePt t="58795" x="5168900" y="4044950"/>
          <p14:tracePt t="58811" x="5207000" y="4006850"/>
          <p14:tracePt t="58828" x="5251450" y="3943350"/>
          <p14:tracePt t="58845" x="5283200" y="3898900"/>
          <p14:tracePt t="58861" x="5295900" y="3873500"/>
          <p14:tracePt t="58878" x="5308600" y="3841750"/>
          <p14:tracePt t="58895" x="5308600" y="3822700"/>
          <p14:tracePt t="58911" x="5308600" y="3797300"/>
          <p14:tracePt t="58928" x="5276850" y="3746500"/>
          <p14:tracePt t="58945" x="5245100" y="3708400"/>
          <p14:tracePt t="58961" x="5149850" y="3632200"/>
          <p14:tracePt t="58978" x="5073650" y="3587750"/>
          <p14:tracePt t="58995" x="4972050" y="3530600"/>
          <p14:tracePt t="58998" x="4902200" y="3517900"/>
          <p14:tracePt t="59011" x="4781550" y="3498850"/>
          <p14:tracePt t="59028" x="4667250" y="3492500"/>
          <p14:tracePt t="59045" x="4489450" y="3517900"/>
          <p14:tracePt t="59061" x="4356100" y="3549650"/>
          <p14:tracePt t="59078" x="4235450" y="3600450"/>
          <p14:tracePt t="59095" x="4102100" y="3676650"/>
          <p14:tracePt t="59112" x="4025900" y="3733800"/>
          <p14:tracePt t="59128" x="3975100" y="3816350"/>
          <p14:tracePt t="59145" x="3956050" y="3860800"/>
          <p14:tracePt t="59161" x="3949700" y="3911600"/>
          <p14:tracePt t="59178" x="3956050" y="3975100"/>
          <p14:tracePt t="59195" x="3968750" y="4025900"/>
          <p14:tracePt t="59211" x="4006850" y="4095750"/>
          <p14:tracePt t="59228" x="4038600" y="4121150"/>
          <p14:tracePt t="59245" x="4114800" y="4178300"/>
          <p14:tracePt t="59261" x="4254500" y="4248150"/>
          <p14:tracePt t="59278" x="4343400" y="4260850"/>
          <p14:tracePt t="59295" x="4502150" y="4260850"/>
          <p14:tracePt t="59311" x="4591050" y="4254500"/>
          <p14:tracePt t="59328" x="4673600" y="4229100"/>
          <p14:tracePt t="59345" x="4781550" y="4197350"/>
          <p14:tracePt t="59361" x="4813300" y="4178300"/>
          <p14:tracePt t="59378" x="4857750" y="4152900"/>
          <p14:tracePt t="59395" x="4864100" y="4146550"/>
          <p14:tracePt t="59411" x="4870450" y="4133850"/>
          <p14:tracePt t="59428" x="4876800" y="4127500"/>
          <p14:tracePt t="59489" x="4876800" y="4121150"/>
          <p14:tracePt t="59497" x="4870450" y="4114800"/>
          <p14:tracePt t="59503" x="4864100" y="4108450"/>
          <p14:tracePt t="59511" x="4857750" y="4102100"/>
          <p14:tracePt t="59528" x="4826000" y="4070350"/>
          <p14:tracePt t="59545" x="4775200" y="4032250"/>
          <p14:tracePt t="59562" x="4749800" y="4013200"/>
          <p14:tracePt t="59578" x="4730750" y="4006850"/>
          <p14:tracePt t="59595" x="4711700" y="4000500"/>
          <p14:tracePt t="59611" x="4705350" y="4000500"/>
          <p14:tracePt t="59650" x="4699000" y="4006850"/>
          <p14:tracePt t="59670" x="4692650" y="4006850"/>
          <p14:tracePt t="59678" x="4686300" y="4006850"/>
          <p14:tracePt t="59695" x="4673600" y="4019550"/>
          <p14:tracePt t="59711" x="4648200" y="4032250"/>
          <p14:tracePt t="59728" x="4635500" y="4032250"/>
          <p14:tracePt t="59745" x="4629150" y="4038600"/>
          <p14:tracePt t="59761" x="4622800" y="4038600"/>
          <p14:tracePt t="59942" x="4616450" y="4044950"/>
          <p14:tracePt t="59949" x="4610100" y="4044950"/>
          <p14:tracePt t="59956" x="4603750" y="4044950"/>
          <p14:tracePt t="59978" x="4572000" y="4051300"/>
          <p14:tracePt t="59995" x="4533900" y="4051300"/>
          <p14:tracePt t="60000" x="4508500" y="4057650"/>
          <p14:tracePt t="60011" x="4438650" y="4076700"/>
          <p14:tracePt t="60028" x="4381500" y="4089400"/>
          <p14:tracePt t="60045" x="4324350" y="4108450"/>
          <p14:tracePt t="60061" x="4254500" y="4127500"/>
          <p14:tracePt t="60078" x="4210050" y="4152900"/>
          <p14:tracePt t="60095" x="4152900" y="4184650"/>
          <p14:tracePt t="60111" x="4114800" y="4210050"/>
          <p14:tracePt t="60128" x="4076700" y="4248150"/>
          <p14:tracePt t="60145" x="4038600" y="4279900"/>
          <p14:tracePt t="60161" x="4019550" y="4298950"/>
          <p14:tracePt t="60178" x="4006850" y="4305300"/>
          <p14:tracePt t="60195" x="3994150" y="4324350"/>
          <p14:tracePt t="60212" x="3987800" y="4324350"/>
          <p14:tracePt t="60228" x="3981450" y="4330700"/>
          <p14:tracePt t="61103" x="3962400" y="4330700"/>
          <p14:tracePt t="61110" x="3930650" y="4330700"/>
          <p14:tracePt t="61120" x="3898900" y="4330700"/>
          <p14:tracePt t="61128" x="3873500" y="4330700"/>
          <p14:tracePt t="61145" x="3803650" y="4324350"/>
          <p14:tracePt t="61161" x="3759200" y="4305300"/>
          <p14:tracePt t="61178" x="3727450" y="4292600"/>
          <p14:tracePt t="61228" x="3587750" y="4203700"/>
          <p14:tracePt t="61278" x="3543300" y="4165600"/>
          <p14:tracePt t="61328" x="3549650" y="4076700"/>
          <p14:tracePt t="61345" x="3568700" y="4025900"/>
          <p14:tracePt t="61361" x="3606800" y="3949700"/>
          <p14:tracePt t="61378" x="3638550" y="3905250"/>
          <p14:tracePt t="61395" x="3695700" y="3841750"/>
          <p14:tracePt t="61411" x="3740150" y="3822700"/>
          <p14:tracePt t="61428" x="3771900" y="3822700"/>
          <p14:tracePt t="61445" x="3854450" y="3822700"/>
          <p14:tracePt t="61461" x="3905250" y="3848100"/>
          <p14:tracePt t="61478" x="3962400" y="3905250"/>
          <p14:tracePt t="61495" x="3975100" y="3943350"/>
          <p14:tracePt t="61499" x="3975100" y="3956050"/>
          <p14:tracePt t="61511" x="3981450" y="3975100"/>
          <p14:tracePt t="61528" x="3981450" y="4019550"/>
          <p14:tracePt t="61545" x="3968750" y="4057650"/>
          <p14:tracePt t="61561" x="3949700" y="4083050"/>
          <p14:tracePt t="61578" x="3898900" y="4133850"/>
          <p14:tracePt t="61595" x="3867150" y="4159250"/>
          <p14:tracePt t="61612" x="3822700" y="4184650"/>
          <p14:tracePt t="61628" x="3784600" y="4203700"/>
          <p14:tracePt t="61645" x="3740150" y="4216400"/>
          <p14:tracePt t="61662" x="3689350" y="4216400"/>
          <p14:tracePt t="61678" x="3663950" y="4216400"/>
          <p14:tracePt t="61695" x="3632200" y="4216400"/>
          <p14:tracePt t="61712" x="3613150" y="4216400"/>
          <p14:tracePt t="61728" x="3594100" y="4216400"/>
          <p14:tracePt t="61745" x="3575050" y="4216400"/>
          <p14:tracePt t="61762" x="3562350" y="4216400"/>
          <p14:tracePt t="61778" x="3556000" y="4216400"/>
          <p14:tracePt t="61820" x="3556000" y="4210050"/>
          <p14:tracePt t="61910" x="3549650" y="4210050"/>
          <p14:tracePt t="62007" x="3543300" y="4210050"/>
          <p14:tracePt t="62022" x="3536950" y="4197350"/>
          <p14:tracePt t="62028" x="3517900" y="4191000"/>
          <p14:tracePt t="62035" x="3505200" y="4171950"/>
          <p14:tracePt t="62045" x="3492500" y="4159250"/>
          <p14:tracePt t="62061" x="3454400" y="4133850"/>
          <p14:tracePt t="62078" x="3403600" y="4032250"/>
          <p14:tracePt t="62095" x="3384550" y="3943350"/>
          <p14:tracePt t="62111" x="3365500" y="3810000"/>
          <p14:tracePt t="62128" x="3365500" y="3587750"/>
          <p14:tracePt t="62145" x="3397250" y="3397250"/>
          <p14:tracePt t="62162" x="3454400" y="3162300"/>
          <p14:tracePt t="62178" x="3498850" y="3016250"/>
          <p14:tracePt t="62195" x="3568700" y="2825750"/>
          <p14:tracePt t="62211" x="3625850" y="2724150"/>
          <p14:tracePt t="62228" x="3670300" y="2635250"/>
          <p14:tracePt t="62245" x="3733800" y="2552700"/>
          <p14:tracePt t="62261" x="3778250" y="2527300"/>
          <p14:tracePt t="62278" x="3848100" y="2495550"/>
          <p14:tracePt t="62295" x="3898900" y="2476500"/>
          <p14:tracePt t="62312" x="3956050" y="2470150"/>
          <p14:tracePt t="62328" x="4006850" y="2470150"/>
          <p14:tracePt t="62345" x="4025900" y="2470150"/>
          <p14:tracePt t="62361" x="4038600" y="2470150"/>
          <p14:tracePt t="62378" x="4044950" y="2470150"/>
          <p14:tracePt t="62516" x="4044950" y="2476500"/>
          <p14:tracePt t="62522" x="4038600" y="2476500"/>
          <p14:tracePt t="62532" x="4019550" y="2482850"/>
          <p14:tracePt t="62545" x="3968750" y="2501900"/>
          <p14:tracePt t="62561" x="3898900" y="2527300"/>
          <p14:tracePt t="62578" x="3759200" y="2584450"/>
          <p14:tracePt t="62595" x="3638550" y="2641600"/>
          <p14:tracePt t="62612" x="3498850" y="2736850"/>
          <p14:tracePt t="62628" x="3282950" y="2882900"/>
          <p14:tracePt t="62645" x="3194050" y="2952750"/>
          <p14:tracePt t="62661" x="3098800" y="3060700"/>
          <p14:tracePt t="62678" x="3054350" y="3143250"/>
          <p14:tracePt t="62695" x="3028950" y="3232150"/>
          <p14:tracePt t="62712" x="3016250" y="3390900"/>
          <p14:tracePt t="62728" x="3022600" y="3467100"/>
          <p14:tracePt t="62745" x="3035300" y="3575050"/>
          <p14:tracePt t="62762" x="3041650" y="3613150"/>
          <p14:tracePt t="62778" x="3048000" y="3632200"/>
          <p14:tracePt t="62795" x="3048000" y="3638550"/>
          <p14:tracePt t="62812" x="3048000" y="3644900"/>
          <p14:tracePt t="62845" x="3048000" y="3638550"/>
          <p14:tracePt t="62862" x="3048000" y="3625850"/>
          <p14:tracePt t="62878" x="3048000" y="3511550"/>
          <p14:tracePt t="62895" x="3048000" y="3371850"/>
          <p14:tracePt t="62912" x="3073400" y="3200400"/>
          <p14:tracePt t="62928" x="3105150" y="3003550"/>
          <p14:tracePt t="62945" x="3117850" y="2889250"/>
          <p14:tracePt t="62962" x="3155950" y="2743200"/>
          <p14:tracePt t="62978" x="3175000" y="2660650"/>
          <p14:tracePt t="62995" x="3200400" y="2597150"/>
          <p14:tracePt t="62999" x="3213100" y="2584450"/>
          <p14:tracePt t="63012" x="3244850" y="2559050"/>
          <p14:tracePt t="63028" x="3282950" y="2546350"/>
          <p14:tracePt t="63045" x="3371850" y="2546350"/>
          <p14:tracePt t="63062" x="3441700" y="2559050"/>
          <p14:tracePt t="63078" x="3517900" y="2603500"/>
          <p14:tracePt t="63095" x="3619500" y="2724150"/>
          <p14:tracePt t="63112" x="3663950" y="2806700"/>
          <p14:tracePt t="63128" x="3689350" y="2882900"/>
          <p14:tracePt t="63145" x="3695700" y="2927350"/>
          <p14:tracePt t="63162" x="3695700" y="2952750"/>
          <p14:tracePt t="63178" x="3676650" y="2997200"/>
          <p14:tracePt t="63195" x="3676650" y="3035300"/>
          <p14:tracePt t="63211" x="3651250" y="3092450"/>
          <p14:tracePt t="63228" x="3632200" y="3136900"/>
          <p14:tracePt t="63245" x="3613150" y="3168650"/>
          <p14:tracePt t="63262" x="3581400" y="3225800"/>
          <p14:tracePt t="63278" x="3568700" y="3251200"/>
          <p14:tracePt t="63295" x="3517900" y="3302000"/>
          <p14:tracePt t="63312" x="3479800" y="3346450"/>
          <p14:tracePt t="63328" x="3422650" y="3403600"/>
          <p14:tracePt t="63345" x="3346450" y="3505200"/>
          <p14:tracePt t="63362" x="3302000" y="3600450"/>
          <p14:tracePt t="63378" x="3251200" y="3727450"/>
          <p14:tracePt t="63395" x="3232150" y="3778250"/>
          <p14:tracePt t="63412" x="3225800" y="3822700"/>
          <p14:tracePt t="63428" x="3219450" y="3867150"/>
          <p14:tracePt t="63445" x="3219450" y="3886200"/>
          <p14:tracePt t="63461" x="3219450" y="3905250"/>
          <p14:tracePt t="63478" x="3219450" y="3911600"/>
          <p14:tracePt t="63512" x="3225800" y="3911600"/>
          <p14:tracePt t="63616" x="3225800" y="3905250"/>
          <p14:tracePt t="63628" x="3225800" y="3898900"/>
          <p14:tracePt t="63637" x="3219450" y="3892550"/>
          <p14:tracePt t="63645" x="3213100" y="3879850"/>
          <p14:tracePt t="63662" x="3200400" y="3854450"/>
          <p14:tracePt t="63678" x="3194050" y="3816350"/>
          <p14:tracePt t="63695" x="3194050" y="3784600"/>
          <p14:tracePt t="63711" x="3194050" y="3740150"/>
          <p14:tracePt t="63728" x="3200400" y="3689350"/>
          <p14:tracePt t="63745" x="3225800" y="3613150"/>
          <p14:tracePt t="63762" x="3282950" y="3473450"/>
          <p14:tracePt t="63778" x="3327400" y="3390900"/>
          <p14:tracePt t="63795" x="3397250" y="3289300"/>
          <p14:tracePt t="63812" x="3517900" y="3175000"/>
          <p14:tracePt t="63828" x="3594100" y="3111500"/>
          <p14:tracePt t="63845" x="3714750" y="3028950"/>
          <p14:tracePt t="63862" x="3797300" y="2997200"/>
          <p14:tracePt t="63878" x="3873500" y="2984500"/>
          <p14:tracePt t="63895" x="3994150" y="2984500"/>
          <p14:tracePt t="63911" x="4064000" y="2997200"/>
          <p14:tracePt t="63928" x="4133850" y="3035300"/>
          <p14:tracePt t="63945" x="4191000" y="3073400"/>
          <p14:tracePt t="63962" x="4222750" y="3098800"/>
          <p14:tracePt t="63978" x="4273550" y="3149600"/>
          <p14:tracePt t="63995" x="4305300" y="3187700"/>
          <p14:tracePt t="64000" x="4324350" y="3200400"/>
          <p14:tracePt t="64012" x="4349750" y="3232150"/>
          <p14:tracePt t="64028" x="4387850" y="3270250"/>
          <p14:tracePt t="64045" x="4413250" y="3308350"/>
          <p14:tracePt t="64061" x="4425950" y="3333750"/>
          <p14:tracePt t="64078" x="4432300" y="3340100"/>
          <p14:tracePt t="64095" x="4432300" y="3346450"/>
          <p14:tracePt t="64111" x="4432300" y="3352800"/>
          <p14:tracePt t="64128" x="4425950" y="3359150"/>
          <p14:tracePt t="64145" x="4394200" y="3371850"/>
          <p14:tracePt t="64162" x="4362450" y="3384550"/>
          <p14:tracePt t="64178" x="4318000" y="3397250"/>
          <p14:tracePt t="64195" x="4279900" y="3397250"/>
          <p14:tracePt t="64211" x="4241800" y="3397250"/>
          <p14:tracePt t="64228" x="4165600" y="3390900"/>
          <p14:tracePt t="64245" x="4095750" y="3384550"/>
          <p14:tracePt t="64262" x="3975100" y="3365500"/>
          <p14:tracePt t="64278" x="3810000" y="3352800"/>
          <p14:tracePt t="64295" x="3702050" y="3352800"/>
          <p14:tracePt t="64312" x="3549650" y="3371850"/>
          <p14:tracePt t="64328" x="3454400" y="3384550"/>
          <p14:tracePt t="64345" x="3302000" y="3448050"/>
          <p14:tracePt t="64362" x="3225800" y="3492500"/>
          <p14:tracePt t="64378" x="3175000" y="3543300"/>
          <p14:tracePt t="64395" x="3124200" y="3587750"/>
          <p14:tracePt t="64412" x="3098800" y="3619500"/>
          <p14:tracePt t="64428" x="3086100" y="3644900"/>
          <p14:tracePt t="64445" x="3073400" y="3676650"/>
          <p14:tracePt t="64462" x="3067050" y="3695700"/>
          <p14:tracePt t="64478" x="3060700" y="3714750"/>
          <p14:tracePt t="64495" x="3060700" y="3721100"/>
          <p14:tracePt t="64617" x="3054350" y="3727450"/>
          <p14:tracePt t="65059" x="3035300" y="3727450"/>
          <p14:tracePt t="65070" x="3009900" y="3733800"/>
          <p14:tracePt t="65078" x="2984500" y="3740150"/>
          <p14:tracePt t="65082" x="2959100" y="3746500"/>
          <p14:tracePt t="65095" x="2908300" y="3771900"/>
          <p14:tracePt t="65145" x="2698750" y="3854450"/>
          <p14:tracePt t="65195" x="2514600" y="3917950"/>
          <p14:tracePt t="65245" x="2425700" y="3962400"/>
          <p14:tracePt t="65262" x="2413000" y="3968750"/>
          <p14:tracePt t="65366" x="2406650" y="3968750"/>
          <p14:tracePt t="69711" x="2413000" y="3930650"/>
          <p14:tracePt t="69718" x="2444750" y="3867150"/>
          <p14:tracePt t="69728" x="2476500" y="3810000"/>
          <p14:tracePt t="69746" x="2552700" y="3663950"/>
          <p14:tracePt t="69762" x="2692400" y="3416300"/>
          <p14:tracePt t="69780" x="2800350" y="3257550"/>
          <p14:tracePt t="69796" x="2927350" y="3067050"/>
          <p14:tracePt t="69845" x="3543300" y="2520950"/>
          <p14:tracePt t="69895" x="3981450" y="2393950"/>
          <p14:tracePt t="69945" x="4121150" y="2432050"/>
          <p14:tracePt t="69962" x="4133850" y="2438400"/>
          <p14:tracePt t="69999" x="4133850" y="2444750"/>
          <p14:tracePt t="70012" x="4127500" y="2451100"/>
          <p14:tracePt t="70029" x="4121150" y="2463800"/>
          <p14:tracePt t="70045" x="4095750" y="2489200"/>
          <p14:tracePt t="70062" x="4070350" y="2520950"/>
          <p14:tracePt t="70079" x="4038600" y="2559050"/>
          <p14:tracePt t="70095" x="3943350" y="2635250"/>
          <p14:tracePt t="70112" x="3835400" y="2717800"/>
          <p14:tracePt t="70128" x="3619500" y="2882900"/>
          <p14:tracePt t="70145" x="3409950" y="3022600"/>
          <p14:tracePt t="70162" x="3244850" y="3136900"/>
          <p14:tracePt t="70179" x="3054350" y="3282950"/>
          <p14:tracePt t="70195" x="2952750" y="3365500"/>
          <p14:tracePt t="70212" x="2825750" y="3435350"/>
          <p14:tracePt t="70229" x="2774950" y="3460750"/>
          <p14:tracePt t="70245" x="2743200" y="3479800"/>
          <p14:tracePt t="70262" x="2692400" y="3498850"/>
          <p14:tracePt t="70279" x="2679700" y="3505200"/>
          <p14:tracePt t="70295" x="2673350" y="3505200"/>
          <p14:tracePt t="70312" x="2673350" y="3511550"/>
          <p14:tracePt t="70329" x="2673350" y="3517900"/>
          <p14:tracePt t="70745" x="2654300" y="3517900"/>
          <p14:tracePt t="70752" x="2628900" y="3505200"/>
          <p14:tracePt t="70762" x="2609850" y="3492500"/>
          <p14:tracePt t="70780" x="2571750" y="3473450"/>
          <p14:tracePt t="70796" x="2527300" y="3448050"/>
          <p14:tracePt t="70813" x="2457450" y="3409950"/>
          <p14:tracePt t="70830" x="2419350" y="3384550"/>
          <p14:tracePt t="70846" x="2381250" y="3352800"/>
          <p14:tracePt t="70895" x="2298700" y="3257550"/>
          <p14:tracePt t="70945" x="2266950" y="3219450"/>
          <p14:tracePt t="70995" x="2260600" y="3219450"/>
          <p14:tracePt t="71051" x="2254250" y="3213100"/>
          <p14:tracePt t="71142" x="2247900" y="3206750"/>
          <p14:tracePt t="71155" x="2241550" y="3206750"/>
          <p14:tracePt t="71183" x="2235200" y="3206750"/>
          <p14:tracePt t="71211" x="2228850" y="3206750"/>
          <p14:tracePt t="71249" x="2222500" y="3206750"/>
          <p14:tracePt t="71283" x="2216150" y="3213100"/>
          <p14:tracePt t="71295" x="2203450" y="3219450"/>
          <p14:tracePt t="71316" x="2197100" y="3219450"/>
          <p14:tracePt t="71322" x="2190750" y="3232150"/>
          <p14:tracePt t="71332" x="2184400" y="3232150"/>
          <p14:tracePt t="71345" x="2184400" y="3238500"/>
          <p14:tracePt t="71371" x="2184400" y="3244850"/>
          <p14:tracePt t="71401" x="2184400" y="3251200"/>
          <p14:tracePt t="71469" x="2184400" y="3257550"/>
          <p14:tracePt t="71770" x="2178050" y="3270250"/>
          <p14:tracePt t="71777" x="2165350" y="3289300"/>
          <p14:tracePt t="71788" x="2152650" y="3314700"/>
          <p14:tracePt t="71796" x="2139950" y="3340100"/>
          <p14:tracePt t="71813" x="2095500" y="3435350"/>
          <p14:tracePt t="71829" x="2082800" y="3486150"/>
          <p14:tracePt t="71846" x="2063750" y="3536950"/>
          <p14:tracePt t="71895" x="2006600" y="3663950"/>
          <p14:tracePt t="71945" x="1987550" y="3689350"/>
          <p14:tracePt t="71995" x="1987550" y="3695700"/>
          <p14:tracePt t="72020" x="1987550" y="3683000"/>
          <p14:tracePt t="72029" x="1987550" y="3657600"/>
          <p14:tracePt t="72045" x="2012950" y="3587750"/>
          <p14:tracePt t="72062" x="2070100" y="3409950"/>
          <p14:tracePt t="72079" x="2120900" y="3257550"/>
          <p14:tracePt t="72095" x="2178050" y="3105150"/>
          <p14:tracePt t="72112" x="2305050" y="2838450"/>
          <p14:tracePt t="72129" x="2438400" y="2654300"/>
          <p14:tracePt t="72145" x="2686050" y="2432050"/>
          <p14:tracePt t="72162" x="2863850" y="2355850"/>
          <p14:tracePt t="72179" x="3073400" y="2311400"/>
          <p14:tracePt t="72195" x="3384550" y="2311400"/>
          <p14:tracePt t="72212" x="3543300" y="2355850"/>
          <p14:tracePt t="72229" x="3848100" y="2476500"/>
          <p14:tracePt t="72245" x="3962400" y="2540000"/>
          <p14:tracePt t="72262" x="4032250" y="2609850"/>
          <p14:tracePt t="72279" x="4070350" y="2647950"/>
          <p14:tracePt t="72295" x="4076700" y="2660650"/>
          <p14:tracePt t="72349" x="4076700" y="2667000"/>
          <p14:tracePt t="72355" x="4070350" y="2673350"/>
          <p14:tracePt t="72362" x="4064000" y="2679700"/>
          <p14:tracePt t="72379" x="4019550" y="2679700"/>
          <p14:tracePt t="72396" x="3949700" y="2679700"/>
          <p14:tracePt t="72412" x="3771900" y="2667000"/>
          <p14:tracePt t="72429" x="3657600" y="2667000"/>
          <p14:tracePt t="72445" x="3467100" y="2667000"/>
          <p14:tracePt t="72462" x="3308350" y="2667000"/>
          <p14:tracePt t="72479" x="3136900" y="2705100"/>
          <p14:tracePt t="72482" x="3060700" y="2724150"/>
          <p14:tracePt t="72495" x="2882900" y="2781300"/>
          <p14:tracePt t="72512" x="2717800" y="2851150"/>
          <p14:tracePt t="72529" x="2508250" y="2971800"/>
          <p14:tracePt t="72545" x="2406650" y="3054350"/>
          <p14:tracePt t="72562" x="2343150" y="3136900"/>
          <p14:tracePt t="72579" x="2260600" y="3263900"/>
          <p14:tracePt t="72595" x="2216150" y="3333750"/>
          <p14:tracePt t="72612" x="2178050" y="3416300"/>
          <p14:tracePt t="72629" x="2159000" y="3460750"/>
          <p14:tracePt t="72645" x="2146300" y="3479800"/>
          <p14:tracePt t="72662" x="2133600" y="3498850"/>
          <p14:tracePt t="72702" x="2127250" y="3498850"/>
          <p14:tracePt t="73085" x="2120900" y="3498850"/>
          <p14:tracePt t="73183" x="2120900" y="3505200"/>
          <p14:tracePt t="73308" x="2120900" y="3498850"/>
          <p14:tracePt t="73329" x="2133600" y="3479800"/>
          <p14:tracePt t="73336" x="2146300" y="3467100"/>
          <p14:tracePt t="73345" x="2152650" y="3454400"/>
          <p14:tracePt t="73362" x="2190750" y="3397250"/>
          <p14:tracePt t="73379" x="2247900" y="3295650"/>
          <p14:tracePt t="73429" x="2419350" y="3092450"/>
          <p14:tracePt t="73479" x="2635250" y="3022600"/>
          <p14:tracePt t="73529" x="2679700" y="3022600"/>
          <p14:tracePt t="73545" x="2686050" y="3022600"/>
          <p14:tracePt t="73562" x="2686050" y="3028950"/>
          <p14:tracePt t="73596" x="2686050" y="3035300"/>
          <p14:tracePt t="73621" x="2686050" y="3041650"/>
          <p14:tracePt t="73629" x="2673350" y="3048000"/>
          <p14:tracePt t="73645" x="2654300" y="3054350"/>
          <p14:tracePt t="73662" x="2622550" y="3073400"/>
          <p14:tracePt t="73679" x="2584450" y="3092450"/>
          <p14:tracePt t="73695" x="2578100" y="3098800"/>
          <p14:tracePt t="73712" x="2565400" y="3098800"/>
          <p14:tracePt t="73768" x="2565400" y="3092450"/>
          <p14:tracePt t="73782" x="2571750" y="3086100"/>
          <p14:tracePt t="73788" x="2571750" y="3079750"/>
          <p14:tracePt t="73795" x="2578100" y="3067050"/>
          <p14:tracePt t="73812" x="2603500" y="3054350"/>
          <p14:tracePt t="73829" x="2628900" y="3022600"/>
          <p14:tracePt t="73845" x="2686050" y="2990850"/>
          <p14:tracePt t="73862" x="2730500" y="2984500"/>
          <p14:tracePt t="73879" x="2825750" y="3016250"/>
          <p14:tracePt t="73895" x="2908300" y="3060700"/>
          <p14:tracePt t="73912" x="3003550" y="3124200"/>
          <p14:tracePt t="73929" x="3155950" y="3251200"/>
          <p14:tracePt t="73945" x="3238500" y="3327400"/>
          <p14:tracePt t="73962" x="3314700" y="3403600"/>
          <p14:tracePt t="73979" x="3340100" y="3435350"/>
          <p14:tracePt t="73983" x="3359150" y="3448050"/>
          <p14:tracePt t="73995" x="3365500" y="3467100"/>
          <p14:tracePt t="74012" x="3390900" y="3486150"/>
          <p14:tracePt t="74029" x="3403600" y="3492500"/>
          <p14:tracePt t="74046" x="3416300" y="3498850"/>
          <p14:tracePt t="74062" x="3435350" y="3511550"/>
          <p14:tracePt t="74079" x="3448050" y="3511550"/>
          <p14:tracePt t="74095" x="3460750" y="3511550"/>
          <p14:tracePt t="74112" x="3467100" y="3511550"/>
          <p14:tracePt t="74145" x="3473450" y="3511550"/>
          <p14:tracePt t="74178" x="3479800" y="3511550"/>
          <p14:tracePt t="75020" x="3486150" y="3517900"/>
          <p14:tracePt t="76893" x="3486150" y="3524250"/>
          <p14:tracePt t="76927" x="3486150" y="3530600"/>
          <p14:tracePt t="76950" x="3479800" y="3536950"/>
          <p14:tracePt t="76959" x="3473450" y="3536950"/>
          <p14:tracePt t="76963" x="3467100" y="3543300"/>
          <p14:tracePt t="76979" x="3435350" y="3549650"/>
          <p14:tracePt t="76983" x="3409950" y="3556000"/>
          <p14:tracePt t="77029" x="3282950" y="3568700"/>
          <p14:tracePt t="77079" x="3143250" y="3568700"/>
          <p14:tracePt t="77129" x="2978150" y="3524250"/>
          <p14:tracePt t="77146" x="2946400" y="3511550"/>
          <p14:tracePt t="77162" x="2914650" y="3486150"/>
          <p14:tracePt t="77179" x="2870200" y="3441700"/>
          <p14:tracePt t="77196" x="2851150" y="3416300"/>
          <p14:tracePt t="77212" x="2819400" y="3346450"/>
          <p14:tracePt t="77229" x="2806700" y="3276600"/>
          <p14:tracePt t="77247" x="2813050" y="3155950"/>
          <p14:tracePt t="77263" x="2832100" y="3067050"/>
          <p14:tracePt t="77279" x="2863850" y="2971800"/>
          <p14:tracePt t="77296" x="2927350" y="2844800"/>
          <p14:tracePt t="77313" x="2971800" y="2762250"/>
          <p14:tracePt t="77329" x="3022600" y="2686050"/>
          <p14:tracePt t="77346" x="3130550" y="2603500"/>
          <p14:tracePt t="77362" x="3225800" y="2559050"/>
          <p14:tracePt t="77379" x="3327400" y="2527300"/>
          <p14:tracePt t="77396" x="3454400" y="2527300"/>
          <p14:tracePt t="77413" x="3562350" y="2552700"/>
          <p14:tracePt t="77429" x="3695700" y="2622550"/>
          <p14:tracePt t="77446" x="3759200" y="2667000"/>
          <p14:tracePt t="77463" x="3810000" y="2717800"/>
          <p14:tracePt t="77479" x="3841750" y="2781300"/>
          <p14:tracePt t="77496" x="3848100" y="2832100"/>
          <p14:tracePt t="77512" x="3829050" y="2901950"/>
          <p14:tracePt t="77529" x="3771900" y="2990850"/>
          <p14:tracePt t="77546" x="3708400" y="3073400"/>
          <p14:tracePt t="77562" x="3587750" y="3238500"/>
          <p14:tracePt t="77579" x="3505200" y="3327400"/>
          <p14:tracePt t="77596" x="3403600" y="3409950"/>
          <p14:tracePt t="77612" x="3321050" y="3448050"/>
          <p14:tracePt t="77629" x="3238500" y="3467100"/>
          <p14:tracePt t="77646" x="3124200" y="3479800"/>
          <p14:tracePt t="77662" x="3060700" y="3467100"/>
          <p14:tracePt t="77679" x="2997200" y="3435350"/>
          <p14:tracePt t="77696" x="2971800" y="3403600"/>
          <p14:tracePt t="77713" x="2959100" y="3365500"/>
          <p14:tracePt t="77729" x="2952750" y="3270250"/>
          <p14:tracePt t="77746" x="2959100" y="3213100"/>
          <p14:tracePt t="77762" x="2990850" y="3111500"/>
          <p14:tracePt t="77779" x="3016250" y="3060700"/>
          <p14:tracePt t="77796" x="3054350" y="3022600"/>
          <p14:tracePt t="77813" x="3111500" y="2990850"/>
          <p14:tracePt t="77829" x="3187700" y="2984500"/>
          <p14:tracePt t="77846" x="3257550" y="2978150"/>
          <p14:tracePt t="77862" x="3352800" y="2990850"/>
          <p14:tracePt t="77879" x="3409950" y="3016250"/>
          <p14:tracePt t="77896" x="3473450" y="3067050"/>
          <p14:tracePt t="77913" x="3498850" y="3092450"/>
          <p14:tracePt t="77929" x="3511550" y="3130550"/>
          <p14:tracePt t="77946" x="3511550" y="3162300"/>
          <p14:tracePt t="77963" x="3511550" y="3194050"/>
          <p14:tracePt t="77979" x="3511550" y="3238500"/>
          <p14:tracePt t="77996" x="3505200" y="3263900"/>
          <p14:tracePt t="78012" x="3486150" y="3289300"/>
          <p14:tracePt t="78029" x="3479800" y="3295650"/>
          <p14:tracePt t="78103" x="3479800" y="3302000"/>
          <p14:tracePt t="78133" x="3479800" y="3308350"/>
          <p14:tracePt t="78146" x="3467100" y="3308350"/>
          <p14:tracePt t="78153" x="3448050" y="3308350"/>
          <p14:tracePt t="78162" x="3435350" y="3308350"/>
          <p14:tracePt t="78179" x="3397250" y="3308350"/>
          <p14:tracePt t="78196" x="3333750" y="3308350"/>
          <p14:tracePt t="78213" x="3302000" y="3314700"/>
          <p14:tracePt t="78229" x="3263900" y="3314700"/>
          <p14:tracePt t="78246" x="3238500" y="3314700"/>
          <p14:tracePt t="78262" x="3225800" y="3302000"/>
          <p14:tracePt t="78279" x="3206750" y="3276600"/>
          <p14:tracePt t="78296" x="3194050" y="3244850"/>
          <p14:tracePt t="78313" x="3194050" y="3187700"/>
          <p14:tracePt t="78329" x="3200400" y="3136900"/>
          <p14:tracePt t="78346" x="3219450" y="3098800"/>
          <p14:tracePt t="78362" x="3263900" y="3009900"/>
          <p14:tracePt t="78379" x="3302000" y="2971800"/>
          <p14:tracePt t="78396" x="3352800" y="2940050"/>
          <p14:tracePt t="78413" x="3384550" y="2927350"/>
          <p14:tracePt t="78429" x="3422650" y="2921000"/>
          <p14:tracePt t="78446" x="3460750" y="2927350"/>
          <p14:tracePt t="78462" x="3473450" y="2940050"/>
          <p14:tracePt t="78479" x="3486150" y="2952750"/>
          <p14:tracePt t="78496" x="3486150" y="2965450"/>
          <p14:tracePt t="78513" x="3486150" y="2978150"/>
          <p14:tracePt t="78529" x="3467100" y="3022600"/>
          <p14:tracePt t="78546" x="3441700" y="3073400"/>
          <p14:tracePt t="78562" x="3346450" y="3206750"/>
          <p14:tracePt t="78579" x="3263900" y="3308350"/>
          <p14:tracePt t="78596" x="3168650" y="3384550"/>
          <p14:tracePt t="78613" x="3022600" y="3479800"/>
          <p14:tracePt t="78629" x="2921000" y="3536950"/>
          <p14:tracePt t="78646" x="2825750" y="3575050"/>
          <p14:tracePt t="78663" x="2673350" y="3625850"/>
          <p14:tracePt t="78679" x="2590800" y="3644900"/>
          <p14:tracePt t="78696" x="2476500" y="3663950"/>
          <p14:tracePt t="78713" x="2438400" y="3663950"/>
          <p14:tracePt t="78729" x="2413000" y="3663950"/>
          <p14:tracePt t="78746" x="2381250" y="3657600"/>
          <p14:tracePt t="78763" x="2362200" y="3644900"/>
          <p14:tracePt t="78779" x="2349500" y="3632200"/>
          <p14:tracePt t="78796" x="2349500" y="3625850"/>
          <p14:tracePt t="78813" x="2349500" y="3600450"/>
          <p14:tracePt t="78829" x="2381250" y="3492500"/>
          <p14:tracePt t="78846" x="2419350" y="3359150"/>
          <p14:tracePt t="78862" x="2508250" y="3117850"/>
          <p14:tracePt t="78879" x="2597150" y="2959100"/>
          <p14:tracePt t="78896" x="2717800" y="2800350"/>
          <p14:tracePt t="78912" x="2984500" y="2514600"/>
          <p14:tracePt t="78929" x="3162300" y="2400300"/>
          <p14:tracePt t="78946" x="3543300" y="2266950"/>
          <p14:tracePt t="78962" x="3771900" y="2254250"/>
          <p14:tracePt t="78979" x="4019550" y="2254250"/>
          <p14:tracePt t="78983" x="4127500" y="2279650"/>
          <p14:tracePt t="78996" x="4400550" y="2374900"/>
          <p14:tracePt t="79013" x="4673600" y="2514600"/>
          <p14:tracePt t="79029" x="4946650" y="2736850"/>
          <p14:tracePt t="79046" x="5073650" y="2870200"/>
          <p14:tracePt t="79062" x="5162550" y="2965450"/>
          <p14:tracePt t="79079" x="5238750" y="3067050"/>
          <p14:tracePt t="79096" x="5257800" y="3092450"/>
          <p14:tracePt t="79112" x="5264150" y="3105150"/>
          <p14:tracePt t="79129" x="5264150" y="3117850"/>
          <p14:tracePt t="79146" x="5257800" y="3124200"/>
          <p14:tracePt t="79162" x="5238750" y="3143250"/>
          <p14:tracePt t="79179" x="5226050" y="3155950"/>
          <p14:tracePt t="79196" x="5213350" y="3162300"/>
          <p14:tracePt t="79212" x="5194300" y="3175000"/>
          <p14:tracePt t="79229" x="5187950" y="3175000"/>
          <p14:tracePt t="79246" x="5162550" y="3187700"/>
          <p14:tracePt t="79263" x="5149850" y="3194050"/>
          <p14:tracePt t="79279" x="5086350" y="3194050"/>
          <p14:tracePt t="79296" x="5022850" y="3213100"/>
          <p14:tracePt t="79312" x="4933950" y="3219450"/>
          <p14:tracePt t="79329" x="4781550" y="3238500"/>
          <p14:tracePt t="79346" x="4667250" y="3263900"/>
          <p14:tracePt t="79362" x="4559300" y="3289300"/>
          <p14:tracePt t="79379" x="4381500" y="3327400"/>
          <p14:tracePt t="79396" x="4273550" y="3352800"/>
          <p14:tracePt t="79413" x="4191000" y="3365500"/>
          <p14:tracePt t="79429" x="4159250" y="3371850"/>
          <p14:tracePt t="79446" x="4127500" y="3384550"/>
          <p14:tracePt t="79462" x="4114800" y="3384550"/>
          <p14:tracePt t="79479" x="4108450" y="3384550"/>
          <p14:tracePt t="80079" x="4095750" y="3397250"/>
          <p14:tracePt t="80086" x="4083050" y="3409950"/>
          <p14:tracePt t="80096" x="4064000" y="3429000"/>
          <p14:tracePt t="80114" x="4038600" y="3448050"/>
          <p14:tracePt t="80131" x="3987800" y="3486150"/>
          <p14:tracePt t="80148" x="3962400" y="3498850"/>
          <p14:tracePt t="80164" x="3924300" y="3517900"/>
          <p14:tracePt t="80212" x="3803650" y="3536950"/>
          <p14:tracePt t="80262" x="3746500" y="3390900"/>
          <p14:tracePt t="80313" x="3816350" y="2965450"/>
          <p14:tracePt t="80329" x="3873500" y="2832100"/>
          <p14:tracePt t="80346" x="3994150" y="2647950"/>
          <p14:tracePt t="80362" x="4083050" y="2533650"/>
          <p14:tracePt t="80379" x="4229100" y="2393950"/>
          <p14:tracePt t="80396" x="4311650" y="2349500"/>
          <p14:tracePt t="80413" x="4425950" y="2324100"/>
          <p14:tracePt t="80429" x="4610100" y="2324100"/>
          <p14:tracePt t="80446" x="4705350" y="2355850"/>
          <p14:tracePt t="80463" x="4838700" y="2432050"/>
          <p14:tracePt t="80479" x="4908550" y="2495550"/>
          <p14:tracePt t="80483" x="4933950" y="2520950"/>
          <p14:tracePt t="80496" x="4965700" y="2552700"/>
          <p14:tracePt t="80512" x="5029200" y="2635250"/>
          <p14:tracePt t="80529" x="5054600" y="2679700"/>
          <p14:tracePt t="80546" x="5067300" y="2736850"/>
          <p14:tracePt t="80563" x="5067300" y="2774950"/>
          <p14:tracePt t="80579" x="5067300" y="2813050"/>
          <p14:tracePt t="80596" x="5041900" y="2882900"/>
          <p14:tracePt t="80613" x="5003800" y="2933700"/>
          <p14:tracePt t="80629" x="4933950" y="3022600"/>
          <p14:tracePt t="80646" x="4883150" y="3067050"/>
          <p14:tracePt t="80663" x="4838700" y="3105150"/>
          <p14:tracePt t="80679" x="4781550" y="3136900"/>
          <p14:tracePt t="80696" x="4749800" y="3149600"/>
          <p14:tracePt t="80712" x="4718050" y="3162300"/>
          <p14:tracePt t="80729" x="4711700" y="3168650"/>
          <p14:tracePt t="80762" x="4705350" y="3168650"/>
          <p14:tracePt t="81521" x="4705350" y="3175000"/>
          <p14:tracePt t="82077" x="4705350" y="3181350"/>
          <p14:tracePt t="82111" x="4705350" y="3187700"/>
          <p14:tracePt t="82148" x="4699000" y="3187700"/>
          <p14:tracePt t="82168" x="4679950" y="3187700"/>
          <p14:tracePt t="82179" x="4673600" y="3187700"/>
          <p14:tracePt t="82229" x="4432300" y="3124200"/>
          <p14:tracePt t="82246" x="4349750" y="3105150"/>
          <p14:tracePt t="82263" x="4286250" y="3092450"/>
          <p14:tracePt t="82279" x="4171950" y="3073400"/>
          <p14:tracePt t="82296" x="4064000" y="3048000"/>
          <p14:tracePt t="82313" x="3975100" y="3022600"/>
          <p14:tracePt t="82329" x="3854450" y="2990850"/>
          <p14:tracePt t="82346" x="3784600" y="2946400"/>
          <p14:tracePt t="82363" x="3676650" y="2857500"/>
          <p14:tracePt t="82379" x="3606800" y="2755900"/>
          <p14:tracePt t="82396" x="3556000" y="2641600"/>
          <p14:tracePt t="82412" x="3530600" y="2387600"/>
          <p14:tracePt t="82429" x="3562350" y="2159000"/>
          <p14:tracePt t="82446" x="3657600" y="1860550"/>
          <p14:tracePt t="82462" x="3740150" y="1670050"/>
          <p14:tracePt t="82479" x="3829050" y="1517650"/>
          <p14:tracePt t="82482" x="3860800" y="1447800"/>
          <p14:tracePt t="82496" x="3943350" y="1352550"/>
          <p14:tracePt t="82513" x="4038600" y="1295400"/>
          <p14:tracePt t="82529" x="4254500" y="1238250"/>
          <p14:tracePt t="82546" x="4387850" y="1238250"/>
          <p14:tracePt t="82563" x="4540250" y="1282700"/>
          <p14:tracePt t="82579" x="4781550" y="1416050"/>
          <p14:tracePt t="82596" x="4921250" y="1555750"/>
          <p14:tracePt t="82613" x="5060950" y="1771650"/>
          <p14:tracePt t="82629" x="5111750" y="1879600"/>
          <p14:tracePt t="82646" x="5137150" y="2012950"/>
          <p14:tracePt t="82663" x="5143500" y="2216150"/>
          <p14:tracePt t="82679" x="5137150" y="2343150"/>
          <p14:tracePt t="82696" x="5111750" y="2520950"/>
          <p14:tracePt t="82713" x="5080000" y="2622550"/>
          <p14:tracePt t="82729" x="5035550" y="2743200"/>
          <p14:tracePt t="82746" x="4959350" y="2876550"/>
          <p14:tracePt t="82763" x="4908550" y="2933700"/>
          <p14:tracePt t="82779" x="4800600" y="3003550"/>
          <p14:tracePt t="82796" x="4724400" y="3035300"/>
          <p14:tracePt t="82813" x="4673600" y="3054350"/>
          <p14:tracePt t="82829" x="4578350" y="3079750"/>
          <p14:tracePt t="82846" x="4521200" y="3092450"/>
          <p14:tracePt t="82863" x="4451350" y="3105150"/>
          <p14:tracePt t="82880" x="4375150" y="3105150"/>
          <p14:tracePt t="82896" x="4324350" y="3098800"/>
          <p14:tracePt t="82913" x="4279900" y="3092450"/>
          <p14:tracePt t="82929" x="4267200" y="3079750"/>
          <p14:tracePt t="82946" x="4260850" y="3067050"/>
          <p14:tracePt t="82963" x="4254500" y="3041650"/>
          <p14:tracePt t="83344" x="4210050" y="3022600"/>
          <p14:tracePt t="83351" x="4165600" y="3003550"/>
          <p14:tracePt t="83363" x="4108450" y="2978150"/>
          <p14:tracePt t="83379" x="3917950" y="2914650"/>
          <p14:tracePt t="83396" x="3816350" y="2863850"/>
          <p14:tracePt t="83414" x="3733800" y="2806700"/>
          <p14:tracePt t="83430" x="3632200" y="2743200"/>
          <p14:tracePt t="83479" x="3517900" y="2520950"/>
          <p14:tracePt t="83529" x="3594100" y="2146300"/>
          <p14:tracePt t="83579" x="3759200" y="1778000"/>
          <p14:tracePt t="83596" x="3848100" y="1676400"/>
          <p14:tracePt t="83613" x="3930650" y="1631950"/>
          <p14:tracePt t="83629" x="4089400" y="1600200"/>
          <p14:tracePt t="83646" x="4197350" y="1606550"/>
          <p14:tracePt t="83663" x="4305300" y="1644650"/>
          <p14:tracePt t="83680" x="4508500" y="1727200"/>
          <p14:tracePt t="83696" x="4622800" y="1809750"/>
          <p14:tracePt t="83713" x="4756150" y="1968500"/>
          <p14:tracePt t="83729" x="4806950" y="2070100"/>
          <p14:tracePt t="83746" x="4819650" y="2152650"/>
          <p14:tracePt t="83763" x="4826000" y="2228850"/>
          <p14:tracePt t="83779" x="4826000" y="2273300"/>
          <p14:tracePt t="83796" x="4819650" y="2305050"/>
          <p14:tracePt t="83813" x="4800600" y="2362200"/>
          <p14:tracePt t="83830" x="4794250" y="2374900"/>
          <p14:tracePt t="83846" x="4781550" y="2400300"/>
          <p14:tracePt t="83863" x="4775200" y="2406650"/>
          <p14:tracePt t="83879" x="4762500" y="2406650"/>
          <p14:tracePt t="83896" x="4749800" y="2413000"/>
          <p14:tracePt t="83913" x="4730750" y="2413000"/>
          <p14:tracePt t="83930" x="4705350" y="2413000"/>
          <p14:tracePt t="83946" x="4686300" y="2406650"/>
          <p14:tracePt t="83979" x="4673600" y="2393950"/>
          <p14:tracePt t="83996" x="4667250" y="2393950"/>
          <p14:tracePt t="84013" x="4654550" y="2387600"/>
          <p14:tracePt t="84029" x="4635500" y="2374900"/>
          <p14:tracePt t="84046" x="4603750" y="2368550"/>
          <p14:tracePt t="84063" x="4559300" y="2368550"/>
          <p14:tracePt t="84079" x="4514850" y="2362200"/>
          <p14:tracePt t="84096" x="4451350" y="2362200"/>
          <p14:tracePt t="84113" x="4375150" y="2362200"/>
          <p14:tracePt t="84129" x="4298950" y="2362200"/>
          <p14:tracePt t="84146" x="4191000" y="2336800"/>
          <p14:tracePt t="84163" x="4127500" y="2298700"/>
          <p14:tracePt t="84179" x="4051300" y="2222500"/>
          <p14:tracePt t="84196" x="4013200" y="2139950"/>
          <p14:tracePt t="84213" x="3981450" y="2032000"/>
          <p14:tracePt t="84229" x="3962400" y="1822450"/>
          <p14:tracePt t="84246" x="3962400" y="1695450"/>
          <p14:tracePt t="84263" x="3987800" y="1498600"/>
          <p14:tracePt t="84279" x="4019550" y="1358900"/>
          <p14:tracePt t="84296" x="4057650" y="1238250"/>
          <p14:tracePt t="84313" x="4146550" y="1085850"/>
          <p14:tracePt t="84330" x="4216400" y="996950"/>
          <p14:tracePt t="84346" x="4318000" y="908050"/>
          <p14:tracePt t="84363" x="4387850" y="863600"/>
          <p14:tracePt t="84380" x="4483100" y="825500"/>
          <p14:tracePt t="84396" x="4641850" y="838200"/>
          <p14:tracePt t="84413" x="4787900" y="889000"/>
          <p14:tracePt t="84429" x="4991100" y="1016000"/>
          <p14:tracePt t="84446" x="5099050" y="1098550"/>
          <p14:tracePt t="84463" x="5168900" y="1168400"/>
          <p14:tracePt t="84479" x="5238750" y="1270000"/>
          <p14:tracePt t="84496" x="5238750" y="1333500"/>
          <p14:tracePt t="84513" x="5219700" y="1460500"/>
          <p14:tracePt t="84529" x="5175250" y="1543050"/>
          <p14:tracePt t="84546" x="5137150" y="1612900"/>
          <p14:tracePt t="84563" x="5060950" y="1739900"/>
          <p14:tracePt t="84579" x="5003800" y="1809750"/>
          <p14:tracePt t="84596" x="4940300" y="1898650"/>
          <p14:tracePt t="84613" x="4889500" y="1936750"/>
          <p14:tracePt t="84629" x="4857750" y="1955800"/>
          <p14:tracePt t="84646" x="4813300" y="1974850"/>
          <p14:tracePt t="84663" x="4787900" y="1987550"/>
          <p14:tracePt t="84679" x="4749800" y="1993900"/>
          <p14:tracePt t="84696" x="4724400" y="1993900"/>
          <p14:tracePt t="84713" x="4711700" y="1993900"/>
          <p14:tracePt t="84729" x="4692650" y="1993900"/>
          <p14:tracePt t="84746" x="4686300" y="1993900"/>
          <p14:tracePt t="85947" x="4686300" y="2000250"/>
          <p14:tracePt t="86101" x="4686300" y="2006600"/>
          <p14:tracePt t="86991" x="4686300" y="2012950"/>
          <p14:tracePt t="89685" x="4686300" y="2019300"/>
          <p14:tracePt t="89698" x="4686300" y="2025650"/>
          <p14:tracePt t="89713" x="4686300" y="2038350"/>
          <p14:tracePt t="89732" x="4686300" y="2051050"/>
          <p14:tracePt t="89747" x="4686300" y="2057400"/>
          <p14:tracePt t="89764" x="4686300" y="2063750"/>
          <p14:tracePt t="90728" x="4686300" y="2070100"/>
          <p14:tracePt t="91934" x="4660900" y="2082800"/>
          <p14:tracePt t="91939" x="4622800" y="2108200"/>
          <p14:tracePt t="91946" x="4591050" y="2120900"/>
          <p14:tracePt t="91963" x="4502150" y="2171700"/>
          <p14:tracePt t="91981" x="4432300" y="2216150"/>
          <p14:tracePt t="91982" x="4394200" y="2241550"/>
          <p14:tracePt t="91999" x="4318000" y="2279650"/>
          <p14:tracePt t="92015" x="4248150" y="2305050"/>
          <p14:tracePt t="92063" x="3987800" y="2419350"/>
          <p14:tracePt t="92113" x="3848100" y="2438400"/>
          <p14:tracePt t="92163" x="3841750" y="2438400"/>
          <p14:tracePt t="92180" x="3841750" y="2432050"/>
          <p14:tracePt t="92196" x="3848100" y="2400300"/>
          <p14:tracePt t="92213" x="3886200" y="2349500"/>
          <p14:tracePt t="92230" x="3924300" y="2292350"/>
          <p14:tracePt t="92246" x="4032250" y="2178050"/>
          <p14:tracePt t="92263" x="4108450" y="2120900"/>
          <p14:tracePt t="92280" x="4254500" y="2076450"/>
          <p14:tracePt t="92296" x="4375150" y="2076450"/>
          <p14:tracePt t="92313" x="4514850" y="2101850"/>
          <p14:tracePt t="92330" x="4718050" y="2216150"/>
          <p14:tracePt t="92346" x="4819650" y="2311400"/>
          <p14:tracePt t="92363" x="4902200" y="2444750"/>
          <p14:tracePt t="92380" x="4940300" y="2508250"/>
          <p14:tracePt t="92397" x="4959350" y="2552700"/>
          <p14:tracePt t="92413" x="4972050" y="2590800"/>
          <p14:tracePt t="92430" x="4972050" y="2603500"/>
          <p14:tracePt t="92446" x="4959350" y="2635250"/>
          <p14:tracePt t="92463" x="4946650" y="2660650"/>
          <p14:tracePt t="92480" x="4940300" y="2673350"/>
          <p14:tracePt t="92483" x="4933950" y="2686050"/>
          <p14:tracePt t="92496" x="4921250" y="2692400"/>
          <p14:tracePt t="92513" x="4908550" y="2705100"/>
          <p14:tracePt t="92530" x="4902200" y="2705100"/>
          <p14:tracePt t="92547" x="4889500" y="2705100"/>
          <p14:tracePt t="92563" x="4876800" y="2705100"/>
          <p14:tracePt t="92597" x="4870450" y="2705100"/>
          <p14:tracePt t="92613" x="4857750" y="2698750"/>
          <p14:tracePt t="93053" x="4800600" y="2705100"/>
          <p14:tracePt t="93060" x="4724400" y="2724150"/>
          <p14:tracePt t="93067" x="4629150" y="2743200"/>
          <p14:tracePt t="93081" x="4540250" y="2755900"/>
          <p14:tracePt t="93097" x="4305300" y="2800350"/>
          <p14:tracePt t="93146" x="3879850" y="2800350"/>
          <p14:tracePt t="93197" x="3714750" y="2724150"/>
          <p14:tracePt t="93247" x="3670300" y="2565400"/>
          <p14:tracePt t="93263" x="3708400" y="2451100"/>
          <p14:tracePt t="93281" x="3746500" y="2343150"/>
          <p14:tracePt t="93296" x="3816350" y="2203450"/>
          <p14:tracePt t="93313" x="3886200" y="2120900"/>
          <p14:tracePt t="93330" x="3981450" y="2063750"/>
          <p14:tracePt t="93346" x="4152900" y="2006600"/>
          <p14:tracePt t="93363" x="4248150" y="2000250"/>
          <p14:tracePt t="93380" x="4425950" y="2057400"/>
          <p14:tracePt t="93396" x="4565650" y="2152650"/>
          <p14:tracePt t="93413" x="4705350" y="2286000"/>
          <p14:tracePt t="93430" x="4838700" y="2463800"/>
          <p14:tracePt t="93447" x="4895850" y="2578100"/>
          <p14:tracePt t="93463" x="4927600" y="2749550"/>
          <p14:tracePt t="93480" x="4927600" y="2838450"/>
          <p14:tracePt t="93484" x="4921250" y="2870200"/>
          <p14:tracePt t="93497" x="4895850" y="2952750"/>
          <p14:tracePt t="93513" x="4870450" y="3003550"/>
          <p14:tracePt t="93530" x="4838700" y="3048000"/>
          <p14:tracePt t="93547" x="4768850" y="3105150"/>
          <p14:tracePt t="93563" x="4730750" y="3117850"/>
          <p14:tracePt t="93580" x="4686300" y="3124200"/>
          <p14:tracePt t="93596" x="4629150" y="3130550"/>
          <p14:tracePt t="93613" x="4578350" y="3130550"/>
          <p14:tracePt t="93630" x="4533900" y="3124200"/>
          <p14:tracePt t="93647" x="4476750" y="3111500"/>
          <p14:tracePt t="93663" x="4445000" y="3098800"/>
          <p14:tracePt t="93680" x="4387850" y="3079750"/>
          <p14:tracePt t="93697" x="4356100" y="3067050"/>
          <p14:tracePt t="93713" x="4298950" y="3048000"/>
          <p14:tracePt t="93730" x="4191000" y="3009900"/>
          <p14:tracePt t="93747" x="4127500" y="2984500"/>
          <p14:tracePt t="93764" x="4057650" y="2933700"/>
          <p14:tracePt t="93780" x="4006850" y="2876550"/>
          <p14:tracePt t="93797" x="3968750" y="2813050"/>
          <p14:tracePt t="93813" x="3930650" y="2679700"/>
          <p14:tracePt t="93830" x="3924300" y="2571750"/>
          <p14:tracePt t="93847" x="3937000" y="2374900"/>
          <p14:tracePt t="93863" x="3962400" y="2216150"/>
          <p14:tracePt t="93880" x="4000500" y="2095500"/>
          <p14:tracePt t="93896" x="4070350" y="1949450"/>
          <p14:tracePt t="93914" x="4133850" y="1854200"/>
          <p14:tracePt t="93930" x="4267200" y="1708150"/>
          <p14:tracePt t="93947" x="4375150" y="1619250"/>
          <p14:tracePt t="93963" x="4489450" y="1555750"/>
          <p14:tracePt t="93980" x="4699000" y="1504950"/>
          <p14:tracePt t="93997" x="4826000" y="1492250"/>
          <p14:tracePt t="94013" x="4978400" y="1498600"/>
          <p14:tracePt t="94030" x="5022850" y="1504950"/>
          <p14:tracePt t="94047" x="5054600" y="1504950"/>
          <p14:tracePt t="94063" x="5080000" y="1511300"/>
          <p14:tracePt t="94080" x="5086350" y="1517650"/>
          <p14:tracePt t="94097" x="5086350" y="1524000"/>
          <p14:tracePt t="94130" x="5080000" y="1543050"/>
          <p14:tracePt t="94147" x="4997450" y="1606550"/>
          <p14:tracePt t="94163" x="4895850" y="1670050"/>
          <p14:tracePt t="94180" x="4749800" y="1739900"/>
          <p14:tracePt t="94196" x="4679950" y="1758950"/>
          <p14:tracePt t="94214" x="4629150" y="1765300"/>
          <p14:tracePt t="94230" x="4565650" y="1765300"/>
          <p14:tracePt t="94247" x="4527550" y="1752600"/>
          <p14:tracePt t="94263" x="4476750" y="1733550"/>
          <p14:tracePt t="94280" x="4457700" y="1708150"/>
          <p14:tracePt t="94297" x="4445000" y="1689100"/>
          <p14:tracePt t="94313" x="4445000" y="1631950"/>
          <p14:tracePt t="94330" x="4470400" y="1555750"/>
          <p14:tracePt t="94347" x="4527550" y="1435100"/>
          <p14:tracePt t="94363" x="4591050" y="1371600"/>
          <p14:tracePt t="94381" x="4660900" y="1301750"/>
          <p14:tracePt t="94397" x="4806950" y="1238250"/>
          <p14:tracePt t="94413" x="4933950" y="1238250"/>
          <p14:tracePt t="94430" x="5111750" y="1295400"/>
          <p14:tracePt t="94447" x="5327650" y="1447800"/>
          <p14:tracePt t="94463" x="5473700" y="1600200"/>
          <p14:tracePt t="94480" x="5670550" y="1847850"/>
          <p14:tracePt t="94497" x="5740400" y="1993900"/>
          <p14:tracePt t="94513" x="5810250" y="2235200"/>
          <p14:tracePt t="94530" x="5810250" y="2413000"/>
          <p14:tracePt t="94546" x="5791200" y="2571750"/>
          <p14:tracePt t="94563" x="5702300" y="2781300"/>
          <p14:tracePt t="94580" x="5613400" y="2901950"/>
          <p14:tracePt t="94597" x="5448300" y="3035300"/>
          <p14:tracePt t="94613" x="5308600" y="3111500"/>
          <p14:tracePt t="94630" x="5175250" y="3168650"/>
          <p14:tracePt t="94646" x="4908550" y="3219450"/>
          <p14:tracePt t="94663" x="4737100" y="3232150"/>
          <p14:tracePt t="94680" x="4597400" y="3219450"/>
          <p14:tracePt t="94697" x="4432300" y="3155950"/>
          <p14:tracePt t="94714" x="4337050" y="3054350"/>
          <p14:tracePt t="94730" x="4267200" y="2908300"/>
          <p14:tracePt t="94747" x="4241800" y="2787650"/>
          <p14:tracePt t="94763" x="4248150" y="2628900"/>
          <p14:tracePt t="94780" x="4324350" y="2368550"/>
          <p14:tracePt t="94797" x="4394200" y="2228850"/>
          <p14:tracePt t="94813" x="4470400" y="2089150"/>
          <p14:tracePt t="94830" x="4521200" y="2038350"/>
          <p14:tracePt t="94847" x="4559300" y="2019300"/>
          <p14:tracePt t="94863" x="4660900" y="2012950"/>
          <p14:tracePt t="94880" x="4775200" y="2038350"/>
          <p14:tracePt t="94897" x="4978400" y="2146300"/>
          <p14:tracePt t="94913" x="5118100" y="2286000"/>
          <p14:tracePt t="94930" x="5213350" y="2463800"/>
          <p14:tracePt t="94947" x="5327650" y="2717800"/>
          <p14:tracePt t="94963" x="5346700" y="2857500"/>
          <p14:tracePt t="94980" x="5340350" y="2984500"/>
          <p14:tracePt t="94983" x="5327650" y="3041650"/>
          <p14:tracePt t="94997" x="5289550" y="3143250"/>
          <p14:tracePt t="95014" x="5232400" y="3238500"/>
          <p14:tracePt t="95030" x="5149850" y="3352800"/>
          <p14:tracePt t="95047" x="5060950" y="3416300"/>
          <p14:tracePt t="95063" x="4978400" y="3460750"/>
          <p14:tracePt t="95080" x="4864100" y="3486150"/>
          <p14:tracePt t="95097" x="4813300" y="3492500"/>
          <p14:tracePt t="95113" x="4737100" y="3460750"/>
          <p14:tracePt t="95130" x="4699000" y="3435350"/>
          <p14:tracePt t="95147" x="4673600" y="3416300"/>
          <p14:tracePt t="95163" x="4635500" y="3384550"/>
        </p14:tracePtLst>
      </p14:laserTraceLst>
    </p:ext>
  </p:extLs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6" descr="Image may contain: possible text that says 'Please take your clothes out of your wardrobe regularly, air them and allow them to stand in sunlight. Recent studies have shown that clothes kept in wardrobes during lockdown will shrin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457200"/>
            <a:ext cx="6096000" cy="6096000"/>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329677053"/>
      </p:ext>
    </p:extLst>
  </p:cSld>
  <p:clrMapOvr>
    <a:masterClrMapping/>
  </p:clrMapOvr>
  <mc:AlternateContent xmlns:mc="http://schemas.openxmlformats.org/markup-compatibility/2006">
    <mc:Choice xmlns:p14="http://schemas.microsoft.com/office/powerpoint/2010/main" Requires="p14">
      <p:transition spd="slow" p14:dur="2000" advTm="22308"/>
    </mc:Choice>
    <mc:Fallback>
      <p:transition spd="slow" advTm="223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4370" x="4622800" y="3371850"/>
          <p14:tracePt t="14376" x="4610100" y="3352800"/>
          <p14:tracePt t="14387" x="4591050" y="3346450"/>
          <p14:tracePt t="14396" x="4572000" y="3327400"/>
          <p14:tracePt t="14413" x="4483100" y="3276600"/>
          <p14:tracePt t="14429" x="4387850" y="3232150"/>
          <p14:tracePt t="14446" x="4254500" y="3162300"/>
          <p14:tracePt t="14463" x="4171950" y="3117850"/>
          <p14:tracePt t="14513" x="3816350" y="2863850"/>
          <p14:tracePt t="14563" x="3524250" y="2463800"/>
          <p14:tracePt t="14613" x="3435350" y="1841500"/>
          <p14:tracePt t="14629" x="3435350" y="1670050"/>
          <p14:tracePt t="14646" x="3454400" y="1498600"/>
          <p14:tracePt t="14663" x="3498850" y="1276350"/>
          <p14:tracePt t="14679" x="3536950" y="1143000"/>
          <p14:tracePt t="14696" x="3556000" y="1060450"/>
          <p14:tracePt t="14713" x="3594100" y="990600"/>
          <p14:tracePt t="14730" x="3606800" y="952500"/>
          <p14:tracePt t="14746" x="3644900" y="908050"/>
          <p14:tracePt t="14763" x="3702050" y="838200"/>
          <p14:tracePt t="15270" x="3822700" y="812800"/>
          <p14:tracePt t="15277" x="3968750" y="793750"/>
          <p14:tracePt t="15287" x="4165600" y="781050"/>
          <p14:tracePt t="15296" x="4387850" y="787400"/>
          <p14:tracePt t="15313" x="5308600" y="946150"/>
          <p14:tracePt t="15329" x="5949950" y="1193800"/>
          <p14:tracePt t="15348" x="6432550" y="1460500"/>
          <p14:tracePt t="15363" x="6921500" y="1752600"/>
          <p14:tracePt t="15413" x="7620000" y="2254250"/>
          <p14:tracePt t="15463" x="7639050" y="2286000"/>
          <p14:tracePt t="15709" x="7696200" y="2266950"/>
          <p14:tracePt t="15717" x="7791450" y="2222500"/>
          <p14:tracePt t="15724" x="7899400" y="2190750"/>
          <p14:tracePt t="15733" x="8039100" y="2165350"/>
          <p14:tracePt t="15746" x="8420100" y="2127250"/>
          <p14:tracePt t="15763" x="8839200" y="2146300"/>
          <p14:tracePt t="20990" x="0" y="0"/>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sz="quarter"/>
          </p:nvPr>
        </p:nvSpPr>
        <p:spPr>
          <a:xfrm>
            <a:off x="457200" y="0"/>
            <a:ext cx="8229600" cy="1143000"/>
          </a:xfrm>
        </p:spPr>
        <p:txBody>
          <a:bodyPr/>
          <a:lstStyle/>
          <a:p>
            <a:r>
              <a:rPr lang="en-US" altLang="en-US" dirty="0">
                <a:solidFill>
                  <a:srgbClr val="FFC000"/>
                </a:solidFill>
              </a:rPr>
              <a:t>Nearly eradicated</a:t>
            </a:r>
          </a:p>
        </p:txBody>
      </p:sp>
      <p:sp>
        <p:nvSpPr>
          <p:cNvPr id="130052" name="Line 4"/>
          <p:cNvSpPr>
            <a:spLocks noChangeShapeType="1"/>
          </p:cNvSpPr>
          <p:nvPr/>
        </p:nvSpPr>
        <p:spPr bwMode="auto">
          <a:xfrm>
            <a:off x="304800" y="1219200"/>
            <a:ext cx="853440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130063" name="Object 15"/>
          <p:cNvGraphicFramePr>
            <a:graphicFrameLocks noChangeAspect="1"/>
          </p:cNvGraphicFramePr>
          <p:nvPr>
            <p:extLst>
              <p:ext uri="{D42A27DB-BD31-4B8C-83A1-F6EECF244321}">
                <p14:modId xmlns:p14="http://schemas.microsoft.com/office/powerpoint/2010/main" val="2108603347"/>
              </p:ext>
            </p:extLst>
          </p:nvPr>
        </p:nvGraphicFramePr>
        <p:xfrm>
          <a:off x="4203382" y="958851"/>
          <a:ext cx="4095750" cy="2981325"/>
        </p:xfrm>
        <a:graphic>
          <a:graphicData uri="http://schemas.openxmlformats.org/presentationml/2006/ole">
            <mc:AlternateContent xmlns:mc="http://schemas.openxmlformats.org/markup-compatibility/2006">
              <mc:Choice xmlns:v="urn:schemas-microsoft-com:vml" Requires="v">
                <p:oleObj spid="_x0000_s28690" name="Prism Project" r:id="rId5" imgW="4095598" imgH="2981173" progId="Prism4.Document">
                  <p:embed/>
                </p:oleObj>
              </mc:Choice>
              <mc:Fallback>
                <p:oleObj name="Prism Project" r:id="rId5" imgW="4095598" imgH="2981173" progId="Prism4.Document">
                  <p:embed/>
                  <p:pic>
                    <p:nvPicPr>
                      <p:cNvPr id="130063" name="Object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03382" y="958851"/>
                        <a:ext cx="4095750" cy="2981325"/>
                      </a:xfrm>
                      <a:prstGeom prst="rect">
                        <a:avLst/>
                      </a:prstGeom>
                      <a:solidFill>
                        <a:schemeClr val="bg1"/>
                      </a:solidFill>
                      <a:ln>
                        <a:noFill/>
                      </a:ln>
                      <a:effectLst/>
                    </p:spPr>
                  </p:pic>
                </p:oleObj>
              </mc:Fallback>
            </mc:AlternateContent>
          </a:graphicData>
        </a:graphic>
      </p:graphicFrame>
      <p:graphicFrame>
        <p:nvGraphicFramePr>
          <p:cNvPr id="130077" name="Object 29"/>
          <p:cNvGraphicFramePr>
            <a:graphicFrameLocks noChangeAspect="1"/>
          </p:cNvGraphicFramePr>
          <p:nvPr>
            <p:extLst>
              <p:ext uri="{D42A27DB-BD31-4B8C-83A1-F6EECF244321}">
                <p14:modId xmlns:p14="http://schemas.microsoft.com/office/powerpoint/2010/main" val="2948389004"/>
              </p:ext>
            </p:extLst>
          </p:nvPr>
        </p:nvGraphicFramePr>
        <p:xfrm>
          <a:off x="4249102" y="3779837"/>
          <a:ext cx="4124325" cy="3048000"/>
        </p:xfrm>
        <a:graphic>
          <a:graphicData uri="http://schemas.openxmlformats.org/presentationml/2006/ole">
            <mc:AlternateContent xmlns:mc="http://schemas.openxmlformats.org/markup-compatibility/2006">
              <mc:Choice xmlns:v="urn:schemas-microsoft-com:vml" Requires="v">
                <p:oleObj spid="_x0000_s28691" name="Prism Project" r:id="rId7" imgW="4124401" imgH="3048038" progId="Prism4.Document">
                  <p:embed/>
                </p:oleObj>
              </mc:Choice>
              <mc:Fallback>
                <p:oleObj name="Prism Project" r:id="rId7" imgW="4124401" imgH="3048038" progId="Prism4.Document">
                  <p:embed/>
                  <p:pic>
                    <p:nvPicPr>
                      <p:cNvPr id="130077" name="Object 2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49102" y="3779837"/>
                        <a:ext cx="4124325" cy="3048000"/>
                      </a:xfrm>
                      <a:prstGeom prst="rect">
                        <a:avLst/>
                      </a:prstGeom>
                      <a:solidFill>
                        <a:schemeClr val="bg1"/>
                      </a:solidFill>
                      <a:ln>
                        <a:noFill/>
                      </a:ln>
                      <a:effectLst/>
                    </p:spPr>
                  </p:pic>
                </p:oleObj>
              </mc:Fallback>
            </mc:AlternateContent>
          </a:graphicData>
        </a:graphic>
      </p:graphicFrame>
      <p:graphicFrame>
        <p:nvGraphicFramePr>
          <p:cNvPr id="130078" name="Object 30"/>
          <p:cNvGraphicFramePr>
            <a:graphicFrameLocks noChangeAspect="1"/>
          </p:cNvGraphicFramePr>
          <p:nvPr>
            <p:extLst>
              <p:ext uri="{D42A27DB-BD31-4B8C-83A1-F6EECF244321}">
                <p14:modId xmlns:p14="http://schemas.microsoft.com/office/powerpoint/2010/main" val="352342501"/>
              </p:ext>
            </p:extLst>
          </p:nvPr>
        </p:nvGraphicFramePr>
        <p:xfrm>
          <a:off x="0" y="3863975"/>
          <a:ext cx="4200525" cy="3057525"/>
        </p:xfrm>
        <a:graphic>
          <a:graphicData uri="http://schemas.openxmlformats.org/presentationml/2006/ole">
            <mc:AlternateContent xmlns:mc="http://schemas.openxmlformats.org/markup-compatibility/2006">
              <mc:Choice xmlns:v="urn:schemas-microsoft-com:vml" Requires="v">
                <p:oleObj spid="_x0000_s28692" name="Prism Project" r:id="rId9" imgW="4200525" imgH="3057639" progId="Prism4.Document">
                  <p:embed/>
                </p:oleObj>
              </mc:Choice>
              <mc:Fallback>
                <p:oleObj name="Prism Project" r:id="rId9" imgW="4200525" imgH="3057639" progId="Prism4.Document">
                  <p:embed/>
                  <p:pic>
                    <p:nvPicPr>
                      <p:cNvPr id="130078" name="Object 3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3863975"/>
                        <a:ext cx="4200525" cy="3057525"/>
                      </a:xfrm>
                      <a:prstGeom prst="rect">
                        <a:avLst/>
                      </a:prstGeom>
                      <a:solidFill>
                        <a:schemeClr val="bg1"/>
                      </a:solidFill>
                      <a:ln>
                        <a:noFill/>
                      </a:ln>
                      <a:effectLst/>
                    </p:spPr>
                  </p:pic>
                </p:oleObj>
              </mc:Fallback>
            </mc:AlternateContent>
          </a:graphicData>
        </a:graphic>
      </p:graphicFrame>
      <p:graphicFrame>
        <p:nvGraphicFramePr>
          <p:cNvPr id="130079" name="Object 31"/>
          <p:cNvGraphicFramePr>
            <a:graphicFrameLocks noChangeAspect="1"/>
          </p:cNvGraphicFramePr>
          <p:nvPr>
            <p:extLst>
              <p:ext uri="{D42A27DB-BD31-4B8C-83A1-F6EECF244321}">
                <p14:modId xmlns:p14="http://schemas.microsoft.com/office/powerpoint/2010/main" val="3617535200"/>
              </p:ext>
            </p:extLst>
          </p:nvPr>
        </p:nvGraphicFramePr>
        <p:xfrm>
          <a:off x="-20002" y="974725"/>
          <a:ext cx="4200525" cy="3057525"/>
        </p:xfrm>
        <a:graphic>
          <a:graphicData uri="http://schemas.openxmlformats.org/presentationml/2006/ole">
            <mc:AlternateContent xmlns:mc="http://schemas.openxmlformats.org/markup-compatibility/2006">
              <mc:Choice xmlns:v="urn:schemas-microsoft-com:vml" Requires="v">
                <p:oleObj spid="_x0000_s28693" name="Prism Project" r:id="rId11" imgW="4200525" imgH="3057639" progId="Prism4.Document">
                  <p:embed/>
                </p:oleObj>
              </mc:Choice>
              <mc:Fallback>
                <p:oleObj name="Prism Project" r:id="rId11" imgW="4200525" imgH="3057639" progId="Prism4.Document">
                  <p:embed/>
                  <p:pic>
                    <p:nvPicPr>
                      <p:cNvPr id="130079" name="Object 3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0002" y="974725"/>
                        <a:ext cx="4200525" cy="3057525"/>
                      </a:xfrm>
                      <a:prstGeom prst="rect">
                        <a:avLst/>
                      </a:prstGeom>
                      <a:solidFill>
                        <a:schemeClr val="bg1"/>
                      </a:solidFill>
                      <a:ln>
                        <a:noFill/>
                      </a:ln>
                      <a:effectLst/>
                    </p:spPr>
                  </p:pic>
                </p:oleObj>
              </mc:Fallback>
            </mc:AlternateContent>
          </a:graphicData>
        </a:graphic>
      </p:graphicFrame>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84023024"/>
      </p:ext>
    </p:extLst>
  </p:cSld>
  <p:clrMapOvr>
    <a:masterClrMapping/>
  </p:clrMapOvr>
  <mc:AlternateContent xmlns:mc="http://schemas.openxmlformats.org/markup-compatibility/2006">
    <mc:Choice xmlns:p14="http://schemas.microsoft.com/office/powerpoint/2010/main" Requires="p14">
      <p:transition spd="slow" p14:dur="2000" advTm="10385"/>
    </mc:Choice>
    <mc:Fallback>
      <p:transition spd="slow" advTm="103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422" x="3384550" y="4597400"/>
          <p14:tracePt t="1440" x="3333750" y="4483100"/>
          <p14:tracePt t="1466" x="3238500" y="4343400"/>
          <p14:tracePt t="1494" x="3149600" y="4292600"/>
          <p14:tracePt t="1524" x="3092450" y="4216400"/>
          <p14:tracePt t="1551" x="3054350" y="4025900"/>
          <p14:tracePt t="1585" x="3098800" y="3600450"/>
          <p14:tracePt t="1619" x="3314700" y="2952750"/>
          <p14:tracePt t="1674" x="3994150" y="1860550"/>
          <p14:tracePt t="1757" x="5238750" y="1549400"/>
          <p14:tracePt t="1829" x="5664200" y="2032000"/>
          <p14:tracePt t="1879" x="5664200" y="2298700"/>
          <p14:tracePt t="1912" x="5505450" y="2597150"/>
          <p14:tracePt t="1930" x="5321300" y="2813050"/>
          <p14:tracePt t="1948" x="5181600" y="2965450"/>
          <p14:tracePt t="1966" x="4908550" y="3206750"/>
          <p14:tracePt t="1985" x="4610100" y="3397250"/>
          <p14:tracePt t="2003" x="4413250" y="3486150"/>
          <p14:tracePt t="2022" x="4089400" y="3575050"/>
          <p14:tracePt t="2055" x="3581400" y="3606800"/>
          <p14:tracePt t="2088" x="3302000" y="3587750"/>
          <p14:tracePt t="2122" x="3111500" y="3568700"/>
          <p14:tracePt t="2140" x="3054350" y="3549650"/>
          <p14:tracePt t="2159" x="3022600" y="3511550"/>
          <p14:tracePt t="2178" x="3022600" y="3454400"/>
          <p14:tracePt t="2194" x="3060700" y="3270250"/>
          <p14:tracePt t="2211" x="3105150" y="3124200"/>
          <p14:tracePt t="2227" x="3168650" y="2984500"/>
          <p14:tracePt t="2246" x="3251200" y="2781300"/>
          <p14:tracePt t="2262" x="3327400" y="2654300"/>
          <p14:tracePt t="2280" x="3486150" y="2508250"/>
          <p14:tracePt t="2296" x="3663950" y="2419350"/>
          <p14:tracePt t="2315" x="3886200" y="2381250"/>
          <p14:tracePt t="2332" x="4089400" y="2393950"/>
          <p14:tracePt t="2365" x="4559300" y="2590800"/>
          <p14:tracePt t="2417" x="4972050" y="3251200"/>
          <p14:tracePt t="2467" x="4876800" y="3892550"/>
          <p14:tracePt t="2519" x="4552950" y="4432300"/>
          <p14:tracePt t="2569" x="4152900" y="4641850"/>
          <p14:tracePt t="2636" x="3416300" y="4489450"/>
          <p14:tracePt t="2690" x="2927350" y="4292600"/>
          <p14:tracePt t="2744" x="2781300" y="4025900"/>
          <p14:tracePt t="2792" x="2813050" y="3721100"/>
          <p14:tracePt t="2829" x="2965450" y="3435350"/>
          <p14:tracePt t="2881" x="3613150" y="3060700"/>
          <p14:tracePt t="2947" x="4660900" y="3238500"/>
          <p14:tracePt t="2994" x="5207000" y="3619500"/>
          <p14:tracePt t="3043" x="5359400" y="3784600"/>
          <p14:tracePt t="3091" x="5391150" y="3956050"/>
          <p14:tracePt t="3126" x="5251450" y="4070350"/>
          <p14:tracePt t="3159" x="4940300" y="4095750"/>
          <p14:tracePt t="3161" x="4845050" y="4089400"/>
          <p14:tracePt t="3195" x="4203700" y="4006850"/>
          <p14:tracePt t="3259" x="3022600" y="3829050"/>
          <p14:tracePt t="3353" x="2540000" y="3822700"/>
          <p14:tracePt t="3456" x="2774950" y="5118100"/>
          <p14:tracePt t="3503" x="2832100" y="5321300"/>
          <p14:tracePt t="3555" x="2825750" y="5181600"/>
          <p14:tracePt t="3574" x="2762250" y="4921250"/>
          <p14:tracePt t="3592" x="2635250" y="4546600"/>
          <p14:tracePt t="3612" x="2482850" y="4197350"/>
          <p14:tracePt t="3630" x="2292350" y="3568700"/>
          <p14:tracePt t="3663" x="2133600" y="2984500"/>
          <p14:tracePt t="3698" x="2095500" y="2774950"/>
          <p14:tracePt t="3731" x="2089150" y="2755900"/>
          <p14:tracePt t="3766" x="2095500" y="2819400"/>
          <p14:tracePt t="3783" x="2108200" y="2921000"/>
          <p14:tracePt t="3801" x="2114550" y="3079750"/>
          <p14:tracePt t="3819" x="2127250" y="3416300"/>
          <p14:tracePt t="3839" x="2120900" y="3746500"/>
          <p14:tracePt t="3874" x="2082800" y="4178300"/>
          <p14:tracePt t="3908" x="2082800" y="4356100"/>
          <p14:tracePt t="3944" x="2120900" y="4394200"/>
          <p14:tracePt t="3991" x="2533650" y="3886200"/>
          <p14:tracePt t="4061" x="4591050" y="2082800"/>
          <p14:tracePt t="4126" x="6743700" y="2082800"/>
          <p14:tracePt t="4191" x="7442200" y="2736850"/>
          <p14:tracePt t="4193" x="7442200" y="2787650"/>
          <p14:tracePt t="4240" x="7213600" y="3136900"/>
          <p14:tracePt t="4274" x="6921500" y="3289300"/>
          <p14:tracePt t="4292" x="6464300" y="3403600"/>
          <p14:tracePt t="4324" x="5372100" y="3479800"/>
          <p14:tracePt t="4359" x="4235450" y="3511550"/>
          <p14:tracePt t="4424" x="3422650" y="3619500"/>
          <p14:tracePt t="4486" x="3403600" y="3606800"/>
          <p14:tracePt t="4534" x="3752850" y="3384550"/>
          <p14:tracePt t="4556" x="4114800" y="3251200"/>
          <p14:tracePt t="4601" x="4902200" y="3124200"/>
          <p14:tracePt t="4650" x="5734050" y="3232150"/>
          <p14:tracePt t="4717" x="5943600" y="3422650"/>
          <p14:tracePt t="4750" x="5861050" y="3498850"/>
          <p14:tracePt t="4766" x="5772150" y="3530600"/>
          <p14:tracePt t="4784" x="5594350" y="3556000"/>
          <p14:tracePt t="4801" x="5454650" y="3568700"/>
          <p14:tracePt t="4822" x="5200650" y="3587750"/>
          <p14:tracePt t="4840" x="4959350" y="3581400"/>
          <p14:tracePt t="4858" x="4800600" y="3568700"/>
          <p14:tracePt t="4876" x="4540250" y="3536950"/>
          <p14:tracePt t="4893" x="4413250" y="3511550"/>
          <p14:tracePt t="4911" x="4267200" y="3486150"/>
          <p14:tracePt t="4944" x="4127500" y="3479800"/>
          <p14:tracePt t="4976" x="4083050" y="3479800"/>
          <p14:tracePt t="5008" x="4076700" y="3479800"/>
          <p14:tracePt t="5447" x="4019550" y="3473450"/>
          <p14:tracePt t="5478" x="3644900" y="3403600"/>
          <p14:tracePt t="5517" x="2959100" y="3257550"/>
          <p14:tracePt t="5559" x="2463800" y="3200400"/>
          <p14:tracePt t="5593" x="2286000" y="3219450"/>
          <p14:tracePt t="5618" x="2209800" y="3263900"/>
          <p14:tracePt t="5668" x="2044700" y="3378200"/>
          <p14:tracePt t="5672" x="2025650" y="3390900"/>
          <p14:tracePt t="5691" x="2000250" y="3409950"/>
          <p14:tracePt t="5708" x="1993900" y="3416300"/>
          <p14:tracePt t="5760" x="1987550" y="3416300"/>
          <p14:tracePt t="5775" x="1993900" y="3397250"/>
          <p14:tracePt t="5794" x="2019300" y="3333750"/>
          <p14:tracePt t="5811" x="2152650" y="3098800"/>
          <p14:tracePt t="5831" x="2508250" y="2622550"/>
          <p14:tracePt t="5864" x="3251200" y="2114550"/>
          <p14:tracePt t="5912" x="4324350" y="1924050"/>
          <p14:tracePt t="5976" x="5346700" y="2197100"/>
          <p14:tracePt t="6039" x="5753100" y="2609850"/>
          <p14:tracePt t="6102" x="5778500" y="2705100"/>
          <p14:tracePt t="6124" x="5753100" y="2730500"/>
          <p14:tracePt t="6143" x="5715000" y="2762250"/>
          <p14:tracePt t="6169" x="5657850" y="2806700"/>
          <p14:tracePt t="6199" x="5492750" y="2857500"/>
          <p14:tracePt t="6224" x="5302250" y="2844800"/>
          <p14:tracePt t="6247" x="4978400" y="2787650"/>
          <p14:tracePt t="6268" x="4603750" y="2711450"/>
          <p14:tracePt t="6285" x="4387850" y="2667000"/>
          <p14:tracePt t="6305" x="4076700" y="2603500"/>
          <p14:tracePt t="6339" x="3765550" y="2489200"/>
          <p14:tracePt t="6372" x="3613150" y="2374900"/>
          <p14:tracePt t="6407" x="3505200" y="2209800"/>
          <p14:tracePt t="6425" x="3454400" y="2095500"/>
          <p14:tracePt t="6442" x="3435350" y="1993900"/>
          <p14:tracePt t="6460" x="3441700" y="1905000"/>
          <p14:tracePt t="6476" x="3473450" y="1816100"/>
          <p14:tracePt t="6494" x="3562350" y="1670050"/>
          <p14:tracePt t="6510" x="3657600" y="1581150"/>
          <p14:tracePt t="6527" x="3854450" y="1473200"/>
          <p14:tracePt t="6543" x="4070350" y="1416050"/>
          <p14:tracePt t="6577" x="4711700" y="1428750"/>
          <p14:tracePt t="6609" x="5334000" y="1593850"/>
          <p14:tracePt t="6660" x="6146800" y="1955800"/>
          <p14:tracePt t="6708" x="6369050" y="2082800"/>
          <p14:tracePt t="6762" x="6369050" y="2089150"/>
          <p14:tracePt t="6779" x="6362700" y="2089150"/>
          <p14:tracePt t="6797" x="6330950" y="2101850"/>
          <p14:tracePt t="6814" x="6292850" y="2108200"/>
          <p14:tracePt t="6833" x="6248400" y="2108200"/>
          <p14:tracePt t="6849" x="6216650" y="2108200"/>
          <p14:tracePt t="6868" x="6153150" y="2108200"/>
          <p14:tracePt t="6885" x="6083300" y="2108200"/>
          <p14:tracePt t="6903" x="5943600" y="2089150"/>
          <p14:tracePt t="6923" x="5676900" y="2063750"/>
          <p14:tracePt t="6941" x="5499100" y="2038350"/>
          <p14:tracePt t="6959" x="5162550" y="2006600"/>
          <p14:tracePt t="6975" x="4959350" y="1974850"/>
          <p14:tracePt t="6994" x="4692650" y="1943100"/>
          <p14:tracePt t="7010" x="4540250" y="1911350"/>
          <p14:tracePt t="7028" x="4406900" y="1860550"/>
          <p14:tracePt t="7043" x="4362450" y="1835150"/>
          <p14:tracePt t="7062" x="4337050" y="1771650"/>
          <p14:tracePt t="7078" x="4324350" y="1733550"/>
          <p14:tracePt t="7111" x="4324350" y="1651000"/>
          <p14:tracePt t="7143" x="4330700" y="1631950"/>
          <p14:tracePt t="7178" x="4362450" y="1600200"/>
          <p14:tracePt t="7209" x="4470400" y="1543050"/>
          <p14:tracePt t="7227" x="4552950" y="1504950"/>
          <p14:tracePt t="7243" x="4679950" y="1466850"/>
          <p14:tracePt t="7266" x="4806950" y="1441450"/>
          <p14:tracePt t="7292" x="5124450" y="1403350"/>
          <p14:tracePt t="7315" x="5378450" y="1409700"/>
          <p14:tracePt t="7341" x="5822950" y="1504950"/>
          <p14:tracePt t="7365" x="6121400" y="1587500"/>
          <p14:tracePt t="7384" x="6330950" y="1657350"/>
          <p14:tracePt t="7407" x="6438900" y="1663700"/>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nb-NO" altLang="en-US" b="1" i="1" smtClean="0">
                <a:solidFill>
                  <a:srgbClr val="FFCC00"/>
                </a:solidFill>
              </a:rPr>
              <a:t>New infectious diseases</a:t>
            </a:r>
            <a:endParaRPr lang="en-US" altLang="en-US" b="1" i="1" smtClean="0">
              <a:solidFill>
                <a:srgbClr val="FFCC00"/>
              </a:solidFill>
            </a:endParaRPr>
          </a:p>
        </p:txBody>
      </p:sp>
      <p:sp>
        <p:nvSpPr>
          <p:cNvPr id="11267" name="Rectangle 3"/>
          <p:cNvSpPr>
            <a:spLocks noGrp="1" noChangeArrowheads="1"/>
          </p:cNvSpPr>
          <p:nvPr>
            <p:ph type="body" idx="1"/>
          </p:nvPr>
        </p:nvSpPr>
        <p:spPr/>
        <p:txBody>
          <a:bodyPr/>
          <a:lstStyle/>
          <a:p>
            <a:pPr eaLnBrk="1" hangingPunct="1"/>
            <a:r>
              <a:rPr lang="nb-NO" altLang="en-US" dirty="0" smtClean="0">
                <a:solidFill>
                  <a:schemeClr val="bg1"/>
                </a:solidFill>
              </a:rPr>
              <a:t>Lassa fever-viral disease transmitted from rodents.</a:t>
            </a:r>
          </a:p>
          <a:p>
            <a:pPr eaLnBrk="1" hangingPunct="1"/>
            <a:r>
              <a:rPr lang="nb-NO" altLang="en-US" dirty="0" smtClean="0">
                <a:solidFill>
                  <a:schemeClr val="bg1"/>
                </a:solidFill>
              </a:rPr>
              <a:t>AIDS</a:t>
            </a:r>
          </a:p>
          <a:p>
            <a:pPr eaLnBrk="1" hangingPunct="1"/>
            <a:r>
              <a:rPr lang="nb-NO" altLang="en-US" dirty="0" smtClean="0">
                <a:solidFill>
                  <a:schemeClr val="bg1"/>
                </a:solidFill>
              </a:rPr>
              <a:t>SARS</a:t>
            </a:r>
          </a:p>
          <a:p>
            <a:pPr eaLnBrk="1" hangingPunct="1"/>
            <a:r>
              <a:rPr lang="nb-NO" altLang="en-US" dirty="0" smtClean="0">
                <a:solidFill>
                  <a:schemeClr val="bg1"/>
                </a:solidFill>
              </a:rPr>
              <a:t>Avian flu</a:t>
            </a:r>
            <a:r>
              <a:rPr lang="nb-NO" altLang="en-US" dirty="0" smtClean="0">
                <a:solidFill>
                  <a:schemeClr val="bg1"/>
                </a:solidFill>
              </a:rPr>
              <a:t>.</a:t>
            </a:r>
          </a:p>
          <a:p>
            <a:pPr eaLnBrk="1" hangingPunct="1"/>
            <a:r>
              <a:rPr lang="nb-NO" altLang="en-US" dirty="0" smtClean="0">
                <a:solidFill>
                  <a:schemeClr val="bg1"/>
                </a:solidFill>
              </a:rPr>
              <a:t>Swine flu</a:t>
            </a:r>
          </a:p>
          <a:p>
            <a:pPr eaLnBrk="1" hangingPunct="1"/>
            <a:r>
              <a:rPr lang="nb-NO" altLang="en-US" dirty="0" smtClean="0">
                <a:solidFill>
                  <a:schemeClr val="bg1"/>
                </a:solidFill>
              </a:rPr>
              <a:t>Covid-19</a:t>
            </a:r>
            <a:endParaRPr lang="en-US" altLang="en-US" dirty="0" smtClean="0">
              <a:solidFill>
                <a:schemeClr val="bg1"/>
              </a:solidFill>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04238" y="6218238"/>
            <a:ext cx="487362" cy="487362"/>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37193"/>
    </mc:Choice>
    <mc:Fallback>
      <p:transition spd="slow" advTm="371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23752" x="6451600" y="1663700"/>
          <p14:tracePt t="23759" x="6470650" y="1657350"/>
          <p14:tracePt t="23768" x="6483350" y="1644650"/>
          <p14:tracePt t="23786" x="6565900" y="1619250"/>
          <p14:tracePt t="23802" x="6673850" y="1587500"/>
          <p14:tracePt t="23819" x="6908800" y="1568450"/>
          <p14:tracePt t="23836" x="7105650" y="1606550"/>
          <p14:tracePt t="23885" x="8235950" y="2501900"/>
          <p14:tracePt t="23995" x="9137650" y="4686300"/>
          <p14:tracePt t="24006" x="9105900" y="4705350"/>
          <p14:tracePt t="24019" x="9017000" y="4718050"/>
          <p14:tracePt t="24035" x="8928100" y="4724400"/>
          <p14:tracePt t="24052" x="8763000" y="4705350"/>
          <p14:tracePt t="24068" x="8629650" y="4667250"/>
          <p14:tracePt t="24085" x="8470900" y="4622800"/>
          <p14:tracePt t="24102" x="8242300" y="4572000"/>
          <p14:tracePt t="24118" x="8077200" y="4540250"/>
          <p14:tracePt t="24135" x="7861300" y="4476750"/>
          <p14:tracePt t="24151" x="7696200" y="4425950"/>
          <p14:tracePt t="24168" x="7524750" y="4368800"/>
          <p14:tracePt t="24185" x="7289800" y="4235450"/>
          <p14:tracePt t="24202" x="7169150" y="4133850"/>
          <p14:tracePt t="24218" x="7054850" y="3968750"/>
          <p14:tracePt t="24235" x="6997700" y="3816350"/>
          <p14:tracePt t="24606" x="6851650" y="3816350"/>
          <p14:tracePt t="24611" x="6737350" y="3810000"/>
          <p14:tracePt t="24618" x="6572250" y="3797300"/>
          <p14:tracePt t="24635" x="6083300" y="3759200"/>
          <p14:tracePt t="24653" x="5461000" y="3689350"/>
          <p14:tracePt t="24669" x="4572000" y="3575050"/>
          <p14:tracePt t="24685" x="3975100" y="3517900"/>
          <p14:tracePt t="24736" x="2755900" y="3206750"/>
          <p14:tracePt t="24785" x="2457450" y="2762250"/>
          <p14:tracePt t="24835" x="2489200" y="2146300"/>
          <p14:tracePt t="24852" x="2571750" y="1936750"/>
          <p14:tracePt t="24868" x="2755900" y="1555750"/>
          <p14:tracePt t="24885" x="2933700" y="1314450"/>
          <p14:tracePt t="24902" x="3168650" y="1066800"/>
          <p14:tracePt t="24918" x="3581400" y="787400"/>
          <p14:tracePt t="24935" x="3994150" y="647700"/>
          <p14:tracePt t="24951" x="4502150" y="666750"/>
          <p14:tracePt t="24968" x="4921250" y="819150"/>
          <p14:tracePt t="24985" x="5308600" y="1079500"/>
          <p14:tracePt t="25001" x="5848350" y="1663700"/>
          <p14:tracePt t="25018" x="6089650" y="2127250"/>
          <p14:tracePt t="25035" x="6254750" y="2768600"/>
          <p14:tracePt t="25052" x="6273800" y="3213100"/>
          <p14:tracePt t="25068" x="6210300" y="3600450"/>
          <p14:tracePt t="25085" x="5994400" y="4146550"/>
          <p14:tracePt t="25102" x="5772150" y="4451350"/>
          <p14:tracePt t="25118" x="5505450" y="4705350"/>
          <p14:tracePt t="25135" x="5054600" y="4984750"/>
          <p14:tracePt t="25152" x="4787900" y="5080000"/>
          <p14:tracePt t="25168" x="4318000" y="5156200"/>
          <p14:tracePt t="25185" x="4083050" y="5162550"/>
          <p14:tracePt t="25202" x="3860800" y="5143500"/>
          <p14:tracePt t="25218" x="3613150" y="5080000"/>
          <p14:tracePt t="25235" x="3505200" y="5010150"/>
          <p14:tracePt t="25251" x="3416300" y="4845050"/>
          <p14:tracePt t="25268" x="3403600" y="4749800"/>
          <p14:tracePt t="25285" x="3403600" y="4629150"/>
          <p14:tracePt t="25302" x="3429000" y="4438650"/>
          <p14:tracePt t="26610" x="3429000" y="4432300"/>
          <p14:tracePt t="26617" x="3416300" y="4419600"/>
          <p14:tracePt t="26627" x="3403600" y="4406900"/>
          <p14:tracePt t="26635" x="3390900" y="4394200"/>
          <p14:tracePt t="26652" x="3346450" y="4356100"/>
          <p14:tracePt t="26668" x="3327400" y="4330700"/>
          <p14:tracePt t="26686" x="3308350" y="4298950"/>
          <p14:tracePt t="26735" x="3340100" y="4025900"/>
          <p14:tracePt t="26785" x="3619500" y="3530600"/>
          <p14:tracePt t="26835" x="4089400" y="3251200"/>
          <p14:tracePt t="26852" x="4260850" y="3238500"/>
          <p14:tracePt t="26868" x="4527550" y="3302000"/>
          <p14:tracePt t="26885" x="4705350" y="3390900"/>
          <p14:tracePt t="26902" x="4991100" y="3606800"/>
          <p14:tracePt t="26918" x="5143500" y="3759200"/>
          <p14:tracePt t="26935" x="5257800" y="3905250"/>
          <p14:tracePt t="26952" x="5384800" y="4089400"/>
          <p14:tracePt t="26968" x="5429250" y="4171950"/>
          <p14:tracePt t="26985" x="5435600" y="4254500"/>
          <p14:tracePt t="27002" x="5435600" y="4298950"/>
          <p14:tracePt t="27018" x="5397500" y="4343400"/>
          <p14:tracePt t="27035" x="5314950" y="4400550"/>
          <p14:tracePt t="27052" x="5232400" y="4457700"/>
          <p14:tracePt t="27068" x="5149850" y="4502150"/>
          <p14:tracePt t="27085" x="4978400" y="4584700"/>
          <p14:tracePt t="27102" x="4845050" y="4622800"/>
          <p14:tracePt t="27118" x="4635500" y="4673600"/>
          <p14:tracePt t="27135" x="4502150" y="4699000"/>
          <p14:tracePt t="27152" x="4387850" y="4699000"/>
          <p14:tracePt t="27168" x="4216400" y="4679950"/>
          <p14:tracePt t="27185" x="4114800" y="4648200"/>
          <p14:tracePt t="27202" x="3981450" y="4565650"/>
          <p14:tracePt t="27627" x="3924300" y="4546600"/>
          <p14:tracePt t="27633" x="3867150" y="4533900"/>
          <p14:tracePt t="27645" x="3803650" y="4508500"/>
          <p14:tracePt t="27654" x="3733800" y="4483100"/>
          <p14:tracePt t="27671" x="3600450" y="4406900"/>
          <p14:tracePt t="27686" x="3384550" y="4267200"/>
          <p14:tracePt t="27704" x="3257550" y="4178300"/>
          <p14:tracePt t="27752" x="3022600" y="3892550"/>
          <p14:tracePt t="27802" x="3086100" y="3549650"/>
          <p14:tracePt t="27852" x="3454400" y="3098800"/>
          <p14:tracePt t="27868" x="3581400" y="3003550"/>
          <p14:tracePt t="27885" x="3822700" y="2933700"/>
          <p14:tracePt t="27902" x="4013200" y="2940050"/>
          <p14:tracePt t="27918" x="4171950" y="2984500"/>
          <p14:tracePt t="27935" x="4406900" y="3117850"/>
          <p14:tracePt t="27952" x="4527550" y="3238500"/>
          <p14:tracePt t="27968" x="4629150" y="3371850"/>
          <p14:tracePt t="27985" x="4660900" y="3454400"/>
          <p14:tracePt t="28002" x="4679950" y="3524250"/>
          <p14:tracePt t="28018" x="4679950" y="3594100"/>
          <p14:tracePt t="28035" x="4660900" y="3619500"/>
          <p14:tracePt t="28052" x="4616450" y="3683000"/>
          <p14:tracePt t="28068" x="4578350" y="3714750"/>
          <p14:tracePt t="28085" x="4546600" y="3727450"/>
          <p14:tracePt t="29249" x="4527550" y="3727450"/>
          <p14:tracePt t="29263" x="4483100" y="3727450"/>
          <p14:tracePt t="29271" x="4464050" y="3727450"/>
          <p14:tracePt t="29286" x="4413250" y="3721100"/>
          <p14:tracePt t="29303" x="4375150" y="3714750"/>
          <p14:tracePt t="29319" x="4279900" y="3702050"/>
          <p14:tracePt t="29368" x="4044950" y="3657600"/>
          <p14:tracePt t="29418" x="3937000" y="3587750"/>
          <p14:tracePt t="29468" x="4006850" y="3321050"/>
          <p14:tracePt t="29485" x="4140200" y="3187700"/>
          <p14:tracePt t="29502" x="4260850" y="3111500"/>
          <p14:tracePt t="29519" x="4387850" y="3067050"/>
          <p14:tracePt t="29535" x="4578350" y="3086100"/>
          <p14:tracePt t="29552" x="4718050" y="3155950"/>
          <p14:tracePt t="29569" x="4819650" y="3238500"/>
          <p14:tracePt t="29585" x="4921250" y="3352800"/>
          <p14:tracePt t="29602" x="4953000" y="3409950"/>
          <p14:tracePt t="29619" x="4972050" y="3454400"/>
          <p14:tracePt t="29635" x="4972050" y="3460750"/>
          <p14:tracePt t="29652" x="4972050" y="3473450"/>
          <p14:tracePt t="29689" x="4965700" y="3473450"/>
          <p14:tracePt t="30177" x="4940300" y="3492500"/>
          <p14:tracePt t="30184" x="4902200" y="3530600"/>
          <p14:tracePt t="30196" x="4864100" y="3568700"/>
          <p14:tracePt t="30202" x="4826000" y="3600450"/>
          <p14:tracePt t="30219" x="4711700" y="3708400"/>
          <p14:tracePt t="30236" x="4610100" y="3797300"/>
          <p14:tracePt t="30253" x="4495800" y="3892550"/>
          <p14:tracePt t="30302" x="4070350" y="4165600"/>
          <p14:tracePt t="30352" x="3886200" y="4260850"/>
          <p14:tracePt t="30402" x="3810000" y="4286250"/>
          <p14:tracePt t="30419" x="3803650" y="4286250"/>
          <p14:tracePt t="30435" x="3803650" y="4254500"/>
          <p14:tracePt t="30452" x="3803650" y="4229100"/>
          <p14:tracePt t="30469" x="3829050" y="4191000"/>
          <p14:tracePt t="30485" x="3835400" y="4171950"/>
          <p14:tracePt t="30502" x="3848100" y="4152900"/>
          <p14:tracePt t="30519" x="3860800" y="4133850"/>
          <p14:tracePt t="30535" x="3867150" y="4127500"/>
          <p14:tracePt t="30552" x="3873500" y="4127500"/>
          <p14:tracePt t="30569" x="3879850" y="4121150"/>
          <p14:tracePt t="30585" x="3892550" y="4121150"/>
          <p14:tracePt t="30602" x="3898900" y="4127500"/>
          <p14:tracePt t="30619" x="3905250" y="4133850"/>
          <p14:tracePt t="30678" x="3905250" y="4140200"/>
          <p14:tracePt t="30685" x="3905250" y="4146550"/>
          <p14:tracePt t="30692" x="3905250" y="4152900"/>
          <p14:tracePt t="31086" x="3905250" y="4203700"/>
          <p14:tracePt t="31093" x="3905250" y="4279900"/>
          <p14:tracePt t="31102" x="3898900" y="4362450"/>
          <p14:tracePt t="31119" x="3898900" y="4565650"/>
          <p14:tracePt t="31135" x="3873500" y="4883150"/>
          <p14:tracePt t="31152" x="3841750" y="5092700"/>
          <p14:tracePt t="31169" x="3816350" y="5283200"/>
          <p14:tracePt t="31219" x="3746500" y="5575300"/>
          <p14:tracePt t="31269" x="3727450" y="5588000"/>
          <p14:tracePt t="31319" x="3632200" y="5562600"/>
          <p14:tracePt t="31335" x="3594100" y="5549900"/>
          <p14:tracePt t="31352" x="3479800" y="5524500"/>
          <p14:tracePt t="31369" x="3359150" y="5499100"/>
          <p14:tracePt t="31385" x="3136900" y="5448300"/>
          <p14:tracePt t="31402" x="3016250" y="5416550"/>
          <p14:tracePt t="31419" x="2882900" y="5384800"/>
          <p14:tracePt t="31436" x="2660650" y="5365750"/>
          <p14:tracePt t="31452" x="2514600" y="5365750"/>
          <p14:tracePt t="31469" x="2279650" y="5378450"/>
          <p14:tracePt t="31485" x="2139950" y="5403850"/>
          <p14:tracePt t="31502" x="2019300" y="5429250"/>
          <p14:tracePt t="31504" x="1974850" y="5441950"/>
          <p14:tracePt t="31519" x="1892300" y="5473700"/>
          <p14:tracePt t="31535" x="1809750" y="5511800"/>
          <p14:tracePt t="31552" x="1733550" y="5568950"/>
          <p14:tracePt t="31569" x="1720850" y="5594350"/>
          <p14:tracePt t="31585" x="1720850" y="5600700"/>
          <p14:tracePt t="31876" x="1714500" y="5600700"/>
          <p14:tracePt t="31882" x="1701800" y="5594350"/>
          <p14:tracePt t="31892" x="1682750" y="5588000"/>
          <p14:tracePt t="31902" x="1651000" y="5568950"/>
          <p14:tracePt t="31919" x="1460500" y="5505450"/>
          <p14:tracePt t="31936" x="1289050" y="5461000"/>
          <p14:tracePt t="31953" x="996950" y="5384800"/>
          <p14:tracePt t="31969" x="793750" y="5346700"/>
          <p14:tracePt t="32019" x="209550" y="5314950"/>
          <p14:tracePt t="32069" x="0" y="5372100"/>
          <p14:tracePt t="32119" x="6350" y="5511800"/>
          <p14:tracePt t="32136" x="57150" y="5568950"/>
          <p14:tracePt t="32152" x="146050" y="5657850"/>
          <p14:tracePt t="32169" x="368300" y="5842000"/>
          <p14:tracePt t="32186" x="546100" y="5949950"/>
          <p14:tracePt t="32202" x="876300" y="6051550"/>
          <p14:tracePt t="32219" x="1060450" y="6076950"/>
          <p14:tracePt t="32235" x="1219200" y="6076950"/>
          <p14:tracePt t="32252" x="1466850" y="6007100"/>
          <p14:tracePt t="32269" x="1612900" y="5930900"/>
          <p14:tracePt t="32273" x="1682750" y="5880100"/>
          <p14:tracePt t="32285" x="1797050" y="5784850"/>
          <p14:tracePt t="32302" x="1860550" y="5708650"/>
          <p14:tracePt t="32319" x="1911350" y="5645150"/>
          <p14:tracePt t="32335" x="1936750" y="5568950"/>
          <p14:tracePt t="32352" x="1936750" y="5511800"/>
          <p14:tracePt t="32369" x="1917700" y="5454650"/>
          <p14:tracePt t="32386" x="1828800" y="5327650"/>
          <p14:tracePt t="32402" x="1752600" y="5251450"/>
          <p14:tracePt t="32419" x="1555750" y="5143500"/>
          <p14:tracePt t="32435" x="1403350" y="5080000"/>
          <p14:tracePt t="32452" x="1250950" y="5029200"/>
          <p14:tracePt t="32469" x="1022350" y="5003800"/>
          <p14:tracePt t="32485" x="876300" y="4997450"/>
          <p14:tracePt t="32502" x="673100" y="5022850"/>
          <p14:tracePt t="32519" x="552450" y="5048250"/>
          <p14:tracePt t="32536" x="444500" y="5086350"/>
          <p14:tracePt t="32552" x="285750" y="5175250"/>
          <p14:tracePt t="32569" x="228600" y="5219700"/>
          <p14:tracePt t="32586" x="190500" y="5302250"/>
          <p14:tracePt t="32602" x="190500" y="5359400"/>
          <p14:tracePt t="32619" x="190500" y="5410200"/>
          <p14:tracePt t="32635" x="247650" y="5505450"/>
          <p14:tracePt t="32652" x="323850" y="5568950"/>
          <p14:tracePt t="32669" x="520700" y="5702300"/>
          <p14:tracePt t="32685" x="723900" y="5816600"/>
          <p14:tracePt t="32702" x="977900" y="5930900"/>
          <p14:tracePt t="32719" x="1454150" y="6064250"/>
          <p14:tracePt t="32735" x="1746250" y="6115050"/>
          <p14:tracePt t="32752" x="2114550" y="6134100"/>
          <p14:tracePt t="32769" x="2305050" y="6102350"/>
          <p14:tracePt t="32773" x="2381250" y="6076950"/>
          <p14:tracePt t="32785" x="2451100" y="6045200"/>
          <p14:tracePt t="32802" x="2609850" y="5924550"/>
          <p14:tracePt t="32819" x="2673350" y="5829300"/>
          <p14:tracePt t="32835" x="2717800" y="5689600"/>
          <p14:tracePt t="32852" x="2724150" y="5619750"/>
          <p14:tracePt t="32869" x="2711450" y="5549900"/>
          <p14:tracePt t="32885" x="2660650" y="5422900"/>
          <p14:tracePt t="32902" x="2584450" y="5327650"/>
          <p14:tracePt t="32919" x="2381250" y="5200650"/>
          <p14:tracePt t="32935" x="2222500" y="5111750"/>
          <p14:tracePt t="32952" x="2089150" y="5048250"/>
          <p14:tracePt t="32969" x="1828800" y="4965700"/>
          <p14:tracePt t="32986" x="1670050" y="4940300"/>
          <p14:tracePt t="33002" x="1530350" y="4946650"/>
          <p14:tracePt t="33019" x="1327150" y="4978400"/>
          <p14:tracePt t="33036" x="1193800" y="5016500"/>
          <p14:tracePt t="33052" x="1041400" y="5086350"/>
          <p14:tracePt t="33069" x="952500" y="5168900"/>
          <p14:tracePt t="33086" x="882650" y="5264150"/>
          <p14:tracePt t="33102" x="819150" y="5397500"/>
          <p14:tracePt t="33119" x="806450" y="5454650"/>
          <p14:tracePt t="33135" x="825500" y="5537200"/>
          <p14:tracePt t="33152" x="863600" y="5594350"/>
          <p14:tracePt t="33169" x="914400" y="5657850"/>
          <p14:tracePt t="33186" x="1073150" y="5765800"/>
          <p14:tracePt t="33202" x="1231900" y="5842000"/>
          <p14:tracePt t="33219" x="1511300" y="5937250"/>
          <p14:tracePt t="33235" x="1739900" y="5969000"/>
          <p14:tracePt t="33252" x="1943100" y="5994400"/>
          <p14:tracePt t="33269" x="2184400" y="5981700"/>
          <p14:tracePt t="33285" x="2317750" y="5949950"/>
          <p14:tracePt t="33302" x="2457450" y="5873750"/>
          <p14:tracePt t="33319" x="2514600" y="5816600"/>
          <p14:tracePt t="33335" x="2552700" y="5765800"/>
          <p14:tracePt t="33352" x="2584450" y="5715000"/>
          <p14:tracePt t="33369" x="2590800" y="5683250"/>
          <p14:tracePt t="33385" x="2590800" y="5645150"/>
          <p14:tracePt t="33402" x="2559050" y="5588000"/>
          <p14:tracePt t="33419" x="2520950" y="5543550"/>
          <p14:tracePt t="33435" x="2387600" y="5410200"/>
          <p14:tracePt t="33452" x="2266950" y="5340350"/>
          <p14:tracePt t="33469" x="2152650" y="5264150"/>
          <p14:tracePt t="33486" x="1974850" y="5187950"/>
          <p14:tracePt t="33502" x="1809750" y="5156200"/>
          <p14:tracePt t="33519" x="1593850" y="5130800"/>
          <p14:tracePt t="33536" x="1447800" y="5130800"/>
          <p14:tracePt t="33552" x="1225550" y="5143500"/>
          <p14:tracePt t="33569" x="1111250" y="5156200"/>
          <p14:tracePt t="33586" x="1022350" y="5168900"/>
          <p14:tracePt t="33602" x="946150" y="5207000"/>
          <p14:tracePt t="33619" x="901700" y="5226050"/>
          <p14:tracePt t="33636" x="869950" y="5257800"/>
          <p14:tracePt t="33652" x="850900" y="5302250"/>
          <p14:tracePt t="33669" x="844550" y="5353050"/>
          <p14:tracePt t="33686" x="882650" y="5461000"/>
          <p14:tracePt t="33702" x="927100" y="5543550"/>
          <p14:tracePt t="33719" x="996950" y="5613400"/>
          <p14:tracePt t="33736" x="1149350" y="5753100"/>
          <p14:tracePt t="33752" x="1320800" y="5861050"/>
          <p14:tracePt t="33769" x="1581150" y="5988050"/>
          <p14:tracePt t="33785" x="1778000" y="6032500"/>
          <p14:tracePt t="33802" x="1955800" y="6051550"/>
          <p14:tracePt t="33819" x="2152650" y="6051550"/>
          <p14:tracePt t="33835" x="2247900" y="6013450"/>
          <p14:tracePt t="33852" x="2387600" y="5899150"/>
          <p14:tracePt t="33869" x="2476500" y="5810250"/>
          <p14:tracePt t="33886" x="2533650" y="5727700"/>
          <p14:tracePt t="33902" x="2578100" y="5638800"/>
          <p14:tracePt t="33919" x="2584450" y="5607050"/>
          <p14:tracePt t="33935" x="2584450" y="5549900"/>
          <p14:tracePt t="33952" x="2565400" y="5511800"/>
          <p14:tracePt t="33969" x="2508250" y="5454650"/>
          <p14:tracePt t="33985" x="2362200" y="5359400"/>
          <p14:tracePt t="34002" x="2266950" y="5321300"/>
          <p14:tracePt t="34019" x="2146300" y="5308600"/>
          <p14:tracePt t="34036" x="2057400" y="5302250"/>
          <p14:tracePt t="34052" x="1981200" y="5308600"/>
          <p14:tracePt t="34069" x="1905000" y="5327650"/>
          <p14:tracePt t="34086" x="1879600" y="5346700"/>
          <p14:tracePt t="34102" x="1835150" y="5365750"/>
          <p14:tracePt t="34119" x="1822450" y="5391150"/>
          <p14:tracePt t="34135" x="1803400" y="5422900"/>
          <p14:tracePt t="34152" x="1797050" y="5461000"/>
          <p14:tracePt t="34169" x="1797050" y="5480050"/>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nb-NO" altLang="en-US" sz="4000" b="1" i="1" dirty="0" smtClean="0">
                <a:solidFill>
                  <a:srgbClr val="FFCC00"/>
                </a:solidFill>
              </a:rPr>
              <a:t>Epidemic </a:t>
            </a:r>
            <a:r>
              <a:rPr lang="nb-NO" altLang="en-US" sz="4000" b="1" i="1" dirty="0" smtClean="0">
                <a:solidFill>
                  <a:srgbClr val="FFCC00"/>
                </a:solidFill>
              </a:rPr>
              <a:t>and endemic diseases</a:t>
            </a:r>
            <a:endParaRPr lang="en-US" altLang="en-US" sz="4000" b="1" i="1" dirty="0" smtClean="0">
              <a:solidFill>
                <a:srgbClr val="FFCC00"/>
              </a:solidFill>
            </a:endParaRPr>
          </a:p>
        </p:txBody>
      </p:sp>
      <p:sp>
        <p:nvSpPr>
          <p:cNvPr id="3075" name="Rectangle 3"/>
          <p:cNvSpPr>
            <a:spLocks noGrp="1" noChangeArrowheads="1"/>
          </p:cNvSpPr>
          <p:nvPr>
            <p:ph type="body" idx="1"/>
          </p:nvPr>
        </p:nvSpPr>
        <p:spPr>
          <a:xfrm>
            <a:off x="457200" y="1600200"/>
            <a:ext cx="8229600" cy="3200400"/>
          </a:xfrm>
        </p:spPr>
        <p:txBody>
          <a:bodyPr/>
          <a:lstStyle/>
          <a:p>
            <a:pPr eaLnBrk="1" hangingPunct="1"/>
            <a:r>
              <a:rPr lang="nb-NO" altLang="en-US" smtClean="0">
                <a:solidFill>
                  <a:schemeClr val="bg1"/>
                </a:solidFill>
              </a:rPr>
              <a:t>An epidemic is the occurence in a community or region of a number of cases of a disease that is unusually large or unexpected for the given place and time.</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04238" y="6218238"/>
            <a:ext cx="487362" cy="487362"/>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21890"/>
    </mc:Choice>
    <mc:Fallback>
      <p:transition spd="slow" advTm="21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bldLst>
      <p:bldP spid="307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nb-NO" altLang="en-US" b="1" i="1" smtClean="0">
                <a:solidFill>
                  <a:srgbClr val="FFCC00"/>
                </a:solidFill>
              </a:rPr>
              <a:t>Epidemics</a:t>
            </a:r>
            <a:endParaRPr lang="en-US" altLang="en-US" b="1" i="1" smtClean="0">
              <a:solidFill>
                <a:srgbClr val="FFCC00"/>
              </a:solidFill>
            </a:endParaRPr>
          </a:p>
        </p:txBody>
      </p:sp>
      <p:sp>
        <p:nvSpPr>
          <p:cNvPr id="12291" name="Rectangle 3"/>
          <p:cNvSpPr>
            <a:spLocks noGrp="1" noChangeArrowheads="1"/>
          </p:cNvSpPr>
          <p:nvPr>
            <p:ph type="body" idx="1"/>
          </p:nvPr>
        </p:nvSpPr>
        <p:spPr/>
        <p:txBody>
          <a:bodyPr/>
          <a:lstStyle/>
          <a:p>
            <a:pPr eaLnBrk="1" hangingPunct="1"/>
            <a:r>
              <a:rPr lang="nb-NO" altLang="en-US" dirty="0" smtClean="0">
                <a:solidFill>
                  <a:schemeClr val="bg1"/>
                </a:solidFill>
              </a:rPr>
              <a:t>Epidemics are either point-source or </a:t>
            </a:r>
            <a:r>
              <a:rPr lang="nb-NO" altLang="en-US" dirty="0" smtClean="0">
                <a:solidFill>
                  <a:schemeClr val="bg1"/>
                </a:solidFill>
              </a:rPr>
              <a:t>contagious( propogated ) </a:t>
            </a:r>
            <a:r>
              <a:rPr lang="nb-NO" altLang="en-US" dirty="0" smtClean="0">
                <a:solidFill>
                  <a:schemeClr val="bg1"/>
                </a:solidFill>
              </a:rPr>
              <a:t>in origin.</a:t>
            </a:r>
          </a:p>
          <a:p>
            <a:pPr eaLnBrk="1" hangingPunct="1"/>
            <a:r>
              <a:rPr lang="nb-NO" altLang="en-US" dirty="0" smtClean="0">
                <a:solidFill>
                  <a:schemeClr val="bg1"/>
                </a:solidFill>
              </a:rPr>
              <a:t>In a point source epidemic, susceptible individuals are exposed more or less simultaneously to one source of infection.</a:t>
            </a:r>
          </a:p>
          <a:p>
            <a:pPr eaLnBrk="1" hangingPunct="1"/>
            <a:r>
              <a:rPr lang="nb-NO" altLang="en-US" dirty="0" smtClean="0">
                <a:solidFill>
                  <a:schemeClr val="bg1"/>
                </a:solidFill>
              </a:rPr>
              <a:t>In contagious epidemic the disease is passed from person to person and the initial rise in number of cases is slower.</a:t>
            </a:r>
            <a:endParaRPr lang="en-US" altLang="en-US" dirty="0" smtClean="0">
              <a:solidFill>
                <a:schemeClr val="bg1"/>
              </a:solidFill>
            </a:endParaRPr>
          </a:p>
          <a:p>
            <a:pPr eaLnBrk="1" hangingPunct="1"/>
            <a:endParaRPr lang="en-US" altLang="en-US" dirty="0" smtClean="0">
              <a:solidFill>
                <a:schemeClr val="bg1"/>
              </a:solidFill>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04238" y="6218238"/>
            <a:ext cx="487362" cy="487362"/>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100124"/>
    </mc:Choice>
    <mc:Fallback>
      <p:transition spd="slow" advTm="1001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0973" x="1822450" y="5448300"/>
          <p14:tracePt t="10980" x="1873250" y="5378450"/>
          <p14:tracePt t="10988" x="1924050" y="5321300"/>
          <p14:tracePt t="11003" x="2051050" y="5181600"/>
          <p14:tracePt t="11021" x="2197100" y="5035550"/>
          <p14:tracePt t="11037" x="2336800" y="4870450"/>
          <p14:tracePt t="11054" x="2609850" y="4673600"/>
          <p14:tracePt t="11102" x="3333750" y="4337050"/>
          <p14:tracePt t="11153" x="4064000" y="4457700"/>
          <p14:tracePt t="11203" x="4229100" y="4616450"/>
          <p14:tracePt t="11219" x="4229100" y="4654550"/>
          <p14:tracePt t="11236" x="4216400" y="4679950"/>
          <p14:tracePt t="11253" x="4210050" y="4679950"/>
          <p14:tracePt t="11269" x="4216400" y="4641850"/>
          <p14:tracePt t="11286" x="4273550" y="4495800"/>
          <p14:tracePt t="11303" x="4337050" y="4349750"/>
          <p14:tracePt t="11319" x="4394200" y="4197350"/>
          <p14:tracePt t="11336" x="4508500" y="3975100"/>
          <p14:tracePt t="11353" x="4597400" y="3778250"/>
          <p14:tracePt t="11370" x="4826000" y="3479800"/>
          <p14:tracePt t="11386" x="4940300" y="3340100"/>
          <p14:tracePt t="11402" x="5054600" y="3194050"/>
          <p14:tracePt t="11419" x="5175250" y="3028950"/>
          <p14:tracePt t="11436" x="5213350" y="2984500"/>
          <p14:tracePt t="11647" x="5251450" y="2895600"/>
          <p14:tracePt t="11654" x="5308600" y="2762250"/>
          <p14:tracePt t="11661" x="5378450" y="2603500"/>
          <p14:tracePt t="11669" x="5480050" y="2400300"/>
          <p14:tracePt t="11686" x="5708650" y="1943100"/>
          <p14:tracePt t="11702" x="5981700" y="1308100"/>
          <p14:tracePt t="11719" x="6057900" y="1117600"/>
          <p14:tracePt t="11736" x="6102350" y="990600"/>
          <p14:tracePt t="11753" x="6134100" y="889000"/>
          <p14:tracePt t="11769" x="6134100" y="857250"/>
          <p14:tracePt t="11786" x="6134100" y="850900"/>
          <p14:tracePt t="11819" x="6121400" y="850900"/>
          <p14:tracePt t="11836" x="6076950" y="857250"/>
          <p14:tracePt t="11853" x="6013450" y="889000"/>
          <p14:tracePt t="11869" x="5930900" y="914400"/>
          <p14:tracePt t="11886" x="5778500" y="946150"/>
          <p14:tracePt t="11903" x="5689600" y="952500"/>
          <p14:tracePt t="11919" x="5600700" y="952500"/>
          <p14:tracePt t="11936" x="5562600" y="952500"/>
          <p14:tracePt t="11953" x="5530850" y="958850"/>
          <p14:tracePt t="11969" x="5486400" y="971550"/>
          <p14:tracePt t="11986" x="5454650" y="984250"/>
          <p14:tracePt t="12002" x="5410200" y="1016000"/>
          <p14:tracePt t="12020" x="5372100" y="1054100"/>
          <p14:tracePt t="12036" x="5321300" y="1123950"/>
          <p14:tracePt t="12052" x="5238750" y="1250950"/>
          <p14:tracePt t="12069" x="5181600" y="1358900"/>
          <p14:tracePt t="12086" x="5130800" y="1466850"/>
          <p14:tracePt t="12103" x="5118100" y="1536700"/>
          <p14:tracePt t="12119" x="5111750" y="1593850"/>
          <p14:tracePt t="12136" x="5099050" y="1708150"/>
          <p14:tracePt t="12153" x="5099050" y="1771650"/>
          <p14:tracePt t="12169" x="5111750" y="1866900"/>
          <p14:tracePt t="12186" x="5137150" y="1905000"/>
          <p14:tracePt t="12203" x="5162550" y="1936750"/>
          <p14:tracePt t="12220" x="5219700" y="1981200"/>
          <p14:tracePt t="12236" x="5264150" y="2006600"/>
          <p14:tracePt t="12253" x="5321300" y="2044700"/>
          <p14:tracePt t="12269" x="5359400" y="2057400"/>
          <p14:tracePt t="12286" x="5403850" y="2070100"/>
          <p14:tracePt t="12303" x="5467350" y="2070100"/>
          <p14:tracePt t="12319" x="5511800" y="2057400"/>
          <p14:tracePt t="12336" x="5581650" y="2038350"/>
          <p14:tracePt t="12353" x="5626100" y="2025650"/>
          <p14:tracePt t="12369" x="5645150" y="2019300"/>
          <p14:tracePt t="12386" x="5657850" y="2012950"/>
          <p14:tracePt t="12403" x="5664200" y="2006600"/>
          <p14:tracePt t="12436" x="5638800" y="1981200"/>
          <p14:tracePt t="12453" x="5581650" y="1949450"/>
          <p14:tracePt t="12469" x="5492750" y="1885950"/>
          <p14:tracePt t="12486" x="5397500" y="1828800"/>
          <p14:tracePt t="12503" x="5226050" y="1752600"/>
          <p14:tracePt t="12519" x="5092700" y="1689100"/>
          <p14:tracePt t="12536" x="5003800" y="1670050"/>
          <p14:tracePt t="12552" x="4889500" y="1644650"/>
          <p14:tracePt t="12569" x="4845050" y="1651000"/>
          <p14:tracePt t="12586" x="4787900" y="1670050"/>
          <p14:tracePt t="12602" x="4756150" y="1689100"/>
          <p14:tracePt t="12619" x="4749800" y="1701800"/>
          <p14:tracePt t="12636" x="4743450" y="1714500"/>
          <p14:tracePt t="12653" x="4743450" y="1727200"/>
          <p14:tracePt t="12669" x="4743450" y="1733550"/>
          <p14:tracePt t="12673" x="4743450" y="1739900"/>
          <p14:tracePt t="12686" x="4749800" y="1746250"/>
          <p14:tracePt t="12703" x="4756150" y="1758950"/>
          <p14:tracePt t="12719" x="4768850" y="1765300"/>
          <p14:tracePt t="12736" x="4781550" y="1778000"/>
          <p14:tracePt t="12753" x="4794250" y="1797050"/>
          <p14:tracePt t="12770" x="4826000" y="1822450"/>
          <p14:tracePt t="12786" x="4832350" y="1835150"/>
          <p14:tracePt t="12803" x="4845050" y="1835150"/>
          <p14:tracePt t="12820" x="4857750" y="1847850"/>
          <p14:tracePt t="12836" x="4870450" y="1854200"/>
          <p14:tracePt t="12853" x="4889500" y="1854200"/>
          <p14:tracePt t="12869" x="4914900" y="1854200"/>
          <p14:tracePt t="12886" x="4965700" y="1854200"/>
          <p14:tracePt t="12903" x="4997450" y="1854200"/>
          <p14:tracePt t="12919" x="5041900" y="1854200"/>
          <p14:tracePt t="12936" x="5092700" y="1854200"/>
          <p14:tracePt t="12953" x="5118100" y="1854200"/>
          <p14:tracePt t="12969" x="5156200" y="1854200"/>
          <p14:tracePt t="12986" x="5181600" y="1854200"/>
          <p14:tracePt t="13003" x="5207000" y="1854200"/>
          <p14:tracePt t="13020" x="5219700" y="1860550"/>
          <p14:tracePt t="13053" x="5226050" y="1860550"/>
          <p14:tracePt t="13360" x="5219700" y="1860550"/>
          <p14:tracePt t="13366" x="5213350" y="1860550"/>
          <p14:tracePt t="13383" x="5207000" y="1860550"/>
          <p14:tracePt t="13388" x="5187950" y="1854200"/>
          <p14:tracePt t="13404" x="5149850" y="1841500"/>
          <p14:tracePt t="13420" x="5080000" y="1809750"/>
          <p14:tracePt t="13437" x="4997450" y="1790700"/>
          <p14:tracePt t="13453" x="4889500" y="1758950"/>
          <p14:tracePt t="13503" x="4654550" y="1727200"/>
          <p14:tracePt t="13553" x="4540250" y="1720850"/>
          <p14:tracePt t="13603" x="4527550" y="1720850"/>
          <p14:tracePt t="13644" x="4521200" y="1714500"/>
          <p14:tracePt t="13713" x="4533900" y="1701800"/>
          <p14:tracePt t="13723" x="4533900" y="1695450"/>
          <p14:tracePt t="13736" x="4565650" y="1676400"/>
          <p14:tracePt t="13753" x="4610100" y="1638300"/>
          <p14:tracePt t="13769" x="4673600" y="1587500"/>
          <p14:tracePt t="13786" x="4787900" y="1517650"/>
          <p14:tracePt t="13803" x="4851400" y="1492250"/>
          <p14:tracePt t="13820" x="4984750" y="1466850"/>
          <p14:tracePt t="13836" x="5111750" y="1473200"/>
          <p14:tracePt t="13853" x="5245100" y="1504950"/>
          <p14:tracePt t="13869" x="5422900" y="1593850"/>
          <p14:tracePt t="13886" x="5530850" y="1676400"/>
          <p14:tracePt t="13903" x="5651500" y="1797050"/>
          <p14:tracePt t="13920" x="5695950" y="1854200"/>
          <p14:tracePt t="13936" x="5734050" y="1892300"/>
          <p14:tracePt t="13953" x="5740400" y="1898650"/>
          <p14:tracePt t="16076" x="5740400" y="1905000"/>
          <p14:tracePt t="16083" x="5727700" y="1905000"/>
          <p14:tracePt t="16094" x="5715000" y="1911350"/>
          <p14:tracePt t="16104" x="5695950" y="1917700"/>
          <p14:tracePt t="16120" x="5530850" y="1955800"/>
          <p14:tracePt t="16138" x="5397500" y="2032000"/>
          <p14:tracePt t="16153" x="5226050" y="2152650"/>
          <p14:tracePt t="16203" x="4337050" y="2971800"/>
          <p14:tracePt t="16253" x="4083050" y="3206750"/>
          <p14:tracePt t="16303" x="4159250" y="3200400"/>
          <p14:tracePt t="16319" x="4229100" y="3181350"/>
          <p14:tracePt t="16336" x="4343400" y="3155950"/>
          <p14:tracePt t="16353" x="4438650" y="3155950"/>
          <p14:tracePt t="16370" x="4673600" y="3187700"/>
          <p14:tracePt t="16386" x="4813300" y="3219450"/>
          <p14:tracePt t="16403" x="4978400" y="3289300"/>
          <p14:tracePt t="16419" x="5029200" y="3327400"/>
          <p14:tracePt t="16436" x="5073650" y="3378200"/>
          <p14:tracePt t="16453" x="5086350" y="3448050"/>
          <p14:tracePt t="16469" x="5086350" y="3492500"/>
          <p14:tracePt t="16486" x="5029200" y="3575050"/>
          <p14:tracePt t="16503" x="4978400" y="3613150"/>
          <p14:tracePt t="16520" x="4914900" y="3651250"/>
          <p14:tracePt t="16536" x="4762500" y="3689350"/>
          <p14:tracePt t="16553" x="4660900" y="3695700"/>
          <p14:tracePt t="16570" x="4584700" y="3695700"/>
          <p14:tracePt t="16586" x="4533900" y="3683000"/>
          <p14:tracePt t="16603" x="4521200" y="3676650"/>
          <p14:tracePt t="16620" x="4508500" y="3670300"/>
          <p14:tracePt t="16655" x="4508500" y="3663950"/>
          <p14:tracePt t="16669" x="4514850" y="3644900"/>
          <p14:tracePt t="16686" x="4533900" y="3619500"/>
          <p14:tracePt t="16703" x="4603750" y="3517900"/>
          <p14:tracePt t="16719" x="4679950" y="3448050"/>
          <p14:tracePt t="16736" x="4749800" y="3378200"/>
          <p14:tracePt t="16753" x="4851400" y="3295650"/>
          <p14:tracePt t="16770" x="4927600" y="3251200"/>
          <p14:tracePt t="16786" x="5048250" y="3213100"/>
          <p14:tracePt t="16803" x="5168900" y="3200400"/>
          <p14:tracePt t="16820" x="5289550" y="3175000"/>
          <p14:tracePt t="16836" x="5397500" y="3155950"/>
          <p14:tracePt t="16853" x="5435600" y="3149600"/>
          <p14:tracePt t="16869" x="5511800" y="3117850"/>
          <p14:tracePt t="16886" x="5613400" y="3079750"/>
          <p14:tracePt t="16903" x="5746750" y="3035300"/>
          <p14:tracePt t="16919" x="5969000" y="2978150"/>
          <p14:tracePt t="16936" x="6108700" y="2946400"/>
          <p14:tracePt t="16953" x="6299200" y="2921000"/>
          <p14:tracePt t="16969" x="6407150" y="2914650"/>
          <p14:tracePt t="16986" x="6496050" y="2914650"/>
          <p14:tracePt t="17003" x="6597650" y="2927350"/>
          <p14:tracePt t="17019" x="6648450" y="2940050"/>
          <p14:tracePt t="17036" x="6705600" y="2940050"/>
          <p14:tracePt t="17053" x="6743700" y="2940050"/>
          <p14:tracePt t="17069" x="6775450" y="2940050"/>
          <p14:tracePt t="17086" x="6800850" y="2940050"/>
          <p14:tracePt t="17103" x="6813550" y="2946400"/>
          <p14:tracePt t="17119" x="6819900" y="2946400"/>
          <p14:tracePt t="17136" x="6826250" y="2946400"/>
          <p14:tracePt t="17183" x="6826250" y="2952750"/>
          <p14:tracePt t="17398" x="6743700" y="2965450"/>
          <p14:tracePt t="17407" x="6623050" y="2965450"/>
          <p14:tracePt t="17419" x="6299200" y="2997200"/>
          <p14:tracePt t="17436" x="5861050" y="3009900"/>
          <p14:tracePt t="17453" x="5321300" y="3009900"/>
          <p14:tracePt t="17470" x="4673600" y="3009900"/>
          <p14:tracePt t="17486" x="4191000" y="3022600"/>
          <p14:tracePt t="17536" x="3168650" y="3041650"/>
          <p14:tracePt t="17586" x="2717800" y="3054350"/>
          <p14:tracePt t="17636" x="2590800" y="3086100"/>
          <p14:tracePt t="17653" x="2571750" y="3092450"/>
          <p14:tracePt t="17669" x="2571750" y="3098800"/>
          <p14:tracePt t="17686" x="2571750" y="3105150"/>
          <p14:tracePt t="17703" x="2565400" y="3130550"/>
          <p14:tracePt t="17720" x="2540000" y="3219450"/>
          <p14:tracePt t="17736" x="2527300" y="3295650"/>
          <p14:tracePt t="17753" x="2520950" y="3365500"/>
          <p14:tracePt t="17770" x="2514600" y="3448050"/>
          <p14:tracePt t="17786" x="2514600" y="3492500"/>
          <p14:tracePt t="17803" x="2508250" y="3543300"/>
          <p14:tracePt t="17820" x="2501900" y="3562350"/>
          <p14:tracePt t="17836" x="2495550" y="3581400"/>
          <p14:tracePt t="17853" x="2495550" y="3587750"/>
          <p14:tracePt t="17873" x="2489200" y="3587750"/>
          <p14:tracePt t="17962" x="2495550" y="3581400"/>
          <p14:tracePt t="17976" x="2508250" y="3575050"/>
          <p14:tracePt t="17983" x="2520950" y="3568700"/>
          <p14:tracePt t="17991" x="2527300" y="3562350"/>
          <p14:tracePt t="18003" x="2552700" y="3556000"/>
          <p14:tracePt t="18019" x="2667000" y="3530600"/>
          <p14:tracePt t="18036" x="2768600" y="3524250"/>
          <p14:tracePt t="18053" x="2940050" y="3524250"/>
          <p14:tracePt t="18069" x="3054350" y="3524250"/>
          <p14:tracePt t="18086" x="3187700" y="3530600"/>
          <p14:tracePt t="18103" x="3378200" y="3575050"/>
          <p14:tracePt t="18120" x="3498850" y="3600450"/>
          <p14:tracePt t="18136" x="3606800" y="3619500"/>
          <p14:tracePt t="18153" x="3651250" y="3625850"/>
          <p14:tracePt t="18170" x="3689350" y="3632200"/>
          <p14:tracePt t="18173" x="3702050" y="3632200"/>
          <p14:tracePt t="18186" x="3733800" y="3632200"/>
          <p14:tracePt t="18203" x="3784600" y="3625850"/>
          <p14:tracePt t="18220" x="3822700" y="3625850"/>
          <p14:tracePt t="18236" x="3879850" y="3619500"/>
          <p14:tracePt t="18253" x="3924300" y="3606800"/>
          <p14:tracePt t="18270" x="3975100" y="3594100"/>
          <p14:tracePt t="18286" x="4006850" y="3575050"/>
          <p14:tracePt t="18303" x="4044950" y="3562350"/>
          <p14:tracePt t="18320" x="4095750" y="3549650"/>
          <p14:tracePt t="18336" x="4146550" y="3530600"/>
          <p14:tracePt t="18353" x="4241800" y="3511550"/>
          <p14:tracePt t="18370" x="4298950" y="3505200"/>
          <p14:tracePt t="18387" x="4337050" y="3498850"/>
          <p14:tracePt t="18403" x="4400550" y="3479800"/>
          <p14:tracePt t="18420" x="4445000" y="3473450"/>
          <p14:tracePt t="18436" x="4533900" y="3454400"/>
          <p14:tracePt t="18453" x="4603750" y="3441700"/>
          <p14:tracePt t="18470" x="4692650" y="3429000"/>
          <p14:tracePt t="18486" x="4800600" y="3429000"/>
          <p14:tracePt t="18503" x="4883150" y="3416300"/>
          <p14:tracePt t="18520" x="4978400" y="3416300"/>
          <p14:tracePt t="18536" x="5041900" y="3416300"/>
          <p14:tracePt t="18553" x="5124450" y="3409950"/>
          <p14:tracePt t="18570" x="5232400" y="3403600"/>
          <p14:tracePt t="18586" x="5289550" y="3397250"/>
          <p14:tracePt t="18603" x="5359400" y="3397250"/>
          <p14:tracePt t="18620" x="5410200" y="3403600"/>
          <p14:tracePt t="18636" x="5441950" y="3409950"/>
          <p14:tracePt t="18653" x="5480050" y="3416300"/>
          <p14:tracePt t="18670" x="5505450" y="3416300"/>
          <p14:tracePt t="18686" x="5518150" y="3422650"/>
          <p14:tracePt t="18728" x="5524500" y="3422650"/>
          <p14:tracePt t="19034" x="5530850" y="3429000"/>
          <p14:tracePt t="19042" x="5549900" y="3435350"/>
          <p14:tracePt t="19053" x="5575300" y="3441700"/>
          <p14:tracePt t="19071" x="5607050" y="3448050"/>
          <p14:tracePt t="19087" x="5683250" y="3467100"/>
          <p14:tracePt t="19104" x="5727700" y="3473450"/>
          <p14:tracePt t="19121" x="5810250" y="3479800"/>
          <p14:tracePt t="19169" x="5905500" y="3498850"/>
          <p14:tracePt t="19219" x="5937250" y="3505200"/>
          <p14:tracePt t="19270" x="5956300" y="3505200"/>
          <p14:tracePt t="19341" x="5956300" y="3498850"/>
          <p14:tracePt t="19362" x="5949950" y="3498850"/>
          <p14:tracePt t="19369" x="5943600" y="3498850"/>
          <p14:tracePt t="19376" x="5937250" y="3498850"/>
          <p14:tracePt t="19386" x="5911850" y="3498850"/>
          <p14:tracePt t="19403" x="5848350" y="3492500"/>
          <p14:tracePt t="19420" x="5657850" y="3492500"/>
          <p14:tracePt t="19436" x="5448300" y="3486150"/>
          <p14:tracePt t="19453" x="5073650" y="3479800"/>
          <p14:tracePt t="19470" x="4737100" y="3467100"/>
          <p14:tracePt t="19487" x="4413250" y="3467100"/>
          <p14:tracePt t="19503" x="3879850" y="3479800"/>
          <p14:tracePt t="19520" x="3441700" y="3505200"/>
          <p14:tracePt t="19536" x="2940050" y="3562350"/>
          <p14:tracePt t="19553" x="2698750" y="3587750"/>
          <p14:tracePt t="19570" x="2438400" y="3619500"/>
          <p14:tracePt t="19586" x="2159000" y="3663950"/>
          <p14:tracePt t="19603" x="2025650" y="3702050"/>
          <p14:tracePt t="19620" x="1879600" y="3752850"/>
          <p14:tracePt t="19636" x="1816100" y="3778250"/>
          <p14:tracePt t="19653" x="1778000" y="3803650"/>
          <p14:tracePt t="19670" x="1727200" y="3829050"/>
          <p14:tracePt t="19687" x="1708150" y="3848100"/>
          <p14:tracePt t="19703" x="1695450" y="3860800"/>
          <p14:tracePt t="19736" x="1695450" y="3867150"/>
          <p14:tracePt t="19753" x="1689100" y="3886200"/>
          <p14:tracePt t="19770" x="1682750" y="3917950"/>
          <p14:tracePt t="19786" x="1682750" y="3975100"/>
          <p14:tracePt t="19803" x="1682750" y="4013200"/>
          <p14:tracePt t="19819" x="1682750" y="4038600"/>
          <p14:tracePt t="19836" x="1682750" y="4064000"/>
          <p14:tracePt t="19853" x="1689100" y="4076700"/>
          <p14:tracePt t="19869" x="1689100" y="4083050"/>
          <p14:tracePt t="20148" x="1695450" y="4076700"/>
          <p14:tracePt t="20165" x="1708150" y="4076700"/>
          <p14:tracePt t="20171" x="1720850" y="4076700"/>
          <p14:tracePt t="20186" x="1758950" y="4070350"/>
          <p14:tracePt t="20205" x="1816100" y="4064000"/>
          <p14:tracePt t="20222" x="1936750" y="4051300"/>
          <p14:tracePt t="20270" x="2444750" y="4070350"/>
          <p14:tracePt t="20320" x="2876550" y="4133850"/>
          <p14:tracePt t="20370" x="3060700" y="4133850"/>
          <p14:tracePt t="20386" x="3098800" y="4121150"/>
          <p14:tracePt t="20403" x="3111500" y="4121150"/>
          <p14:tracePt t="20420" x="3130550" y="4114800"/>
          <p14:tracePt t="20462" x="3130550" y="4108450"/>
          <p14:tracePt t="21171" x="3168650" y="4108450"/>
          <p14:tracePt t="21178" x="3213100" y="4108450"/>
          <p14:tracePt t="21186" x="3270250" y="4121150"/>
          <p14:tracePt t="21204" x="3378200" y="4133850"/>
          <p14:tracePt t="21223" x="3473450" y="4146550"/>
          <p14:tracePt t="21238" x="3657600" y="4171950"/>
          <p14:tracePt t="21255" x="3797300" y="4191000"/>
          <p14:tracePt t="21303" x="4222750" y="4222750"/>
          <p14:tracePt t="21353" x="4679950" y="4229100"/>
          <p14:tracePt t="21403" x="4972050" y="4222750"/>
          <p14:tracePt t="21420" x="5029200" y="4216400"/>
          <p14:tracePt t="21436" x="5099050" y="4203700"/>
          <p14:tracePt t="21453" x="5143500" y="4197350"/>
          <p14:tracePt t="21470" x="5200650" y="4197350"/>
          <p14:tracePt t="21486" x="5251450" y="4197350"/>
          <p14:tracePt t="21503" x="5289550" y="4197350"/>
          <p14:tracePt t="21520" x="5346700" y="4191000"/>
          <p14:tracePt t="21536" x="5378450" y="4184650"/>
          <p14:tracePt t="21553" x="5403850" y="4178300"/>
          <p14:tracePt t="21570" x="5441950" y="4171950"/>
          <p14:tracePt t="21586" x="5461000" y="4159250"/>
          <p14:tracePt t="21603" x="5511800" y="4140200"/>
          <p14:tracePt t="21620" x="5543550" y="4133850"/>
          <p14:tracePt t="21637" x="5607050" y="4127500"/>
          <p14:tracePt t="21653" x="5715000" y="4102100"/>
          <p14:tracePt t="21670" x="5772150" y="4095750"/>
          <p14:tracePt t="21674" x="5803900" y="4095750"/>
          <p14:tracePt t="21686" x="5861050" y="4089400"/>
          <p14:tracePt t="21703" x="5918200" y="4083050"/>
          <p14:tracePt t="21720" x="5969000" y="4076700"/>
          <p14:tracePt t="21736" x="6019800" y="4076700"/>
          <p14:tracePt t="21753" x="6032500" y="4076700"/>
          <p14:tracePt t="21770" x="6038850" y="4070350"/>
          <p14:tracePt t="23412" x="6032500" y="4070350"/>
          <p14:tracePt t="23419" x="6026150" y="4070350"/>
          <p14:tracePt t="23431" x="6019800" y="4070350"/>
          <p14:tracePt t="23441" x="5988050" y="4076700"/>
          <p14:tracePt t="23458" x="5969000" y="4083050"/>
          <p14:tracePt t="23470" x="5899150" y="4089400"/>
          <p14:tracePt t="23490" x="5848350" y="4095750"/>
          <p14:tracePt t="23537" x="5676900" y="4095750"/>
          <p14:tracePt t="23586" x="5530850" y="4076700"/>
          <p14:tracePt t="23636" x="5435600" y="4038600"/>
          <p14:tracePt t="23653" x="5410200" y="4025900"/>
          <p14:tracePt t="23670" x="5384800" y="4013200"/>
          <p14:tracePt t="23687" x="5372100" y="4000500"/>
          <p14:tracePt t="23703" x="5359400" y="3994150"/>
          <p14:tracePt t="23720" x="5346700" y="3987800"/>
          <p14:tracePt t="23736" x="5340350" y="3981450"/>
          <p14:tracePt t="23753" x="5334000" y="3981450"/>
          <p14:tracePt t="23770" x="5327650" y="3981450"/>
          <p14:tracePt t="24533" x="5327650" y="3975100"/>
          <p14:tracePt t="24542" x="5314950" y="3975100"/>
          <p14:tracePt t="24555" x="5295900" y="3949700"/>
          <p14:tracePt t="24570" x="5270500" y="3930650"/>
          <p14:tracePt t="24588" x="5245100" y="3905250"/>
          <p14:tracePt t="24604" x="5226050" y="3886200"/>
          <p14:tracePt t="24653" x="5137150" y="3816350"/>
          <p14:tracePt t="24703" x="5092700" y="3752850"/>
          <p14:tracePt t="80727" x="5092700" y="3746500"/>
          <p14:tracePt t="80733" x="5092700" y="3733800"/>
          <p14:tracePt t="80740" x="5092700" y="3714750"/>
          <p14:tracePt t="80756" x="5099050" y="3676650"/>
          <p14:tracePt t="80806" x="5264150" y="3536950"/>
          <p14:tracePt t="80856" x="5600700" y="3651250"/>
          <p14:tracePt t="80906" x="6026150" y="4254500"/>
          <p14:tracePt t="80923" x="6121400" y="4432300"/>
          <p14:tracePt t="80940" x="6172200" y="4552950"/>
          <p14:tracePt t="80956" x="6203950" y="4686300"/>
          <p14:tracePt t="80973" x="6197600" y="4787900"/>
          <p14:tracePt t="80990" x="6172200" y="4927600"/>
          <p14:tracePt t="81006" x="6121400" y="5022850"/>
          <p14:tracePt t="81023" x="6070600" y="5099050"/>
          <p14:tracePt t="81040" x="5969000" y="5181600"/>
          <p14:tracePt t="81056" x="5867400" y="5207000"/>
          <p14:tracePt t="81073" x="5778500" y="5219700"/>
          <p14:tracePt t="81090" x="5645150" y="5219700"/>
          <p14:tracePt t="81106" x="5530850" y="5219700"/>
          <p14:tracePt t="81123" x="5378450" y="5200650"/>
          <p14:tracePt t="81140" x="5289550" y="5181600"/>
          <p14:tracePt t="81157" x="5194300" y="5130800"/>
          <p14:tracePt t="81173" x="5111750" y="5067300"/>
          <p14:tracePt t="81190" x="5041900" y="5010150"/>
          <p14:tracePt t="81206" x="4978400" y="4921250"/>
          <p14:tracePt t="81223" x="4946650" y="4876800"/>
          <p14:tracePt t="81240" x="4933950" y="4832350"/>
          <p14:tracePt t="81256" x="4921250" y="4800600"/>
          <p14:tracePt t="81273" x="4921250" y="4794250"/>
          <p14:tracePt t="81306" x="4933950" y="4787900"/>
          <p14:tracePt t="81323" x="4965700" y="4787900"/>
          <p14:tracePt t="81340" x="5035550" y="4819650"/>
          <p14:tracePt t="81356" x="5099050" y="4864100"/>
          <p14:tracePt t="81373" x="5200650" y="4965700"/>
          <p14:tracePt t="81390" x="5251450" y="5010150"/>
          <p14:tracePt t="81406" x="5302250" y="5054600"/>
          <p14:tracePt t="81423" x="5346700" y="5105400"/>
          <p14:tracePt t="81440" x="5365750" y="5118100"/>
          <p14:tracePt t="81456" x="5378450" y="5130800"/>
          <p14:tracePt t="81473" x="5378450" y="5143500"/>
          <p14:tracePt t="81490" x="5378450" y="5149850"/>
          <p14:tracePt t="81506" x="5372100" y="5168900"/>
          <p14:tracePt t="81523" x="5353050" y="5168900"/>
          <p14:tracePt t="81540" x="5295900" y="5181600"/>
          <p14:tracePt t="81556" x="5245100" y="5181600"/>
          <p14:tracePt t="81573" x="5187950" y="5181600"/>
          <p14:tracePt t="81590" x="5105400" y="5187950"/>
          <p14:tracePt t="81606" x="5060950" y="5181600"/>
          <p14:tracePt t="81623" x="5003800" y="5175250"/>
          <p14:tracePt t="81640" x="4959350" y="5156200"/>
          <p14:tracePt t="81656" x="4946650" y="5149850"/>
          <p14:tracePt t="81673" x="4940300" y="5149850"/>
          <p14:tracePt t="81690" x="4933950" y="5149850"/>
          <p14:tracePt t="81735" x="4946650" y="5149850"/>
          <p14:tracePt t="82556" x="4933950" y="5149850"/>
          <p14:tracePt t="82563" x="4914900" y="5149850"/>
          <p14:tracePt t="82573" x="4889500" y="5149850"/>
          <p14:tracePt t="82590" x="4851400" y="5143500"/>
          <p14:tracePt t="82608" x="4794250" y="5124450"/>
          <p14:tracePt t="82626" x="4762500" y="5111750"/>
          <p14:tracePt t="82641" x="4737100" y="5092700"/>
          <p14:tracePt t="82690" x="4711700" y="4991100"/>
          <p14:tracePt t="82740" x="4819650" y="4826000"/>
          <p14:tracePt t="82790" x="5187950" y="4781550"/>
          <p14:tracePt t="82806" x="5384800" y="4838700"/>
          <p14:tracePt t="82823" x="5505450" y="4902200"/>
          <p14:tracePt t="82840" x="5600700" y="4953000"/>
          <p14:tracePt t="82856" x="5676900" y="4997450"/>
          <p14:tracePt t="82873" x="5689600" y="5010150"/>
          <p14:tracePt t="82890" x="5695950" y="5016500"/>
          <p14:tracePt t="82923" x="5702300" y="5022850"/>
          <p14:tracePt t="82981" x="5702300" y="5029200"/>
          <p14:tracePt t="83001" x="5695950" y="5029200"/>
          <p14:tracePt t="83010" x="5695950" y="5035550"/>
          <p14:tracePt t="83015" x="5689600" y="5035550"/>
          <p14:tracePt t="83023" x="5683250" y="5041900"/>
          <p14:tracePt t="83040" x="5676900" y="5048250"/>
          <p14:tracePt t="83056" x="5670550" y="5048250"/>
          <p14:tracePt t="83073" x="5657850" y="5048250"/>
          <p14:tracePt t="83113" x="5657850" y="5054600"/>
          <p14:tracePt t="83141" x="5651500" y="5054600"/>
          <p14:tracePt t="83154" x="5645150" y="5054600"/>
          <p14:tracePt t="83162" x="5632450" y="5054600"/>
          <p14:tracePt t="83177" x="5619750" y="5054600"/>
          <p14:tracePt t="83190" x="5588000" y="5060950"/>
          <p14:tracePt t="83206" x="5543550" y="5060950"/>
          <p14:tracePt t="83223" x="5505450" y="5067300"/>
          <p14:tracePt t="83240" x="5441950" y="5067300"/>
          <p14:tracePt t="83256" x="5391150" y="5067300"/>
          <p14:tracePt t="83274" x="5302250" y="5067300"/>
          <p14:tracePt t="83290" x="5200650" y="5067300"/>
          <p14:tracePt t="83307" x="5080000" y="5067300"/>
          <p14:tracePt t="83323" x="4876800" y="5067300"/>
          <p14:tracePt t="83340" x="4762500" y="5067300"/>
          <p14:tracePt t="83356" x="4565650" y="5060950"/>
          <p14:tracePt t="83373" x="4457700" y="5041900"/>
          <p14:tracePt t="83390" x="4362450" y="5035550"/>
          <p14:tracePt t="83406" x="4273550" y="5035550"/>
          <p14:tracePt t="83423" x="4229100" y="5035550"/>
          <p14:tracePt t="83440" x="4203700" y="5029200"/>
          <p14:tracePt t="83456" x="4191000" y="5022850"/>
          <p14:tracePt t="83490" x="4184650" y="5022850"/>
          <p14:tracePt t="83915" x="4152900" y="5016500"/>
          <p14:tracePt t="83922" x="4095750" y="5003800"/>
          <p14:tracePt t="83933" x="4044950" y="4997450"/>
          <p14:tracePt t="83942" x="3987800" y="4991100"/>
          <p14:tracePt t="83959" x="3848100" y="4984750"/>
          <p14:tracePt t="83975" x="3638550" y="4984750"/>
          <p14:tracePt t="83993" x="3505200" y="5003800"/>
          <p14:tracePt t="84040" x="3213100" y="5048250"/>
          <p14:tracePt t="84090" x="3175000" y="5086350"/>
          <p14:tracePt t="84140" x="3225800" y="5264150"/>
          <p14:tracePt t="84157" x="3257550" y="5334000"/>
          <p14:tracePt t="84173" x="3314700" y="5435600"/>
          <p14:tracePt t="84190" x="3333750" y="5467350"/>
          <p14:tracePt t="84207" x="3346450" y="5480050"/>
          <p14:tracePt t="84223" x="3352800" y="5486400"/>
          <p14:tracePt t="84240" x="3352800" y="5492750"/>
          <p14:tracePt t="84256" x="3359150" y="5492750"/>
          <p14:tracePt t="84305" x="3359150" y="5480050"/>
          <p14:tracePt t="84312" x="3365500" y="5480050"/>
          <p14:tracePt t="84323" x="3365500" y="5467350"/>
          <p14:tracePt t="84340" x="3384550" y="5422900"/>
          <p14:tracePt t="84357" x="3403600" y="5372100"/>
          <p14:tracePt t="84374" x="3460750" y="5264150"/>
          <p14:tracePt t="84390" x="3511550" y="5194300"/>
          <p14:tracePt t="84407" x="3581400" y="5156200"/>
          <p14:tracePt t="84423" x="3733800" y="5111750"/>
          <p14:tracePt t="84440" x="3841750" y="5099050"/>
          <p14:tracePt t="84457" x="3956050" y="5086350"/>
          <p14:tracePt t="84473" x="4165600" y="5105400"/>
          <p14:tracePt t="84490" x="4305300" y="5124450"/>
          <p14:tracePt t="84506" x="4464050" y="5149850"/>
          <p14:tracePt t="84523" x="4552950" y="5162550"/>
          <p14:tracePt t="84540" x="4622800" y="5168900"/>
          <p14:tracePt t="84557" x="4718050" y="5187950"/>
          <p14:tracePt t="84573" x="4762500" y="5194300"/>
          <p14:tracePt t="84590" x="4794250" y="5200650"/>
          <p14:tracePt t="84606" x="4806950" y="5200650"/>
          <p14:tracePt t="84623" x="4813300" y="5207000"/>
          <p14:tracePt t="85140" x="4806950" y="5213350"/>
          <p14:tracePt t="85147" x="4800600" y="5213350"/>
          <p14:tracePt t="85157" x="4794250" y="5219700"/>
          <p14:tracePt t="85174" x="4768850" y="5226050"/>
          <p14:tracePt t="85191" x="4699000" y="5238750"/>
          <p14:tracePt t="85208" x="4654550" y="5251450"/>
          <p14:tracePt t="85226" x="4591050" y="5257800"/>
          <p14:tracePt t="85273" x="4197350" y="5257800"/>
          <p14:tracePt t="85323" x="3733800" y="5251450"/>
          <p14:tracePt t="85373" x="3251200" y="5346700"/>
          <p14:tracePt t="85390" x="3111500" y="5403850"/>
          <p14:tracePt t="85407" x="2940050" y="5461000"/>
          <p14:tracePt t="85423" x="2851150" y="5492750"/>
          <p14:tracePt t="85440" x="2743200" y="5518150"/>
          <p14:tracePt t="85457" x="2679700" y="5524500"/>
          <p14:tracePt t="85473" x="2609850" y="5543550"/>
          <p14:tracePt t="85490" x="2527300" y="5549900"/>
          <p14:tracePt t="85507" x="2482850" y="5549900"/>
          <p14:tracePt t="85523" x="2413000" y="5549900"/>
          <p14:tracePt t="85540" x="2368550" y="5549900"/>
          <p14:tracePt t="85557" x="2305050" y="5543550"/>
          <p14:tracePt t="85573" x="2178050" y="5524500"/>
          <p14:tracePt t="85590" x="2101850" y="5518150"/>
          <p14:tracePt t="85607" x="2025650" y="5505450"/>
          <p14:tracePt t="85623" x="1974850" y="5505450"/>
          <p14:tracePt t="85640" x="1905000" y="5499100"/>
          <p14:tracePt t="85657" x="1835150" y="5499100"/>
          <p14:tracePt t="85673" x="1784350" y="5492750"/>
          <p14:tracePt t="85690" x="1733550" y="5492750"/>
          <p14:tracePt t="85707" x="1708150" y="5492750"/>
          <p14:tracePt t="85723" x="1695450" y="5492750"/>
          <p14:tracePt t="85740" x="1689100" y="5492750"/>
          <p14:tracePt t="85780" x="1682750" y="5486400"/>
          <p14:tracePt t="85801" x="1676400" y="5486400"/>
          <p14:tracePt t="85810" x="1663700" y="5492750"/>
          <p14:tracePt t="85823" x="1651000" y="5499100"/>
          <p14:tracePt t="85840" x="1638300" y="5499100"/>
          <p14:tracePt t="85857" x="1625600" y="5499100"/>
          <p14:tracePt t="85873" x="1619250" y="5499100"/>
          <p14:tracePt t="85947" x="1619250" y="5492750"/>
          <p14:tracePt t="86061" x="1619250" y="5486400"/>
          <p14:tracePt t="86066" x="1619250" y="5480050"/>
          <p14:tracePt t="86080" x="1625600" y="5473700"/>
          <p14:tracePt t="86090" x="1631950" y="5467350"/>
          <p14:tracePt t="86107" x="1638300" y="5454650"/>
          <p14:tracePt t="86123" x="1651000" y="5435600"/>
          <p14:tracePt t="86140" x="1657350" y="5429250"/>
          <p14:tracePt t="86157" x="1657350" y="5422900"/>
          <p14:tracePt t="86173" x="1663700" y="5416550"/>
          <p14:tracePt t="86190" x="1676400" y="5403850"/>
          <p14:tracePt t="86207" x="1701800" y="5384800"/>
          <p14:tracePt t="86223" x="1727200" y="5365750"/>
          <p14:tracePt t="86240" x="1758950" y="5353050"/>
          <p14:tracePt t="86257" x="1778000" y="5340350"/>
          <p14:tracePt t="86273" x="1797050" y="5340350"/>
          <p14:tracePt t="86290" x="1822450" y="5340350"/>
          <p14:tracePt t="86307" x="1854200" y="5334000"/>
          <p14:tracePt t="86323" x="1898650" y="5327650"/>
          <p14:tracePt t="86340" x="1930400" y="5314950"/>
          <p14:tracePt t="86357" x="1981200" y="5302250"/>
          <p14:tracePt t="86373" x="2057400" y="5295900"/>
          <p14:tracePt t="86390" x="2114550" y="5295900"/>
          <p14:tracePt t="86407" x="2216150" y="5295900"/>
          <p14:tracePt t="86423" x="2260600" y="5295900"/>
          <p14:tracePt t="86440" x="2311400" y="5295900"/>
          <p14:tracePt t="86457" x="2381250" y="5295900"/>
          <p14:tracePt t="86473" x="2419350" y="5295900"/>
          <p14:tracePt t="86490" x="2482850" y="5302250"/>
          <p14:tracePt t="86507" x="2520950" y="5308600"/>
          <p14:tracePt t="86523" x="2571750" y="5308600"/>
          <p14:tracePt t="86540" x="2628900" y="5302250"/>
          <p14:tracePt t="86557" x="2673350" y="5295900"/>
          <p14:tracePt t="86574" x="2711450" y="5283200"/>
          <p14:tracePt t="86590" x="2749550" y="5276850"/>
          <p14:tracePt t="86607" x="2768600" y="5276850"/>
          <p14:tracePt t="86623" x="2787650" y="5276850"/>
          <p14:tracePt t="86640" x="2794000" y="5276850"/>
          <p14:tracePt t="86692" x="2781300" y="5276850"/>
          <p14:tracePt t="86700" x="2768600" y="5276850"/>
          <p14:tracePt t="86707" x="2755900" y="5276850"/>
          <p14:tracePt t="86723" x="2692400" y="5264150"/>
          <p14:tracePt t="86740" x="2565400" y="5251450"/>
          <p14:tracePt t="86757" x="2393950" y="5226050"/>
          <p14:tracePt t="86773" x="2292350" y="5200650"/>
          <p14:tracePt t="86790" x="2114550" y="5181600"/>
          <p14:tracePt t="86807" x="2000250" y="5162550"/>
          <p14:tracePt t="86824" x="1917700" y="5149850"/>
          <p14:tracePt t="86840" x="1841500" y="5137150"/>
          <p14:tracePt t="86857" x="1816100" y="5130800"/>
          <p14:tracePt t="86873" x="1790700" y="5124450"/>
          <p14:tracePt t="86890" x="1778000" y="5124450"/>
          <p14:tracePt t="87012" x="1778000" y="5118100"/>
          <p14:tracePt t="87047" x="1790700" y="5118100"/>
          <p14:tracePt t="87062" x="1809750" y="5118100"/>
          <p14:tracePt t="87068" x="1816100" y="5118100"/>
          <p14:tracePt t="87077" x="1835150" y="5118100"/>
          <p14:tracePt t="87090" x="1885950" y="5118100"/>
          <p14:tracePt t="87107" x="1936750" y="5118100"/>
          <p14:tracePt t="87123" x="2032000" y="5130800"/>
          <p14:tracePt t="87140" x="2063750" y="5130800"/>
          <p14:tracePt t="87157" x="2089150" y="5137150"/>
          <p14:tracePt t="87173" x="2108200" y="5143500"/>
          <p14:tracePt t="87190" x="2114550" y="5156200"/>
          <p14:tracePt t="87207" x="2120900" y="5156200"/>
          <p14:tracePt t="87223" x="2127250" y="5175250"/>
          <p14:tracePt t="87240" x="2133600" y="5194300"/>
          <p14:tracePt t="87257" x="2133600" y="5213350"/>
          <p14:tracePt t="87273" x="2133600" y="5219700"/>
          <p14:tracePt t="87290" x="2133600" y="5226050"/>
          <p14:tracePt t="87307" x="2133600" y="5232400"/>
          <p14:tracePt t="87323" x="2120900" y="5238750"/>
          <p14:tracePt t="87340" x="2076450" y="5251450"/>
          <p14:tracePt t="87357" x="2025650" y="5257800"/>
          <p14:tracePt t="87374" x="1962150" y="5264150"/>
          <p14:tracePt t="87390" x="1866900" y="5257800"/>
          <p14:tracePt t="87407" x="1822450" y="5251450"/>
          <p14:tracePt t="87423" x="1778000" y="5245100"/>
          <p14:tracePt t="87440" x="1752600" y="5232400"/>
          <p14:tracePt t="87457" x="1739900" y="5232400"/>
          <p14:tracePt t="87473" x="1733550" y="5226050"/>
          <p14:tracePt t="87543" x="1733550" y="5219700"/>
          <p14:tracePt t="87562" x="1739900" y="5219700"/>
          <p14:tracePt t="87569" x="1752600" y="5219700"/>
          <p14:tracePt t="87578" x="1765300" y="5213350"/>
          <p14:tracePt t="87590" x="1809750" y="5213350"/>
          <p14:tracePt t="87607" x="1879600" y="5213350"/>
          <p14:tracePt t="87623" x="1987550" y="5219700"/>
          <p14:tracePt t="87640" x="2108200" y="5219700"/>
          <p14:tracePt t="87657" x="2171700" y="5219700"/>
          <p14:tracePt t="87673" x="2254250" y="5219700"/>
          <p14:tracePt t="87690" x="2292350" y="5219700"/>
          <p14:tracePt t="87707" x="2349500" y="5219700"/>
          <p14:tracePt t="87723" x="2444750" y="5207000"/>
          <p14:tracePt t="87740" x="2520950" y="5187950"/>
          <p14:tracePt t="87757" x="2616200" y="5162550"/>
          <p14:tracePt t="87773" x="2711450" y="5137150"/>
          <p14:tracePt t="87790" x="2768600" y="5118100"/>
          <p14:tracePt t="87807" x="2863850" y="5092700"/>
          <p14:tracePt t="87823" x="2933700" y="5073650"/>
          <p14:tracePt t="87840" x="2990850" y="5067300"/>
          <p14:tracePt t="87857" x="3067050" y="5048250"/>
          <p14:tracePt t="87873" x="3111500" y="5035550"/>
          <p14:tracePt t="87890" x="3187700" y="5003800"/>
          <p14:tracePt t="87907" x="3251200" y="4984750"/>
          <p14:tracePt t="87924" x="3314700" y="4959350"/>
          <p14:tracePt t="87940" x="3403600" y="4933950"/>
          <p14:tracePt t="87957" x="3454400" y="4921250"/>
          <p14:tracePt t="87973" x="3530600" y="4902200"/>
          <p14:tracePt t="87990" x="3568700" y="4889500"/>
          <p14:tracePt t="88007" x="3632200" y="4864100"/>
          <p14:tracePt t="88023" x="3702050" y="4832350"/>
          <p14:tracePt t="88040" x="3759200" y="4819650"/>
          <p14:tracePt t="88057" x="3854450" y="4794250"/>
          <p14:tracePt t="88073" x="3911600" y="4781550"/>
          <p14:tracePt t="88090" x="3962400" y="4781550"/>
          <p14:tracePt t="88107" x="4038600" y="4775200"/>
          <p14:tracePt t="88123" x="4083050" y="4775200"/>
          <p14:tracePt t="88140" x="4140200" y="4781550"/>
          <p14:tracePt t="88157" x="4191000" y="4787900"/>
          <p14:tracePt t="88173" x="4229100" y="4787900"/>
          <p14:tracePt t="88177" x="4248150" y="4787900"/>
          <p14:tracePt t="88190" x="4279900" y="4787900"/>
          <p14:tracePt t="88207" x="4286250" y="4787900"/>
          <p14:tracePt t="88224" x="4292600" y="4787900"/>
          <p14:tracePt t="88272" x="4273550" y="4787900"/>
          <p14:tracePt t="88279" x="4260850" y="4787900"/>
          <p14:tracePt t="88290" x="4229100" y="4781550"/>
          <p14:tracePt t="88307" x="4127500" y="4749800"/>
          <p14:tracePt t="88324" x="3860800" y="4711700"/>
          <p14:tracePt t="88340" x="3644900" y="4692650"/>
          <p14:tracePt t="88357" x="3302000" y="4679950"/>
          <p14:tracePt t="88373" x="3092450" y="4679950"/>
          <p14:tracePt t="88390" x="2908300" y="4686300"/>
          <p14:tracePt t="88407" x="2692400" y="4730750"/>
          <p14:tracePt t="88423" x="2559050" y="4787900"/>
          <p14:tracePt t="88440" x="2425700" y="4864100"/>
          <p14:tracePt t="88457" x="2362200" y="4908550"/>
          <p14:tracePt t="88474" x="2317750" y="4953000"/>
          <p14:tracePt t="88490" x="2254250" y="5029200"/>
          <p14:tracePt t="88507" x="2228850" y="5067300"/>
          <p14:tracePt t="88523" x="2203450" y="5111750"/>
          <p14:tracePt t="88540" x="2190750" y="5143500"/>
          <p14:tracePt t="88557" x="2184400" y="5168900"/>
          <p14:tracePt t="88573" x="2171700" y="5207000"/>
          <p14:tracePt t="88590" x="2171700" y="5232400"/>
          <p14:tracePt t="88607" x="2165350" y="5270500"/>
          <p14:tracePt t="88623" x="2165350" y="5308600"/>
          <p14:tracePt t="88640" x="2165350" y="5334000"/>
          <p14:tracePt t="88657" x="2159000" y="5359400"/>
          <p14:tracePt t="88673" x="2146300" y="5372100"/>
          <p14:tracePt t="88677" x="2139950" y="5384800"/>
          <p14:tracePt t="88690" x="2114550" y="5397500"/>
          <p14:tracePt t="88707" x="2070100" y="5416550"/>
          <p14:tracePt t="88723" x="2012950" y="5429250"/>
          <p14:tracePt t="88740" x="1917700" y="5448300"/>
          <p14:tracePt t="88757" x="1860550" y="5461000"/>
          <p14:tracePt t="88773" x="1790700" y="5467350"/>
          <p14:tracePt t="88790" x="1752600" y="5473700"/>
          <p14:tracePt t="88807" x="1714500" y="5473700"/>
          <p14:tracePt t="88823" x="1670050" y="5480050"/>
          <p14:tracePt t="88840" x="1651000" y="5480050"/>
          <p14:tracePt t="88857" x="1638300" y="5480050"/>
          <p14:tracePt t="88873" x="1631950" y="5480050"/>
          <p14:tracePt t="89345" x="1631950" y="5486400"/>
          <p14:tracePt t="89368" x="1638300" y="5492750"/>
          <p14:tracePt t="89379" x="1644650" y="5492750"/>
          <p14:tracePt t="89408" x="1651000" y="5492750"/>
          <p14:tracePt t="89418" x="1651000" y="5499100"/>
          <p14:tracePt t="89440" x="1657350" y="5499100"/>
          <p14:tracePt t="89490" x="1689100" y="5499100"/>
          <p14:tracePt t="89540" x="1720850" y="5492750"/>
          <p14:tracePt t="89590" x="1765300" y="5486400"/>
          <p14:tracePt t="89607" x="1778000" y="5480050"/>
          <p14:tracePt t="89623" x="1803400" y="5473700"/>
          <p14:tracePt t="89640" x="1816100" y="5473700"/>
          <p14:tracePt t="89657" x="1828800" y="5467350"/>
          <p14:tracePt t="89673" x="1841500" y="5467350"/>
          <p14:tracePt t="89690" x="1847850" y="5467350"/>
          <p14:tracePt t="89707" x="1866900" y="5467350"/>
          <p14:tracePt t="89723" x="1892300" y="5454650"/>
          <p14:tracePt t="89740" x="1911350" y="5448300"/>
          <p14:tracePt t="89757" x="1943100" y="5441950"/>
          <p14:tracePt t="89773" x="1962150" y="5435600"/>
          <p14:tracePt t="89790" x="1987550" y="5422900"/>
          <p14:tracePt t="89807" x="2000250" y="5416550"/>
          <p14:tracePt t="89824" x="2012950" y="5416550"/>
          <p14:tracePt t="89840" x="2032000" y="5410200"/>
          <p14:tracePt t="89857" x="2044700" y="5410200"/>
          <p14:tracePt t="89874" x="2070100" y="5397500"/>
          <p14:tracePt t="89890" x="2095500" y="5384800"/>
          <p14:tracePt t="89907" x="2114550" y="5384800"/>
          <p14:tracePt t="89924" x="2146300" y="5372100"/>
          <p14:tracePt t="89940" x="2171700" y="5359400"/>
          <p14:tracePt t="89957" x="2203450" y="5346700"/>
          <p14:tracePt t="89973" x="2235200" y="5340350"/>
          <p14:tracePt t="89990" x="2254250" y="5340350"/>
          <p14:tracePt t="90007" x="2292350" y="5334000"/>
          <p14:tracePt t="90024" x="2311400" y="5327650"/>
          <p14:tracePt t="90040" x="2336800" y="5314950"/>
          <p14:tracePt t="90057" x="2349500" y="5314950"/>
          <p14:tracePt t="90074" x="2381250" y="5308600"/>
          <p14:tracePt t="90090" x="2413000" y="5295900"/>
          <p14:tracePt t="90107" x="2438400" y="5283200"/>
          <p14:tracePt t="90124" x="2470150" y="5276850"/>
          <p14:tracePt t="90140" x="2508250" y="5270500"/>
          <p14:tracePt t="90157" x="2520950" y="5270500"/>
          <p14:tracePt t="90174" x="2546350" y="5264150"/>
          <p14:tracePt t="90190" x="2565400" y="5257800"/>
          <p14:tracePt t="90207" x="2584450" y="5251450"/>
          <p14:tracePt t="90224" x="2616200" y="5238750"/>
          <p14:tracePt t="90240" x="2647950" y="5238750"/>
          <p14:tracePt t="90257" x="2679700" y="5232400"/>
          <p14:tracePt t="90274" x="2698750" y="5219700"/>
          <p14:tracePt t="90290" x="2717800" y="5213350"/>
          <p14:tracePt t="90307" x="2743200" y="5207000"/>
          <p14:tracePt t="90324" x="2755900" y="5207000"/>
          <p14:tracePt t="90340" x="2762250" y="5200650"/>
          <p14:tracePt t="90377" x="2768600" y="5200650"/>
          <p14:tracePt t="90424" x="2768600" y="5194300"/>
          <p14:tracePt t="90452" x="2774950" y="5187950"/>
          <p14:tracePt t="90473" x="2781300" y="5187950"/>
          <p14:tracePt t="90480" x="2794000" y="5181600"/>
          <p14:tracePt t="90495" x="2800350" y="5181600"/>
          <p14:tracePt t="90507" x="2806700" y="5175250"/>
          <p14:tracePt t="90524" x="2825750" y="5175250"/>
          <p14:tracePt t="90540" x="2832100" y="5168900"/>
          <p14:tracePt t="90557" x="2838450" y="5168900"/>
          <p14:tracePt t="90574" x="2844800" y="5168900"/>
          <p14:tracePt t="90607" x="2851150" y="5162550"/>
          <p14:tracePt t="90624" x="2863850" y="5149850"/>
          <p14:tracePt t="90626" x="2870200" y="5143500"/>
          <p14:tracePt t="90640" x="2882900" y="5130800"/>
          <p14:tracePt t="90657" x="2895600" y="5118100"/>
          <p14:tracePt t="90674" x="2895600" y="5111750"/>
          <p14:tracePt t="90677" x="2901950" y="5111750"/>
          <p14:tracePt t="90690" x="2908300" y="5111750"/>
          <p14:tracePt t="90709" x="2914650" y="5111750"/>
          <p14:tracePt t="90849" x="2914650" y="5105400"/>
          <p14:tracePt t="91315" x="2927350" y="5105400"/>
          <p14:tracePt t="91322" x="2952750" y="5099050"/>
          <p14:tracePt t="91332" x="2978150" y="5086350"/>
          <p14:tracePt t="91340" x="2997200" y="5080000"/>
          <p14:tracePt t="91358" x="3035300" y="5060950"/>
          <p14:tracePt t="91374" x="3060700" y="5041900"/>
          <p14:tracePt t="91393" x="3067050" y="5029200"/>
          <p14:tracePt t="91408" x="3073400" y="5022850"/>
          <p14:tracePt t="91457" x="3098800" y="4953000"/>
          <p14:tracePt t="91507" x="3194050" y="4826000"/>
          <p14:tracePt t="91557" x="3282950" y="4743450"/>
          <p14:tracePt t="91574" x="3327400" y="4692650"/>
          <p14:tracePt t="91591" x="3346450" y="4667250"/>
          <p14:tracePt t="91607" x="3390900" y="4603750"/>
          <p14:tracePt t="91624" x="3416300" y="4565650"/>
          <p14:tracePt t="91640" x="3441700" y="4533900"/>
          <p14:tracePt t="91657" x="3467100" y="4483100"/>
          <p14:tracePt t="91674" x="3492500" y="4457700"/>
          <p14:tracePt t="91679" x="3505200" y="4445000"/>
          <p14:tracePt t="91690" x="3517900" y="4432300"/>
          <p14:tracePt t="91707" x="3568700" y="4387850"/>
          <p14:tracePt t="91724" x="3587750" y="4368800"/>
          <p14:tracePt t="91740" x="3625850" y="4305300"/>
          <p14:tracePt t="91757" x="3644900" y="4254500"/>
          <p14:tracePt t="91774" x="3695700" y="4165600"/>
          <p14:tracePt t="91790" x="3727450" y="4102100"/>
          <p14:tracePt t="91807" x="3759200" y="4057650"/>
          <p14:tracePt t="91824" x="3803650" y="3987800"/>
          <p14:tracePt t="91841" x="3848100" y="3943350"/>
          <p14:tracePt t="91857" x="3873500" y="3905250"/>
          <p14:tracePt t="91874" x="3911600" y="3854450"/>
          <p14:tracePt t="91891" x="3943350" y="3810000"/>
          <p14:tracePt t="91907" x="3994150" y="3759200"/>
          <p14:tracePt t="91924" x="4019550" y="3727450"/>
          <p14:tracePt t="91941" x="4057650" y="3702050"/>
          <p14:tracePt t="91957" x="4127500" y="3657600"/>
          <p14:tracePt t="91974" x="4165600" y="3632200"/>
          <p14:tracePt t="91991" x="4235450" y="3600450"/>
          <p14:tracePt t="92007" x="4273550" y="3581400"/>
          <p14:tracePt t="92024" x="4324350" y="3562350"/>
          <p14:tracePt t="92040" x="4387850" y="3530600"/>
          <p14:tracePt t="92057" x="4425950" y="3511550"/>
          <p14:tracePt t="92074" x="4445000" y="3492500"/>
          <p14:tracePt t="98124" x="4495800" y="3556000"/>
          <p14:tracePt t="98132" x="4565650" y="3625850"/>
          <p14:tracePt t="98141" x="4667250" y="3721100"/>
          <p14:tracePt t="98158" x="4889500" y="3943350"/>
          <p14:tracePt t="98174" x="5416550" y="4400550"/>
          <p14:tracePt t="98193" x="5854700" y="4749800"/>
          <p14:tracePt t="98209" x="6280150" y="5086350"/>
          <p14:tracePt t="98225" x="6781800" y="5530850"/>
          <p14:tracePt t="98274" x="7181850" y="5918200"/>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Point source epidemic</a:t>
            </a:r>
            <a:endParaRPr lang="en-US" dirty="0">
              <a:solidFill>
                <a:schemeClr val="bg1"/>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0" y="1417638"/>
            <a:ext cx="7543800" cy="5440362"/>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611084756"/>
      </p:ext>
    </p:extLst>
  </p:cSld>
  <p:clrMapOvr>
    <a:masterClrMapping/>
  </p:clrMapOvr>
  <mc:AlternateContent xmlns:mc="http://schemas.openxmlformats.org/markup-compatibility/2006">
    <mc:Choice xmlns:p14="http://schemas.microsoft.com/office/powerpoint/2010/main" Requires="p14">
      <p:transition spd="slow" p14:dur="2000" advTm="13812"/>
    </mc:Choice>
    <mc:Fallback>
      <p:transition spd="slow" advTm="138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1255" x="7181850" y="5911850"/>
          <p14:tracePt t="1261" x="7181850" y="5905500"/>
          <p14:tracePt t="1269" x="7175500" y="5892800"/>
          <p14:tracePt t="1284" x="7156450" y="5861050"/>
          <p14:tracePt t="1301" x="7137400" y="5835650"/>
          <p14:tracePt t="1317" x="7099300" y="5791200"/>
          <p14:tracePt t="1334" x="7073900" y="5772150"/>
          <p14:tracePt t="1384" x="6915150" y="5683250"/>
          <p14:tracePt t="1434" x="6610350" y="5391150"/>
          <p14:tracePt t="1484" x="6267450" y="5035550"/>
          <p14:tracePt t="1500" x="6191250" y="4933950"/>
          <p14:tracePt t="1517" x="6102350" y="4768850"/>
          <p14:tracePt t="1534" x="6051550" y="4673600"/>
          <p14:tracePt t="1551" x="6000750" y="4591050"/>
          <p14:tracePt t="1555" x="5981700" y="4533900"/>
          <p14:tracePt t="1567" x="5930900" y="4432300"/>
          <p14:tracePt t="1584" x="5911850" y="4343400"/>
          <p14:tracePt t="1600" x="5892800" y="4260850"/>
          <p14:tracePt t="1617" x="5873750" y="4178300"/>
          <p14:tracePt t="1634" x="5873750" y="4127500"/>
          <p14:tracePt t="1650" x="5873750" y="4064000"/>
          <p14:tracePt t="1667" x="5880100" y="4006850"/>
          <p14:tracePt t="1963" x="5861050" y="4006850"/>
          <p14:tracePt t="1971" x="5816600" y="4006850"/>
          <p14:tracePt t="1977" x="5772150" y="4006850"/>
          <p14:tracePt t="1984" x="5734050" y="4006850"/>
          <p14:tracePt t="2000" x="5664200" y="4013200"/>
          <p14:tracePt t="2017" x="5594350" y="4025900"/>
          <p14:tracePt t="2034" x="5530850" y="4038600"/>
          <p14:tracePt t="2050" x="5511800" y="4038600"/>
          <p14:tracePt t="2055" x="5505450" y="4038600"/>
          <p14:tracePt t="2067" x="5492750" y="4038600"/>
          <p14:tracePt t="2084" x="5492750" y="4025900"/>
          <p14:tracePt t="2100" x="5486400" y="4025900"/>
          <p14:tracePt t="2117" x="5480050" y="3987800"/>
          <p14:tracePt t="2134" x="5467350" y="3943350"/>
          <p14:tracePt t="2150" x="5461000" y="3879850"/>
          <p14:tracePt t="2167" x="5448300" y="3714750"/>
          <p14:tracePt t="2184" x="5429250" y="3543300"/>
          <p14:tracePt t="2200" x="5372100" y="3314700"/>
          <p14:tracePt t="2217" x="5308600" y="3175000"/>
          <p14:tracePt t="2234" x="5232400" y="3035300"/>
          <p14:tracePt t="2250" x="5099050" y="2863850"/>
          <p14:tracePt t="2267" x="4984750" y="2762250"/>
          <p14:tracePt t="2284" x="4838700" y="2673350"/>
          <p14:tracePt t="2300" x="4730750" y="2641600"/>
          <p14:tracePt t="2317" x="4622800" y="2635250"/>
          <p14:tracePt t="2334" x="4406900" y="2635250"/>
          <p14:tracePt t="2350" x="4286250" y="2647950"/>
          <p14:tracePt t="2367" x="4133850" y="2686050"/>
          <p14:tracePt t="2384" x="4051300" y="2711450"/>
          <p14:tracePt t="2400" x="4000500" y="2724150"/>
          <p14:tracePt t="2417" x="3968750" y="2730500"/>
          <p14:tracePt t="2434" x="3962400" y="2730500"/>
          <p14:tracePt t="2472" x="3962400" y="2736850"/>
          <p14:tracePt t="2500" x="3962400" y="2743200"/>
          <p14:tracePt t="2506" x="3968750" y="2749550"/>
          <p14:tracePt t="2517" x="3975100" y="2749550"/>
          <p14:tracePt t="2534" x="4019550" y="2762250"/>
          <p14:tracePt t="2551" x="4076700" y="2768600"/>
          <p14:tracePt t="2555" x="4108450" y="2768600"/>
          <p14:tracePt t="2567" x="4140200" y="2774950"/>
          <p14:tracePt t="2584" x="4286250" y="2781300"/>
          <p14:tracePt t="2601" x="4413250" y="2794000"/>
          <p14:tracePt t="2617" x="4559300" y="2794000"/>
          <p14:tracePt t="2634" x="4743450" y="2794000"/>
          <p14:tracePt t="2650" x="4826000" y="2794000"/>
          <p14:tracePt t="2667" x="4946650" y="2787650"/>
          <p14:tracePt t="2684" x="5029200" y="2781300"/>
          <p14:tracePt t="2701" x="5118100" y="2774950"/>
          <p14:tracePt t="2702" x="5162550" y="2774950"/>
          <p14:tracePt t="2717" x="5251450" y="2774950"/>
          <p14:tracePt t="2734" x="5340350" y="2800350"/>
          <p14:tracePt t="2750" x="5467350" y="2838450"/>
          <p14:tracePt t="2767" x="5556250" y="2876550"/>
          <p14:tracePt t="2784" x="5632450" y="2895600"/>
          <p14:tracePt t="2800" x="5689600" y="2908300"/>
          <p14:tracePt t="2817" x="5715000" y="2908300"/>
          <p14:tracePt t="2834" x="5727700" y="2914650"/>
          <p14:tracePt t="2938" x="5727700" y="2921000"/>
          <p14:tracePt t="2945" x="5727700" y="2933700"/>
          <p14:tracePt t="2952" x="5721350" y="2933700"/>
          <p14:tracePt t="2967" x="5708650" y="2959100"/>
          <p14:tracePt t="2984" x="5676900" y="3016250"/>
          <p14:tracePt t="3000" x="5613400" y="3105150"/>
          <p14:tracePt t="3017" x="5549900" y="3213100"/>
          <p14:tracePt t="3034" x="5492750" y="3333750"/>
          <p14:tracePt t="3050" x="5416550" y="3568700"/>
          <p14:tracePt t="3067" x="5378450" y="3740150"/>
          <p14:tracePt t="3084" x="5353050" y="4006850"/>
          <p14:tracePt t="3100" x="5353050" y="4152900"/>
          <p14:tracePt t="3117" x="5353050" y="4292600"/>
          <p14:tracePt t="3134" x="5403850" y="4508500"/>
          <p14:tracePt t="3151" x="5441950" y="4660900"/>
          <p14:tracePt t="3167" x="5505450" y="4838700"/>
          <p14:tracePt t="3184" x="5524500" y="4908550"/>
          <p14:tracePt t="3201" x="5537200" y="4953000"/>
          <p14:tracePt t="3217" x="5549900" y="4991100"/>
          <p14:tracePt t="3234" x="5556250" y="5003800"/>
          <p14:tracePt t="3250" x="5556250" y="5035550"/>
          <p14:tracePt t="3267" x="5537200" y="5067300"/>
          <p14:tracePt t="3284" x="5511800" y="5099050"/>
          <p14:tracePt t="3301" x="5486400" y="5143500"/>
          <p14:tracePt t="3317" x="5454650" y="5168900"/>
          <p14:tracePt t="3334" x="5422900" y="5187950"/>
          <p14:tracePt t="3350" x="5372100" y="5207000"/>
          <p14:tracePt t="3367" x="5340350" y="5219700"/>
          <p14:tracePt t="3384" x="5276850" y="5238750"/>
          <p14:tracePt t="3400" x="5238750" y="5257800"/>
          <p14:tracePt t="3417" x="5187950" y="5264150"/>
          <p14:tracePt t="3434" x="5124450" y="5270500"/>
          <p14:tracePt t="3450" x="5105400" y="5270500"/>
          <p14:tracePt t="3467" x="5099050" y="5276850"/>
          <p14:tracePt t="3501" x="5086350" y="5302250"/>
          <p14:tracePt t="3517" x="5086350" y="5321300"/>
          <p14:tracePt t="3534" x="5086350" y="5340350"/>
          <p14:tracePt t="3550" x="5073650" y="5359400"/>
          <p14:tracePt t="3585" x="5067300" y="5365750"/>
          <p14:tracePt t="3593" x="5067300" y="5372100"/>
          <p14:tracePt t="3627" x="5060950" y="5372100"/>
          <p14:tracePt t="3634" x="5048250" y="5372100"/>
          <p14:tracePt t="3647" x="5029200" y="5372100"/>
          <p14:tracePt t="3655" x="5016500" y="5372100"/>
          <p14:tracePt t="3667" x="4991100" y="5372100"/>
          <p14:tracePt t="3684" x="4940300" y="5372100"/>
          <p14:tracePt t="3701" x="4895850" y="5372100"/>
          <p14:tracePt t="3717" x="4870450" y="5372100"/>
          <p14:tracePt t="3734" x="4864100" y="5372100"/>
          <p14:tracePt t="3750" x="4857750" y="5372100"/>
          <p14:tracePt t="3767" x="4857750" y="5365750"/>
          <p14:tracePt t="3884" x="4851400" y="5365750"/>
          <p14:tracePt t="4010" x="4851400" y="5359400"/>
          <p14:tracePt t="4016" x="4851400" y="5346700"/>
          <p14:tracePt t="4024" x="4857750" y="5346700"/>
          <p14:tracePt t="4034" x="4864100" y="5334000"/>
          <p14:tracePt t="4051" x="4870450" y="5321300"/>
          <p14:tracePt t="4067" x="4902200" y="5289550"/>
          <p14:tracePt t="4084" x="4927600" y="5276850"/>
          <p14:tracePt t="4101" x="4953000" y="5257800"/>
          <p14:tracePt t="4117" x="4972050" y="5251450"/>
          <p14:tracePt t="4134" x="4984750" y="5251450"/>
          <p14:tracePt t="4151" x="5003800" y="5251450"/>
          <p14:tracePt t="4198" x="5010150" y="5245100"/>
          <p14:tracePt t="4281" x="5016500" y="5245100"/>
          <p14:tracePt t="4302" x="5016500" y="5238750"/>
          <p14:tracePt t="4309" x="5022850" y="5238750"/>
          <p14:tracePt t="4317" x="5029200" y="5232400"/>
          <p14:tracePt t="4334" x="5035550" y="5226050"/>
          <p14:tracePt t="4350" x="5041900" y="5219700"/>
          <p14:tracePt t="4367" x="5048250" y="5219700"/>
          <p14:tracePt t="4406" x="5054600" y="5219700"/>
          <p14:tracePt t="4421" x="5054600" y="5213350"/>
          <p14:tracePt t="4427" x="5060950" y="5207000"/>
          <p14:tracePt t="4441" x="5060950" y="5194300"/>
          <p14:tracePt t="4450" x="5067300" y="5181600"/>
          <p14:tracePt t="4468" x="5067300" y="5149850"/>
          <p14:tracePt t="4484" x="5067300" y="5099050"/>
          <p14:tracePt t="4501" x="5067300" y="5060950"/>
          <p14:tracePt t="4517" x="5067300" y="5016500"/>
          <p14:tracePt t="4534" x="5060950" y="4953000"/>
          <p14:tracePt t="4550" x="5054600" y="4908550"/>
          <p14:tracePt t="4554" x="5048250" y="4895850"/>
          <p14:tracePt t="4567" x="5041900" y="4864100"/>
          <p14:tracePt t="4584" x="5041900" y="4832350"/>
          <p14:tracePt t="4600" x="5041900" y="4800600"/>
          <p14:tracePt t="4617" x="5048250" y="4756150"/>
          <p14:tracePt t="4634" x="5054600" y="4718050"/>
          <p14:tracePt t="4651" x="5067300" y="4660900"/>
          <p14:tracePt t="4667" x="5067300" y="4629150"/>
          <p14:tracePt t="4684" x="5080000" y="4584700"/>
          <p14:tracePt t="4701" x="5086350" y="4533900"/>
          <p14:tracePt t="4717" x="5092700" y="4508500"/>
          <p14:tracePt t="4734" x="5111750" y="4464050"/>
          <p14:tracePt t="4750" x="5124450" y="4438650"/>
          <p14:tracePt t="4767" x="5137150" y="4400550"/>
          <p14:tracePt t="4784" x="5156200" y="4343400"/>
          <p14:tracePt t="4800" x="5168900" y="4305300"/>
          <p14:tracePt t="4817" x="5194300" y="4254500"/>
          <p14:tracePt t="4834" x="5213350" y="4222750"/>
          <p14:tracePt t="4851" x="5219700" y="4191000"/>
          <p14:tracePt t="4867" x="5245100" y="4146550"/>
          <p14:tracePt t="4884" x="5257800" y="4114800"/>
          <p14:tracePt t="4900" x="5283200" y="4076700"/>
          <p14:tracePt t="4917" x="5295900" y="4051300"/>
          <p14:tracePt t="4934" x="5314950" y="4025900"/>
          <p14:tracePt t="4951" x="5346700" y="3994150"/>
          <p14:tracePt t="4967" x="5372100" y="3956050"/>
          <p14:tracePt t="4984" x="5410200" y="3911600"/>
          <p14:tracePt t="5000" x="5435600" y="3879850"/>
          <p14:tracePt t="5017" x="5467350" y="3854450"/>
          <p14:tracePt t="5034" x="5499100" y="3829050"/>
          <p14:tracePt t="5050" x="5518150" y="3816350"/>
          <p14:tracePt t="5067" x="5549900" y="3797300"/>
          <p14:tracePt t="5084" x="5581650" y="3778250"/>
          <p14:tracePt t="5100" x="5607050" y="3765550"/>
          <p14:tracePt t="5117" x="5645150" y="3759200"/>
          <p14:tracePt t="5134" x="5670550" y="3752850"/>
          <p14:tracePt t="5150" x="5715000" y="3752850"/>
          <p14:tracePt t="5167" x="5734050" y="3752850"/>
          <p14:tracePt t="5184" x="5759450" y="3752850"/>
          <p14:tracePt t="5200" x="5810250" y="3759200"/>
          <p14:tracePt t="5217" x="5854700" y="3771900"/>
          <p14:tracePt t="5234" x="5899150" y="3790950"/>
          <p14:tracePt t="5250" x="5924550" y="3810000"/>
          <p14:tracePt t="5267" x="5949950" y="3822700"/>
          <p14:tracePt t="5284" x="5988050" y="3854450"/>
          <p14:tracePt t="5301" x="6000750" y="3867150"/>
          <p14:tracePt t="5317" x="6013450" y="3879850"/>
          <p14:tracePt t="5334" x="6038850" y="3911600"/>
          <p14:tracePt t="5350" x="6051550" y="3943350"/>
          <p14:tracePt t="5367" x="6076950" y="3981450"/>
          <p14:tracePt t="5384" x="6096000" y="4013200"/>
          <p14:tracePt t="5401" x="6115050" y="4038600"/>
          <p14:tracePt t="5417" x="6146800" y="4089400"/>
          <p14:tracePt t="5434" x="6172200" y="4114800"/>
          <p14:tracePt t="5451" x="6216650" y="4197350"/>
          <p14:tracePt t="5467" x="6242050" y="4248150"/>
          <p14:tracePt t="5484" x="6273800" y="4305300"/>
          <p14:tracePt t="5501" x="6330950" y="4413250"/>
          <p14:tracePt t="5517" x="6369050" y="4476750"/>
          <p14:tracePt t="5534" x="6407150" y="4565650"/>
          <p14:tracePt t="5550" x="6432550" y="4622800"/>
          <p14:tracePt t="5567" x="6457950" y="4699000"/>
          <p14:tracePt t="5584" x="6489700" y="4819650"/>
          <p14:tracePt t="5601" x="6502400" y="4870450"/>
          <p14:tracePt t="5617" x="6508750" y="4927600"/>
          <p14:tracePt t="5634" x="6521450" y="4965700"/>
          <p14:tracePt t="5651" x="6521450" y="4991100"/>
          <p14:tracePt t="5667" x="6540500" y="5029200"/>
          <p14:tracePt t="5684" x="6553200" y="5060950"/>
          <p14:tracePt t="5701" x="6559550" y="5092700"/>
          <p14:tracePt t="5717" x="6584950" y="5130800"/>
          <p14:tracePt t="5734" x="6591300" y="5162550"/>
          <p14:tracePt t="5751" x="6591300" y="5187950"/>
          <p14:tracePt t="5767" x="6591300" y="5194300"/>
          <p14:tracePt t="6090" x="6578600" y="5187950"/>
          <p14:tracePt t="6097" x="6540500" y="5168900"/>
          <p14:tracePt t="6106" x="6496050" y="5149850"/>
          <p14:tracePt t="6119" x="6426200" y="5124450"/>
          <p14:tracePt t="6135" x="6210300" y="5048250"/>
          <p14:tracePt t="6152" x="6026150" y="5003800"/>
          <p14:tracePt t="6169" x="5746750" y="4978400"/>
          <p14:tracePt t="6217" x="5378450" y="4978400"/>
          <p14:tracePt t="6267" x="5264150" y="5022850"/>
          <p14:tracePt t="6317" x="5187950" y="5080000"/>
          <p14:tracePt t="6334" x="5162550" y="5092700"/>
          <p14:tracePt t="6351" x="5130800" y="5111750"/>
          <p14:tracePt t="6368" x="5105400" y="5124450"/>
          <p14:tracePt t="6384" x="5060950" y="5137150"/>
          <p14:tracePt t="6401" x="5029200" y="5149850"/>
          <p14:tracePt t="6417" x="4978400" y="5156200"/>
          <p14:tracePt t="6434" x="4933950" y="5156200"/>
          <p14:tracePt t="6451" x="4889500" y="5156200"/>
          <p14:tracePt t="6467" x="4851400" y="5156200"/>
          <p14:tracePt t="6484" x="4826000" y="5149850"/>
          <p14:tracePt t="6501" x="4800600" y="5149850"/>
          <p14:tracePt t="6518" x="4768850" y="5149850"/>
          <p14:tracePt t="6534" x="4756150" y="5149850"/>
          <p14:tracePt t="6634" x="4756150" y="5143500"/>
          <p14:tracePt t="6640" x="4756150" y="5137150"/>
          <p14:tracePt t="6650" x="4768850" y="5124450"/>
          <p14:tracePt t="6667" x="4787900" y="5086350"/>
          <p14:tracePt t="6684" x="4832350" y="4965700"/>
          <p14:tracePt t="6701" x="4870450" y="4895850"/>
          <p14:tracePt t="6717" x="4914900" y="4711700"/>
          <p14:tracePt t="6734" x="4946650" y="4591050"/>
          <p14:tracePt t="6751" x="4978400" y="4476750"/>
          <p14:tracePt t="6767" x="5029200" y="4349750"/>
          <p14:tracePt t="6784" x="5060950" y="4273550"/>
          <p14:tracePt t="6801" x="5111750" y="4127500"/>
          <p14:tracePt t="6817" x="5156200" y="4051300"/>
          <p14:tracePt t="6834" x="5194300" y="3981450"/>
          <p14:tracePt t="6851" x="5245100" y="3911600"/>
          <p14:tracePt t="6868" x="5276850" y="3879850"/>
          <p14:tracePt t="6884" x="5321300" y="3841750"/>
          <p14:tracePt t="6901" x="5346700" y="3829050"/>
          <p14:tracePt t="6917" x="5378450" y="3816350"/>
          <p14:tracePt t="6934" x="5435600" y="3790950"/>
          <p14:tracePt t="6951" x="5467350" y="3784600"/>
          <p14:tracePt t="6967" x="5499100" y="3771900"/>
          <p14:tracePt t="6984" x="5543550" y="3771900"/>
          <p14:tracePt t="7001" x="5575300" y="3771900"/>
          <p14:tracePt t="7018" x="5626100" y="3771900"/>
          <p14:tracePt t="7034" x="5664200" y="3784600"/>
          <p14:tracePt t="7051" x="5715000" y="3797300"/>
          <p14:tracePt t="7054" x="5740400" y="3803650"/>
          <p14:tracePt t="7067" x="5791200" y="3822700"/>
          <p14:tracePt t="7084" x="5842000" y="3848100"/>
          <p14:tracePt t="7101" x="5892800" y="3886200"/>
          <p14:tracePt t="7117" x="5924550" y="3911600"/>
          <p14:tracePt t="7134" x="5962650" y="3956050"/>
          <p14:tracePt t="7151" x="6032500" y="4076700"/>
          <p14:tracePt t="7167" x="6076950" y="4146550"/>
          <p14:tracePt t="7184" x="6153150" y="4273550"/>
          <p14:tracePt t="7201" x="6203950" y="4337050"/>
          <p14:tracePt t="7217" x="6261100" y="4394200"/>
          <p14:tracePt t="7234" x="6311900" y="4464050"/>
          <p14:tracePt t="7251" x="6330950" y="4508500"/>
          <p14:tracePt t="7267" x="6356350" y="4591050"/>
          <p14:tracePt t="7284" x="6375400" y="4635500"/>
          <p14:tracePt t="7301" x="6388100" y="4679950"/>
          <p14:tracePt t="7317" x="6413500" y="4730750"/>
          <p14:tracePt t="7334" x="6426200" y="4762500"/>
          <p14:tracePt t="7351" x="6445250" y="4813300"/>
          <p14:tracePt t="7367" x="6457950" y="4851400"/>
          <p14:tracePt t="7384" x="6464300" y="4883150"/>
          <p14:tracePt t="7401" x="6470650" y="4914900"/>
          <p14:tracePt t="7418" x="6470650" y="4927600"/>
          <p14:tracePt t="7434" x="6470650" y="4933950"/>
          <p14:tracePt t="7471" x="6477000" y="4940300"/>
          <p14:tracePt t="7712" x="6477000" y="4946650"/>
          <p14:tracePt t="7852" x="6457950" y="4940300"/>
          <p14:tracePt t="7859" x="6445250" y="4927600"/>
          <p14:tracePt t="7867" x="6419850" y="4914900"/>
          <p14:tracePt t="7885" x="6343650" y="4870450"/>
          <p14:tracePt t="7901" x="6203950" y="4781550"/>
          <p14:tracePt t="7918" x="6102350" y="4718050"/>
          <p14:tracePt t="7934" x="6026150" y="4648200"/>
          <p14:tracePt t="7984" x="5772150" y="4368800"/>
          <p14:tracePt t="8034" x="5575300" y="4191000"/>
          <p14:tracePt t="8084" x="5467350" y="4114800"/>
          <p14:tracePt t="8101" x="5448300" y="4108450"/>
          <p14:tracePt t="8117" x="5435600" y="4102100"/>
          <p14:tracePt t="8151" x="5403850" y="4133850"/>
          <p14:tracePt t="8167" x="5378450" y="4171950"/>
          <p14:tracePt t="8184" x="5314950" y="4241800"/>
          <p14:tracePt t="8201" x="5181600" y="4451350"/>
          <p14:tracePt t="8217" x="5105400" y="4616450"/>
          <p14:tracePt t="8234" x="5016500" y="4768850"/>
          <p14:tracePt t="8251" x="4914900" y="4965700"/>
          <p14:tracePt t="8267" x="4870450" y="5054600"/>
          <p14:tracePt t="8284" x="4838700" y="5099050"/>
          <p14:tracePt t="8301" x="4838700" y="5105400"/>
          <p14:tracePt t="8317" x="4832350" y="5105400"/>
          <p14:tracePt t="8334" x="4826000" y="5105400"/>
          <p14:tracePt t="8374" x="4819650" y="5105400"/>
          <p14:tracePt t="8388" x="4819650" y="5099050"/>
          <p14:tracePt t="8401" x="4819650" y="5080000"/>
          <p14:tracePt t="8417" x="4794250" y="5048250"/>
          <p14:tracePt t="8434" x="4775200" y="5003800"/>
          <p14:tracePt t="8451" x="4768850" y="4953000"/>
          <p14:tracePt t="8467" x="4768850" y="4927600"/>
          <p14:tracePt t="8484" x="4768850" y="4889500"/>
          <p14:tracePt t="8501" x="4781550" y="4838700"/>
          <p14:tracePt t="8518" x="4794250" y="4781550"/>
          <p14:tracePt t="8534" x="4819650" y="4705350"/>
          <p14:tracePt t="8551" x="4845050" y="4654550"/>
          <p14:tracePt t="8555" x="4851400" y="4629150"/>
          <p14:tracePt t="8567" x="4864100" y="4610100"/>
          <p14:tracePt t="8584" x="4889500" y="4546600"/>
          <p14:tracePt t="8601" x="4908550" y="4495800"/>
          <p14:tracePt t="8617" x="4933950" y="4419600"/>
          <p14:tracePt t="8634" x="4953000" y="4362450"/>
          <p14:tracePt t="8651" x="4972050" y="4298950"/>
          <p14:tracePt t="8667" x="4997450" y="4222750"/>
          <p14:tracePt t="8684" x="5016500" y="4191000"/>
          <p14:tracePt t="8701" x="5029200" y="4146550"/>
          <p14:tracePt t="8717" x="5060950" y="4102100"/>
          <p14:tracePt t="8734" x="5086350" y="4064000"/>
          <p14:tracePt t="8751" x="5130800" y="4019550"/>
          <p14:tracePt t="8767" x="5162550" y="3994150"/>
          <p14:tracePt t="8784" x="5187950" y="3968750"/>
          <p14:tracePt t="8801" x="5226050" y="3962400"/>
          <p14:tracePt t="8817" x="5238750" y="3956050"/>
          <p14:tracePt t="8834" x="5257800" y="3943350"/>
          <p14:tracePt t="8851" x="5264150" y="3943350"/>
          <p14:tracePt t="8867" x="5270500" y="3943350"/>
          <p14:tracePt t="8884" x="5289550" y="3943350"/>
          <p14:tracePt t="8901" x="5295900" y="3937000"/>
          <p14:tracePt t="8918" x="5302250" y="3937000"/>
          <p14:tracePt t="8966" x="5308600" y="3937000"/>
          <p14:tracePt t="9014" x="5314950" y="3937000"/>
          <p14:tracePt t="9036" x="5321300" y="3937000"/>
          <p14:tracePt t="9042" x="5327650" y="3937000"/>
          <p14:tracePt t="9056" x="5334000" y="3937000"/>
          <p14:tracePt t="9077" x="5340350" y="3937000"/>
          <p14:tracePt t="9155" x="5346700" y="3937000"/>
          <p14:tracePt t="9394" x="5346700" y="3930650"/>
          <p14:tracePt t="9422" x="5353050" y="3930650"/>
          <p14:tracePt t="9432" x="5353050" y="3937000"/>
          <p14:tracePt t="9443" x="5353050" y="3943350"/>
          <p14:tracePt t="9453" x="5353050" y="3956050"/>
          <p14:tracePt t="9468" x="5327650" y="4025900"/>
          <p14:tracePt t="9517" x="5099050" y="4514850"/>
          <p14:tracePt t="9567" x="4940300" y="4991100"/>
          <p14:tracePt t="9617" x="4921250" y="5245100"/>
          <p14:tracePt t="9634" x="4902200" y="5372100"/>
          <p14:tracePt t="9651" x="4889500" y="5454650"/>
          <p14:tracePt t="9668" x="4876800" y="5492750"/>
          <p14:tracePt t="9684" x="4864100" y="5524500"/>
          <p14:tracePt t="9788" x="4864100" y="5518150"/>
          <p14:tracePt t="9807" x="4864100" y="5499100"/>
          <p14:tracePt t="9814" x="4864100" y="5480050"/>
          <p14:tracePt t="9822" x="4870450" y="5461000"/>
          <p14:tracePt t="9834" x="4876800" y="5441950"/>
          <p14:tracePt t="9851" x="4902200" y="5359400"/>
          <p14:tracePt t="9867" x="4933950" y="5283200"/>
          <p14:tracePt t="9884" x="4978400" y="5168900"/>
          <p14:tracePt t="9901" x="5016500" y="5073650"/>
          <p14:tracePt t="9917" x="5054600" y="4953000"/>
          <p14:tracePt t="9934" x="5137150" y="4762500"/>
          <p14:tracePt t="9951" x="5181600" y="4686300"/>
          <p14:tracePt t="9967" x="5219700" y="4622800"/>
          <p14:tracePt t="9984" x="5257800" y="4533900"/>
          <p14:tracePt t="10001" x="5283200" y="4483100"/>
          <p14:tracePt t="10017" x="5327650" y="4413250"/>
          <p14:tracePt t="10034" x="5353050" y="4387850"/>
          <p14:tracePt t="10051" x="5372100" y="4362450"/>
          <p14:tracePt t="10054" x="5372100" y="4356100"/>
          <p14:tracePt t="10068" x="5391150" y="4343400"/>
          <p14:tracePt t="10084" x="5403850" y="4324350"/>
          <p14:tracePt t="10101" x="5429250" y="4305300"/>
          <p14:tracePt t="10118" x="5441950" y="4292600"/>
          <p14:tracePt t="10134" x="5454650" y="4292600"/>
          <p14:tracePt t="10151" x="5467350" y="4286250"/>
          <p14:tracePt t="10168" x="5467350" y="4279900"/>
          <p14:tracePt t="10201" x="5473700" y="4273550"/>
          <p14:tracePt t="10217" x="5505450" y="4254500"/>
          <p14:tracePt t="10234" x="5530850" y="4241800"/>
          <p14:tracePt t="10251" x="5556250" y="4222750"/>
          <p14:tracePt t="10267" x="5581650" y="4203700"/>
          <p14:tracePt t="10284" x="5594350" y="4203700"/>
          <p14:tracePt t="10301" x="5607050" y="4197350"/>
          <p14:tracePt t="10317" x="5619750" y="4191000"/>
          <p14:tracePt t="10351" x="5626100" y="4191000"/>
          <p14:tracePt t="10672" x="5651500" y="4191000"/>
          <p14:tracePt t="10677" x="5664200" y="4197350"/>
          <p14:tracePt t="10684" x="5683250" y="4203700"/>
          <p14:tracePt t="10701" x="5715000" y="4210050"/>
          <p14:tracePt t="10719" x="5746750" y="4222750"/>
          <p14:tracePt t="10735" x="5772150" y="4229100"/>
          <p14:tracePt t="10751" x="5791200" y="4248150"/>
          <p14:tracePt t="10801" x="5810250" y="4260850"/>
          <p14:tracePt t="10851" x="5829300" y="4279900"/>
          <p14:tracePt t="10901" x="5861050" y="4324350"/>
          <p14:tracePt t="10917" x="5861050" y="4337050"/>
          <p14:tracePt t="10934" x="5873750" y="4349750"/>
          <p14:tracePt t="10951" x="5880100" y="4381500"/>
          <p14:tracePt t="10968" x="5892800" y="4400550"/>
          <p14:tracePt t="10984" x="5911850" y="4432300"/>
          <p14:tracePt t="11001" x="5924550" y="4464050"/>
          <p14:tracePt t="11017" x="5943600" y="4483100"/>
          <p14:tracePt t="11034" x="5962650" y="4508500"/>
          <p14:tracePt t="11051" x="5981700" y="4527550"/>
          <p14:tracePt t="11053" x="5981700" y="4540250"/>
          <p14:tracePt t="11067" x="6007100" y="4552950"/>
          <p14:tracePt t="11084" x="6026150" y="4565650"/>
          <p14:tracePt t="11101" x="6045200" y="4584700"/>
          <p14:tracePt t="11118" x="6089650" y="4597400"/>
          <p14:tracePt t="11134" x="6108700" y="4616450"/>
          <p14:tracePt t="11151" x="6140450" y="4641850"/>
          <p14:tracePt t="11167" x="6159500" y="4648200"/>
          <p14:tracePt t="11184" x="6172200" y="4660900"/>
          <p14:tracePt t="11201" x="6184900" y="4679950"/>
          <p14:tracePt t="11218" x="6210300" y="4699000"/>
          <p14:tracePt t="11234" x="6242050" y="4737100"/>
          <p14:tracePt t="11251" x="6273800" y="4781550"/>
          <p14:tracePt t="11268" x="6299200" y="4819650"/>
          <p14:tracePt t="11284" x="6337300" y="4857750"/>
          <p14:tracePt t="11301" x="6362700" y="4876800"/>
          <p14:tracePt t="11318" x="6381750" y="4902200"/>
          <p14:tracePt t="11335" x="6432550" y="4914900"/>
          <p14:tracePt t="11351" x="6470650" y="4940300"/>
          <p14:tracePt t="11367" x="6534150" y="4965700"/>
          <p14:tracePt t="11384" x="6565900" y="4984750"/>
          <p14:tracePt t="11402" x="6597650" y="4997450"/>
          <p14:tracePt t="11418" x="6616700" y="4997450"/>
          <p14:tracePt t="11434" x="6623050" y="4997450"/>
          <p14:tracePt t="11467" x="6623050" y="5003800"/>
          <p14:tracePt t="11521" x="6629400" y="5010150"/>
          <p14:tracePt t="11534" x="6635750" y="5010150"/>
          <p14:tracePt t="11548" x="6642100" y="5016500"/>
          <p14:tracePt t="11555" x="6648450" y="5016500"/>
          <p14:tracePt t="11568" x="6648450" y="5022850"/>
          <p14:tracePt t="11584" x="6654800" y="5022850"/>
          <p14:tracePt t="11601" x="6661150" y="5022850"/>
        </p14:tracePtLst>
      </p14:laserTraceLst>
    </p:ext>
  </p:extLst>
</p:sld>
</file>

<file path=ppt/tags/tag1.xml><?xml version="1.0" encoding="utf-8"?>
<p:tagLst xmlns:a="http://schemas.openxmlformats.org/drawingml/2006/main" xmlns:r="http://schemas.openxmlformats.org/officeDocument/2006/relationships" xmlns:p="http://schemas.openxmlformats.org/presentationml/2006/main">
  <p:tag name="TIMING" val="|15.8|2.3"/>
</p:tagLst>
</file>

<file path=ppt/tags/tag10.xml><?xml version="1.0" encoding="utf-8"?>
<p:tagLst xmlns:a="http://schemas.openxmlformats.org/drawingml/2006/main" xmlns:r="http://schemas.openxmlformats.org/officeDocument/2006/relationships" xmlns:p="http://schemas.openxmlformats.org/presentationml/2006/main">
  <p:tag name="TIMING" val="|1"/>
</p:tagLst>
</file>

<file path=ppt/tags/tag11.xml><?xml version="1.0" encoding="utf-8"?>
<p:tagLst xmlns:a="http://schemas.openxmlformats.org/drawingml/2006/main" xmlns:r="http://schemas.openxmlformats.org/officeDocument/2006/relationships" xmlns:p="http://schemas.openxmlformats.org/presentationml/2006/main">
  <p:tag name="TIMING" val="|1.1|8.2|3.3|6.7"/>
</p:tagLst>
</file>

<file path=ppt/tags/tag12.xml><?xml version="1.0" encoding="utf-8"?>
<p:tagLst xmlns:a="http://schemas.openxmlformats.org/drawingml/2006/main" xmlns:r="http://schemas.openxmlformats.org/officeDocument/2006/relationships" xmlns:p="http://schemas.openxmlformats.org/presentationml/2006/main">
  <p:tag name="TIMING" val="|0.8|18.1|21.4|7.8"/>
</p:tagLst>
</file>

<file path=ppt/tags/tag13.xml><?xml version="1.0" encoding="utf-8"?>
<p:tagLst xmlns:a="http://schemas.openxmlformats.org/drawingml/2006/main" xmlns:r="http://schemas.openxmlformats.org/officeDocument/2006/relationships" xmlns:p="http://schemas.openxmlformats.org/presentationml/2006/main">
  <p:tag name="TIMING" val="|1.3|4.4"/>
</p:tagLst>
</file>

<file path=ppt/tags/tag14.xml><?xml version="1.0" encoding="utf-8"?>
<p:tagLst xmlns:a="http://schemas.openxmlformats.org/drawingml/2006/main" xmlns:r="http://schemas.openxmlformats.org/officeDocument/2006/relationships" xmlns:p="http://schemas.openxmlformats.org/presentationml/2006/main">
  <p:tag name="TIMING" val="|1.4|3.2"/>
</p:tagLst>
</file>

<file path=ppt/tags/tag15.xml><?xml version="1.0" encoding="utf-8"?>
<p:tagLst xmlns:a="http://schemas.openxmlformats.org/drawingml/2006/main" xmlns:r="http://schemas.openxmlformats.org/officeDocument/2006/relationships" xmlns:p="http://schemas.openxmlformats.org/presentationml/2006/main">
  <p:tag name="TIMING" val="|40.8"/>
</p:tagLst>
</file>

<file path=ppt/tags/tag2.xml><?xml version="1.0" encoding="utf-8"?>
<p:tagLst xmlns:a="http://schemas.openxmlformats.org/drawingml/2006/main" xmlns:r="http://schemas.openxmlformats.org/officeDocument/2006/relationships" xmlns:p="http://schemas.openxmlformats.org/presentationml/2006/main">
  <p:tag name="TIMING" val="|6.1|5.2|1.1|1.2|1.8|0.9"/>
</p:tagLst>
</file>

<file path=ppt/tags/tag3.xml><?xml version="1.0" encoding="utf-8"?>
<p:tagLst xmlns:a="http://schemas.openxmlformats.org/drawingml/2006/main" xmlns:r="http://schemas.openxmlformats.org/officeDocument/2006/relationships" xmlns:p="http://schemas.openxmlformats.org/presentationml/2006/main">
  <p:tag name="TIMING" val="|8"/>
</p:tagLst>
</file>

<file path=ppt/tags/tag4.xml><?xml version="1.0" encoding="utf-8"?>
<p:tagLst xmlns:a="http://schemas.openxmlformats.org/drawingml/2006/main" xmlns:r="http://schemas.openxmlformats.org/officeDocument/2006/relationships" xmlns:p="http://schemas.openxmlformats.org/presentationml/2006/main">
  <p:tag name="TIMING" val="|1.5|13.2|29.6"/>
</p:tagLst>
</file>

<file path=ppt/tags/tag5.xml><?xml version="1.0" encoding="utf-8"?>
<p:tagLst xmlns:a="http://schemas.openxmlformats.org/drawingml/2006/main" xmlns:r="http://schemas.openxmlformats.org/officeDocument/2006/relationships" xmlns:p="http://schemas.openxmlformats.org/presentationml/2006/main">
  <p:tag name="TIMING" val="|3.5"/>
</p:tagLst>
</file>

<file path=ppt/tags/tag6.xml><?xml version="1.0" encoding="utf-8"?>
<p:tagLst xmlns:a="http://schemas.openxmlformats.org/drawingml/2006/main" xmlns:r="http://schemas.openxmlformats.org/officeDocument/2006/relationships" xmlns:p="http://schemas.openxmlformats.org/presentationml/2006/main">
  <p:tag name="TIMING" val="|20.4|16.4"/>
</p:tagLst>
</file>

<file path=ppt/tags/tag7.xml><?xml version="1.0" encoding="utf-8"?>
<p:tagLst xmlns:a="http://schemas.openxmlformats.org/drawingml/2006/main" xmlns:r="http://schemas.openxmlformats.org/officeDocument/2006/relationships" xmlns:p="http://schemas.openxmlformats.org/presentationml/2006/main">
  <p:tag name="TIMING" val="|1.3|3.3"/>
</p:tagLst>
</file>

<file path=ppt/tags/tag8.xml><?xml version="1.0" encoding="utf-8"?>
<p:tagLst xmlns:a="http://schemas.openxmlformats.org/drawingml/2006/main" xmlns:r="http://schemas.openxmlformats.org/officeDocument/2006/relationships" xmlns:p="http://schemas.openxmlformats.org/presentationml/2006/main">
  <p:tag name="TIMING" val="|1.2|1.6|21.7|1.8"/>
</p:tagLst>
</file>

<file path=ppt/tags/tag9.xml><?xml version="1.0" encoding="utf-8"?>
<p:tagLst xmlns:a="http://schemas.openxmlformats.org/drawingml/2006/main" xmlns:r="http://schemas.openxmlformats.org/officeDocument/2006/relationships" xmlns:p="http://schemas.openxmlformats.org/presentationml/2006/main">
  <p:tag name="TIMING" val="|1|7.9|27.2"/>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287</TotalTime>
  <Words>1328</Words>
  <Application>Microsoft Office PowerPoint</Application>
  <PresentationFormat>On-screen Show (4:3)</PresentationFormat>
  <Paragraphs>195</Paragraphs>
  <Slides>45</Slides>
  <Notes>3</Notes>
  <HiddenSlides>0</HiddenSlides>
  <MMClips>44</MMClips>
  <ScaleCrop>false</ScaleCrop>
  <HeadingPairs>
    <vt:vector size="8" baseType="variant">
      <vt:variant>
        <vt:lpstr>Fonts Used</vt:lpstr>
      </vt:variant>
      <vt:variant>
        <vt:i4>2</vt:i4>
      </vt:variant>
      <vt:variant>
        <vt:lpstr>Theme</vt:lpstr>
      </vt:variant>
      <vt:variant>
        <vt:i4>1</vt:i4>
      </vt:variant>
      <vt:variant>
        <vt:lpstr>Embedded OLE Servers</vt:lpstr>
      </vt:variant>
      <vt:variant>
        <vt:i4>2</vt:i4>
      </vt:variant>
      <vt:variant>
        <vt:lpstr>Slide Titles</vt:lpstr>
      </vt:variant>
      <vt:variant>
        <vt:i4>45</vt:i4>
      </vt:variant>
    </vt:vector>
  </HeadingPairs>
  <TitlesOfParts>
    <vt:vector size="50" baseType="lpstr">
      <vt:lpstr>Arial</vt:lpstr>
      <vt:lpstr>Calibri</vt:lpstr>
      <vt:lpstr>Default Design</vt:lpstr>
      <vt:lpstr>GraphPad Prism 4 Project</vt:lpstr>
      <vt:lpstr>MS_ClipArt_Gallery</vt:lpstr>
      <vt:lpstr>Communicable disease epidemiology</vt:lpstr>
      <vt:lpstr>PowerPoint Presentation</vt:lpstr>
      <vt:lpstr>Communicable diseases</vt:lpstr>
      <vt:lpstr>Success stories in epidemiology</vt:lpstr>
      <vt:lpstr>Nearly eradicated</vt:lpstr>
      <vt:lpstr>New infectious diseases</vt:lpstr>
      <vt:lpstr>Epidemic and endemic diseases</vt:lpstr>
      <vt:lpstr>Epidemics</vt:lpstr>
      <vt:lpstr>Point source epidemic</vt:lpstr>
      <vt:lpstr>Propogated outbreak</vt:lpstr>
      <vt:lpstr>Outbreaks</vt:lpstr>
      <vt:lpstr>PowerPoint Presentation</vt:lpstr>
      <vt:lpstr>Endemic disease</vt:lpstr>
      <vt:lpstr>Chain of infection</vt:lpstr>
      <vt:lpstr>PowerPoint Presentation</vt:lpstr>
      <vt:lpstr>AGENTS</vt:lpstr>
      <vt:lpstr>Chain of infection</vt:lpstr>
      <vt:lpstr>Chain of infection</vt:lpstr>
      <vt:lpstr>Chain of infection</vt:lpstr>
      <vt:lpstr>Chain of infection</vt:lpstr>
      <vt:lpstr>Chain of infection</vt:lpstr>
      <vt:lpstr>Chain of infection</vt:lpstr>
      <vt:lpstr>MALARIA</vt:lpstr>
      <vt:lpstr>Chain of infection</vt:lpstr>
      <vt:lpstr>HOST FACTORS</vt:lpstr>
      <vt:lpstr>Chain of infection</vt:lpstr>
      <vt:lpstr>ENVIRONMENT</vt:lpstr>
      <vt:lpstr>CONTROL METHODS</vt:lpstr>
      <vt:lpstr>Vaccine-preventable diseases </vt:lpstr>
      <vt:lpstr>PowerPoint Presentation</vt:lpstr>
      <vt:lpstr>PowerPoint Presentation</vt:lpstr>
      <vt:lpstr>PowerPoint Presentation</vt:lpstr>
      <vt:lpstr>PowerPoint Presentation</vt:lpstr>
      <vt:lpstr>Distal determinants of morbidity and mortality</vt:lpstr>
      <vt:lpstr>What are the Challenges ?</vt:lpstr>
      <vt:lpstr>What are the Challenges ? </vt:lpstr>
      <vt:lpstr>Challenges</vt:lpstr>
      <vt:lpstr>Challenges</vt:lpstr>
      <vt:lpstr>Challenges</vt:lpstr>
      <vt:lpstr>PowerPoint Presentation</vt:lpstr>
      <vt:lpstr>PowerPoint Presentation</vt:lpstr>
      <vt:lpstr>PowerPoint Presentation</vt:lpstr>
      <vt:lpstr>PowerPoint Presentation</vt:lpstr>
      <vt:lpstr>Herd Immunity</vt:lpstr>
      <vt:lpstr>PowerPoint Presentation</vt:lpstr>
    </vt:vector>
  </TitlesOfParts>
  <Company>SMiS,UiB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Communicable disease epidemiology</dc:title>
  <dc:creator>Lina El-Khairy</dc:creator>
  <cp:lastModifiedBy>PC</cp:lastModifiedBy>
  <cp:revision>25</cp:revision>
  <dcterms:created xsi:type="dcterms:W3CDTF">2005-12-02T21:23:50Z</dcterms:created>
  <dcterms:modified xsi:type="dcterms:W3CDTF">2020-04-22T16:48:33Z</dcterms:modified>
</cp:coreProperties>
</file>