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64" r:id="rId7"/>
    <p:sldId id="287" r:id="rId8"/>
    <p:sldId id="288" r:id="rId9"/>
    <p:sldId id="289" r:id="rId10"/>
    <p:sldId id="290" r:id="rId11"/>
    <p:sldId id="265" r:id="rId12"/>
    <p:sldId id="286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20A62-456D-4623-A08F-198372DE6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70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04EEB-FDF0-4536-A048-74285A9B0D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75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3C1EE-78A0-4177-9887-ED248DFA4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03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6FB96-008C-424F-9C88-621B42B102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83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7E9F8-0647-4974-B818-40C8E3548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99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6C501-25FD-43C5-8A4A-E13298CD49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D6179-D981-420E-B4A0-03EF23377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8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6C536-839C-48D4-992E-5ED44E037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19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9271D-B013-4AB3-861E-A01B385F2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49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D0A763-ECF5-431D-869A-CCEBB2328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41842-90B9-4DEE-9DF9-87977CB9B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32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F3343-49E1-41F9-8978-0B4548EBE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87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BCE95C7-6C16-47D4-80C5-1F77C0027C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Epidemiology and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9"/>
    </mc:Choice>
    <mc:Fallback>
      <p:transition spd="slow" advTm="2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19" x="514350" y="52832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229600" cy="4525963"/>
          </a:xfrm>
        </p:spPr>
        <p:txBody>
          <a:bodyPr/>
          <a:lstStyle/>
          <a:p>
            <a:pPr eaLnBrk="1" hangingPunct="1"/>
            <a:r>
              <a:rPr lang="nb-NO" altLang="en-US" sz="3600" b="1" smtClean="0">
                <a:solidFill>
                  <a:srgbClr val="FF9900"/>
                </a:solidFill>
              </a:rPr>
              <a:t>Disadvanteges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Small benefit to individuals.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Poor motivation of subject.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Poor motivation of physician.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Benefit-to-risk ratio may be low.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en-US" sz="4000" b="1" i="1" smtClean="0">
                <a:solidFill>
                  <a:srgbClr val="FF9900"/>
                </a:solidFill>
              </a:rPr>
              <a:t>Advantages and disadvantages of population-strategy</a:t>
            </a:r>
            <a:endParaRPr lang="en-US" altLang="en-US" sz="4000" b="1" i="1" smtClean="0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3"/>
    </mc:Choice>
    <mc:Fallback>
      <p:transition spd="slow" advTm="3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33400" y="2514600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CC00"/>
                </a:solidFill>
              </a:rPr>
              <a:t>A large number of people exposed to a small risk may generate many more cases than a small group or number exposed to a higher risk. </a:t>
            </a:r>
            <a:r>
              <a:rPr lang="nb-NO" altLang="en-US">
                <a:solidFill>
                  <a:schemeClr val="bg1"/>
                </a:solidFill>
              </a:rPr>
              <a:t>(Rose)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Population strategy vs. High risk strategy- </a:t>
            </a:r>
            <a:r>
              <a:rPr lang="nb-NO" altLang="en-US" b="1" i="1" smtClean="0">
                <a:solidFill>
                  <a:schemeClr val="bg1"/>
                </a:solidFill>
              </a:rPr>
              <a:t>the prevention paradox</a:t>
            </a:r>
            <a:endParaRPr lang="en-US" altLang="en-US" b="1" i="1" smtClean="0">
              <a:solidFill>
                <a:schemeClr val="bg1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" y="4038600"/>
            <a:ext cx="81581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CC00"/>
                </a:solidFill>
              </a:rPr>
              <a:t> A preventive measure that brings large benefits to the </a:t>
            </a:r>
          </a:p>
          <a:p>
            <a:pPr eaLnBrk="1" hangingPunct="1"/>
            <a:r>
              <a:rPr lang="nb-NO" altLang="en-US">
                <a:solidFill>
                  <a:srgbClr val="FFCC00"/>
                </a:solidFill>
              </a:rPr>
              <a:t>community offers little to each participating </a:t>
            </a:r>
          </a:p>
          <a:p>
            <a:pPr eaLnBrk="1" hangingPunct="1"/>
            <a:r>
              <a:rPr lang="nb-NO" altLang="en-US">
                <a:solidFill>
                  <a:srgbClr val="FFCC00"/>
                </a:solidFill>
              </a:rPr>
              <a:t>individual. </a:t>
            </a:r>
            <a:r>
              <a:rPr lang="nb-NO" altLang="en-US">
                <a:solidFill>
                  <a:schemeClr val="bg1"/>
                </a:solidFill>
              </a:rPr>
              <a:t>(Rose)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819400" y="5867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Prevention paradox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4114800" y="5029200"/>
            <a:ext cx="0" cy="914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12"/>
    </mc:Choice>
    <mc:Fallback>
      <p:transition spd="slow" advTm="8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/>
      <p:bldP spid="11268" grpId="0"/>
      <p:bldP spid="11269" grpId="0"/>
    </p:bldLst>
  </p:timing>
  <p:extLst>
    <p:ext uri="{3A86A75C-4F4B-4683-9AE1-C65F6400EC91}">
      <p14:laserTraceLst xmlns:p14="http://schemas.microsoft.com/office/powerpoint/2010/main">
        <p14:tracePtLst>
          <p14:tracePt t="18985" x="3302000" y="5829300"/>
          <p14:tracePt t="18991" x="3346450" y="5772150"/>
          <p14:tracePt t="18999" x="3397250" y="5715000"/>
          <p14:tracePt t="19012" x="3448050" y="5670550"/>
          <p14:tracePt t="19027" x="3619500" y="5511800"/>
          <p14:tracePt t="19044" x="3727450" y="5410200"/>
          <p14:tracePt t="19060" x="3822700" y="5321300"/>
          <p14:tracePt t="19094" x="4159250" y="5137150"/>
          <p14:tracePt t="19127" x="4495800" y="5086350"/>
          <p14:tracePt t="19161" x="4775200" y="5086350"/>
          <p14:tracePt t="19177" x="4845050" y="5099050"/>
          <p14:tracePt t="19194" x="4927600" y="5124450"/>
          <p14:tracePt t="19211" x="4959350" y="5124450"/>
          <p14:tracePt t="19227" x="4984750" y="5130800"/>
          <p14:tracePt t="19244" x="4997450" y="5130800"/>
          <p14:tracePt t="19565" x="5016500" y="5105400"/>
          <p14:tracePt t="19572" x="5054600" y="5048250"/>
          <p14:tracePt t="19579" x="5099050" y="4997450"/>
          <p14:tracePt t="19594" x="5181600" y="4889500"/>
          <p14:tracePt t="19610" x="5308600" y="4749800"/>
          <p14:tracePt t="19627" x="5435600" y="4603750"/>
          <p14:tracePt t="19644" x="5619750" y="4413250"/>
          <p14:tracePt t="19661" x="5727700" y="4286250"/>
          <p14:tracePt t="19677" x="5892800" y="4095750"/>
          <p14:tracePt t="19694" x="6000750" y="3987800"/>
          <p14:tracePt t="19711" x="6096000" y="3905250"/>
          <p14:tracePt t="19727" x="6216650" y="3778250"/>
          <p14:tracePt t="19744" x="6267450" y="3727450"/>
          <p14:tracePt t="19760" x="6337300" y="3632200"/>
          <p14:tracePt t="19777" x="6381750" y="3556000"/>
          <p14:tracePt t="19795" x="6413500" y="3505200"/>
          <p14:tracePt t="19811" x="6445250" y="3448050"/>
          <p14:tracePt t="19827" x="6457950" y="3435350"/>
          <p14:tracePt t="19844" x="6457950" y="3422650"/>
          <p14:tracePt t="19860" x="6457950" y="3409950"/>
          <p14:tracePt t="19878" x="6457950" y="3397250"/>
          <p14:tracePt t="19894" x="6457950" y="3390900"/>
          <p14:tracePt t="19928" x="6457950" y="3384550"/>
          <p14:tracePt t="19996" x="6451600" y="3384550"/>
          <p14:tracePt t="20011" x="6445250" y="3384550"/>
          <p14:tracePt t="20024" x="6438900" y="3384550"/>
          <p14:tracePt t="20039" x="6438900" y="3378200"/>
          <p14:tracePt t="20046" x="6432550" y="3378200"/>
          <p14:tracePt t="20109" x="6426200" y="3371850"/>
          <p14:tracePt t="20324" x="6413500" y="3371850"/>
          <p14:tracePt t="20338" x="6413500" y="3378200"/>
          <p14:tracePt t="20345" x="6407150" y="3378200"/>
          <p14:tracePt t="20360" x="6400800" y="3378200"/>
          <p14:tracePt t="20394" x="6388100" y="3390900"/>
          <p14:tracePt t="20427" x="6381750" y="3390900"/>
          <p14:tracePt t="20533" x="6381750" y="3397250"/>
          <p14:tracePt t="20555" x="6375400" y="3397250"/>
          <p14:tracePt t="20569" x="6369050" y="3397250"/>
          <p14:tracePt t="20582" x="6362700" y="3397250"/>
          <p14:tracePt t="20595" x="6356350" y="3397250"/>
          <p14:tracePt t="20609" x="6350000" y="3397250"/>
          <p14:tracePt t="20616" x="6343650" y="3397250"/>
          <p14:tracePt t="20627" x="6337300" y="3397250"/>
          <p14:tracePt t="20644" x="6324600" y="3397250"/>
          <p14:tracePt t="20660" x="6292850" y="3403600"/>
          <p14:tracePt t="20677" x="6273800" y="3403600"/>
          <p14:tracePt t="20694" x="6223000" y="3403600"/>
          <p14:tracePt t="20710" x="6178550" y="3397250"/>
          <p14:tracePt t="20727" x="6140450" y="3390900"/>
          <p14:tracePt t="20744" x="6102350" y="3384550"/>
          <p14:tracePt t="20761" x="6070600" y="3378200"/>
          <p14:tracePt t="20777" x="6045200" y="3365500"/>
          <p14:tracePt t="20794" x="6032500" y="3359150"/>
          <p14:tracePt t="20812" x="6013450" y="3352800"/>
          <p14:tracePt t="20827" x="6000750" y="3346450"/>
          <p14:tracePt t="20844" x="5994400" y="3346450"/>
          <p14:tracePt t="20861" x="5988050" y="3346450"/>
          <p14:tracePt t="20877" x="5981700" y="3346450"/>
          <p14:tracePt t="20895" x="5975350" y="3346450"/>
          <p14:tracePt t="20910" x="5969000" y="3346450"/>
          <p14:tracePt t="20927" x="5956300" y="3359150"/>
          <p14:tracePt t="20930" x="5949950" y="3359150"/>
          <p14:tracePt t="20944" x="5937250" y="3359150"/>
          <p14:tracePt t="20961" x="5924550" y="3371850"/>
          <p14:tracePt t="20977" x="5911850" y="3384550"/>
          <p14:tracePt t="20994" x="5886450" y="3403600"/>
          <p14:tracePt t="21011" x="5867400" y="3422650"/>
          <p14:tracePt t="21027" x="5848350" y="3454400"/>
          <p14:tracePt t="21044" x="5829300" y="3467100"/>
          <p14:tracePt t="21060" x="5829300" y="3473450"/>
          <p14:tracePt t="21077" x="5829300" y="3486150"/>
          <p14:tracePt t="21094" x="5829300" y="3498850"/>
          <p14:tracePt t="21110" x="5829300" y="3517900"/>
          <p14:tracePt t="21128" x="5854700" y="3543300"/>
          <p14:tracePt t="21145" x="5873750" y="3575050"/>
          <p14:tracePt t="21160" x="5930900" y="3613150"/>
          <p14:tracePt t="21177" x="5962650" y="3638550"/>
          <p14:tracePt t="21194" x="6000750" y="3657600"/>
          <p14:tracePt t="21211" x="6045200" y="3670300"/>
          <p14:tracePt t="21227" x="6070600" y="3676650"/>
          <p14:tracePt t="21244" x="6134100" y="3683000"/>
          <p14:tracePt t="21261" x="6178550" y="3683000"/>
          <p14:tracePt t="21277" x="6235700" y="3683000"/>
          <p14:tracePt t="21294" x="6311900" y="3663950"/>
          <p14:tracePt t="21310" x="6337300" y="3651250"/>
          <p14:tracePt t="21327" x="6362700" y="3638550"/>
          <p14:tracePt t="21344" x="6369050" y="3632200"/>
          <p14:tracePt t="21361" x="6375400" y="3606800"/>
          <p14:tracePt t="21377" x="6375400" y="3587750"/>
          <p14:tracePt t="21394" x="6369050" y="3556000"/>
          <p14:tracePt t="21410" x="6356350" y="3505200"/>
          <p14:tracePt t="21427" x="6343650" y="3479800"/>
          <p14:tracePt t="21444" x="6324600" y="3454400"/>
          <p14:tracePt t="21460" x="6267450" y="3422650"/>
          <p14:tracePt t="21477" x="6210300" y="3409950"/>
          <p14:tracePt t="21494" x="6121400" y="3390900"/>
          <p14:tracePt t="21511" x="6064250" y="3384550"/>
          <p14:tracePt t="21529" x="5969000" y="3384550"/>
          <p14:tracePt t="21544" x="5905500" y="3384550"/>
          <p14:tracePt t="21561" x="5848350" y="3397250"/>
          <p14:tracePt t="21577" x="5772150" y="3409950"/>
          <p14:tracePt t="21594" x="5740400" y="3429000"/>
          <p14:tracePt t="21611" x="5708650" y="3448050"/>
          <p14:tracePt t="21627" x="5670550" y="3479800"/>
          <p14:tracePt t="21644" x="5645150" y="3505200"/>
          <p14:tracePt t="21660" x="5638800" y="3549650"/>
          <p14:tracePt t="21677" x="5632450" y="3562350"/>
          <p14:tracePt t="21694" x="5626100" y="3587750"/>
          <p14:tracePt t="21711" x="5626100" y="3606800"/>
          <p14:tracePt t="21727" x="5626100" y="3625850"/>
          <p14:tracePt t="21744" x="5638800" y="3657600"/>
          <p14:tracePt t="21760" x="5664200" y="3676650"/>
          <p14:tracePt t="21777" x="5708650" y="3702050"/>
          <p14:tracePt t="21794" x="5816600" y="3746500"/>
          <p14:tracePt t="21811" x="5892800" y="3765550"/>
          <p14:tracePt t="21827" x="6013450" y="3778250"/>
          <p14:tracePt t="21844" x="6096000" y="3790950"/>
          <p14:tracePt t="21862" x="6235700" y="3790950"/>
          <p14:tracePt t="21878" x="6330950" y="3771900"/>
          <p14:tracePt t="21894" x="6413500" y="3752850"/>
          <p14:tracePt t="21911" x="6483350" y="3721100"/>
          <p14:tracePt t="21928" x="6502400" y="3708400"/>
          <p14:tracePt t="21931" x="6502400" y="3702050"/>
          <p14:tracePt t="21945" x="6508750" y="3695700"/>
          <p14:tracePt t="21961" x="6521450" y="3670300"/>
          <p14:tracePt t="21977" x="6521450" y="3644900"/>
          <p14:tracePt t="21994" x="6508750" y="3556000"/>
          <p14:tracePt t="22011" x="6477000" y="3473450"/>
          <p14:tracePt t="22028" x="6445250" y="3403600"/>
          <p14:tracePt t="22044" x="6369050" y="3321050"/>
          <p14:tracePt t="22061" x="6286500" y="3270250"/>
          <p14:tracePt t="22077" x="6165850" y="3219450"/>
          <p14:tracePt t="22094" x="6096000" y="3194050"/>
          <p14:tracePt t="22112" x="6026150" y="3181350"/>
          <p14:tracePt t="22128" x="5918200" y="3168650"/>
          <p14:tracePt t="22144" x="5861050" y="3168650"/>
          <p14:tracePt t="22161" x="5797550" y="3168650"/>
          <p14:tracePt t="22177" x="5772150" y="3181350"/>
          <p14:tracePt t="22195" x="5753100" y="3194050"/>
          <p14:tracePt t="22211" x="5715000" y="3219450"/>
          <p14:tracePt t="22228" x="5702300" y="3251200"/>
          <p14:tracePt t="22244" x="5683250" y="3276600"/>
          <p14:tracePt t="22261" x="5670550" y="3295650"/>
          <p14:tracePt t="22279" x="5670550" y="3321050"/>
          <p14:tracePt t="22295" x="5670550" y="3333750"/>
          <p14:tracePt t="22311" x="5670550" y="3346450"/>
          <p14:tracePt t="22327" x="5676900" y="3378200"/>
          <p14:tracePt t="22344" x="5683250" y="3409950"/>
          <p14:tracePt t="22362" x="5702300" y="3454400"/>
          <p14:tracePt t="22377" x="5708650" y="3492500"/>
          <p14:tracePt t="22395" x="5734050" y="3517900"/>
          <p14:tracePt t="22411" x="5784850" y="3562350"/>
          <p14:tracePt t="22428" x="5822950" y="3587750"/>
          <p14:tracePt t="22432" x="5848350" y="3587750"/>
          <p14:tracePt t="22446" x="5899150" y="3613150"/>
          <p14:tracePt t="22461" x="5949950" y="3619500"/>
          <p14:tracePt t="22478" x="6007100" y="3619500"/>
          <p14:tracePt t="22494" x="6089650" y="3613150"/>
          <p14:tracePt t="22511" x="6153150" y="3606800"/>
          <p14:tracePt t="22528" x="6210300" y="3594100"/>
          <p14:tracePt t="22544" x="6292850" y="3568700"/>
          <p14:tracePt t="22561" x="6337300" y="3543300"/>
          <p14:tracePt t="22577" x="6362700" y="3524250"/>
          <p14:tracePt t="22594" x="6400800" y="3479800"/>
          <p14:tracePt t="22611" x="6413500" y="3441700"/>
          <p14:tracePt t="22628" x="6432550" y="3359150"/>
          <p14:tracePt t="22644" x="6432550" y="3314700"/>
          <p14:tracePt t="22661" x="6432550" y="3282950"/>
          <p14:tracePt t="22678" x="6413500" y="3219450"/>
          <p14:tracePt t="22695" x="6375400" y="3194050"/>
          <p14:tracePt t="22711" x="6248400" y="3117850"/>
          <p14:tracePt t="22727" x="6134100" y="3067050"/>
          <p14:tracePt t="22744" x="5943600" y="3009900"/>
          <p14:tracePt t="22760" x="5822950" y="2984500"/>
          <p14:tracePt t="22777" x="5695950" y="2984500"/>
          <p14:tracePt t="22794" x="5568950" y="2984500"/>
          <p14:tracePt t="22811" x="5518150" y="2984500"/>
          <p14:tracePt t="22827" x="5499100" y="2984500"/>
          <p14:tracePt t="22844" x="5492750" y="2990850"/>
          <p14:tracePt t="22861" x="5492750" y="2997200"/>
          <p14:tracePt t="22878" x="5492750" y="3022600"/>
          <p14:tracePt t="22894" x="5505450" y="3054350"/>
          <p14:tracePt t="22911" x="5524500" y="3086100"/>
          <p14:tracePt t="22928" x="5600700" y="3155950"/>
          <p14:tracePt t="22931" x="5619750" y="3181350"/>
          <p14:tracePt t="22944" x="5657850" y="3213100"/>
          <p14:tracePt t="22961" x="5746750" y="3308350"/>
          <p14:tracePt t="22977" x="5797550" y="3371850"/>
          <p14:tracePt t="22995" x="5861050" y="3467100"/>
          <p14:tracePt t="23011" x="5899150" y="3505200"/>
          <p14:tracePt t="23028" x="5930900" y="3530600"/>
          <p14:tracePt t="23044" x="5981700" y="3568700"/>
          <p14:tracePt t="23061" x="6019800" y="3581400"/>
          <p14:tracePt t="23078" x="6070600" y="3594100"/>
          <p14:tracePt t="23094" x="6172200" y="3600450"/>
          <p14:tracePt t="23111" x="6235700" y="3575050"/>
          <p14:tracePt t="23128" x="6292850" y="3549650"/>
          <p14:tracePt t="23144" x="6330950" y="3505200"/>
          <p14:tracePt t="23162" x="6369050" y="3441700"/>
          <p14:tracePt t="23178" x="6413500" y="3302000"/>
          <p14:tracePt t="23195" x="6432550" y="3194050"/>
          <p14:tracePt t="23211" x="6445250" y="2990850"/>
          <p14:tracePt t="23227" x="6445250" y="2832100"/>
          <p14:tracePt t="23245" x="6426200" y="2660650"/>
          <p14:tracePt t="23261" x="6375400" y="2419350"/>
          <p14:tracePt t="23279" x="6343650" y="2298700"/>
          <p14:tracePt t="23294" x="6267450" y="2159000"/>
          <p14:tracePt t="23311" x="6223000" y="2120900"/>
          <p14:tracePt t="23329" x="6121400" y="2114550"/>
          <p14:tracePt t="23344" x="6076950" y="2133600"/>
          <p14:tracePt t="23734" x="6057900" y="2133600"/>
          <p14:tracePt t="23741" x="6032500" y="2133600"/>
          <p14:tracePt t="23749" x="6000750" y="2127250"/>
          <p14:tracePt t="23761" x="5899150" y="2114550"/>
          <p14:tracePt t="23777" x="5803900" y="2114550"/>
          <p14:tracePt t="23794" x="5721350" y="2114550"/>
          <p14:tracePt t="23810" x="5594350" y="2127250"/>
          <p14:tracePt t="23827" x="5518150" y="2133600"/>
          <p14:tracePt t="23861" x="5346700" y="2165350"/>
          <p14:tracePt t="23894" x="5232400" y="2197100"/>
          <p14:tracePt t="23928" x="5213350" y="2209800"/>
          <p14:tracePt t="23970" x="5213350" y="2216150"/>
          <p14:tracePt t="23985" x="5219700" y="2216150"/>
          <p14:tracePt t="23991" x="5232400" y="2222500"/>
          <p14:tracePt t="23998" x="5245100" y="2228850"/>
          <p14:tracePt t="24011" x="5302250" y="2247900"/>
          <p14:tracePt t="24028" x="5384800" y="2254250"/>
          <p14:tracePt t="24045" x="5480050" y="2254250"/>
          <p14:tracePt t="24061" x="5638800" y="2209800"/>
          <p14:tracePt t="24077" x="5727700" y="2171700"/>
          <p14:tracePt t="24094" x="5835650" y="2120900"/>
          <p14:tracePt t="24111" x="5994400" y="2038350"/>
          <p14:tracePt t="24128" x="6083300" y="1981200"/>
          <p14:tracePt t="24144" x="6184900" y="1873250"/>
          <p14:tracePt t="24161" x="6254750" y="1778000"/>
          <p14:tracePt t="24177" x="6318250" y="1682750"/>
          <p14:tracePt t="24194" x="6381750" y="1549400"/>
          <p14:tracePt t="24211" x="6426200" y="1473200"/>
          <p14:tracePt t="24227" x="6470650" y="1384300"/>
          <p14:tracePt t="24244" x="6477000" y="1333500"/>
          <p14:tracePt t="24261" x="6483350" y="1301750"/>
          <p14:tracePt t="24278" x="6470650" y="1270000"/>
          <p14:tracePt t="24294" x="6451600" y="1263650"/>
          <p14:tracePt t="24311" x="6356350" y="1270000"/>
          <p14:tracePt t="24327" x="6235700" y="1308100"/>
          <p14:tracePt t="24344" x="6051550" y="1384300"/>
          <p14:tracePt t="24361" x="5727700" y="1511300"/>
          <p14:tracePt t="24377" x="5454650" y="1663700"/>
          <p14:tracePt t="24394" x="5124450" y="1892300"/>
          <p14:tracePt t="24411" x="4972050" y="2019300"/>
          <p14:tracePt t="24428" x="4883150" y="2108200"/>
          <p14:tracePt t="24431" x="4845050" y="2146300"/>
          <p14:tracePt t="24444" x="4813300" y="2197100"/>
          <p14:tracePt t="24461" x="4794250" y="2235200"/>
          <p14:tracePt t="24477" x="4787900" y="2266950"/>
          <p14:tracePt t="24494" x="4794250" y="2292350"/>
          <p14:tracePt t="24511" x="4813300" y="2330450"/>
          <p14:tracePt t="24528" x="4870450" y="2393950"/>
          <p14:tracePt t="24544" x="4940300" y="2438400"/>
          <p14:tracePt t="24561" x="5092700" y="2476500"/>
          <p14:tracePt t="24577" x="5213350" y="2501900"/>
          <p14:tracePt t="24595" x="5314950" y="2495550"/>
          <p14:tracePt t="24611" x="5454650" y="2476500"/>
          <p14:tracePt t="24628" x="5549900" y="2432050"/>
          <p14:tracePt t="24644" x="5702300" y="2330450"/>
          <p14:tracePt t="24661" x="5791200" y="2260600"/>
          <p14:tracePt t="24678" x="5854700" y="2209800"/>
          <p14:tracePt t="24694" x="5918200" y="2120900"/>
          <p14:tracePt t="24711" x="5956300" y="2063750"/>
          <p14:tracePt t="24727" x="5975350" y="2000250"/>
          <p14:tracePt t="24744" x="5975350" y="1949450"/>
          <p14:tracePt t="24762" x="5975350" y="1905000"/>
          <p14:tracePt t="24778" x="5956300" y="1847850"/>
          <p14:tracePt t="24794" x="5924550" y="1816100"/>
          <p14:tracePt t="24811" x="5842000" y="1790700"/>
          <p14:tracePt t="24828" x="5734050" y="1790700"/>
          <p14:tracePt t="24845" x="5626100" y="1803400"/>
          <p14:tracePt t="24861" x="5448300" y="1879600"/>
          <p14:tracePt t="24877" x="5340350" y="1943100"/>
          <p14:tracePt t="24894" x="5238750" y="2025650"/>
          <p14:tracePt t="24910" x="5181600" y="2082800"/>
          <p14:tracePt t="24927" x="5130800" y="2139950"/>
          <p14:tracePt t="24929" x="5118100" y="2159000"/>
          <p14:tracePt t="24944" x="5099050" y="2197100"/>
          <p14:tracePt t="24960" x="5092700" y="2228850"/>
          <p14:tracePt t="24977" x="5092700" y="2254250"/>
          <p14:tracePt t="25339" x="5086350" y="2247900"/>
          <p14:tracePt t="25346" x="5067300" y="2216150"/>
          <p14:tracePt t="25361" x="5016500" y="2165350"/>
          <p14:tracePt t="25379" x="4965700" y="2089150"/>
          <p14:tracePt t="25394" x="4876800" y="1981200"/>
          <p14:tracePt t="25411" x="4787900" y="1911350"/>
          <p14:tracePt t="25444" x="4495800" y="1714500"/>
          <p14:tracePt t="25477" x="4121150" y="1530350"/>
          <p14:tracePt t="25511" x="3740150" y="1441450"/>
          <p14:tracePt t="25528" x="3606800" y="1409700"/>
          <p14:tracePt t="25545" x="3498850" y="1390650"/>
          <p14:tracePt t="25561" x="3397250" y="1371600"/>
          <p14:tracePt t="25578" x="3365500" y="1365250"/>
          <p14:tracePt t="25594" x="3352800" y="1358900"/>
          <p14:tracePt t="25611" x="3346450" y="1358900"/>
          <p14:tracePt t="25627" x="3359150" y="1339850"/>
          <p14:tracePt t="25644" x="3441700" y="1295400"/>
          <p14:tracePt t="25661" x="3536950" y="1231900"/>
          <p14:tracePt t="25677" x="3752850" y="1098550"/>
          <p14:tracePt t="25694" x="3937000" y="1003300"/>
          <p14:tracePt t="25711" x="4114800" y="908050"/>
          <p14:tracePt t="25727" x="4445000" y="768350"/>
          <p14:tracePt t="25744" x="4654550" y="704850"/>
          <p14:tracePt t="25761" x="4883150" y="647700"/>
          <p14:tracePt t="25778" x="5003800" y="635000"/>
          <p14:tracePt t="25794" x="5080000" y="635000"/>
          <p14:tracePt t="25811" x="5137150" y="635000"/>
          <p14:tracePt t="25828" x="5149850" y="635000"/>
          <p14:tracePt t="25844" x="5156200" y="635000"/>
          <p14:tracePt t="26169" x="5111750" y="635000"/>
          <p14:tracePt t="26177" x="5035550" y="635000"/>
          <p14:tracePt t="26196" x="4851400" y="647700"/>
          <p14:tracePt t="26211" x="4514850" y="711200"/>
          <p14:tracePt t="26230" x="4000500" y="901700"/>
          <p14:tracePt t="26244" x="3657600" y="1041400"/>
          <p14:tracePt t="26261" x="3333750" y="1193800"/>
          <p14:tracePt t="26278" x="3003550" y="1365250"/>
          <p14:tracePt t="26311" x="2768600" y="1549400"/>
          <p14:tracePt t="26344" x="2654300" y="1638300"/>
          <p14:tracePt t="26377" x="2647950" y="1644650"/>
          <p14:tracePt t="26395" x="2667000" y="1644650"/>
          <p14:tracePt t="26411" x="2743200" y="1612900"/>
          <p14:tracePt t="26428" x="2832100" y="1562100"/>
          <p14:tracePt t="26431" x="2889250" y="1543050"/>
          <p14:tracePt t="26445" x="3035300" y="1454150"/>
          <p14:tracePt t="26461" x="3206750" y="1365250"/>
          <p14:tracePt t="26478" x="3403600" y="1276350"/>
          <p14:tracePt t="26494" x="3651250" y="1162050"/>
          <p14:tracePt t="26511" x="4013200" y="1003300"/>
          <p14:tracePt t="26527" x="4197350" y="933450"/>
          <p14:tracePt t="26544" x="4438650" y="844550"/>
          <p14:tracePt t="26561" x="4546600" y="812800"/>
          <p14:tracePt t="26577" x="4603750" y="806450"/>
          <p14:tracePt t="26594" x="4641850" y="793750"/>
          <p14:tracePt t="26611" x="4648200" y="793750"/>
          <p14:tracePt t="26628" x="4654550" y="793750"/>
          <p14:tracePt t="26644" x="4648200" y="793750"/>
          <p14:tracePt t="26661" x="4546600" y="793750"/>
          <p14:tracePt t="26678" x="4406900" y="793750"/>
          <p14:tracePt t="26694" x="4229100" y="793750"/>
          <p14:tracePt t="26711" x="3835400" y="819150"/>
          <p14:tracePt t="26728" x="3638550" y="825500"/>
          <p14:tracePt t="26744" x="3403600" y="831850"/>
          <p14:tracePt t="26761" x="3302000" y="831850"/>
          <p14:tracePt t="26778" x="3238500" y="825500"/>
          <p14:tracePt t="26794" x="3181350" y="812800"/>
          <p14:tracePt t="26811" x="3162300" y="806450"/>
          <p14:tracePt t="26828" x="3155950" y="800100"/>
          <p14:tracePt t="26844" x="3149600" y="793750"/>
          <p14:tracePt t="26862" x="3181350" y="781050"/>
          <p14:tracePt t="26878" x="3263900" y="749300"/>
          <p14:tracePt t="26894" x="3384550" y="717550"/>
          <p14:tracePt t="26912" x="3670300" y="654050"/>
          <p14:tracePt t="26928" x="3930650" y="615950"/>
          <p14:tracePt t="26944" x="4127500" y="609600"/>
          <p14:tracePt t="26961" x="4483100" y="603250"/>
          <p14:tracePt t="26978" x="4673600" y="622300"/>
          <p14:tracePt t="26994" x="4826000" y="647700"/>
          <p14:tracePt t="27011" x="4965700" y="673100"/>
          <p14:tracePt t="27027" x="5029200" y="698500"/>
          <p14:tracePt t="27044" x="5073650" y="704850"/>
          <p14:tracePt t="27061" x="5086350" y="704850"/>
          <p14:tracePt t="27078" x="5099050" y="711200"/>
          <p14:tracePt t="27113" x="5105400" y="711200"/>
          <p14:tracePt t="27163" x="5092700" y="717550"/>
          <p14:tracePt t="27178" x="5080000" y="717550"/>
          <p14:tracePt t="27184" x="5048250" y="717550"/>
          <p14:tracePt t="27195" x="5003800" y="717550"/>
          <p14:tracePt t="27211" x="4794250" y="717550"/>
          <p14:tracePt t="27229" x="4584700" y="717550"/>
          <p14:tracePt t="27246" x="4375150" y="717550"/>
          <p14:tracePt t="27262" x="3994150" y="755650"/>
          <p14:tracePt t="27279" x="3771900" y="781050"/>
          <p14:tracePt t="27294" x="3498850" y="889000"/>
          <p14:tracePt t="27311" x="3333750" y="965200"/>
          <p14:tracePt t="27329" x="3200400" y="1041400"/>
          <p14:tracePt t="27345" x="3086100" y="1123950"/>
          <p14:tracePt t="27361" x="3048000" y="1162050"/>
          <p14:tracePt t="27379" x="3016250" y="1193800"/>
          <p14:tracePt t="27395" x="3003550" y="1244600"/>
          <p14:tracePt t="27413" x="2997200" y="1282700"/>
          <p14:tracePt t="27428" x="3003550" y="1346200"/>
          <p14:tracePt t="27433" x="3009900" y="1365250"/>
          <p14:tracePt t="27445" x="3009900" y="1377950"/>
          <p14:tracePt t="27461" x="3028950" y="1422400"/>
          <p14:tracePt t="27479" x="3060700" y="1460500"/>
          <p14:tracePt t="27496" x="3105150" y="1479550"/>
          <p14:tracePt t="27511" x="3219450" y="1504950"/>
          <p14:tracePt t="27529" x="3327400" y="1511300"/>
          <p14:tracePt t="27544" x="3511550" y="1498600"/>
          <p14:tracePt t="27561" x="3689350" y="1473200"/>
          <p14:tracePt t="27579" x="3917950" y="1441450"/>
          <p14:tracePt t="27594" x="4184650" y="1377950"/>
          <p14:tracePt t="27611" x="4381500" y="1327150"/>
          <p14:tracePt t="27628" x="4552950" y="1263650"/>
          <p14:tracePt t="27645" x="4762500" y="1181100"/>
          <p14:tracePt t="27661" x="4857750" y="1136650"/>
          <p14:tracePt t="27678" x="4972050" y="1073150"/>
          <p14:tracePt t="27696" x="5003800" y="1047750"/>
          <p14:tracePt t="27712" x="5029200" y="1035050"/>
          <p14:tracePt t="27729" x="5029200" y="1022350"/>
          <p14:tracePt t="27745" x="5022850" y="1009650"/>
          <p14:tracePt t="27761" x="4933950" y="965200"/>
          <p14:tracePt t="27779" x="4800600" y="933450"/>
          <p14:tracePt t="27795" x="4552950" y="908050"/>
          <p14:tracePt t="27811" x="4133850" y="914400"/>
          <p14:tracePt t="27830" x="3733800" y="984250"/>
          <p14:tracePt t="27844" x="3200400" y="1111250"/>
          <p14:tracePt t="27861" x="2959100" y="1187450"/>
          <p14:tracePt t="27880" x="2724150" y="1295400"/>
          <p14:tracePt t="27894" x="2660650" y="1352550"/>
          <p14:tracePt t="27911" x="2622550" y="1390650"/>
          <p14:tracePt t="27928" x="2597150" y="1435100"/>
          <p14:tracePt t="27945" x="2597150" y="1460500"/>
          <p14:tracePt t="27962" x="2597150" y="1498600"/>
          <p14:tracePt t="27978" x="2609850" y="1555750"/>
          <p14:tracePt t="27995" x="2628900" y="1600200"/>
          <p14:tracePt t="28011" x="2673350" y="1689100"/>
          <p14:tracePt t="28028" x="2717800" y="1765300"/>
          <p14:tracePt t="28046" x="2768600" y="1835150"/>
          <p14:tracePt t="28061" x="2832100" y="1930400"/>
          <p14:tracePt t="28077" x="2882900" y="1987550"/>
          <p14:tracePt t="28094" x="2959100" y="2063750"/>
          <p14:tracePt t="28111" x="2990850" y="2108200"/>
          <p14:tracePt t="28127" x="3028950" y="2152650"/>
          <p14:tracePt t="28144" x="3098800" y="2247900"/>
          <p14:tracePt t="28161" x="3136900" y="2311400"/>
          <p14:tracePt t="28177" x="3181350" y="2381250"/>
          <p14:tracePt t="28194" x="3206750" y="2419350"/>
          <p14:tracePt t="28212" x="3225800" y="2432050"/>
          <p14:tracePt t="28228" x="3232150" y="2451100"/>
          <p14:tracePt t="28270" x="3238500" y="2451100"/>
          <p14:tracePt t="28290" x="3251200" y="2438400"/>
          <p14:tracePt t="28298" x="3270250" y="2413000"/>
          <p14:tracePt t="28311" x="3352800" y="2305050"/>
          <p14:tracePt t="28328" x="3441700" y="2178050"/>
          <p14:tracePt t="28345" x="3524250" y="2057400"/>
          <p14:tracePt t="28361" x="3619500" y="1898650"/>
          <p14:tracePt t="28378" x="3670300" y="1809750"/>
          <p14:tracePt t="28395" x="3702050" y="1714500"/>
          <p14:tracePt t="28412" x="3708400" y="1663700"/>
          <p14:tracePt t="28428" x="3708400" y="1631950"/>
          <p14:tracePt t="28433" x="3702050" y="1612900"/>
          <p14:tracePt t="28445" x="3689350" y="1581150"/>
          <p14:tracePt t="28463" x="3670300" y="1549400"/>
          <p14:tracePt t="28479" x="3613150" y="1498600"/>
          <p14:tracePt t="28494" x="3543300" y="1466850"/>
          <p14:tracePt t="28511" x="3409950" y="1447800"/>
          <p14:tracePt t="28529" x="3175000" y="1435100"/>
          <p14:tracePt t="28546" x="3028950" y="1447800"/>
          <p14:tracePt t="28561" x="2806700" y="1498600"/>
          <p14:tracePt t="28578" x="2698750" y="1517650"/>
          <p14:tracePt t="28595" x="2616200" y="1555750"/>
          <p14:tracePt t="28611" x="2540000" y="1612900"/>
          <p14:tracePt t="28628" x="2514600" y="1638300"/>
          <p14:tracePt t="28645" x="2489200" y="1689100"/>
          <p14:tracePt t="28661" x="2489200" y="1720850"/>
          <p14:tracePt t="28679" x="2489200" y="1758950"/>
          <p14:tracePt t="28695" x="2495550" y="1816100"/>
          <p14:tracePt t="28712" x="2514600" y="1847850"/>
          <p14:tracePt t="28729" x="2559050" y="1898650"/>
          <p14:tracePt t="28745" x="2616200" y="1930400"/>
          <p14:tracePt t="28762" x="2686050" y="1968500"/>
          <p14:tracePt t="28778" x="2863850" y="2012950"/>
          <p14:tracePt t="28795" x="3016250" y="2051050"/>
          <p14:tracePt t="28811" x="3244850" y="2089150"/>
          <p14:tracePt t="28828" x="3390900" y="2108200"/>
          <p14:tracePt t="28845" x="3530600" y="2127250"/>
          <p14:tracePt t="28862" x="3746500" y="2159000"/>
          <p14:tracePt t="28879" x="3911600" y="2171700"/>
          <p14:tracePt t="28894" x="4108450" y="2216150"/>
          <p14:tracePt t="28911" x="4216400" y="2228850"/>
          <p14:tracePt t="28928" x="4273550" y="2235200"/>
          <p14:tracePt t="28932" x="4286250" y="2235200"/>
          <p14:tracePt t="28944" x="4311650" y="2235200"/>
          <p14:tracePt t="28961" x="4318000" y="2235200"/>
          <p14:tracePt t="29313" x="4273550" y="2241550"/>
          <p14:tracePt t="29321" x="4210050" y="2254250"/>
          <p14:tracePt t="29328" x="4133850" y="2273300"/>
          <p14:tracePt t="29346" x="3949700" y="2305050"/>
          <p14:tracePt t="29362" x="3625850" y="2387600"/>
          <p14:tracePt t="29378" x="3378200" y="2463800"/>
          <p14:tracePt t="29396" x="3155950" y="2540000"/>
          <p14:tracePt t="29411" x="2895600" y="2635250"/>
          <p14:tracePt t="29445" x="2641600" y="2749550"/>
          <p14:tracePt t="29479" x="2489200" y="2806700"/>
          <p14:tracePt t="29511" x="2298700" y="2870200"/>
          <p14:tracePt t="29528" x="2266950" y="2882900"/>
          <p14:tracePt t="29545" x="2228850" y="2895600"/>
          <p14:tracePt t="29563" x="2209800" y="2901950"/>
          <p14:tracePt t="29578" x="2203450" y="2908300"/>
          <p14:tracePt t="29595" x="2190750" y="2914650"/>
          <p14:tracePt t="29611" x="2178050" y="2921000"/>
          <p14:tracePt t="29628" x="2171700" y="2933700"/>
          <p14:tracePt t="29646" x="2165350" y="2933700"/>
          <p14:tracePt t="29661" x="2152650" y="2940050"/>
          <p14:tracePt t="29678" x="2146300" y="2940050"/>
          <p14:tracePt t="29695" x="2139950" y="2946400"/>
          <p14:tracePt t="29759" x="2133600" y="2946400"/>
          <p14:tracePt t="29780" x="2127250" y="2946400"/>
          <p14:tracePt t="29857" x="2127250" y="2940050"/>
          <p14:tracePt t="30064" x="2120900" y="2940050"/>
          <p14:tracePt t="30071" x="2114550" y="2940050"/>
          <p14:tracePt t="30078" x="2108200" y="2946400"/>
          <p14:tracePt t="30094" x="2076450" y="2952750"/>
          <p14:tracePt t="30111" x="2019300" y="2965450"/>
          <p14:tracePt t="30128" x="1968500" y="2971800"/>
          <p14:tracePt t="30161" x="1860550" y="2997200"/>
          <p14:tracePt t="30195" x="1797050" y="3003550"/>
          <p14:tracePt t="30230" x="1752600" y="3003550"/>
          <p14:tracePt t="30244" x="1746250" y="3003550"/>
          <p14:tracePt t="30278" x="1739900" y="2997200"/>
          <p14:tracePt t="30294" x="1739900" y="2990850"/>
          <p14:tracePt t="30313" x="1746250" y="2990850"/>
          <p14:tracePt t="30327" x="1752600" y="2990850"/>
          <p14:tracePt t="30344" x="1784350" y="2990850"/>
          <p14:tracePt t="30361" x="1828800" y="2990850"/>
          <p14:tracePt t="30378" x="1898650" y="2984500"/>
          <p14:tracePt t="30395" x="1981200" y="2971800"/>
          <p14:tracePt t="30412" x="2120900" y="2971800"/>
          <p14:tracePt t="30428" x="2203450" y="2971800"/>
          <p14:tracePt t="30433" x="2235200" y="2971800"/>
          <p14:tracePt t="30446" x="2279650" y="2971800"/>
          <p14:tracePt t="30461" x="2387600" y="2971800"/>
          <p14:tracePt t="30480" x="2520950" y="2971800"/>
          <p14:tracePt t="30495" x="2609850" y="2971800"/>
          <p14:tracePt t="30511" x="2686050" y="2971800"/>
          <p14:tracePt t="30529" x="2762250" y="2971800"/>
          <p14:tracePt t="30545" x="2832100" y="2971800"/>
          <p14:tracePt t="30561" x="2870200" y="2971800"/>
          <p14:tracePt t="30578" x="2908300" y="2971800"/>
          <p14:tracePt t="30595" x="2952750" y="2965450"/>
          <p14:tracePt t="30612" x="2997200" y="2965450"/>
          <p14:tracePt t="30628" x="3054350" y="2965450"/>
          <p14:tracePt t="30645" x="3098800" y="2959100"/>
          <p14:tracePt t="30661" x="3149600" y="2959100"/>
          <p14:tracePt t="30678" x="3181350" y="2959100"/>
          <p14:tracePt t="30695" x="3225800" y="2959100"/>
          <p14:tracePt t="30711" x="3282950" y="2959100"/>
          <p14:tracePt t="30729" x="3314700" y="2959100"/>
          <p14:tracePt t="30745" x="3359150" y="2965450"/>
          <p14:tracePt t="30762" x="3429000" y="2971800"/>
          <p14:tracePt t="30778" x="3479800" y="2971800"/>
          <p14:tracePt t="30795" x="3549650" y="2971800"/>
          <p14:tracePt t="30811" x="3594100" y="2971800"/>
          <p14:tracePt t="30828" x="3632200" y="2971800"/>
          <p14:tracePt t="30845" x="3689350" y="2984500"/>
          <p14:tracePt t="30863" x="3721100" y="2997200"/>
          <p14:tracePt t="30878" x="3778250" y="3003550"/>
          <p14:tracePt t="30895" x="3810000" y="3003550"/>
          <p14:tracePt t="30911" x="3848100" y="3009900"/>
          <p14:tracePt t="30928" x="3905250" y="3016250"/>
          <p14:tracePt t="30932" x="3924300" y="3022600"/>
          <p14:tracePt t="30945" x="3943350" y="3022600"/>
          <p14:tracePt t="30961" x="3987800" y="3035300"/>
          <p14:tracePt t="30978" x="4013200" y="3041650"/>
          <p14:tracePt t="30995" x="4032250" y="3041650"/>
          <p14:tracePt t="31012" x="4051300" y="3048000"/>
          <p14:tracePt t="31045" x="4051300" y="3041650"/>
          <p14:tracePt t="31556" x="4070350" y="3041650"/>
          <p14:tracePt t="31565" x="4108450" y="3041650"/>
          <p14:tracePt t="31578" x="4171950" y="3041650"/>
          <p14:tracePt t="31596" x="4235450" y="3041650"/>
          <p14:tracePt t="31612" x="4356100" y="3041650"/>
          <p14:tracePt t="31628" x="4445000" y="3035300"/>
          <p14:tracePt t="31645" x="4552950" y="3035300"/>
          <p14:tracePt t="31661" x="4610100" y="3035300"/>
          <p14:tracePt t="31695" x="4749800" y="3035300"/>
          <p14:tracePt t="31728" x="4946650" y="3035300"/>
          <p14:tracePt t="31761" x="5143500" y="3048000"/>
          <p14:tracePt t="31778" x="5245100" y="3060700"/>
          <p14:tracePt t="31795" x="5327650" y="3060700"/>
          <p14:tracePt t="31811" x="5397500" y="3067050"/>
          <p14:tracePt t="31828" x="5486400" y="3067050"/>
          <p14:tracePt t="31845" x="5524500" y="3067050"/>
          <p14:tracePt t="31861" x="5581650" y="3067050"/>
          <p14:tracePt t="31878" x="5613400" y="3067050"/>
          <p14:tracePt t="31895" x="5638800" y="3067050"/>
          <p14:tracePt t="31912" x="5689600" y="3067050"/>
          <p14:tracePt t="31930" x="5753100" y="3067050"/>
          <p14:tracePt t="31945" x="5803900" y="3067050"/>
          <p14:tracePt t="31961" x="5854700" y="3067050"/>
          <p14:tracePt t="31978" x="5911850" y="3073400"/>
          <p14:tracePt t="31994" x="5994400" y="3086100"/>
          <p14:tracePt t="32011" x="6038850" y="3092450"/>
          <p14:tracePt t="32028" x="6108700" y="3098800"/>
          <p14:tracePt t="32044" x="6146800" y="3105150"/>
          <p14:tracePt t="32062" x="6197600" y="3105150"/>
          <p14:tracePt t="32078" x="6248400" y="3111500"/>
          <p14:tracePt t="32094" x="6273800" y="3111500"/>
          <p14:tracePt t="32111" x="6305550" y="3111500"/>
          <p14:tracePt t="32128" x="6324600" y="3111500"/>
          <p14:tracePt t="32145" x="6343650" y="3111500"/>
          <p14:tracePt t="32161" x="6369050" y="3105150"/>
          <p14:tracePt t="32178" x="6388100" y="3105150"/>
          <p14:tracePt t="32195" x="6413500" y="3098800"/>
          <p14:tracePt t="32211" x="6426200" y="3092450"/>
          <p14:tracePt t="32229" x="6432550" y="3086100"/>
          <p14:tracePt t="32244" x="6438900" y="3086100"/>
          <p14:tracePt t="32270" x="6445250" y="3086100"/>
          <p14:tracePt t="32293" x="6451600" y="3079750"/>
          <p14:tracePt t="32299" x="6457950" y="3073400"/>
          <p14:tracePt t="32340" x="6464300" y="3073400"/>
          <p14:tracePt t="32500" x="6457950" y="3073400"/>
          <p14:tracePt t="32508" x="6451600" y="3073400"/>
          <p14:tracePt t="32515" x="6445250" y="3073400"/>
          <p14:tracePt t="32528" x="6426200" y="3067050"/>
          <p14:tracePt t="32545" x="6394450" y="3060700"/>
          <p14:tracePt t="32562" x="6356350" y="3060700"/>
          <p14:tracePt t="32578" x="6292850" y="3054350"/>
          <p14:tracePt t="32595" x="6223000" y="3048000"/>
          <p14:tracePt t="32611" x="6089650" y="3041650"/>
          <p14:tracePt t="32628" x="5975350" y="3035300"/>
          <p14:tracePt t="32646" x="5835650" y="3022600"/>
          <p14:tracePt t="32661" x="5568950" y="3022600"/>
          <p14:tracePt t="32679" x="5384800" y="3022600"/>
          <p14:tracePt t="32695" x="5054600" y="3003550"/>
          <p14:tracePt t="32711" x="4813300" y="2997200"/>
          <p14:tracePt t="32730" x="4375150" y="2978150"/>
          <p14:tracePt t="32745" x="4070350" y="2965450"/>
          <p14:tracePt t="32762" x="3746500" y="2965450"/>
          <p14:tracePt t="32778" x="3327400" y="2971800"/>
          <p14:tracePt t="32795" x="3092450" y="2978150"/>
          <p14:tracePt t="32812" x="2901950" y="2990850"/>
          <p14:tracePt t="32828" x="2667000" y="3016250"/>
          <p14:tracePt t="32845" x="2520950" y="3041650"/>
          <p14:tracePt t="32861" x="2324100" y="3054350"/>
          <p14:tracePt t="32878" x="2228850" y="3073400"/>
          <p14:tracePt t="32896" x="2101850" y="3098800"/>
          <p14:tracePt t="32912" x="2025650" y="3105150"/>
          <p14:tracePt t="32929" x="1955800" y="3117850"/>
          <p14:tracePt t="32933" x="1924050" y="3117850"/>
          <p14:tracePt t="32945" x="1873250" y="3124200"/>
          <p14:tracePt t="32961" x="1835150" y="3130550"/>
          <p14:tracePt t="32979" x="1797050" y="3143250"/>
          <p14:tracePt t="32995" x="1758950" y="3155950"/>
          <p14:tracePt t="33012" x="1746250" y="3162300"/>
          <p14:tracePt t="33028" x="1720850" y="3168650"/>
          <p14:tracePt t="33045" x="1701800" y="3181350"/>
          <p14:tracePt t="33062" x="1689100" y="3187700"/>
          <p14:tracePt t="33078" x="1676400" y="3200400"/>
          <p14:tracePt t="33095" x="1663700" y="3200400"/>
          <p14:tracePt t="33112" x="1663700" y="3206750"/>
          <p14:tracePt t="33129" x="1644650" y="3206750"/>
          <p14:tracePt t="33146" x="1631950" y="3206750"/>
          <p14:tracePt t="33162" x="1625600" y="3213100"/>
          <p14:tracePt t="33178" x="1619250" y="3213100"/>
          <p14:tracePt t="33195" x="1612900" y="3219450"/>
          <p14:tracePt t="33211" x="1600200" y="3219450"/>
          <p14:tracePt t="33246" x="1593850" y="3219450"/>
          <p14:tracePt t="33261" x="1587500" y="3219450"/>
          <p14:tracePt t="33279" x="1581150" y="3219450"/>
          <p14:tracePt t="33295" x="1574800" y="3225800"/>
          <p14:tracePt t="33312" x="1568450" y="3225800"/>
          <p14:tracePt t="33328" x="1562100" y="3225800"/>
          <p14:tracePt t="33345" x="1549400" y="3232150"/>
          <p14:tracePt t="33362" x="1543050" y="3238500"/>
          <p14:tracePt t="33378" x="1524000" y="3244850"/>
          <p14:tracePt t="33395" x="1517650" y="3257550"/>
          <p14:tracePt t="33412" x="1511300" y="3257550"/>
          <p14:tracePt t="33428" x="1504950" y="3257550"/>
          <p14:tracePt t="33447" x="1498600" y="3257550"/>
          <p14:tracePt t="33461" x="1498600" y="3263900"/>
          <p14:tracePt t="33478" x="1485900" y="3270250"/>
          <p14:tracePt t="33543" x="1485900" y="3276600"/>
          <p14:tracePt t="33550" x="1485900" y="3282950"/>
          <p14:tracePt t="33570" x="1492250" y="3295650"/>
          <p14:tracePt t="33578" x="1504950" y="3295650"/>
          <p14:tracePt t="33594" x="1524000" y="3308350"/>
          <p14:tracePt t="33612" x="1549400" y="3321050"/>
          <p14:tracePt t="33628" x="1606550" y="3340100"/>
          <p14:tracePt t="33645" x="1638300" y="3340100"/>
          <p14:tracePt t="33661" x="1701800" y="3359150"/>
          <p14:tracePt t="33679" x="1739900" y="3359150"/>
          <p14:tracePt t="33697" x="1790700" y="3359150"/>
          <p14:tracePt t="33712" x="1822450" y="3352800"/>
          <p14:tracePt t="33730" x="1866900" y="3340100"/>
          <p14:tracePt t="33745" x="1917700" y="3321050"/>
          <p14:tracePt t="33762" x="1981200" y="3289300"/>
          <p14:tracePt t="33780" x="2057400" y="3263900"/>
          <p14:tracePt t="33795" x="2108200" y="3244850"/>
          <p14:tracePt t="33812" x="2152650" y="3232150"/>
          <p14:tracePt t="33828" x="2184400" y="3213100"/>
          <p14:tracePt t="33845" x="2247900" y="3200400"/>
          <p14:tracePt t="33863" x="2286000" y="3194050"/>
          <p14:tracePt t="33878" x="2368550" y="3175000"/>
          <p14:tracePt t="33895" x="2438400" y="3162300"/>
          <p14:tracePt t="33912" x="2501900" y="3143250"/>
          <p14:tracePt t="33928" x="2578100" y="3143250"/>
          <p14:tracePt t="33932" x="2603500" y="3143250"/>
          <p14:tracePt t="33946" x="2628900" y="3136900"/>
          <p14:tracePt t="33962" x="2698750" y="3136900"/>
          <p14:tracePt t="33979" x="2749550" y="3130550"/>
          <p14:tracePt t="33996" x="2857500" y="3130550"/>
          <p14:tracePt t="34012" x="2901950" y="3130550"/>
          <p14:tracePt t="34030" x="2984500" y="3143250"/>
          <p14:tracePt t="34045" x="3035300" y="3143250"/>
          <p14:tracePt t="34062" x="3067050" y="3149600"/>
          <p14:tracePt t="34078" x="3105150" y="3149600"/>
          <p14:tracePt t="34095" x="3162300" y="3168650"/>
          <p14:tracePt t="34113" x="3200400" y="3168650"/>
          <p14:tracePt t="34129" x="3295650" y="3181350"/>
          <p14:tracePt t="34145" x="3340100" y="3181350"/>
          <p14:tracePt t="34163" x="3403600" y="3187700"/>
          <p14:tracePt t="34179" x="3498850" y="3206750"/>
          <p14:tracePt t="34196" x="3568700" y="3225800"/>
          <p14:tracePt t="34212" x="3689350" y="3238500"/>
          <p14:tracePt t="34230" x="3778250" y="3251200"/>
          <p14:tracePt t="34245" x="3867150" y="3270250"/>
          <p14:tracePt t="34262" x="3994150" y="3295650"/>
          <p14:tracePt t="34278" x="4083050" y="3321050"/>
          <p14:tracePt t="34295" x="4210050" y="3352800"/>
          <p14:tracePt t="34312" x="4298950" y="3371850"/>
          <p14:tracePt t="34329" x="4368800" y="3390900"/>
          <p14:tracePt t="34345" x="4451350" y="3403600"/>
          <p14:tracePt t="34363" x="4476750" y="3403600"/>
          <p14:tracePt t="34378" x="4508500" y="3409950"/>
          <p14:tracePt t="34395" x="4514850" y="3409950"/>
          <p14:tracePt t="34411" x="4521200" y="3409950"/>
          <p14:tracePt t="34441" x="4527550" y="3409950"/>
          <p14:tracePt t="34934" x="4546600" y="3409950"/>
          <p14:tracePt t="34942" x="4572000" y="3409950"/>
          <p14:tracePt t="34951" x="4591050" y="3409950"/>
          <p14:tracePt t="34961" x="4635500" y="3409950"/>
          <p14:tracePt t="34978" x="4679950" y="3416300"/>
          <p14:tracePt t="34995" x="4730750" y="3422650"/>
          <p14:tracePt t="35011" x="4813300" y="3429000"/>
          <p14:tracePt t="35028" x="4870450" y="3435350"/>
          <p14:tracePt t="35061" x="4978400" y="3441700"/>
          <p14:tracePt t="35095" x="5092700" y="3448050"/>
          <p14:tracePt t="35128" x="5207000" y="3460750"/>
          <p14:tracePt t="35145" x="5257800" y="3467100"/>
          <p14:tracePt t="35162" x="5308600" y="3467100"/>
          <p14:tracePt t="35178" x="5372100" y="3467100"/>
          <p14:tracePt t="35196" x="5397500" y="3460750"/>
          <p14:tracePt t="35211" x="5461000" y="3460750"/>
          <p14:tracePt t="35229" x="5499100" y="3460750"/>
          <p14:tracePt t="35246" x="5588000" y="3467100"/>
          <p14:tracePt t="35261" x="5645150" y="3467100"/>
          <p14:tracePt t="35278" x="5715000" y="3460750"/>
          <p14:tracePt t="35295" x="5791200" y="3454400"/>
          <p14:tracePt t="35312" x="5835650" y="3448050"/>
          <p14:tracePt t="35329" x="5873750" y="3448050"/>
          <p14:tracePt t="35345" x="5930900" y="3448050"/>
          <p14:tracePt t="35362" x="5975350" y="3448050"/>
          <p14:tracePt t="35378" x="6019800" y="3448050"/>
          <p14:tracePt t="35395" x="6051550" y="3448050"/>
          <p14:tracePt t="35412" x="6076950" y="3441700"/>
          <p14:tracePt t="35428" x="6096000" y="3441700"/>
          <p14:tracePt t="35448" x="6096000" y="3435350"/>
          <p14:tracePt t="35824" x="6083300" y="3435350"/>
          <p14:tracePt t="35832" x="6057900" y="3435350"/>
          <p14:tracePt t="35845" x="5981700" y="3435350"/>
          <p14:tracePt t="35861" x="5899150" y="3441700"/>
          <p14:tracePt t="35878" x="5746750" y="3460750"/>
          <p14:tracePt t="35895" x="5626100" y="3473450"/>
          <p14:tracePt t="35928" x="5346700" y="3492500"/>
          <p14:tracePt t="35962" x="5080000" y="3498850"/>
          <p14:tracePt t="35996" x="4622800" y="3498850"/>
          <p14:tracePt t="36012" x="4349750" y="3517900"/>
          <p14:tracePt t="36029" x="4146550" y="3524250"/>
          <p14:tracePt t="36045" x="3943350" y="3524250"/>
          <p14:tracePt t="36062" x="3638550" y="3536950"/>
          <p14:tracePt t="36079" x="3441700" y="3536950"/>
          <p14:tracePt t="36095" x="3175000" y="3549650"/>
          <p14:tracePt t="36112" x="3016250" y="3562350"/>
          <p14:tracePt t="36128" x="2876550" y="3575050"/>
          <p14:tracePt t="36145" x="2673350" y="3600450"/>
          <p14:tracePt t="36161" x="2571750" y="3613150"/>
          <p14:tracePt t="36178" x="2470150" y="3638550"/>
          <p14:tracePt t="36195" x="2400300" y="3651250"/>
          <p14:tracePt t="36212" x="2330450" y="3663950"/>
          <p14:tracePt t="36229" x="2235200" y="3695700"/>
          <p14:tracePt t="36245" x="2184400" y="3708400"/>
          <p14:tracePt t="36261" x="2133600" y="3727450"/>
          <p14:tracePt t="36278" x="2101850" y="3740150"/>
          <p14:tracePt t="36295" x="2082800" y="3752850"/>
          <p14:tracePt t="36312" x="2070100" y="3765550"/>
          <p14:tracePt t="36329" x="2057400" y="3765550"/>
          <p14:tracePt t="36345" x="2044700" y="3771900"/>
          <p14:tracePt t="36362" x="2044700" y="3784600"/>
          <p14:tracePt t="36379" x="2038350" y="3784600"/>
          <p14:tracePt t="36395" x="2032000" y="3784600"/>
          <p14:tracePt t="36411" x="2025650" y="3784600"/>
          <p14:tracePt t="36470" x="2025650" y="3790950"/>
          <p14:tracePt t="36484" x="2032000" y="3790950"/>
          <p14:tracePt t="36491" x="2038350" y="3797300"/>
          <p14:tracePt t="36505" x="2051050" y="3803650"/>
          <p14:tracePt t="36513" x="2057400" y="3803650"/>
          <p14:tracePt t="36528" x="2082800" y="3810000"/>
          <p14:tracePt t="36546" x="2127250" y="3810000"/>
          <p14:tracePt t="36562" x="2197100" y="3810000"/>
          <p14:tracePt t="36578" x="2254250" y="3810000"/>
          <p14:tracePt t="36595" x="2343150" y="3810000"/>
          <p14:tracePt t="36612" x="2400300" y="3810000"/>
          <p14:tracePt t="36629" x="2501900" y="3797300"/>
          <p14:tracePt t="36645" x="2590800" y="3771900"/>
          <p14:tracePt t="36661" x="2698750" y="3759200"/>
          <p14:tracePt t="36678" x="2863850" y="3727450"/>
          <p14:tracePt t="36694" x="2946400" y="3702050"/>
          <p14:tracePt t="36711" x="3041650" y="3689350"/>
          <p14:tracePt t="36728" x="3168650" y="3663950"/>
          <p14:tracePt t="36745" x="3263900" y="3657600"/>
          <p14:tracePt t="36761" x="3384550" y="3651250"/>
          <p14:tracePt t="36778" x="3441700" y="3651250"/>
          <p14:tracePt t="36795" x="3492500" y="3651250"/>
          <p14:tracePt t="36812" x="3530600" y="3651250"/>
          <p14:tracePt t="36828" x="3562350" y="3651250"/>
          <p14:tracePt t="36846" x="3581400" y="3651250"/>
          <p14:tracePt t="36862" x="3606800" y="3651250"/>
          <p14:tracePt t="36879" x="3613150" y="3657600"/>
          <p14:tracePt t="37152" x="3619500" y="3657600"/>
          <p14:tracePt t="37160" x="3625850" y="3657600"/>
          <p14:tracePt t="37279" x="3619500" y="3657600"/>
          <p14:tracePt t="37736" x="3632200" y="3657600"/>
          <p14:tracePt t="37743" x="3663950" y="3657600"/>
          <p14:tracePt t="37750" x="3689350" y="3657600"/>
          <p14:tracePt t="37761" x="3702050" y="3657600"/>
          <p14:tracePt t="37778" x="3759200" y="3657600"/>
          <p14:tracePt t="37795" x="3803650" y="3657600"/>
          <p14:tracePt t="37812" x="3829050" y="3663950"/>
          <p14:tracePt t="37845" x="3892550" y="3663950"/>
          <p14:tracePt t="37878" x="3987800" y="3663950"/>
          <p14:tracePt t="37912" x="4108450" y="3651250"/>
          <p14:tracePt t="37929" x="4152900" y="3651250"/>
          <p14:tracePt t="37932" x="4178300" y="3651250"/>
          <p14:tracePt t="37946" x="4210050" y="3651250"/>
          <p14:tracePt t="37962" x="4292600" y="3657600"/>
          <p14:tracePt t="37981" x="4368800" y="3657600"/>
          <p14:tracePt t="37995" x="4419600" y="3670300"/>
          <p14:tracePt t="38012" x="4464050" y="3683000"/>
          <p14:tracePt t="38028" x="4495800" y="3689350"/>
          <p14:tracePt t="38045" x="4546600" y="3689350"/>
          <p14:tracePt t="38063" x="4578350" y="3695700"/>
          <p14:tracePt t="38079" x="4616450" y="3702050"/>
          <p14:tracePt t="38095" x="4635500" y="3702050"/>
          <p14:tracePt t="38112" x="4648200" y="3702050"/>
          <p14:tracePt t="38129" x="4654550" y="3702050"/>
          <p14:tracePt t="38146" x="4667250" y="3702050"/>
          <p14:tracePt t="38162" x="4679950" y="3702050"/>
          <p14:tracePt t="38179" x="4692650" y="3702050"/>
          <p14:tracePt t="38195" x="4699000" y="3702050"/>
          <p14:tracePt t="38212" x="4705350" y="3702050"/>
          <p14:tracePt t="38230" x="4711700" y="3702050"/>
          <p14:tracePt t="38245" x="4718050" y="3702050"/>
          <p14:tracePt t="38273" x="4724400" y="3702050"/>
          <p14:tracePt t="38349" x="4724400" y="3708400"/>
          <p14:tracePt t="38897" x="4756150" y="3695700"/>
          <p14:tracePt t="38904" x="4794250" y="3663950"/>
          <p14:tracePt t="38911" x="4832350" y="3644900"/>
          <p14:tracePt t="38928" x="4914900" y="3600450"/>
          <p14:tracePt t="38945" x="4991100" y="3556000"/>
          <p14:tracePt t="38962" x="5073650" y="3505200"/>
          <p14:tracePt t="38978" x="5111750" y="3479800"/>
          <p14:tracePt t="39012" x="5175250" y="3435350"/>
          <p14:tracePt t="39045" x="5207000" y="3416300"/>
          <p14:tracePt t="39078" x="5219700" y="3390900"/>
          <p14:tracePt t="39095" x="5226050" y="3365500"/>
          <p14:tracePt t="39113" x="5226050" y="3327400"/>
          <p14:tracePt t="39128" x="5226050" y="3295650"/>
          <p14:tracePt t="39145" x="5213350" y="3238500"/>
          <p14:tracePt t="39162" x="5187950" y="3181350"/>
          <p14:tracePt t="39179" x="5149850" y="3111500"/>
          <p14:tracePt t="39195" x="5118100" y="3067050"/>
          <p14:tracePt t="39212" x="5035550" y="3009900"/>
          <p14:tracePt t="39229" x="4959350" y="2952750"/>
          <p14:tracePt t="39245" x="4864100" y="2914650"/>
          <p14:tracePt t="39262" x="4705350" y="2863850"/>
          <p14:tracePt t="39279" x="4565650" y="2838450"/>
          <p14:tracePt t="39295" x="4324350" y="2813050"/>
          <p14:tracePt t="39312" x="4171950" y="2813050"/>
          <p14:tracePt t="39328" x="4032250" y="2832100"/>
          <p14:tracePt t="39345" x="3911600" y="2857500"/>
          <p14:tracePt t="39362" x="3873500" y="2870200"/>
          <p14:tracePt t="39378" x="3841750" y="2895600"/>
          <p14:tracePt t="39395" x="3835400" y="2908300"/>
          <p14:tracePt t="39412" x="3835400" y="2933700"/>
          <p14:tracePt t="39428" x="3848100" y="2971800"/>
          <p14:tracePt t="39432" x="3860800" y="2990850"/>
          <p14:tracePt t="39445" x="3867150" y="3009900"/>
          <p14:tracePt t="39462" x="3956050" y="3092450"/>
          <p14:tracePt t="39479" x="4025900" y="3168650"/>
          <p14:tracePt t="39496" x="4102100" y="3238500"/>
          <p14:tracePt t="39512" x="4241800" y="3333750"/>
          <p14:tracePt t="39528" x="4356100" y="3371850"/>
          <p14:tracePt t="39545" x="4521200" y="3422650"/>
          <p14:tracePt t="39562" x="4610100" y="3435350"/>
          <p14:tracePt t="39578" x="4711700" y="3435350"/>
          <p14:tracePt t="39595" x="4768850" y="3422650"/>
          <p14:tracePt t="39612" x="4826000" y="3397250"/>
          <p14:tracePt t="39628" x="4870450" y="3371850"/>
          <p14:tracePt t="39645" x="4902200" y="3340100"/>
          <p14:tracePt t="39662" x="4914900" y="3308350"/>
          <p14:tracePt t="39679" x="4933950" y="3244850"/>
          <p14:tracePt t="39696" x="4940300" y="3200400"/>
          <p14:tracePt t="39712" x="4940300" y="3143250"/>
          <p14:tracePt t="39729" x="4940300" y="3111500"/>
          <p14:tracePt t="39745" x="4921250" y="3073400"/>
          <p14:tracePt t="39762" x="4876800" y="3035300"/>
          <p14:tracePt t="39778" x="4832350" y="3009900"/>
          <p14:tracePt t="39795" x="4743450" y="2990850"/>
          <p14:tracePt t="39812" x="4673600" y="2978150"/>
          <p14:tracePt t="39829" x="4591050" y="2971800"/>
          <p14:tracePt t="39845" x="4483100" y="2965450"/>
          <p14:tracePt t="39862" x="4451350" y="2959100"/>
          <p14:tracePt t="39878" x="4438650" y="2959100"/>
          <p14:tracePt t="39912" x="4438650" y="2952750"/>
          <p14:tracePt t="39928" x="4464050" y="2927350"/>
          <p14:tracePt t="39945" x="4521200" y="2857500"/>
          <p14:tracePt t="39961" x="4686300" y="2711450"/>
          <p14:tracePt t="39978" x="4883150" y="2559050"/>
          <p14:tracePt t="39995" x="5137150" y="2336800"/>
          <p14:tracePt t="40012" x="5556250" y="1974850"/>
          <p14:tracePt t="40028" x="5784850" y="1803400"/>
          <p14:tracePt t="40045" x="6026150" y="1587500"/>
          <p14:tracePt t="40062" x="6121400" y="1498600"/>
          <p14:tracePt t="40079" x="6197600" y="1416050"/>
          <p14:tracePt t="40095" x="6216650" y="1403350"/>
          <p14:tracePt t="40112" x="6223000" y="1397000"/>
          <p14:tracePt t="40220" x="6223000" y="1403350"/>
          <p14:tracePt t="40227" x="6223000" y="1409700"/>
          <p14:tracePt t="40234" x="6223000" y="1416050"/>
          <p14:tracePt t="40246" x="6216650" y="1422400"/>
          <p14:tracePt t="40262" x="6178550" y="1504950"/>
          <p14:tracePt t="40279" x="6102350" y="1600200"/>
          <p14:tracePt t="40295" x="6007100" y="1695450"/>
          <p14:tracePt t="40312" x="5778500" y="1873250"/>
          <p14:tracePt t="40329" x="5619750" y="2012950"/>
          <p14:tracePt t="40345" x="5416550" y="2197100"/>
          <p14:tracePt t="40362" x="5321300" y="2279650"/>
          <p14:tracePt t="40378" x="5226050" y="2349500"/>
          <p14:tracePt t="40395" x="5200650" y="2381250"/>
          <p14:tracePt t="40412" x="5175250" y="2400300"/>
          <p14:tracePt t="40428" x="5149850" y="2425700"/>
          <p14:tracePt t="40445" x="5137150" y="2444750"/>
          <p14:tracePt t="40462" x="5130800" y="2457450"/>
          <p14:tracePt t="40478" x="5130800" y="2470150"/>
          <p14:tracePt t="40496" x="5130800" y="2482850"/>
          <p14:tracePt t="40528" x="5137150" y="2495550"/>
          <p14:tracePt t="40545" x="5143500" y="2501900"/>
          <p14:tracePt t="40562" x="5162550" y="2571750"/>
          <p14:tracePt t="40578" x="5175250" y="2647950"/>
          <p14:tracePt t="40595" x="5200650" y="2844800"/>
          <p14:tracePt t="40612" x="5207000" y="3022600"/>
          <p14:tracePt t="40629" x="5207000" y="3181350"/>
          <p14:tracePt t="40645" x="5194300" y="3403600"/>
          <p14:tracePt t="40662" x="5200650" y="3511550"/>
          <p14:tracePt t="40679" x="5226050" y="3619500"/>
          <p14:tracePt t="40695" x="5232400" y="3651250"/>
          <p14:tracePt t="40712" x="5238750" y="3670300"/>
          <p14:tracePt t="40728" x="5238750" y="3676650"/>
          <p14:tracePt t="40761" x="5245100" y="3676650"/>
          <p14:tracePt t="44681" x="5238750" y="3676650"/>
          <p14:tracePt t="44686" x="5207000" y="3676650"/>
          <p14:tracePt t="44696" x="5168900" y="3676650"/>
          <p14:tracePt t="44712" x="5086350" y="3676650"/>
          <p14:tracePt t="44729" x="4933950" y="3689350"/>
          <p14:tracePt t="44745" x="4762500" y="3695700"/>
          <p14:tracePt t="44762" x="4489450" y="3714750"/>
          <p14:tracePt t="44795" x="4076700" y="3759200"/>
          <p14:tracePt t="44829" x="3594100" y="3835400"/>
          <p14:tracePt t="44862" x="3263900" y="3911600"/>
          <p14:tracePt t="44878" x="3194050" y="3937000"/>
          <p14:tracePt t="44895" x="3111500" y="3987800"/>
          <p14:tracePt t="44912" x="3079750" y="4006850"/>
          <p14:tracePt t="44928" x="3035300" y="4032250"/>
          <p14:tracePt t="44945" x="3009900" y="4051300"/>
          <p14:tracePt t="44962" x="2997200" y="4064000"/>
          <p14:tracePt t="44979" x="2971800" y="4114800"/>
          <p14:tracePt t="44995" x="2959100" y="4152900"/>
          <p14:tracePt t="45012" x="2940050" y="4184650"/>
          <p14:tracePt t="45028" x="2914650" y="4248150"/>
          <p14:tracePt t="45046" x="2901950" y="4286250"/>
          <p14:tracePt t="45062" x="2876550" y="4349750"/>
          <p14:tracePt t="45079" x="2870200" y="4375150"/>
          <p14:tracePt t="45095" x="2857500" y="4406900"/>
          <p14:tracePt t="45112" x="2857500" y="4425950"/>
          <p14:tracePt t="45543" x="2863850" y="4413250"/>
          <p14:tracePt t="45548" x="2882900" y="4406900"/>
          <p14:tracePt t="45562" x="2933700" y="4368800"/>
          <p14:tracePt t="45579" x="2990850" y="4337050"/>
          <p14:tracePt t="45596" x="3054350" y="4305300"/>
          <p14:tracePt t="45612" x="3143250" y="4248150"/>
          <p14:tracePt t="45629" x="3213100" y="4216400"/>
          <p14:tracePt t="45646" x="3352800" y="4191000"/>
          <p14:tracePt t="45679" x="3575050" y="4146550"/>
          <p14:tracePt t="45712" x="3759200" y="4133850"/>
          <p14:tracePt t="45745" x="4057650" y="4152900"/>
          <p14:tracePt t="45762" x="4178300" y="4159250"/>
          <p14:tracePt t="45779" x="4368800" y="4178300"/>
          <p14:tracePt t="45795" x="4508500" y="4184650"/>
          <p14:tracePt t="45812" x="4654550" y="4203700"/>
          <p14:tracePt t="45828" x="4730750" y="4216400"/>
          <p14:tracePt t="45846" x="4787900" y="4229100"/>
          <p14:tracePt t="45862" x="4908550" y="4229100"/>
          <p14:tracePt t="45878" x="4972050" y="4229100"/>
          <p14:tracePt t="45895" x="5048250" y="4229100"/>
          <p14:tracePt t="45912" x="5124450" y="4229100"/>
          <p14:tracePt t="45929" x="5168900" y="4229100"/>
          <p14:tracePt t="45932" x="5194300" y="4229100"/>
          <p14:tracePt t="45945" x="5257800" y="4229100"/>
          <p14:tracePt t="45962" x="5334000" y="4229100"/>
          <p14:tracePt t="45979" x="5422900" y="4229100"/>
          <p14:tracePt t="45996" x="5543550" y="4229100"/>
          <p14:tracePt t="46012" x="5607050" y="4229100"/>
          <p14:tracePt t="46028" x="5715000" y="4229100"/>
          <p14:tracePt t="46045" x="5784850" y="4241800"/>
          <p14:tracePt t="46062" x="5905500" y="4267200"/>
          <p14:tracePt t="46079" x="5962650" y="4267200"/>
          <p14:tracePt t="46095" x="6007100" y="4273550"/>
          <p14:tracePt t="46112" x="6038850" y="4273550"/>
          <p14:tracePt t="46128" x="6045200" y="4273550"/>
          <p14:tracePt t="46162" x="6038850" y="4273550"/>
          <p14:tracePt t="46178" x="6013450" y="4248150"/>
          <p14:tracePt t="46195" x="5937250" y="4178300"/>
          <p14:tracePt t="46521" x="5962650" y="4178300"/>
          <p14:tracePt t="46528" x="6019800" y="4184650"/>
          <p14:tracePt t="46536" x="6083300" y="4197350"/>
          <p14:tracePt t="46546" x="6140450" y="4203700"/>
          <p14:tracePt t="46562" x="6311900" y="4235450"/>
          <p14:tracePt t="46579" x="6426200" y="4267200"/>
          <p14:tracePt t="46596" x="6591300" y="4298950"/>
          <p14:tracePt t="46629" x="6819900" y="4337050"/>
          <p14:tracePt t="46662" x="6991350" y="4375150"/>
          <p14:tracePt t="46696" x="7112000" y="4387850"/>
          <p14:tracePt t="46712" x="7169150" y="4394200"/>
          <p14:tracePt t="46730" x="7251700" y="4406900"/>
          <p14:tracePt t="46746" x="7289800" y="4413250"/>
          <p14:tracePt t="46763" x="7321550" y="4425950"/>
          <p14:tracePt t="46779" x="7359650" y="4432300"/>
          <p14:tracePt t="46796" x="7366000" y="4438650"/>
          <p14:tracePt t="46812" x="7372350" y="4438650"/>
          <p14:tracePt t="46896" x="7359650" y="4438650"/>
          <p14:tracePt t="46903" x="7346950" y="4438650"/>
          <p14:tracePt t="46912" x="7327900" y="4445000"/>
          <p14:tracePt t="46930" x="7226300" y="4464050"/>
          <p14:tracePt t="46946" x="6959600" y="4495800"/>
          <p14:tracePt t="46962" x="6718300" y="4527550"/>
          <p14:tracePt t="46980" x="6419850" y="4565650"/>
          <p14:tracePt t="46996" x="5822950" y="4603750"/>
          <p14:tracePt t="47012" x="5410200" y="4616450"/>
          <p14:tracePt t="47029" x="4857750" y="4635500"/>
          <p14:tracePt t="47046" x="4552950" y="4635500"/>
          <p14:tracePt t="47062" x="4191000" y="4635500"/>
          <p14:tracePt t="47079" x="4013200" y="4635500"/>
          <p14:tracePt t="47096" x="3841750" y="4635500"/>
          <p14:tracePt t="47112" x="3619500" y="4635500"/>
          <p14:tracePt t="47129" x="3492500" y="4629150"/>
          <p14:tracePt t="47145" x="3321050" y="4629150"/>
          <p14:tracePt t="47162" x="3200400" y="4635500"/>
          <p14:tracePt t="47179" x="3079750" y="4635500"/>
          <p14:tracePt t="47196" x="2901950" y="4654550"/>
          <p14:tracePt t="47212" x="2781300" y="4667250"/>
          <p14:tracePt t="47229" x="2609850" y="4686300"/>
          <p14:tracePt t="47245" x="2501900" y="4692650"/>
          <p14:tracePt t="47263" x="2413000" y="4699000"/>
          <p14:tracePt t="47279" x="2317750" y="4711700"/>
          <p14:tracePt t="47295" x="2260600" y="4724400"/>
          <p14:tracePt t="47312" x="2178050" y="4743450"/>
          <p14:tracePt t="47328" x="2133600" y="4756150"/>
          <p14:tracePt t="47345" x="2101850" y="4768850"/>
          <p14:tracePt t="47362" x="2070100" y="4775200"/>
          <p14:tracePt t="47378" x="2057400" y="4775200"/>
          <p14:tracePt t="47395" x="2057400" y="4781550"/>
          <p14:tracePt t="47746" x="2063750" y="4781550"/>
          <p14:tracePt t="47765" x="2070100" y="4781550"/>
          <p14:tracePt t="47786" x="2076450" y="4781550"/>
          <p14:tracePt t="47795" x="2082800" y="4781550"/>
          <p14:tracePt t="47827" x="2089150" y="4781550"/>
          <p14:tracePt t="47834" x="2095500" y="4781550"/>
          <p14:tracePt t="47848" x="2101850" y="4781550"/>
          <p14:tracePt t="47863" x="2114550" y="4781550"/>
          <p14:tracePt t="47879" x="2127250" y="4775200"/>
          <p14:tracePt t="47896" x="2146300" y="4768850"/>
          <p14:tracePt t="47912" x="2178050" y="4762500"/>
          <p14:tracePt t="47929" x="2209800" y="4756150"/>
          <p14:tracePt t="47931" x="2216150" y="4756150"/>
          <p14:tracePt t="47945" x="2241550" y="4749800"/>
          <p14:tracePt t="47962" x="2266950" y="4743450"/>
          <p14:tracePt t="47980" x="2311400" y="4737100"/>
          <p14:tracePt t="47996" x="2343150" y="4730750"/>
          <p14:tracePt t="48012" x="2381250" y="4724400"/>
          <p14:tracePt t="48029" x="2444750" y="4718050"/>
          <p14:tracePt t="48045" x="2495550" y="4711700"/>
          <p14:tracePt t="48063" x="2559050" y="4705350"/>
          <p14:tracePt t="48079" x="2597150" y="4699000"/>
          <p14:tracePt t="48096" x="2641600" y="4686300"/>
          <p14:tracePt t="48112" x="2698750" y="4673600"/>
          <p14:tracePt t="48129" x="2743200" y="4673600"/>
          <p14:tracePt t="48146" x="2774950" y="4673600"/>
          <p14:tracePt t="48162" x="2819400" y="4667250"/>
          <p14:tracePt t="48179" x="2851150" y="4660900"/>
          <p14:tracePt t="48195" x="2908300" y="4648200"/>
          <p14:tracePt t="48212" x="2940050" y="4641850"/>
          <p14:tracePt t="48230" x="2990850" y="4635500"/>
          <p14:tracePt t="48245" x="3022600" y="4635500"/>
          <p14:tracePt t="48262" x="3060700" y="4629150"/>
          <p14:tracePt t="48279" x="3079750" y="4629150"/>
          <p14:tracePt t="48295" x="3105150" y="4629150"/>
          <p14:tracePt t="48312" x="3117850" y="4629150"/>
          <p14:tracePt t="48329" x="3143250" y="4629150"/>
          <p14:tracePt t="48345" x="3162300" y="4629150"/>
          <p14:tracePt t="48362" x="3187700" y="4629150"/>
          <p14:tracePt t="48378" x="3200400" y="4629150"/>
          <p14:tracePt t="48395" x="3219450" y="4629150"/>
          <p14:tracePt t="48412" x="3232150" y="4629150"/>
          <p14:tracePt t="48445" x="3238500" y="4629150"/>
          <p14:tracePt t="48462" x="3251200" y="4629150"/>
          <p14:tracePt t="48509" x="3257550" y="4629150"/>
          <p14:tracePt t="48523" x="3263900" y="4629150"/>
          <p14:tracePt t="48531" x="3263900" y="4635500"/>
          <p14:tracePt t="48546" x="3270250" y="4635500"/>
          <p14:tracePt t="48563" x="3282950" y="4635500"/>
          <p14:tracePt t="48579" x="3295650" y="4635500"/>
          <p14:tracePt t="48596" x="3302000" y="4641850"/>
          <p14:tracePt t="48613" x="3314700" y="4641850"/>
          <p14:tracePt t="48629" x="3333750" y="4641850"/>
          <p14:tracePt t="48646" x="3340100" y="4648200"/>
          <p14:tracePt t="48662" x="3352800" y="4648200"/>
          <p14:tracePt t="48679" x="3359150" y="4648200"/>
          <p14:tracePt t="48697" x="3365500" y="4648200"/>
          <p14:tracePt t="48713" x="3378200" y="4648200"/>
          <p14:tracePt t="48731" x="3390900" y="4648200"/>
          <p14:tracePt t="48746" x="3403600" y="4648200"/>
          <p14:tracePt t="48762" x="3409950" y="4648200"/>
          <p14:tracePt t="48779" x="3416300" y="4648200"/>
          <p14:tracePt t="48796" x="3422650" y="4648200"/>
          <p14:tracePt t="48812" x="3429000" y="4648200"/>
          <p14:tracePt t="48829" x="3435350" y="4648200"/>
          <p14:tracePt t="48849" x="3435350" y="4641850"/>
          <p14:tracePt t="48862" x="3441700" y="4641850"/>
          <p14:tracePt t="48879" x="3454400" y="4641850"/>
          <p14:tracePt t="48912" x="3467100" y="4641850"/>
          <p14:tracePt t="48929" x="3467100" y="4648200"/>
          <p14:tracePt t="48946" x="3473450" y="4648200"/>
          <p14:tracePt t="48989" x="3479800" y="4648200"/>
          <p14:tracePt t="49039" x="3486150" y="4648200"/>
          <p14:tracePt t="49108" x="3492500" y="4648200"/>
          <p14:tracePt t="49115" x="3498850" y="4648200"/>
          <p14:tracePt t="49129" x="3511550" y="4648200"/>
          <p14:tracePt t="49146" x="3530600" y="4648200"/>
          <p14:tracePt t="49162" x="3594100" y="4641850"/>
          <p14:tracePt t="49179" x="3644900" y="4648200"/>
          <p14:tracePt t="49197" x="3702050" y="4648200"/>
          <p14:tracePt t="49212" x="3790950" y="4654550"/>
          <p14:tracePt t="49229" x="3873500" y="4654550"/>
          <p14:tracePt t="49245" x="4038600" y="4654550"/>
          <p14:tracePt t="49262" x="4152900" y="4654550"/>
          <p14:tracePt t="49280" x="4260850" y="4654550"/>
          <p14:tracePt t="49296" x="4419600" y="4654550"/>
          <p14:tracePt t="49312" x="4514850" y="4654550"/>
          <p14:tracePt t="49329" x="4667250" y="4654550"/>
          <p14:tracePt t="49345" x="4756150" y="4654550"/>
          <p14:tracePt t="49363" x="4845050" y="4654550"/>
          <p14:tracePt t="49379" x="4889500" y="4654550"/>
          <p14:tracePt t="49396" x="4927600" y="4654550"/>
          <p14:tracePt t="49412" x="4959350" y="4654550"/>
          <p14:tracePt t="49523" x="4953000" y="4660900"/>
          <p14:tracePt t="49530" x="4940300" y="4660900"/>
          <p14:tracePt t="49537" x="4933950" y="4660900"/>
          <p14:tracePt t="49545" x="4914900" y="4667250"/>
          <p14:tracePt t="49562" x="4838700" y="4679950"/>
          <p14:tracePt t="49579" x="4552950" y="4686300"/>
          <p14:tracePt t="49596" x="4318000" y="4705350"/>
          <p14:tracePt t="49613" x="4038600" y="4711700"/>
          <p14:tracePt t="49629" x="3657600" y="4724400"/>
          <p14:tracePt t="49646" x="3409950" y="4730750"/>
          <p14:tracePt t="49663" x="3086100" y="4749800"/>
          <p14:tracePt t="49680" x="2895600" y="4775200"/>
          <p14:tracePt t="49697" x="2692400" y="4806950"/>
          <p14:tracePt t="49712" x="2457450" y="4838700"/>
          <p14:tracePt t="49731" x="2311400" y="4870450"/>
          <p14:tracePt t="49746" x="2184400" y="4895850"/>
          <p14:tracePt t="49763" x="2006600" y="4946650"/>
          <p14:tracePt t="49781" x="1873250" y="4972050"/>
          <p14:tracePt t="49796" x="1809750" y="4991100"/>
          <p14:tracePt t="49813" x="1765300" y="5003800"/>
          <p14:tracePt t="49829" x="1739900" y="5010150"/>
          <p14:tracePt t="49846" x="1708150" y="5016500"/>
          <p14:tracePt t="49862" x="1701800" y="5016500"/>
          <p14:tracePt t="49879" x="1695450" y="5022850"/>
          <p14:tracePt t="50957" x="1695450" y="5016500"/>
          <p14:tracePt t="50963" x="1701800" y="5016500"/>
          <p14:tracePt t="50977" x="1714500" y="5016500"/>
          <p14:tracePt t="50986" x="1720850" y="5010150"/>
          <p14:tracePt t="50996" x="1739900" y="5010150"/>
          <p14:tracePt t="51012" x="1790700" y="4997450"/>
          <p14:tracePt t="51029" x="1854200" y="4978400"/>
          <p14:tracePt t="51063" x="2063750" y="4902200"/>
          <p14:tracePt t="51096" x="2279650" y="4832350"/>
          <p14:tracePt t="51129" x="2489200" y="4781550"/>
          <p14:tracePt t="51145" x="2654300" y="4756150"/>
          <p14:tracePt t="51162" x="2762250" y="4749800"/>
          <p14:tracePt t="51179" x="2882900" y="4749800"/>
          <p14:tracePt t="51196" x="2965450" y="4749800"/>
          <p14:tracePt t="51212" x="3117850" y="4749800"/>
          <p14:tracePt t="51229" x="3244850" y="4756150"/>
          <p14:tracePt t="51246" x="3365500" y="4768850"/>
          <p14:tracePt t="51262" x="3536950" y="4775200"/>
          <p14:tracePt t="51279" x="3663950" y="4787900"/>
          <p14:tracePt t="51296" x="3778250" y="4806950"/>
          <p14:tracePt t="51312" x="3911600" y="4819650"/>
          <p14:tracePt t="51329" x="4006850" y="4819650"/>
          <p14:tracePt t="51346" x="4178300" y="4851400"/>
          <p14:tracePt t="51362" x="4267200" y="4857750"/>
          <p14:tracePt t="51379" x="4337050" y="4864100"/>
          <p14:tracePt t="51396" x="4425950" y="4883150"/>
          <p14:tracePt t="51412" x="4476750" y="4883150"/>
          <p14:tracePt t="51429" x="4546600" y="4883150"/>
          <p14:tracePt t="51445" x="4591050" y="4883150"/>
          <p14:tracePt t="51463" x="4635500" y="4876800"/>
          <p14:tracePt t="51479" x="4667250" y="4876800"/>
          <p14:tracePt t="51496" x="4679950" y="4870450"/>
          <p14:tracePt t="51512" x="4692650" y="4864100"/>
          <p14:tracePt t="51608" x="4699000" y="4857750"/>
          <p14:tracePt t="51706" x="4699000" y="4851400"/>
          <p14:tracePt t="51713" x="4699000" y="4845050"/>
          <p14:tracePt t="51727" x="4692650" y="4832350"/>
          <p14:tracePt t="51734" x="4692650" y="4819650"/>
          <p14:tracePt t="51745" x="4686300" y="4813300"/>
          <p14:tracePt t="51762" x="4654550" y="4762500"/>
          <p14:tracePt t="51779" x="4635500" y="4737100"/>
          <p14:tracePt t="51796" x="4603750" y="4705350"/>
          <p14:tracePt t="51812" x="4559300" y="4667250"/>
          <p14:tracePt t="51829" x="4521200" y="4641850"/>
          <p14:tracePt t="51846" x="4432300" y="4591050"/>
          <p14:tracePt t="51862" x="4356100" y="4559300"/>
          <p14:tracePt t="51879" x="4273550" y="4521200"/>
          <p14:tracePt t="51896" x="4064000" y="4445000"/>
          <p14:tracePt t="51912" x="3943350" y="4400550"/>
          <p14:tracePt t="51929" x="3689350" y="4330700"/>
          <p14:tracePt t="51946" x="3536950" y="4292600"/>
          <p14:tracePt t="51963" x="3390900" y="4267200"/>
          <p14:tracePt t="51979" x="3206750" y="4248150"/>
          <p14:tracePt t="51995" x="3067050" y="4254500"/>
          <p14:tracePt t="52012" x="2851150" y="4286250"/>
          <p14:tracePt t="52029" x="2736850" y="4324350"/>
          <p14:tracePt t="52046" x="2609850" y="4387850"/>
          <p14:tracePt t="52062" x="2546350" y="4419600"/>
          <p14:tracePt t="52079" x="2501900" y="4445000"/>
          <p14:tracePt t="52095" x="2470150" y="4483100"/>
          <p14:tracePt t="52112" x="2451100" y="4495800"/>
          <p14:tracePt t="52129" x="2444750" y="4514850"/>
          <p14:tracePt t="52146" x="2444750" y="4546600"/>
          <p14:tracePt t="52162" x="2444750" y="4591050"/>
          <p14:tracePt t="52179" x="2482850" y="4648200"/>
          <p14:tracePt t="52196" x="2527300" y="4705350"/>
          <p14:tracePt t="52212" x="2578100" y="4756150"/>
          <p14:tracePt t="52229" x="2673350" y="4826000"/>
          <p14:tracePt t="52246" x="2743200" y="4857750"/>
          <p14:tracePt t="52262" x="2901950" y="4902200"/>
          <p14:tracePt t="52279" x="3035300" y="4921250"/>
          <p14:tracePt t="52296" x="3143250" y="4927600"/>
          <p14:tracePt t="52312" x="3321050" y="4933950"/>
          <p14:tracePt t="52329" x="3460750" y="4933950"/>
          <p14:tracePt t="52345" x="3695700" y="4895850"/>
          <p14:tracePt t="52362" x="3810000" y="4876800"/>
          <p14:tracePt t="52379" x="3937000" y="4845050"/>
          <p14:tracePt t="52396" x="4102100" y="4781550"/>
          <p14:tracePt t="52412" x="4184650" y="4743450"/>
          <p14:tracePt t="52429" x="4254500" y="4705350"/>
          <p14:tracePt t="52445" x="4279900" y="4679950"/>
          <p14:tracePt t="52462" x="4292600" y="4654550"/>
          <p14:tracePt t="52479" x="4298950" y="4635500"/>
          <p14:tracePt t="52496" x="4298950" y="4616450"/>
          <p14:tracePt t="52512" x="4298950" y="4597400"/>
          <p14:tracePt t="52529" x="4286250" y="4552950"/>
          <p14:tracePt t="52545" x="4273550" y="4527550"/>
          <p14:tracePt t="52562" x="4235450" y="4489450"/>
          <p14:tracePt t="52579" x="4184650" y="4464050"/>
          <p14:tracePt t="52595" x="4057650" y="4425950"/>
          <p14:tracePt t="52612" x="3956050" y="4394200"/>
          <p14:tracePt t="52629" x="3867150" y="4381500"/>
          <p14:tracePt t="52645" x="3765550" y="4375150"/>
          <p14:tracePt t="52662" x="3702050" y="4375150"/>
          <p14:tracePt t="52679" x="3644900" y="4375150"/>
          <p14:tracePt t="52696" x="3600450" y="4387850"/>
          <p14:tracePt t="52712" x="3581400" y="4387850"/>
          <p14:tracePt t="52729" x="3568700" y="4394200"/>
          <p14:tracePt t="52746" x="3568700" y="4406900"/>
          <p14:tracePt t="52762" x="3562350" y="4413250"/>
          <p14:tracePt t="52779" x="3562350" y="4425950"/>
          <p14:tracePt t="52796" x="3562350" y="4445000"/>
          <p14:tracePt t="52812" x="3587750" y="4470400"/>
          <p14:tracePt t="52829" x="3600450" y="4502150"/>
          <p14:tracePt t="52846" x="3638550" y="4533900"/>
          <p14:tracePt t="52862" x="3740150" y="4597400"/>
          <p14:tracePt t="52879" x="3810000" y="4629150"/>
          <p14:tracePt t="52896" x="3968750" y="4686300"/>
          <p14:tracePt t="52912" x="4121150" y="4705350"/>
          <p14:tracePt t="52930" x="4260850" y="4737100"/>
          <p14:tracePt t="52932" x="4324350" y="4743450"/>
          <p14:tracePt t="52946" x="4457700" y="4749800"/>
          <p14:tracePt t="52962" x="4603750" y="4762500"/>
          <p14:tracePt t="52979" x="4806950" y="4775200"/>
          <p14:tracePt t="52996" x="4927600" y="4787900"/>
          <p14:tracePt t="53013" x="5016500" y="4794250"/>
          <p14:tracePt t="53029" x="5118100" y="4794250"/>
          <p14:tracePt t="53046" x="5168900" y="4794250"/>
          <p14:tracePt t="53062" x="5213350" y="4787900"/>
          <p14:tracePt t="53079" x="5226050" y="4781550"/>
          <p14:tracePt t="53096" x="5238750" y="4781550"/>
          <p14:tracePt t="53129" x="5245100" y="4781550"/>
          <p14:tracePt t="53231" x="5251450" y="4781550"/>
          <p14:tracePt t="53250" x="5251450" y="4775200"/>
          <p14:tracePt t="53265" x="5257800" y="4762500"/>
          <p14:tracePt t="53271" x="5264150" y="4756150"/>
          <p14:tracePt t="53279" x="5270500" y="4749800"/>
          <p14:tracePt t="53296" x="5289550" y="4718050"/>
          <p14:tracePt t="53312" x="5314950" y="4673600"/>
          <p14:tracePt t="53329" x="5334000" y="4654550"/>
          <p14:tracePt t="53346" x="5346700" y="4641850"/>
          <p14:tracePt t="53362" x="5359400" y="4629150"/>
          <p14:tracePt t="53379" x="5365750" y="4622800"/>
          <p14:tracePt t="53396" x="5372100" y="4616450"/>
          <p14:tracePt t="53412" x="5378450" y="4616450"/>
          <p14:tracePt t="53508" x="5384800" y="4616450"/>
          <p14:tracePt t="53694" x="5384800" y="4622800"/>
          <p14:tracePt t="53715" x="5391150" y="4629150"/>
          <p14:tracePt t="53721" x="5397500" y="4635500"/>
          <p14:tracePt t="53729" x="5397500" y="4641850"/>
          <p14:tracePt t="53745" x="5416550" y="4660900"/>
          <p14:tracePt t="53762" x="5448300" y="4692650"/>
          <p14:tracePt t="53779" x="5492750" y="4743450"/>
          <p14:tracePt t="53796" x="5524500" y="4775200"/>
          <p14:tracePt t="53812" x="5562600" y="4806950"/>
          <p14:tracePt t="53829" x="5588000" y="4826000"/>
          <p14:tracePt t="53846" x="5594350" y="4832350"/>
          <p14:tracePt t="53863" x="5607050" y="4838700"/>
          <p14:tracePt t="54113" x="5607050" y="4832350"/>
          <p14:tracePt t="54119" x="5600700" y="4819650"/>
          <p14:tracePt t="54129" x="5588000" y="4806950"/>
          <p14:tracePt t="54147" x="5556250" y="4762500"/>
          <p14:tracePt t="54163" x="5473700" y="4679950"/>
          <p14:tracePt t="54179" x="5416550" y="4629150"/>
          <p14:tracePt t="54196" x="5295900" y="4546600"/>
          <p14:tracePt t="54213" x="5200650" y="4495800"/>
          <p14:tracePt t="54231" x="5067300" y="4451350"/>
          <p14:tracePt t="54246" x="4857750" y="4387850"/>
          <p14:tracePt t="54263" x="4692650" y="4356100"/>
          <p14:tracePt t="54279" x="4457700" y="4330700"/>
          <p14:tracePt t="54296" x="4311650" y="4330700"/>
          <p14:tracePt t="54313" x="4197350" y="4330700"/>
          <p14:tracePt t="54329" x="4032250" y="4362450"/>
          <p14:tracePt t="54346" x="3962400" y="4375150"/>
          <p14:tracePt t="54363" x="3886200" y="4394200"/>
          <p14:tracePt t="54379" x="3860800" y="4406900"/>
          <p14:tracePt t="54397" x="3835400" y="4432300"/>
          <p14:tracePt t="54413" x="3835400" y="4451350"/>
          <p14:tracePt t="54429" x="3835400" y="4476750"/>
          <p14:tracePt t="54446" x="3841750" y="4508500"/>
          <p14:tracePt t="54463" x="3873500" y="4540250"/>
          <p14:tracePt t="54480" x="3943350" y="4603750"/>
          <p14:tracePt t="54497" x="4108450" y="4711700"/>
          <p14:tracePt t="54513" x="4229100" y="4775200"/>
          <p14:tracePt t="54529" x="4489450" y="4864100"/>
          <p14:tracePt t="54546" x="4667250" y="4908550"/>
          <p14:tracePt t="54564" x="4813300" y="4940300"/>
          <p14:tracePt t="54579" x="5010150" y="4953000"/>
          <p14:tracePt t="54596" x="5118100" y="4953000"/>
          <p14:tracePt t="54613" x="5232400" y="4940300"/>
          <p14:tracePt t="54629" x="5276850" y="4927600"/>
          <p14:tracePt t="54647" x="5314950" y="4908550"/>
          <p14:tracePt t="54663" x="5365750" y="4870450"/>
          <p14:tracePt t="54679" x="5416550" y="4832350"/>
          <p14:tracePt t="54696" x="5454650" y="4781550"/>
          <p14:tracePt t="54714" x="5480050" y="4743450"/>
          <p14:tracePt t="54731" x="5499100" y="4705350"/>
          <p14:tracePt t="54746" x="5511800" y="4699000"/>
          <p14:tracePt t="54763" x="5518150" y="4686300"/>
          <p14:tracePt t="56961" x="5511800" y="4686300"/>
          <p14:tracePt t="56969" x="5505450" y="4679950"/>
          <p14:tracePt t="56979" x="5492750" y="4679950"/>
          <p14:tracePt t="56996" x="5473700" y="4673600"/>
          <p14:tracePt t="57013" x="5454650" y="4667250"/>
          <p14:tracePt t="57029" x="5441950" y="4660900"/>
          <p14:tracePt t="57046" x="5422900" y="4654550"/>
          <p14:tracePt t="57063" x="5416550" y="4648200"/>
          <p14:tracePt t="57096" x="5353050" y="4629150"/>
          <p14:tracePt t="57129" x="5213350" y="4591050"/>
          <p14:tracePt t="57163" x="4921250" y="4533900"/>
          <p14:tracePt t="57179" x="4584700" y="4495800"/>
          <p14:tracePt t="57196" x="4241800" y="4483100"/>
          <p14:tracePt t="57212" x="3632200" y="4483100"/>
          <p14:tracePt t="57230" x="3276600" y="4502150"/>
          <p14:tracePt t="57247" x="3003550" y="4521200"/>
          <p14:tracePt t="57263" x="2692400" y="4572000"/>
          <p14:tracePt t="57279" x="2552700" y="4610100"/>
          <p14:tracePt t="57296" x="2381250" y="4654550"/>
          <p14:tracePt t="57313" x="2311400" y="4667250"/>
          <p14:tracePt t="57329" x="2266950" y="4686300"/>
          <p14:tracePt t="57346" x="2235200" y="4699000"/>
          <p14:tracePt t="57363" x="2235200" y="4705350"/>
          <p14:tracePt t="57379" x="2222500" y="4711700"/>
          <p14:tracePt t="59026" x="2228850" y="4711700"/>
          <p14:tracePt t="59068" x="2235200" y="4705350"/>
          <p14:tracePt t="59075" x="2247900" y="4699000"/>
          <p14:tracePt t="59089" x="2254250" y="4699000"/>
          <p14:tracePt t="59096" x="2266950" y="4692650"/>
          <p14:tracePt t="59113" x="2292350" y="4679950"/>
          <p14:tracePt t="59146" x="2368550" y="4648200"/>
          <p14:tracePt t="59179" x="2451100" y="4616450"/>
          <p14:tracePt t="59213" x="2616200" y="4565650"/>
          <p14:tracePt t="59230" x="2762250" y="4546600"/>
          <p14:tracePt t="59246" x="2876550" y="4527550"/>
          <p14:tracePt t="59263" x="2997200" y="4527550"/>
          <p14:tracePt t="59280" x="3124200" y="4527550"/>
          <p14:tracePt t="59296" x="3206750" y="4533900"/>
          <p14:tracePt t="59313" x="3371850" y="4584700"/>
          <p14:tracePt t="59329" x="3473450" y="4610100"/>
          <p14:tracePt t="59346" x="3549650" y="4629150"/>
          <p14:tracePt t="59363" x="3657600" y="4654550"/>
          <p14:tracePt t="59379" x="3702050" y="4667250"/>
          <p14:tracePt t="59396" x="3752850" y="4692650"/>
          <p14:tracePt t="59413" x="3771900" y="4705350"/>
          <p14:tracePt t="59429" x="3784600" y="4705350"/>
          <p14:tracePt t="59432" x="3790950" y="4705350"/>
          <p14:tracePt t="59968" x="3797300" y="4705350"/>
          <p14:tracePt t="59974" x="3829050" y="4705350"/>
          <p14:tracePt t="59982" x="3848100" y="4705350"/>
          <p14:tracePt t="59996" x="3892550" y="4711700"/>
          <p14:tracePt t="60013" x="3943350" y="4718050"/>
          <p14:tracePt t="60029" x="3981450" y="4718050"/>
          <p14:tracePt t="60046" x="4038600" y="4737100"/>
          <p14:tracePt t="60079" x="4095750" y="4737100"/>
          <p14:tracePt t="60112" x="4114800" y="4743450"/>
          <p14:tracePt t="60146" x="4114800" y="4749800"/>
          <p14:tracePt t="60163" x="4121150" y="4749800"/>
          <p14:tracePt t="60196" x="4121150" y="4737100"/>
          <p14:tracePt t="60204" x="4121150" y="4724400"/>
          <p14:tracePt t="60213" x="4114800" y="4718050"/>
          <p14:tracePt t="60230" x="4102100" y="4673600"/>
          <p14:tracePt t="60246" x="4070350" y="4565650"/>
          <p14:tracePt t="60263" x="4051300" y="4508500"/>
          <p14:tracePt t="60280" x="4038600" y="4470400"/>
          <p14:tracePt t="60296" x="4019550" y="4445000"/>
          <p14:tracePt t="60421" x="4019550" y="4451350"/>
          <p14:tracePt t="60427" x="4019550" y="4464050"/>
          <p14:tracePt t="60434" x="4025900" y="4470400"/>
          <p14:tracePt t="60447" x="4025900" y="4489450"/>
          <p14:tracePt t="60463" x="4051300" y="4540250"/>
          <p14:tracePt t="60481" x="4070350" y="4578350"/>
          <p14:tracePt t="60496" x="4089400" y="4610100"/>
          <p14:tracePt t="60513" x="4108450" y="4622800"/>
          <p14:tracePt t="60530" x="4114800" y="4622800"/>
          <p14:tracePt t="60546" x="4121150" y="4622800"/>
          <p14:tracePt t="60586" x="4127500" y="4622800"/>
          <p14:tracePt t="60600" x="4133850" y="4616450"/>
          <p14:tracePt t="60614" x="4140200" y="4610100"/>
          <p14:tracePt t="60629" x="4146550" y="4591050"/>
          <p14:tracePt t="60646" x="4159250" y="4572000"/>
          <p14:tracePt t="60663" x="4165600" y="4559300"/>
          <p14:tracePt t="60679" x="4171950" y="4552950"/>
          <p14:tracePt t="60726" x="4184650" y="4546600"/>
          <p14:tracePt t="60739" x="4191000" y="4546600"/>
          <p14:tracePt t="60746" x="4197350" y="4546600"/>
          <p14:tracePt t="60763" x="4222750" y="4552950"/>
          <p14:tracePt t="60779" x="4254500" y="4552950"/>
          <p14:tracePt t="60796" x="4311650" y="4578350"/>
          <p14:tracePt t="60812" x="4343400" y="4603750"/>
          <p14:tracePt t="60829" x="4375150" y="4616450"/>
          <p14:tracePt t="60846" x="4387850" y="4622800"/>
          <p14:tracePt t="60863" x="4394200" y="4629150"/>
          <p14:tracePt t="60879" x="4400550" y="4629150"/>
          <p14:tracePt t="60941" x="4400550" y="4622800"/>
          <p14:tracePt t="60962" x="4406900" y="4622800"/>
          <p14:tracePt t="60970" x="4406900" y="4610100"/>
          <p14:tracePt t="60980" x="4413250" y="4603750"/>
          <p14:tracePt t="60996" x="4425950" y="4578350"/>
          <p14:tracePt t="61013" x="4425950" y="4552950"/>
          <p14:tracePt t="61030" x="4425950" y="4533900"/>
          <p14:tracePt t="61046" x="4425950" y="4521200"/>
          <p14:tracePt t="61063" x="4425950" y="4514850"/>
          <p14:tracePt t="62576" x="4425950" y="4521200"/>
          <p14:tracePt t="62617" x="4432300" y="4521200"/>
          <p14:tracePt t="62700" x="4432300" y="4527550"/>
          <p14:tracePt t="62721" x="4432300" y="4533900"/>
          <p14:tracePt t="64063" x="4432300" y="4540250"/>
          <p14:tracePt t="65133" x="4432300" y="4546600"/>
          <p14:tracePt t="65314" x="4432300" y="4552950"/>
          <p14:tracePt t="65613" x="4432300" y="4559300"/>
          <p14:tracePt t="65655" x="4432300" y="4565650"/>
          <p14:tracePt t="65940" x="4438650" y="4572000"/>
          <p14:tracePt t="66260" x="4445000" y="4572000"/>
          <p14:tracePt t="66488" x="4457700" y="4572000"/>
          <p14:tracePt t="66509" x="4464050" y="4572000"/>
          <p14:tracePt t="66516" x="4470400" y="4572000"/>
          <p14:tracePt t="66545" x="4476750" y="4572000"/>
          <p14:tracePt t="66565" x="4483100" y="4572000"/>
          <p14:tracePt t="66579" x="4483100" y="4578350"/>
          <p14:tracePt t="66597" x="4495800" y="4578350"/>
          <p14:tracePt t="66613" x="4508500" y="4584700"/>
          <p14:tracePt t="66630" x="4521200" y="4584700"/>
          <p14:tracePt t="66647" x="4552950" y="4591050"/>
          <p14:tracePt t="66663" x="4610100" y="4610100"/>
          <p14:tracePt t="66680" x="4648200" y="4629150"/>
          <p14:tracePt t="66696" x="4699000" y="4641850"/>
          <p14:tracePt t="66713" x="4781550" y="4667250"/>
          <p14:tracePt t="66730" x="4857750" y="4699000"/>
          <p14:tracePt t="66747" x="4940300" y="4730750"/>
          <p14:tracePt t="66763" x="4984750" y="4756150"/>
          <p14:tracePt t="66780" x="5029200" y="4775200"/>
          <p14:tracePt t="66797" x="5080000" y="4787900"/>
          <p14:tracePt t="66813" x="5105400" y="4800600"/>
          <p14:tracePt t="66830" x="5124450" y="4813300"/>
          <p14:tracePt t="66846" x="5130800" y="4813300"/>
          <p14:tracePt t="66863" x="5130800" y="4819650"/>
          <p14:tracePt t="67374" x="5175250" y="4819650"/>
          <p14:tracePt t="67380" x="5245100" y="4819650"/>
          <p14:tracePt t="67388" x="5308600" y="4819650"/>
          <p14:tracePt t="67396" x="5365750" y="4826000"/>
          <p14:tracePt t="67414" x="5473700" y="4845050"/>
          <p14:tracePt t="67430" x="5632450" y="4883150"/>
          <p14:tracePt t="67446" x="5753100" y="4908550"/>
          <p14:tracePt t="67480" x="6032500" y="5003800"/>
          <p14:tracePt t="67513" x="6299200" y="5156200"/>
          <p14:tracePt t="67546" x="6546850" y="5327650"/>
          <p14:tracePt t="67563" x="6623050" y="5372100"/>
          <p14:tracePt t="67580" x="6686550" y="5403850"/>
          <p14:tracePt t="67596" x="6756400" y="5441950"/>
          <p14:tracePt t="67613" x="6775450" y="5454650"/>
          <p14:tracePt t="67630" x="6794500" y="5454650"/>
          <p14:tracePt t="67646" x="6794500" y="54483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Conclusions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pPr eaLnBrk="1" hangingPunct="1"/>
            <a:r>
              <a:rPr lang="nb-NO" altLang="en-US" sz="2800" dirty="0" smtClean="0">
                <a:solidFill>
                  <a:schemeClr val="bg1"/>
                </a:solidFill>
              </a:rPr>
              <a:t>Epidemiology identifies risk factors for disease and so it is important for prevention.</a:t>
            </a:r>
          </a:p>
          <a:p>
            <a:pPr eaLnBrk="1" hangingPunct="1"/>
            <a:endParaRPr lang="nb-NO" altLang="en-US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nb-NO" altLang="en-US" sz="2800" dirty="0" smtClean="0">
                <a:solidFill>
                  <a:schemeClr val="bg1"/>
                </a:solidFill>
              </a:rPr>
              <a:t>There </a:t>
            </a:r>
            <a:r>
              <a:rPr lang="nb-NO" altLang="en-US" sz="2800" dirty="0" smtClean="0">
                <a:solidFill>
                  <a:schemeClr val="bg1"/>
                </a:solidFill>
              </a:rPr>
              <a:t>are 4 levels of prevention, primary prevention is the most effective populationwise.</a:t>
            </a:r>
          </a:p>
          <a:p>
            <a:pPr eaLnBrk="1" hangingPunct="1"/>
            <a:endParaRPr lang="nb-NO" altLang="en-US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nb-NO" altLang="en-US" sz="2800" dirty="0" smtClean="0">
                <a:solidFill>
                  <a:schemeClr val="bg1"/>
                </a:solidFill>
              </a:rPr>
              <a:t>There </a:t>
            </a:r>
            <a:r>
              <a:rPr lang="nb-NO" altLang="en-US" sz="2800" dirty="0" smtClean="0">
                <a:solidFill>
                  <a:schemeClr val="bg1"/>
                </a:solidFill>
              </a:rPr>
              <a:t>are 2 main strategies for primary prevention: population and high risk strategy.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4"/>
    </mc:Choice>
    <mc:Fallback>
      <p:transition spd="slow" advTm="4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22" x="6781800" y="5441950"/>
          <p14:tracePt t="31929" x="6743700" y="5429250"/>
          <p14:tracePt t="31937" x="6705600" y="5422900"/>
          <p14:tracePt t="31954" x="6629400" y="5403850"/>
          <p14:tracePt t="31970" x="6483350" y="5372100"/>
          <p14:tracePt t="31987" x="6330950" y="5353050"/>
          <p14:tracePt t="32004" x="6165850" y="5346700"/>
          <p14:tracePt t="32021" x="5886450" y="5334000"/>
          <p14:tracePt t="32054" x="5435600" y="5365750"/>
          <p14:tracePt t="32088" x="5207000" y="5391150"/>
          <p14:tracePt t="32120" x="5054600" y="5391150"/>
          <p14:tracePt t="32137" x="5022850" y="5397500"/>
          <p14:tracePt t="32154" x="5016500" y="5397500"/>
          <p14:tracePt t="32171" x="5010150" y="5403850"/>
          <p14:tracePt t="32255" x="5003800" y="5410200"/>
          <p14:tracePt t="32276" x="4984750" y="5416550"/>
          <p14:tracePt t="32283" x="4972050" y="5416550"/>
          <p14:tracePt t="32290" x="4953000" y="5422900"/>
          <p14:tracePt t="32304" x="4895850" y="5429250"/>
          <p14:tracePt t="32320" x="4787900" y="5429250"/>
          <p14:tracePt t="32338" x="4552950" y="5422900"/>
          <p14:tracePt t="32354" x="4419600" y="5397500"/>
          <p14:tracePt t="32370" x="4311650" y="5365750"/>
          <p14:tracePt t="32387" x="4171950" y="5302250"/>
          <p14:tracePt t="32404" x="4089400" y="5264150"/>
          <p14:tracePt t="32421" x="4051300" y="5251450"/>
          <p14:tracePt t="32437" x="4032250" y="5226050"/>
          <p14:tracePt t="32454" x="4025900" y="5226050"/>
          <p14:tracePt t="32833" x="4038600" y="5226050"/>
          <p14:tracePt t="32840" x="4044950" y="5226050"/>
          <p14:tracePt t="32846" x="4064000" y="5226050"/>
          <p14:tracePt t="32854" x="4083050" y="5226050"/>
          <p14:tracePt t="32871" x="4114800" y="5226050"/>
          <p14:tracePt t="32887" x="4178300" y="5226050"/>
          <p14:tracePt t="32920" x="4324350" y="5245100"/>
          <p14:tracePt t="32955" x="4591050" y="5295900"/>
          <p14:tracePt t="32987" x="4876800" y="5372100"/>
          <p14:tracePt t="33004" x="5016500" y="5397500"/>
          <p14:tracePt t="33021" x="5226050" y="5435600"/>
          <p14:tracePt t="33037" x="5372100" y="5454650"/>
          <p14:tracePt t="33054" x="5600700" y="5480050"/>
          <p14:tracePt t="33071" x="5753100" y="5492750"/>
          <p14:tracePt t="33088" x="5867400" y="5505450"/>
          <p14:tracePt t="33104" x="6083300" y="5511800"/>
          <p14:tracePt t="33121" x="6191250" y="5518150"/>
          <p14:tracePt t="33138" x="6273800" y="5518150"/>
          <p14:tracePt t="33154" x="6388100" y="5505450"/>
          <p14:tracePt t="33170" x="6457950" y="5486400"/>
          <p14:tracePt t="33187" x="6604000" y="5461000"/>
          <p14:tracePt t="33204" x="6705600" y="5416550"/>
          <p14:tracePt t="33207" x="6743700" y="5403850"/>
          <p14:tracePt t="33221" x="6788150" y="5378450"/>
          <p14:tracePt t="33237" x="6908800" y="5302250"/>
          <p14:tracePt t="33254" x="6972300" y="5264150"/>
          <p14:tracePt t="33270" x="7029450" y="5226050"/>
          <p14:tracePt t="33288" x="7048500" y="5207000"/>
          <p14:tracePt t="33305" x="7061200" y="5181600"/>
          <p14:tracePt t="33321" x="7073900" y="5149850"/>
          <p14:tracePt t="33338" x="7073900" y="5137150"/>
          <p14:tracePt t="33354" x="7073900" y="5111750"/>
          <p14:tracePt t="33370" x="7067550" y="5099050"/>
          <p14:tracePt t="33388" x="7035800" y="5060950"/>
          <p14:tracePt t="33404" x="7010400" y="5022850"/>
          <p14:tracePt t="33421" x="6972300" y="4991100"/>
          <p14:tracePt t="33437" x="6908800" y="4927600"/>
          <p14:tracePt t="33454" x="6851650" y="4889500"/>
          <p14:tracePt t="33471" x="6781800" y="4870450"/>
          <p14:tracePt t="33487" x="6667500" y="4851400"/>
          <p14:tracePt t="33504" x="6584950" y="4826000"/>
          <p14:tracePt t="33520" x="6464300" y="4813300"/>
          <p14:tracePt t="33537" x="6407150" y="4813300"/>
          <p14:tracePt t="33555" x="6362700" y="4813300"/>
          <p14:tracePt t="33571" x="6292850" y="4813300"/>
          <p14:tracePt t="33588" x="6223000" y="4819650"/>
          <p14:tracePt t="33604" x="6146800" y="4845050"/>
          <p14:tracePt t="33621" x="6108700" y="4864100"/>
          <p14:tracePt t="33638" x="6070600" y="4895850"/>
          <p14:tracePt t="33654" x="6026150" y="4933950"/>
          <p14:tracePt t="33671" x="6013450" y="4953000"/>
          <p14:tracePt t="33687" x="5994400" y="4984750"/>
          <p14:tracePt t="33705" x="5988050" y="5003800"/>
          <p14:tracePt t="33708" x="5988050" y="5016500"/>
          <p14:tracePt t="33721" x="5988050" y="5035550"/>
          <p14:tracePt t="33737" x="5988050" y="5080000"/>
          <p14:tracePt t="33754" x="5988050" y="5105400"/>
          <p14:tracePt t="33770" x="5994400" y="5149850"/>
          <p14:tracePt t="33787" x="6019800" y="5181600"/>
          <p14:tracePt t="33804" x="6038850" y="5207000"/>
          <p14:tracePt t="33820" x="6096000" y="5251450"/>
          <p14:tracePt t="33837" x="6159500" y="5270500"/>
          <p14:tracePt t="33854" x="6273800" y="5308600"/>
          <p14:tracePt t="33870" x="6381750" y="5314950"/>
          <p14:tracePt t="33887" x="6483350" y="5327650"/>
          <p14:tracePt t="33904" x="6642100" y="5346700"/>
          <p14:tracePt t="33921" x="6756400" y="5359400"/>
          <p14:tracePt t="33937" x="6889750" y="5391150"/>
          <p14:tracePt t="33955" x="6965950" y="5397500"/>
          <p14:tracePt t="33972" x="7035800" y="5397500"/>
          <p14:tracePt t="33988" x="7112000" y="5378450"/>
          <p14:tracePt t="34004" x="7150100" y="5365750"/>
          <p14:tracePt t="34020" x="7188200" y="5353050"/>
          <p14:tracePt t="34037" x="7194550" y="5340350"/>
          <p14:tracePt t="34054" x="7207250" y="5334000"/>
          <p14:tracePt t="34071" x="7207250" y="5295900"/>
          <p14:tracePt t="34087" x="7207250" y="5257800"/>
          <p14:tracePt t="34104" x="7194550" y="5226050"/>
          <p14:tracePt t="34121" x="7162800" y="5156200"/>
          <p14:tracePt t="34137" x="7131050" y="5111750"/>
          <p14:tracePt t="34154" x="7080250" y="5060950"/>
          <p14:tracePt t="34171" x="7035800" y="5016500"/>
          <p14:tracePt t="34187" x="6953250" y="4978400"/>
          <p14:tracePt t="34205" x="6762750" y="4921250"/>
          <p14:tracePt t="34209" x="6699250" y="4914900"/>
          <p14:tracePt t="34222" x="6635750" y="4914900"/>
          <p14:tracePt t="34237" x="6400800" y="4927600"/>
          <p14:tracePt t="34254" x="6261100" y="4953000"/>
          <p14:tracePt t="34271" x="6140450" y="4972050"/>
          <p14:tracePt t="34288" x="6032500" y="5010150"/>
          <p14:tracePt t="34304" x="6026150" y="5010150"/>
          <p14:tracePt t="34630" x="5994400" y="5010150"/>
          <p14:tracePt t="34637" x="5905500" y="5010150"/>
          <p14:tracePt t="34645" x="5803900" y="5010150"/>
          <p14:tracePt t="34654" x="5689600" y="5010150"/>
          <p14:tracePt t="34671" x="5353050" y="5010150"/>
          <p14:tracePt t="34687" x="5080000" y="5016500"/>
          <p14:tracePt t="34704" x="4832350" y="5035550"/>
          <p14:tracePt t="34707" x="4718050" y="5048250"/>
          <p14:tracePt t="34720" x="4527550" y="5073650"/>
          <p14:tracePt t="34737" x="4343400" y="5118100"/>
          <p14:tracePt t="34754" x="4127500" y="5175250"/>
          <p14:tracePt t="34771" x="4019550" y="5219700"/>
          <p14:tracePt t="34787" x="3930650" y="5270500"/>
          <p14:tracePt t="34804" x="3829050" y="5302250"/>
          <p14:tracePt t="34820" x="3784600" y="5321300"/>
          <p14:tracePt t="34837" x="3759200" y="5340350"/>
          <p14:tracePt t="34870" x="3752850" y="5340350"/>
          <p14:tracePt t="34920" x="3759200" y="5340350"/>
          <p14:tracePt t="34927" x="3778250" y="5340350"/>
          <p14:tracePt t="34937" x="3803650" y="5340350"/>
          <p14:tracePt t="34954" x="3911600" y="5353050"/>
          <p14:tracePt t="34970" x="3994150" y="5353050"/>
          <p14:tracePt t="34987" x="4133850" y="5359400"/>
          <p14:tracePt t="35004" x="4368800" y="5359400"/>
          <p14:tracePt t="35021" x="4514850" y="5365750"/>
          <p14:tracePt t="35037" x="4654550" y="5372100"/>
          <p14:tracePt t="35054" x="4902200" y="5397500"/>
          <p14:tracePt t="35071" x="5016500" y="5410200"/>
          <p14:tracePt t="35087" x="5137150" y="5416550"/>
          <p14:tracePt t="35104" x="5194300" y="5422900"/>
          <p14:tracePt t="35122" x="5245100" y="5435600"/>
          <p14:tracePt t="35137" x="5257800" y="5441950"/>
          <p14:tracePt t="35154" x="5264150" y="5441950"/>
          <p14:tracePt t="35208" x="5257800" y="5448300"/>
          <p14:tracePt t="35213" x="5251450" y="5448300"/>
          <p14:tracePt t="35221" x="5238750" y="5448300"/>
          <p14:tracePt t="35237" x="5187950" y="5441950"/>
          <p14:tracePt t="35254" x="4965700" y="5410200"/>
          <p14:tracePt t="35271" x="4762500" y="5384800"/>
          <p14:tracePt t="35287" x="4578350" y="5365750"/>
          <p14:tracePt t="35304" x="4337050" y="5359400"/>
          <p14:tracePt t="35321" x="4197350" y="5359400"/>
          <p14:tracePt t="35337" x="4102100" y="5359400"/>
          <p14:tracePt t="35354" x="4000500" y="5372100"/>
          <p14:tracePt t="35371" x="3968750" y="5378450"/>
          <p14:tracePt t="35387" x="3943350" y="5378450"/>
          <p14:tracePt t="35404" x="3937000" y="5378450"/>
          <p14:tracePt t="35456" x="3943350" y="5384800"/>
          <p14:tracePt t="35470" x="3956050" y="5384800"/>
          <p14:tracePt t="35477" x="3975100" y="5384800"/>
          <p14:tracePt t="35488" x="3987800" y="5384800"/>
          <p14:tracePt t="35505" x="4044950" y="5391150"/>
          <p14:tracePt t="35521" x="4210050" y="5416550"/>
          <p14:tracePt t="35537" x="4330700" y="5429250"/>
          <p14:tracePt t="35554" x="4527550" y="5467350"/>
          <p14:tracePt t="35571" x="4654550" y="5499100"/>
          <p14:tracePt t="35587" x="4787900" y="5524500"/>
          <p14:tracePt t="35604" x="4953000" y="5543550"/>
          <p14:tracePt t="35621" x="5029200" y="5562600"/>
          <p14:tracePt t="35637" x="5111750" y="5568950"/>
          <p14:tracePt t="35654" x="5156200" y="5575300"/>
          <p14:tracePt t="35671" x="5181600" y="5575300"/>
          <p14:tracePt t="35688" x="5207000" y="5581650"/>
          <p14:tracePt t="35763" x="5187950" y="5581650"/>
          <p14:tracePt t="35771" x="5168900" y="5568950"/>
          <p14:tracePt t="35777" x="5143500" y="5562600"/>
          <p14:tracePt t="35788" x="5099050" y="5549900"/>
          <p14:tracePt t="35804" x="4883150" y="5518150"/>
          <p14:tracePt t="35821" x="4679950" y="5480050"/>
          <p14:tracePt t="35838" x="4508500" y="5448300"/>
          <p14:tracePt t="35854" x="4235450" y="5403850"/>
          <p14:tracePt t="35871" x="4083050" y="5378450"/>
          <p14:tracePt t="35887" x="3905250" y="5346700"/>
          <p14:tracePt t="35904" x="3810000" y="5340350"/>
          <p14:tracePt t="35921" x="3733800" y="5334000"/>
          <p14:tracePt t="35937" x="3651250" y="5334000"/>
          <p14:tracePt t="35954" x="3625850" y="5327650"/>
          <p14:tracePt t="35970" x="3606800" y="5321300"/>
          <p14:tracePt t="35987" x="3600450" y="5321300"/>
          <p14:tracePt t="36004" x="3594100" y="5321300"/>
          <p14:tracePt t="36039" x="3600450" y="5314950"/>
          <p14:tracePt t="36054" x="3606800" y="5314950"/>
          <p14:tracePt t="36071" x="3638550" y="5295900"/>
          <p14:tracePt t="36088" x="3708400" y="5276850"/>
          <p14:tracePt t="36104" x="3860800" y="5245100"/>
          <p14:tracePt t="36121" x="4000500" y="5219700"/>
          <p14:tracePt t="36137" x="4267200" y="5200650"/>
          <p14:tracePt t="36155" x="4438650" y="5200650"/>
          <p14:tracePt t="36172" x="4660900" y="5219700"/>
          <p14:tracePt t="36188" x="4953000" y="5245100"/>
          <p14:tracePt t="36205" x="5092700" y="5270500"/>
          <p14:tracePt t="36210" x="5168900" y="5283200"/>
          <p14:tracePt t="36221" x="5245100" y="5289550"/>
          <p14:tracePt t="36238" x="5448300" y="5314950"/>
          <p14:tracePt t="36256" x="5581650" y="5327650"/>
          <p14:tracePt t="36271" x="5638800" y="5334000"/>
          <p14:tracePt t="36287" x="5689600" y="5327650"/>
          <p14:tracePt t="36304" x="5746750" y="5314950"/>
          <p14:tracePt t="36321" x="5784850" y="5308600"/>
          <p14:tracePt t="36339" x="5810250" y="5295900"/>
          <p14:tracePt t="36354" x="5835650" y="5270500"/>
          <p14:tracePt t="36371" x="5842000" y="5270500"/>
          <p14:tracePt t="36387" x="5848350" y="5270500"/>
          <p14:tracePt t="36404" x="5854700" y="5264150"/>
          <p14:tracePt t="36458" x="5848350" y="5264150"/>
          <p14:tracePt t="36472" x="5835650" y="5257800"/>
          <p14:tracePt t="36479" x="5816600" y="5245100"/>
          <p14:tracePt t="36487" x="5791200" y="5226050"/>
          <p14:tracePt t="36505" x="5721350" y="5187950"/>
          <p14:tracePt t="36521" x="5480050" y="5105400"/>
          <p14:tracePt t="36538" x="5295900" y="5073650"/>
          <p14:tracePt t="36554" x="5048250" y="5041900"/>
          <p14:tracePt t="36571" x="4597400" y="5041900"/>
          <p14:tracePt t="36588" x="4279900" y="5067300"/>
          <p14:tracePt t="36604" x="3905250" y="5137150"/>
          <p14:tracePt t="36621" x="3727450" y="5168900"/>
          <p14:tracePt t="36637" x="3600450" y="5200650"/>
          <p14:tracePt t="36654" x="3498850" y="5232400"/>
          <p14:tracePt t="36671" x="3467100" y="5238750"/>
          <p14:tracePt t="36687" x="3454400" y="5238750"/>
          <p14:tracePt t="36705" x="3448050" y="5245100"/>
          <p14:tracePt t="36854" x="3454400" y="5245100"/>
          <p14:tracePt t="36862" x="3460750" y="5251450"/>
          <p14:tracePt t="36871" x="3467100" y="5251450"/>
          <p14:tracePt t="36888" x="3505200" y="5264150"/>
          <p14:tracePt t="36904" x="3594100" y="5270500"/>
          <p14:tracePt t="36921" x="3695700" y="5276850"/>
          <p14:tracePt t="36937" x="3981450" y="5276850"/>
          <p14:tracePt t="36954" x="4229100" y="5295900"/>
          <p14:tracePt t="36971" x="4546600" y="5327650"/>
          <p14:tracePt t="36987" x="4838700" y="5353050"/>
          <p14:tracePt t="37004" x="5664200" y="5505450"/>
          <p14:tracePt t="37020" x="6083300" y="5600700"/>
          <p14:tracePt t="37037" x="6305550" y="5664200"/>
          <p14:tracePt t="37054" x="6477000" y="5708650"/>
          <p14:tracePt t="37071" x="6642100" y="5772150"/>
          <p14:tracePt t="37087" x="6699250" y="5797550"/>
          <p14:tracePt t="37104" x="6731000" y="5810250"/>
          <p14:tracePt t="37121" x="6737350" y="5810250"/>
          <p14:tracePt t="37139" x="6737350" y="5816600"/>
          <p14:tracePt t="37293" x="6731000" y="5816600"/>
          <p14:tracePt t="37320" x="6731000" y="5810250"/>
          <p14:tracePt t="38771" x="6737350" y="5810250"/>
          <p14:tracePt t="38903" x="6743700" y="5810250"/>
          <p14:tracePt t="38910" x="6750050" y="5810250"/>
          <p14:tracePt t="38924" x="6756400" y="5810250"/>
          <p14:tracePt t="38938" x="6762750" y="5810250"/>
          <p14:tracePt t="38955" x="6769100" y="5810250"/>
          <p14:tracePt t="38971" x="6775450" y="5810250"/>
          <p14:tracePt t="38987" x="6788150" y="5803900"/>
          <p14:tracePt t="39038" x="6794500" y="5797550"/>
          <p14:tracePt t="39071" x="6794500" y="5765800"/>
          <p14:tracePt t="39104" x="6800850" y="5727700"/>
          <p14:tracePt t="39120" x="6800850" y="5715000"/>
          <p14:tracePt t="39137" x="6794500" y="5695950"/>
          <p14:tracePt t="39154" x="6788150" y="5664200"/>
          <p14:tracePt t="39171" x="6775450" y="5626100"/>
          <p14:tracePt t="39187" x="6762750" y="5568950"/>
          <p14:tracePt t="39204" x="6743700" y="5524500"/>
          <p14:tracePt t="39207" x="6731000" y="5499100"/>
          <p14:tracePt t="39221" x="6724650" y="5486400"/>
          <p14:tracePt t="39237" x="6699250" y="5416550"/>
          <p14:tracePt t="39254" x="6686550" y="5384800"/>
          <p14:tracePt t="39271" x="6648450" y="5327650"/>
          <p14:tracePt t="39288" x="6610350" y="5283200"/>
          <p14:tracePt t="39305" x="6572250" y="5245100"/>
          <p14:tracePt t="39321" x="6521450" y="5175250"/>
          <p14:tracePt t="39337" x="6464300" y="5105400"/>
          <p14:tracePt t="39354" x="6330950" y="5022850"/>
          <p14:tracePt t="39371" x="6197600" y="4953000"/>
          <p14:tracePt t="39388" x="6038850" y="4902200"/>
          <p14:tracePt t="39404" x="5772150" y="4870450"/>
          <p14:tracePt t="39421" x="5588000" y="4857750"/>
          <p14:tracePt t="39437" x="5289550" y="4870450"/>
          <p14:tracePt t="39455" x="5099050" y="4889500"/>
          <p14:tracePt t="39472" x="4832350" y="4940300"/>
          <p14:tracePt t="39487" x="4667250" y="4997450"/>
          <p14:tracePt t="39504" x="4533900" y="5048250"/>
          <p14:tracePt t="39521" x="4368800" y="5130800"/>
          <p14:tracePt t="39537" x="4298950" y="5175250"/>
          <p14:tracePt t="39555" x="4260850" y="5213350"/>
          <p14:tracePt t="39571" x="4229100" y="5251450"/>
          <p14:tracePt t="39587" x="4229100" y="5270500"/>
          <p14:tracePt t="39604" x="4229100" y="5321300"/>
          <p14:tracePt t="39621" x="4248150" y="5372100"/>
          <p14:tracePt t="39638" x="4286250" y="5454650"/>
          <p14:tracePt t="39654" x="4368800" y="5588000"/>
          <p14:tracePt t="39671" x="4419600" y="5664200"/>
          <p14:tracePt t="39687" x="4514850" y="5746750"/>
          <p14:tracePt t="39704" x="4584700" y="5791200"/>
          <p14:tracePt t="39722" x="4679950" y="5829300"/>
          <p14:tracePt t="39738" x="4857750" y="5873750"/>
          <p14:tracePt t="39754" x="4978400" y="5892800"/>
          <p14:tracePt t="39771" x="5181600" y="5924550"/>
          <p14:tracePt t="39787" x="5308600" y="5943600"/>
          <p14:tracePt t="39804" x="5480050" y="5949950"/>
          <p14:tracePt t="39821" x="5683250" y="5949950"/>
          <p14:tracePt t="39838" x="5772150" y="5949950"/>
          <p14:tracePt t="39854" x="5848350" y="5943600"/>
          <p14:tracePt t="39871" x="5930900" y="5911850"/>
          <p14:tracePt t="39887" x="5962650" y="5911850"/>
          <p14:tracePt t="39904" x="6000750" y="5892800"/>
          <p14:tracePt t="39921" x="6007100" y="5886450"/>
          <p14:tracePt t="39937" x="6019800" y="5873750"/>
          <p14:tracePt t="39955" x="6019800" y="5854700"/>
          <p14:tracePt t="39971" x="6019800" y="5835650"/>
          <p14:tracePt t="39988" x="6019800" y="5791200"/>
          <p14:tracePt t="40005" x="5981700" y="5727700"/>
          <p14:tracePt t="40021" x="5892800" y="5607050"/>
          <p14:tracePt t="40037" x="5810250" y="5518150"/>
          <p14:tracePt t="40054" x="5721350" y="5429250"/>
          <p14:tracePt t="40071" x="5549900" y="5321300"/>
          <p14:tracePt t="40087" x="5403850" y="5270500"/>
          <p14:tracePt t="40104" x="5251450" y="5219700"/>
          <p14:tracePt t="40121" x="4984750" y="5156200"/>
          <p14:tracePt t="40138" x="4781550" y="5149850"/>
          <p14:tracePt t="40154" x="4495800" y="5149850"/>
          <p14:tracePt t="40171" x="4318000" y="5175250"/>
          <p14:tracePt t="40187" x="4076700" y="5226050"/>
          <p14:tracePt t="40204" x="3975100" y="5270500"/>
          <p14:tracePt t="40221" x="3911600" y="5289550"/>
          <p14:tracePt t="40237" x="3841750" y="5334000"/>
          <p14:tracePt t="40254" x="3829050" y="5359400"/>
          <p14:tracePt t="40271" x="3816350" y="5384800"/>
          <p14:tracePt t="40287" x="3816350" y="5435600"/>
          <p14:tracePt t="40304" x="3816350" y="5486400"/>
          <p14:tracePt t="40321" x="3848100" y="5568950"/>
          <p14:tracePt t="40338" x="3879850" y="5645150"/>
          <p14:tracePt t="40354" x="3917950" y="5708650"/>
          <p14:tracePt t="40371" x="4000500" y="5791200"/>
          <p14:tracePt t="40388" x="4070350" y="5835650"/>
          <p14:tracePt t="40404" x="4229100" y="5899150"/>
          <p14:tracePt t="40421" x="4330700" y="5924550"/>
          <p14:tracePt t="40438" x="4438650" y="5949950"/>
          <p14:tracePt t="40454" x="4635500" y="5956300"/>
          <p14:tracePt t="40471" x="4806950" y="5943600"/>
          <p14:tracePt t="40488" x="5080000" y="5899150"/>
          <p14:tracePt t="40504" x="5295900" y="5867400"/>
          <p14:tracePt t="40522" x="5505450" y="5822950"/>
          <p14:tracePt t="40538" x="5854700" y="5734050"/>
          <p14:tracePt t="40555" x="6026150" y="5676900"/>
          <p14:tracePt t="40571" x="6216650" y="5588000"/>
          <p14:tracePt t="40588" x="6292850" y="5524500"/>
          <p14:tracePt t="40605" x="6343650" y="5461000"/>
          <p14:tracePt t="40621" x="6362700" y="5372100"/>
          <p14:tracePt t="40638" x="6356350" y="5327650"/>
          <p14:tracePt t="40654" x="6299200" y="5207000"/>
          <p14:tracePt t="40671" x="6216650" y="5105400"/>
          <p14:tracePt t="40688" x="6076950" y="4984750"/>
          <p14:tracePt t="40705" x="5772150" y="4800600"/>
          <p14:tracePt t="40709" x="5670550" y="4749800"/>
          <p14:tracePt t="40721" x="5562600" y="4705350"/>
          <p14:tracePt t="40738" x="5187950" y="4635500"/>
          <p14:tracePt t="40755" x="4972050" y="4635500"/>
          <p14:tracePt t="40772" x="4749800" y="4641850"/>
          <p14:tracePt t="40788" x="4438650" y="4711700"/>
          <p14:tracePt t="40804" x="4260850" y="4781550"/>
          <p14:tracePt t="40821" x="4051300" y="4902200"/>
          <p14:tracePt t="40838" x="3962400" y="4953000"/>
          <p14:tracePt t="40855" x="3898900" y="5029200"/>
          <p14:tracePt t="40871" x="3867150" y="5080000"/>
          <p14:tracePt t="40887" x="3841750" y="5143500"/>
          <p14:tracePt t="40904" x="3829050" y="5245100"/>
          <p14:tracePt t="40921" x="3829050" y="5314950"/>
          <p14:tracePt t="40938" x="3841750" y="5403850"/>
          <p14:tracePt t="40955" x="3879850" y="5556250"/>
          <p14:tracePt t="40971" x="3930650" y="5632450"/>
          <p14:tracePt t="40988" x="4057650" y="5765800"/>
          <p14:tracePt t="41004" x="4178300" y="5861050"/>
          <p14:tracePt t="41022" x="4362450" y="5994400"/>
          <p14:tracePt t="41038" x="4508500" y="6064250"/>
          <p14:tracePt t="41054" x="4699000" y="6115050"/>
          <p14:tracePt t="41071" x="4991100" y="6159500"/>
          <p14:tracePt t="41088" x="5200650" y="6172200"/>
          <p14:tracePt t="41104" x="5391150" y="6165850"/>
          <p14:tracePt t="41121" x="5626100" y="6115050"/>
          <p14:tracePt t="41138" x="5784850" y="6057900"/>
          <p14:tracePt t="41154" x="5924550" y="5962650"/>
          <p14:tracePt t="41171" x="5988050" y="5892800"/>
          <p14:tracePt t="41188" x="6032500" y="5829300"/>
          <p14:tracePt t="41205" x="6045200" y="5740400"/>
          <p14:tracePt t="41209" x="6045200" y="5702300"/>
          <p14:tracePt t="41221" x="6038850" y="5657850"/>
          <p14:tracePt t="41237" x="5994400" y="5511800"/>
          <p14:tracePt t="41254" x="5930900" y="5397500"/>
          <p14:tracePt t="41271" x="5848350" y="5289550"/>
          <p14:tracePt t="41287" x="5708650" y="5156200"/>
          <p14:tracePt t="41304" x="5600700" y="5099050"/>
          <p14:tracePt t="41321" x="5403850" y="5029200"/>
          <p14:tracePt t="41337" x="5264150" y="5022850"/>
          <p14:tracePt t="41354" x="5124450" y="5035550"/>
          <p14:tracePt t="41371" x="4927600" y="5073650"/>
          <p14:tracePt t="41388" x="4794250" y="5118100"/>
          <p14:tracePt t="41405" x="4679950" y="5162550"/>
          <p14:tracePt t="41421" x="4584700" y="5251450"/>
          <p14:tracePt t="41438" x="4552950" y="5308600"/>
          <p14:tracePt t="41455" x="4533900" y="5340350"/>
          <p14:tracePt t="41843" x="4470400" y="5340350"/>
          <p14:tracePt t="41851" x="4394200" y="5340350"/>
          <p14:tracePt t="41859" x="4305300" y="5340350"/>
          <p14:tracePt t="41871" x="4140200" y="5340350"/>
          <p14:tracePt t="41887" x="3956050" y="5359400"/>
          <p14:tracePt t="41904" x="3689350" y="5429250"/>
          <p14:tracePt t="41921" x="3556000" y="5486400"/>
          <p14:tracePt t="41954" x="3384550" y="5613400"/>
          <p14:tracePt t="41987" x="3352800" y="5689600"/>
          <p14:tracePt t="42021" x="3403600" y="5772150"/>
          <p14:tracePt t="42038" x="3505200" y="5842000"/>
          <p14:tracePt t="42054" x="3606800" y="5899150"/>
          <p14:tracePt t="42071" x="3860800" y="5994400"/>
          <p14:tracePt t="42088" x="4070350" y="6057900"/>
          <p14:tracePt t="42104" x="4286250" y="6102350"/>
          <p14:tracePt t="42121" x="4572000" y="6146800"/>
          <p14:tracePt t="42138" x="4775200" y="6153150"/>
          <p14:tracePt t="42154" x="5048250" y="6121400"/>
          <p14:tracePt t="42171" x="5187950" y="6089650"/>
          <p14:tracePt t="42189" x="5321300" y="6038850"/>
          <p14:tracePt t="42204" x="5486400" y="5956300"/>
          <p14:tracePt t="42221" x="5549900" y="5899150"/>
          <p14:tracePt t="42238" x="5600700" y="5842000"/>
          <p14:tracePt t="42254" x="5645150" y="5721350"/>
          <p14:tracePt t="42271" x="5657850" y="5632450"/>
          <p14:tracePt t="42288" x="5657850" y="5492750"/>
          <p14:tracePt t="42304" x="5651500" y="5416550"/>
          <p14:tracePt t="42321" x="5594350" y="5302250"/>
          <p14:tracePt t="42337" x="5524500" y="5219700"/>
          <p14:tracePt t="42354" x="5416550" y="5137150"/>
          <p14:tracePt t="42371" x="5194300" y="5016500"/>
          <p14:tracePt t="42388" x="4972050" y="4940300"/>
          <p14:tracePt t="42404" x="4648200" y="4908550"/>
          <p14:tracePt t="42421" x="4425950" y="4902200"/>
          <p14:tracePt t="42438" x="4203700" y="4921250"/>
          <p14:tracePt t="42454" x="3917950" y="4991100"/>
          <p14:tracePt t="42471" x="3752850" y="5041900"/>
          <p14:tracePt t="42489" x="3619500" y="5105400"/>
          <p14:tracePt t="42504" x="3486150" y="5200650"/>
          <p14:tracePt t="42522" x="3429000" y="5251450"/>
          <p14:tracePt t="42538" x="3390900" y="5302250"/>
          <p14:tracePt t="42555" x="3378200" y="5334000"/>
          <p14:tracePt t="42572" x="3378200" y="5372100"/>
          <p14:tracePt t="42588" x="3390900" y="5467350"/>
          <p14:tracePt t="42605" x="3422650" y="5537200"/>
          <p14:tracePt t="42621" x="3505200" y="5670550"/>
          <p14:tracePt t="42638" x="3587750" y="5753100"/>
          <p14:tracePt t="42656" x="3759200" y="5848350"/>
          <p14:tracePt t="42671" x="3892550" y="5918200"/>
          <p14:tracePt t="42688" x="4051300" y="5994400"/>
          <p14:tracePt t="42705" x="4337050" y="6089650"/>
          <p14:tracePt t="42721" x="4508500" y="6134100"/>
          <p14:tracePt t="42739" x="4724400" y="6153150"/>
          <p14:tracePt t="42755" x="4870450" y="6153150"/>
          <p14:tracePt t="42771" x="4984750" y="6146800"/>
          <p14:tracePt t="42788" x="5111750" y="6115050"/>
          <p14:tracePt t="42805" x="5168900" y="6083300"/>
          <p14:tracePt t="42823" x="5200650" y="6045200"/>
          <p14:tracePt t="42838" x="5219700" y="6032500"/>
          <p14:tracePt t="42854" x="5226050" y="6019800"/>
          <p14:tracePt t="42871" x="5226050" y="6007100"/>
          <p14:tracePt t="42888" x="5226050" y="6000750"/>
          <p14:tracePt t="42906" x="5213350" y="5988050"/>
          <p14:tracePt t="42921" x="5187950" y="5981700"/>
          <p14:tracePt t="42938" x="5168900" y="5969000"/>
          <p14:tracePt t="42955" x="5086350" y="5962650"/>
          <p14:tracePt t="42971" x="4991100" y="5962650"/>
          <p14:tracePt t="42989" x="4883150" y="5962650"/>
          <p14:tracePt t="43005" x="4730750" y="5962650"/>
          <p14:tracePt t="43021" x="4635500" y="5962650"/>
          <p14:tracePt t="43038" x="4495800" y="5949950"/>
          <p14:tracePt t="43055" x="4381500" y="5949950"/>
          <p14:tracePt t="43072" x="4279900" y="5937250"/>
          <p14:tracePt t="43088" x="4152900" y="5924550"/>
          <p14:tracePt t="43105" x="4070350" y="5918200"/>
          <p14:tracePt t="43121" x="3930650" y="5905500"/>
          <p14:tracePt t="43138" x="3841750" y="5905500"/>
          <p14:tracePt t="43156" x="3714750" y="5892800"/>
          <p14:tracePt t="43171" x="3625850" y="5886450"/>
          <p14:tracePt t="43188" x="3549650" y="5880100"/>
          <p14:tracePt t="43205" x="3422650" y="5861050"/>
          <p14:tracePt t="43221" x="3346450" y="5829300"/>
          <p14:tracePt t="43239" x="3282950" y="5803900"/>
          <p14:tracePt t="43255" x="3213100" y="5765800"/>
          <p14:tracePt t="43271" x="3175000" y="5727700"/>
          <p14:tracePt t="43288" x="3136900" y="5689600"/>
          <p14:tracePt t="43304" x="3086100" y="5626100"/>
          <p14:tracePt t="43322" x="3054350" y="5575300"/>
          <p14:tracePt t="43338" x="3022600" y="5473700"/>
          <p14:tracePt t="43354" x="3022600" y="5429250"/>
          <p14:tracePt t="43371" x="3048000" y="5302250"/>
          <p14:tracePt t="43387" x="3086100" y="5200650"/>
          <p14:tracePt t="43404" x="3130550" y="5086350"/>
          <p14:tracePt t="43421" x="3225800" y="4965700"/>
          <p14:tracePt t="43437" x="3314700" y="4883150"/>
          <p14:tracePt t="43454" x="3486150" y="4775200"/>
          <p14:tracePt t="43471" x="3613150" y="4718050"/>
          <p14:tracePt t="43488" x="3746500" y="4679950"/>
          <p14:tracePt t="43504" x="3956050" y="4654550"/>
          <p14:tracePt t="43521" x="4121150" y="4654550"/>
          <p14:tracePt t="43538" x="4292600" y="4699000"/>
          <p14:tracePt t="43555" x="4540250" y="4794250"/>
          <p14:tracePt t="43572" x="4686300" y="4876800"/>
          <p14:tracePt t="43588" x="4838700" y="5010150"/>
          <p14:tracePt t="43605" x="4921250" y="5105400"/>
          <p14:tracePt t="43621" x="4953000" y="5207000"/>
          <p14:tracePt t="43638" x="4959350" y="5308600"/>
          <p14:tracePt t="43655" x="4953000" y="5359400"/>
          <p14:tracePt t="43671" x="4914900" y="5422900"/>
          <p14:tracePt t="43688" x="4876800" y="5454650"/>
          <p14:tracePt t="43706" x="4781550" y="5537200"/>
          <p14:tracePt t="43722" x="4705350" y="5588000"/>
          <p14:tracePt t="43738" x="4603750" y="5645150"/>
          <p14:tracePt t="43755" x="4445000" y="5702300"/>
          <p14:tracePt t="43771" x="4311650" y="5715000"/>
          <p14:tracePt t="43788" x="4171950" y="5721350"/>
          <p14:tracePt t="43805" x="3962400" y="5721350"/>
          <p14:tracePt t="43824" x="3790950" y="5708650"/>
          <p14:tracePt t="43838" x="3689350" y="5689600"/>
          <p14:tracePt t="43855" x="3606800" y="5664200"/>
          <p14:tracePt t="43872" x="3556000" y="5626100"/>
          <p14:tracePt t="43888" x="3498850" y="5581650"/>
          <p14:tracePt t="43905" x="3479800" y="5549900"/>
          <p14:tracePt t="43921" x="3460750" y="5511800"/>
          <p14:tracePt t="43938" x="3454400" y="5492750"/>
          <p14:tracePt t="43956" x="3454400" y="5448300"/>
          <p14:tracePt t="43972" x="3454400" y="5416550"/>
          <p14:tracePt t="43989" x="3467100" y="5384800"/>
          <p14:tracePt t="44005" x="3498850" y="5314950"/>
          <p14:tracePt t="44021" x="3543300" y="5257800"/>
          <p14:tracePt t="44039" x="3594100" y="5213350"/>
          <p14:tracePt t="44055" x="3689350" y="5137150"/>
          <p14:tracePt t="44071" x="3740150" y="5111750"/>
          <p14:tracePt t="44088" x="3867150" y="5092700"/>
          <p14:tracePt t="44105" x="3943350" y="5092700"/>
          <p14:tracePt t="44122" x="4044950" y="5118100"/>
          <p14:tracePt t="44138" x="4152900" y="5162550"/>
          <p14:tracePt t="44156" x="4216400" y="5213350"/>
          <p14:tracePt t="44171" x="4267200" y="5295900"/>
          <p14:tracePt t="44188" x="4279900" y="5334000"/>
          <p14:tracePt t="44206" x="4286250" y="5359400"/>
          <p14:tracePt t="44221" x="4286250" y="5365750"/>
          <p14:tracePt t="44238" x="4286250" y="5378450"/>
          <p14:tracePt t="44271" x="4279900" y="5378450"/>
          <p14:tracePt t="44289" x="4273550" y="5384800"/>
          <p14:tracePt t="44305" x="4254500" y="5384800"/>
          <p14:tracePt t="44321" x="4229100" y="5384800"/>
          <p14:tracePt t="44338" x="4197350" y="5384800"/>
          <p14:tracePt t="44355" x="4152900" y="5372100"/>
          <p14:tracePt t="44373" x="4127500" y="5353050"/>
          <p14:tracePt t="44388" x="4114800" y="5340350"/>
          <p14:tracePt t="44421" x="4114800" y="5327650"/>
          <p14:tracePt t="44438" x="4121150" y="5321300"/>
          <p14:tracePt t="44456" x="4165600" y="5283200"/>
          <p14:tracePt t="44471" x="4216400" y="5238750"/>
          <p14:tracePt t="44488" x="4292600" y="5187950"/>
          <p14:tracePt t="44504" x="4470400" y="5111750"/>
          <p14:tracePt t="44521" x="4622800" y="5099050"/>
          <p14:tracePt t="44537" x="4781550" y="5086350"/>
          <p14:tracePt t="44554" x="4933950" y="5099050"/>
          <p14:tracePt t="44571" x="5067300" y="5149850"/>
          <p14:tracePt t="44588" x="5264150" y="5276850"/>
          <p14:tracePt t="44604" x="5391150" y="5378450"/>
          <p14:tracePt t="44622" x="5499100" y="5467350"/>
          <p14:tracePt t="44638" x="5651500" y="5600700"/>
          <p14:tracePt t="44655" x="5740400" y="5676900"/>
          <p14:tracePt t="44672" x="5810250" y="5740400"/>
          <p14:tracePt t="44688" x="5886450" y="5797550"/>
          <p14:tracePt t="44706" x="5918200" y="5829300"/>
          <p14:tracePt t="44721" x="5930900" y="5829300"/>
          <p14:tracePt t="44738" x="5930900" y="5835650"/>
          <p14:tracePt t="44771" x="5924550" y="5835650"/>
          <p14:tracePt t="45044" x="5899150" y="5835650"/>
          <p14:tracePt t="45052" x="5873750" y="5835650"/>
          <p14:tracePt t="45058" x="5816600" y="5829300"/>
          <p14:tracePt t="45071" x="5734050" y="5791200"/>
          <p14:tracePt t="45088" x="5651500" y="5753100"/>
          <p14:tracePt t="45105" x="5581650" y="5708650"/>
          <p14:tracePt t="45121" x="5473700" y="5645150"/>
          <p14:tracePt t="45140" x="5448300" y="5607050"/>
          <p14:tracePt t="45155" x="5422900" y="5549900"/>
          <p14:tracePt t="45172" x="5429250" y="5499100"/>
          <p14:tracePt t="45189" x="5461000" y="5429250"/>
          <p14:tracePt t="45206" x="5556250" y="5276850"/>
          <p14:tracePt t="45211" x="5594350" y="5238750"/>
          <p14:tracePt t="45223" x="5632450" y="5194300"/>
          <p14:tracePt t="45238" x="5791200" y="5054600"/>
          <p14:tracePt t="45255" x="5924550" y="4972050"/>
          <p14:tracePt t="45272" x="6089650" y="4895850"/>
          <p14:tracePt t="45288" x="6318250" y="4832350"/>
          <p14:tracePt t="45305" x="6483350" y="4819650"/>
          <p14:tracePt t="45322" x="6737350" y="4826000"/>
          <p14:tracePt t="45338" x="6902450" y="4876800"/>
          <p14:tracePt t="45356" x="7092950" y="4953000"/>
          <p14:tracePt t="45371" x="7194550" y="5003800"/>
          <p14:tracePt t="45388" x="7277100" y="5054600"/>
          <p14:tracePt t="45405" x="7340600" y="5137150"/>
          <p14:tracePt t="45421" x="7366000" y="5207000"/>
          <p14:tracePt t="45439" x="7372350" y="5289550"/>
          <p14:tracePt t="45455" x="7334250" y="5422900"/>
          <p14:tracePt t="45471" x="7277100" y="5518150"/>
          <p14:tracePt t="45489" x="7194550" y="5607050"/>
          <p14:tracePt t="45505" x="7061200" y="5708650"/>
          <p14:tracePt t="45522" x="6965950" y="5772150"/>
          <p14:tracePt t="45538" x="6807200" y="5854700"/>
          <p14:tracePt t="45554" x="6686550" y="5880100"/>
          <p14:tracePt t="45571" x="6521450" y="5899150"/>
          <p14:tracePt t="45588" x="6432550" y="5892800"/>
          <p14:tracePt t="45604" x="6330950" y="5867400"/>
          <p14:tracePt t="45621" x="6165850" y="5822950"/>
          <p14:tracePt t="45638" x="6070600" y="5772150"/>
          <p14:tracePt t="45654" x="5988050" y="5721350"/>
          <p14:tracePt t="45671" x="5956300" y="5689600"/>
          <p14:tracePt t="45688" x="5930900" y="5657850"/>
          <p14:tracePt t="45706" x="5905500" y="5619750"/>
          <p14:tracePt t="45711" x="5905500" y="5607050"/>
          <p14:tracePt t="45721" x="5905500" y="5600700"/>
          <p14:tracePt t="45738" x="5905500" y="5581650"/>
          <p14:tracePt t="45755" x="5905500" y="5549900"/>
          <p14:tracePt t="45773" x="5918200" y="5511800"/>
          <p14:tracePt t="45789" x="5956300" y="5448300"/>
          <p14:tracePt t="46303" x="5988050" y="5441950"/>
          <p14:tracePt t="46310" x="6032500" y="5435600"/>
          <p14:tracePt t="46323" x="6076950" y="5435600"/>
          <p14:tracePt t="46338" x="6216650" y="5429250"/>
          <p14:tracePt t="46355" x="6330950" y="5448300"/>
          <p14:tracePt t="46371" x="6426200" y="5461000"/>
          <p14:tracePt t="46388" x="6578600" y="5543550"/>
          <p14:tracePt t="46405" x="6673850" y="5607050"/>
          <p14:tracePt t="46438" x="6864350" y="5740400"/>
          <p14:tracePt t="46471" x="6991350" y="5822950"/>
          <p14:tracePt t="46505" x="7010400" y="5842000"/>
          <p14:tracePt t="46521" x="7010400" y="5848350"/>
          <p14:tracePt t="46560" x="7016750" y="5848350"/>
          <p14:tracePt t="46698" x="7016750" y="5842000"/>
          <p14:tracePt t="46748" x="7016750" y="5835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Epidemiology and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1676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Epidemiology plays a central role in disease prevention by identifying causes of disease!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0" y="2819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e.g. Decline in mortality from CVD was due to prevention of disease by decreasing known risk factors!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3962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Why is prevention important?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04800" y="4724400"/>
            <a:ext cx="7848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rgbClr val="FF9900"/>
                </a:solidFill>
              </a:rPr>
              <a:t> Limitations of modern medicine in curing diseases.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rgbClr val="FF9900"/>
                </a:solidFill>
              </a:rPr>
              <a:t> High cost of medical care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89"/>
    </mc:Choice>
    <mc:Fallback>
      <p:transition spd="slow" advTm="13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3" grpId="0"/>
      <p:bldP spid="17414" grpId="0"/>
      <p:bldP spid="17415" grpId="0"/>
    </p:bldLst>
  </p:timing>
  <p:extLst>
    <p:ext uri="{3A86A75C-4F4B-4683-9AE1-C65F6400EC91}">
      <p14:laserTraceLst xmlns:p14="http://schemas.microsoft.com/office/powerpoint/2010/main">
        <p14:tracePtLst>
          <p14:tracePt t="4108" x="514350" y="5276850"/>
          <p14:tracePt t="4115" x="520700" y="5257800"/>
          <p14:tracePt t="4124" x="527050" y="5251450"/>
          <p14:tracePt t="4141" x="539750" y="5213350"/>
          <p14:tracePt t="4157" x="590550" y="5143500"/>
          <p14:tracePt t="4174" x="647700" y="5086350"/>
          <p14:tracePt t="4190" x="749300" y="4991100"/>
          <p14:tracePt t="4207" x="812800" y="4927600"/>
          <p14:tracePt t="4241" x="1028700" y="4768850"/>
          <p14:tracePt t="4274" x="1308100" y="4584700"/>
          <p14:tracePt t="4308" x="1524000" y="4470400"/>
          <p14:tracePt t="4324" x="1733550" y="4406900"/>
          <p14:tracePt t="4340" x="1866900" y="4375150"/>
          <p14:tracePt t="4357" x="2032000" y="4324350"/>
          <p14:tracePt t="4374" x="2146300" y="4292600"/>
          <p14:tracePt t="4391" x="2266950" y="4260850"/>
          <p14:tracePt t="4407" x="2419350" y="4222750"/>
          <p14:tracePt t="4424" x="2540000" y="4203700"/>
          <p14:tracePt t="4440" x="2736850" y="4171950"/>
          <p14:tracePt t="4457" x="2876550" y="4146550"/>
          <p14:tracePt t="4475" x="3035300" y="4146550"/>
          <p14:tracePt t="4490" x="3105150" y="4140200"/>
          <p14:tracePt t="4507" x="3155950" y="4127500"/>
          <p14:tracePt t="4523" x="3200400" y="4114800"/>
          <p14:tracePt t="4540" x="3232150" y="4108450"/>
          <p14:tracePt t="4557" x="3244850" y="4095750"/>
          <p14:tracePt t="4574" x="3257550" y="4089400"/>
          <p14:tracePt t="4590" x="3263900" y="4083050"/>
          <p14:tracePt t="4607" x="3263900" y="4070350"/>
          <p14:tracePt t="5059" x="3251200" y="4064000"/>
          <p14:tracePt t="5065" x="3200400" y="4044950"/>
          <p14:tracePt t="5074" x="3175000" y="4038600"/>
          <p14:tracePt t="5091" x="3073400" y="4013200"/>
          <p14:tracePt t="5107" x="2946400" y="3962400"/>
          <p14:tracePt t="5124" x="2857500" y="3937000"/>
          <p14:tracePt t="5141" x="2743200" y="3886200"/>
          <p14:tracePt t="5158" x="2565400" y="3829050"/>
          <p14:tracePt t="5190" x="2343150" y="3708400"/>
          <p14:tracePt t="5225" x="2171700" y="3581400"/>
          <p14:tracePt t="5257" x="2089150" y="3505200"/>
          <p14:tracePt t="5274" x="2051050" y="3448050"/>
          <p14:tracePt t="5291" x="2025650" y="3409950"/>
          <p14:tracePt t="5307" x="2012950" y="3359150"/>
          <p14:tracePt t="5324" x="2000250" y="3244850"/>
          <p14:tracePt t="5341" x="2000250" y="3162300"/>
          <p14:tracePt t="5357" x="2012950" y="3092450"/>
          <p14:tracePt t="5374" x="2057400" y="3003550"/>
          <p14:tracePt t="5390" x="2108200" y="2940050"/>
          <p14:tracePt t="5407" x="2178050" y="2851150"/>
          <p14:tracePt t="5424" x="2235200" y="2813050"/>
          <p14:tracePt t="5440" x="2279650" y="2781300"/>
          <p14:tracePt t="5443" x="2305050" y="2762250"/>
          <p14:tracePt t="5457" x="2336800" y="2743200"/>
          <p14:tracePt t="5475" x="2400300" y="2711450"/>
          <p14:tracePt t="5490" x="2406650" y="2711450"/>
          <p14:tracePt t="5816" x="2425700" y="2705100"/>
          <p14:tracePt t="5822" x="2451100" y="2698750"/>
          <p14:tracePt t="5830" x="2482850" y="2692400"/>
          <p14:tracePt t="5841" x="2527300" y="2686050"/>
          <p14:tracePt t="5857" x="2686050" y="2654300"/>
          <p14:tracePt t="5874" x="2781300" y="2654300"/>
          <p14:tracePt t="5892" x="2857500" y="2654300"/>
          <p14:tracePt t="5907" x="2971800" y="2679700"/>
          <p14:tracePt t="5941" x="3098800" y="2724150"/>
          <p14:tracePt t="5974" x="3155950" y="2768600"/>
          <p14:tracePt t="6008" x="3175000" y="2794000"/>
          <p14:tracePt t="10234" x="3162300" y="2794000"/>
          <p14:tracePt t="10248" x="3155950" y="2794000"/>
          <p14:tracePt t="10255" x="3143250" y="2794000"/>
          <p14:tracePt t="10276" x="3136900" y="2794000"/>
          <p14:tracePt t="10282" x="3130550" y="2794000"/>
          <p14:tracePt t="10297" x="3124200" y="2794000"/>
          <p14:tracePt t="10310" x="3117850" y="2794000"/>
          <p14:tracePt t="10341" x="3098800" y="2794000"/>
          <p14:tracePt t="10374" x="3073400" y="2787650"/>
          <p14:tracePt t="10407" x="3041650" y="2774950"/>
          <p14:tracePt t="10424" x="3035300" y="2768600"/>
          <p14:tracePt t="10441" x="3028950" y="2755900"/>
          <p14:tracePt t="10443" x="3022600" y="2743200"/>
          <p14:tracePt t="10457" x="3016250" y="2724150"/>
          <p14:tracePt t="10474" x="3009900" y="2705100"/>
          <p14:tracePt t="10491" x="3009900" y="2673350"/>
          <p14:tracePt t="10507" x="3028950" y="2603500"/>
          <p14:tracePt t="10524" x="3048000" y="2552700"/>
          <p14:tracePt t="10541" x="3098800" y="2489200"/>
          <p14:tracePt t="10557" x="3143250" y="2457450"/>
          <p14:tracePt t="10574" x="3251200" y="2413000"/>
          <p14:tracePt t="10591" x="3333750" y="2393950"/>
          <p14:tracePt t="10607" x="3409950" y="2381250"/>
          <p14:tracePt t="10624" x="3530600" y="2381250"/>
          <p14:tracePt t="10641" x="3613150" y="2400300"/>
          <p14:tracePt t="10657" x="3759200" y="2457450"/>
          <p14:tracePt t="10674" x="3841750" y="2495550"/>
          <p14:tracePt t="10690" x="3905250" y="2546350"/>
          <p14:tracePt t="10707" x="3975100" y="2628900"/>
          <p14:tracePt t="10724" x="3994150" y="2673350"/>
          <p14:tracePt t="10741" x="4006850" y="2711450"/>
          <p14:tracePt t="10758" x="4006850" y="2755900"/>
          <p14:tracePt t="10774" x="4006850" y="2794000"/>
          <p14:tracePt t="10791" x="3994150" y="2825750"/>
          <p14:tracePt t="10807" x="3987800" y="2844800"/>
          <p14:tracePt t="10824" x="3968750" y="2876550"/>
          <p14:tracePt t="10840" x="3956050" y="2901950"/>
          <p14:tracePt t="10857" x="3943350" y="2921000"/>
          <p14:tracePt t="10874" x="3898900" y="2965450"/>
          <p14:tracePt t="10891" x="3860800" y="2984500"/>
          <p14:tracePt t="10908" x="3829050" y="3009900"/>
          <p14:tracePt t="10924" x="3746500" y="3054350"/>
          <p14:tracePt t="10941" x="3695700" y="3086100"/>
          <p14:tracePt t="10943" x="3663950" y="3098800"/>
          <p14:tracePt t="10957" x="3587750" y="3117850"/>
          <p14:tracePt t="10974" x="3511550" y="3124200"/>
          <p14:tracePt t="10991" x="3403600" y="3143250"/>
          <p14:tracePt t="11007" x="3282950" y="3149600"/>
          <p14:tracePt t="11024" x="3206750" y="3155950"/>
          <p14:tracePt t="11041" x="3124200" y="3155950"/>
          <p14:tracePt t="11058" x="3086100" y="3155950"/>
          <p14:tracePt t="11075" x="3048000" y="3149600"/>
          <p14:tracePt t="11091" x="3009900" y="3143250"/>
          <p14:tracePt t="11108" x="2997200" y="3136900"/>
          <p14:tracePt t="11124" x="2984500" y="3117850"/>
          <p14:tracePt t="11141" x="2978150" y="3117850"/>
          <p14:tracePt t="11158" x="2971800" y="3117850"/>
          <p14:tracePt t="11174" x="2971800" y="3111500"/>
          <p14:tracePt t="11207" x="2971800" y="3105150"/>
          <p14:tracePt t="11224" x="2971800" y="3098800"/>
          <p14:tracePt t="13984" x="2971800" y="3086100"/>
          <p14:tracePt t="13991" x="2971800" y="3073400"/>
          <p14:tracePt t="13997" x="2965450" y="3067050"/>
          <p14:tracePt t="14008" x="2965450" y="3048000"/>
          <p14:tracePt t="14024" x="2959100" y="2997200"/>
          <p14:tracePt t="14041" x="2959100" y="2965450"/>
          <p14:tracePt t="14074" x="2990850" y="2882900"/>
          <p14:tracePt t="14108" x="3067050" y="2787650"/>
          <p14:tracePt t="14141" x="3194050" y="2660650"/>
          <p14:tracePt t="14157" x="3276600" y="2609850"/>
          <p14:tracePt t="14174" x="3340100" y="2578100"/>
          <p14:tracePt t="14191" x="3416300" y="2559050"/>
          <p14:tracePt t="14208" x="3549650" y="2546350"/>
          <p14:tracePt t="14224" x="3625850" y="2546350"/>
          <p14:tracePt t="14241" x="3695700" y="2552700"/>
          <p14:tracePt t="14257" x="3740150" y="2559050"/>
          <p14:tracePt t="14275" x="3797300" y="2590800"/>
          <p14:tracePt t="14291" x="3822700" y="2616200"/>
          <p14:tracePt t="14308" x="3848100" y="2641600"/>
          <p14:tracePt t="14324" x="3867150" y="2679700"/>
          <p14:tracePt t="14341" x="3873500" y="2692400"/>
          <p14:tracePt t="14358" x="3873500" y="2698750"/>
          <p14:tracePt t="14374" x="3879850" y="2711450"/>
          <p14:tracePt t="14391" x="3873500" y="2717800"/>
          <p14:tracePt t="14407" x="3860800" y="2736850"/>
          <p14:tracePt t="14425" x="3848100" y="2749550"/>
          <p14:tracePt t="14428" x="3829050" y="2762250"/>
          <p14:tracePt t="14441" x="3822700" y="2774950"/>
          <p14:tracePt t="14458" x="3784600" y="2806700"/>
          <p14:tracePt t="14474" x="3752850" y="2825750"/>
          <p14:tracePt t="14491" x="3733800" y="2838450"/>
          <p14:tracePt t="14508" x="3695700" y="2857500"/>
          <p14:tracePt t="14524" x="3657600" y="2870200"/>
          <p14:tracePt t="14541" x="3581400" y="2889250"/>
          <p14:tracePt t="14558" x="3498850" y="2914650"/>
          <p14:tracePt t="14574" x="3429000" y="2940050"/>
          <p14:tracePt t="14591" x="3327400" y="2965450"/>
          <p14:tracePt t="14608" x="3257550" y="2984500"/>
          <p14:tracePt t="14624" x="3168650" y="3003550"/>
          <p14:tracePt t="14641" x="3124200" y="3016250"/>
          <p14:tracePt t="14659" x="3079750" y="3016250"/>
          <p14:tracePt t="14674" x="3041650" y="3016250"/>
          <p14:tracePt t="14691" x="3028950" y="3009900"/>
          <p14:tracePt t="14708" x="3009900" y="2997200"/>
          <p14:tracePt t="14724" x="2997200" y="2984500"/>
          <p14:tracePt t="14741" x="2997200" y="2978150"/>
          <p14:tracePt t="14758" x="2984500" y="2971800"/>
          <p14:tracePt t="14774" x="2978150" y="2971800"/>
          <p14:tracePt t="14791" x="2978150" y="2959100"/>
          <p14:tracePt t="14833" x="2978150" y="2946400"/>
          <p14:tracePt t="14847" x="2984500" y="2946400"/>
          <p14:tracePt t="14858" x="2997200" y="2933700"/>
          <p14:tracePt t="14874" x="3054350" y="2901950"/>
          <p14:tracePt t="14891" x="3105150" y="2876550"/>
          <p14:tracePt t="14908" x="3168650" y="2857500"/>
          <p14:tracePt t="14925" x="3263900" y="2832100"/>
          <p14:tracePt t="14929" x="3289300" y="2825750"/>
          <p14:tracePt t="14941" x="3321050" y="2819400"/>
          <p14:tracePt t="14958" x="3486150" y="2813050"/>
          <p14:tracePt t="14974" x="3600450" y="2819400"/>
          <p14:tracePt t="14991" x="3721100" y="2844800"/>
          <p14:tracePt t="15008" x="3860800" y="2882900"/>
          <p14:tracePt t="15024" x="3943350" y="2908300"/>
          <p14:tracePt t="15041" x="4038600" y="2959100"/>
          <p14:tracePt t="15058" x="4095750" y="2984500"/>
          <p14:tracePt t="15075" x="4127500" y="3009900"/>
          <p14:tracePt t="15091" x="4178300" y="3041650"/>
          <p14:tracePt t="15107" x="4203700" y="3060700"/>
          <p14:tracePt t="15124" x="4229100" y="3079750"/>
          <p14:tracePt t="15141" x="4248150" y="3086100"/>
          <p14:tracePt t="15174" x="4260850" y="3092450"/>
          <p14:tracePt t="15191" x="4260850" y="3098800"/>
          <p14:tracePt t="15251" x="4267200" y="3105150"/>
          <p14:tracePt t="15342" x="4267200" y="3111500"/>
          <p14:tracePt t="15946" x="4260850" y="3111500"/>
          <p14:tracePt t="15975" x="4254500" y="3111500"/>
          <p14:tracePt t="16009" x="4248150" y="3111500"/>
          <p14:tracePt t="16015" x="4241800" y="3111500"/>
          <p14:tracePt t="16025" x="4235450" y="3111500"/>
          <p14:tracePt t="16041" x="4216400" y="3105150"/>
          <p14:tracePt t="16074" x="4133850" y="3086100"/>
          <p14:tracePt t="16108" x="4019550" y="3060700"/>
          <p14:tracePt t="16141" x="3886200" y="3028950"/>
          <p14:tracePt t="16158" x="3835400" y="3016250"/>
          <p14:tracePt t="16174" x="3784600" y="3009900"/>
          <p14:tracePt t="16191" x="3714750" y="3009900"/>
          <p14:tracePt t="16208" x="3663950" y="3009900"/>
          <p14:tracePt t="16224" x="3613150" y="3022600"/>
          <p14:tracePt t="16241" x="3581400" y="3028950"/>
          <p14:tracePt t="16258" x="3543300" y="3048000"/>
          <p14:tracePt t="16274" x="3505200" y="3073400"/>
          <p14:tracePt t="16291" x="3479800" y="3086100"/>
          <p14:tracePt t="16308" x="3454400" y="3092450"/>
          <p14:tracePt t="16325" x="3448050" y="3098800"/>
          <p14:tracePt t="16341" x="3435350" y="3105150"/>
          <p14:tracePt t="16358" x="3429000" y="3105150"/>
          <p14:tracePt t="22242" x="3435350" y="3105150"/>
          <p14:tracePt t="22246" x="3473450" y="3098800"/>
          <p14:tracePt t="22258" x="3486150" y="3098800"/>
          <p14:tracePt t="22275" x="3568700" y="3079750"/>
          <p14:tracePt t="22292" x="3632200" y="3079750"/>
          <p14:tracePt t="22308" x="3702050" y="3079750"/>
          <p14:tracePt t="22325" x="3841750" y="3086100"/>
          <p14:tracePt t="22341" x="3943350" y="3105150"/>
          <p14:tracePt t="22375" x="4210050" y="3175000"/>
          <p14:tracePt t="22408" x="4476750" y="3308350"/>
          <p14:tracePt t="22441" x="4591050" y="3371850"/>
          <p14:tracePt t="22458" x="4616450" y="3384550"/>
          <p14:tracePt t="22475" x="4622800" y="3390900"/>
          <p14:tracePt t="22491" x="4629150" y="3397250"/>
          <p14:tracePt t="23345" x="4622800" y="3397250"/>
          <p14:tracePt t="23352" x="4603750" y="3397250"/>
          <p14:tracePt t="23359" x="4597400" y="3390900"/>
          <p14:tracePt t="23375" x="4578350" y="3390900"/>
          <p14:tracePt t="23392" x="4552950" y="3384550"/>
          <p14:tracePt t="23408" x="4527550" y="3378200"/>
          <p14:tracePt t="23425" x="4514850" y="3378200"/>
          <p14:tracePt t="23429" x="4508500" y="3371850"/>
          <p14:tracePt t="23458" x="4489450" y="3371850"/>
          <p14:tracePt t="23491" x="4464050" y="3359150"/>
          <p14:tracePt t="23525" x="4451350" y="3359150"/>
          <p14:tracePt t="23542" x="4445000" y="3352800"/>
          <p14:tracePt t="23575" x="4438650" y="3352800"/>
          <p14:tracePt t="23591" x="4432300" y="3352800"/>
          <p14:tracePt t="23622" x="4425950" y="3352800"/>
          <p14:tracePt t="23699" x="4419600" y="3352800"/>
          <p14:tracePt t="23770" x="4413250" y="3352800"/>
          <p14:tracePt t="23923" x="4406900" y="3346450"/>
          <p14:tracePt t="24270" x="4400550" y="3340100"/>
          <p14:tracePt t="24284" x="4394200" y="3340100"/>
          <p14:tracePt t="24319" x="4387850" y="3340100"/>
          <p14:tracePt t="24326" x="4381500" y="3340100"/>
          <p14:tracePt t="24339" x="4368800" y="3340100"/>
          <p14:tracePt t="24346" x="4362450" y="3333750"/>
          <p14:tracePt t="24375" x="4343400" y="3333750"/>
          <p14:tracePt t="24408" x="4318000" y="3333750"/>
          <p14:tracePt t="24425" x="4305300" y="3333750"/>
          <p14:tracePt t="24442" x="4292600" y="3333750"/>
          <p14:tracePt t="24458" x="4273550" y="3327400"/>
          <p14:tracePt t="24475" x="4260850" y="3327400"/>
          <p14:tracePt t="24491" x="4254500" y="3327400"/>
          <p14:tracePt t="24508" x="4241800" y="3327400"/>
          <p14:tracePt t="24525" x="4235450" y="3327400"/>
          <p14:tracePt t="24542" x="4229100" y="3327400"/>
          <p14:tracePt t="24558" x="4229100" y="3321050"/>
          <p14:tracePt t="25069" x="4216400" y="3321050"/>
          <p14:tracePt t="25075" x="4191000" y="3321050"/>
          <p14:tracePt t="25082" x="4184650" y="3321050"/>
          <p14:tracePt t="25092" x="4159250" y="3321050"/>
          <p14:tracePt t="25108" x="4121150" y="3321050"/>
          <p14:tracePt t="25125" x="4051300" y="3321050"/>
          <p14:tracePt t="25142" x="4013200" y="3321050"/>
          <p14:tracePt t="25175" x="3892550" y="3321050"/>
          <p14:tracePt t="25208" x="3803650" y="3327400"/>
          <p14:tracePt t="25241" x="3733800" y="3327400"/>
          <p14:tracePt t="25258" x="3676650" y="3321050"/>
          <p14:tracePt t="25275" x="3632200" y="3321050"/>
          <p14:tracePt t="25292" x="3575050" y="3321050"/>
          <p14:tracePt t="25308" x="3543300" y="3321050"/>
          <p14:tracePt t="25325" x="3524250" y="3321050"/>
          <p14:tracePt t="25341" x="3486150" y="3321050"/>
          <p14:tracePt t="25358" x="3473450" y="3314700"/>
          <p14:tracePt t="25375" x="3454400" y="3314700"/>
          <p14:tracePt t="25392" x="3448050" y="3308350"/>
          <p14:tracePt t="25408" x="3441700" y="3302000"/>
          <p14:tracePt t="25425" x="3435350" y="3302000"/>
          <p14:tracePt t="25444" x="3435350" y="3295650"/>
          <p14:tracePt t="26743" x="3429000" y="3295650"/>
          <p14:tracePt t="26749" x="3422650" y="3295650"/>
          <p14:tracePt t="26758" x="3416300" y="3295650"/>
          <p14:tracePt t="26775" x="3397250" y="3289300"/>
          <p14:tracePt t="26792" x="3340100" y="3282950"/>
          <p14:tracePt t="26808" x="3282950" y="3276600"/>
          <p14:tracePt t="26825" x="3206750" y="3270250"/>
          <p14:tracePt t="26841" x="3092450" y="3244850"/>
          <p14:tracePt t="26875" x="2978150" y="3219450"/>
          <p14:tracePt t="26909" x="2959100" y="3200400"/>
          <p14:tracePt t="26942" x="2959100" y="3168650"/>
          <p14:tracePt t="26945" x="2971800" y="3155950"/>
          <p14:tracePt t="26958" x="2990850" y="3130550"/>
          <p14:tracePt t="26975" x="3016250" y="3105150"/>
          <p14:tracePt t="26993" x="3054350" y="3079750"/>
          <p14:tracePt t="27009" x="3111500" y="3048000"/>
          <p14:tracePt t="27025" x="3155950" y="3035300"/>
          <p14:tracePt t="27042" x="3232150" y="3035300"/>
          <p14:tracePt t="27058" x="3282950" y="3041650"/>
          <p14:tracePt t="27075" x="3333750" y="3048000"/>
          <p14:tracePt t="27092" x="3390900" y="3073400"/>
          <p14:tracePt t="27109" x="3416300" y="3079750"/>
          <p14:tracePt t="27125" x="3441700" y="3092450"/>
          <p14:tracePt t="27142" x="3448050" y="3098800"/>
          <p14:tracePt t="27160" x="3460750" y="3105150"/>
          <p14:tracePt t="27175" x="3479800" y="3117850"/>
          <p14:tracePt t="27192" x="3492500" y="3130550"/>
          <p14:tracePt t="27209" x="3505200" y="3130550"/>
          <p14:tracePt t="27225" x="3524250" y="3136900"/>
          <p14:tracePt t="27242" x="3530600" y="3149600"/>
          <p14:tracePt t="27258" x="3543300" y="3149600"/>
          <p14:tracePt t="27275" x="3549650" y="3155950"/>
          <p14:tracePt t="27292" x="3556000" y="3162300"/>
          <p14:tracePt t="27309" x="3562350" y="3162300"/>
          <p14:tracePt t="27326" x="3568700" y="3168650"/>
          <p14:tracePt t="27342" x="3575050" y="3168650"/>
          <p14:tracePt t="27359" x="3581400" y="3168650"/>
          <p14:tracePt t="27377" x="3581400" y="3175000"/>
          <p14:tracePt t="27398" x="3594100" y="3175000"/>
          <p14:tracePt t="27409" x="3594100" y="3181350"/>
          <p14:tracePt t="27425" x="3632200" y="3181350"/>
          <p14:tracePt t="27442" x="3676650" y="3181350"/>
          <p14:tracePt t="27460" x="3740150" y="3194050"/>
          <p14:tracePt t="27475" x="3879850" y="3194050"/>
          <p14:tracePt t="27492" x="3987800" y="3194050"/>
          <p14:tracePt t="27508" x="4178300" y="3200400"/>
          <p14:tracePt t="27525" x="4305300" y="3200400"/>
          <p14:tracePt t="27543" x="4464050" y="3200400"/>
          <p14:tracePt t="27558" x="4565650" y="3200400"/>
          <p14:tracePt t="27575" x="4616450" y="3200400"/>
          <p14:tracePt t="27592" x="4686300" y="3200400"/>
          <p14:tracePt t="27609" x="4718050" y="3200400"/>
          <p14:tracePt t="27626" x="4730750" y="3200400"/>
          <p14:tracePt t="27642" x="4749800" y="3200400"/>
          <p14:tracePt t="27658" x="4756150" y="3200400"/>
          <p14:tracePt t="27739" x="4756150" y="3206750"/>
          <p14:tracePt t="27794" x="4756150" y="3213100"/>
          <p14:tracePt t="27815" x="4749800" y="3219450"/>
          <p14:tracePt t="27829" x="4743450" y="3219450"/>
          <p14:tracePt t="27835" x="4730750" y="3225800"/>
          <p14:tracePt t="27850" x="4724400" y="3225800"/>
          <p14:tracePt t="27858" x="4711700" y="3225800"/>
          <p14:tracePt t="27875" x="4692650" y="3232150"/>
          <p14:tracePt t="27891" x="4654550" y="3238500"/>
          <p14:tracePt t="27908" x="4622800" y="3244850"/>
          <p14:tracePt t="27925" x="4559300" y="3257550"/>
          <p14:tracePt t="27941" x="4521200" y="3263900"/>
          <p14:tracePt t="27958" x="4489450" y="3263900"/>
          <p14:tracePt t="27975" x="4445000" y="3270250"/>
          <p14:tracePt t="27992" x="4425950" y="3270250"/>
          <p14:tracePt t="28008" x="4413250" y="3270250"/>
          <p14:tracePt t="28025" x="4406900" y="3270250"/>
          <p14:tracePt t="28086" x="4400550" y="3270250"/>
          <p14:tracePt t="28121" x="4394200" y="3270250"/>
          <p14:tracePt t="28178" x="4387850" y="3270250"/>
          <p14:tracePt t="28246" x="4387850" y="3276600"/>
          <p14:tracePt t="28386" x="4381500" y="3276600"/>
          <p14:tracePt t="29255" x="4375150" y="3276600"/>
          <p14:tracePt t="29305" x="4368800" y="3276600"/>
          <p14:tracePt t="29338" x="4362450" y="3276600"/>
          <p14:tracePt t="29387" x="4356100" y="3276600"/>
          <p14:tracePt t="29436" x="4349750" y="3276600"/>
          <p14:tracePt t="29457" x="4343400" y="3276600"/>
          <p14:tracePt t="29464" x="4337050" y="3276600"/>
          <p14:tracePt t="29475" x="4330700" y="3276600"/>
          <p14:tracePt t="29492" x="4305300" y="3276600"/>
          <p14:tracePt t="29509" x="4279900" y="3282950"/>
          <p14:tracePt t="29525" x="4229100" y="3282950"/>
          <p14:tracePt t="29542" x="4191000" y="3282950"/>
          <p14:tracePt t="29558" x="4146550" y="3282950"/>
          <p14:tracePt t="29575" x="4102100" y="3276600"/>
          <p14:tracePt t="29592" x="4083050" y="3270250"/>
          <p14:tracePt t="29609" x="4057650" y="3263900"/>
          <p14:tracePt t="29625" x="4044950" y="3263900"/>
          <p14:tracePt t="29642" x="4038600" y="3263900"/>
          <p14:tracePt t="29659" x="4032250" y="3263900"/>
          <p14:tracePt t="29675" x="4025900" y="3263900"/>
          <p14:tracePt t="29749" x="4019550" y="3263900"/>
          <p14:tracePt t="30785" x="4025900" y="3263900"/>
          <p14:tracePt t="30792" x="4044950" y="3257550"/>
          <p14:tracePt t="30799" x="4064000" y="3257550"/>
          <p14:tracePt t="30809" x="4089400" y="3251200"/>
          <p14:tracePt t="30826" x="4140200" y="3238500"/>
          <p14:tracePt t="30842" x="4197350" y="3232150"/>
          <p14:tracePt t="30859" x="4222750" y="3225800"/>
          <p14:tracePt t="30875" x="4267200" y="3225800"/>
          <p14:tracePt t="30908" x="4318000" y="3225800"/>
          <p14:tracePt t="30942" x="4400550" y="3232150"/>
          <p14:tracePt t="30944" x="4419600" y="3232150"/>
          <p14:tracePt t="30975" x="4483100" y="3251200"/>
          <p14:tracePt t="30992" x="4502150" y="3257550"/>
          <p14:tracePt t="31008" x="4533900" y="3270250"/>
          <p14:tracePt t="31025" x="4552950" y="3276600"/>
          <p14:tracePt t="31042" x="4603750" y="3295650"/>
          <p14:tracePt t="31058" x="4635500" y="3308350"/>
          <p14:tracePt t="31075" x="4686300" y="3327400"/>
          <p14:tracePt t="31092" x="4781550" y="3346450"/>
          <p14:tracePt t="31108" x="4826000" y="3352800"/>
          <p14:tracePt t="31125" x="4889500" y="3359150"/>
          <p14:tracePt t="31142" x="4927600" y="3359150"/>
          <p14:tracePt t="31158" x="4959350" y="3359150"/>
          <p14:tracePt t="31175" x="4997450" y="3352800"/>
          <p14:tracePt t="31192" x="5016500" y="3352800"/>
          <p14:tracePt t="31209" x="5035550" y="3346450"/>
          <p14:tracePt t="31225" x="5054600" y="3333750"/>
          <p14:tracePt t="31259" x="5060950" y="3321050"/>
          <p14:tracePt t="31405" x="5060950" y="3314700"/>
          <p14:tracePt t="31446" x="5054600" y="3314700"/>
          <p14:tracePt t="31453" x="5048250" y="3314700"/>
          <p14:tracePt t="31468" x="5041900" y="3314700"/>
          <p14:tracePt t="31475" x="5029200" y="3314700"/>
          <p14:tracePt t="31492" x="5003800" y="3308350"/>
          <p14:tracePt t="31509" x="4921250" y="3295650"/>
          <p14:tracePt t="31526" x="4819650" y="3282950"/>
          <p14:tracePt t="31543" x="4699000" y="3270250"/>
          <p14:tracePt t="31559" x="4502150" y="3270250"/>
          <p14:tracePt t="31575" x="4362450" y="3270250"/>
          <p14:tracePt t="31592" x="4159250" y="3270250"/>
          <p14:tracePt t="31609" x="4057650" y="3270250"/>
          <p14:tracePt t="31627" x="3956050" y="3270250"/>
          <p14:tracePt t="31642" x="3911600" y="3257550"/>
          <p14:tracePt t="31659" x="3879850" y="3251200"/>
          <p14:tracePt t="31676" x="3848100" y="3244850"/>
          <p14:tracePt t="31692" x="3835400" y="3238500"/>
          <p14:tracePt t="31709" x="3829050" y="3232150"/>
          <p14:tracePt t="31725" x="3822700" y="3232150"/>
          <p14:tracePt t="31823" x="3822700" y="3225800"/>
          <p14:tracePt t="31830" x="3835400" y="3219450"/>
          <p14:tracePt t="31844" x="3841750" y="3219450"/>
          <p14:tracePt t="31859" x="3873500" y="3219450"/>
          <p14:tracePt t="31876" x="3924300" y="3219450"/>
          <p14:tracePt t="31892" x="4000500" y="3219450"/>
          <p14:tracePt t="31909" x="4076700" y="3219450"/>
          <p14:tracePt t="31927" x="4210050" y="3232150"/>
          <p14:tracePt t="31942" x="4298950" y="3251200"/>
          <p14:tracePt t="31959" x="4368800" y="3263900"/>
          <p14:tracePt t="31975" x="4425950" y="3276600"/>
          <p14:tracePt t="31992" x="4445000" y="3282950"/>
          <p14:tracePt t="32009" x="4451350" y="3282950"/>
          <p14:tracePt t="32026" x="4457700" y="3289300"/>
          <p14:tracePt t="33176" x="4464050" y="3289300"/>
          <p14:tracePt t="33182" x="4470400" y="3289300"/>
          <p14:tracePt t="33192" x="4483100" y="3289300"/>
          <p14:tracePt t="33209" x="4508500" y="3282950"/>
          <p14:tracePt t="33225" x="4559300" y="3282950"/>
          <p14:tracePt t="33242" x="4597400" y="3276600"/>
          <p14:tracePt t="33259" x="4648200" y="3270250"/>
          <p14:tracePt t="33275" x="4686300" y="3263900"/>
          <p14:tracePt t="33309" x="4806950" y="3263900"/>
          <p14:tracePt t="33342" x="4946650" y="3276600"/>
          <p14:tracePt t="33375" x="5029200" y="3282950"/>
          <p14:tracePt t="33392" x="5060950" y="3289300"/>
          <p14:tracePt t="33409" x="5073650" y="3289300"/>
          <p14:tracePt t="33426" x="5086350" y="3289300"/>
          <p14:tracePt t="33941" x="5105400" y="3289300"/>
          <p14:tracePt t="33948" x="5137150" y="3282950"/>
          <p14:tracePt t="33959" x="5175250" y="3276600"/>
          <p14:tracePt t="33975" x="5289550" y="3251200"/>
          <p14:tracePt t="33992" x="5397500" y="3238500"/>
          <p14:tracePt t="34009" x="5524500" y="3238500"/>
          <p14:tracePt t="34026" x="5721350" y="3257550"/>
          <p14:tracePt t="34042" x="5816600" y="3276600"/>
          <p14:tracePt t="34076" x="5949950" y="3308350"/>
          <p14:tracePt t="34109" x="5975350" y="3321050"/>
          <p14:tracePt t="34200" x="5975350" y="3327400"/>
          <p14:tracePt t="34226" x="5962650" y="3333750"/>
          <p14:tracePt t="34234" x="5949950" y="3333750"/>
          <p14:tracePt t="34242" x="5937250" y="3333750"/>
          <p14:tracePt t="34259" x="5899150" y="3333750"/>
          <p14:tracePt t="34275" x="5835650" y="3340100"/>
          <p14:tracePt t="34292" x="5791200" y="3340100"/>
          <p14:tracePt t="34308" x="5727700" y="3340100"/>
          <p14:tracePt t="34325" x="5670550" y="3333750"/>
          <p14:tracePt t="34342" x="5619750" y="3327400"/>
          <p14:tracePt t="34359" x="5549900" y="3308350"/>
          <p14:tracePt t="34375" x="5505450" y="3295650"/>
          <p14:tracePt t="34392" x="5467350" y="3289300"/>
          <p14:tracePt t="34409" x="5410200" y="3276600"/>
          <p14:tracePt t="34425" x="5384800" y="3257550"/>
          <p14:tracePt t="34428" x="5365750" y="3251200"/>
          <p14:tracePt t="34442" x="5334000" y="3244850"/>
          <p14:tracePt t="34459" x="5295900" y="3232150"/>
          <p14:tracePt t="34475" x="5270500" y="3225800"/>
          <p14:tracePt t="34492" x="5238750" y="3213100"/>
          <p14:tracePt t="34509" x="5213350" y="3200400"/>
          <p14:tracePt t="34525" x="5194300" y="3200400"/>
          <p14:tracePt t="34542" x="5181600" y="3200400"/>
          <p14:tracePt t="34560" x="5168900" y="3200400"/>
          <p14:tracePt t="34575" x="5156200" y="3194050"/>
          <p14:tracePt t="34609" x="5143500" y="3194050"/>
          <p14:tracePt t="35599" x="5137150" y="3187700"/>
          <p14:tracePt t="35606" x="5130800" y="3187700"/>
          <p14:tracePt t="35614" x="5124450" y="3187700"/>
          <p14:tracePt t="35625" x="5118100" y="3187700"/>
          <p14:tracePt t="35642" x="5105400" y="3187700"/>
          <p14:tracePt t="35659" x="5099050" y="3187700"/>
          <p14:tracePt t="35676" x="5092700" y="3181350"/>
          <p14:tracePt t="36274" x="5086350" y="3181350"/>
          <p14:tracePt t="36315" x="5073650" y="3181350"/>
          <p14:tracePt t="36351" x="5067300" y="3181350"/>
          <p14:tracePt t="36371" x="5060950" y="3181350"/>
          <p14:tracePt t="36439" x="5054600" y="3181350"/>
          <p14:tracePt t="44983" x="5060950" y="3181350"/>
          <p14:tracePt t="44990" x="5086350" y="3181350"/>
          <p14:tracePt t="44996" x="5111750" y="3175000"/>
          <p14:tracePt t="45009" x="5143500" y="3168650"/>
          <p14:tracePt t="45026" x="5232400" y="3168650"/>
          <p14:tracePt t="45043" x="5283200" y="3168650"/>
          <p14:tracePt t="45076" x="5365750" y="3175000"/>
          <p14:tracePt t="45109" x="5391150" y="3175000"/>
          <p14:tracePt t="45143" x="5397500" y="3175000"/>
          <p14:tracePt t="45178" x="5397500" y="3181350"/>
          <p14:tracePt t="45193" x="5378450" y="3181350"/>
          <p14:tracePt t="45210" x="5327650" y="3175000"/>
          <p14:tracePt t="45226" x="5251450" y="3168650"/>
          <p14:tracePt t="45243" x="5067300" y="3136900"/>
          <p14:tracePt t="45260" x="4978400" y="3124200"/>
          <p14:tracePt t="45276" x="4857750" y="3117850"/>
          <p14:tracePt t="45293" x="4781550" y="3105150"/>
          <p14:tracePt t="45310" x="4711700" y="3111500"/>
          <p14:tracePt t="45326" x="4603750" y="3117850"/>
          <p14:tracePt t="45343" x="4559300" y="3124200"/>
          <p14:tracePt t="45359" x="4527550" y="3124200"/>
          <p14:tracePt t="45376" x="4514850" y="3136900"/>
          <p14:tracePt t="45393" x="4502150" y="3143250"/>
          <p14:tracePt t="45410" x="4489450" y="3155950"/>
          <p14:tracePt t="45426" x="4483100" y="3168650"/>
          <p14:tracePt t="45429" x="4483100" y="3181350"/>
          <p14:tracePt t="45443" x="4470400" y="3206750"/>
          <p14:tracePt t="45460" x="4470400" y="3232150"/>
          <p14:tracePt t="45476" x="4476750" y="3289300"/>
          <p14:tracePt t="45493" x="4508500" y="3365500"/>
          <p14:tracePt t="45509" x="4533900" y="3409950"/>
          <p14:tracePt t="45526" x="4610100" y="3473450"/>
          <p14:tracePt t="45543" x="4692650" y="3511550"/>
          <p14:tracePt t="45559" x="4781550" y="3530600"/>
          <p14:tracePt t="45576" x="4889500" y="3543300"/>
          <p14:tracePt t="45593" x="4959350" y="3543300"/>
          <p14:tracePt t="45609" x="5067300" y="3543300"/>
          <p14:tracePt t="45626" x="5149850" y="3543300"/>
          <p14:tracePt t="45643" x="5232400" y="3536950"/>
          <p14:tracePt t="45660" x="5302250" y="3517900"/>
          <p14:tracePt t="45676" x="5314950" y="3517900"/>
          <p14:tracePt t="45693" x="5321300" y="3517900"/>
          <p14:tracePt t="45728" x="5327650" y="3511550"/>
          <p14:tracePt t="45748" x="5321300" y="3492500"/>
          <p14:tracePt t="45762" x="5314950" y="3473450"/>
          <p14:tracePt t="45769" x="5289550" y="3441700"/>
          <p14:tracePt t="45776" x="5270500" y="3409950"/>
          <p14:tracePt t="45793" x="5200650" y="3346450"/>
          <p14:tracePt t="45810" x="5143500" y="3289300"/>
          <p14:tracePt t="45826" x="5054600" y="3225800"/>
          <p14:tracePt t="45843" x="5003800" y="3194050"/>
          <p14:tracePt t="45859" x="4940300" y="3175000"/>
          <p14:tracePt t="45876" x="4908550" y="3168650"/>
          <p14:tracePt t="45893" x="4864100" y="3168650"/>
          <p14:tracePt t="45909" x="4813300" y="3168650"/>
          <p14:tracePt t="45926" x="4787900" y="3175000"/>
          <p14:tracePt t="45928" x="4768850" y="3175000"/>
          <p14:tracePt t="45943" x="4756150" y="3181350"/>
          <p14:tracePt t="45959" x="4743450" y="3181350"/>
          <p14:tracePt t="45976" x="4743450" y="3187700"/>
          <p14:tracePt t="45992" x="4730750" y="3194050"/>
          <p14:tracePt t="46009" x="4724400" y="3194050"/>
          <p14:tracePt t="46026" x="4718050" y="3200400"/>
          <p14:tracePt t="46043" x="4711700" y="3206750"/>
          <p14:tracePt t="46076" x="4705350" y="3206750"/>
          <p14:tracePt t="46096" x="4699000" y="3213100"/>
          <p14:tracePt t="46111" x="4699000" y="3219450"/>
          <p14:tracePt t="46126" x="4699000" y="3225800"/>
          <p14:tracePt t="46143" x="4692650" y="3238500"/>
          <p14:tracePt t="46159" x="4673600" y="3282950"/>
          <p14:tracePt t="46176" x="4654550" y="3321050"/>
          <p14:tracePt t="46193" x="4635500" y="3371850"/>
          <p14:tracePt t="46210" x="4610100" y="3409950"/>
          <p14:tracePt t="46226" x="4591050" y="3435350"/>
          <p14:tracePt t="46243" x="4559300" y="3479800"/>
          <p14:tracePt t="46260" x="4546600" y="3505200"/>
          <p14:tracePt t="46277" x="4527550" y="3517900"/>
          <p14:tracePt t="46293" x="4508500" y="3543300"/>
          <p14:tracePt t="46310" x="4502150" y="3549650"/>
          <p14:tracePt t="46326" x="4502150" y="3556000"/>
          <p14:tracePt t="46343" x="4495800" y="3556000"/>
          <p14:tracePt t="46403" x="4489450" y="3556000"/>
          <p14:tracePt t="46417" x="4489450" y="3549650"/>
          <p14:tracePt t="46438" x="4476750" y="3549650"/>
          <p14:tracePt t="46445" x="4470400" y="3543300"/>
          <p14:tracePt t="46460" x="4451350" y="3536950"/>
          <p14:tracePt t="46476" x="4419600" y="3524250"/>
          <p14:tracePt t="46493" x="4324350" y="3498850"/>
          <p14:tracePt t="46510" x="4254500" y="3486150"/>
          <p14:tracePt t="46527" x="4171950" y="3460750"/>
          <p14:tracePt t="46543" x="4064000" y="3448050"/>
          <p14:tracePt t="46559" x="3975100" y="3441700"/>
          <p14:tracePt t="46576" x="3854450" y="3441700"/>
          <p14:tracePt t="46593" x="3797300" y="3441700"/>
          <p14:tracePt t="46610" x="3740150" y="3448050"/>
          <p14:tracePt t="46626" x="3727450" y="3454400"/>
          <p14:tracePt t="46643" x="3714750" y="3454400"/>
          <p14:tracePt t="46681" x="3708400" y="3454400"/>
          <p14:tracePt t="46709" x="3708400" y="3460750"/>
          <p14:tracePt t="46715" x="3708400" y="3467100"/>
          <p14:tracePt t="46726" x="3708400" y="3479800"/>
          <p14:tracePt t="46743" x="3727450" y="3524250"/>
          <p14:tracePt t="46760" x="3746500" y="3562350"/>
          <p14:tracePt t="46776" x="3771900" y="3613150"/>
          <p14:tracePt t="46793" x="3816350" y="3683000"/>
          <p14:tracePt t="46809" x="3854450" y="3721100"/>
          <p14:tracePt t="46826" x="3886200" y="3752850"/>
          <p14:tracePt t="46843" x="3968750" y="3810000"/>
          <p14:tracePt t="46860" x="4013200" y="3829050"/>
          <p14:tracePt t="46876" x="4083050" y="3854450"/>
          <p14:tracePt t="46893" x="4140200" y="3867150"/>
          <p14:tracePt t="46910" x="4171950" y="3867150"/>
          <p14:tracePt t="46926" x="4210050" y="3873500"/>
          <p14:tracePt t="46943" x="4222750" y="3873500"/>
          <p14:tracePt t="46959" x="4235450" y="3873500"/>
          <p14:tracePt t="47225" x="4229100" y="3873500"/>
          <p14:tracePt t="47231" x="4216400" y="3867150"/>
          <p14:tracePt t="47245" x="4210050" y="3860800"/>
          <p14:tracePt t="47260" x="4159250" y="3822700"/>
          <p14:tracePt t="47276" x="4127500" y="3803650"/>
          <p14:tracePt t="47293" x="4070350" y="3765550"/>
          <p14:tracePt t="47310" x="4019550" y="3727450"/>
          <p14:tracePt t="47327" x="3968750" y="3708400"/>
          <p14:tracePt t="47344" x="3892550" y="3676650"/>
          <p14:tracePt t="47360" x="3835400" y="3670300"/>
          <p14:tracePt t="47376" x="3765550" y="3657600"/>
          <p14:tracePt t="47393" x="3727450" y="3657600"/>
          <p14:tracePt t="47411" x="3689350" y="3657600"/>
          <p14:tracePt t="47427" x="3651250" y="3657600"/>
          <p14:tracePt t="47431" x="3644900" y="3663950"/>
          <p14:tracePt t="47443" x="3625850" y="3663950"/>
          <p14:tracePt t="47460" x="3587750" y="3683000"/>
          <p14:tracePt t="47477" x="3549650" y="3702050"/>
          <p14:tracePt t="47495" x="3505200" y="3727450"/>
          <p14:tracePt t="47510" x="3486150" y="3733800"/>
          <p14:tracePt t="47526" x="3467100" y="3740150"/>
          <p14:tracePt t="47543" x="3460750" y="3746500"/>
          <p14:tracePt t="47560" x="3454400" y="3746500"/>
          <p14:tracePt t="47600" x="3454400" y="3740150"/>
          <p14:tracePt t="47614" x="3460750" y="3733800"/>
          <p14:tracePt t="47621" x="3460750" y="3721100"/>
          <p14:tracePt t="47629" x="3473450" y="3695700"/>
          <p14:tracePt t="47643" x="3530600" y="3613150"/>
          <p14:tracePt t="47660" x="3600450" y="3517900"/>
          <p14:tracePt t="47676" x="3721100" y="3359150"/>
          <p14:tracePt t="47694" x="3816350" y="3263900"/>
          <p14:tracePt t="47711" x="3930650" y="3168650"/>
          <p14:tracePt t="47727" x="4127500" y="3060700"/>
          <p14:tracePt t="47745" x="4229100" y="3016250"/>
          <p14:tracePt t="47760" x="4343400" y="2990850"/>
          <p14:tracePt t="47777" x="4387850" y="2984500"/>
          <p14:tracePt t="47793" x="4451350" y="2990850"/>
          <p14:tracePt t="47810" x="4527550" y="3016250"/>
          <p14:tracePt t="47827" x="4578350" y="3041650"/>
          <p14:tracePt t="47843" x="4660900" y="3111500"/>
          <p14:tracePt t="47860" x="4718050" y="3168650"/>
          <p14:tracePt t="47877" x="4749800" y="3213100"/>
          <p14:tracePt t="47894" x="4781550" y="3257550"/>
          <p14:tracePt t="47910" x="4781550" y="3270250"/>
          <p14:tracePt t="47927" x="4781550" y="3289300"/>
          <p14:tracePt t="47943" x="4781550" y="3302000"/>
          <p14:tracePt t="47960" x="4781550" y="3327400"/>
          <p14:tracePt t="47977" x="4775200" y="3359150"/>
          <p14:tracePt t="47993" x="4762500" y="3378200"/>
          <p14:tracePt t="48010" x="4749800" y="3409950"/>
          <p14:tracePt t="48026" x="4743450" y="3422650"/>
          <p14:tracePt t="48044" x="4737100" y="3429000"/>
          <p14:tracePt t="48059" x="4737100" y="3435350"/>
          <p14:tracePt t="48076" x="4737100" y="3441700"/>
          <p14:tracePt t="48477" x="4718050" y="3441700"/>
          <p14:tracePt t="48484" x="4692650" y="3448050"/>
          <p14:tracePt t="48493" x="4667250" y="3454400"/>
          <p14:tracePt t="48511" x="4603750" y="3486150"/>
          <p14:tracePt t="48544" x="4470400" y="3536950"/>
          <p14:tracePt t="48576" x="4362450" y="3575050"/>
          <p14:tracePt t="48610" x="4279900" y="3581400"/>
          <p14:tracePt t="48627" x="4273550" y="3581400"/>
          <p14:tracePt t="48643" x="4260850" y="3581400"/>
          <p14:tracePt t="48660" x="4254500" y="3581400"/>
          <p14:tracePt t="48678" x="4254500" y="3543300"/>
          <p14:tracePt t="48693" x="4260850" y="3511550"/>
          <p14:tracePt t="48710" x="4267200" y="3460750"/>
          <p14:tracePt t="48727" x="4298950" y="3371850"/>
          <p14:tracePt t="48743" x="4324350" y="3333750"/>
          <p14:tracePt t="48760" x="4343400" y="3302000"/>
          <p14:tracePt t="48776" x="4394200" y="3263900"/>
          <p14:tracePt t="48793" x="4419600" y="3257550"/>
          <p14:tracePt t="48810" x="4483100" y="3244850"/>
          <p14:tracePt t="48827" x="4540250" y="3244850"/>
          <p14:tracePt t="48844" x="4610100" y="3251200"/>
          <p14:tracePt t="48860" x="4743450" y="3289300"/>
          <p14:tracePt t="48877" x="4838700" y="3327400"/>
          <p14:tracePt t="48893" x="4902200" y="3359150"/>
          <p14:tracePt t="48911" x="4965700" y="3409950"/>
          <p14:tracePt t="48927" x="4991100" y="3448050"/>
          <p14:tracePt t="48931" x="5003800" y="3467100"/>
          <p14:tracePt t="48943" x="5016500" y="3486150"/>
          <p14:tracePt t="48960" x="5022850" y="3511550"/>
          <p14:tracePt t="48976" x="5029200" y="3524250"/>
          <p14:tracePt t="48993" x="5029200" y="3530600"/>
          <p14:tracePt t="49010" x="5029200" y="3536950"/>
          <p14:tracePt t="49043" x="5029200" y="3543300"/>
          <p14:tracePt t="49068" x="5022850" y="3543300"/>
          <p14:tracePt t="50151" x="5016500" y="3543300"/>
          <p14:tracePt t="50157" x="4997450" y="3543300"/>
          <p14:tracePt t="50165" x="4978400" y="3549650"/>
          <p14:tracePt t="50177" x="4959350" y="3556000"/>
          <p14:tracePt t="50193" x="4895850" y="3575050"/>
          <p14:tracePt t="50209" x="4864100" y="3594100"/>
          <p14:tracePt t="50226" x="4800600" y="3613150"/>
          <p14:tracePt t="50243" x="4775200" y="3619500"/>
          <p14:tracePt t="50276" x="4718050" y="3625850"/>
          <p14:tracePt t="50310" x="4686300" y="3625850"/>
          <p14:tracePt t="50344" x="4667250" y="3613150"/>
          <p14:tracePt t="50360" x="4654550" y="3600450"/>
          <p14:tracePt t="50377" x="4654550" y="3587750"/>
          <p14:tracePt t="50393" x="4635500" y="3568700"/>
          <p14:tracePt t="50410" x="4635500" y="3562350"/>
          <p14:tracePt t="50428" x="4629150" y="3549650"/>
          <p14:tracePt t="50430" x="4629150" y="3543300"/>
          <p14:tracePt t="50443" x="4622800" y="3524250"/>
          <p14:tracePt t="50460" x="4622800" y="3511550"/>
          <p14:tracePt t="50477" x="4635500" y="3498850"/>
          <p14:tracePt t="50493" x="4673600" y="3467100"/>
          <p14:tracePt t="50510" x="4724400" y="3441700"/>
          <p14:tracePt t="50526" x="4832350" y="3422650"/>
          <p14:tracePt t="50543" x="4895850" y="3422650"/>
          <p14:tracePt t="50560" x="4946650" y="3422650"/>
          <p14:tracePt t="50576" x="5041900" y="3454400"/>
          <p14:tracePt t="50593" x="5092700" y="3479800"/>
          <p14:tracePt t="50610" x="5162550" y="3517900"/>
          <p14:tracePt t="50626" x="5207000" y="3543300"/>
          <p14:tracePt t="50644" x="5238750" y="3562350"/>
          <p14:tracePt t="50660" x="5257800" y="3575050"/>
          <p14:tracePt t="50693" x="5264150" y="3575050"/>
          <p14:tracePt t="50710" x="5270500" y="3587750"/>
          <p14:tracePt t="50799" x="5276850" y="3587750"/>
          <p14:tracePt t="50812" x="5283200" y="3581400"/>
          <p14:tracePt t="50819" x="5289550" y="3575050"/>
          <p14:tracePt t="50827" x="5295900" y="3575050"/>
          <p14:tracePt t="50843" x="5314950" y="3549650"/>
          <p14:tracePt t="50860" x="5359400" y="3505200"/>
          <p14:tracePt t="50877" x="5391150" y="3486150"/>
          <p14:tracePt t="50894" x="5416550" y="3460750"/>
          <p14:tracePt t="50910" x="5473700" y="3441700"/>
          <p14:tracePt t="50927" x="5505450" y="3435350"/>
          <p14:tracePt t="50930" x="5524500" y="3429000"/>
          <p14:tracePt t="50943" x="5556250" y="3429000"/>
          <p14:tracePt t="50960" x="5581650" y="3422650"/>
          <p14:tracePt t="50977" x="5607050" y="3422650"/>
          <p14:tracePt t="50993" x="5619750" y="3422650"/>
          <p14:tracePt t="51116" x="5607050" y="3429000"/>
          <p14:tracePt t="51124" x="5600700" y="3429000"/>
          <p14:tracePt t="51130" x="5575300" y="3435350"/>
          <p14:tracePt t="51144" x="5473700" y="3454400"/>
          <p14:tracePt t="51159" x="5334000" y="3479800"/>
          <p14:tracePt t="51176" x="5162550" y="3505200"/>
          <p14:tracePt t="51193" x="4889500" y="3517900"/>
          <p14:tracePt t="51210" x="4781550" y="3530600"/>
          <p14:tracePt t="51226" x="4660900" y="3543300"/>
          <p14:tracePt t="51243" x="4540250" y="3549650"/>
          <p14:tracePt t="51260" x="4495800" y="3556000"/>
          <p14:tracePt t="51276" x="4451350" y="3562350"/>
          <p14:tracePt t="51293" x="4425950" y="3562350"/>
          <p14:tracePt t="51310" x="4419600" y="3562350"/>
          <p14:tracePt t="51343" x="4419600" y="3568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Levels of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b-NO" altLang="en-US" b="1" smtClean="0">
                <a:solidFill>
                  <a:schemeClr val="bg1"/>
                </a:solidFill>
              </a:rPr>
              <a:t>4 levels of prevention: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Primordial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Primary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Secondary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Tertiary</a:t>
            </a:r>
          </a:p>
          <a:p>
            <a:pPr eaLnBrk="1" hangingPunct="1">
              <a:buFontTx/>
              <a:buNone/>
            </a:pPr>
            <a:endParaRPr lang="en-US" altLang="en-US" b="1" smtClean="0">
              <a:solidFill>
                <a:srgbClr val="FF9900"/>
              </a:solidFill>
            </a:endParaRPr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2895600" y="2286000"/>
            <a:ext cx="762000" cy="1066800"/>
          </a:xfrm>
          <a:prstGeom prst="rightBrace">
            <a:avLst>
              <a:gd name="adj1" fmla="val 11667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38600" y="2438400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>
                <a:solidFill>
                  <a:schemeClr val="bg1"/>
                </a:solidFill>
              </a:rPr>
              <a:t>Contributes the most to health and wellbeing of the whole population!</a:t>
            </a:r>
            <a:endParaRPr lang="en-US" altLang="en-US" sz="20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94"/>
    </mc:Choice>
    <mc:Fallback>
      <p:transition spd="slow" advTm="10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0" grpId="0" animBg="1"/>
      <p:bldP spid="19461" grpId="0"/>
    </p:bldLst>
  </p:timing>
  <p:extLst>
    <p:ext uri="{3A86A75C-4F4B-4683-9AE1-C65F6400EC91}">
      <p14:laserTraceLst xmlns:p14="http://schemas.microsoft.com/office/powerpoint/2010/main">
        <p14:tracePtLst>
          <p14:tracePt t="35953" x="4400550" y="3562350"/>
          <p14:tracePt t="35960" x="4381500" y="3543300"/>
          <p14:tracePt t="35966" x="4368800" y="3524250"/>
          <p14:tracePt t="35977" x="4349750" y="3511550"/>
          <p14:tracePt t="35994" x="4273550" y="3473450"/>
          <p14:tracePt t="36011" x="4197350" y="3429000"/>
          <p14:tracePt t="36028" x="4102100" y="3384550"/>
          <p14:tracePt t="36044" x="3924300" y="3314700"/>
          <p14:tracePt t="36077" x="3556000" y="3232150"/>
          <p14:tracePt t="36111" x="3244850" y="3206750"/>
          <p14:tracePt t="36144" x="2882900" y="3200400"/>
          <p14:tracePt t="36161" x="2768600" y="3200400"/>
          <p14:tracePt t="36177" x="2616200" y="3206750"/>
          <p14:tracePt t="36194" x="2546350" y="3219450"/>
          <p14:tracePt t="36211" x="2476500" y="3225800"/>
          <p14:tracePt t="36228" x="2438400" y="3232150"/>
          <p14:tracePt t="36244" x="2413000" y="3232150"/>
          <p14:tracePt t="36261" x="2393950" y="3225800"/>
          <p14:tracePt t="36277" x="2387600" y="3194050"/>
          <p14:tracePt t="36294" x="2393950" y="3124200"/>
          <p14:tracePt t="36311" x="2432050" y="3016250"/>
          <p14:tracePt t="36327" x="2508250" y="2838450"/>
          <p14:tracePt t="36344" x="2565400" y="2736850"/>
          <p14:tracePt t="36361" x="2628900" y="2628900"/>
          <p14:tracePt t="36377" x="2698750" y="2527300"/>
          <p14:tracePt t="36394" x="2736850" y="2482850"/>
          <p14:tracePt t="36411" x="2762250" y="2444750"/>
          <p14:tracePt t="36428" x="2819400" y="2393950"/>
          <p14:tracePt t="36444" x="2882900" y="2362200"/>
          <p14:tracePt t="36461" x="3016250" y="2330450"/>
          <p14:tracePt t="36478" x="3130550" y="2317750"/>
          <p14:tracePt t="36494" x="3225800" y="2317750"/>
          <p14:tracePt t="36511" x="3371850" y="2355850"/>
          <p14:tracePt t="36528" x="3422650" y="2381250"/>
          <p14:tracePt t="36544" x="3486150" y="2406650"/>
          <p14:tracePt t="36561" x="3505200" y="2406650"/>
          <p14:tracePt t="37050" x="3479800" y="2406650"/>
          <p14:tracePt t="37056" x="3435350" y="2406650"/>
          <p14:tracePt t="37064" x="3378200" y="2400300"/>
          <p14:tracePt t="37078" x="3282950" y="2387600"/>
          <p14:tracePt t="37094" x="3181350" y="2381250"/>
          <p14:tracePt t="37111" x="3028950" y="2374900"/>
          <p14:tracePt t="37128" x="2933700" y="2368550"/>
          <p14:tracePt t="37145" x="2794000" y="2374900"/>
          <p14:tracePt t="37177" x="2622550" y="2406650"/>
          <p14:tracePt t="37211" x="2368550" y="2451100"/>
          <p14:tracePt t="37244" x="2165350" y="2489200"/>
          <p14:tracePt t="37261" x="2108200" y="2508250"/>
          <p14:tracePt t="37278" x="2057400" y="2514600"/>
          <p14:tracePt t="37294" x="1974850" y="2520950"/>
          <p14:tracePt t="37311" x="1930400" y="2527300"/>
          <p14:tracePt t="37328" x="1866900" y="2546350"/>
          <p14:tracePt t="37344" x="1847850" y="2546350"/>
          <p14:tracePt t="37362" x="1841500" y="2546350"/>
          <p14:tracePt t="37378" x="1835150" y="2546350"/>
          <p14:tracePt t="37433" x="1841500" y="2540000"/>
          <p14:tracePt t="37446" x="1860550" y="2527300"/>
          <p14:tracePt t="37453" x="1879600" y="2520950"/>
          <p14:tracePt t="37461" x="1911350" y="2508250"/>
          <p14:tracePt t="37477" x="1993900" y="2476500"/>
          <p14:tracePt t="37494" x="2133600" y="2457450"/>
          <p14:tracePt t="37511" x="2222500" y="2438400"/>
          <p14:tracePt t="37528" x="2330450" y="2438400"/>
          <p14:tracePt t="37544" x="2514600" y="2457450"/>
          <p14:tracePt t="37561" x="2616200" y="2463800"/>
          <p14:tracePt t="37577" x="2749550" y="2495550"/>
          <p14:tracePt t="37594" x="2832100" y="2527300"/>
          <p14:tracePt t="37611" x="2908300" y="2552700"/>
          <p14:tracePt t="37627" x="3016250" y="2590800"/>
          <p14:tracePt t="37644" x="3067050" y="2616200"/>
          <p14:tracePt t="37660" x="3136900" y="2667000"/>
          <p14:tracePt t="37677" x="3155950" y="2711450"/>
          <p14:tracePt t="37694" x="3168650" y="2736850"/>
          <p14:tracePt t="37711" x="3181350" y="2755900"/>
          <p14:tracePt t="37727" x="3181350" y="2768600"/>
          <p14:tracePt t="37744" x="3175000" y="2774950"/>
          <p14:tracePt t="37778" x="3130550" y="2762250"/>
          <p14:tracePt t="37794" x="3086100" y="2736850"/>
          <p14:tracePt t="37811" x="3003550" y="2692400"/>
          <p14:tracePt t="37827" x="2863850" y="2616200"/>
          <p14:tracePt t="37844" x="2749550" y="2546350"/>
          <p14:tracePt t="37848" x="2698750" y="2527300"/>
          <p14:tracePt t="37862" x="2635250" y="2501900"/>
          <p14:tracePt t="37878" x="2413000" y="2425700"/>
          <p14:tracePt t="37894" x="2279650" y="2381250"/>
          <p14:tracePt t="37911" x="2146300" y="2343150"/>
          <p14:tracePt t="37928" x="1981200" y="2298700"/>
          <p14:tracePt t="37945" x="1885950" y="2292350"/>
          <p14:tracePt t="37962" x="1771650" y="2298700"/>
          <p14:tracePt t="37978" x="1720850" y="2311400"/>
          <p14:tracePt t="37994" x="1663700" y="2336800"/>
          <p14:tracePt t="38011" x="1644650" y="2362200"/>
          <p14:tracePt t="38028" x="1625600" y="2387600"/>
          <p14:tracePt t="38045" x="1612900" y="2457450"/>
          <p14:tracePt t="38061" x="1612900" y="2514600"/>
          <p14:tracePt t="38079" x="1657350" y="2628900"/>
          <p14:tracePt t="38094" x="1708150" y="2711450"/>
          <p14:tracePt t="38111" x="1797050" y="2800350"/>
          <p14:tracePt t="38128" x="1993900" y="2901950"/>
          <p14:tracePt t="38144" x="2127250" y="2952750"/>
          <p14:tracePt t="38161" x="2298700" y="2997200"/>
          <p14:tracePt t="38178" x="2584450" y="3022600"/>
          <p14:tracePt t="38195" x="2743200" y="3028950"/>
          <p14:tracePt t="38211" x="2997200" y="3035300"/>
          <p14:tracePt t="38228" x="3168650" y="3022600"/>
          <p14:tracePt t="38246" x="3346450" y="2971800"/>
          <p14:tracePt t="38261" x="3429000" y="2940050"/>
          <p14:tracePt t="38278" x="3473450" y="2914650"/>
          <p14:tracePt t="38294" x="3505200" y="2876550"/>
          <p14:tracePt t="38311" x="3524250" y="2844800"/>
          <p14:tracePt t="38329" x="3543300" y="2806700"/>
          <p14:tracePt t="38344" x="3536950" y="2730500"/>
          <p14:tracePt t="38361" x="3511550" y="2647950"/>
          <p14:tracePt t="38378" x="3435350" y="2527300"/>
          <p14:tracePt t="38395" x="3371850" y="2463800"/>
          <p14:tracePt t="38412" x="3282950" y="2381250"/>
          <p14:tracePt t="38428" x="3086100" y="2254250"/>
          <p14:tracePt t="38444" x="2940050" y="2197100"/>
          <p14:tracePt t="38461" x="2755900" y="2152650"/>
          <p14:tracePt t="38478" x="2628900" y="2152650"/>
          <p14:tracePt t="38495" x="2520950" y="2152650"/>
          <p14:tracePt t="38511" x="2406650" y="2159000"/>
          <p14:tracePt t="38528" x="2355850" y="2184400"/>
          <p14:tracePt t="38544" x="2305050" y="2203450"/>
          <p14:tracePt t="38561" x="2279650" y="2228850"/>
          <p14:tracePt t="38579" x="2260600" y="2247900"/>
          <p14:tracePt t="38594" x="2254250" y="2260600"/>
          <p14:tracePt t="38611" x="2254250" y="2273300"/>
          <p14:tracePt t="38628" x="2266950" y="2292350"/>
          <p14:tracePt t="38644" x="2298700" y="2311400"/>
          <p14:tracePt t="38662" x="2343150" y="2343150"/>
          <p14:tracePt t="38678" x="2482850" y="2400300"/>
          <p14:tracePt t="38695" x="2622550" y="2438400"/>
          <p14:tracePt t="38711" x="2832100" y="2508250"/>
          <p14:tracePt t="38728" x="2997200" y="2578100"/>
          <p14:tracePt t="38745" x="3263900" y="2692400"/>
          <p14:tracePt t="38761" x="3422650" y="2743200"/>
          <p14:tracePt t="38777" x="3606800" y="2794000"/>
          <p14:tracePt t="38794" x="3867150" y="2857500"/>
          <p14:tracePt t="38811" x="4032250" y="2901950"/>
          <p14:tracePt t="38827" x="4203700" y="2933700"/>
          <p14:tracePt t="38844" x="4425950" y="2959100"/>
          <p14:tracePt t="38861" x="4527550" y="2971800"/>
          <p14:tracePt t="38877" x="4622800" y="2978150"/>
          <p14:tracePt t="38895" x="4667250" y="2978150"/>
          <p14:tracePt t="38913" x="4699000" y="2978150"/>
          <p14:tracePt t="38928" x="4711700" y="2978150"/>
          <p14:tracePt t="39309" x="4737100" y="2959100"/>
          <p14:tracePt t="39318" x="4781550" y="2933700"/>
          <p14:tracePt t="39329" x="4845050" y="2921000"/>
          <p14:tracePt t="39345" x="5086350" y="2851150"/>
          <p14:tracePt t="39361" x="5251450" y="2806700"/>
          <p14:tracePt t="39378" x="5410200" y="2774950"/>
          <p14:tracePt t="39394" x="5695950" y="2743200"/>
          <p14:tracePt t="39428" x="6191250" y="2730500"/>
          <p14:tracePt t="39461" x="6521450" y="2749550"/>
          <p14:tracePt t="39494" x="6832600" y="2768600"/>
          <p14:tracePt t="39511" x="6965950" y="2781300"/>
          <p14:tracePt t="39527" x="7035800" y="2787650"/>
          <p14:tracePt t="39545" x="7086600" y="2787650"/>
          <p14:tracePt t="39561" x="7162800" y="2787650"/>
          <p14:tracePt t="39578" x="7200900" y="2781300"/>
          <p14:tracePt t="39594" x="7264400" y="2781300"/>
          <p14:tracePt t="39611" x="7289800" y="2787650"/>
          <p14:tracePt t="39628" x="7308850" y="2787650"/>
          <p14:tracePt t="39644" x="7340600" y="2787650"/>
          <p14:tracePt t="39661" x="7366000" y="2787650"/>
          <p14:tracePt t="39677" x="7404100" y="2781300"/>
          <p14:tracePt t="39695" x="7442200" y="2781300"/>
          <p14:tracePt t="39712" x="7499350" y="2768600"/>
          <p14:tracePt t="39728" x="7543800" y="2768600"/>
          <p14:tracePt t="39745" x="7600950" y="2762250"/>
          <p14:tracePt t="39761" x="7689850" y="2762250"/>
          <p14:tracePt t="39778" x="7747000" y="2768600"/>
          <p14:tracePt t="39794" x="7797800" y="2768600"/>
          <p14:tracePt t="39811" x="7829550" y="2768600"/>
          <p14:tracePt t="39827" x="7842250" y="2774950"/>
          <p14:tracePt t="39844" x="7848600" y="2774950"/>
          <p14:tracePt t="39949" x="7835900" y="2781300"/>
          <p14:tracePt t="39957" x="7829550" y="2787650"/>
          <p14:tracePt t="39965" x="7810500" y="2787650"/>
          <p14:tracePt t="39978" x="7747000" y="2800350"/>
          <p14:tracePt t="39995" x="7626350" y="2806700"/>
          <p14:tracePt t="40011" x="7473950" y="2832100"/>
          <p14:tracePt t="40028" x="7207250" y="2857500"/>
          <p14:tracePt t="40045" x="6997700" y="2882900"/>
          <p14:tracePt t="40061" x="6686550" y="2908300"/>
          <p14:tracePt t="40078" x="6477000" y="2927350"/>
          <p14:tracePt t="40096" x="6203950" y="2927350"/>
          <p14:tracePt t="40111" x="6045200" y="2933700"/>
          <p14:tracePt t="40129" x="5873750" y="2933700"/>
          <p14:tracePt t="40145" x="5651500" y="2933700"/>
          <p14:tracePt t="40161" x="5537200" y="2933700"/>
          <p14:tracePt t="40178" x="5353050" y="2933700"/>
          <p14:tracePt t="40195" x="5238750" y="2946400"/>
          <p14:tracePt t="40213" x="5124450" y="2959100"/>
          <p14:tracePt t="40228" x="5003800" y="2965450"/>
          <p14:tracePt t="40244" x="4927600" y="2984500"/>
          <p14:tracePt t="40262" x="4851400" y="2997200"/>
          <p14:tracePt t="40278" x="4756150" y="3022600"/>
          <p14:tracePt t="40295" x="4699000" y="3048000"/>
          <p14:tracePt t="40311" x="4641850" y="3086100"/>
          <p14:tracePt t="40328" x="4603750" y="3111500"/>
          <p14:tracePt t="40346" x="4559300" y="3149600"/>
          <p14:tracePt t="40361" x="4527550" y="3181350"/>
          <p14:tracePt t="40378" x="4508500" y="3200400"/>
          <p14:tracePt t="40394" x="4489450" y="3225800"/>
          <p14:tracePt t="40411" x="4483100" y="3232150"/>
          <p14:tracePt t="40428" x="4476750" y="3232150"/>
          <p14:tracePt t="40463" x="4476750" y="3244850"/>
          <p14:tracePt t="40478" x="4508500" y="3244850"/>
          <p14:tracePt t="40495" x="4533900" y="3257550"/>
          <p14:tracePt t="40512" x="4591050" y="3263900"/>
          <p14:tracePt t="40528" x="4724400" y="3276600"/>
          <p14:tracePt t="40546" x="4876800" y="3276600"/>
          <p14:tracePt t="40561" x="5067300" y="3270250"/>
          <p14:tracePt t="40578" x="5207000" y="3251200"/>
          <p14:tracePt t="40595" x="5353050" y="3244850"/>
          <p14:tracePt t="40611" x="5549900" y="3232150"/>
          <p14:tracePt t="40628" x="5632450" y="3225800"/>
          <p14:tracePt t="40645" x="5753100" y="3219450"/>
          <p14:tracePt t="40661" x="5835650" y="3206750"/>
          <p14:tracePt t="40679" x="5930900" y="3206750"/>
          <p14:tracePt t="40695" x="6064250" y="3206750"/>
          <p14:tracePt t="40713" x="6153150" y="3219450"/>
          <p14:tracePt t="40728" x="6210300" y="3225800"/>
          <p14:tracePt t="40745" x="6254750" y="3232150"/>
          <p14:tracePt t="40763" x="6311900" y="3244850"/>
          <p14:tracePt t="40778" x="6337300" y="3244850"/>
          <p14:tracePt t="40795" x="6375400" y="3251200"/>
          <p14:tracePt t="40811" x="6438900" y="3251200"/>
          <p14:tracePt t="40828" x="6470650" y="3251200"/>
          <p14:tracePt t="40845" x="6521450" y="3251200"/>
          <p14:tracePt t="40849" x="6534150" y="3251200"/>
          <p14:tracePt t="40861" x="6578600" y="3251200"/>
          <p14:tracePt t="40878" x="6610350" y="3257550"/>
          <p14:tracePt t="40894" x="6648450" y="3257550"/>
          <p14:tracePt t="40911" x="6667500" y="3257550"/>
          <p14:tracePt t="40927" x="6680200" y="3257550"/>
          <p14:tracePt t="40944" x="6692900" y="3257550"/>
          <p14:tracePt t="40961" x="6699250" y="3251200"/>
          <p14:tracePt t="41230" x="6692900" y="3251200"/>
          <p14:tracePt t="42014" x="6686550" y="3251200"/>
          <p14:tracePt t="42049" x="6680200" y="3257550"/>
          <p14:tracePt t="42063" x="6673850" y="3263900"/>
          <p14:tracePt t="42077" x="6667500" y="3263900"/>
          <p14:tracePt t="42084" x="6661150" y="3263900"/>
          <p14:tracePt t="42095" x="6654800" y="3270250"/>
          <p14:tracePt t="42111" x="6623050" y="3289300"/>
          <p14:tracePt t="42144" x="6559550" y="3314700"/>
          <p14:tracePt t="42178" x="6419850" y="3365500"/>
          <p14:tracePt t="42211" x="6248400" y="3409950"/>
          <p14:tracePt t="42228" x="6178550" y="3416300"/>
          <p14:tracePt t="42245" x="6070600" y="3429000"/>
          <p14:tracePt t="42261" x="5981700" y="3435350"/>
          <p14:tracePt t="42278" x="5880100" y="3454400"/>
          <p14:tracePt t="42294" x="5759450" y="3441700"/>
          <p14:tracePt t="42311" x="5670550" y="3435350"/>
          <p14:tracePt t="42328" x="5549900" y="3416300"/>
          <p14:tracePt t="42345" x="5441950" y="3397250"/>
          <p14:tracePt t="42348" x="5378450" y="3390900"/>
          <p14:tracePt t="42362" x="5321300" y="3378200"/>
          <p14:tracePt t="42378" x="5143500" y="3333750"/>
          <p14:tracePt t="42394" x="5035550" y="3314700"/>
          <p14:tracePt t="42411" x="4838700" y="3295650"/>
          <p14:tracePt t="42428" x="4737100" y="3270250"/>
          <p14:tracePt t="42445" x="4641850" y="3251200"/>
          <p14:tracePt t="42461" x="4559300" y="3232150"/>
          <p14:tracePt t="42478" x="4495800" y="3219450"/>
          <p14:tracePt t="42494" x="4406900" y="3194050"/>
          <p14:tracePt t="42511" x="4324350" y="3175000"/>
          <p14:tracePt t="42528" x="4254500" y="3155950"/>
          <p14:tracePt t="42544" x="4184650" y="3124200"/>
          <p14:tracePt t="42561" x="4140200" y="3105150"/>
          <p14:tracePt t="42578" x="4083050" y="3067050"/>
          <p14:tracePt t="42595" x="4044950" y="3022600"/>
          <p14:tracePt t="42911" x="3949700" y="3022600"/>
          <p14:tracePt t="42917" x="3841750" y="3022600"/>
          <p14:tracePt t="42928" x="3740150" y="3022600"/>
          <p14:tracePt t="42944" x="3409950" y="3016250"/>
          <p14:tracePt t="42961" x="3162300" y="3003550"/>
          <p14:tracePt t="42978" x="2927350" y="2997200"/>
          <p14:tracePt t="42995" x="2647950" y="2997200"/>
          <p14:tracePt t="43011" x="2476500" y="2997200"/>
          <p14:tracePt t="43027" x="2286000" y="2984500"/>
          <p14:tracePt t="43044" x="2178050" y="2978150"/>
          <p14:tracePt t="43061" x="2101850" y="2971800"/>
          <p14:tracePt t="43077" x="2000250" y="2940050"/>
          <p14:tracePt t="43094" x="1968500" y="2927350"/>
          <p14:tracePt t="43111" x="1924050" y="2895600"/>
          <p14:tracePt t="43128" x="1905000" y="2889250"/>
          <p14:tracePt t="43144" x="1898650" y="2863850"/>
          <p14:tracePt t="43161" x="1873250" y="2819400"/>
          <p14:tracePt t="43178" x="1866900" y="2794000"/>
          <p14:tracePt t="43195" x="1860550" y="2755900"/>
          <p14:tracePt t="43211" x="1860550" y="2692400"/>
          <p14:tracePt t="43229" x="1866900" y="2647950"/>
          <p14:tracePt t="43245" x="1898650" y="2578100"/>
          <p14:tracePt t="43261" x="1943100" y="2501900"/>
          <p14:tracePt t="43278" x="2006600" y="2425700"/>
          <p14:tracePt t="43294" x="2108200" y="2298700"/>
          <p14:tracePt t="43311" x="2178050" y="2222500"/>
          <p14:tracePt t="43328" x="2260600" y="2152650"/>
          <p14:tracePt t="43345" x="2311400" y="2133600"/>
          <p14:tracePt t="43348" x="2336800" y="2127250"/>
          <p14:tracePt t="43361" x="2349500" y="2127250"/>
          <p14:tracePt t="43378" x="2425700" y="2133600"/>
          <p14:tracePt t="43395" x="2476500" y="2159000"/>
          <p14:tracePt t="43411" x="2559050" y="2216150"/>
          <p14:tracePt t="43428" x="2603500" y="2254250"/>
          <p14:tracePt t="43445" x="2641600" y="2292350"/>
          <p14:tracePt t="43461" x="2686050" y="2381250"/>
          <p14:tracePt t="43478" x="2698750" y="2419350"/>
          <p14:tracePt t="43495" x="2705100" y="2482850"/>
          <p14:tracePt t="43511" x="2705100" y="2520950"/>
          <p14:tracePt t="43529" x="2698750" y="2565400"/>
          <p14:tracePt t="43545" x="2679700" y="2628900"/>
          <p14:tracePt t="43561" x="2667000" y="2660650"/>
          <p14:tracePt t="43578" x="2628900" y="2730500"/>
          <p14:tracePt t="43595" x="2590800" y="2774950"/>
          <p14:tracePt t="43612" x="2559050" y="2813050"/>
          <p14:tracePt t="43628" x="2508250" y="2851150"/>
          <p14:tracePt t="43645" x="2470150" y="2863850"/>
          <p14:tracePt t="43661" x="2413000" y="2870200"/>
          <p14:tracePt t="43678" x="2381250" y="2876550"/>
          <p14:tracePt t="43695" x="2349500" y="2882900"/>
          <p14:tracePt t="43712" x="2311400" y="2882900"/>
          <p14:tracePt t="43728" x="2286000" y="2889250"/>
          <p14:tracePt t="43745" x="2254250" y="2889250"/>
          <p14:tracePt t="43761" x="2241550" y="2889250"/>
          <p14:tracePt t="43778" x="2235200" y="2889250"/>
          <p14:tracePt t="43795" x="2228850" y="2889250"/>
          <p14:tracePt t="43829" x="2222500" y="2889250"/>
          <p14:tracePt t="44542" x="2216150" y="2889250"/>
          <p14:tracePt t="44549" x="2197100" y="2882900"/>
          <p14:tracePt t="44562" x="2178050" y="2882900"/>
          <p14:tracePt t="44578" x="2120900" y="2870200"/>
          <p14:tracePt t="44595" x="2089150" y="2863850"/>
          <p14:tracePt t="44611" x="2044700" y="2851150"/>
          <p14:tracePt t="44628" x="2019300" y="2851150"/>
          <p14:tracePt t="44646" x="1987550" y="2844800"/>
          <p14:tracePt t="44678" x="1943100" y="2832100"/>
          <p14:tracePt t="44712" x="1860550" y="2825750"/>
          <p14:tracePt t="44745" x="1765300" y="2832100"/>
          <p14:tracePt t="44762" x="1727200" y="2838450"/>
          <p14:tracePt t="44778" x="1676400" y="2851150"/>
          <p14:tracePt t="44795" x="1644650" y="2863850"/>
          <p14:tracePt t="44811" x="1619250" y="2882900"/>
          <p14:tracePt t="44828" x="1587500" y="2908300"/>
          <p14:tracePt t="44845" x="1562100" y="2933700"/>
          <p14:tracePt t="44849" x="1555750" y="2940050"/>
          <p14:tracePt t="44861" x="1543050" y="2952750"/>
          <p14:tracePt t="44878" x="1517650" y="2990850"/>
          <p14:tracePt t="44895" x="1498600" y="3009900"/>
          <p14:tracePt t="44911" x="1485900" y="3041650"/>
          <p14:tracePt t="44928" x="1479550" y="3054350"/>
          <p14:tracePt t="44945" x="1473200" y="3073400"/>
          <p14:tracePt t="44962" x="1473200" y="3079750"/>
          <p14:tracePt t="45008" x="1466850" y="3086100"/>
          <p14:tracePt t="46259" x="1466850" y="3079750"/>
          <p14:tracePt t="46287" x="1473200" y="3079750"/>
          <p14:tracePt t="46301" x="1479550" y="3073400"/>
          <p14:tracePt t="46315" x="1485900" y="3067050"/>
          <p14:tracePt t="46322" x="1492250" y="3067050"/>
          <p14:tracePt t="46330" x="1498600" y="3060700"/>
          <p14:tracePt t="46345" x="1504950" y="3060700"/>
          <p14:tracePt t="46361" x="1511300" y="3054350"/>
          <p14:tracePt t="46395" x="1543050" y="3041650"/>
          <p14:tracePt t="46428" x="1562100" y="3022600"/>
          <p14:tracePt t="46461" x="1593850" y="2997200"/>
          <p14:tracePt t="46478" x="1612900" y="2978150"/>
          <p14:tracePt t="46495" x="1631950" y="2952750"/>
          <p14:tracePt t="46511" x="1663700" y="2921000"/>
          <p14:tracePt t="46528" x="1695450" y="2901950"/>
          <p14:tracePt t="46545" x="1727200" y="2876550"/>
          <p14:tracePt t="46561" x="1797050" y="2851150"/>
          <p14:tracePt t="46578" x="1860550" y="2838450"/>
          <p14:tracePt t="46595" x="1924050" y="2813050"/>
          <p14:tracePt t="46612" x="1962150" y="2813050"/>
          <p14:tracePt t="46628" x="1981200" y="2813050"/>
          <p14:tracePt t="46645" x="1987550" y="2813050"/>
          <p14:tracePt t="46661" x="1993900" y="2806700"/>
          <p14:tracePt t="46678" x="2000250" y="2806700"/>
          <p14:tracePt t="46695" x="2006600" y="2806700"/>
          <p14:tracePt t="46727" x="2019300" y="2806700"/>
          <p14:tracePt t="46746" x="2025650" y="2806700"/>
          <p14:tracePt t="46754" x="2032000" y="2806700"/>
          <p14:tracePt t="46767" x="2038350" y="2806700"/>
          <p14:tracePt t="46778" x="2038350" y="2800350"/>
          <p14:tracePt t="46795" x="2044700" y="2800350"/>
          <p14:tracePt t="46811" x="2057400" y="2794000"/>
          <p14:tracePt t="46828" x="2063750" y="2794000"/>
          <p14:tracePt t="46845" x="2082800" y="2794000"/>
          <p14:tracePt t="46861" x="2095500" y="2787650"/>
          <p14:tracePt t="46878" x="2114550" y="2787650"/>
          <p14:tracePt t="46895" x="2133600" y="2787650"/>
          <p14:tracePt t="46912" x="2146300" y="2781300"/>
          <p14:tracePt t="46928" x="2159000" y="2781300"/>
          <p14:tracePt t="46962" x="2165350" y="2781300"/>
          <p14:tracePt t="47172" x="2139950" y="2787650"/>
          <p14:tracePt t="47180" x="2101850" y="2794000"/>
          <p14:tracePt t="47195" x="2012950" y="2806700"/>
          <p14:tracePt t="47212" x="1917700" y="2832100"/>
          <p14:tracePt t="47228" x="1873250" y="2844800"/>
          <p14:tracePt t="47245" x="1841500" y="2857500"/>
          <p14:tracePt t="47261" x="1816100" y="2870200"/>
          <p14:tracePt t="47278" x="1809750" y="2876550"/>
          <p14:tracePt t="47295" x="1803400" y="2882900"/>
          <p14:tracePt t="47311" x="1797050" y="2889250"/>
          <p14:tracePt t="47328" x="1790700" y="2889250"/>
          <p14:tracePt t="47344" x="1790700" y="2895600"/>
          <p14:tracePt t="47346" x="1784350" y="2895600"/>
          <p14:tracePt t="47361" x="1778000" y="2908300"/>
          <p14:tracePt t="47378" x="1771650" y="2908300"/>
          <p14:tracePt t="47395" x="1771650" y="2914650"/>
          <p14:tracePt t="47411" x="1771650" y="2921000"/>
          <p14:tracePt t="47520" x="1771650" y="2914650"/>
          <p14:tracePt t="47534" x="1778000" y="2914650"/>
          <p14:tracePt t="47541" x="1784350" y="2901950"/>
          <p14:tracePt t="47548" x="1790700" y="2895600"/>
          <p14:tracePt t="47561" x="1822450" y="2876550"/>
          <p14:tracePt t="47578" x="1860550" y="2832100"/>
          <p14:tracePt t="47596" x="1917700" y="2774950"/>
          <p14:tracePt t="47612" x="2012950" y="2692400"/>
          <p14:tracePt t="47628" x="2076450" y="2660650"/>
          <p14:tracePt t="47645" x="2159000" y="2622550"/>
          <p14:tracePt t="47662" x="2209800" y="2609850"/>
          <p14:tracePt t="47678" x="2266950" y="2603500"/>
          <p14:tracePt t="47695" x="2330450" y="2603500"/>
          <p14:tracePt t="47713" x="2374900" y="2616200"/>
          <p14:tracePt t="47728" x="2413000" y="2635250"/>
          <p14:tracePt t="47745" x="2438400" y="2660650"/>
          <p14:tracePt t="47762" x="2451100" y="2686050"/>
          <p14:tracePt t="47778" x="2463800" y="2724150"/>
          <p14:tracePt t="47795" x="2470150" y="2743200"/>
          <p14:tracePt t="47812" x="2470150" y="2774950"/>
          <p14:tracePt t="47828" x="2470150" y="2787650"/>
          <p14:tracePt t="47845" x="2470150" y="2794000"/>
          <p14:tracePt t="47861" x="2470150" y="2800350"/>
          <p14:tracePt t="48236" x="2476500" y="2800350"/>
          <p14:tracePt t="48257" x="2476500" y="2794000"/>
          <p14:tracePt t="48264" x="2482850" y="2794000"/>
          <p14:tracePt t="48278" x="2495550" y="2781300"/>
          <p14:tracePt t="48295" x="2514600" y="2774950"/>
          <p14:tracePt t="48328" x="2571750" y="2755900"/>
          <p14:tracePt t="48361" x="2628900" y="2743200"/>
          <p14:tracePt t="48394" x="2641600" y="2743200"/>
          <p14:tracePt t="48508" x="2641600" y="2736850"/>
          <p14:tracePt t="48521" x="2641600" y="2730500"/>
          <p14:tracePt t="48530" x="2628900" y="2717800"/>
          <p14:tracePt t="48545" x="2609850" y="2705100"/>
          <p14:tracePt t="48563" x="2546350" y="2647950"/>
          <p14:tracePt t="48578" x="2489200" y="2609850"/>
          <p14:tracePt t="48595" x="2425700" y="2578100"/>
          <p14:tracePt t="48611" x="2292350" y="2520950"/>
          <p14:tracePt t="48628" x="2190750" y="2501900"/>
          <p14:tracePt t="48646" x="2089150" y="2482850"/>
          <p14:tracePt t="48662" x="1949450" y="2476500"/>
          <p14:tracePt t="48678" x="1873250" y="2476500"/>
          <p14:tracePt t="48695" x="1778000" y="2495550"/>
          <p14:tracePt t="48712" x="1720850" y="2508250"/>
          <p14:tracePt t="48729" x="1670050" y="2527300"/>
          <p14:tracePt t="48745" x="1606550" y="2552700"/>
          <p14:tracePt t="48762" x="1574800" y="2571750"/>
          <p14:tracePt t="48778" x="1543050" y="2597150"/>
          <p14:tracePt t="48795" x="1517650" y="2628900"/>
          <p14:tracePt t="48812" x="1492250" y="2660650"/>
          <p14:tracePt t="48828" x="1479550" y="2711450"/>
          <p14:tracePt t="48845" x="1466850" y="2743200"/>
          <p14:tracePt t="48848" x="1460500" y="2768600"/>
          <p14:tracePt t="48861" x="1454150" y="2813050"/>
          <p14:tracePt t="48878" x="1454150" y="2844800"/>
          <p14:tracePt t="48896" x="1454150" y="2876550"/>
          <p14:tracePt t="48911" x="1466850" y="2933700"/>
          <p14:tracePt t="48928" x="1485900" y="2959100"/>
          <p14:tracePt t="48945" x="1517650" y="2990850"/>
          <p14:tracePt t="48962" x="1530350" y="3016250"/>
          <p14:tracePt t="48979" x="1549400" y="3035300"/>
          <p14:tracePt t="48995" x="1587500" y="3060700"/>
          <p14:tracePt t="49012" x="1631950" y="3073400"/>
          <p14:tracePt t="49028" x="1695450" y="3086100"/>
          <p14:tracePt t="49045" x="1746250" y="3092450"/>
          <p14:tracePt t="49061" x="1803400" y="3105150"/>
          <p14:tracePt t="49078" x="1879600" y="3111500"/>
          <p14:tracePt t="49095" x="1930400" y="3111500"/>
          <p14:tracePt t="49112" x="1968500" y="3117850"/>
          <p14:tracePt t="49128" x="2032000" y="3117850"/>
          <p14:tracePt t="49145" x="2057400" y="3117850"/>
          <p14:tracePt t="49162" x="2108200" y="3111500"/>
          <p14:tracePt t="49178" x="2133600" y="3098800"/>
          <p14:tracePt t="49195" x="2159000" y="3086100"/>
          <p14:tracePt t="49212" x="2165350" y="3079750"/>
          <p14:tracePt t="49273" x="2171700" y="3073400"/>
          <p14:tracePt t="49280" x="2171700" y="3067050"/>
          <p14:tracePt t="49295" x="2171700" y="3054350"/>
          <p14:tracePt t="49312" x="2165350" y="3035300"/>
          <p14:tracePt t="49328" x="2133600" y="2997200"/>
          <p14:tracePt t="49345" x="2108200" y="2965450"/>
          <p14:tracePt t="49348" x="2095500" y="2952750"/>
          <p14:tracePt t="49362" x="2082800" y="2933700"/>
          <p14:tracePt t="49378" x="2032000" y="2908300"/>
          <p14:tracePt t="49395" x="2006600" y="2895600"/>
          <p14:tracePt t="49411" x="1962150" y="2876550"/>
          <p14:tracePt t="49428" x="1930400" y="2870200"/>
          <p14:tracePt t="49444" x="1885950" y="2863850"/>
          <p14:tracePt t="49461" x="1854200" y="2863850"/>
          <p14:tracePt t="49478" x="1828800" y="2863850"/>
          <p14:tracePt t="49495" x="1784350" y="2863850"/>
          <p14:tracePt t="49511" x="1752600" y="2863850"/>
          <p14:tracePt t="49528" x="1733550" y="2863850"/>
          <p14:tracePt t="49545" x="1708150" y="2863850"/>
          <p14:tracePt t="49562" x="1695450" y="2870200"/>
          <p14:tracePt t="49578" x="1682750" y="2876550"/>
          <p14:tracePt t="49621" x="1676400" y="2876550"/>
          <p14:tracePt t="49628" x="1676400" y="2882900"/>
          <p14:tracePt t="49732" x="1670050" y="2882900"/>
          <p14:tracePt t="49760" x="1670050" y="2889250"/>
          <p14:tracePt t="49801" x="1670050" y="2895600"/>
          <p14:tracePt t="49850" x="1670050" y="2901950"/>
          <p14:tracePt t="49891" x="1670050" y="2908300"/>
          <p14:tracePt t="49941" x="1676400" y="2914650"/>
          <p14:tracePt t="50045" x="1682750" y="2914650"/>
          <p14:tracePt t="50115" x="1689100" y="2914650"/>
          <p14:tracePt t="50142" x="1695450" y="2921000"/>
          <p14:tracePt t="50163" x="1695450" y="2927350"/>
          <p14:tracePt t="50176" x="1701800" y="2927350"/>
          <p14:tracePt t="50183" x="1708150" y="2933700"/>
          <p14:tracePt t="50204" x="1714500" y="2940050"/>
          <p14:tracePt t="50212" x="1720850" y="2940050"/>
          <p14:tracePt t="50253" x="1727200" y="2946400"/>
          <p14:tracePt t="50295" x="1733550" y="2946400"/>
          <p14:tracePt t="52323" x="1727200" y="2946400"/>
          <p14:tracePt t="52336" x="1714500" y="2946400"/>
          <p14:tracePt t="52350" x="1708150" y="2946400"/>
          <p14:tracePt t="52356" x="1701800" y="2946400"/>
          <p14:tracePt t="52365" x="1695450" y="2946400"/>
          <p14:tracePt t="52378" x="1689100" y="2946400"/>
          <p14:tracePt t="52395" x="1682750" y="2946400"/>
          <p14:tracePt t="52428" x="1663700" y="2946400"/>
          <p14:tracePt t="52462" x="1651000" y="2952750"/>
          <p14:tracePt t="52495" x="1638300" y="2952750"/>
          <p14:tracePt t="52550" x="1631950" y="2952750"/>
          <p14:tracePt t="52676" x="1631950" y="2946400"/>
          <p14:tracePt t="52697" x="1631950" y="2940050"/>
          <p14:tracePt t="52704" x="1631950" y="2933700"/>
          <p14:tracePt t="52711" x="1638300" y="2933700"/>
          <p14:tracePt t="52728" x="1651000" y="2901950"/>
          <p14:tracePt t="52745" x="1670050" y="2844800"/>
          <p14:tracePt t="52761" x="1695450" y="2800350"/>
          <p14:tracePt t="52778" x="1739900" y="2736850"/>
          <p14:tracePt t="52795" x="1784350" y="2673350"/>
          <p14:tracePt t="52812" x="1835150" y="2635250"/>
          <p14:tracePt t="52829" x="1892300" y="2603500"/>
          <p14:tracePt t="52845" x="1987550" y="2565400"/>
          <p14:tracePt t="52862" x="2063750" y="2552700"/>
          <p14:tracePt t="52878" x="2152650" y="2546350"/>
          <p14:tracePt t="52895" x="2203450" y="2546350"/>
          <p14:tracePt t="52911" x="2241550" y="2559050"/>
          <p14:tracePt t="52928" x="2286000" y="2571750"/>
          <p14:tracePt t="52945" x="2298700" y="2578100"/>
          <p14:tracePt t="52962" x="2311400" y="2590800"/>
          <p14:tracePt t="52978" x="2317750" y="2590800"/>
          <p14:tracePt t="53060" x="2317750" y="2597150"/>
          <p14:tracePt t="53116" x="2317750" y="2603500"/>
          <p14:tracePt t="53909" x="2324100" y="2603500"/>
          <p14:tracePt t="54111" x="2324100" y="2609850"/>
          <p14:tracePt t="54118" x="2317750" y="2609850"/>
          <p14:tracePt t="54129" x="2317750" y="2616200"/>
          <p14:tracePt t="54145" x="2298700" y="2641600"/>
          <p14:tracePt t="54162" x="2298700" y="2647950"/>
          <p14:tracePt t="54319" x="2305050" y="2641600"/>
          <p14:tracePt t="54333" x="2311400" y="2628900"/>
          <p14:tracePt t="54340" x="2317750" y="2622550"/>
          <p14:tracePt t="54347" x="2324100" y="2616200"/>
          <p14:tracePt t="54362" x="2336800" y="2590800"/>
          <p14:tracePt t="54379" x="2362200" y="2571750"/>
          <p14:tracePt t="54395" x="2381250" y="2540000"/>
          <p14:tracePt t="54412" x="2400300" y="2527300"/>
          <p14:tracePt t="54429" x="2406650" y="2520950"/>
          <p14:tracePt t="54445" x="2406650" y="2514600"/>
          <p14:tracePt t="54463" x="2413000" y="2508250"/>
          <p14:tracePt t="54479" x="2413000" y="2501900"/>
          <p14:tracePt t="54500" x="2406650" y="2495550"/>
          <p14:tracePt t="54513" x="2393950" y="2482850"/>
          <p14:tracePt t="54529" x="2362200" y="2457450"/>
          <p14:tracePt t="54545" x="2317750" y="2438400"/>
          <p14:tracePt t="54562" x="2222500" y="2393950"/>
          <p14:tracePt t="54578" x="2133600" y="2374900"/>
          <p14:tracePt t="54596" x="2044700" y="2362200"/>
          <p14:tracePt t="54612" x="1911350" y="2368550"/>
          <p14:tracePt t="54629" x="1835150" y="2387600"/>
          <p14:tracePt t="54645" x="1771650" y="2425700"/>
          <p14:tracePt t="54662" x="1676400" y="2470150"/>
          <p14:tracePt t="54679" x="1625600" y="2508250"/>
          <p14:tracePt t="54695" x="1549400" y="2565400"/>
          <p14:tracePt t="54712" x="1517650" y="2597150"/>
          <p14:tracePt t="54728" x="1466850" y="2667000"/>
          <p14:tracePt t="54745" x="1454150" y="2711450"/>
          <p14:tracePt t="54762" x="1441450" y="2743200"/>
          <p14:tracePt t="54778" x="1435100" y="2787650"/>
          <p14:tracePt t="54795" x="1435100" y="2825750"/>
          <p14:tracePt t="54811" x="1441450" y="2857500"/>
          <p14:tracePt t="54828" x="1441450" y="2863850"/>
          <p14:tracePt t="54845" x="1447800" y="2882900"/>
          <p14:tracePt t="54848" x="1454150" y="2882900"/>
          <p14:tracePt t="54862" x="1460500" y="2895600"/>
          <p14:tracePt t="54879" x="1466850" y="2895600"/>
          <p14:tracePt t="54895" x="1473200" y="2901950"/>
          <p14:tracePt t="54912" x="1479550" y="2908300"/>
          <p14:tracePt t="55904" x="1485900" y="2908300"/>
          <p14:tracePt t="55912" x="1492250" y="2908300"/>
          <p14:tracePt t="55953" x="1498600" y="2908300"/>
          <p14:tracePt t="55960" x="1504950" y="2908300"/>
          <p14:tracePt t="55969" x="1504950" y="2901950"/>
          <p14:tracePt t="55981" x="1517650" y="2901950"/>
          <p14:tracePt t="56012" x="1568450" y="2838450"/>
          <p14:tracePt t="56045" x="1695450" y="2673350"/>
          <p14:tracePt t="56079" x="1797050" y="2559050"/>
          <p14:tracePt t="56095" x="1809750" y="2533650"/>
          <p14:tracePt t="56113" x="1822450" y="2520950"/>
          <p14:tracePt t="56128" x="1828800" y="2508250"/>
          <p14:tracePt t="56145" x="1828800" y="2501900"/>
          <p14:tracePt t="56162" x="1828800" y="2495550"/>
          <p14:tracePt t="56179" x="1822450" y="2482850"/>
          <p14:tracePt t="56196" x="1816100" y="2463800"/>
          <p14:tracePt t="56212" x="1790700" y="2438400"/>
          <p14:tracePt t="56228" x="1752600" y="2419350"/>
          <p14:tracePt t="56245" x="1689100" y="2387600"/>
          <p14:tracePt t="56262" x="1631950" y="2374900"/>
          <p14:tracePt t="56279" x="1562100" y="2362200"/>
          <p14:tracePt t="56295" x="1473200" y="2362200"/>
          <p14:tracePt t="56312" x="1447800" y="2362200"/>
          <p14:tracePt t="56328" x="1409700" y="2374900"/>
          <p14:tracePt t="56345" x="1390650" y="2393950"/>
          <p14:tracePt t="56348" x="1384300" y="2400300"/>
          <p14:tracePt t="56363" x="1384300" y="2406650"/>
          <p14:tracePt t="56379" x="1358900" y="2432050"/>
          <p14:tracePt t="56395" x="1358900" y="2451100"/>
          <p14:tracePt t="56412" x="1352550" y="2476500"/>
          <p14:tracePt t="56429" x="1346200" y="2495550"/>
          <p14:tracePt t="56446" x="1346200" y="2501900"/>
          <p14:tracePt t="56462" x="1346200" y="2527300"/>
          <p14:tracePt t="56479" x="1346200" y="2533650"/>
          <p14:tracePt t="56495" x="1346200" y="2546350"/>
          <p14:tracePt t="57382" x="1352550" y="2546350"/>
          <p14:tracePt t="57389" x="1352550" y="2552700"/>
          <p14:tracePt t="57398" x="1358900" y="2559050"/>
          <p14:tracePt t="57412" x="1365250" y="2565400"/>
          <p14:tracePt t="57428" x="1365250" y="2578100"/>
          <p14:tracePt t="57445" x="1371600" y="2578100"/>
          <p14:tracePt t="57462" x="1377950" y="2584450"/>
          <p14:tracePt t="57495" x="1377950" y="2590800"/>
          <p14:tracePt t="57529" x="1377950" y="2597150"/>
          <p14:tracePt t="57578" x="1384300" y="2597150"/>
          <p14:tracePt t="59205" x="1397000" y="2597150"/>
          <p14:tracePt t="59211" x="1409700" y="2590800"/>
          <p14:tracePt t="59219" x="1428750" y="2584450"/>
          <p14:tracePt t="59229" x="1447800" y="2571750"/>
          <p14:tracePt t="59246" x="1492250" y="2552700"/>
          <p14:tracePt t="59262" x="1606550" y="2501900"/>
          <p14:tracePt t="59279" x="1682750" y="2470150"/>
          <p14:tracePt t="59312" x="1930400" y="2374900"/>
          <p14:tracePt t="59345" x="2216150" y="2273300"/>
          <p14:tracePt t="59378" x="2501900" y="2266950"/>
          <p14:tracePt t="59395" x="2616200" y="2292350"/>
          <p14:tracePt t="59413" x="2724150" y="2330450"/>
          <p14:tracePt t="59429" x="2870200" y="2387600"/>
          <p14:tracePt t="59445" x="2946400" y="2432050"/>
          <p14:tracePt t="59462" x="3022600" y="2476500"/>
          <p14:tracePt t="59478" x="3048000" y="2501900"/>
          <p14:tracePt t="59495" x="3054350" y="2514600"/>
          <p14:tracePt t="59512" x="3060700" y="2520950"/>
          <p14:tracePt t="59528" x="3060700" y="2527300"/>
          <p14:tracePt t="59545" x="3060700" y="2533650"/>
          <p14:tracePt t="59578" x="3060700" y="2540000"/>
          <p14:tracePt t="59595" x="3054350" y="2540000"/>
          <p14:tracePt t="59614" x="3048000" y="2540000"/>
          <p14:tracePt t="59685" x="3041650" y="2546350"/>
          <p14:tracePt t="59907" x="3035300" y="2552700"/>
          <p14:tracePt t="60045" x="3035300" y="2546350"/>
          <p14:tracePt t="60129" x="3035300" y="2540000"/>
          <p14:tracePt t="60185" x="3035300" y="2533650"/>
          <p14:tracePt t="60199" x="3035300" y="2527300"/>
          <p14:tracePt t="60220" x="3028950" y="2520950"/>
          <p14:tracePt t="60234" x="3022600" y="2514600"/>
          <p14:tracePt t="60262" x="2946400" y="2495550"/>
          <p14:tracePt t="60279" x="2876550" y="2470150"/>
          <p14:tracePt t="60296" x="2774950" y="2451100"/>
          <p14:tracePt t="60312" x="2603500" y="2419350"/>
          <p14:tracePt t="60329" x="2463800" y="2406650"/>
          <p14:tracePt t="60345" x="2235200" y="2393950"/>
          <p14:tracePt t="60362" x="2108200" y="2393950"/>
          <p14:tracePt t="60379" x="1993900" y="2393950"/>
          <p14:tracePt t="60395" x="1847850" y="2406650"/>
          <p14:tracePt t="60412" x="1790700" y="2419350"/>
          <p14:tracePt t="60429" x="1727200" y="2438400"/>
          <p14:tracePt t="60445" x="1701800" y="2444750"/>
          <p14:tracePt t="60462" x="1689100" y="2451100"/>
          <p14:tracePt t="60479" x="1670050" y="2470150"/>
          <p14:tracePt t="60495" x="1657350" y="2482850"/>
          <p14:tracePt t="60512" x="1644650" y="2508250"/>
          <p14:tracePt t="60529" x="1625600" y="2520950"/>
          <p14:tracePt t="60546" x="1612900" y="2546350"/>
          <p14:tracePt t="60562" x="1606550" y="2565400"/>
          <p14:tracePt t="60579" x="1600200" y="2571750"/>
          <p14:tracePt t="60595" x="1593850" y="2584450"/>
          <p14:tracePt t="60612" x="1593850" y="2590800"/>
          <p14:tracePt t="60629" x="1593850" y="2597150"/>
          <p14:tracePt t="61925" x="1581150" y="2609850"/>
          <p14:tracePt t="61932" x="1562100" y="2616200"/>
          <p14:tracePt t="61945" x="1536700" y="2641600"/>
          <p14:tracePt t="61963" x="1524000" y="2654300"/>
          <p14:tracePt t="61979" x="1511300" y="2667000"/>
          <p14:tracePt t="61995" x="1498600" y="2673350"/>
          <p14:tracePt t="62120" x="1504950" y="2660650"/>
          <p14:tracePt t="62134" x="1517650" y="2654300"/>
          <p14:tracePt t="62140" x="1524000" y="2641600"/>
          <p14:tracePt t="62162" x="1568450" y="2590800"/>
          <p14:tracePt t="62179" x="1631950" y="2533650"/>
          <p14:tracePt t="62195" x="1714500" y="2451100"/>
          <p14:tracePt t="62212" x="1771650" y="2413000"/>
          <p14:tracePt t="62229" x="1822450" y="2381250"/>
          <p14:tracePt t="62245" x="1917700" y="2336800"/>
          <p14:tracePt t="62262" x="1987550" y="2330450"/>
          <p14:tracePt t="62279" x="2082800" y="2330450"/>
          <p14:tracePt t="62295" x="2133600" y="2330450"/>
          <p14:tracePt t="62312" x="2178050" y="2336800"/>
          <p14:tracePt t="62329" x="2216150" y="2368550"/>
          <p14:tracePt t="62345" x="2222500" y="2381250"/>
          <p14:tracePt t="62348" x="2222500" y="2387600"/>
          <p14:tracePt t="62362" x="2228850" y="2387600"/>
          <p14:tracePt t="62379" x="2228850" y="2400300"/>
          <p14:tracePt t="62396" x="2228850" y="2406650"/>
          <p14:tracePt t="62460" x="2228850" y="2413000"/>
          <p14:tracePt t="62467" x="2228850" y="2419350"/>
          <p14:tracePt t="62627" x="2222500" y="2419350"/>
          <p14:tracePt t="62676" x="2216150" y="2419350"/>
          <p14:tracePt t="62690" x="2209800" y="2419350"/>
          <p14:tracePt t="62700" x="2197100" y="2425700"/>
          <p14:tracePt t="62712" x="2165350" y="2432050"/>
          <p14:tracePt t="62729" x="2114550" y="2444750"/>
          <p14:tracePt t="62762" x="1866900" y="2514600"/>
          <p14:tracePt t="62796" x="1631950" y="2578100"/>
          <p14:tracePt t="62829" x="1492250" y="2603500"/>
          <p14:tracePt t="62845" x="1473200" y="2603500"/>
          <p14:tracePt t="62850" x="1460500" y="2603500"/>
          <p14:tracePt t="62865" x="1454150" y="2603500"/>
          <p14:tracePt t="62879" x="1441450" y="2603500"/>
          <p14:tracePt t="62912" x="1441450" y="2597150"/>
          <p14:tracePt t="62929" x="1435100" y="2590800"/>
          <p14:tracePt t="62946" x="1435100" y="2571750"/>
          <p14:tracePt t="62962" x="1435100" y="2540000"/>
          <p14:tracePt t="62979" x="1435100" y="2489200"/>
          <p14:tracePt t="62995" x="1447800" y="2387600"/>
          <p14:tracePt t="63012" x="1498600" y="2286000"/>
          <p14:tracePt t="63030" x="1574800" y="2146300"/>
          <p14:tracePt t="63045" x="1651000" y="2038350"/>
          <p14:tracePt t="63062" x="1727200" y="1962150"/>
          <p14:tracePt t="63079" x="1854200" y="1866900"/>
          <p14:tracePt t="63096" x="1943100" y="1828800"/>
          <p14:tracePt t="63113" x="2044700" y="1809750"/>
          <p14:tracePt t="63129" x="2171700" y="1809750"/>
          <p14:tracePt t="63145" x="2241550" y="1809750"/>
          <p14:tracePt t="63162" x="2330450" y="1847850"/>
          <p14:tracePt t="63179" x="2368550" y="1873250"/>
          <p14:tracePt t="63196" x="2406650" y="1892300"/>
          <p14:tracePt t="63212" x="2432050" y="1930400"/>
          <p14:tracePt t="63229" x="2444750" y="1936750"/>
          <p14:tracePt t="63245" x="2451100" y="1949450"/>
          <p14:tracePt t="63262" x="2451100" y="1962150"/>
          <p14:tracePt t="63301" x="2451100" y="1968500"/>
          <p14:tracePt t="63343" x="2451100" y="1974850"/>
          <p14:tracePt t="63401" x="2451100" y="1981200"/>
          <p14:tracePt t="63532" x="2451100" y="1987550"/>
          <p14:tracePt t="64165" x="2444750" y="1993900"/>
          <p14:tracePt t="64178" x="2438400" y="1993900"/>
          <p14:tracePt t="64186" x="2432050" y="1993900"/>
          <p14:tracePt t="64196" x="2425700" y="2006600"/>
          <p14:tracePt t="64212" x="2393950" y="2019300"/>
          <p14:tracePt t="64229" x="2368550" y="2038350"/>
          <p14:tracePt t="64245" x="2349500" y="2051050"/>
          <p14:tracePt t="64262" x="2298700" y="2076450"/>
          <p14:tracePt t="64295" x="2228850" y="2133600"/>
          <p14:tracePt t="64329" x="2178050" y="2171700"/>
          <p14:tracePt t="64362" x="2127250" y="2222500"/>
          <p14:tracePt t="64379" x="2120900" y="2228850"/>
          <p14:tracePt t="64395" x="2114550" y="2241550"/>
          <p14:tracePt t="64412" x="2108200" y="2254250"/>
          <p14:tracePt t="64429" x="2108200" y="2260600"/>
          <p14:tracePt t="64446" x="2101850" y="2260600"/>
          <p14:tracePt t="64528" x="2108200" y="2260600"/>
          <p14:tracePt t="64548" x="2114550" y="2247900"/>
          <p14:tracePt t="64555" x="2120900" y="2241550"/>
          <p14:tracePt t="64576" x="2127250" y="2241550"/>
          <p14:tracePt t="64583" x="2127250" y="2235200"/>
          <p14:tracePt t="64597" x="2133600" y="2235200"/>
          <p14:tracePt t="64613" x="2139950" y="2228850"/>
          <p14:tracePt t="64630" x="2146300" y="2228850"/>
          <p14:tracePt t="64646" x="2171700" y="2228850"/>
          <p14:tracePt t="64663" x="2203450" y="2228850"/>
          <p14:tracePt t="64679" x="2254250" y="2235200"/>
          <p14:tracePt t="64696" x="2273300" y="2254250"/>
          <p14:tracePt t="64713" x="2292350" y="2266950"/>
          <p14:tracePt t="64729" x="2298700" y="2298700"/>
          <p14:tracePt t="64746" x="2298700" y="2324100"/>
          <p14:tracePt t="64762" x="2298700" y="2343150"/>
          <p14:tracePt t="64780" x="2298700" y="2349500"/>
          <p14:tracePt t="64797" x="2298700" y="2355850"/>
          <p14:tracePt t="64813" x="2298700" y="2362200"/>
          <p14:tracePt t="64930" x="2292350" y="2362200"/>
          <p14:tracePt t="64950" x="2286000" y="2362200"/>
          <p14:tracePt t="64972" x="2286000" y="2355850"/>
          <p14:tracePt t="65370" x="2279650" y="2368550"/>
          <p14:tracePt t="65376" x="2254250" y="2387600"/>
          <p14:tracePt t="65383" x="2222500" y="2413000"/>
          <p14:tracePt t="65395" x="2184400" y="2463800"/>
          <p14:tracePt t="65412" x="2038350" y="2603500"/>
          <p14:tracePt t="65429" x="1936750" y="2711450"/>
          <p14:tracePt t="65446" x="1835150" y="2825750"/>
          <p14:tracePt t="65479" x="1695450" y="3035300"/>
          <p14:tracePt t="65513" x="1657350" y="3136900"/>
          <p14:tracePt t="65546" x="1651000" y="3162300"/>
          <p14:tracePt t="65622" x="1651000" y="3155950"/>
          <p14:tracePt t="65628" x="1651000" y="3149600"/>
          <p14:tracePt t="65635" x="1657350" y="3149600"/>
          <p14:tracePt t="65646" x="1657350" y="3143250"/>
          <p14:tracePt t="65662" x="1663700" y="3130550"/>
          <p14:tracePt t="65679" x="1676400" y="3060700"/>
          <p14:tracePt t="65696" x="1682750" y="2971800"/>
          <p14:tracePt t="65713" x="1701800" y="2838450"/>
          <p14:tracePt t="65729" x="1720850" y="2743200"/>
          <p14:tracePt t="65746" x="1733550" y="2641600"/>
          <p14:tracePt t="65762" x="1739900" y="2597150"/>
          <p14:tracePt t="65779" x="1746250" y="2559050"/>
          <p14:tracePt t="65796" x="1758950" y="2495550"/>
          <p14:tracePt t="65812" x="1765300" y="2470150"/>
          <p14:tracePt t="65829" x="1771650" y="2451100"/>
          <p14:tracePt t="65845" x="1778000" y="2451100"/>
          <p14:tracePt t="65913" x="1771650" y="2451100"/>
          <p14:tracePt t="65920" x="1771650" y="2463800"/>
          <p14:tracePt t="65929" x="1771650" y="2470150"/>
          <p14:tracePt t="65946" x="1765300" y="2520950"/>
          <p14:tracePt t="65962" x="1714500" y="2647950"/>
          <p14:tracePt t="65979" x="1663700" y="2781300"/>
          <p14:tracePt t="65996" x="1600200" y="2946400"/>
          <p14:tracePt t="66012" x="1504950" y="3168650"/>
          <p14:tracePt t="66029" x="1435100" y="3295650"/>
          <p14:tracePt t="66046" x="1377950" y="3409950"/>
          <p14:tracePt t="66062" x="1358900" y="3441700"/>
          <p14:tracePt t="66079" x="1352550" y="3454400"/>
          <p14:tracePt t="66096" x="1352550" y="3460750"/>
          <p14:tracePt t="66164" x="1352550" y="3454400"/>
          <p14:tracePt t="66178" x="1352550" y="3441700"/>
          <p14:tracePt t="66184" x="1358900" y="3435350"/>
          <p14:tracePt t="66196" x="1371600" y="3397250"/>
          <p14:tracePt t="66213" x="1422400" y="3282950"/>
          <p14:tracePt t="66229" x="1479550" y="3168650"/>
          <p14:tracePt t="66246" x="1555750" y="3009900"/>
          <p14:tracePt t="66263" x="1689100" y="2787650"/>
          <p14:tracePt t="66279" x="1778000" y="2667000"/>
          <p14:tracePt t="66296" x="1924050" y="2495550"/>
          <p14:tracePt t="66312" x="1974850" y="2425700"/>
          <p14:tracePt t="66330" x="2006600" y="2393950"/>
          <p14:tracePt t="66346" x="2025650" y="2368550"/>
          <p14:tracePt t="66363" x="2032000" y="2368550"/>
          <p14:tracePt t="66415" x="2032000" y="2374900"/>
          <p14:tracePt t="66428" x="2032000" y="2387600"/>
          <p14:tracePt t="66435" x="2032000" y="2400300"/>
          <p14:tracePt t="66445" x="2032000" y="2413000"/>
          <p14:tracePt t="66462" x="2012950" y="2470150"/>
          <p14:tracePt t="66479" x="1987550" y="2527300"/>
          <p14:tracePt t="66496" x="1943100" y="2616200"/>
          <p14:tracePt t="66512" x="1860550" y="2755900"/>
          <p14:tracePt t="66529" x="1809750" y="2857500"/>
          <p14:tracePt t="66545" x="1746250" y="3009900"/>
          <p14:tracePt t="66562" x="1708150" y="3073400"/>
          <p14:tracePt t="66579" x="1689100" y="3124200"/>
          <p14:tracePt t="66596" x="1663700" y="3168650"/>
          <p14:tracePt t="66613" x="1663700" y="3181350"/>
          <p14:tracePt t="66629" x="1657350" y="3187700"/>
          <p14:tracePt t="66742" x="1657350" y="3181350"/>
          <p14:tracePt t="66756" x="1663700" y="3175000"/>
          <p14:tracePt t="66763" x="1676400" y="3162300"/>
          <p14:tracePt t="66779" x="1701800" y="3117850"/>
          <p14:tracePt t="66796" x="1733550" y="3054350"/>
          <p14:tracePt t="66813" x="1822450" y="2914650"/>
          <p14:tracePt t="66829" x="1885950" y="2806700"/>
          <p14:tracePt t="66846" x="1981200" y="2667000"/>
          <p14:tracePt t="66863" x="2044700" y="2597150"/>
          <p14:tracePt t="66879" x="2076450" y="2552700"/>
          <p14:tracePt t="66896" x="2095500" y="2520950"/>
          <p14:tracePt t="66913" x="2101850" y="2514600"/>
          <p14:tracePt t="66929" x="2108200" y="2514600"/>
          <p14:tracePt t="66999" x="2108200" y="2527300"/>
          <p14:tracePt t="67013" x="2101850" y="2527300"/>
          <p14:tracePt t="67021" x="2101850" y="2540000"/>
          <p14:tracePt t="67029" x="2095500" y="2546350"/>
          <p14:tracePt t="67046" x="2076450" y="2578100"/>
          <p14:tracePt t="67062" x="2038350" y="2654300"/>
          <p14:tracePt t="67079" x="2000250" y="2736850"/>
          <p14:tracePt t="67096" x="1949450" y="2832100"/>
          <p14:tracePt t="67113" x="1924050" y="2863850"/>
          <p14:tracePt t="67129" x="1898650" y="2901950"/>
          <p14:tracePt t="67146" x="1879600" y="2933700"/>
          <p14:tracePt t="67163" x="1866900" y="2946400"/>
          <p14:tracePt t="67179" x="1860550" y="2952750"/>
          <p14:tracePt t="67248" x="1860550" y="2959100"/>
          <p14:tracePt t="67743" x="1860550" y="2946400"/>
          <p14:tracePt t="67757" x="1873250" y="2927350"/>
          <p14:tracePt t="67764" x="1885950" y="2901950"/>
          <p14:tracePt t="67779" x="1917700" y="2838450"/>
          <p14:tracePt t="67796" x="1974850" y="2755900"/>
          <p14:tracePt t="67813" x="2076450" y="2622550"/>
          <p14:tracePt t="67829" x="2139950" y="2533650"/>
          <p14:tracePt t="67863" x="2273300" y="2349500"/>
          <p14:tracePt t="67896" x="2330450" y="2247900"/>
          <p14:tracePt t="67930" x="2349500" y="2209800"/>
          <p14:tracePt t="67946" x="2355850" y="2190750"/>
          <p14:tracePt t="67963" x="2355850" y="2184400"/>
          <p14:tracePt t="67979" x="2355850" y="2178050"/>
          <p14:tracePt t="68035" x="2349500" y="2178050"/>
          <p14:tracePt t="68042" x="2343150" y="2184400"/>
          <p14:tracePt t="68048" x="2343150" y="2190750"/>
          <p14:tracePt t="68063" x="2311400" y="2209800"/>
          <p14:tracePt t="68079" x="2273300" y="2254250"/>
          <p14:tracePt t="68096" x="2203450" y="2343150"/>
          <p14:tracePt t="68113" x="2076450" y="2489200"/>
          <p14:tracePt t="68129" x="1981200" y="2597150"/>
          <p14:tracePt t="68146" x="1873250" y="2730500"/>
          <p14:tracePt t="68163" x="1816100" y="2819400"/>
          <p14:tracePt t="68180" x="1771650" y="2889250"/>
          <p14:tracePt t="68196" x="1739900" y="2959100"/>
          <p14:tracePt t="68213" x="1733550" y="2997200"/>
          <p14:tracePt t="68229" x="1714500" y="3035300"/>
          <p14:tracePt t="68246" x="1708150" y="3054350"/>
          <p14:tracePt t="68264" x="1701800" y="3067050"/>
          <p14:tracePt t="68279" x="1701800" y="3073400"/>
          <p14:tracePt t="68313" x="1701800" y="3079750"/>
          <p14:tracePt t="68362" x="1701800" y="3073400"/>
          <p14:tracePt t="68404" x="1701800" y="3067050"/>
          <p14:tracePt t="68411" x="1701800" y="3060700"/>
          <p14:tracePt t="68417" x="1708150" y="3054350"/>
          <p14:tracePt t="68429" x="1708150" y="3041650"/>
          <p14:tracePt t="68446" x="1733550" y="2952750"/>
          <p14:tracePt t="68463" x="1765300" y="2851150"/>
          <p14:tracePt t="68479" x="1828800" y="2705100"/>
          <p14:tracePt t="68496" x="1879600" y="2622550"/>
          <p14:tracePt t="68513" x="1905000" y="2578100"/>
          <p14:tracePt t="68529" x="2000250" y="2438400"/>
          <p14:tracePt t="68546" x="2019300" y="2413000"/>
          <p14:tracePt t="68563" x="2025650" y="2393950"/>
          <p14:tracePt t="68579" x="2032000" y="2393950"/>
          <p14:tracePt t="68737" x="2025650" y="2400300"/>
          <p14:tracePt t="68745" x="2025650" y="2406650"/>
          <p14:tracePt t="68752" x="2025650" y="2413000"/>
          <p14:tracePt t="68763" x="2025650" y="2432050"/>
          <p14:tracePt t="68779" x="2012950" y="2482850"/>
          <p14:tracePt t="68796" x="1987550" y="2540000"/>
          <p14:tracePt t="68813" x="1955800" y="2603500"/>
          <p14:tracePt t="68829" x="1917700" y="2705100"/>
          <p14:tracePt t="68846" x="1885950" y="2755900"/>
          <p14:tracePt t="68851" x="1885950" y="2774950"/>
          <p14:tracePt t="68863" x="1873250" y="2806700"/>
          <p14:tracePt t="68879" x="1860550" y="2825750"/>
          <p14:tracePt t="68896" x="1854200" y="2844800"/>
          <p14:tracePt t="68913" x="1854200" y="2851150"/>
          <p14:tracePt t="68975" x="1847850" y="2851150"/>
          <p14:tracePt t="69943" x="1847850" y="2857500"/>
          <p14:tracePt t="69949" x="1841500" y="2863850"/>
          <p14:tracePt t="69963" x="1828800" y="2895600"/>
          <p14:tracePt t="69979" x="1816100" y="2921000"/>
          <p14:tracePt t="70013" x="1790700" y="2965450"/>
          <p14:tracePt t="70046" x="1778000" y="2984500"/>
          <p14:tracePt t="70096" x="1778000" y="2990850"/>
          <p14:tracePt t="70186" x="1778000" y="2984500"/>
          <p14:tracePt t="70200" x="1784350" y="2978150"/>
          <p14:tracePt t="70207" x="1790700" y="2971800"/>
          <p14:tracePt t="70214" x="1797050" y="2971800"/>
          <p14:tracePt t="70229" x="1816100" y="2946400"/>
          <p14:tracePt t="70246" x="1841500" y="2927350"/>
          <p14:tracePt t="70263" x="1898650" y="2870200"/>
          <p14:tracePt t="70279" x="1949450" y="2838450"/>
          <p14:tracePt t="70296" x="2006600" y="2794000"/>
          <p14:tracePt t="70313" x="2095500" y="2724150"/>
          <p14:tracePt t="70329" x="2152650" y="2673350"/>
          <p14:tracePt t="70346" x="2216150" y="2609850"/>
          <p14:tracePt t="70363" x="2247900" y="2571750"/>
          <p14:tracePt t="70379" x="2260600" y="2546350"/>
          <p14:tracePt t="70396" x="2279650" y="2501900"/>
          <p14:tracePt t="70413" x="2286000" y="2470150"/>
          <p14:tracePt t="70429" x="2292350" y="2419350"/>
          <p14:tracePt t="70446" x="2292350" y="2381250"/>
          <p14:tracePt t="70463" x="2286000" y="2336800"/>
          <p14:tracePt t="70479" x="2266950" y="2286000"/>
          <p14:tracePt t="70496" x="2241550" y="2247900"/>
          <p14:tracePt t="70512" x="2203450" y="2203450"/>
          <p14:tracePt t="70529" x="2178050" y="2178050"/>
          <p14:tracePt t="70546" x="2159000" y="2165350"/>
          <p14:tracePt t="70563" x="2127250" y="2146300"/>
          <p14:tracePt t="70579" x="2108200" y="2139950"/>
          <p14:tracePt t="70596" x="2095500" y="2139950"/>
          <p14:tracePt t="70613" x="2082800" y="2146300"/>
          <p14:tracePt t="70629" x="2063750" y="2159000"/>
          <p14:tracePt t="70646" x="2044700" y="2190750"/>
          <p14:tracePt t="70947" x="2019300" y="2190750"/>
          <p14:tracePt t="70954" x="1993900" y="2184400"/>
          <p14:tracePt t="70963" x="1962150" y="2165350"/>
          <p14:tracePt t="70980" x="1879600" y="2159000"/>
          <p14:tracePt t="70996" x="1733550" y="2152650"/>
          <p14:tracePt t="71013" x="1625600" y="2152650"/>
          <p14:tracePt t="71030" x="1555750" y="2171700"/>
          <p14:tracePt t="71046" x="1447800" y="2190750"/>
          <p14:tracePt t="71063" x="1409700" y="2203450"/>
          <p14:tracePt t="71080" x="1365250" y="2228850"/>
          <p14:tracePt t="71096" x="1346200" y="2235200"/>
          <p14:tracePt t="71114" x="1333500" y="2254250"/>
          <p14:tracePt t="71129" x="1301750" y="2279650"/>
          <p14:tracePt t="71146" x="1295400" y="2305050"/>
          <p14:tracePt t="71163" x="1276350" y="2330450"/>
          <p14:tracePt t="71180" x="1270000" y="2355850"/>
          <p14:tracePt t="71197" x="1270000" y="2387600"/>
          <p14:tracePt t="71213" x="1270000" y="2432050"/>
          <p14:tracePt t="71229" x="1276350" y="2457450"/>
          <p14:tracePt t="71246" x="1308100" y="2501900"/>
          <p14:tracePt t="71263" x="1327150" y="2527300"/>
          <p14:tracePt t="71280" x="1358900" y="2565400"/>
          <p14:tracePt t="71296" x="1397000" y="2603500"/>
          <p14:tracePt t="71313" x="1428750" y="2628900"/>
          <p14:tracePt t="71329" x="1460500" y="2654300"/>
          <p14:tracePt t="71346" x="1485900" y="2667000"/>
          <p14:tracePt t="71349" x="1498600" y="2673350"/>
          <p14:tracePt t="71364" x="1511300" y="2679700"/>
          <p14:tracePt t="71379" x="1562100" y="2686050"/>
          <p14:tracePt t="71396" x="1625600" y="2686050"/>
          <p14:tracePt t="71413" x="1746250" y="2686050"/>
          <p14:tracePt t="71429" x="1835150" y="2679700"/>
          <p14:tracePt t="71447" x="1917700" y="2654300"/>
          <p14:tracePt t="71463" x="2019300" y="2635250"/>
          <p14:tracePt t="71480" x="2089150" y="2622550"/>
          <p14:tracePt t="71496" x="2146300" y="2603500"/>
          <p14:tracePt t="71513" x="2197100" y="2571750"/>
          <p14:tracePt t="71530" x="2222500" y="2552700"/>
          <p14:tracePt t="71546" x="2254250" y="2527300"/>
          <p14:tracePt t="71563" x="2260600" y="2501900"/>
          <p14:tracePt t="71579" x="2279650" y="2470150"/>
          <p14:tracePt t="71596" x="2286000" y="2451100"/>
          <p14:tracePt t="71613" x="2292350" y="2444750"/>
          <p14:tracePt t="71629" x="2292350" y="2425700"/>
          <p14:tracePt t="71646" x="2292350" y="2413000"/>
          <p14:tracePt t="71663" x="2286000" y="2406650"/>
          <p14:tracePt t="71680" x="2286000" y="2393950"/>
          <p14:tracePt t="71696" x="2266950" y="2387600"/>
          <p14:tracePt t="71713" x="2260600" y="2381250"/>
          <p14:tracePt t="71730" x="2247900" y="2374900"/>
          <p14:tracePt t="71746" x="2228850" y="2374900"/>
          <p14:tracePt t="71763" x="2209800" y="2374900"/>
          <p14:tracePt t="71779" x="2190750" y="2374900"/>
          <p14:tracePt t="71796" x="2165350" y="2374900"/>
          <p14:tracePt t="71812" x="2146300" y="2374900"/>
          <p14:tracePt t="71829" x="2114550" y="2374900"/>
          <p14:tracePt t="71846" x="2101850" y="2374900"/>
          <p14:tracePt t="71863" x="2082800" y="2368550"/>
          <p14:tracePt t="71879" x="2070100" y="2368550"/>
          <p14:tracePt t="71896" x="2063750" y="2368550"/>
          <p14:tracePt t="71913" x="2051050" y="2368550"/>
          <p14:tracePt t="71929" x="2032000" y="2368550"/>
          <p14:tracePt t="71946" x="2019300" y="2368550"/>
          <p14:tracePt t="71963" x="1993900" y="2374900"/>
          <p14:tracePt t="71980" x="1981200" y="2374900"/>
          <p14:tracePt t="71996" x="1974850" y="2381250"/>
          <p14:tracePt t="72013" x="1962150" y="2381250"/>
          <p14:tracePt t="72030" x="1955800" y="2381250"/>
          <p14:tracePt t="72046" x="1949450" y="2381250"/>
          <p14:tracePt t="72081" x="1943100" y="2381250"/>
          <p14:tracePt t="72158" x="1943100" y="2387600"/>
          <p14:tracePt t="72200" x="1936750" y="2393950"/>
          <p14:tracePt t="72270" x="1936750" y="2400300"/>
          <p14:tracePt t="72277" x="1930400" y="2400300"/>
          <p14:tracePt t="73419" x="1930400" y="2406650"/>
          <p14:tracePt t="73475" x="1930400" y="2413000"/>
          <p14:tracePt t="73531" x="1930400" y="2419350"/>
          <p14:tracePt t="73537" x="1930400" y="2425700"/>
          <p14:tracePt t="73559" x="1924050" y="2432050"/>
          <p14:tracePt t="73580" x="1917700" y="2438400"/>
          <p14:tracePt t="73613" x="1905000" y="2451100"/>
          <p14:tracePt t="73646" x="1898650" y="2463800"/>
          <p14:tracePt t="73663" x="1892300" y="2463800"/>
          <p14:tracePt t="73679" x="1879600" y="2463800"/>
          <p14:tracePt t="73696" x="1854200" y="2463800"/>
          <p14:tracePt t="73713" x="1803400" y="2451100"/>
          <p14:tracePt t="73729" x="1758950" y="2425700"/>
          <p14:tracePt t="73746" x="1689100" y="2387600"/>
          <p14:tracePt t="73763" x="1644650" y="2355850"/>
          <p14:tracePt t="73780" x="1600200" y="2324100"/>
          <p14:tracePt t="73796" x="1587500" y="2324100"/>
          <p14:tracePt t="73813" x="1574800" y="2311400"/>
          <p14:tracePt t="73829" x="1568450" y="2311400"/>
          <p14:tracePt t="73846" x="1562100" y="2311400"/>
          <p14:tracePt t="73906" x="1549400" y="2317750"/>
          <p14:tracePt t="73919" x="1543050" y="2330450"/>
          <p14:tracePt t="73926" x="1536700" y="2343150"/>
          <p14:tracePt t="73933" x="1530350" y="2355850"/>
          <p14:tracePt t="73946" x="1517650" y="2374900"/>
          <p14:tracePt t="73962" x="1485900" y="2470150"/>
          <p14:tracePt t="73979" x="1479550" y="2533650"/>
          <p14:tracePt t="73996" x="1479550" y="2628900"/>
          <p14:tracePt t="74013" x="1498600" y="2692400"/>
          <p14:tracePt t="74029" x="1517650" y="2730500"/>
          <p14:tracePt t="74046" x="1555750" y="2774950"/>
          <p14:tracePt t="74063" x="1606550" y="2806700"/>
          <p14:tracePt t="74079" x="1682750" y="2819400"/>
          <p14:tracePt t="74096" x="1720850" y="2819400"/>
          <p14:tracePt t="74113" x="1790700" y="2813050"/>
          <p14:tracePt t="74130" x="1943100" y="2787650"/>
          <p14:tracePt t="74146" x="2051050" y="2762250"/>
          <p14:tracePt t="74163" x="2222500" y="2705100"/>
          <p14:tracePt t="74180" x="2305050" y="2673350"/>
          <p14:tracePt t="74196" x="2374900" y="2635250"/>
          <p14:tracePt t="74213" x="2451100" y="2584450"/>
          <p14:tracePt t="74230" x="2476500" y="2559050"/>
          <p14:tracePt t="74246" x="2495550" y="2546350"/>
          <p14:tracePt t="74263" x="2501900" y="2540000"/>
          <p14:tracePt t="74280" x="2501900" y="2533650"/>
          <p14:tracePt t="74296" x="2501900" y="2514600"/>
          <p14:tracePt t="74313" x="2501900" y="2495550"/>
          <p14:tracePt t="74330" x="2489200" y="2470150"/>
          <p14:tracePt t="74346" x="2451100" y="2425700"/>
          <p14:tracePt t="74363" x="2419350" y="2393950"/>
          <p14:tracePt t="74380" x="2336800" y="2355850"/>
          <p14:tracePt t="74396" x="2266950" y="2336800"/>
          <p14:tracePt t="74414" x="2190750" y="2324100"/>
          <p14:tracePt t="74430" x="2063750" y="2324100"/>
          <p14:tracePt t="74446" x="1993900" y="2324100"/>
          <p14:tracePt t="74463" x="1924050" y="2330450"/>
          <p14:tracePt t="74479" x="1892300" y="2336800"/>
          <p14:tracePt t="74496" x="1860550" y="2343150"/>
          <p14:tracePt t="74513" x="1835150" y="2349500"/>
          <p14:tracePt t="75572" x="1835150" y="2355850"/>
          <p14:tracePt t="75677" x="1835150" y="2362200"/>
          <p14:tracePt t="75753" x="1841500" y="2368550"/>
          <p14:tracePt t="75781" x="1841500" y="2374900"/>
          <p14:tracePt t="75823" x="1847850" y="2374900"/>
          <p14:tracePt t="75892" x="1854200" y="2381250"/>
          <p14:tracePt t="76071" x="1854200" y="2387600"/>
          <p14:tracePt t="76191" x="1854200" y="2393950"/>
          <p14:tracePt t="76428" x="1860550" y="2393950"/>
          <p14:tracePt t="76441" x="1866900" y="2393950"/>
          <p14:tracePt t="76449" x="1873250" y="2393950"/>
          <p14:tracePt t="76463" x="1892300" y="2381250"/>
          <p14:tracePt t="76480" x="1917700" y="2374900"/>
          <p14:tracePt t="76496" x="1955800" y="2355850"/>
          <p14:tracePt t="76513" x="1974850" y="2349500"/>
          <p14:tracePt t="76546" x="1993900" y="2343150"/>
          <p14:tracePt t="76579" x="2000250" y="2336800"/>
          <p14:tracePt t="76636" x="2000250" y="2330450"/>
          <p14:tracePt t="77380" x="1993900" y="2330450"/>
          <p14:tracePt t="77443" x="1993900" y="2324100"/>
          <p14:tracePt t="77477" x="1987550" y="2317750"/>
          <p14:tracePt t="78444" x="1987550" y="2324100"/>
          <p14:tracePt t="78451" x="1987550" y="2330450"/>
          <p14:tracePt t="78463" x="1987550" y="2343150"/>
          <p14:tracePt t="78480" x="1987550" y="2374900"/>
          <p14:tracePt t="78496" x="1981200" y="2393950"/>
          <p14:tracePt t="78513" x="1981200" y="2425700"/>
          <p14:tracePt t="78530" x="1981200" y="2438400"/>
          <p14:tracePt t="78547" x="1981200" y="2457450"/>
          <p14:tracePt t="78580" x="1981200" y="2470150"/>
          <p14:tracePt t="78613" x="1981200" y="2476500"/>
          <p14:tracePt t="78646" x="1981200" y="2482850"/>
          <p14:tracePt t="78674" x="1981200" y="2489200"/>
          <p14:tracePt t="78687" x="1974850" y="2489200"/>
          <p14:tracePt t="78696" x="1968500" y="2489200"/>
          <p14:tracePt t="78713" x="1949450" y="2501900"/>
          <p14:tracePt t="78730" x="1898650" y="2514600"/>
          <p14:tracePt t="78746" x="1841500" y="2520950"/>
          <p14:tracePt t="78763" x="1758950" y="2540000"/>
          <p14:tracePt t="78780" x="1657350" y="2546350"/>
          <p14:tracePt t="78797" x="1593850" y="2552700"/>
          <p14:tracePt t="78813" x="1511300" y="2559050"/>
          <p14:tracePt t="78830" x="1454150" y="2559050"/>
          <p14:tracePt t="78846" x="1403350" y="2559050"/>
          <p14:tracePt t="78849" x="1384300" y="2559050"/>
          <p14:tracePt t="78863" x="1346200" y="2559050"/>
          <p14:tracePt t="78880" x="1320800" y="2559050"/>
          <p14:tracePt t="78897" x="1308100" y="2559050"/>
          <p14:tracePt t="79398" x="1301750" y="2559050"/>
          <p14:tracePt t="79404" x="1289050" y="2552700"/>
          <p14:tracePt t="79413" x="1282700" y="2552700"/>
          <p14:tracePt t="79431" x="1263650" y="2540000"/>
          <p14:tracePt t="79447" x="1244600" y="2527300"/>
          <p14:tracePt t="79464" x="1238250" y="2508250"/>
          <p14:tracePt t="79480" x="1225550" y="2495550"/>
          <p14:tracePt t="79514" x="1219200" y="2451100"/>
          <p14:tracePt t="79547" x="1219200" y="2368550"/>
          <p14:tracePt t="79580" x="1270000" y="2273300"/>
          <p14:tracePt t="79598" x="1320800" y="2222500"/>
          <p14:tracePt t="79613" x="1346200" y="2184400"/>
          <p14:tracePt t="79630" x="1403350" y="2146300"/>
          <p14:tracePt t="79646" x="1473200" y="2108200"/>
          <p14:tracePt t="79663" x="1536700" y="2076450"/>
          <p14:tracePt t="79680" x="1606550" y="2057400"/>
          <p14:tracePt t="79696" x="1727200" y="2044700"/>
          <p14:tracePt t="79714" x="1816100" y="2044700"/>
          <p14:tracePt t="79730" x="1879600" y="2044700"/>
          <p14:tracePt t="79747" x="1974850" y="2070100"/>
          <p14:tracePt t="79763" x="2025650" y="2095500"/>
          <p14:tracePt t="79780" x="2108200" y="2133600"/>
          <p14:tracePt t="79797" x="2146300" y="2159000"/>
          <p14:tracePt t="79814" x="2203450" y="2209800"/>
          <p14:tracePt t="79830" x="2228850" y="2241550"/>
          <p14:tracePt t="79847" x="2235200" y="2279650"/>
          <p14:tracePt t="79850" x="2235200" y="2305050"/>
          <p14:tracePt t="79863" x="2235200" y="2343150"/>
          <p14:tracePt t="79880" x="2235200" y="2374900"/>
          <p14:tracePt t="79897" x="2222500" y="2413000"/>
          <p14:tracePt t="79913" x="2178050" y="2457450"/>
          <p14:tracePt t="79930" x="2146300" y="2489200"/>
          <p14:tracePt t="79946" x="2076450" y="2527300"/>
          <p14:tracePt t="79963" x="2019300" y="2546350"/>
          <p14:tracePt t="79981" x="1930400" y="2565400"/>
          <p14:tracePt t="79997" x="1885950" y="2565400"/>
          <p14:tracePt t="80014" x="1835150" y="2565400"/>
          <p14:tracePt t="80030" x="1758950" y="2565400"/>
          <p14:tracePt t="80047" x="1695450" y="2552700"/>
          <p14:tracePt t="80064" x="1657350" y="2540000"/>
          <p14:tracePt t="80080" x="1606550" y="2527300"/>
          <p14:tracePt t="80097" x="1581150" y="2520950"/>
          <p14:tracePt t="80113" x="1555750" y="2501900"/>
          <p14:tracePt t="80130" x="1549400" y="2501900"/>
          <p14:tracePt t="80148" x="1536700" y="2495550"/>
          <p14:tracePt t="80203" x="1530350" y="2495550"/>
          <p14:tracePt t="80738" x="1524000" y="2495550"/>
          <p14:tracePt t="80745" x="1517650" y="2495550"/>
          <p14:tracePt t="80753" x="1517650" y="2489200"/>
          <p14:tracePt t="80763" x="1511300" y="2482850"/>
          <p14:tracePt t="80780" x="1504950" y="2476500"/>
          <p14:tracePt t="80797" x="1504950" y="2470150"/>
          <p14:tracePt t="80814" x="1504950" y="2451100"/>
          <p14:tracePt t="80847" x="1555750" y="2324100"/>
          <p14:tracePt t="80850" x="1600200" y="2260600"/>
          <p14:tracePt t="80880" x="1758950" y="2089150"/>
          <p14:tracePt t="80913" x="1885950" y="1987550"/>
          <p14:tracePt t="80930" x="1917700" y="1981200"/>
          <p14:tracePt t="80947" x="1943100" y="1981200"/>
          <p14:tracePt t="80963" x="1962150" y="1987550"/>
          <p14:tracePt t="80980" x="1981200" y="2012950"/>
          <p14:tracePt t="80996" x="1987550" y="2032000"/>
          <p14:tracePt t="81013" x="1987550" y="2044700"/>
          <p14:tracePt t="81030" x="1987550" y="2063750"/>
          <p14:tracePt t="81047" x="1987550" y="2076450"/>
          <p14:tracePt t="81063" x="1987550" y="2089150"/>
          <p14:tracePt t="81080" x="1968500" y="2133600"/>
          <p14:tracePt t="81097" x="1962150" y="2171700"/>
          <p14:tracePt t="81113" x="1936750" y="2222500"/>
          <p14:tracePt t="81130" x="1924050" y="2247900"/>
          <p14:tracePt t="81147" x="1917700" y="2254250"/>
          <p14:tracePt t="81163" x="1917700" y="2260600"/>
          <p14:tracePt t="81197" x="1911350" y="2266950"/>
          <p14:tracePt t="81213" x="1911350" y="2279650"/>
          <p14:tracePt t="81231" x="1905000" y="2286000"/>
          <p14:tracePt t="81247" x="1892300" y="2330450"/>
          <p14:tracePt t="81263" x="1879600" y="2374900"/>
          <p14:tracePt t="81280" x="1860550" y="2438400"/>
          <p14:tracePt t="81297" x="1854200" y="2508250"/>
          <p14:tracePt t="81314" x="1841500" y="2597150"/>
          <p14:tracePt t="81330" x="1822450" y="2724150"/>
          <p14:tracePt t="81346" x="1816100" y="2787650"/>
          <p14:tracePt t="81349" x="1816100" y="2806700"/>
          <p14:tracePt t="81363" x="1816100" y="2844800"/>
          <p14:tracePt t="81380" x="1816100" y="2863850"/>
          <p14:tracePt t="81396" x="1816100" y="2876550"/>
          <p14:tracePt t="81413" x="1816100" y="2889250"/>
          <p14:tracePt t="81430" x="1816100" y="2895600"/>
          <p14:tracePt t="82701" x="1828800" y="2863850"/>
          <p14:tracePt t="82708" x="1860550" y="2825750"/>
          <p14:tracePt t="82716" x="1911350" y="2787650"/>
          <p14:tracePt t="82730" x="2012950" y="2717800"/>
          <p14:tracePt t="82747" x="2139950" y="2654300"/>
          <p14:tracePt t="82763" x="2292350" y="2584450"/>
          <p14:tracePt t="82780" x="2381250" y="2546350"/>
          <p14:tracePt t="82814" x="2482850" y="2489200"/>
          <p14:tracePt t="82847" x="2508250" y="2470150"/>
          <p14:tracePt t="82896" x="2508250" y="2457450"/>
          <p14:tracePt t="82902" x="2501900" y="2457450"/>
          <p14:tracePt t="82913" x="2501900" y="2451100"/>
          <p14:tracePt t="82930" x="2463800" y="2413000"/>
          <p14:tracePt t="82947" x="2419350" y="2381250"/>
          <p14:tracePt t="82964" x="2374900" y="2355850"/>
          <p14:tracePt t="82980" x="2298700" y="2317750"/>
          <p14:tracePt t="82997" x="2260600" y="2311400"/>
          <p14:tracePt t="83013" x="2190750" y="2298700"/>
          <p14:tracePt t="83030" x="2146300" y="2292350"/>
          <p14:tracePt t="83046" x="2108200" y="2292350"/>
          <p14:tracePt t="83063" x="2057400" y="2298700"/>
          <p14:tracePt t="83080" x="2038350" y="2311400"/>
          <p14:tracePt t="83096" x="2000250" y="2343150"/>
          <p14:tracePt t="83113" x="1974850" y="2381250"/>
          <p14:tracePt t="83130" x="1955800" y="2432050"/>
          <p14:tracePt t="83147" x="1911350" y="2520950"/>
          <p14:tracePt t="83163" x="1892300" y="2565400"/>
          <p14:tracePt t="83180" x="1892300" y="2590800"/>
          <p14:tracePt t="83197" x="1892300" y="2628900"/>
          <p14:tracePt t="83213" x="1892300" y="2647950"/>
          <p14:tracePt t="83230" x="1917700" y="2673350"/>
          <p14:tracePt t="83247" x="1943100" y="2692400"/>
          <p14:tracePt t="83263" x="1987550" y="2711450"/>
          <p14:tracePt t="83280" x="2095500" y="2717800"/>
          <p14:tracePt t="83296" x="2197100" y="2717800"/>
          <p14:tracePt t="83313" x="2355850" y="2673350"/>
          <p14:tracePt t="83330" x="2432050" y="2641600"/>
          <p14:tracePt t="83346" x="2508250" y="2609850"/>
          <p14:tracePt t="83348" x="2533650" y="2590800"/>
          <p14:tracePt t="83363" x="2590800" y="2559050"/>
          <p14:tracePt t="83380" x="2616200" y="2540000"/>
          <p14:tracePt t="83397" x="2641600" y="2508250"/>
          <p14:tracePt t="83413" x="2647950" y="2495550"/>
          <p14:tracePt t="83430" x="2647950" y="2476500"/>
          <p14:tracePt t="83447" x="2635250" y="2438400"/>
          <p14:tracePt t="83463" x="2603500" y="2406650"/>
          <p14:tracePt t="83480" x="2520950" y="2343150"/>
          <p14:tracePt t="83496" x="2451100" y="2317750"/>
          <p14:tracePt t="83513" x="2362200" y="2305050"/>
          <p14:tracePt t="83530" x="2190750" y="2311400"/>
          <p14:tracePt t="83547" x="2108200" y="2317750"/>
          <p14:tracePt t="83563" x="2044700" y="2336800"/>
          <p14:tracePt t="83580" x="2019300" y="2355850"/>
          <p14:tracePt t="83597" x="1993900" y="2387600"/>
          <p14:tracePt t="83614" x="1968500" y="2432050"/>
          <p14:tracePt t="83630" x="1962150" y="2451100"/>
          <p14:tracePt t="83647" x="1949450" y="2495550"/>
          <p14:tracePt t="83664" x="1949450" y="2514600"/>
          <p14:tracePt t="83681" x="1943100" y="2533650"/>
          <p14:tracePt t="83697" x="1943100" y="2540000"/>
          <p14:tracePt t="83714" x="1949450" y="2540000"/>
          <p14:tracePt t="83730" x="1955800" y="2540000"/>
          <p14:tracePt t="83747" x="1962150" y="2546350"/>
          <p14:tracePt t="83763" x="1974850" y="2552700"/>
          <p14:tracePt t="83780" x="2012950" y="2552700"/>
          <p14:tracePt t="83797" x="2057400" y="2552700"/>
          <p14:tracePt t="83813" x="2146300" y="2552700"/>
          <p14:tracePt t="83830" x="2216150" y="2552700"/>
          <p14:tracePt t="83847" x="2273300" y="2552700"/>
          <p14:tracePt t="83851" x="2292350" y="2552700"/>
          <p14:tracePt t="83863" x="2317750" y="2552700"/>
          <p14:tracePt t="83880" x="2336800" y="2552700"/>
          <p14:tracePt t="83897" x="2343150" y="2552700"/>
          <p14:tracePt t="84037" x="2343150" y="2559050"/>
          <p14:tracePt t="85344" x="2355850" y="2565400"/>
          <p14:tracePt t="85351" x="2362200" y="2578100"/>
          <p14:tracePt t="85364" x="2381250" y="2590800"/>
          <p14:tracePt t="85380" x="2444750" y="2628900"/>
          <p14:tracePt t="85397" x="2501900" y="2679700"/>
          <p14:tracePt t="85413" x="2603500" y="2787650"/>
          <p14:tracePt t="85430" x="2667000" y="2863850"/>
          <p14:tracePt t="85447" x="2724150" y="2946400"/>
          <p14:tracePt t="85480" x="2819400" y="3130550"/>
          <p14:tracePt t="85514" x="2857500" y="3327400"/>
          <p14:tracePt t="85547" x="2857500" y="3492500"/>
          <p14:tracePt t="85563" x="2857500" y="3530600"/>
          <p14:tracePt t="85580" x="2844800" y="3568700"/>
          <p14:tracePt t="85597" x="2838450" y="3587750"/>
          <p14:tracePt t="85613" x="2832100" y="3600450"/>
          <p14:tracePt t="85630" x="2813050" y="3619500"/>
          <p14:tracePt t="85647" x="2806700" y="3632200"/>
          <p14:tracePt t="85663" x="2794000" y="3657600"/>
          <p14:tracePt t="85680" x="2768600" y="3676650"/>
          <p14:tracePt t="85696" x="2749550" y="3695700"/>
          <p14:tracePt t="85713" x="2705100" y="3721100"/>
          <p14:tracePt t="85730" x="2686050" y="3733800"/>
          <p14:tracePt t="85747" x="2654300" y="3740150"/>
          <p14:tracePt t="85763" x="2641600" y="3746500"/>
          <p14:tracePt t="85781" x="2628900" y="3752850"/>
          <p14:tracePt t="85797" x="2622550" y="3752850"/>
          <p14:tracePt t="85813" x="2616200" y="3752850"/>
          <p14:tracePt t="85852" x="2616200" y="3746500"/>
          <p14:tracePt t="85867" x="2622550" y="3740150"/>
          <p14:tracePt t="85880" x="2622550" y="3727450"/>
          <p14:tracePt t="85897" x="2647950" y="3708400"/>
          <p14:tracePt t="85914" x="2692400" y="3676650"/>
          <p14:tracePt t="85930" x="2781300" y="3613150"/>
          <p14:tracePt t="85947" x="2838450" y="3575050"/>
          <p14:tracePt t="85964" x="2914650" y="3543300"/>
          <p14:tracePt t="85980" x="2959100" y="3536950"/>
          <p14:tracePt t="85997" x="2984500" y="3536950"/>
          <p14:tracePt t="86014" x="3022600" y="3536950"/>
          <p14:tracePt t="86030" x="3048000" y="3536950"/>
          <p14:tracePt t="86047" x="3086100" y="3536950"/>
          <p14:tracePt t="86063" x="3111500" y="3543300"/>
          <p14:tracePt t="86080" x="3143250" y="3549650"/>
          <p14:tracePt t="86097" x="3162300" y="3556000"/>
          <p14:tracePt t="86114" x="3162300" y="3562350"/>
          <p14:tracePt t="86130" x="3168650" y="3562350"/>
          <p14:tracePt t="86242" x="3162300" y="3562350"/>
          <p14:tracePt t="86249" x="3155950" y="3562350"/>
          <p14:tracePt t="86264" x="3124200" y="3562350"/>
          <p14:tracePt t="86280" x="3048000" y="3556000"/>
          <p14:tracePt t="86297" x="2914650" y="3530600"/>
          <p14:tracePt t="86314" x="2806700" y="3524250"/>
          <p14:tracePt t="86331" x="2698750" y="3517900"/>
          <p14:tracePt t="86347" x="2527300" y="3498850"/>
          <p14:tracePt t="86364" x="2438400" y="3498850"/>
          <p14:tracePt t="86380" x="2311400" y="3498850"/>
          <p14:tracePt t="86397" x="2203450" y="3498850"/>
          <p14:tracePt t="86415" x="2108200" y="3505200"/>
          <p14:tracePt t="86430" x="1981200" y="3524250"/>
          <p14:tracePt t="86447" x="1936750" y="3530600"/>
          <p14:tracePt t="86464" x="1879600" y="3543300"/>
          <p14:tracePt t="86480" x="1854200" y="3556000"/>
          <p14:tracePt t="86498" x="1816100" y="3562350"/>
          <p14:tracePt t="86514" x="1778000" y="3600450"/>
          <p14:tracePt t="86530" x="1758950" y="3619500"/>
          <p14:tracePt t="86547" x="1733550" y="3670300"/>
          <p14:tracePt t="86564" x="1727200" y="3689350"/>
          <p14:tracePt t="86581" x="1727200" y="3721100"/>
          <p14:tracePt t="86597" x="1733550" y="3733800"/>
          <p14:tracePt t="86614" x="1752600" y="3759200"/>
          <p14:tracePt t="86630" x="1803400" y="3790950"/>
          <p14:tracePt t="86647" x="1828800" y="3810000"/>
          <p14:tracePt t="86664" x="1873250" y="3822700"/>
          <p14:tracePt t="86680" x="1936750" y="3835400"/>
          <p14:tracePt t="86697" x="1993900" y="3835400"/>
          <p14:tracePt t="86713" x="2076450" y="3835400"/>
          <p14:tracePt t="86730" x="2146300" y="3835400"/>
          <p14:tracePt t="86747" x="2184400" y="3835400"/>
          <p14:tracePt t="86763" x="2209800" y="3835400"/>
          <p14:tracePt t="86780" x="2222500" y="3835400"/>
          <p14:tracePt t="86797" x="2228850" y="3835400"/>
          <p14:tracePt t="86943" x="2222500" y="3835400"/>
          <p14:tracePt t="86950" x="2216150" y="3841750"/>
          <p14:tracePt t="86957" x="2216150" y="3848100"/>
          <p14:tracePt t="86964" x="2203450" y="3854450"/>
          <p14:tracePt t="86980" x="2159000" y="3879850"/>
          <p14:tracePt t="86997" x="2089150" y="3917950"/>
          <p14:tracePt t="87013" x="1943100" y="4006850"/>
          <p14:tracePt t="87030" x="1866900" y="4064000"/>
          <p14:tracePt t="87047" x="1809750" y="4121150"/>
          <p14:tracePt t="87064" x="1746250" y="4197350"/>
          <p14:tracePt t="87080" x="1720850" y="4235450"/>
          <p14:tracePt t="87097" x="1695450" y="4273550"/>
          <p14:tracePt t="87114" x="1682750" y="4286250"/>
          <p14:tracePt t="87131" x="1682750" y="4305300"/>
          <p14:tracePt t="87147" x="1676400" y="4318000"/>
          <p14:tracePt t="87188" x="1676400" y="4324350"/>
          <p14:tracePt t="87208" x="1682750" y="4330700"/>
          <p14:tracePt t="87278" x="1689100" y="4330700"/>
          <p14:tracePt t="87299" x="1695450" y="4330700"/>
          <p14:tracePt t="87591" x="1689100" y="4318000"/>
          <p14:tracePt t="87598" x="1682750" y="4292600"/>
          <p14:tracePt t="87605" x="1676400" y="4267200"/>
          <p14:tracePt t="87613" x="1670050" y="4235450"/>
          <p14:tracePt t="87630" x="1657350" y="4159250"/>
          <p14:tracePt t="87647" x="1670050" y="4032250"/>
          <p14:tracePt t="87664" x="1689100" y="3937000"/>
          <p14:tracePt t="87697" x="1784350" y="3721100"/>
          <p14:tracePt t="87730" x="1822450" y="3632200"/>
          <p14:tracePt t="87763" x="1835150" y="3613150"/>
          <p14:tracePt t="87876" x="1828800" y="3613150"/>
          <p14:tracePt t="87898" x="1828800" y="3619500"/>
          <p14:tracePt t="87904" x="1822450" y="3632200"/>
          <p14:tracePt t="87918" x="1816100" y="3644900"/>
          <p14:tracePt t="87930" x="1809750" y="3663950"/>
          <p14:tracePt t="87947" x="1771650" y="3740150"/>
          <p14:tracePt t="87965" x="1739900" y="3822700"/>
          <p14:tracePt t="87981" x="1676400" y="3968750"/>
          <p14:tracePt t="87997" x="1651000" y="4064000"/>
          <p14:tracePt t="88014" x="1631950" y="4159250"/>
          <p14:tracePt t="88030" x="1593850" y="4279900"/>
          <p14:tracePt t="88047" x="1581150" y="4337050"/>
          <p14:tracePt t="88065" x="1574800" y="4381500"/>
          <p14:tracePt t="88081" x="1568450" y="4394200"/>
          <p14:tracePt t="88097" x="1568450" y="4400550"/>
          <p14:tracePt t="88176" x="1568450" y="4387850"/>
          <p14:tracePt t="88183" x="1568450" y="4381500"/>
          <p14:tracePt t="88197" x="1568450" y="4343400"/>
          <p14:tracePt t="88214" x="1574800" y="4279900"/>
          <p14:tracePt t="88231" x="1593850" y="4127500"/>
          <p14:tracePt t="88247" x="1612900" y="4019550"/>
          <p14:tracePt t="88265" x="1644650" y="3886200"/>
          <p14:tracePt t="88280" x="1701800" y="3733800"/>
          <p14:tracePt t="88297" x="1733550" y="3663950"/>
          <p14:tracePt t="88314" x="1765300" y="3594100"/>
          <p14:tracePt t="88330" x="1784350" y="3568700"/>
          <p14:tracePt t="88348" x="1790700" y="3556000"/>
          <p14:tracePt t="88350" x="1797050" y="3556000"/>
          <p14:tracePt t="88502" x="1797050" y="3575050"/>
          <p14:tracePt t="88510" x="1797050" y="3581400"/>
          <p14:tracePt t="88518" x="1797050" y="3600450"/>
          <p14:tracePt t="88531" x="1790700" y="3657600"/>
          <p14:tracePt t="88547" x="1771650" y="3746500"/>
          <p14:tracePt t="88564" x="1758950" y="3848100"/>
          <p14:tracePt t="88581" x="1727200" y="3981450"/>
          <p14:tracePt t="88597" x="1714500" y="4051300"/>
          <p14:tracePt t="88614" x="1689100" y="4114800"/>
          <p14:tracePt t="88630" x="1676400" y="4146550"/>
          <p14:tracePt t="88647" x="1670050" y="4159250"/>
          <p14:tracePt t="88664" x="1670050" y="4165600"/>
          <p14:tracePt t="89455" x="1670050" y="4140200"/>
          <p14:tracePt t="89463" x="1670050" y="4108450"/>
          <p14:tracePt t="89471" x="1670050" y="4083050"/>
          <p14:tracePt t="89480" x="1670050" y="4044950"/>
          <p14:tracePt t="89497" x="1695450" y="3937000"/>
          <p14:tracePt t="89514" x="1727200" y="3829050"/>
          <p14:tracePt t="89530" x="1771650" y="3708400"/>
          <p14:tracePt t="89563" x="1847850" y="3536950"/>
          <p14:tracePt t="89597" x="1962150" y="3282950"/>
          <p14:tracePt t="89630" x="2070100" y="3098800"/>
          <p14:tracePt t="89647" x="2101850" y="3054350"/>
          <p14:tracePt t="89664" x="2120900" y="2990850"/>
          <p14:tracePt t="89680" x="2139950" y="2959100"/>
          <p14:tracePt t="89697" x="2171700" y="2914650"/>
          <p14:tracePt t="89714" x="2190750" y="2876550"/>
          <p14:tracePt t="89730" x="2203450" y="2844800"/>
          <p14:tracePt t="90105" x="2203450" y="2825750"/>
          <p14:tracePt t="90114" x="2197100" y="2781300"/>
          <p14:tracePt t="90124" x="2197100" y="2736850"/>
          <p14:tracePt t="90132" x="2190750" y="2692400"/>
          <p14:tracePt t="90147" x="2171700" y="2540000"/>
          <p14:tracePt t="90164" x="2171700" y="2463800"/>
          <p14:tracePt t="90180" x="2178050" y="2374900"/>
          <p14:tracePt t="90214" x="2190750" y="2279650"/>
          <p14:tracePt t="90247" x="2197100" y="2209800"/>
          <p14:tracePt t="90280" x="2197100" y="2184400"/>
          <p14:tracePt t="90297" x="2197100" y="2178050"/>
          <p14:tracePt t="90466" x="2197100" y="2184400"/>
          <p14:tracePt t="90487" x="2184400" y="2190750"/>
          <p14:tracePt t="90493" x="2184400" y="2197100"/>
          <p14:tracePt t="90501" x="2171700" y="2197100"/>
          <p14:tracePt t="90514" x="2133600" y="2209800"/>
          <p14:tracePt t="90530" x="2070100" y="2247900"/>
          <p14:tracePt t="90547" x="2006600" y="2273300"/>
          <p14:tracePt t="90564" x="1898650" y="2324100"/>
          <p14:tracePt t="90580" x="1809750" y="2374900"/>
          <p14:tracePt t="90597" x="1739900" y="2400300"/>
          <p14:tracePt t="90614" x="1670050" y="2432050"/>
          <p14:tracePt t="90630" x="1638300" y="2444750"/>
          <p14:tracePt t="90647" x="1619250" y="2457450"/>
          <p14:tracePt t="90664" x="1612900" y="2457450"/>
          <p14:tracePt t="90730" x="1612900" y="2470150"/>
          <p14:tracePt t="90738" x="1612900" y="2489200"/>
          <p14:tracePt t="90747" x="1612900" y="2508250"/>
          <p14:tracePt t="90764" x="1606550" y="2546350"/>
          <p14:tracePt t="90780" x="1600200" y="2647950"/>
          <p14:tracePt t="90797" x="1593850" y="2705100"/>
          <p14:tracePt t="90814" x="1587500" y="2794000"/>
          <p14:tracePt t="90830" x="1587500" y="2851150"/>
          <p14:tracePt t="90847" x="1587500" y="2908300"/>
          <p14:tracePt t="90849" x="1593850" y="2946400"/>
          <p14:tracePt t="90864" x="1606550" y="3022600"/>
          <p14:tracePt t="90880" x="1619250" y="3092450"/>
          <p14:tracePt t="90897" x="1651000" y="3168650"/>
          <p14:tracePt t="90914" x="1682750" y="3213100"/>
          <p14:tracePt t="90930" x="1720850" y="3251200"/>
          <p14:tracePt t="90947" x="1803400" y="3295650"/>
          <p14:tracePt t="90964" x="1873250" y="3327400"/>
          <p14:tracePt t="90980" x="2012950" y="3359150"/>
          <p14:tracePt t="90997" x="2127250" y="3371850"/>
          <p14:tracePt t="91014" x="2247900" y="3365500"/>
          <p14:tracePt t="91030" x="2413000" y="3327400"/>
          <p14:tracePt t="91047" x="2501900" y="3302000"/>
          <p14:tracePt t="91064" x="2654300" y="3219450"/>
          <p14:tracePt t="91080" x="2743200" y="3162300"/>
          <p14:tracePt t="91098" x="2832100" y="3060700"/>
          <p14:tracePt t="91114" x="2876550" y="2965450"/>
          <p14:tracePt t="91130" x="2914650" y="2863850"/>
          <p14:tracePt t="91147" x="2940050" y="2749550"/>
          <p14:tracePt t="91164" x="2946400" y="2692400"/>
          <p14:tracePt t="91181" x="2946400" y="2622550"/>
          <p14:tracePt t="91197" x="2908300" y="2508250"/>
          <p14:tracePt t="91214" x="2876550" y="2444750"/>
          <p14:tracePt t="91230" x="2813050" y="2343150"/>
          <p14:tracePt t="91247" x="2762250" y="2298700"/>
          <p14:tracePt t="91265" x="2698750" y="2260600"/>
          <p14:tracePt t="91280" x="2609850" y="2222500"/>
          <p14:tracePt t="91297" x="2546350" y="2209800"/>
          <p14:tracePt t="91314" x="2482850" y="2197100"/>
          <p14:tracePt t="91331" x="2368550" y="2190750"/>
          <p14:tracePt t="91347" x="2305050" y="2203450"/>
          <p14:tracePt t="91350" x="2260600" y="2203450"/>
          <p14:tracePt t="91364" x="2190750" y="2222500"/>
          <p14:tracePt t="91381" x="2127250" y="2241550"/>
          <p14:tracePt t="91397" x="2076450" y="2273300"/>
          <p14:tracePt t="91414" x="2051050" y="2286000"/>
          <p14:tracePt t="91430" x="2038350" y="2298700"/>
          <p14:tracePt t="91447" x="2019300" y="2305050"/>
          <p14:tracePt t="91464" x="2019300" y="2311400"/>
          <p14:tracePt t="91481" x="2012950" y="2317750"/>
          <p14:tracePt t="91544" x="2006600" y="2324100"/>
          <p14:tracePt t="92051" x="2006600" y="2336800"/>
          <p14:tracePt t="92058" x="2006600" y="2355850"/>
          <p14:tracePt t="92066" x="2006600" y="2368550"/>
          <p14:tracePt t="92080" x="2006600" y="2387600"/>
          <p14:tracePt t="92097" x="2012950" y="2425700"/>
          <p14:tracePt t="92114" x="2019300" y="2463800"/>
          <p14:tracePt t="92130" x="2019300" y="2489200"/>
          <p14:tracePt t="92164" x="2019300" y="2533650"/>
          <p14:tracePt t="92197" x="2019300" y="2565400"/>
          <p14:tracePt t="92231" x="2019300" y="2584450"/>
          <p14:tracePt t="92247" x="2019300" y="2597150"/>
          <p14:tracePt t="92280" x="2012950" y="2603500"/>
          <p14:tracePt t="92733" x="1993900" y="2616200"/>
          <p14:tracePt t="92740" x="1968500" y="2628900"/>
          <p14:tracePt t="92747" x="1943100" y="2641600"/>
          <p14:tracePt t="92764" x="1898650" y="2660650"/>
          <p14:tracePt t="92780" x="1860550" y="2686050"/>
          <p14:tracePt t="92798" x="1841500" y="2686050"/>
          <p14:tracePt t="92814" x="1822450" y="2698750"/>
          <p14:tracePt t="92848" x="1771650" y="2743200"/>
          <p14:tracePt t="92850" x="1758950" y="2762250"/>
          <p14:tracePt t="92881" x="1714500" y="2844800"/>
          <p14:tracePt t="92914" x="1676400" y="2965450"/>
          <p14:tracePt t="92931" x="1663700" y="3016250"/>
          <p14:tracePt t="92947" x="1651000" y="3098800"/>
          <p14:tracePt t="92964" x="1651000" y="3162300"/>
          <p14:tracePt t="92981" x="1657350" y="3238500"/>
          <p14:tracePt t="92997" x="1689100" y="3327400"/>
          <p14:tracePt t="93014" x="1714500" y="3371850"/>
          <p14:tracePt t="93030" x="1778000" y="3409950"/>
          <p14:tracePt t="93047" x="1835150" y="3422650"/>
          <p14:tracePt t="93064" x="1924050" y="3422650"/>
          <p14:tracePt t="93080" x="2051050" y="3378200"/>
          <p14:tracePt t="93097" x="2133600" y="3327400"/>
          <p14:tracePt t="93114" x="2279650" y="3213100"/>
          <p14:tracePt t="93130" x="2387600" y="3117850"/>
          <p14:tracePt t="93147" x="2482850" y="3022600"/>
          <p14:tracePt t="93164" x="2584450" y="2901950"/>
          <p14:tracePt t="93180" x="2622550" y="2838450"/>
          <p14:tracePt t="93197" x="2660650" y="2755900"/>
          <p14:tracePt t="93214" x="2679700" y="2622550"/>
          <p14:tracePt t="93231" x="2679700" y="2533650"/>
          <p14:tracePt t="93247" x="2673350" y="2432050"/>
          <p14:tracePt t="93264" x="2647950" y="2362200"/>
          <p14:tracePt t="93281" x="2603500" y="2298700"/>
          <p14:tracePt t="93297" x="2476500" y="2184400"/>
          <p14:tracePt t="93314" x="2368550" y="2120900"/>
          <p14:tracePt t="93331" x="2152650" y="2063750"/>
          <p14:tracePt t="93347" x="1981200" y="2051050"/>
          <p14:tracePt t="93351" x="1898650" y="2057400"/>
          <p14:tracePt t="93365" x="1790700" y="2063750"/>
          <p14:tracePt t="93381" x="1530350" y="2133600"/>
          <p14:tracePt t="93397" x="1390650" y="2203450"/>
          <p14:tracePt t="93414" x="1231900" y="2305050"/>
          <p14:tracePt t="93431" x="1168400" y="2374900"/>
          <p14:tracePt t="93448" x="1123950" y="2451100"/>
          <p14:tracePt t="93464" x="1085850" y="2578100"/>
          <p14:tracePt t="93481" x="1085850" y="2692400"/>
          <p14:tracePt t="93497" x="1111250" y="2857500"/>
          <p14:tracePt t="93514" x="1143000" y="2971800"/>
          <p14:tracePt t="93531" x="1200150" y="3086100"/>
          <p14:tracePt t="93547" x="1333500" y="3251200"/>
          <p14:tracePt t="93564" x="1428750" y="3340100"/>
          <p14:tracePt t="93580" x="1581150" y="3435350"/>
          <p14:tracePt t="93597" x="1689100" y="3473450"/>
          <p14:tracePt t="93615" x="1828800" y="3492500"/>
          <p14:tracePt t="93631" x="2019300" y="3492500"/>
          <p14:tracePt t="93647" x="2120900" y="3460750"/>
          <p14:tracePt t="93664" x="2286000" y="3397250"/>
          <p14:tracePt t="93680" x="2393950" y="3327400"/>
          <p14:tracePt t="93698" x="2489200" y="3257550"/>
          <p14:tracePt t="93714" x="2584450" y="3136900"/>
          <p14:tracePt t="93731" x="2622550" y="3060700"/>
          <p14:tracePt t="93747" x="2641600" y="2984500"/>
          <p14:tracePt t="93764" x="2647950" y="2946400"/>
          <p14:tracePt t="93781" x="2647950" y="2895600"/>
          <p14:tracePt t="93797" x="2622550" y="2800350"/>
          <p14:tracePt t="93814" x="2603500" y="2743200"/>
          <p14:tracePt t="93830" x="2540000" y="2667000"/>
          <p14:tracePt t="93848" x="2495550" y="2628900"/>
          <p14:tracePt t="93851" x="2451100" y="2603500"/>
          <p14:tracePt t="93864" x="2406650" y="2597150"/>
          <p14:tracePt t="93880" x="2279650" y="2565400"/>
          <p14:tracePt t="93897" x="2197100" y="2565400"/>
          <p14:tracePt t="93914" x="2108200" y="2578100"/>
          <p14:tracePt t="93931" x="1949450" y="2622550"/>
          <p14:tracePt t="93947" x="1866900" y="2654300"/>
          <p14:tracePt t="93964" x="1765300" y="2717800"/>
          <p14:tracePt t="93981" x="1727200" y="2749550"/>
          <p14:tracePt t="93997" x="1695450" y="2787650"/>
          <p14:tracePt t="94014" x="1682750" y="2806700"/>
          <p14:tracePt t="94031" x="1676400" y="2819400"/>
          <p14:tracePt t="94047" x="1676400" y="2832100"/>
          <p14:tracePt t="94064" x="1676400" y="2838450"/>
          <p14:tracePt t="94097" x="1676400" y="2844800"/>
          <p14:tracePt t="95714" x="1689100" y="2870200"/>
          <p14:tracePt t="95720" x="1695450" y="2901950"/>
          <p14:tracePt t="95732" x="1708150" y="2921000"/>
          <p14:tracePt t="95747" x="1720850" y="2971800"/>
          <p14:tracePt t="95764" x="1733550" y="2997200"/>
          <p14:tracePt t="95781" x="1746250" y="2997200"/>
          <p14:tracePt t="95797" x="1771650" y="2997200"/>
          <p14:tracePt t="95814" x="1803400" y="2971800"/>
          <p14:tracePt t="95847" x="1949450" y="2806700"/>
          <p14:tracePt t="95850" x="1981200" y="2781300"/>
          <p14:tracePt t="95881" x="2076450" y="2647950"/>
          <p14:tracePt t="95914" x="2114550" y="2565400"/>
          <p14:tracePt t="95931" x="2120900" y="2540000"/>
          <p14:tracePt t="95947" x="2127250" y="2527300"/>
          <p14:tracePt t="95964" x="2120900" y="2508250"/>
          <p14:tracePt t="95981" x="2120900" y="2495550"/>
          <p14:tracePt t="95997" x="2114550" y="2476500"/>
          <p14:tracePt t="96014" x="2101850" y="2476500"/>
          <p14:tracePt t="96031" x="2082800" y="2463800"/>
          <p14:tracePt t="96047" x="2019300" y="2438400"/>
          <p14:tracePt t="96064" x="1962150" y="2425700"/>
          <p14:tracePt t="96081" x="1816100" y="2425700"/>
          <p14:tracePt t="96097" x="1676400" y="2438400"/>
          <p14:tracePt t="96114" x="1524000" y="2470150"/>
          <p14:tracePt t="96131" x="1301750" y="2527300"/>
          <p14:tracePt t="96147" x="1212850" y="2565400"/>
          <p14:tracePt t="96164" x="1104900" y="2616200"/>
          <p14:tracePt t="96181" x="1060450" y="2647950"/>
          <p14:tracePt t="96198" x="1028700" y="2679700"/>
          <p14:tracePt t="96214" x="996950" y="2717800"/>
          <p14:tracePt t="96231" x="990600" y="2755900"/>
          <p14:tracePt t="96247" x="996950" y="2813050"/>
          <p14:tracePt t="96264" x="1028700" y="2876550"/>
          <p14:tracePt t="96281" x="1073150" y="2940050"/>
          <p14:tracePt t="96297" x="1168400" y="3041650"/>
          <p14:tracePt t="96314" x="1263650" y="3098800"/>
          <p14:tracePt t="96331" x="1504950" y="3213100"/>
          <p14:tracePt t="96347" x="1657350" y="3257550"/>
          <p14:tracePt t="96364" x="1803400" y="3289300"/>
          <p14:tracePt t="96381" x="2012950" y="3295650"/>
          <p14:tracePt t="96398" x="2133600" y="3270250"/>
          <p14:tracePt t="96414" x="2286000" y="3200400"/>
          <p14:tracePt t="96431" x="2343150" y="3149600"/>
          <p14:tracePt t="96448" x="2406650" y="3092450"/>
          <p14:tracePt t="96464" x="2482850" y="2971800"/>
          <p14:tracePt t="96481" x="2520950" y="2876550"/>
          <p14:tracePt t="96497" x="2571750" y="2736850"/>
          <p14:tracePt t="96514" x="2578100" y="2673350"/>
          <p14:tracePt t="96532" x="2578100" y="2584450"/>
          <p14:tracePt t="96547" x="2552700" y="2463800"/>
          <p14:tracePt t="96564" x="2520950" y="2381250"/>
          <p14:tracePt t="96581" x="2451100" y="2279650"/>
          <p14:tracePt t="96597" x="2413000" y="2235200"/>
          <p14:tracePt t="96614" x="2362200" y="2209800"/>
          <p14:tracePt t="96631" x="2247900" y="2184400"/>
          <p14:tracePt t="96648" x="2127250" y="2184400"/>
          <p14:tracePt t="96664" x="2012950" y="2184400"/>
          <p14:tracePt t="96681" x="1866900" y="2222500"/>
          <p14:tracePt t="96697" x="1809750" y="2241550"/>
          <p14:tracePt t="96714" x="1739900" y="2279650"/>
          <p14:tracePt t="96731" x="1720850" y="2305050"/>
          <p14:tracePt t="96748" x="1701800" y="2317750"/>
          <p14:tracePt t="96764" x="1701800" y="2343150"/>
          <p14:tracePt t="96781" x="1695450" y="2355850"/>
          <p14:tracePt t="96797" x="1695450" y="2381250"/>
          <p14:tracePt t="96814" x="1695450" y="2400300"/>
          <p14:tracePt t="96831" x="1695450" y="2419350"/>
          <p14:tracePt t="96847" x="1695450" y="2432050"/>
          <p14:tracePt t="96887" x="1695450" y="2438400"/>
          <p14:tracePt t="96901" x="1695450" y="2444750"/>
          <p14:tracePt t="96908" x="1695450" y="2451100"/>
          <p14:tracePt t="96916" x="1708150" y="2470150"/>
          <p14:tracePt t="96931" x="1727200" y="2508250"/>
          <p14:tracePt t="96947" x="1746250" y="2546350"/>
          <p14:tracePt t="96964" x="1765300" y="2654300"/>
          <p14:tracePt t="96981" x="1771650" y="2762250"/>
          <p14:tracePt t="96998" x="1784350" y="2889250"/>
          <p14:tracePt t="97014" x="1771650" y="3048000"/>
          <p14:tracePt t="97031" x="1758950" y="3143250"/>
          <p14:tracePt t="97048" x="1714500" y="3289300"/>
          <p14:tracePt t="97064" x="1689100" y="3365500"/>
          <p14:tracePt t="97082" x="1682750" y="3403600"/>
          <p14:tracePt t="97098" x="1676400" y="3416300"/>
          <p14:tracePt t="97145" x="1670050" y="3416300"/>
          <p14:tracePt t="97442" x="1682750" y="3409950"/>
          <p14:tracePt t="97450" x="1714500" y="3397250"/>
          <p14:tracePt t="97465" x="1784350" y="3378200"/>
          <p14:tracePt t="97482" x="1822450" y="3359150"/>
          <p14:tracePt t="97497" x="1898650" y="3333750"/>
          <p14:tracePt t="97515" x="1949450" y="3321050"/>
          <p14:tracePt t="97531" x="2000250" y="3295650"/>
          <p14:tracePt t="97548" x="2032000" y="3270250"/>
          <p14:tracePt t="97565" x="2044700" y="3251200"/>
          <p14:tracePt t="97581" x="2063750" y="3232150"/>
          <p14:tracePt t="97598" x="2063750" y="3213100"/>
          <p14:tracePt t="97614" x="2063750" y="3194050"/>
          <p14:tracePt t="97631" x="2057400" y="3175000"/>
          <p14:tracePt t="97649" x="2038350" y="3149600"/>
          <p14:tracePt t="97664" x="2006600" y="3098800"/>
          <p14:tracePt t="97681" x="1974850" y="3067050"/>
          <p14:tracePt t="97698" x="1898650" y="3016250"/>
          <p14:tracePt t="97714" x="1822450" y="2990850"/>
          <p14:tracePt t="97731" x="1765300" y="2978150"/>
          <p14:tracePt t="97748" x="1638300" y="2978150"/>
          <p14:tracePt t="97764" x="1517650" y="2984500"/>
          <p14:tracePt t="97781" x="1352550" y="3041650"/>
          <p14:tracePt t="97798" x="1257300" y="3098800"/>
          <p14:tracePt t="97814" x="1168400" y="3175000"/>
          <p14:tracePt t="97831" x="1035050" y="3302000"/>
          <p14:tracePt t="97848" x="965200" y="3384550"/>
          <p14:tracePt t="97852" x="933450" y="3422650"/>
          <p14:tracePt t="97864" x="882650" y="3492500"/>
          <p14:tracePt t="97881" x="850900" y="3556000"/>
          <p14:tracePt t="97898" x="825500" y="3638550"/>
          <p14:tracePt t="97915" x="793750" y="3816350"/>
          <p14:tracePt t="97931" x="781050" y="3924300"/>
          <p14:tracePt t="97948" x="774700" y="4038600"/>
          <p14:tracePt t="97964" x="774700" y="4222750"/>
          <p14:tracePt t="97981" x="787400" y="4330700"/>
          <p14:tracePt t="97998" x="819150" y="4445000"/>
          <p14:tracePt t="98014" x="857250" y="4502150"/>
          <p14:tracePt t="98032" x="927100" y="4552950"/>
          <p14:tracePt t="98048" x="1047750" y="4603750"/>
          <p14:tracePt t="98065" x="1136650" y="4616450"/>
          <p14:tracePt t="98081" x="1282700" y="4635500"/>
          <p14:tracePt t="98098" x="1409700" y="4622800"/>
          <p14:tracePt t="98114" x="1543050" y="4591050"/>
          <p14:tracePt t="98131" x="1701800" y="4521200"/>
          <p14:tracePt t="98148" x="1797050" y="4470400"/>
          <p14:tracePt t="98164" x="1911350" y="4375150"/>
          <p14:tracePt t="98181" x="2000250" y="4292600"/>
          <p14:tracePt t="98198" x="2051050" y="4210050"/>
          <p14:tracePt t="98214" x="2114550" y="4057650"/>
          <p14:tracePt t="98231" x="2133600" y="4000500"/>
          <p14:tracePt t="98248" x="2139950" y="3905250"/>
          <p14:tracePt t="98264" x="2139950" y="3841750"/>
          <p14:tracePt t="98282" x="2133600" y="3765550"/>
          <p14:tracePt t="98298" x="2089150" y="3638550"/>
          <p14:tracePt t="98314" x="2057400" y="3581400"/>
          <p14:tracePt t="98331" x="1981200" y="3505200"/>
          <p14:tracePt t="98347" x="1936750" y="3473450"/>
          <p14:tracePt t="98365" x="1892300" y="3448050"/>
          <p14:tracePt t="98381" x="1816100" y="3422650"/>
          <p14:tracePt t="98397" x="1771650" y="3422650"/>
          <p14:tracePt t="98414" x="1708150" y="3422650"/>
          <p14:tracePt t="98431" x="1663700" y="3429000"/>
          <p14:tracePt t="98448" x="1619250" y="3448050"/>
          <p14:tracePt t="98464" x="1568450" y="3473450"/>
          <p14:tracePt t="98481" x="1555750" y="3473450"/>
          <p14:tracePt t="98497" x="1549400" y="3479800"/>
          <p14:tracePt t="98514" x="1549400" y="3486150"/>
          <p14:tracePt t="98548" x="1543050" y="3486150"/>
          <p14:tracePt t="98617" x="1549400" y="3486150"/>
          <p14:tracePt t="98624" x="1555750" y="3486150"/>
          <p14:tracePt t="98632" x="1562100" y="3486150"/>
          <p14:tracePt t="98648" x="1593850" y="3486150"/>
          <p14:tracePt t="98664" x="1676400" y="3479800"/>
          <p14:tracePt t="98682" x="1739900" y="3479800"/>
          <p14:tracePt t="98698" x="1828800" y="3473450"/>
          <p14:tracePt t="98715" x="2019300" y="3473450"/>
          <p14:tracePt t="98731" x="2171700" y="3479800"/>
          <p14:tracePt t="98748" x="2311400" y="3505200"/>
          <p14:tracePt t="98765" x="2527300" y="3575050"/>
          <p14:tracePt t="98781" x="2654300" y="3606800"/>
          <p14:tracePt t="98798" x="2819400" y="3683000"/>
          <p14:tracePt t="98815" x="2901950" y="3708400"/>
          <p14:tracePt t="98831" x="2978150" y="3733800"/>
          <p14:tracePt t="98848" x="2997200" y="3740150"/>
          <p14:tracePt t="98852" x="3003550" y="3746500"/>
          <p14:tracePt t="98867" x="3009900" y="3752850"/>
          <p14:tracePt t="98902" x="3016250" y="3752850"/>
          <p14:tracePt t="98944" x="3016250" y="3746500"/>
          <p14:tracePt t="98958" x="3003550" y="3740150"/>
          <p14:tracePt t="98964" x="2997200" y="3727450"/>
          <p14:tracePt t="98981" x="2959100" y="3689350"/>
          <p14:tracePt t="98998" x="2889250" y="3638550"/>
          <p14:tracePt t="99015" x="2768600" y="3568700"/>
          <p14:tracePt t="99031" x="2679700" y="3530600"/>
          <p14:tracePt t="99048" x="2540000" y="3486150"/>
          <p14:tracePt t="99065" x="2470150" y="3467100"/>
          <p14:tracePt t="99082" x="2400300" y="3441700"/>
          <p14:tracePt t="99098" x="2298700" y="3422650"/>
          <p14:tracePt t="99116" x="2222500" y="3416300"/>
          <p14:tracePt t="99131" x="2101850" y="3416300"/>
          <p14:tracePt t="99148" x="2044700" y="3416300"/>
          <p14:tracePt t="99165" x="1981200" y="3435350"/>
          <p14:tracePt t="99181" x="1917700" y="3460750"/>
          <p14:tracePt t="99198" x="1866900" y="3486150"/>
          <p14:tracePt t="99214" x="1771650" y="3549650"/>
          <p14:tracePt t="99231" x="1695450" y="3613150"/>
          <p14:tracePt t="99248" x="1631950" y="3663950"/>
          <p14:tracePt t="99264" x="1549400" y="3778250"/>
          <p14:tracePt t="99281" x="1492250" y="3854450"/>
          <p14:tracePt t="99298" x="1441450" y="3962400"/>
          <p14:tracePt t="99314" x="1416050" y="4019550"/>
          <p14:tracePt t="99331" x="1403350" y="4089400"/>
          <p14:tracePt t="99348" x="1384300" y="4210050"/>
          <p14:tracePt t="99364" x="1390650" y="4298950"/>
          <p14:tracePt t="99381" x="1422400" y="4425950"/>
          <p14:tracePt t="99398" x="1473200" y="4508500"/>
          <p14:tracePt t="99415" x="1574800" y="4616450"/>
          <p14:tracePt t="99431" x="1771650" y="4762500"/>
          <p14:tracePt t="99448" x="1905000" y="4832350"/>
          <p14:tracePt t="99464" x="2082800" y="4889500"/>
          <p14:tracePt t="99481" x="2197100" y="4883150"/>
          <p14:tracePt t="99497" x="2311400" y="4870450"/>
          <p14:tracePt t="99514" x="2438400" y="4832350"/>
          <p14:tracePt t="99531" x="2495550" y="4775200"/>
          <p14:tracePt t="99547" x="2584450" y="4648200"/>
          <p14:tracePt t="99564" x="2635250" y="4552950"/>
          <p14:tracePt t="99581" x="2673350" y="4432300"/>
          <p14:tracePt t="99598" x="2717800" y="4216400"/>
          <p14:tracePt t="99615" x="2724150" y="4089400"/>
          <p14:tracePt t="99631" x="2724150" y="3981450"/>
          <p14:tracePt t="99649" x="2711450" y="3848100"/>
          <p14:tracePt t="99666" x="2660650" y="3708400"/>
          <p14:tracePt t="99681" x="2628900" y="3638550"/>
          <p14:tracePt t="99698" x="2584450" y="3581400"/>
          <p14:tracePt t="99715" x="2527300" y="3530600"/>
          <p14:tracePt t="99731" x="2476500" y="3505200"/>
          <p14:tracePt t="99749" x="2368550" y="3467100"/>
          <p14:tracePt t="99765" x="2279650" y="3448050"/>
          <p14:tracePt t="99781" x="2203450" y="3441700"/>
          <p14:tracePt t="99798" x="2127250" y="3441700"/>
          <p14:tracePt t="99815" x="2019300" y="3460750"/>
          <p14:tracePt t="99833" x="1917700" y="3498850"/>
          <p14:tracePt t="99848" x="1841500" y="3524250"/>
          <p14:tracePt t="99853" x="1822450" y="3530600"/>
          <p14:tracePt t="99865" x="1803400" y="3549650"/>
          <p14:tracePt t="99882" x="1771650" y="3575050"/>
          <p14:tracePt t="99898" x="1746250" y="3613150"/>
          <p14:tracePt t="99915" x="1733550" y="3651250"/>
          <p14:tracePt t="99931" x="1720850" y="3733800"/>
          <p14:tracePt t="99948" x="1720850" y="3803650"/>
          <p14:tracePt t="99965" x="1720850" y="3924300"/>
          <p14:tracePt t="99981" x="1739900" y="4019550"/>
          <p14:tracePt t="99999" x="1758950" y="4127500"/>
          <p14:tracePt t="100015" x="1797050" y="4279900"/>
          <p14:tracePt t="100031" x="1828800" y="4362450"/>
          <p14:tracePt t="100048" x="1898650" y="4451350"/>
          <p14:tracePt t="100065" x="1936750" y="4470400"/>
          <p14:tracePt t="100083" x="1981200" y="4483100"/>
          <p14:tracePt t="100098" x="2051050" y="4489450"/>
          <p14:tracePt t="100115" x="2089150" y="4483100"/>
          <p14:tracePt t="100131" x="2127250" y="4464050"/>
          <p14:tracePt t="100148" x="2165350" y="4432300"/>
          <p14:tracePt t="100165" x="2184400" y="4394200"/>
          <p14:tracePt t="100181" x="2216150" y="4318000"/>
          <p14:tracePt t="100198" x="2228850" y="4260850"/>
          <p14:tracePt t="100215" x="2228850" y="4140200"/>
          <p14:tracePt t="100231" x="2228850" y="4095750"/>
          <p14:tracePt t="100249" x="2222500" y="4051300"/>
          <p14:tracePt t="100265" x="2197100" y="4006850"/>
          <p14:tracePt t="100281" x="2190750" y="3987800"/>
          <p14:tracePt t="100299" x="2165350" y="3962400"/>
          <p14:tracePt t="100315" x="2152650" y="3943350"/>
          <p14:tracePt t="100331" x="2139950" y="3937000"/>
          <p14:tracePt t="100348" x="2127250" y="3924300"/>
          <p14:tracePt t="100365" x="2114550" y="3924300"/>
          <p14:tracePt t="100381" x="2108200" y="3924300"/>
          <p14:tracePt t="100398" x="2108200" y="3917950"/>
          <p14:tracePt t="100414" x="2101850" y="3917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Primordial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09600" y="990600"/>
            <a:ext cx="8001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Aim is to avoid the emergence and establishment of the social, economic and cultural patterns of living that are known to contribute to an elevated risk of disease.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85800" y="3429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Examples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85800" y="39624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-High risk behaviour- CVD- smoking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09600" y="4495800"/>
            <a:ext cx="853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- Global effects of air pollution (green house effect, ozone depletion)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93725" y="5449888"/>
            <a:ext cx="648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- Urban smog ( lung disease, heart disease)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85800" y="28956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Has to do with policies and regulations!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03"/>
    </mc:Choice>
    <mc:Fallback>
      <p:transition spd="slow" advTm="15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5" grpId="0"/>
      <p:bldP spid="20486" grpId="0"/>
      <p:bldP spid="20487" grpId="0"/>
      <p:bldP spid="20488" grpId="0"/>
      <p:bldP spid="20489" grpId="0"/>
      <p:bldP spid="20490" grpId="0"/>
    </p:bldLst>
  </p:timing>
  <p:extLst>
    <p:ext uri="{3A86A75C-4F4B-4683-9AE1-C65F6400EC91}">
      <p14:laserTraceLst xmlns:p14="http://schemas.microsoft.com/office/powerpoint/2010/main">
        <p14:tracePtLst>
          <p14:tracePt t="5675" x="2089150" y="3879850"/>
          <p14:tracePt t="5682" x="2070100" y="3841750"/>
          <p14:tracePt t="5690" x="2044700" y="3765550"/>
          <p14:tracePt t="5703" x="1993900" y="3632200"/>
          <p14:tracePt t="5719" x="1949450" y="3511550"/>
          <p14:tracePt t="5736" x="1924050" y="3403600"/>
          <p14:tracePt t="5753" x="1905000" y="3238500"/>
          <p14:tracePt t="5770" x="1905000" y="3130550"/>
          <p14:tracePt t="5803" x="1924050" y="2908300"/>
          <p14:tracePt t="5836" x="2038350" y="2679700"/>
          <p14:tracePt t="5869" x="2190750" y="2444750"/>
          <p14:tracePt t="5886" x="2260600" y="2368550"/>
          <p14:tracePt t="5903" x="2349500" y="2292350"/>
          <p14:tracePt t="5919" x="2527300" y="2165350"/>
          <p14:tracePt t="5936" x="2628900" y="2101850"/>
          <p14:tracePt t="5953" x="2806700" y="1981200"/>
          <p14:tracePt t="5970" x="2908300" y="1930400"/>
          <p14:tracePt t="5986" x="3035300" y="1879600"/>
          <p14:tracePt t="6003" x="3162300" y="1816100"/>
          <p14:tracePt t="6019" x="3238500" y="1784350"/>
          <p14:tracePt t="6036" x="3327400" y="1733550"/>
          <p14:tracePt t="6053" x="3378200" y="1701800"/>
          <p14:tracePt t="6069" x="3422650" y="1676400"/>
          <p14:tracePt t="6086" x="3517900" y="1606550"/>
          <p14:tracePt t="6103" x="3568700" y="1562100"/>
          <p14:tracePt t="6119" x="3651250" y="1498600"/>
          <p14:tracePt t="6136" x="3708400" y="1460500"/>
          <p14:tracePt t="6153" x="3752850" y="1428750"/>
          <p14:tracePt t="6170" x="3810000" y="1390650"/>
          <p14:tracePt t="6186" x="3841750" y="1371600"/>
          <p14:tracePt t="6203" x="3879850" y="1358900"/>
          <p14:tracePt t="6220" x="3892550" y="1339850"/>
          <p14:tracePt t="6597" x="3905250" y="1327150"/>
          <p14:tracePt t="6604" x="3937000" y="1308100"/>
          <p14:tracePt t="6620" x="3987800" y="1276350"/>
          <p14:tracePt t="6637" x="4051300" y="1244600"/>
          <p14:tracePt t="6654" x="4146550" y="1206500"/>
          <p14:tracePt t="6670" x="4216400" y="1187450"/>
          <p14:tracePt t="6687" x="4330700" y="1162050"/>
          <p14:tracePt t="6720" x="4508500" y="1155700"/>
          <p14:tracePt t="6753" x="4616450" y="1181100"/>
          <p14:tracePt t="6787" x="4743450" y="1193800"/>
          <p14:tracePt t="6804" x="4806950" y="1212850"/>
          <p14:tracePt t="6820" x="4832350" y="1219200"/>
          <p14:tracePt t="6837" x="4857750" y="1219200"/>
          <p14:tracePt t="6853" x="4908550" y="1219200"/>
          <p14:tracePt t="6870" x="4959350" y="1219200"/>
          <p14:tracePt t="6887" x="5003800" y="1219200"/>
          <p14:tracePt t="6903" x="5118100" y="1212850"/>
          <p14:tracePt t="6920" x="5207000" y="1206500"/>
          <p14:tracePt t="6936" x="5314950" y="1206500"/>
          <p14:tracePt t="6953" x="5372100" y="1200150"/>
          <p14:tracePt t="6970" x="5441950" y="1181100"/>
          <p14:tracePt t="6986" x="5511800" y="1174750"/>
          <p14:tracePt t="7003" x="5562600" y="1168400"/>
          <p14:tracePt t="7020" x="5626100" y="1162050"/>
          <p14:tracePt t="7037" x="5657850" y="1162050"/>
          <p14:tracePt t="7053" x="5689600" y="1155700"/>
          <p14:tracePt t="7070" x="5721350" y="1155700"/>
          <p14:tracePt t="7086" x="5727700" y="1155700"/>
          <p14:tracePt t="7103" x="5740400" y="1155700"/>
          <p14:tracePt t="7151" x="5734050" y="1155700"/>
          <p14:tracePt t="7542" x="5746750" y="1155700"/>
          <p14:tracePt t="7549" x="5778500" y="1162050"/>
          <p14:tracePt t="7558" x="5803900" y="1162050"/>
          <p14:tracePt t="7570" x="5873750" y="1187450"/>
          <p14:tracePt t="7587" x="5943600" y="1206500"/>
          <p14:tracePt t="7604" x="6038850" y="1250950"/>
          <p14:tracePt t="7621" x="6096000" y="1276350"/>
          <p14:tracePt t="7654" x="6172200" y="1333500"/>
          <p14:tracePt t="7687" x="6197600" y="1358900"/>
          <p14:tracePt t="7721" x="6203950" y="1358900"/>
          <p14:tracePt t="7820" x="6203950" y="1365250"/>
          <p14:tracePt t="7855" x="6191250" y="1365250"/>
          <p14:tracePt t="7861" x="6184900" y="1365250"/>
          <p14:tracePt t="7870" x="6172200" y="1365250"/>
          <p14:tracePt t="7887" x="6108700" y="1358900"/>
          <p14:tracePt t="7903" x="5930900" y="1333500"/>
          <p14:tracePt t="7920" x="5835650" y="1327150"/>
          <p14:tracePt t="7937" x="5734050" y="1308100"/>
          <p14:tracePt t="7954" x="5715000" y="1308100"/>
          <p14:tracePt t="7956" x="5702300" y="1308100"/>
          <p14:tracePt t="8069" x="5702300" y="1301750"/>
          <p14:tracePt t="8084" x="5708650" y="1301750"/>
          <p14:tracePt t="8091" x="5721350" y="1301750"/>
          <p14:tracePt t="8104" x="5734050" y="1301750"/>
          <p14:tracePt t="8120" x="5810250" y="1314450"/>
          <p14:tracePt t="8137" x="5911850" y="1339850"/>
          <p14:tracePt t="8153" x="6038850" y="1365250"/>
          <p14:tracePt t="8170" x="6115050" y="1384300"/>
          <p14:tracePt t="8187" x="6216650" y="1403350"/>
          <p14:tracePt t="8203" x="6261100" y="1416050"/>
          <p14:tracePt t="8220" x="6299200" y="1422400"/>
          <p14:tracePt t="8237" x="6350000" y="1428750"/>
          <p14:tracePt t="8254" x="6394450" y="1435100"/>
          <p14:tracePt t="8270" x="6445250" y="1435100"/>
          <p14:tracePt t="8287" x="6477000" y="1435100"/>
          <p14:tracePt t="8303" x="6515100" y="1435100"/>
          <p14:tracePt t="8320" x="6559550" y="1428750"/>
          <p14:tracePt t="8337" x="6584950" y="1422400"/>
          <p14:tracePt t="8353" x="6635750" y="1409700"/>
          <p14:tracePt t="8370" x="6667500" y="1403350"/>
          <p14:tracePt t="8386" x="6686550" y="1390650"/>
          <p14:tracePt t="8403" x="6705600" y="1390650"/>
          <p14:tracePt t="8420" x="6711950" y="1390650"/>
          <p14:tracePt t="8437" x="6724650" y="1384300"/>
          <p14:tracePt t="8453" x="6731000" y="1384300"/>
          <p14:tracePt t="8472" x="6737350" y="1377950"/>
          <p14:tracePt t="8493" x="6743700" y="1377950"/>
          <p14:tracePt t="8612" x="6743700" y="1384300"/>
          <p14:tracePt t="8695" x="6737350" y="1384300"/>
          <p14:tracePt t="8703" x="6731000" y="1384300"/>
          <p14:tracePt t="8712" x="6711950" y="1384300"/>
          <p14:tracePt t="8722" x="6680200" y="1390650"/>
          <p14:tracePt t="8737" x="6629400" y="1403350"/>
          <p14:tracePt t="8753" x="6553200" y="1403350"/>
          <p14:tracePt t="8770" x="6445250" y="1422400"/>
          <p14:tracePt t="8787" x="6242050" y="1422400"/>
          <p14:tracePt t="8804" x="6083300" y="1416050"/>
          <p14:tracePt t="8820" x="5759450" y="1409700"/>
          <p14:tracePt t="8837" x="5549900" y="1403350"/>
          <p14:tracePt t="8854" x="5302250" y="1403350"/>
          <p14:tracePt t="8870" x="4965700" y="1403350"/>
          <p14:tracePt t="8887" x="4775200" y="1409700"/>
          <p14:tracePt t="8903" x="4489450" y="1422400"/>
          <p14:tracePt t="8920" x="4324350" y="1428750"/>
          <p14:tracePt t="8937" x="4171950" y="1435100"/>
          <p14:tracePt t="8954" x="3905250" y="1454150"/>
          <p14:tracePt t="8970" x="3759200" y="1460500"/>
          <p14:tracePt t="8987" x="3543300" y="1473200"/>
          <p14:tracePt t="9004" x="3378200" y="1485900"/>
          <p14:tracePt t="9020" x="3225800" y="1498600"/>
          <p14:tracePt t="9036" x="3041650" y="1524000"/>
          <p14:tracePt t="9054" x="2901950" y="1536700"/>
          <p14:tracePt t="9070" x="2692400" y="1543050"/>
          <p14:tracePt t="9087" x="2565400" y="1543050"/>
          <p14:tracePt t="9104" x="2457450" y="1543050"/>
          <p14:tracePt t="9120" x="2292350" y="1543050"/>
          <p14:tracePt t="9137" x="2222500" y="1543050"/>
          <p14:tracePt t="9153" x="2120900" y="1543050"/>
          <p14:tracePt t="9170" x="2076450" y="1543050"/>
          <p14:tracePt t="9187" x="2051050" y="1543050"/>
          <p14:tracePt t="9204" x="2038350" y="1543050"/>
          <p14:tracePt t="9220" x="2032000" y="1543050"/>
          <p14:tracePt t="9327" x="2032000" y="1549400"/>
          <p14:tracePt t="9341" x="2044700" y="1555750"/>
          <p14:tracePt t="9348" x="2044700" y="1568450"/>
          <p14:tracePt t="9356" x="2051050" y="1568450"/>
          <p14:tracePt t="9370" x="2070100" y="1587500"/>
          <p14:tracePt t="9387" x="2089150" y="1606550"/>
          <p14:tracePt t="9403" x="2139950" y="1644650"/>
          <p14:tracePt t="9420" x="2178050" y="1670050"/>
          <p14:tracePt t="9437" x="2222500" y="1689100"/>
          <p14:tracePt t="9453" x="2298700" y="1720850"/>
          <p14:tracePt t="9470" x="2343150" y="1733550"/>
          <p14:tracePt t="9486" x="2400300" y="1746250"/>
          <p14:tracePt t="9503" x="2432050" y="1746250"/>
          <p14:tracePt t="9520" x="2457450" y="1746250"/>
          <p14:tracePt t="9537" x="2482850" y="1746250"/>
          <p14:tracePt t="9554" x="2501900" y="1746250"/>
          <p14:tracePt t="9570" x="2508250" y="1746250"/>
          <p14:tracePt t="9587" x="2514600" y="1746250"/>
          <p14:tracePt t="9603" x="2520950" y="1739900"/>
          <p14:tracePt t="9620" x="2533650" y="1733550"/>
          <p14:tracePt t="9653" x="2540000" y="1733550"/>
          <p14:tracePt t="9670" x="2546350" y="1733550"/>
          <p14:tracePt t="9687" x="2552700" y="1733550"/>
          <p14:tracePt t="9738" x="2559050" y="1733550"/>
          <p14:tracePt t="9758" x="2565400" y="1733550"/>
          <p14:tracePt t="9780" x="2571750" y="1733550"/>
          <p14:tracePt t="9786" x="2578100" y="1727200"/>
          <p14:tracePt t="9793" x="2584450" y="1727200"/>
          <p14:tracePt t="9803" x="2584450" y="1720850"/>
          <p14:tracePt t="9820" x="2603500" y="1720850"/>
          <p14:tracePt t="9837" x="2616200" y="1714500"/>
          <p14:tracePt t="9853" x="2647950" y="1708150"/>
          <p14:tracePt t="9870" x="2686050" y="1695450"/>
          <p14:tracePt t="9886" x="2711450" y="1689100"/>
          <p14:tracePt t="9903" x="2743200" y="1682750"/>
          <p14:tracePt t="9920" x="2774950" y="1676400"/>
          <p14:tracePt t="9936" x="2800350" y="1676400"/>
          <p14:tracePt t="9953" x="2838450" y="1676400"/>
          <p14:tracePt t="9970" x="2857500" y="1676400"/>
          <p14:tracePt t="9987" x="2876550" y="1676400"/>
          <p14:tracePt t="10003" x="2921000" y="1676400"/>
          <p14:tracePt t="10020" x="2940050" y="1670050"/>
          <p14:tracePt t="10037" x="2984500" y="1670050"/>
          <p14:tracePt t="10053" x="3016250" y="1670050"/>
          <p14:tracePt t="10070" x="3048000" y="1670050"/>
          <p14:tracePt t="10087" x="3086100" y="1670050"/>
          <p14:tracePt t="10103" x="3117850" y="1670050"/>
          <p14:tracePt t="10120" x="3175000" y="1663700"/>
          <p14:tracePt t="10137" x="3213100" y="1663700"/>
          <p14:tracePt t="10154" x="3257550" y="1670050"/>
          <p14:tracePt t="10170" x="3352800" y="1689100"/>
          <p14:tracePt t="10187" x="3429000" y="1695450"/>
          <p14:tracePt t="10203" x="3511550" y="1708150"/>
          <p14:tracePt t="10220" x="3549650" y="1720850"/>
          <p14:tracePt t="10237" x="3600450" y="1733550"/>
          <p14:tracePt t="10253" x="3663950" y="1739900"/>
          <p14:tracePt t="10270" x="3714750" y="1746250"/>
          <p14:tracePt t="10287" x="3778250" y="1752600"/>
          <p14:tracePt t="10303" x="3829050" y="1752600"/>
          <p14:tracePt t="10320" x="3867150" y="1752600"/>
          <p14:tracePt t="10337" x="3924300" y="1752600"/>
          <p14:tracePt t="10353" x="3968750" y="1758950"/>
          <p14:tracePt t="10370" x="4025900" y="1758950"/>
          <p14:tracePt t="10387" x="4070350" y="1758950"/>
          <p14:tracePt t="10403" x="4121150" y="1758950"/>
          <p14:tracePt t="10420" x="4229100" y="1758950"/>
          <p14:tracePt t="10437" x="4292600" y="1758950"/>
          <p14:tracePt t="10453" x="4394200" y="1758950"/>
          <p14:tracePt t="10470" x="4445000" y="1771650"/>
          <p14:tracePt t="10486" x="4502150" y="1771650"/>
          <p14:tracePt t="10503" x="4610100" y="1784350"/>
          <p14:tracePt t="10520" x="4705350" y="1803400"/>
          <p14:tracePt t="10536" x="4851400" y="1822450"/>
          <p14:tracePt t="10553" x="4914900" y="1822450"/>
          <p14:tracePt t="10570" x="4984750" y="1828800"/>
          <p14:tracePt t="10587" x="5092700" y="1835150"/>
          <p14:tracePt t="10603" x="5162550" y="1835150"/>
          <p14:tracePt t="10620" x="5238750" y="1847850"/>
          <p14:tracePt t="10637" x="5289550" y="1854200"/>
          <p14:tracePt t="10653" x="5334000" y="1860550"/>
          <p14:tracePt t="10670" x="5391150" y="1866900"/>
          <p14:tracePt t="10687" x="5416550" y="1866900"/>
          <p14:tracePt t="10703" x="5448300" y="1866900"/>
          <p14:tracePt t="10720" x="5467350" y="1866900"/>
          <p14:tracePt t="10737" x="5480050" y="1866900"/>
          <p14:tracePt t="10754" x="5480050" y="1860550"/>
          <p14:tracePt t="11200" x="5499100" y="1860550"/>
          <p14:tracePt t="11208" x="5518150" y="1854200"/>
          <p14:tracePt t="11220" x="5568950" y="1847850"/>
          <p14:tracePt t="11237" x="5619750" y="1841500"/>
          <p14:tracePt t="11253" x="5676900" y="1841500"/>
          <p14:tracePt t="11270" x="5753100" y="1841500"/>
          <p14:tracePt t="11304" x="5918200" y="1841500"/>
          <p14:tracePt t="11337" x="6032500" y="1847850"/>
          <p14:tracePt t="11370" x="6102350" y="1854200"/>
          <p14:tracePt t="11387" x="6127750" y="1854200"/>
          <p14:tracePt t="11403" x="6140450" y="1854200"/>
          <p14:tracePt t="11420" x="6159500" y="1854200"/>
          <p14:tracePt t="11437" x="6178550" y="1854200"/>
          <p14:tracePt t="11454" x="6197600" y="1854200"/>
          <p14:tracePt t="11455" x="6203950" y="1854200"/>
          <p14:tracePt t="11470" x="6235700" y="1847850"/>
          <p14:tracePt t="11487" x="6261100" y="1841500"/>
          <p14:tracePt t="11504" x="6292850" y="1841500"/>
          <p14:tracePt t="11520" x="6337300" y="1841500"/>
          <p14:tracePt t="11537" x="6375400" y="1835150"/>
          <p14:tracePt t="11553" x="6413500" y="1835150"/>
          <p14:tracePt t="11570" x="6438900" y="1828800"/>
          <p14:tracePt t="11587" x="6457950" y="1822450"/>
          <p14:tracePt t="11603" x="6502400" y="1822450"/>
          <p14:tracePt t="11620" x="6534150" y="1822450"/>
          <p14:tracePt t="11637" x="6591300" y="1822450"/>
          <p14:tracePt t="11654" x="6635750" y="1822450"/>
          <p14:tracePt t="11670" x="6692900" y="1822450"/>
          <p14:tracePt t="11687" x="6756400" y="1822450"/>
          <p14:tracePt t="11704" x="6800850" y="1822450"/>
          <p14:tracePt t="11720" x="6858000" y="1822450"/>
          <p14:tracePt t="11737" x="6889750" y="1822450"/>
          <p14:tracePt t="11753" x="6921500" y="1822450"/>
          <p14:tracePt t="11770" x="6985000" y="1828800"/>
          <p14:tracePt t="11787" x="7023100" y="1835150"/>
          <p14:tracePt t="11803" x="7067550" y="1841500"/>
          <p14:tracePt t="11820" x="7086600" y="1841500"/>
          <p14:tracePt t="11837" x="7105650" y="1841500"/>
          <p14:tracePt t="11964" x="7105650" y="1847850"/>
          <p14:tracePt t="12519" x="7092950" y="1847850"/>
          <p14:tracePt t="12526" x="7067550" y="1847850"/>
          <p14:tracePt t="12536" x="7042150" y="1847850"/>
          <p14:tracePt t="12554" x="6978650" y="1847850"/>
          <p14:tracePt t="12570" x="6813550" y="1841500"/>
          <p14:tracePt t="12587" x="6667500" y="1828800"/>
          <p14:tracePt t="12603" x="6337300" y="1822450"/>
          <p14:tracePt t="12637" x="5657850" y="1809750"/>
          <p14:tracePt t="12670" x="4794250" y="1847850"/>
          <p14:tracePt t="12703" x="4203700" y="1892300"/>
          <p14:tracePt t="12720" x="3987800" y="1924050"/>
          <p14:tracePt t="12737" x="3752850" y="1949450"/>
          <p14:tracePt t="12753" x="3632200" y="1962150"/>
          <p14:tracePt t="12770" x="3467100" y="1993900"/>
          <p14:tracePt t="12787" x="3371850" y="2006600"/>
          <p14:tracePt t="12804" x="3282950" y="2025650"/>
          <p14:tracePt t="12820" x="3168650" y="2044700"/>
          <p14:tracePt t="12837" x="3111500" y="2051050"/>
          <p14:tracePt t="12854" x="3067050" y="2063750"/>
          <p14:tracePt t="12871" x="3003550" y="2070100"/>
          <p14:tracePt t="12887" x="2965450" y="2070100"/>
          <p14:tracePt t="12903" x="2914650" y="2076450"/>
          <p14:tracePt t="12920" x="2876550" y="2082800"/>
          <p14:tracePt t="12937" x="2825750" y="2089150"/>
          <p14:tracePt t="12954" x="2794000" y="2089150"/>
          <p14:tracePt t="12957" x="2774950" y="2095500"/>
          <p14:tracePt t="12970" x="2755900" y="2095500"/>
          <p14:tracePt t="12987" x="2724150" y="2095500"/>
          <p14:tracePt t="13004" x="2705100" y="2095500"/>
          <p14:tracePt t="13020" x="2679700" y="2095500"/>
          <p14:tracePt t="13037" x="2647950" y="2095500"/>
          <p14:tracePt t="13054" x="2622550" y="2101850"/>
          <p14:tracePt t="13070" x="2584450" y="2108200"/>
          <p14:tracePt t="13087" x="2565400" y="2108200"/>
          <p14:tracePt t="13104" x="2527300" y="2114550"/>
          <p14:tracePt t="13120" x="2501900" y="2120900"/>
          <p14:tracePt t="13137" x="2476500" y="2127250"/>
          <p14:tracePt t="13154" x="2438400" y="2127250"/>
          <p14:tracePt t="13170" x="2419350" y="2127250"/>
          <p14:tracePt t="13187" x="2400300" y="2127250"/>
          <p14:tracePt t="13204" x="2387600" y="2127250"/>
          <p14:tracePt t="13220" x="2374900" y="2127250"/>
          <p14:tracePt t="13237" x="2362200" y="2127250"/>
          <p14:tracePt t="13254" x="2355850" y="2127250"/>
          <p14:tracePt t="13377" x="2368550" y="2127250"/>
          <p14:tracePt t="13385" x="2374900" y="2127250"/>
          <p14:tracePt t="13391" x="2381250" y="2133600"/>
          <p14:tracePt t="13404" x="2413000" y="2139950"/>
          <p14:tracePt t="13421" x="2463800" y="2152650"/>
          <p14:tracePt t="13437" x="2514600" y="2159000"/>
          <p14:tracePt t="13454" x="2603500" y="2178050"/>
          <p14:tracePt t="13470" x="2654300" y="2190750"/>
          <p14:tracePt t="13487" x="2743200" y="2197100"/>
          <p14:tracePt t="13504" x="2800350" y="2197100"/>
          <p14:tracePt t="13520" x="2863850" y="2197100"/>
          <p14:tracePt t="13537" x="2971800" y="2197100"/>
          <p14:tracePt t="13553" x="3028950" y="2190750"/>
          <p14:tracePt t="13570" x="3111500" y="2178050"/>
          <p14:tracePt t="13587" x="3143250" y="2178050"/>
          <p14:tracePt t="13604" x="3206750" y="2171700"/>
          <p14:tracePt t="13620" x="3251200" y="2165350"/>
          <p14:tracePt t="13637" x="3302000" y="2165350"/>
          <p14:tracePt t="13653" x="3378200" y="2146300"/>
          <p14:tracePt t="13670" x="3435350" y="2146300"/>
          <p14:tracePt t="13687" x="3479800" y="2139950"/>
          <p14:tracePt t="13703" x="3530600" y="2139950"/>
          <p14:tracePt t="13720" x="3562350" y="2139950"/>
          <p14:tracePt t="13737" x="3613150" y="2133600"/>
          <p14:tracePt t="13753" x="3644900" y="2133600"/>
          <p14:tracePt t="13770" x="3683000" y="2133600"/>
          <p14:tracePt t="13787" x="3752850" y="2133600"/>
          <p14:tracePt t="13803" x="3816350" y="2133600"/>
          <p14:tracePt t="13820" x="3905250" y="2133600"/>
          <p14:tracePt t="13837" x="3968750" y="2139950"/>
          <p14:tracePt t="13854" x="4025900" y="2146300"/>
          <p14:tracePt t="13870" x="4089400" y="2146300"/>
          <p14:tracePt t="13887" x="4127500" y="2152650"/>
          <p14:tracePt t="13904" x="4210050" y="2152650"/>
          <p14:tracePt t="13920" x="4248150" y="2152650"/>
          <p14:tracePt t="13938" x="4298950" y="2152650"/>
          <p14:tracePt t="13954" x="4349750" y="2152650"/>
          <p14:tracePt t="13970" x="4375150" y="2152650"/>
          <p14:tracePt t="13987" x="4394200" y="2159000"/>
          <p14:tracePt t="14003" x="4406900" y="2159000"/>
          <p14:tracePt t="14020" x="4425950" y="2159000"/>
          <p14:tracePt t="14037" x="4451350" y="2159000"/>
          <p14:tracePt t="14053" x="4470400" y="2165350"/>
          <p14:tracePt t="14070" x="4489450" y="2165350"/>
          <p14:tracePt t="14087" x="4514850" y="2165350"/>
          <p14:tracePt t="14103" x="4533900" y="2165350"/>
          <p14:tracePt t="14120" x="4572000" y="2159000"/>
          <p14:tracePt t="14137" x="4603750" y="2152650"/>
          <p14:tracePt t="14153" x="4648200" y="2152650"/>
          <p14:tracePt t="14170" x="4673600" y="2152650"/>
          <p14:tracePt t="14187" x="4699000" y="2152650"/>
          <p14:tracePt t="14203" x="4743450" y="2146300"/>
          <p14:tracePt t="14220" x="4768850" y="2139950"/>
          <p14:tracePt t="14237" x="4800600" y="2133600"/>
          <p14:tracePt t="14254" x="4845050" y="2133600"/>
          <p14:tracePt t="14270" x="4876800" y="2127250"/>
          <p14:tracePt t="14287" x="4927600" y="2120900"/>
          <p14:tracePt t="14304" x="4959350" y="2114550"/>
          <p14:tracePt t="14320" x="4997450" y="2108200"/>
          <p14:tracePt t="14337" x="5041900" y="2108200"/>
          <p14:tracePt t="14354" x="5067300" y="2108200"/>
          <p14:tracePt t="14370" x="5099050" y="2101850"/>
          <p14:tracePt t="14387" x="5118100" y="2101850"/>
          <p14:tracePt t="14404" x="5130800" y="2108200"/>
          <p14:tracePt t="14420" x="5143500" y="2108200"/>
          <p14:tracePt t="14437" x="5149850" y="2108200"/>
          <p14:tracePt t="14454" x="5149850" y="2101850"/>
          <p14:tracePt t="14502" x="5149850" y="2095500"/>
          <p14:tracePt t="14930" x="5181600" y="2095500"/>
          <p14:tracePt t="14937" x="5232400" y="2095500"/>
          <p14:tracePt t="14947" x="5289550" y="2089150"/>
          <p14:tracePt t="14954" x="5353050" y="2089150"/>
          <p14:tracePt t="14970" x="5575300" y="2089150"/>
          <p14:tracePt t="14987" x="5727700" y="2095500"/>
          <p14:tracePt t="15004" x="5854700" y="2108200"/>
          <p14:tracePt t="15037" x="6184900" y="2146300"/>
          <p14:tracePt t="15071" x="6419850" y="2190750"/>
          <p14:tracePt t="15104" x="6546850" y="2222500"/>
          <p14:tracePt t="15121" x="6572250" y="2228850"/>
          <p14:tracePt t="15137" x="6578600" y="2235200"/>
          <p14:tracePt t="15154" x="6584950" y="2235200"/>
          <p14:tracePt t="15222" x="6584950" y="2241550"/>
          <p14:tracePt t="15242" x="6578600" y="2241550"/>
          <p14:tracePt t="15249" x="6559550" y="2241550"/>
          <p14:tracePt t="15257" x="6534150" y="2241550"/>
          <p14:tracePt t="15270" x="6451600" y="2235200"/>
          <p14:tracePt t="15287" x="6229350" y="2228850"/>
          <p14:tracePt t="15304" x="5969000" y="2197100"/>
          <p14:tracePt t="15321" x="5505450" y="2184400"/>
          <p14:tracePt t="15337" x="5245100" y="2184400"/>
          <p14:tracePt t="15354" x="4883150" y="2184400"/>
          <p14:tracePt t="15370" x="4692650" y="2190750"/>
          <p14:tracePt t="15387" x="4514850" y="2190750"/>
          <p14:tracePt t="15403" x="4248150" y="2209800"/>
          <p14:tracePt t="15421" x="4108450" y="2222500"/>
          <p14:tracePt t="15437" x="3924300" y="2254250"/>
          <p14:tracePt t="15454" x="3803650" y="2260600"/>
          <p14:tracePt t="15456" x="3759200" y="2273300"/>
          <p14:tracePt t="15471" x="3714750" y="2279650"/>
          <p14:tracePt t="15487" x="3587750" y="2305050"/>
          <p14:tracePt t="15504" x="3530600" y="2330450"/>
          <p14:tracePt t="15520" x="3460750" y="2349500"/>
          <p14:tracePt t="15537" x="3429000" y="2362200"/>
          <p14:tracePt t="15554" x="3390900" y="2374900"/>
          <p14:tracePt t="15571" x="3371850" y="2381250"/>
          <p14:tracePt t="15587" x="3359150" y="2387600"/>
          <p14:tracePt t="15604" x="3340100" y="2387600"/>
          <p14:tracePt t="15621" x="3333750" y="2387600"/>
          <p14:tracePt t="15638" x="3321050" y="2393950"/>
          <p14:tracePt t="15654" x="3314700" y="2393950"/>
          <p14:tracePt t="15670" x="3308350" y="2393950"/>
          <p14:tracePt t="15687" x="3302000" y="2393950"/>
          <p14:tracePt t="15751" x="3295650" y="2393950"/>
          <p14:tracePt t="16206" x="3289300" y="2393950"/>
          <p14:tracePt t="16213" x="3270250" y="2393950"/>
          <p14:tracePt t="16221" x="3257550" y="2393950"/>
          <p14:tracePt t="16238" x="3232150" y="2393950"/>
          <p14:tracePt t="16255" x="3213100" y="2400300"/>
          <p14:tracePt t="16270" x="3181350" y="2413000"/>
          <p14:tracePt t="16287" x="3162300" y="2419350"/>
          <p14:tracePt t="16321" x="3136900" y="2425700"/>
          <p14:tracePt t="21235" x="3143250" y="2425700"/>
          <p14:tracePt t="21242" x="3149600" y="2425700"/>
          <p14:tracePt t="21254" x="3155950" y="2425700"/>
          <p14:tracePt t="21271" x="3181350" y="2432050"/>
          <p14:tracePt t="21287" x="3213100" y="2457450"/>
          <p14:tracePt t="21304" x="3244850" y="2489200"/>
          <p14:tracePt t="21321" x="3321050" y="2590800"/>
          <p14:tracePt t="21354" x="3498850" y="2819400"/>
          <p14:tracePt t="21388" x="3644900" y="3041650"/>
          <p14:tracePt t="21421" x="3771900" y="3232150"/>
          <p14:tracePt t="21437" x="3886200" y="3308350"/>
          <p14:tracePt t="21454" x="3987800" y="3346450"/>
          <p14:tracePt t="21471" x="4095750" y="3352800"/>
          <p14:tracePt t="21487" x="4254500" y="3359150"/>
          <p14:tracePt t="21504" x="4381500" y="3371850"/>
          <p14:tracePt t="21521" x="4584700" y="3359150"/>
          <p14:tracePt t="21537" x="4718050" y="3340100"/>
          <p14:tracePt t="21554" x="4832350" y="3333750"/>
          <p14:tracePt t="21570" x="5029200" y="3302000"/>
          <p14:tracePt t="21587" x="5143500" y="3276600"/>
          <p14:tracePt t="21604" x="5238750" y="3251200"/>
          <p14:tracePt t="21621" x="5264150" y="3238500"/>
          <p14:tracePt t="21638" x="5270500" y="3232150"/>
          <p14:tracePt t="21654" x="5276850" y="3225800"/>
          <p14:tracePt t="21687" x="5276850" y="3206750"/>
          <p14:tracePt t="21704" x="5270500" y="3155950"/>
          <p14:tracePt t="21721" x="5251450" y="3079750"/>
          <p14:tracePt t="21737" x="5200650" y="2965450"/>
          <p14:tracePt t="21754" x="5137150" y="2889250"/>
          <p14:tracePt t="21771" x="5022850" y="2794000"/>
          <p14:tracePt t="21788" x="4927600" y="2736850"/>
          <p14:tracePt t="21804" x="4819650" y="2673350"/>
          <p14:tracePt t="21821" x="4641850" y="2584450"/>
          <p14:tracePt t="21838" x="4489450" y="2533650"/>
          <p14:tracePt t="21854" x="4267200" y="2482850"/>
          <p14:tracePt t="21871" x="4127500" y="2470150"/>
          <p14:tracePt t="21888" x="3994150" y="2470150"/>
          <p14:tracePt t="21904" x="3816350" y="2495550"/>
          <p14:tracePt t="21921" x="3727450" y="2520950"/>
          <p14:tracePt t="21937" x="3657600" y="2565400"/>
          <p14:tracePt t="21954" x="3625850" y="2597150"/>
          <p14:tracePt t="21971" x="3587750" y="2641600"/>
          <p14:tracePt t="21987" x="3549650" y="2711450"/>
          <p14:tracePt t="22004" x="3530600" y="2755900"/>
          <p14:tracePt t="22021" x="3530600" y="2800350"/>
          <p14:tracePt t="22038" x="3536950" y="2882900"/>
          <p14:tracePt t="22054" x="3568700" y="2965450"/>
          <p14:tracePt t="22071" x="3632200" y="3086100"/>
          <p14:tracePt t="22087" x="3702050" y="3155950"/>
          <p14:tracePt t="22104" x="3797300" y="3206750"/>
          <p14:tracePt t="22121" x="3987800" y="3276600"/>
          <p14:tracePt t="22137" x="4114800" y="3295650"/>
          <p14:tracePt t="22154" x="4311650" y="3321050"/>
          <p14:tracePt t="22170" x="4445000" y="3321050"/>
          <p14:tracePt t="22187" x="4591050" y="3302000"/>
          <p14:tracePt t="22204" x="4768850" y="3257550"/>
          <p14:tracePt t="22220" x="4889500" y="3225800"/>
          <p14:tracePt t="22237" x="5099050" y="3149600"/>
          <p14:tracePt t="22254" x="5200650" y="3098800"/>
          <p14:tracePt t="22270" x="5334000" y="3003550"/>
          <p14:tracePt t="22287" x="5384800" y="2959100"/>
          <p14:tracePt t="22304" x="5397500" y="2921000"/>
          <p14:tracePt t="22321" x="5410200" y="2889250"/>
          <p14:tracePt t="22337" x="5410200" y="2876550"/>
          <p14:tracePt t="22354" x="5410200" y="2863850"/>
          <p14:tracePt t="22371" x="5384800" y="2838450"/>
          <p14:tracePt t="22387" x="5365750" y="2819400"/>
          <p14:tracePt t="22404" x="5302250" y="2781300"/>
          <p14:tracePt t="22421" x="5219700" y="2755900"/>
          <p14:tracePt t="22438" x="5111750" y="2736850"/>
          <p14:tracePt t="22454" x="4959350" y="2730500"/>
          <p14:tracePt t="22471" x="4864100" y="2730500"/>
          <p14:tracePt t="22488" x="4730750" y="2730500"/>
          <p14:tracePt t="22505" x="4641850" y="2749550"/>
          <p14:tracePt t="22521" x="4584700" y="2755900"/>
          <p14:tracePt t="22538" x="4546600" y="2762250"/>
          <p14:tracePt t="22554" x="4533900" y="2774950"/>
          <p14:tracePt t="22571" x="4514850" y="2794000"/>
          <p14:tracePt t="22588" x="4489450" y="2819400"/>
          <p14:tracePt t="22604" x="4489450" y="2832100"/>
          <p14:tracePt t="25387" x="4483100" y="2832100"/>
          <p14:tracePt t="25394" x="4464050" y="2832100"/>
          <p14:tracePt t="25404" x="4451350" y="2832100"/>
          <p14:tracePt t="25421" x="4400550" y="2838450"/>
          <p14:tracePt t="25437" x="4375150" y="2838450"/>
          <p14:tracePt t="25454" x="4337050" y="2844800"/>
          <p14:tracePt t="25456" x="4324350" y="2844800"/>
          <p14:tracePt t="25471" x="4286250" y="2857500"/>
          <p14:tracePt t="25487" x="4248150" y="2863850"/>
          <p14:tracePt t="25521" x="4165600" y="2889250"/>
          <p14:tracePt t="25554" x="4127500" y="2921000"/>
          <p14:tracePt t="25588" x="4108450" y="2952750"/>
          <p14:tracePt t="25604" x="4102100" y="2978150"/>
          <p14:tracePt t="25621" x="4095750" y="3003550"/>
          <p14:tracePt t="25638" x="4095750" y="3060700"/>
          <p14:tracePt t="25654" x="4108450" y="3105150"/>
          <p14:tracePt t="25671" x="4140200" y="3149600"/>
          <p14:tracePt t="25688" x="4210050" y="3225800"/>
          <p14:tracePt t="25704" x="4254500" y="3270250"/>
          <p14:tracePt t="25721" x="4356100" y="3359150"/>
          <p14:tracePt t="25737" x="4438650" y="3422650"/>
          <p14:tracePt t="25756" x="4565650" y="3492500"/>
          <p14:tracePt t="25771" x="4648200" y="3517900"/>
          <p14:tracePt t="25788" x="4724400" y="3530600"/>
          <p14:tracePt t="25805" x="4819650" y="3536950"/>
          <p14:tracePt t="25821" x="4857750" y="3536950"/>
          <p14:tracePt t="25839" x="4902200" y="3530600"/>
          <p14:tracePt t="25854" x="4965700" y="3498850"/>
          <p14:tracePt t="25871" x="5003800" y="3473450"/>
          <p14:tracePt t="25888" x="5054600" y="3435350"/>
          <p14:tracePt t="25904" x="5086350" y="3409950"/>
          <p14:tracePt t="25922" x="5118100" y="3384550"/>
          <p14:tracePt t="25938" x="5143500" y="3340100"/>
          <p14:tracePt t="25955" x="5162550" y="3321050"/>
          <p14:tracePt t="25959" x="5168900" y="3302000"/>
          <p14:tracePt t="25971" x="5175250" y="3289300"/>
          <p14:tracePt t="25988" x="5181600" y="3276600"/>
          <p14:tracePt t="26027" x="5181600" y="3263900"/>
          <p14:tracePt t="26040" x="5175250" y="3257550"/>
          <p14:tracePt t="26054" x="5162550" y="3244850"/>
          <p14:tracePt t="26071" x="5149850" y="3232150"/>
          <p14:tracePt t="26088" x="5124450" y="3213100"/>
          <p14:tracePt t="26105" x="5099050" y="3187700"/>
          <p14:tracePt t="26121" x="5073650" y="3181350"/>
          <p14:tracePt t="26137" x="5041900" y="3155950"/>
          <p14:tracePt t="26154" x="5016500" y="3136900"/>
          <p14:tracePt t="26172" x="4978400" y="3117850"/>
          <p14:tracePt t="26188" x="4927600" y="3079750"/>
          <p14:tracePt t="26205" x="4883150" y="3060700"/>
          <p14:tracePt t="26221" x="4826000" y="3035300"/>
          <p14:tracePt t="26238" x="4800600" y="3016250"/>
          <p14:tracePt t="26256" x="4756150" y="2997200"/>
          <p14:tracePt t="26271" x="4743450" y="2990850"/>
          <p14:tracePt t="26288" x="4724400" y="2984500"/>
          <p14:tracePt t="26304" x="4718050" y="2971800"/>
          <p14:tracePt t="26338" x="4711700" y="2971800"/>
          <p14:tracePt t="26388" x="4711700" y="2978150"/>
          <p14:tracePt t="26633" x="4711700" y="2984500"/>
          <p14:tracePt t="27647" x="4699000" y="2984500"/>
          <p14:tracePt t="27654" x="4699000" y="2990850"/>
          <p14:tracePt t="27667" x="4686300" y="3003550"/>
          <p14:tracePt t="27681" x="4686300" y="3009900"/>
          <p14:tracePt t="27688" x="4679950" y="3016250"/>
          <p14:tracePt t="27704" x="4667250" y="3028950"/>
          <p14:tracePt t="27721" x="4648200" y="3048000"/>
          <p14:tracePt t="27755" x="4616450" y="3098800"/>
          <p14:tracePt t="27788" x="4591050" y="3143250"/>
          <p14:tracePt t="27821" x="4578350" y="3181350"/>
          <p14:tracePt t="27838" x="4572000" y="3206750"/>
          <p14:tracePt t="27855" x="4565650" y="3213100"/>
          <p14:tracePt t="27871" x="4565650" y="3225800"/>
          <p14:tracePt t="27888" x="4559300" y="3238500"/>
          <p14:tracePt t="27904" x="4559300" y="3244850"/>
          <p14:tracePt t="27921" x="4552950" y="3251200"/>
          <p14:tracePt t="27939" x="4552950" y="3257550"/>
          <p14:tracePt t="27954" x="4546600" y="3270250"/>
          <p14:tracePt t="27971" x="4533900" y="3289300"/>
          <p14:tracePt t="27988" x="4514850" y="3321050"/>
          <p14:tracePt t="28005" x="4502150" y="3346450"/>
          <p14:tracePt t="28022" x="4483100" y="3365500"/>
          <p14:tracePt t="28038" x="4476750" y="3378200"/>
          <p14:tracePt t="28073" x="4476750" y="3384550"/>
          <p14:tracePt t="28141" x="4476750" y="3378200"/>
          <p14:tracePt t="28155" x="4476750" y="3371850"/>
          <p14:tracePt t="28176" x="4476750" y="3359150"/>
          <p14:tracePt t="28182" x="4476750" y="3340100"/>
          <p14:tracePt t="28191" x="4476750" y="3333750"/>
          <p14:tracePt t="28205" x="4476750" y="3289300"/>
          <p14:tracePt t="28221" x="4483100" y="3251200"/>
          <p14:tracePt t="28238" x="4502150" y="3181350"/>
          <p14:tracePt t="28255" x="4527550" y="3130550"/>
          <p14:tracePt t="28271" x="4552950" y="3079750"/>
          <p14:tracePt t="28288" x="4597400" y="3022600"/>
          <p14:tracePt t="28305" x="4641850" y="2997200"/>
          <p14:tracePt t="28321" x="4711700" y="2990850"/>
          <p14:tracePt t="28338" x="4762500" y="2990850"/>
          <p14:tracePt t="28354" x="4813300" y="2997200"/>
          <p14:tracePt t="28371" x="4902200" y="3054350"/>
          <p14:tracePt t="28388" x="4953000" y="3092450"/>
          <p14:tracePt t="28404" x="4984750" y="3143250"/>
          <p14:tracePt t="28421" x="4997450" y="3162300"/>
          <p14:tracePt t="28438" x="5003800" y="3181350"/>
          <p14:tracePt t="28455" x="5010150" y="3194050"/>
          <p14:tracePt t="28471" x="5010150" y="3200400"/>
          <p14:tracePt t="28969" x="5010150" y="3206750"/>
          <p14:tracePt t="28982" x="5003800" y="3206750"/>
          <p14:tracePt t="28991" x="4991100" y="3219450"/>
          <p14:tracePt t="29005" x="4953000" y="3238500"/>
          <p14:tracePt t="29021" x="4921250" y="3251200"/>
          <p14:tracePt t="29038" x="4838700" y="3289300"/>
          <p14:tracePt t="29055" x="4794250" y="3302000"/>
          <p14:tracePt t="29088" x="4673600" y="3340100"/>
          <p14:tracePt t="29121" x="4565650" y="3346450"/>
          <p14:tracePt t="29156" x="4508500" y="3352800"/>
          <p14:tracePt t="29171" x="4483100" y="3352800"/>
          <p14:tracePt t="29188" x="4470400" y="3352800"/>
          <p14:tracePt t="29205" x="4457700" y="3352800"/>
          <p14:tracePt t="37127" x="4451350" y="3346450"/>
          <p14:tracePt t="37134" x="4445000" y="3340100"/>
          <p14:tracePt t="37141" x="4445000" y="3333750"/>
          <p14:tracePt t="37155" x="4445000" y="3321050"/>
          <p14:tracePt t="37171" x="4438650" y="3295650"/>
          <p14:tracePt t="37188" x="4438650" y="3257550"/>
          <p14:tracePt t="37205" x="4464050" y="3155950"/>
          <p14:tracePt t="37221" x="4502150" y="3067050"/>
          <p14:tracePt t="37255" x="4654550" y="2863850"/>
          <p14:tracePt t="37288" x="4870450" y="2743200"/>
          <p14:tracePt t="37321" x="5264150" y="2743200"/>
          <p14:tracePt t="37338" x="5429250" y="2794000"/>
          <p14:tracePt t="37355" x="5626100" y="2882900"/>
          <p14:tracePt t="37372" x="5873750" y="3041650"/>
          <p14:tracePt t="37388" x="6019800" y="3162300"/>
          <p14:tracePt t="37405" x="6197600" y="3346450"/>
          <p14:tracePt t="37422" x="6299200" y="3441700"/>
          <p14:tracePt t="37438" x="6381750" y="3530600"/>
          <p14:tracePt t="37455" x="6445250" y="3644900"/>
          <p14:tracePt t="37472" x="6464300" y="3695700"/>
          <p14:tracePt t="37488" x="6483350" y="3752850"/>
          <p14:tracePt t="37505" x="6483350" y="3771900"/>
          <p14:tracePt t="37522" x="6483350" y="3790950"/>
          <p14:tracePt t="37538" x="6470650" y="3816350"/>
          <p14:tracePt t="37555" x="6457950" y="3829050"/>
          <p14:tracePt t="37571" x="6400800" y="3860800"/>
          <p14:tracePt t="37588" x="6350000" y="3886200"/>
          <p14:tracePt t="37605" x="6292850" y="3898900"/>
          <p14:tracePt t="37622" x="6184900" y="3917950"/>
          <p14:tracePt t="37638" x="6121400" y="3930650"/>
          <p14:tracePt t="37655" x="6019800" y="3943350"/>
          <p14:tracePt t="37671" x="5803900" y="3987800"/>
          <p14:tracePt t="37688" x="5651500" y="4006850"/>
          <p14:tracePt t="37705" x="5403850" y="4070350"/>
          <p14:tracePt t="37722" x="5232400" y="4114800"/>
          <p14:tracePt t="37738" x="5086350" y="4146550"/>
          <p14:tracePt t="37755" x="4902200" y="4171950"/>
          <p14:tracePt t="37772" x="4826000" y="4171950"/>
          <p14:tracePt t="37788" x="4768850" y="4159250"/>
          <p14:tracePt t="37805" x="4737100" y="4127500"/>
          <p14:tracePt t="37822" x="4724400" y="4102100"/>
          <p14:tracePt t="38340" x="4724400" y="4089400"/>
          <p14:tracePt t="38347" x="4724400" y="4083050"/>
          <p14:tracePt t="38355" x="4724400" y="4076700"/>
          <p14:tracePt t="38372" x="4724400" y="4057650"/>
          <p14:tracePt t="38405" x="4724400" y="4006850"/>
          <p14:tracePt t="38438" x="4749800" y="3943350"/>
          <p14:tracePt t="38472" x="4800600" y="3848100"/>
          <p14:tracePt t="38488" x="4819650" y="3816350"/>
          <p14:tracePt t="38506" x="4845050" y="3784600"/>
          <p14:tracePt t="38522" x="4870450" y="3765550"/>
          <p14:tracePt t="38538" x="4895850" y="3752850"/>
          <p14:tracePt t="38555" x="4946650" y="3746500"/>
          <p14:tracePt t="38572" x="4991100" y="3746500"/>
          <p14:tracePt t="38589" x="5035550" y="3746500"/>
          <p14:tracePt t="38605" x="5105400" y="3765550"/>
          <p14:tracePt t="38622" x="5162550" y="3803650"/>
          <p14:tracePt t="38638" x="5213350" y="3867150"/>
          <p14:tracePt t="38655" x="5238750" y="3898900"/>
          <p14:tracePt t="38673" x="5264150" y="3930650"/>
          <p14:tracePt t="38688" x="5270500" y="3962400"/>
          <p14:tracePt t="38705" x="5270500" y="3981450"/>
          <p14:tracePt t="38722" x="5276850" y="4013200"/>
          <p14:tracePt t="38739" x="5276850" y="4032250"/>
          <p14:tracePt t="38756" x="5276850" y="4057650"/>
          <p14:tracePt t="38772" x="5270500" y="4108450"/>
          <p14:tracePt t="38788" x="5264150" y="4121150"/>
          <p14:tracePt t="38805" x="5264150" y="4133850"/>
          <p14:tracePt t="38838" x="5264150" y="4140200"/>
          <p14:tracePt t="39070" x="5245100" y="4140200"/>
          <p14:tracePt t="39077" x="5238750" y="4133850"/>
          <p14:tracePt t="39088" x="5226050" y="4127500"/>
          <p14:tracePt t="39105" x="5168900" y="4102100"/>
          <p14:tracePt t="39122" x="5118100" y="4083050"/>
          <p14:tracePt t="39139" x="5067300" y="4076700"/>
          <p14:tracePt t="39155" x="4978400" y="4064000"/>
          <p14:tracePt t="39172" x="4921250" y="4057650"/>
          <p14:tracePt t="39189" x="4845050" y="4051300"/>
          <p14:tracePt t="39205" x="4813300" y="4038600"/>
          <p14:tracePt t="39222" x="4775200" y="4025900"/>
          <p14:tracePt t="39238" x="4737100" y="4006850"/>
          <p14:tracePt t="39255" x="4730750" y="4000500"/>
          <p14:tracePt t="39272" x="4705350" y="3987800"/>
          <p14:tracePt t="39288" x="4692650" y="3981450"/>
          <p14:tracePt t="39305" x="4692650" y="3968750"/>
          <p14:tracePt t="39321" x="4679950" y="3949700"/>
          <p14:tracePt t="39338" x="4673600" y="3930650"/>
          <p14:tracePt t="39355" x="4660900" y="3898900"/>
          <p14:tracePt t="39372" x="4654550" y="3867150"/>
          <p14:tracePt t="39388" x="4654550" y="3835400"/>
          <p14:tracePt t="39405" x="4679950" y="3778250"/>
          <p14:tracePt t="39421" x="4692650" y="3746500"/>
          <p14:tracePt t="39438" x="4743450" y="3714750"/>
          <p14:tracePt t="39455" x="4768850" y="3689350"/>
          <p14:tracePt t="39458" x="4794250" y="3689350"/>
          <p14:tracePt t="39473" x="4813300" y="3689350"/>
          <p14:tracePt t="39488" x="4883150" y="3683000"/>
          <p14:tracePt t="39505" x="4933950" y="3689350"/>
          <p14:tracePt t="39522" x="5016500" y="3752850"/>
          <p14:tracePt t="39539" x="5067300" y="3803650"/>
          <p14:tracePt t="39556" x="5099050" y="3854450"/>
          <p14:tracePt t="39572" x="5105400" y="3879850"/>
          <p14:tracePt t="39588" x="5105400" y="3886200"/>
          <p14:tracePt t="39605" x="5105400" y="3892550"/>
          <p14:tracePt t="39647" x="5105400" y="3898900"/>
          <p14:tracePt t="39898" x="5105400" y="3905250"/>
          <p14:tracePt t="39919" x="5099050" y="3911600"/>
          <p14:tracePt t="39926" x="5092700" y="3911600"/>
          <p14:tracePt t="39940" x="5086350" y="3917950"/>
          <p14:tracePt t="39972" x="5035550" y="3943350"/>
          <p14:tracePt t="40005" x="4959350" y="3981450"/>
          <p14:tracePt t="40039" x="4870450" y="4025900"/>
          <p14:tracePt t="40055" x="4838700" y="4038600"/>
          <p14:tracePt t="40072" x="4800600" y="4057650"/>
          <p14:tracePt t="40088" x="4787900" y="4064000"/>
          <p14:tracePt t="40105" x="4768850" y="4064000"/>
          <p14:tracePt t="40122" x="4762500" y="4064000"/>
          <p14:tracePt t="40138" x="4756150" y="4064000"/>
          <p14:tracePt t="40246" x="4756150" y="4057650"/>
          <p14:tracePt t="40266" x="4756150" y="4051300"/>
          <p14:tracePt t="40274" x="4762500" y="4051300"/>
          <p14:tracePt t="40288" x="4775200" y="4051300"/>
          <p14:tracePt t="40305" x="4787900" y="4038600"/>
          <p14:tracePt t="40322" x="4838700" y="4025900"/>
          <p14:tracePt t="40338" x="4870450" y="4019550"/>
          <p14:tracePt t="40355" x="4933950" y="4006850"/>
          <p14:tracePt t="40371" x="4965700" y="3994150"/>
          <p14:tracePt t="40388" x="4997450" y="3987800"/>
          <p14:tracePt t="40405" x="5022850" y="3975100"/>
          <p14:tracePt t="40422" x="5022850" y="3968750"/>
          <p14:tracePt t="40438" x="5029200" y="3968750"/>
          <p14:tracePt t="40474" x="5029200" y="3962400"/>
          <p14:tracePt t="40488" x="5029200" y="3949700"/>
          <p14:tracePt t="40506" x="5022850" y="3917950"/>
          <p14:tracePt t="40523" x="5003800" y="3867150"/>
          <p14:tracePt t="40539" x="4984750" y="3822700"/>
          <p14:tracePt t="40556" x="4965700" y="3797300"/>
          <p14:tracePt t="40572" x="4927600" y="3752850"/>
          <p14:tracePt t="40588" x="4908550" y="3740150"/>
          <p14:tracePt t="40606" x="4876800" y="3714750"/>
          <p14:tracePt t="40622" x="4819650" y="3683000"/>
          <p14:tracePt t="40639" x="4775200" y="3670300"/>
          <p14:tracePt t="40655" x="4641850" y="3651250"/>
          <p14:tracePt t="40672" x="4514850" y="3632200"/>
          <p14:tracePt t="40691" x="4330700" y="3625850"/>
          <p14:tracePt t="40705" x="4203700" y="3625850"/>
          <p14:tracePt t="40722" x="4076700" y="3625850"/>
          <p14:tracePt t="40739" x="3886200" y="3644900"/>
          <p14:tracePt t="40755" x="3765550" y="3663950"/>
          <p14:tracePt t="40773" x="3632200" y="3676650"/>
          <p14:tracePt t="40789" x="3448050" y="3727450"/>
          <p14:tracePt t="40805" x="3346450" y="3746500"/>
          <p14:tracePt t="40822" x="3257550" y="3778250"/>
          <p14:tracePt t="40839" x="3181350" y="3803650"/>
          <p14:tracePt t="40858" x="3105150" y="3829050"/>
          <p14:tracePt t="40872" x="3079750" y="3841750"/>
          <p14:tracePt t="40889" x="3054350" y="3860800"/>
          <p14:tracePt t="40905" x="3028950" y="3879850"/>
          <p14:tracePt t="40922" x="3009900" y="3917950"/>
          <p14:tracePt t="40939" x="2990850" y="3962400"/>
          <p14:tracePt t="40955" x="2971800" y="4019550"/>
          <p14:tracePt t="40972" x="2971800" y="4057650"/>
          <p14:tracePt t="40989" x="2971800" y="4095750"/>
          <p14:tracePt t="41006" x="2971800" y="4146550"/>
          <p14:tracePt t="41022" x="2978150" y="4184650"/>
          <p14:tracePt t="41039" x="2990850" y="4241800"/>
          <p14:tracePt t="41055" x="2997200" y="4260850"/>
          <p14:tracePt t="41072" x="2997200" y="4279900"/>
          <p14:tracePt t="41089" x="3009900" y="4292600"/>
          <p14:tracePt t="41107" x="3009900" y="4298950"/>
          <p14:tracePt t="41139" x="3016250" y="4298950"/>
          <p14:tracePt t="41222" x="3022600" y="4298950"/>
          <p14:tracePt t="41247" x="3028950" y="4292600"/>
          <p14:tracePt t="41268" x="3035300" y="4279900"/>
          <p14:tracePt t="41275" x="3041650" y="4273550"/>
          <p14:tracePt t="41289" x="3060700" y="4248150"/>
          <p14:tracePt t="41305" x="3086100" y="4216400"/>
          <p14:tracePt t="41322" x="3111500" y="4191000"/>
          <p14:tracePt t="41339" x="3143250" y="4152900"/>
          <p14:tracePt t="41355" x="3162300" y="4140200"/>
          <p14:tracePt t="41372" x="3181350" y="4121150"/>
          <p14:tracePt t="41388" x="3194050" y="4108450"/>
          <p14:tracePt t="41406" x="3206750" y="4102100"/>
          <p14:tracePt t="41422" x="3232150" y="4076700"/>
          <p14:tracePt t="41438" x="3257550" y="4064000"/>
          <p14:tracePt t="41455" x="3302000" y="4032250"/>
          <p14:tracePt t="41471" x="3340100" y="4006850"/>
          <p14:tracePt t="41488" x="3384550" y="3994150"/>
          <p14:tracePt t="41505" x="3429000" y="3981450"/>
          <p14:tracePt t="41522" x="3460750" y="3981450"/>
          <p14:tracePt t="41538" x="3492500" y="3981450"/>
          <p14:tracePt t="41555" x="3517900" y="4000500"/>
          <p14:tracePt t="41573" x="3530600" y="4013200"/>
          <p14:tracePt t="41588" x="3543300" y="4032250"/>
          <p14:tracePt t="41605" x="3556000" y="4044950"/>
          <p14:tracePt t="41622" x="3562350" y="4051300"/>
          <p14:tracePt t="41639" x="3575050" y="4057650"/>
          <p14:tracePt t="41656" x="3581400" y="4057650"/>
          <p14:tracePt t="41672" x="3613150" y="4057650"/>
          <p14:tracePt t="41689" x="3638550" y="4044950"/>
          <p14:tracePt t="41705" x="3689350" y="4019550"/>
          <p14:tracePt t="41722" x="3810000" y="3956050"/>
          <p14:tracePt t="41740" x="3917950" y="3898900"/>
          <p14:tracePt t="41756" x="4057650" y="3810000"/>
          <p14:tracePt t="41772" x="4140200" y="3778250"/>
          <p14:tracePt t="41789" x="4241800" y="3733800"/>
          <p14:tracePt t="41805" x="4400550" y="3695700"/>
          <p14:tracePt t="41822" x="4508500" y="3689350"/>
          <p14:tracePt t="41839" x="4635500" y="3689350"/>
          <p14:tracePt t="41855" x="4737100" y="3708400"/>
          <p14:tracePt t="41872" x="4845050" y="3727450"/>
          <p14:tracePt t="41889" x="4959350" y="3752850"/>
          <p14:tracePt t="41907" x="5022850" y="3771900"/>
          <p14:tracePt t="41922" x="5092700" y="3778250"/>
          <p14:tracePt t="41939" x="5137150" y="3778250"/>
          <p14:tracePt t="41957" x="5168900" y="3771900"/>
          <p14:tracePt t="41973" x="5232400" y="3759200"/>
          <p14:tracePt t="41989" x="5276850" y="3752850"/>
          <p14:tracePt t="42006" x="5359400" y="3746500"/>
          <p14:tracePt t="42022" x="5403850" y="3746500"/>
          <p14:tracePt t="42039" x="5454650" y="3740150"/>
          <p14:tracePt t="42056" x="5518150" y="3752850"/>
          <p14:tracePt t="42072" x="5562600" y="3765550"/>
          <p14:tracePt t="42089" x="5607050" y="3790950"/>
          <p14:tracePt t="42105" x="5626100" y="3797300"/>
          <p14:tracePt t="42122" x="5626100" y="3810000"/>
          <p14:tracePt t="42139" x="5632450" y="3810000"/>
          <p14:tracePt t="42165" x="5632450" y="3816350"/>
          <p14:tracePt t="42264" x="5632450" y="3822700"/>
          <p14:tracePt t="42402" x="5632450" y="3829050"/>
          <p14:tracePt t="42499" x="5632450" y="3835400"/>
          <p14:tracePt t="42532" x="5626100" y="3835400"/>
          <p14:tracePt t="42539" x="5626100" y="3841750"/>
          <p14:tracePt t="42546" x="5619750" y="3841750"/>
          <p14:tracePt t="42560" x="5613400" y="3841750"/>
          <p14:tracePt t="42572" x="5613400" y="3848100"/>
          <p14:tracePt t="42588" x="5600700" y="3854450"/>
          <p14:tracePt t="42605" x="5594350" y="3860800"/>
          <p14:tracePt t="42622" x="5581650" y="3867150"/>
          <p14:tracePt t="42638" x="5562600" y="3873500"/>
          <p14:tracePt t="42655" x="5556250" y="3873500"/>
          <p14:tracePt t="42672" x="5537200" y="3886200"/>
          <p14:tracePt t="42689" x="5518150" y="3892550"/>
          <p14:tracePt t="42707" x="5473700" y="3898900"/>
          <p14:tracePt t="42722" x="5416550" y="3905250"/>
          <p14:tracePt t="42739" x="5321300" y="3911600"/>
          <p14:tracePt t="42756" x="5149850" y="3917950"/>
          <p14:tracePt t="42772" x="5054600" y="3917950"/>
          <p14:tracePt t="42789" x="4883150" y="3917950"/>
          <p14:tracePt t="42806" x="4654550" y="3905250"/>
          <p14:tracePt t="42822" x="4527550" y="3905250"/>
          <p14:tracePt t="42839" x="4362450" y="3898900"/>
          <p14:tracePt t="42856" x="4254500" y="3898900"/>
          <p14:tracePt t="42872" x="4159250" y="3898900"/>
          <p14:tracePt t="42889" x="4057650" y="3898900"/>
          <p14:tracePt t="42905" x="4019550" y="3905250"/>
          <p14:tracePt t="42922" x="3994150" y="3911600"/>
          <p14:tracePt t="42939" x="3968750" y="3917950"/>
          <p14:tracePt t="42956" x="3956050" y="3917950"/>
          <p14:tracePt t="42960" x="3949700" y="3917950"/>
          <p14:tracePt t="42979" x="3943350" y="3924300"/>
          <p14:tracePt t="43007" x="3937000" y="3930650"/>
          <p14:tracePt t="43021" x="3937000" y="3937000"/>
          <p14:tracePt t="43035" x="3937000" y="3943350"/>
          <p14:tracePt t="43042" x="3930650" y="3949700"/>
          <p14:tracePt t="43055" x="3924300" y="3975100"/>
          <p14:tracePt t="43072" x="3917950" y="4006850"/>
          <p14:tracePt t="43089" x="3911600" y="4044950"/>
          <p14:tracePt t="43105" x="3905250" y="4108450"/>
          <p14:tracePt t="43123" x="3898900" y="4152900"/>
          <p14:tracePt t="43139" x="3898900" y="4235450"/>
          <p14:tracePt t="43155" x="3898900" y="4267200"/>
          <p14:tracePt t="43172" x="3898900" y="4286250"/>
          <p14:tracePt t="43189" x="3898900" y="4292600"/>
          <p14:tracePt t="43264" x="3898900" y="4298950"/>
          <p14:tracePt t="43626" x="3898900" y="4292600"/>
          <p14:tracePt t="43631" x="3905250" y="4292600"/>
          <p14:tracePt t="43653" x="3905250" y="4286250"/>
          <p14:tracePt t="43673" x="3905250" y="4279900"/>
          <p14:tracePt t="43680" x="3905250" y="4273550"/>
          <p14:tracePt t="43689" x="3905250" y="4267200"/>
          <p14:tracePt t="43722" x="3911600" y="4210050"/>
          <p14:tracePt t="43756" x="3937000" y="4108450"/>
          <p14:tracePt t="43789" x="3962400" y="4038600"/>
          <p14:tracePt t="43805" x="3975100" y="3987800"/>
          <p14:tracePt t="43822" x="3994150" y="3943350"/>
          <p14:tracePt t="43839" x="4013200" y="3905250"/>
          <p14:tracePt t="43856" x="4044950" y="3841750"/>
          <p14:tracePt t="43872" x="4070350" y="3784600"/>
          <p14:tracePt t="43889" x="4108450" y="3740150"/>
          <p14:tracePt t="43905" x="4133850" y="3702050"/>
          <p14:tracePt t="43922" x="4159250" y="3676650"/>
          <p14:tracePt t="43939" x="4210050" y="3632200"/>
          <p14:tracePt t="43956" x="4235450" y="3613150"/>
          <p14:tracePt t="43959" x="4260850" y="3606800"/>
          <p14:tracePt t="43972" x="4279900" y="3600450"/>
          <p14:tracePt t="43989" x="4324350" y="3575050"/>
          <p14:tracePt t="44007" x="4349750" y="3562350"/>
          <p14:tracePt t="44022" x="4387850" y="3556000"/>
          <p14:tracePt t="44039" x="4419600" y="3556000"/>
          <p14:tracePt t="44056" x="4445000" y="3556000"/>
          <p14:tracePt t="44072" x="4489450" y="3562350"/>
          <p14:tracePt t="44089" x="4521200" y="3568700"/>
          <p14:tracePt t="44105" x="4597400" y="3587750"/>
          <p14:tracePt t="44122" x="4641850" y="3594100"/>
          <p14:tracePt t="44140" x="4667250" y="3600450"/>
          <p14:tracePt t="44156" x="4686300" y="3600450"/>
          <p14:tracePt t="44259" x="4692650" y="3600450"/>
          <p14:tracePt t="44370" x="4692650" y="3606800"/>
          <p14:tracePt t="44474" x="4692650" y="3613150"/>
          <p14:tracePt t="45607" x="4699000" y="3613150"/>
          <p14:tracePt t="45621" x="4705350" y="3613150"/>
          <p14:tracePt t="45628" x="4711700" y="3613150"/>
          <p14:tracePt t="45639" x="4718050" y="3613150"/>
          <p14:tracePt t="45655" x="4762500" y="3619500"/>
          <p14:tracePt t="45672" x="4813300" y="3644900"/>
          <p14:tracePt t="45689" x="4914900" y="3708400"/>
          <p14:tracePt t="45722" x="5041900" y="3790950"/>
          <p14:tracePt t="45755" x="5149850" y="3879850"/>
          <p14:tracePt t="45789" x="5194300" y="3917950"/>
          <p14:tracePt t="46211" x="5207000" y="3917950"/>
          <p14:tracePt t="46219" x="5213350" y="3917950"/>
          <p14:tracePt t="46226" x="5232400" y="3917950"/>
          <p14:tracePt t="46239" x="5264150" y="3898900"/>
          <p14:tracePt t="46255" x="5289550" y="3886200"/>
          <p14:tracePt t="46272" x="5321300" y="3867150"/>
          <p14:tracePt t="46289" x="5378450" y="3848100"/>
          <p14:tracePt t="46322" x="5511800" y="3816350"/>
          <p14:tracePt t="46356" x="5607050" y="3790950"/>
          <p14:tracePt t="46389" x="5664200" y="3784600"/>
          <p14:tracePt t="46405" x="5676900" y="3784600"/>
          <p14:tracePt t="46568" x="5670550" y="3784600"/>
          <p14:tracePt t="46588" x="5657850" y="3784600"/>
          <p14:tracePt t="46594" x="5638800" y="3784600"/>
          <p14:tracePt t="46606" x="5626100" y="3778250"/>
          <p14:tracePt t="46622" x="5511800" y="3759200"/>
          <p14:tracePt t="46639" x="5435600" y="3746500"/>
          <p14:tracePt t="46655" x="5365750" y="3740150"/>
          <p14:tracePt t="46672" x="5283200" y="3721100"/>
          <p14:tracePt t="46689" x="5232400" y="3714750"/>
          <p14:tracePt t="46705" x="5149850" y="3708400"/>
          <p14:tracePt t="46722" x="5111750" y="3702050"/>
          <p14:tracePt t="46739" x="5060950" y="3702050"/>
          <p14:tracePt t="46755" x="5022850" y="3702050"/>
          <p14:tracePt t="46772" x="4997450" y="3714750"/>
          <p14:tracePt t="46788" x="4953000" y="3733800"/>
          <p14:tracePt t="46805" x="4914900" y="3746500"/>
          <p14:tracePt t="46822" x="4870450" y="3803650"/>
          <p14:tracePt t="46838" x="4838700" y="3854450"/>
          <p14:tracePt t="46855" x="4806950" y="3911600"/>
          <p14:tracePt t="46872" x="4775200" y="3975100"/>
          <p14:tracePt t="46888" x="4756150" y="4025900"/>
          <p14:tracePt t="46906" x="4756150" y="4070350"/>
          <p14:tracePt t="46922" x="4756150" y="4133850"/>
          <p14:tracePt t="46939" x="4762500" y="4191000"/>
          <p14:tracePt t="46955" x="4800600" y="4298950"/>
          <p14:tracePt t="46972" x="4832350" y="4387850"/>
          <p14:tracePt t="46989" x="4864100" y="4464050"/>
          <p14:tracePt t="47006" x="4927600" y="4552950"/>
          <p14:tracePt t="47022" x="4991100" y="4622800"/>
          <p14:tracePt t="47039" x="5105400" y="4730750"/>
          <p14:tracePt t="47055" x="5213350" y="4806950"/>
          <p14:tracePt t="47072" x="5308600" y="4870450"/>
          <p14:tracePt t="47089" x="5480050" y="4940300"/>
          <p14:tracePt t="47105" x="5600700" y="4965700"/>
          <p14:tracePt t="47122" x="5784850" y="4997450"/>
          <p14:tracePt t="47139" x="5905500" y="5010150"/>
          <p14:tracePt t="47155" x="6000750" y="5016500"/>
          <p14:tracePt t="47172" x="6140450" y="5010150"/>
          <p14:tracePt t="47189" x="6191250" y="4991100"/>
          <p14:tracePt t="47205" x="6261100" y="4953000"/>
          <p14:tracePt t="47222" x="6292850" y="4921250"/>
          <p14:tracePt t="47240" x="6330950" y="4864100"/>
          <p14:tracePt t="47256" x="6356350" y="4813300"/>
          <p14:tracePt t="47272" x="6375400" y="4762500"/>
          <p14:tracePt t="47289" x="6388100" y="4692650"/>
          <p14:tracePt t="47305" x="6388100" y="4654550"/>
          <p14:tracePt t="47323" x="6381750" y="4610100"/>
          <p14:tracePt t="47339" x="6362700" y="4559300"/>
          <p14:tracePt t="47356" x="6350000" y="4527550"/>
          <p14:tracePt t="47372" x="6318250" y="4457700"/>
          <p14:tracePt t="47389" x="6311900" y="4419600"/>
          <p14:tracePt t="47406" x="6286500" y="4387850"/>
          <p14:tracePt t="47422" x="6248400" y="4343400"/>
          <p14:tracePt t="47439" x="6229350" y="4330700"/>
          <p14:tracePt t="47456" x="6197600" y="4305300"/>
          <p14:tracePt t="47472" x="6165850" y="4292600"/>
          <p14:tracePt t="47490" x="6153150" y="4286250"/>
          <p14:tracePt t="47506" x="6127750" y="4273550"/>
          <p14:tracePt t="47522" x="6115050" y="4267200"/>
          <p14:tracePt t="47539" x="6102350" y="4267200"/>
          <p14:tracePt t="47556" x="6102350" y="4260850"/>
          <p14:tracePt t="47573" x="6089650" y="4254500"/>
          <p14:tracePt t="47589" x="6083300" y="4254500"/>
          <p14:tracePt t="47623" x="6076950" y="4254500"/>
          <p14:tracePt t="48650" x="6076950" y="4248150"/>
          <p14:tracePt t="48671" x="6076950" y="4241800"/>
          <p14:tracePt t="48678" x="6076950" y="4235450"/>
          <p14:tracePt t="48694" x="6070600" y="4235450"/>
          <p14:tracePt t="48705" x="6064250" y="4216400"/>
          <p14:tracePt t="48722" x="6045200" y="4197350"/>
          <p14:tracePt t="48755" x="5988050" y="4133850"/>
          <p14:tracePt t="48789" x="5892800" y="4064000"/>
          <p14:tracePt t="48822" x="5803900" y="4013200"/>
          <p14:tracePt t="48839" x="5727700" y="3981450"/>
          <p14:tracePt t="48855" x="5670550" y="3975100"/>
          <p14:tracePt t="48872" x="5568950" y="3962400"/>
          <p14:tracePt t="48889" x="5492750" y="3962400"/>
          <p14:tracePt t="48905" x="5416550" y="3962400"/>
          <p14:tracePt t="48922" x="5340350" y="3962400"/>
          <p14:tracePt t="48939" x="5302250" y="3975100"/>
          <p14:tracePt t="48955" x="5264150" y="4000500"/>
          <p14:tracePt t="48972" x="5238750" y="4006850"/>
          <p14:tracePt t="48989" x="5232400" y="4019550"/>
          <p14:tracePt t="49005" x="5219700" y="4019550"/>
          <p14:tracePt t="49022" x="5213350" y="4019550"/>
          <p14:tracePt t="49039" x="5207000" y="4019550"/>
          <p14:tracePt t="49792" x="5200650" y="4025900"/>
          <p14:tracePt t="49798" x="5200650" y="4032250"/>
          <p14:tracePt t="49806" x="5194300" y="4038600"/>
          <p14:tracePt t="49958" x="5194300" y="4044950"/>
          <p14:tracePt t="51925" x="5181600" y="4044950"/>
          <p14:tracePt t="51932" x="5162550" y="4044950"/>
          <p14:tracePt t="51939" x="5156200" y="4044950"/>
          <p14:tracePt t="51956" x="5118100" y="4044950"/>
          <p14:tracePt t="51973" x="5086350" y="4044950"/>
          <p14:tracePt t="51989" x="5029200" y="4044950"/>
          <p14:tracePt t="52006" x="4997450" y="4044950"/>
          <p14:tracePt t="52039" x="4940300" y="4044950"/>
          <p14:tracePt t="52073" x="4914900" y="4044950"/>
          <p14:tracePt t="52106" x="4902200" y="4044950"/>
          <p14:tracePt t="52308" x="4908550" y="4044950"/>
          <p14:tracePt t="52314" x="4921250" y="4044950"/>
          <p14:tracePt t="52323" x="4940300" y="4044950"/>
          <p14:tracePt t="52340" x="4978400" y="4064000"/>
          <p14:tracePt t="52356" x="5073650" y="4089400"/>
          <p14:tracePt t="52373" x="5149850" y="4133850"/>
          <p14:tracePt t="52390" x="5213350" y="4191000"/>
          <p14:tracePt t="52406" x="5327650" y="4298950"/>
          <p14:tracePt t="52422" x="5391150" y="4362450"/>
          <p14:tracePt t="52439" x="5448300" y="4445000"/>
          <p14:tracePt t="52456" x="5467350" y="4476750"/>
          <p14:tracePt t="52459" x="5480050" y="4483100"/>
          <p14:tracePt t="52474" x="5486400" y="4502150"/>
          <p14:tracePt t="52489" x="5486400" y="4508500"/>
          <p14:tracePt t="52522" x="5486400" y="4514850"/>
          <p14:tracePt t="52558" x="5486400" y="4521200"/>
          <p14:tracePt t="52579" x="5480050" y="4521200"/>
          <p14:tracePt t="52586" x="5467350" y="4521200"/>
          <p14:tracePt t="52593" x="5454650" y="4521200"/>
          <p14:tracePt t="52606" x="5429250" y="4514850"/>
          <p14:tracePt t="52623" x="5397500" y="4508500"/>
          <p14:tracePt t="52639" x="5372100" y="4502150"/>
          <p14:tracePt t="52656" x="5334000" y="4489450"/>
          <p14:tracePt t="52673" x="5295900" y="4470400"/>
          <p14:tracePt t="52689" x="5257800" y="4464050"/>
          <p14:tracePt t="52706" x="5168900" y="4445000"/>
          <p14:tracePt t="52723" x="5105400" y="4438650"/>
          <p14:tracePt t="52739" x="5035550" y="4419600"/>
          <p14:tracePt t="52757" x="4991100" y="4413250"/>
          <p14:tracePt t="52772" x="4965700" y="4406900"/>
          <p14:tracePt t="52789" x="4921250" y="4400550"/>
          <p14:tracePt t="52806" x="4902200" y="4394200"/>
          <p14:tracePt t="52823" x="4889500" y="4387850"/>
          <p14:tracePt t="52839" x="4883150" y="4387850"/>
          <p14:tracePt t="52856" x="4876800" y="4387850"/>
          <p14:tracePt t="52913" x="4876800" y="4381500"/>
          <p14:tracePt t="52942" x="4876800" y="4375150"/>
          <p14:tracePt t="52962" x="4883150" y="4375150"/>
          <p14:tracePt t="52976" x="4889500" y="4362450"/>
          <p14:tracePt t="52983" x="4908550" y="4349750"/>
          <p14:tracePt t="52989" x="4921250" y="4343400"/>
          <p14:tracePt t="53006" x="4953000" y="4311650"/>
          <p14:tracePt t="53022" x="4997450" y="4298950"/>
          <p14:tracePt t="53039" x="5041900" y="4279900"/>
          <p14:tracePt t="53056" x="5073650" y="4273550"/>
          <p14:tracePt t="53072" x="5105400" y="4273550"/>
          <p14:tracePt t="53089" x="5130800" y="4279900"/>
          <p14:tracePt t="53106" x="5156200" y="4286250"/>
          <p14:tracePt t="53123" x="5181600" y="4305300"/>
          <p14:tracePt t="53139" x="5200650" y="4311650"/>
          <p14:tracePt t="53156" x="5207000" y="4330700"/>
          <p14:tracePt t="53172" x="5207000" y="4337050"/>
          <p14:tracePt t="53189" x="5207000" y="4343400"/>
          <p14:tracePt t="53222" x="5207000" y="4349750"/>
          <p14:tracePt t="53658" x="5187950" y="4356100"/>
          <p14:tracePt t="53663" x="5168900" y="4368800"/>
          <p14:tracePt t="53672" x="5143500" y="4381500"/>
          <p14:tracePt t="53690" x="5092700" y="4400550"/>
          <p14:tracePt t="53706" x="5035550" y="4425950"/>
          <p14:tracePt t="53722" x="4991100" y="4432300"/>
          <p14:tracePt t="53739" x="4959350" y="4445000"/>
          <p14:tracePt t="53773" x="4870450" y="4445000"/>
          <p14:tracePt t="53806" x="4800600" y="4419600"/>
          <p14:tracePt t="53839" x="4756150" y="4387850"/>
          <p14:tracePt t="53856" x="4737100" y="4362450"/>
          <p14:tracePt t="53873" x="4730750" y="4311650"/>
          <p14:tracePt t="53889" x="4730750" y="4254500"/>
          <p14:tracePt t="53906" x="4749800" y="4159250"/>
          <p14:tracePt t="53923" x="4838700" y="4006850"/>
          <p14:tracePt t="53939" x="4908550" y="3917950"/>
          <p14:tracePt t="53956" x="5035550" y="3803650"/>
          <p14:tracePt t="53973" x="5111750" y="3740150"/>
          <p14:tracePt t="53990" x="5194300" y="3695700"/>
          <p14:tracePt t="54006" x="5321300" y="3676650"/>
          <p14:tracePt t="54023" x="5403850" y="3676650"/>
          <p14:tracePt t="54039" x="5524500" y="3702050"/>
          <p14:tracePt t="54056" x="5575300" y="3746500"/>
          <p14:tracePt t="54073" x="5626100" y="3790950"/>
          <p14:tracePt t="54089" x="5645150" y="3822700"/>
          <p14:tracePt t="54106" x="5645150" y="3835400"/>
          <p14:tracePt t="54122" x="5645150" y="3841750"/>
          <p14:tracePt t="54139" x="5645150" y="3848100"/>
          <p14:tracePt t="54156" x="5632450" y="3848100"/>
          <p14:tracePt t="54172" x="5581650" y="3841750"/>
          <p14:tracePt t="54189" x="5530850" y="3816350"/>
          <p14:tracePt t="54206" x="5448300" y="3727450"/>
          <p14:tracePt t="54223" x="5391150" y="3651250"/>
          <p14:tracePt t="54239" x="5346700" y="3549650"/>
          <p14:tracePt t="54256" x="5308600" y="3422650"/>
          <p14:tracePt t="54272" x="5302250" y="3333750"/>
          <p14:tracePt t="54289" x="5302250" y="3238500"/>
          <p14:tracePt t="54306" x="5308600" y="3194050"/>
          <p14:tracePt t="54322" x="5314950" y="3168650"/>
          <p14:tracePt t="54339" x="5314950" y="3155950"/>
          <p14:tracePt t="54356" x="5327650" y="3155950"/>
          <p14:tracePt t="54372" x="5346700" y="3155950"/>
          <p14:tracePt t="54389" x="5372100" y="3155950"/>
          <p14:tracePt t="54407" x="5416550" y="3168650"/>
          <p14:tracePt t="54423" x="5473700" y="3225800"/>
          <p14:tracePt t="54440" x="5499100" y="3282950"/>
          <p14:tracePt t="54456" x="5518150" y="3346450"/>
          <p14:tracePt t="54473" x="5518150" y="3390900"/>
          <p14:tracePt t="54490" x="5499100" y="3441700"/>
          <p14:tracePt t="54507" x="5435600" y="3530600"/>
          <p14:tracePt t="54523" x="5384800" y="3600450"/>
          <p14:tracePt t="54539" x="5334000" y="3657600"/>
          <p14:tracePt t="54556" x="5232400" y="3746500"/>
          <p14:tracePt t="54574" x="5168900" y="3790950"/>
          <p14:tracePt t="54590" x="5067300" y="3829050"/>
          <p14:tracePt t="54606" x="5010150" y="3829050"/>
          <p14:tracePt t="54623" x="4940300" y="3829050"/>
          <p14:tracePt t="54640" x="4819650" y="3810000"/>
          <p14:tracePt t="54657" x="4730750" y="3752850"/>
          <p14:tracePt t="54673" x="4699000" y="3695700"/>
          <p14:tracePt t="54690" x="4667250" y="3638550"/>
          <p14:tracePt t="54707" x="4660900" y="3549650"/>
          <p14:tracePt t="54723" x="4679950" y="3397250"/>
          <p14:tracePt t="54740" x="4711700" y="3263900"/>
          <p14:tracePt t="54757" x="4794250" y="3092450"/>
          <p14:tracePt t="54773" x="4870450" y="2984500"/>
          <p14:tracePt t="54790" x="4965700" y="2914650"/>
          <p14:tracePt t="54806" x="5105400" y="2851150"/>
          <p14:tracePt t="54823" x="5181600" y="2838450"/>
          <p14:tracePt t="54839" x="5327650" y="2844800"/>
          <p14:tracePt t="54856" x="5435600" y="2876550"/>
          <p14:tracePt t="54873" x="5562600" y="2940050"/>
          <p14:tracePt t="54889" x="5676900" y="3048000"/>
          <p14:tracePt t="54906" x="5734050" y="3143250"/>
          <p14:tracePt t="54923" x="5759450" y="3257550"/>
          <p14:tracePt t="54939" x="5765800" y="3302000"/>
          <p14:tracePt t="54957" x="5765800" y="3340100"/>
          <p14:tracePt t="54960" x="5765800" y="3352800"/>
          <p14:tracePt t="54973" x="5753100" y="3378200"/>
          <p14:tracePt t="54990" x="5734050" y="3403600"/>
          <p14:tracePt t="55006" x="5715000" y="3448050"/>
          <p14:tracePt t="55023" x="5702300" y="3460750"/>
          <p14:tracePt t="55040" x="5689600" y="3467100"/>
          <p14:tracePt t="55057" x="5676900" y="3486150"/>
          <p14:tracePt t="55073" x="5651500" y="3498850"/>
          <p14:tracePt t="55089" x="5619750" y="3536950"/>
          <p14:tracePt t="55106" x="5588000" y="3575050"/>
          <p14:tracePt t="55124" x="5537200" y="3638550"/>
          <p14:tracePt t="55140" x="5467350" y="3740150"/>
          <p14:tracePt t="55156" x="5410200" y="3803650"/>
          <p14:tracePt t="55173" x="5321300" y="3943350"/>
          <p14:tracePt t="55189" x="5264150" y="4051300"/>
          <p14:tracePt t="55207" x="5207000" y="4159250"/>
          <p14:tracePt t="55223" x="5175250" y="4203700"/>
          <p14:tracePt t="55240" x="5156200" y="4241800"/>
          <p14:tracePt t="55257" x="5143500" y="4279900"/>
          <p14:tracePt t="55273" x="5137150" y="4292600"/>
          <p14:tracePt t="55290" x="5137150" y="4305300"/>
          <p14:tracePt t="55306" x="5156200" y="4324350"/>
          <p14:tracePt t="55322" x="5181600" y="4343400"/>
          <p14:tracePt t="55339" x="5232400" y="4356100"/>
          <p14:tracePt t="55356" x="5289550" y="4362450"/>
          <p14:tracePt t="55372" x="5346700" y="4368800"/>
          <p14:tracePt t="55389" x="5454650" y="4368800"/>
          <p14:tracePt t="55406" x="5537200" y="4349750"/>
          <p14:tracePt t="55422" x="5638800" y="4324350"/>
          <p14:tracePt t="55439" x="5676900" y="4305300"/>
          <p14:tracePt t="55457" x="5708650" y="4292600"/>
          <p14:tracePt t="55459" x="5721350" y="4279900"/>
          <p14:tracePt t="55473" x="5727700" y="4273550"/>
          <p14:tracePt t="55490" x="5740400" y="4260850"/>
          <p14:tracePt t="55507" x="5746750" y="4254500"/>
          <p14:tracePt t="55523" x="5746750" y="4241800"/>
          <p14:tracePt t="55541" x="5746750" y="4222750"/>
          <p14:tracePt t="55556" x="5746750" y="4210050"/>
          <p14:tracePt t="55573" x="5746750" y="4184650"/>
          <p14:tracePt t="55590" x="5740400" y="4165600"/>
          <p14:tracePt t="55606" x="5721350" y="4133850"/>
          <p14:tracePt t="55624" x="5702300" y="4102100"/>
          <p14:tracePt t="55640" x="5645150" y="4070350"/>
          <p14:tracePt t="55656" x="5619750" y="4044950"/>
          <p14:tracePt t="55673" x="5575300" y="4032250"/>
          <p14:tracePt t="55690" x="5511800" y="4013200"/>
          <p14:tracePt t="55707" x="5454650" y="4013200"/>
          <p14:tracePt t="55723" x="5359400" y="4025900"/>
          <p14:tracePt t="55740" x="5302250" y="4038600"/>
          <p14:tracePt t="55756" x="5251450" y="4057650"/>
          <p14:tracePt t="55773" x="5162550" y="4095750"/>
          <p14:tracePt t="55790" x="5105400" y="4121150"/>
          <p14:tracePt t="55806" x="5022850" y="4171950"/>
          <p14:tracePt t="55823" x="4965700" y="4210050"/>
          <p14:tracePt t="55840" x="4921250" y="4241800"/>
          <p14:tracePt t="55856" x="4876800" y="4273550"/>
          <p14:tracePt t="55873" x="4851400" y="4292600"/>
          <p14:tracePt t="55890" x="4826000" y="4305300"/>
          <p14:tracePt t="55906" x="4813300" y="4311650"/>
          <p14:tracePt t="55924" x="4806950" y="4324350"/>
          <p14:tracePt t="55940" x="4800600" y="4324350"/>
          <p14:tracePt t="55956" x="4794250" y="4324350"/>
          <p14:tracePt t="55973" x="4787900" y="4330700"/>
          <p14:tracePt t="55990" x="4787900" y="4337050"/>
          <p14:tracePt t="56023" x="4781550" y="4337050"/>
          <p14:tracePt t="56040" x="4781550" y="4343400"/>
          <p14:tracePt t="56063" x="4781550" y="4349750"/>
          <p14:tracePt t="56112" x="4781550" y="4356100"/>
          <p14:tracePt t="56161" x="4781550" y="4362450"/>
          <p14:tracePt t="56181" x="4781550" y="4368800"/>
          <p14:tracePt t="56190" x="4781550" y="4375150"/>
          <p14:tracePt t="56203" x="4781550" y="4381500"/>
          <p14:tracePt t="56211" x="4781550" y="4387850"/>
          <p14:tracePt t="56229" x="4781550" y="4400550"/>
          <p14:tracePt t="56243" x="4781550" y="4406900"/>
          <p14:tracePt t="56257" x="4781550" y="4413250"/>
          <p14:tracePt t="56273" x="4775200" y="4425950"/>
          <p14:tracePt t="56306" x="4768850" y="4432300"/>
          <p14:tracePt t="57203" x="4762500" y="4432300"/>
          <p14:tracePt t="57217" x="4756150" y="4432300"/>
          <p14:tracePt t="57224" x="4749800" y="4425950"/>
          <p14:tracePt t="57239" x="4730750" y="4419600"/>
          <p14:tracePt t="57256" x="4718050" y="4406900"/>
          <p14:tracePt t="57273" x="4686300" y="4394200"/>
          <p14:tracePt t="57289" x="4667250" y="4381500"/>
          <p14:tracePt t="57323" x="4616450" y="4349750"/>
          <p14:tracePt t="57356" x="4584700" y="4298950"/>
          <p14:tracePt t="57389" x="4578350" y="4216400"/>
          <p14:tracePt t="57406" x="4578350" y="4127500"/>
          <p14:tracePt t="57423" x="4578350" y="4064000"/>
          <p14:tracePt t="57439" x="4591050" y="3981450"/>
          <p14:tracePt t="57456" x="4610100" y="3930650"/>
          <p14:tracePt t="57458" x="4622800" y="3905250"/>
          <p14:tracePt t="57472" x="4660900" y="3854450"/>
          <p14:tracePt t="57489" x="4699000" y="3803650"/>
          <p14:tracePt t="57506" x="4749800" y="3746500"/>
          <p14:tracePt t="57522" x="4826000" y="3689350"/>
          <p14:tracePt t="57539" x="4870450" y="3657600"/>
          <p14:tracePt t="57556" x="4902200" y="3638550"/>
          <p14:tracePt t="57573" x="4946650" y="3613150"/>
          <p14:tracePt t="57589" x="4972050" y="3606800"/>
          <p14:tracePt t="57606" x="4997450" y="3606800"/>
          <p14:tracePt t="57623" x="5003800" y="3606800"/>
          <p14:tracePt t="57640" x="5010150" y="3606800"/>
          <p14:tracePt t="57656" x="5010150" y="3613150"/>
          <p14:tracePt t="57773" x="5010150" y="3619500"/>
          <p14:tracePt t="57780" x="5010150" y="3625850"/>
          <p14:tracePt t="57808" x="5010150" y="3632200"/>
          <p14:tracePt t="57850" x="5010150" y="3638550"/>
          <p14:tracePt t="57870" x="5010150" y="3644900"/>
          <p14:tracePt t="57898" x="5010150" y="3651250"/>
          <p14:tracePt t="57912" x="5010150" y="3657600"/>
          <p14:tracePt t="57918" x="5010150" y="3663950"/>
          <p14:tracePt t="57981" x="5010150" y="3670300"/>
          <p14:tracePt t="58009" x="5010150" y="3676650"/>
          <p14:tracePt t="58058" x="5010150" y="3683000"/>
          <p14:tracePt t="58072" x="5010150" y="3689350"/>
          <p14:tracePt t="58079" x="5003800" y="3689350"/>
          <p14:tracePt t="58090" x="5003800" y="3695700"/>
          <p14:tracePt t="58106" x="5003800" y="3708400"/>
          <p14:tracePt t="58123" x="4991100" y="3740150"/>
          <p14:tracePt t="58141" x="4972050" y="3778250"/>
          <p14:tracePt t="58156" x="4965700" y="3803650"/>
          <p14:tracePt t="58173" x="4959350" y="3841750"/>
          <p14:tracePt t="58190" x="4953000" y="3873500"/>
          <p14:tracePt t="58206" x="4933950" y="3943350"/>
          <p14:tracePt t="58224" x="4921250" y="4051300"/>
          <p14:tracePt t="58239" x="4921250" y="4127500"/>
          <p14:tracePt t="58256" x="4908550" y="4216400"/>
          <p14:tracePt t="58273" x="4908550" y="4292600"/>
          <p14:tracePt t="58290" x="4959350" y="4438650"/>
          <p14:tracePt t="58307" x="4984750" y="4521200"/>
          <p14:tracePt t="58323" x="5041900" y="4641850"/>
          <p14:tracePt t="58340" x="5073650" y="4692650"/>
          <p14:tracePt t="58356" x="5105400" y="4743450"/>
          <p14:tracePt t="58373" x="5118100" y="4756150"/>
          <p14:tracePt t="58390" x="5130800" y="4768850"/>
          <p14:tracePt t="58426" x="5137150" y="4768850"/>
          <p14:tracePt t="58439" x="5143500" y="4768850"/>
          <p14:tracePt t="58550" x="5143500" y="4775200"/>
          <p14:tracePt t="58564" x="5137150" y="4775200"/>
          <p14:tracePt t="58571" x="5124450" y="4775200"/>
          <p14:tracePt t="58578" x="5118100" y="4775200"/>
          <p14:tracePt t="58589" x="5111750" y="4775200"/>
          <p14:tracePt t="58606" x="5067300" y="4762500"/>
          <p14:tracePt t="58623" x="4991100" y="4743450"/>
          <p14:tracePt t="58639" x="4946650" y="4730750"/>
          <p14:tracePt t="58656" x="4876800" y="4711700"/>
          <p14:tracePt t="58673" x="4838700" y="4705350"/>
          <p14:tracePt t="58690" x="4800600" y="4686300"/>
          <p14:tracePt t="58706" x="4743450" y="4667250"/>
          <p14:tracePt t="58723" x="4711700" y="4654550"/>
          <p14:tracePt t="58739" x="4679950" y="4641850"/>
          <p14:tracePt t="58756" x="4667250" y="4629150"/>
          <p14:tracePt t="58774" x="4660900" y="4616450"/>
          <p14:tracePt t="58789" x="4654550" y="4603750"/>
          <p14:tracePt t="58806" x="4648200" y="4584700"/>
          <p14:tracePt t="58823" x="4641850" y="4533900"/>
          <p14:tracePt t="58839" x="4641850" y="4483100"/>
          <p14:tracePt t="58857" x="4641850" y="4432300"/>
          <p14:tracePt t="58873" x="4660900" y="4324350"/>
          <p14:tracePt t="58890" x="4705350" y="4229100"/>
          <p14:tracePt t="58906" x="4813300" y="4076700"/>
          <p14:tracePt t="58923" x="4895850" y="3968750"/>
          <p14:tracePt t="58940" x="4978400" y="3879850"/>
          <p14:tracePt t="58956" x="5111750" y="3784600"/>
          <p14:tracePt t="58973" x="5200650" y="3746500"/>
          <p14:tracePt t="58990" x="5365750" y="3733800"/>
          <p14:tracePt t="59006" x="5461000" y="3733800"/>
          <p14:tracePt t="59024" x="5581650" y="3765550"/>
          <p14:tracePt t="59040" x="5721350" y="3835400"/>
          <p14:tracePt t="59056" x="5810250" y="3892550"/>
          <p14:tracePt t="59073" x="5905500" y="3968750"/>
          <p14:tracePt t="59090" x="5924550" y="4006850"/>
          <p14:tracePt t="59107" x="5937250" y="4032250"/>
          <p14:tracePt t="59123" x="5949950" y="4064000"/>
          <p14:tracePt t="59140" x="5949950" y="4089400"/>
          <p14:tracePt t="59156" x="5949950" y="4108450"/>
          <p14:tracePt t="59173" x="5949950" y="4114800"/>
          <p14:tracePt t="59206" x="5949950" y="4121150"/>
          <p14:tracePt t="59261" x="5943600" y="4121150"/>
          <p14:tracePt t="59464" x="5937250" y="4114800"/>
          <p14:tracePt t="59470" x="5930900" y="4114800"/>
          <p14:tracePt t="59478" x="5930900" y="4108450"/>
          <p14:tracePt t="59490" x="5918200" y="4102100"/>
          <p14:tracePt t="59506" x="5873750" y="4076700"/>
          <p14:tracePt t="59523" x="5829300" y="4051300"/>
          <p14:tracePt t="59540" x="5727700" y="4006850"/>
          <p14:tracePt t="59556" x="5651500" y="3981450"/>
          <p14:tracePt t="59573" x="5556250" y="3962400"/>
          <p14:tracePt t="59589" x="5403850" y="3930650"/>
          <p14:tracePt t="59606" x="5295900" y="3930650"/>
          <p14:tracePt t="59622" x="5156200" y="3930650"/>
          <p14:tracePt t="59639" x="5054600" y="3962400"/>
          <p14:tracePt t="59656" x="4927600" y="4000500"/>
          <p14:tracePt t="59673" x="4845050" y="4038600"/>
          <p14:tracePt t="59689" x="4781550" y="4076700"/>
          <p14:tracePt t="59706" x="4718050" y="4133850"/>
          <p14:tracePt t="59723" x="4679950" y="4171950"/>
          <p14:tracePt t="59739" x="4648200" y="4216400"/>
          <p14:tracePt t="59756" x="4610100" y="4279900"/>
          <p14:tracePt t="59773" x="4584700" y="4324350"/>
          <p14:tracePt t="59789" x="4565650" y="4375150"/>
          <p14:tracePt t="59806" x="4552950" y="4394200"/>
          <p14:tracePt t="59823" x="4546600" y="4406900"/>
          <p14:tracePt t="59840" x="4540250" y="4413250"/>
          <p14:tracePt t="59856" x="4540250" y="4419600"/>
          <p14:tracePt t="59873" x="4540250" y="4425950"/>
          <p14:tracePt t="59890" x="4540250" y="4432300"/>
          <p14:tracePt t="59915" x="4540250" y="4438650"/>
          <p14:tracePt t="60624" x="4540250" y="4432300"/>
          <p14:tracePt t="60633" x="4546600" y="4425950"/>
          <p14:tracePt t="60640" x="4552950" y="4419600"/>
          <p14:tracePt t="60656" x="4565650" y="4400550"/>
          <p14:tracePt t="60673" x="4591050" y="4343400"/>
          <p14:tracePt t="60689" x="4616450" y="4298950"/>
          <p14:tracePt t="60706" x="4648200" y="4235450"/>
          <p14:tracePt t="60723" x="4667250" y="4184650"/>
          <p14:tracePt t="60756" x="4724400" y="4070350"/>
          <p14:tracePt t="60789" x="4787900" y="3975100"/>
          <p14:tracePt t="60823" x="4895850" y="3892550"/>
          <p14:tracePt t="60840" x="4965700" y="3854450"/>
          <p14:tracePt t="60856" x="5010150" y="3841750"/>
          <p14:tracePt t="60874" x="5054600" y="3841750"/>
          <p14:tracePt t="60890" x="5124450" y="3841750"/>
          <p14:tracePt t="60906" x="5168900" y="3854450"/>
          <p14:tracePt t="60923" x="5226050" y="3873500"/>
          <p14:tracePt t="60940" x="5251450" y="3886200"/>
          <p14:tracePt t="60958" x="5283200" y="3911600"/>
          <p14:tracePt t="60973" x="5289550" y="3911600"/>
          <p14:tracePt t="60990" x="5302250" y="3930650"/>
          <p14:tracePt t="61006" x="5308600" y="3943350"/>
          <p14:tracePt t="61023" x="5308600" y="3949700"/>
          <p14:tracePt t="61041" x="5314950" y="3962400"/>
          <p14:tracePt t="61056" x="5314950" y="3981450"/>
          <p14:tracePt t="61073" x="5314950" y="3994150"/>
          <p14:tracePt t="61090" x="5314950" y="4019550"/>
          <p14:tracePt t="61106" x="5314950" y="4032250"/>
          <p14:tracePt t="61124" x="5314950" y="4044950"/>
          <p14:tracePt t="61156" x="5308600" y="4051300"/>
          <p14:tracePt t="61173" x="5308600" y="4057650"/>
          <p14:tracePt t="61190" x="5308600" y="4064000"/>
          <p14:tracePt t="61207" x="5308600" y="4070350"/>
          <p14:tracePt t="61229" x="5308600" y="4076700"/>
          <p14:tracePt t="61279" x="5302250" y="4076700"/>
          <p14:tracePt t="61306" x="5302250" y="4083050"/>
          <p14:tracePt t="61348" x="5295900" y="4083050"/>
          <p14:tracePt t="61494" x="5295900" y="4076700"/>
          <p14:tracePt t="61515" x="5295900" y="4070350"/>
          <p14:tracePt t="61535" x="5295900" y="4064000"/>
          <p14:tracePt t="61557" x="5308600" y="4064000"/>
          <p14:tracePt t="61563" x="5314950" y="4057650"/>
          <p14:tracePt t="61573" x="5321300" y="4057650"/>
          <p14:tracePt t="61590" x="5340350" y="4057650"/>
          <p14:tracePt t="61606" x="5391150" y="4070350"/>
          <p14:tracePt t="61623" x="5422900" y="4076700"/>
          <p14:tracePt t="61640" x="5461000" y="4108450"/>
          <p14:tracePt t="61656" x="5480050" y="4121150"/>
          <p14:tracePt t="61673" x="5486400" y="4133850"/>
          <p14:tracePt t="61689" x="5499100" y="4146550"/>
          <p14:tracePt t="61723" x="5499100" y="4152900"/>
          <p14:tracePt t="62348" x="5505450" y="4146550"/>
          <p14:tracePt t="62355" x="5524500" y="4121150"/>
          <p14:tracePt t="62362" x="5537200" y="4083050"/>
          <p14:tracePt t="62373" x="5562600" y="4044950"/>
          <p14:tracePt t="62390" x="5632450" y="3943350"/>
          <p14:tracePt t="62406" x="5676900" y="3892550"/>
          <p14:tracePt t="62424" x="5708650" y="3854450"/>
          <p14:tracePt t="62457" x="5746750" y="3803650"/>
          <p14:tracePt t="62460" x="5746750" y="3797300"/>
          <p14:tracePt t="62490" x="5753100" y="3790950"/>
          <p14:tracePt t="62523" x="5753100" y="3784600"/>
          <p14:tracePt t="62543" x="5746750" y="3784600"/>
          <p14:tracePt t="62557" x="5740400" y="3778250"/>
          <p14:tracePt t="62573" x="5721350" y="3771900"/>
          <p14:tracePt t="62590" x="5695950" y="3759200"/>
          <p14:tracePt t="62606" x="5594350" y="3752850"/>
          <p14:tracePt t="62623" x="5518150" y="3752850"/>
          <p14:tracePt t="62640" x="5353050" y="3771900"/>
          <p14:tracePt t="62656" x="5245100" y="3803650"/>
          <p14:tracePt t="62674" x="5130800" y="3835400"/>
          <p14:tracePt t="62690" x="5016500" y="3867150"/>
          <p14:tracePt t="62707" x="4972050" y="3892550"/>
          <p14:tracePt t="62723" x="4921250" y="3911600"/>
          <p14:tracePt t="62740" x="4902200" y="3930650"/>
          <p14:tracePt t="62757" x="4876800" y="3956050"/>
          <p14:tracePt t="62773" x="4845050" y="4000500"/>
          <p14:tracePt t="62790" x="4826000" y="4019550"/>
          <p14:tracePt t="62806" x="4819650" y="4038600"/>
          <p14:tracePt t="62823" x="4819650" y="4044950"/>
          <p14:tracePt t="62890" x="4819650" y="4038600"/>
          <p14:tracePt t="62910" x="4838700" y="4032250"/>
          <p14:tracePt t="62917" x="4838700" y="4025900"/>
          <p14:tracePt t="62925" x="4851400" y="4019550"/>
          <p14:tracePt t="62940" x="4895850" y="3994150"/>
          <p14:tracePt t="62956" x="4946650" y="3962400"/>
          <p14:tracePt t="62960" x="4991100" y="3949700"/>
          <p14:tracePt t="62973" x="5029200" y="3930650"/>
          <p14:tracePt t="62990" x="5187950" y="3898900"/>
          <p14:tracePt t="63006" x="5264150" y="3886200"/>
          <p14:tracePt t="63023" x="5365750" y="3879850"/>
          <p14:tracePt t="63040" x="5397500" y="3886200"/>
          <p14:tracePt t="63056" x="5454650" y="3905250"/>
          <p14:tracePt t="63073" x="5480050" y="3911600"/>
          <p14:tracePt t="63090" x="5492750" y="3917950"/>
          <p14:tracePt t="63106" x="5511800" y="3937000"/>
          <p14:tracePt t="63123" x="5518150" y="3937000"/>
          <p14:tracePt t="63141" x="5524500" y="3943350"/>
          <p14:tracePt t="63156" x="5524500" y="3949700"/>
          <p14:tracePt t="63173" x="5524500" y="3956050"/>
          <p14:tracePt t="63210" x="5524500" y="3962400"/>
          <p14:tracePt t="63232" x="5524500" y="3968750"/>
          <p14:tracePt t="63392" x="5524500" y="3975100"/>
          <p14:tracePt t="65109" x="5518150" y="3981450"/>
          <p14:tracePt t="65116" x="5511800" y="3981450"/>
          <p14:tracePt t="65123" x="5492750" y="3987800"/>
          <p14:tracePt t="65140" x="5448300" y="4000500"/>
          <p14:tracePt t="65157" x="5397500" y="4013200"/>
          <p14:tracePt t="65173" x="5314950" y="4044950"/>
          <p14:tracePt t="65190" x="5264150" y="4070350"/>
          <p14:tracePt t="65224" x="5143500" y="4121150"/>
          <p14:tracePt t="65257" x="5054600" y="4178300"/>
          <p14:tracePt t="65290" x="4991100" y="4216400"/>
          <p14:tracePt t="65307" x="4978400" y="4222750"/>
          <p14:tracePt t="65324" x="4965700" y="4222750"/>
          <p14:tracePt t="65340" x="4953000" y="4229100"/>
          <p14:tracePt t="65357" x="4927600" y="4241800"/>
          <p14:tracePt t="65373" x="4895850" y="4248150"/>
          <p14:tracePt t="66385" x="4889500" y="4248150"/>
          <p14:tracePt t="66392" x="4883150" y="4235450"/>
          <p14:tracePt t="66399" x="4883150" y="4229100"/>
          <p14:tracePt t="66406" x="4876800" y="4229100"/>
          <p14:tracePt t="66423" x="4870450" y="4210050"/>
          <p14:tracePt t="66440" x="4857750" y="4191000"/>
          <p14:tracePt t="66456" x="4838700" y="4171950"/>
          <p14:tracePt t="66473" x="4806950" y="4133850"/>
          <p14:tracePt t="66506" x="4699000" y="4044950"/>
          <p14:tracePt t="66540" x="4552950" y="3981450"/>
          <p14:tracePt t="66573" x="4400550" y="3949700"/>
          <p14:tracePt t="66590" x="4337050" y="3949700"/>
          <p14:tracePt t="66607" x="4279900" y="3949700"/>
          <p14:tracePt t="66623" x="4210050" y="3962400"/>
          <p14:tracePt t="66640" x="4184650" y="3981450"/>
          <p14:tracePt t="66657" x="4146550" y="4006850"/>
          <p14:tracePt t="66673" x="4121150" y="4038600"/>
          <p14:tracePt t="66690" x="4089400" y="4076700"/>
          <p14:tracePt t="66707" x="4089400" y="4108450"/>
          <p14:tracePt t="66723" x="4076700" y="4133850"/>
          <p14:tracePt t="66740" x="4076700" y="4171950"/>
          <p14:tracePt t="66756" x="4076700" y="4197350"/>
          <p14:tracePt t="66773" x="4083050" y="4222750"/>
          <p14:tracePt t="66790" x="4108450" y="4241800"/>
          <p14:tracePt t="66806" x="4127500" y="4260850"/>
          <p14:tracePt t="66823" x="4184650" y="4279900"/>
          <p14:tracePt t="66840" x="4229100" y="4292600"/>
          <p14:tracePt t="66856" x="4273550" y="4305300"/>
          <p14:tracePt t="66873" x="4330700" y="4311650"/>
          <p14:tracePt t="66890" x="4368800" y="4311650"/>
          <p14:tracePt t="66907" x="4425950" y="4311650"/>
          <p14:tracePt t="66923" x="4457700" y="4311650"/>
          <p14:tracePt t="66940" x="4489450" y="4305300"/>
          <p14:tracePt t="66956" x="4540250" y="4305300"/>
          <p14:tracePt t="66974" x="4572000" y="4298950"/>
          <p14:tracePt t="66990" x="4603750" y="4298950"/>
          <p14:tracePt t="67006" x="4610100" y="4298950"/>
          <p14:tracePt t="67023" x="4616450" y="4298950"/>
          <p14:tracePt t="67040" x="4616450" y="4292600"/>
          <p14:tracePt t="67142" x="4622800" y="4292600"/>
          <p14:tracePt t="68825" x="4622800" y="4286250"/>
          <p14:tracePt t="68852" x="4622800" y="4279900"/>
          <p14:tracePt t="68867" x="4622800" y="4273550"/>
          <p14:tracePt t="68874" x="4622800" y="4267200"/>
          <p14:tracePt t="68890" x="4616450" y="4267200"/>
          <p14:tracePt t="68907" x="4610100" y="4260850"/>
          <p14:tracePt t="68923" x="4603750" y="4254500"/>
          <p14:tracePt t="68956" x="4584700" y="4229100"/>
          <p14:tracePt t="68990" x="4552950" y="4216400"/>
          <p14:tracePt t="69023" x="4489450" y="4191000"/>
          <p14:tracePt t="69040" x="4464050" y="4178300"/>
          <p14:tracePt t="69057" x="4432300" y="4165600"/>
          <p14:tracePt t="69074" x="4406900" y="4159250"/>
          <p14:tracePt t="69090" x="4368800" y="4146550"/>
          <p14:tracePt t="69107" x="4349750" y="4146550"/>
          <p14:tracePt t="69123" x="4305300" y="4140200"/>
          <p14:tracePt t="69140" x="4248150" y="4127500"/>
          <p14:tracePt t="69157" x="4216400" y="4127500"/>
          <p14:tracePt t="69173" x="4171950" y="4127500"/>
          <p14:tracePt t="69190" x="4140200" y="4127500"/>
          <p14:tracePt t="69206" x="4095750" y="4133850"/>
          <p14:tracePt t="69223" x="4076700" y="4146550"/>
          <p14:tracePt t="69240" x="4064000" y="4152900"/>
          <p14:tracePt t="69257" x="4051300" y="4152900"/>
          <p14:tracePt t="69274" x="4044950" y="4165600"/>
          <p14:tracePt t="69290" x="4038600" y="4165600"/>
          <p14:tracePt t="69306" x="4032250" y="4165600"/>
          <p14:tracePt t="69324" x="4025900" y="4171950"/>
          <p14:tracePt t="69340" x="4019550" y="4178300"/>
          <p14:tracePt t="69479" x="4025900" y="4184650"/>
          <p14:tracePt t="69528" x="4032250" y="4184650"/>
          <p14:tracePt t="69584" x="4038600" y="4184650"/>
          <p14:tracePt t="72194" x="4032250" y="4184650"/>
          <p14:tracePt t="72200" x="4019550" y="4191000"/>
          <p14:tracePt t="72209" x="4006850" y="4191000"/>
          <p14:tracePt t="72224" x="3994150" y="4197350"/>
          <p14:tracePt t="72240" x="3981450" y="4197350"/>
          <p14:tracePt t="72274" x="3975100" y="4197350"/>
          <p14:tracePt t="72307" x="3968750" y="4197350"/>
          <p14:tracePt t="72340" x="3968750" y="4178300"/>
          <p14:tracePt t="72373" x="3994150" y="4114800"/>
          <p14:tracePt t="72390" x="4019550" y="4076700"/>
          <p14:tracePt t="72407" x="4051300" y="4038600"/>
          <p14:tracePt t="72423" x="4114800" y="3994150"/>
          <p14:tracePt t="72440" x="4165600" y="3956050"/>
          <p14:tracePt t="72457" x="4267200" y="3943350"/>
          <p14:tracePt t="72474" x="4356100" y="3943350"/>
          <p14:tracePt t="72490" x="4438650" y="3962400"/>
          <p14:tracePt t="72507" x="4546600" y="4019550"/>
          <p14:tracePt t="72524" x="4610100" y="4064000"/>
          <p14:tracePt t="72540" x="4648200" y="4095750"/>
          <p14:tracePt t="72557" x="4679950" y="4146550"/>
          <p14:tracePt t="72574" x="4699000" y="4165600"/>
          <p14:tracePt t="72590" x="4705350" y="4184650"/>
          <p14:tracePt t="72607" x="4705350" y="4197350"/>
          <p14:tracePt t="72624" x="4705350" y="4203700"/>
          <p14:tracePt t="72640" x="4705350" y="4210050"/>
          <p14:tracePt t="72657" x="4699000" y="4216400"/>
          <p14:tracePt t="72674" x="4692650" y="4222750"/>
          <p14:tracePt t="72690" x="4673600" y="4235450"/>
          <p14:tracePt t="72707" x="4667250" y="4248150"/>
          <p14:tracePt t="72723" x="4648200" y="4260850"/>
          <p14:tracePt t="72740" x="4641850" y="4267200"/>
          <p14:tracePt t="72757" x="4629150" y="4273550"/>
          <p14:tracePt t="72790" x="4622800" y="4273550"/>
          <p14:tracePt t="72807" x="4616450" y="4279900"/>
          <p14:tracePt t="73975" x="4603750" y="4279900"/>
          <p14:tracePt t="73981" x="4584700" y="4279900"/>
          <p14:tracePt t="73990" x="4565650" y="4273550"/>
          <p14:tracePt t="74007" x="4521200" y="4267200"/>
          <p14:tracePt t="74023" x="4432300" y="4260850"/>
          <p14:tracePt t="74040" x="4349750" y="4248150"/>
          <p14:tracePt t="74074" x="4114800" y="4210050"/>
          <p14:tracePt t="74107" x="3841750" y="4165600"/>
          <p14:tracePt t="74140" x="3651250" y="4146550"/>
          <p14:tracePt t="74157" x="3587750" y="4146550"/>
          <p14:tracePt t="74174" x="3524250" y="4146550"/>
          <p14:tracePt t="74190" x="3448050" y="4152900"/>
          <p14:tracePt t="74207" x="3416300" y="4159250"/>
          <p14:tracePt t="74223" x="3390900" y="4178300"/>
          <p14:tracePt t="74240" x="3378200" y="4184650"/>
          <p14:tracePt t="74257" x="3371850" y="4203700"/>
          <p14:tracePt t="74274" x="3359150" y="4229100"/>
          <p14:tracePt t="74290" x="3359150" y="4260850"/>
          <p14:tracePt t="74307" x="3359150" y="4311650"/>
          <p14:tracePt t="74323" x="3365500" y="4337050"/>
          <p14:tracePt t="74340" x="3371850" y="4368800"/>
          <p14:tracePt t="74357" x="3397250" y="4400550"/>
          <p14:tracePt t="74374" x="3422650" y="4425950"/>
          <p14:tracePt t="74390" x="3454400" y="4445000"/>
          <p14:tracePt t="74407" x="3549650" y="4476750"/>
          <p14:tracePt t="74424" x="3619500" y="4489450"/>
          <p14:tracePt t="74440" x="3721100" y="4502150"/>
          <p14:tracePt t="74457" x="3797300" y="4508500"/>
          <p14:tracePt t="74474" x="3860800" y="4508500"/>
          <p14:tracePt t="74490" x="3930650" y="4502150"/>
          <p14:tracePt t="74507" x="3981450" y="4495800"/>
          <p14:tracePt t="74523" x="4051300" y="4470400"/>
          <p14:tracePt t="74540" x="4083050" y="4457700"/>
          <p14:tracePt t="74557" x="4108450" y="4438650"/>
          <p14:tracePt t="74574" x="4121150" y="4419600"/>
          <p14:tracePt t="74590" x="4133850" y="4406900"/>
          <p14:tracePt t="74607" x="4133850" y="4387850"/>
          <p14:tracePt t="74624" x="4133850" y="4368800"/>
          <p14:tracePt t="74640" x="4133850" y="4343400"/>
          <p14:tracePt t="74657" x="4127500" y="4292600"/>
          <p14:tracePt t="74674" x="4102100" y="4248150"/>
          <p14:tracePt t="74690" x="4064000" y="4197350"/>
          <p14:tracePt t="74707" x="4051300" y="4178300"/>
          <p14:tracePt t="74724" x="4025900" y="4165600"/>
          <p14:tracePt t="74741" x="3994150" y="4159250"/>
          <p14:tracePt t="74757" x="3975100" y="4146550"/>
          <p14:tracePt t="74774" x="3917950" y="4146550"/>
          <p14:tracePt t="74791" x="3911600" y="4152900"/>
          <p14:tracePt t="75652" x="3905250" y="4152900"/>
          <p14:tracePt t="75660" x="3898900" y="4152900"/>
          <p14:tracePt t="75666" x="3879850" y="4152900"/>
          <p14:tracePt t="75673" x="3860800" y="4146550"/>
          <p14:tracePt t="75690" x="3822700" y="4140200"/>
          <p14:tracePt t="75707" x="3727450" y="4127500"/>
          <p14:tracePt t="75724" x="3663950" y="4121150"/>
          <p14:tracePt t="75757" x="3486150" y="4108450"/>
          <p14:tracePt t="75791" x="3282950" y="4114800"/>
          <p14:tracePt t="75824" x="3067050" y="4178300"/>
          <p14:tracePt t="75840" x="2959100" y="4216400"/>
          <p14:tracePt t="75857" x="2908300" y="4235450"/>
          <p14:tracePt t="75874" x="2863850" y="4254500"/>
          <p14:tracePt t="75890" x="2813050" y="4286250"/>
          <p14:tracePt t="75907" x="2787650" y="4298950"/>
          <p14:tracePt t="75924" x="2768600" y="4311650"/>
          <p14:tracePt t="75941" x="2762250" y="4318000"/>
          <p14:tracePt t="75945" x="2749550" y="4324350"/>
          <p14:tracePt t="75958" x="2749550" y="4330700"/>
          <p14:tracePt t="75974" x="2743200" y="4343400"/>
          <p14:tracePt t="75991" x="2736850" y="4356100"/>
          <p14:tracePt t="76007" x="2736850" y="4368800"/>
          <p14:tracePt t="76024" x="2736850" y="4394200"/>
          <p14:tracePt t="76041" x="2743200" y="4406900"/>
          <p14:tracePt t="76057" x="2781300" y="4438650"/>
          <p14:tracePt t="76074" x="2844800" y="4476750"/>
          <p14:tracePt t="76090" x="3003550" y="4533900"/>
          <p14:tracePt t="76107" x="3130550" y="4552950"/>
          <p14:tracePt t="76125" x="3282950" y="4578350"/>
          <p14:tracePt t="76141" x="3549650" y="4597400"/>
          <p14:tracePt t="76157" x="3708400" y="4597400"/>
          <p14:tracePt t="76174" x="3949700" y="4584700"/>
          <p14:tracePt t="76191" x="4102100" y="4572000"/>
          <p14:tracePt t="76208" x="4273550" y="4540250"/>
          <p14:tracePt t="76224" x="4394200" y="4508500"/>
          <p14:tracePt t="76241" x="4489450" y="4457700"/>
          <p14:tracePt t="76257" x="4610100" y="4394200"/>
          <p14:tracePt t="76274" x="4660900" y="4343400"/>
          <p14:tracePt t="76290" x="4705350" y="4279900"/>
          <p14:tracePt t="76307" x="4737100" y="4210050"/>
          <p14:tracePt t="76324" x="4743450" y="4171950"/>
          <p14:tracePt t="76341" x="4743450" y="4140200"/>
          <p14:tracePt t="76357" x="4730750" y="4083050"/>
          <p14:tracePt t="76375" x="4686300" y="4006850"/>
          <p14:tracePt t="76390" x="4565650" y="3879850"/>
          <p14:tracePt t="76407" x="4438650" y="3784600"/>
          <p14:tracePt t="76424" x="4305300" y="3721100"/>
          <p14:tracePt t="76441" x="4025900" y="3638550"/>
          <p14:tracePt t="76445" x="3917950" y="3619500"/>
          <p14:tracePt t="76457" x="3810000" y="3613150"/>
          <p14:tracePt t="76474" x="3505200" y="3606800"/>
          <p14:tracePt t="76491" x="3308350" y="3625850"/>
          <p14:tracePt t="76507" x="3149600" y="3670300"/>
          <p14:tracePt t="76524" x="2978150" y="3721100"/>
          <p14:tracePt t="76541" x="2895600" y="3778250"/>
          <p14:tracePt t="76557" x="2800350" y="3873500"/>
          <p14:tracePt t="76574" x="2743200" y="3949700"/>
          <p14:tracePt t="76591" x="2711450" y="4025900"/>
          <p14:tracePt t="76607" x="2692400" y="4114800"/>
          <p14:tracePt t="76624" x="2698750" y="4171950"/>
          <p14:tracePt t="76640" x="2768600" y="4273550"/>
          <p14:tracePt t="76657" x="2844800" y="4362450"/>
          <p14:tracePt t="76674" x="2952750" y="4451350"/>
          <p14:tracePt t="76690" x="3155950" y="4565650"/>
          <p14:tracePt t="76707" x="3340100" y="4616450"/>
          <p14:tracePt t="76724" x="3606800" y="4660900"/>
          <p14:tracePt t="76741" x="3771900" y="4673600"/>
          <p14:tracePt t="76759" x="4013200" y="4673600"/>
          <p14:tracePt t="76774" x="4127500" y="4648200"/>
          <p14:tracePt t="76791" x="4229100" y="4616450"/>
          <p14:tracePt t="76807" x="4330700" y="4552950"/>
          <p14:tracePt t="76824" x="4375150" y="4508500"/>
          <p14:tracePt t="76841" x="4406900" y="4451350"/>
          <p14:tracePt t="76857" x="4425950" y="4368800"/>
          <p14:tracePt t="76874" x="4425950" y="4330700"/>
          <p14:tracePt t="76891" x="4419600" y="4279900"/>
          <p14:tracePt t="76907" x="4387850" y="4235450"/>
          <p14:tracePt t="76925" x="4337050" y="4191000"/>
          <p14:tracePt t="76941" x="4273550" y="4140200"/>
          <p14:tracePt t="76945" x="4248150" y="4121150"/>
          <p14:tracePt t="76959" x="4210050" y="4108450"/>
          <p14:tracePt t="76974" x="4095750" y="4057650"/>
          <p14:tracePt t="76991" x="3975100" y="4038600"/>
          <p14:tracePt t="77008" x="3879850" y="4038600"/>
          <p14:tracePt t="77024" x="3714750" y="4051300"/>
          <p14:tracePt t="77041" x="3625850" y="4070350"/>
          <p14:tracePt t="77057" x="3517900" y="4121150"/>
          <p14:tracePt t="77074" x="3441700" y="4178300"/>
          <p14:tracePt t="77091" x="3384550" y="4222750"/>
          <p14:tracePt t="77107" x="3327400" y="4318000"/>
          <p14:tracePt t="77124" x="3308350" y="4387850"/>
          <p14:tracePt t="77140" x="3308350" y="4483100"/>
          <p14:tracePt t="77157" x="3321050" y="4546600"/>
          <p14:tracePt t="77174" x="3378200" y="4597400"/>
          <p14:tracePt t="77192" x="3549650" y="4686300"/>
          <p14:tracePt t="77207" x="3683000" y="4737100"/>
          <p14:tracePt t="77224" x="3975100" y="4813300"/>
          <p14:tracePt t="77241" x="4178300" y="4851400"/>
          <p14:tracePt t="77258" x="4349750" y="4876800"/>
          <p14:tracePt t="77274" x="4603750" y="4883150"/>
          <p14:tracePt t="77291" x="4724400" y="4876800"/>
          <p14:tracePt t="77307" x="4857750" y="4826000"/>
          <p14:tracePt t="77324" x="4908550" y="4787900"/>
          <p14:tracePt t="77341" x="4933950" y="4749800"/>
          <p14:tracePt t="77357" x="4953000" y="4692650"/>
          <p14:tracePt t="77374" x="4959350" y="4622800"/>
          <p14:tracePt t="77391" x="4959350" y="4489450"/>
          <p14:tracePt t="77407" x="4933950" y="4406900"/>
          <p14:tracePt t="77424" x="4889500" y="4343400"/>
          <p14:tracePt t="77441" x="4806950" y="4260850"/>
          <p14:tracePt t="77457" x="4711700" y="4197350"/>
          <p14:tracePt t="77475" x="4565650" y="4133850"/>
          <p14:tracePt t="77491" x="4476750" y="4108450"/>
          <p14:tracePt t="77507" x="4362450" y="4083050"/>
          <p14:tracePt t="77524" x="4184650" y="4083050"/>
          <p14:tracePt t="77541" x="4064000" y="4089400"/>
          <p14:tracePt t="77557" x="3956050" y="4108450"/>
          <p14:tracePt t="77574" x="3848100" y="4152900"/>
          <p14:tracePt t="77591" x="3797300" y="4178300"/>
          <p14:tracePt t="77607" x="3733800" y="4222750"/>
          <p14:tracePt t="77624" x="3702050" y="4248150"/>
          <p14:tracePt t="77641" x="3676650" y="4273550"/>
          <p14:tracePt t="77658" x="3670300" y="4292600"/>
          <p14:tracePt t="77674" x="3670300" y="4318000"/>
          <p14:tracePt t="77690" x="3676650" y="4356100"/>
          <p14:tracePt t="77707" x="3702050" y="4375150"/>
          <p14:tracePt t="77723" x="3771900" y="4406900"/>
          <p14:tracePt t="77741" x="3829050" y="4419600"/>
          <p14:tracePt t="77757" x="3905250" y="4425950"/>
          <p14:tracePt t="77774" x="4070350" y="4425950"/>
          <p14:tracePt t="77790" x="4184650" y="4425950"/>
          <p14:tracePt t="77807" x="4273550" y="4425950"/>
          <p14:tracePt t="77824" x="4356100" y="4400550"/>
          <p14:tracePt t="77841" x="4381500" y="4394200"/>
          <p14:tracePt t="77858" x="4387850" y="4394200"/>
          <p14:tracePt t="77906" x="4394200" y="4387850"/>
          <p14:tracePt t="77914" x="4394200" y="4381500"/>
          <p14:tracePt t="77927" x="4387850" y="4368800"/>
          <p14:tracePt t="77941" x="4368800" y="4337050"/>
          <p14:tracePt t="77958" x="4337050" y="4305300"/>
          <p14:tracePt t="77975" x="4298950" y="4279900"/>
          <p14:tracePt t="77991" x="4241800" y="4254500"/>
          <p14:tracePt t="78007" x="4171950" y="4241800"/>
          <p14:tracePt t="78024" x="4076700" y="4241800"/>
          <p14:tracePt t="78041" x="4019550" y="4241800"/>
          <p14:tracePt t="78058" x="3975100" y="4254500"/>
          <p14:tracePt t="78074" x="3917950" y="4273550"/>
          <p14:tracePt t="78091" x="3879850" y="4286250"/>
          <p14:tracePt t="78107" x="3848100" y="4298950"/>
          <p14:tracePt t="78124" x="3841750" y="4305300"/>
          <p14:tracePt t="78142" x="3829050" y="4311650"/>
          <p14:tracePt t="78177" x="3822700" y="4311650"/>
          <p14:tracePt t="78531" x="3829050" y="4311650"/>
          <p14:tracePt t="78537" x="3835400" y="4311650"/>
          <p14:tracePt t="78558" x="3848100" y="4311650"/>
          <p14:tracePt t="78567" x="3854450" y="4311650"/>
          <p14:tracePt t="78580" x="3867150" y="4311650"/>
          <p14:tracePt t="78590" x="3873500" y="4311650"/>
          <p14:tracePt t="78607" x="3898900" y="4318000"/>
          <p14:tracePt t="78624" x="3905250" y="4318000"/>
          <p14:tracePt t="78657" x="3911600" y="4330700"/>
          <p14:tracePt t="78691" x="3917950" y="4330700"/>
          <p14:tracePt t="78760" x="3917950" y="4324350"/>
          <p14:tracePt t="78767" x="3917950" y="4311650"/>
          <p14:tracePt t="78774" x="3917950" y="4298950"/>
          <p14:tracePt t="78790" x="3911600" y="4241800"/>
          <p14:tracePt t="78807" x="3898900" y="4121150"/>
          <p14:tracePt t="78824" x="3886200" y="3879850"/>
          <p14:tracePt t="78840" x="3886200" y="3683000"/>
          <p14:tracePt t="78857" x="3898900" y="3467100"/>
          <p14:tracePt t="78874" x="3956050" y="3162300"/>
          <p14:tracePt t="78891" x="4032250" y="2921000"/>
          <p14:tracePt t="78907" x="4146550" y="2647950"/>
          <p14:tracePt t="78924" x="4241800" y="2482850"/>
          <p14:tracePt t="78942" x="4349750" y="2298700"/>
          <p14:tracePt t="78945" x="4394200" y="2235200"/>
          <p14:tracePt t="78957" x="4476750" y="2114550"/>
          <p14:tracePt t="78974" x="4559300" y="2006600"/>
          <p14:tracePt t="78990" x="4667250" y="1892300"/>
          <p14:tracePt t="79007" x="4743450" y="1828800"/>
          <p14:tracePt t="79025" x="4864100" y="1771650"/>
          <p14:tracePt t="79041" x="4921250" y="1739900"/>
          <p14:tracePt t="79058" x="4984750" y="1727200"/>
          <p14:tracePt t="79074" x="5041900" y="1708150"/>
          <p14:tracePt t="79091" x="5073650" y="1708150"/>
          <p14:tracePt t="79108" x="5099050" y="1708150"/>
          <p14:tracePt t="79124" x="5137150" y="1695450"/>
          <p14:tracePt t="79141" x="5156200" y="1695450"/>
          <p14:tracePt t="79157" x="5175250" y="1695450"/>
          <p14:tracePt t="79174" x="5187950" y="1689100"/>
          <p14:tracePt t="79192" x="5200650" y="1689100"/>
          <p14:tracePt t="79207" x="5200650" y="1682750"/>
          <p14:tracePt t="79262" x="5200650" y="1689100"/>
          <p14:tracePt t="79570" x="5175250" y="1676400"/>
          <p14:tracePt t="79578" x="5137150" y="1651000"/>
          <p14:tracePt t="79591" x="5035550" y="1600200"/>
          <p14:tracePt t="79607" x="4902200" y="1555750"/>
          <p14:tracePt t="79624" x="4730750" y="1511300"/>
          <p14:tracePt t="79640" x="4610100" y="1460500"/>
          <p14:tracePt t="79657" x="4489450" y="1428750"/>
          <p14:tracePt t="79674" x="4330700" y="1397000"/>
          <p14:tracePt t="79707" x="4210050" y="1403350"/>
          <p14:tracePt t="79741" x="4140200" y="1460500"/>
          <p14:tracePt t="80051" x="4171950" y="1422400"/>
          <p14:tracePt t="80059" x="4222750" y="1384300"/>
          <p14:tracePt t="80074" x="4330700" y="1295400"/>
          <p14:tracePt t="80092" x="4438650" y="1219200"/>
          <p14:tracePt t="80107" x="4597400" y="1123950"/>
          <p14:tracePt t="80124" x="4667250" y="1073150"/>
          <p14:tracePt t="80141" x="4737100" y="1009650"/>
          <p14:tracePt t="80158" x="4768850" y="984250"/>
          <p14:tracePt t="80175" x="4781550" y="958850"/>
          <p14:tracePt t="80191" x="4787900" y="908050"/>
          <p14:tracePt t="80209" x="4787900" y="869950"/>
          <p14:tracePt t="80224" x="4762500" y="787400"/>
          <p14:tracePt t="80241" x="4724400" y="730250"/>
          <p14:tracePt t="80257" x="4654550" y="679450"/>
          <p14:tracePt t="80274" x="4483100" y="596900"/>
          <p14:tracePt t="80291" x="4362450" y="546100"/>
          <p14:tracePt t="80307" x="4114800" y="520700"/>
          <p14:tracePt t="80324" x="3930650" y="520700"/>
          <p14:tracePt t="80341" x="3733800" y="539750"/>
          <p14:tracePt t="80357" x="3467100" y="596900"/>
          <p14:tracePt t="80374" x="3327400" y="635000"/>
          <p14:tracePt t="80391" x="3187700" y="679450"/>
          <p14:tracePt t="80408" x="3149600" y="698500"/>
          <p14:tracePt t="80424" x="3130550" y="723900"/>
          <p14:tracePt t="80441" x="3092450" y="774700"/>
          <p14:tracePt t="80457" x="3073400" y="825500"/>
          <p14:tracePt t="80460" x="3060700" y="863600"/>
          <p14:tracePt t="80474" x="3048000" y="952500"/>
          <p14:tracePt t="80491" x="3041650" y="1035050"/>
          <p14:tracePt t="80508" x="3041650" y="1111250"/>
          <p14:tracePt t="80524" x="3054350" y="1206500"/>
          <p14:tracePt t="80541" x="3098800" y="1282700"/>
          <p14:tracePt t="80557" x="3175000" y="1390650"/>
          <p14:tracePt t="80574" x="3257550" y="1473200"/>
          <p14:tracePt t="80592" x="3365500" y="1530350"/>
          <p14:tracePt t="80607" x="3543300" y="1587500"/>
          <p14:tracePt t="80624" x="3651250" y="1600200"/>
          <p14:tracePt t="80641" x="3848100" y="1593850"/>
          <p14:tracePt t="80657" x="3987800" y="1555750"/>
          <p14:tracePt t="80675" x="4121150" y="1517650"/>
          <p14:tracePt t="80691" x="4318000" y="1447800"/>
          <p14:tracePt t="80707" x="4464050" y="1384300"/>
          <p14:tracePt t="80724" x="4591050" y="1314450"/>
          <p14:tracePt t="80741" x="4724400" y="1238250"/>
          <p14:tracePt t="80758" x="4775200" y="1193800"/>
          <p14:tracePt t="80774" x="4838700" y="1143000"/>
          <p14:tracePt t="80791" x="4864100" y="1111250"/>
          <p14:tracePt t="80807" x="4883150" y="1073150"/>
          <p14:tracePt t="80824" x="4889500" y="1035050"/>
          <p14:tracePt t="80841" x="4889500" y="996950"/>
          <p14:tracePt t="80858" x="4883150" y="946150"/>
          <p14:tracePt t="80874" x="4857750" y="908050"/>
          <p14:tracePt t="80891" x="4794250" y="857250"/>
          <p14:tracePt t="80907" x="4730750" y="831850"/>
          <p14:tracePt t="80924" x="4641850" y="812800"/>
          <p14:tracePt t="80940" x="4438650" y="812800"/>
          <p14:tracePt t="80957" x="4324350" y="825500"/>
          <p14:tracePt t="80959" x="4254500" y="844550"/>
          <p14:tracePt t="80974" x="4114800" y="882650"/>
          <p14:tracePt t="80991" x="3968750" y="933450"/>
          <p14:tracePt t="81007" x="3835400" y="984250"/>
          <p14:tracePt t="81024" x="3714750" y="1054100"/>
          <p14:tracePt t="81041" x="3676650" y="1092200"/>
          <p14:tracePt t="81058" x="3651250" y="1123950"/>
          <p14:tracePt t="81074" x="3613150" y="1168400"/>
          <p14:tracePt t="81091" x="3594100" y="1193800"/>
          <p14:tracePt t="81108" x="3568700" y="1250950"/>
          <p14:tracePt t="81124" x="3556000" y="1295400"/>
          <p14:tracePt t="81141" x="3549650" y="1358900"/>
          <p14:tracePt t="81157" x="3549650" y="1422400"/>
          <p14:tracePt t="81176" x="3568700" y="1466850"/>
          <p14:tracePt t="81191" x="3600450" y="1524000"/>
          <p14:tracePt t="81208" x="3625850" y="1549400"/>
          <p14:tracePt t="81224" x="3638550" y="1568450"/>
          <p14:tracePt t="81241" x="3657600" y="1581150"/>
          <p14:tracePt t="81258" x="3670300" y="1587500"/>
          <p14:tracePt t="81274" x="3702050" y="1587500"/>
          <p14:tracePt t="81291" x="3733800" y="1587500"/>
          <p14:tracePt t="81308" x="3790950" y="1568450"/>
          <p14:tracePt t="81324" x="3911600" y="1530350"/>
          <p14:tracePt t="81341" x="3981450" y="1492250"/>
          <p14:tracePt t="81358" x="4070350" y="1422400"/>
          <p14:tracePt t="81374" x="4127500" y="1365250"/>
          <p14:tracePt t="81392" x="4165600" y="1308100"/>
          <p14:tracePt t="81408" x="4203700" y="1263650"/>
          <p14:tracePt t="81426" x="4222750" y="1231900"/>
          <p14:tracePt t="81442" x="4229100" y="1206500"/>
          <p14:tracePt t="81458" x="4235450" y="1200150"/>
          <p14:tracePt t="81475" x="4235450" y="1187450"/>
          <p14:tracePt t="81491" x="4235450" y="1174750"/>
          <p14:tracePt t="81507" x="4235450" y="1168400"/>
          <p14:tracePt t="81524" x="4222750" y="1155700"/>
          <p14:tracePt t="81541" x="4216400" y="1155700"/>
          <p14:tracePt t="81557" x="4210050" y="1149350"/>
          <p14:tracePt t="81574" x="4184650" y="1149350"/>
          <p14:tracePt t="81591" x="4165600" y="1149350"/>
          <p14:tracePt t="81607" x="4140200" y="1149350"/>
          <p14:tracePt t="81624" x="4133850" y="1149350"/>
          <p14:tracePt t="81641" x="4127500" y="1149350"/>
          <p14:tracePt t="81677" x="4121150" y="1149350"/>
          <p14:tracePt t="81989" x="4127500" y="1270000"/>
          <p14:tracePt t="81996" x="4133850" y="1409700"/>
          <p14:tracePt t="82007" x="4146550" y="1568450"/>
          <p14:tracePt t="82024" x="4159250" y="2133600"/>
          <p14:tracePt t="82041" x="4159250" y="2438400"/>
          <p14:tracePt t="82057" x="4152900" y="2705100"/>
          <p14:tracePt t="82091" x="4152900" y="3194050"/>
          <p14:tracePt t="82125" x="4203700" y="3467100"/>
          <p14:tracePt t="82158" x="4267200" y="3644900"/>
          <p14:tracePt t="82174" x="4279900" y="3670300"/>
          <p14:tracePt t="82192" x="4286250" y="3689350"/>
          <p14:tracePt t="82514" x="4318000" y="3708400"/>
          <p14:tracePt t="82522" x="4368800" y="3740150"/>
          <p14:tracePt t="82530" x="4425950" y="3771900"/>
          <p14:tracePt t="82541" x="4470400" y="3797300"/>
          <p14:tracePt t="82557" x="4603750" y="3854450"/>
          <p14:tracePt t="82574" x="4679950" y="3911600"/>
          <p14:tracePt t="82591" x="4768850" y="3956050"/>
          <p14:tracePt t="82607" x="4806950" y="3975100"/>
          <p14:tracePt t="82641" x="4851400" y="3987800"/>
          <p14:tracePt t="82674" x="4857750" y="3987800"/>
          <p14:tracePt t="82758" x="4857750" y="3981450"/>
          <p14:tracePt t="82765" x="4851400" y="3981450"/>
          <p14:tracePt t="82775" x="4838700" y="3975100"/>
          <p14:tracePt t="82791" x="4813300" y="3962400"/>
          <p14:tracePt t="82807" x="4730750" y="3924300"/>
          <p14:tracePt t="82825" x="4679950" y="3905250"/>
          <p14:tracePt t="82841" x="4597400" y="3886200"/>
          <p14:tracePt t="82858" x="4540250" y="3879850"/>
          <p14:tracePt t="82875" x="4489450" y="3879850"/>
          <p14:tracePt t="82891" x="4400550" y="3879850"/>
          <p14:tracePt t="82907" x="4356100" y="3879850"/>
          <p14:tracePt t="82924" x="4279900" y="3886200"/>
          <p14:tracePt t="82941" x="4235450" y="3898900"/>
          <p14:tracePt t="82946" x="4210050" y="3905250"/>
          <p14:tracePt t="82958" x="4191000" y="3911600"/>
          <p14:tracePt t="82974" x="4095750" y="3949700"/>
          <p14:tracePt t="82991" x="4038600" y="3968750"/>
          <p14:tracePt t="83008" x="3949700" y="4006850"/>
          <p14:tracePt t="83024" x="3892550" y="4032250"/>
          <p14:tracePt t="83041" x="3860800" y="4064000"/>
          <p14:tracePt t="83057" x="3810000" y="4102100"/>
          <p14:tracePt t="83074" x="3790950" y="4127500"/>
          <p14:tracePt t="83091" x="3771900" y="4159250"/>
          <p14:tracePt t="83108" x="3765550" y="4178300"/>
          <p14:tracePt t="83124" x="3765550" y="4210050"/>
          <p14:tracePt t="83141" x="3765550" y="4254500"/>
          <p14:tracePt t="83158" x="3778250" y="4279900"/>
          <p14:tracePt t="83174" x="3816350" y="4343400"/>
          <p14:tracePt t="83192" x="3860800" y="4400550"/>
          <p14:tracePt t="83209" x="3924300" y="4464050"/>
          <p14:tracePt t="83224" x="4051300" y="4552950"/>
          <p14:tracePt t="83241" x="4140200" y="4597400"/>
          <p14:tracePt t="83258" x="4273550" y="4641850"/>
          <p14:tracePt t="83275" x="4343400" y="4660900"/>
          <p14:tracePt t="83292" x="4400550" y="4673600"/>
          <p14:tracePt t="83308" x="4495800" y="4679950"/>
          <p14:tracePt t="83324" x="4565650" y="4679950"/>
          <p14:tracePt t="83341" x="4660900" y="4654550"/>
          <p14:tracePt t="83358" x="4705350" y="4641850"/>
          <p14:tracePt t="83375" x="4730750" y="4629150"/>
          <p14:tracePt t="83391" x="4762500" y="4591050"/>
          <p14:tracePt t="83408" x="4781550" y="4559300"/>
          <p14:tracePt t="83424" x="4806950" y="4495800"/>
          <p14:tracePt t="83441" x="4819650" y="4470400"/>
          <p14:tracePt t="83446" x="4826000" y="4451350"/>
          <p14:tracePt t="83459" x="4826000" y="4432300"/>
          <p14:tracePt t="83474" x="4832350" y="4413250"/>
          <p14:tracePt t="83491" x="4832350" y="4400550"/>
          <p14:tracePt t="83508" x="4832350" y="4387850"/>
          <p14:tracePt t="83525" x="4819650" y="4368800"/>
          <p14:tracePt t="83541" x="4819650" y="4362450"/>
          <p14:tracePt t="83558" x="4813300" y="4349750"/>
          <p14:tracePt t="84087" x="4813300" y="4343400"/>
          <p14:tracePt t="84106" x="4819650" y="4337050"/>
          <p14:tracePt t="84113" x="4832350" y="4330700"/>
          <p14:tracePt t="84124" x="4845050" y="4324350"/>
          <p14:tracePt t="84141" x="4889500" y="4292600"/>
          <p14:tracePt t="84157" x="4927600" y="4273550"/>
          <p14:tracePt t="84174" x="4959350" y="4260850"/>
          <p14:tracePt t="84191" x="4997450" y="4235450"/>
          <p14:tracePt t="84224" x="5054600" y="4210050"/>
          <p14:tracePt t="84259" x="5080000" y="4191000"/>
          <p14:tracePt t="84308" x="5086350" y="4184650"/>
          <p14:tracePt t="84365" x="5086350" y="4178300"/>
          <p14:tracePt t="84372" x="5086350" y="4171950"/>
          <p14:tracePt t="84381" x="5080000" y="4165600"/>
          <p14:tracePt t="84391" x="5060950" y="4152900"/>
          <p14:tracePt t="84408" x="5035550" y="4127500"/>
          <p14:tracePt t="84426" x="4991100" y="4095750"/>
          <p14:tracePt t="84442" x="4940300" y="4070350"/>
          <p14:tracePt t="84446" x="4921250" y="4070350"/>
          <p14:tracePt t="84458" x="4895850" y="4057650"/>
          <p14:tracePt t="84476" x="4826000" y="4032250"/>
          <p14:tracePt t="84491" x="4787900" y="4013200"/>
          <p14:tracePt t="84507" x="4737100" y="4000500"/>
          <p14:tracePt t="84524" x="4622800" y="3981450"/>
          <p14:tracePt t="84541" x="4527550" y="3975100"/>
          <p14:tracePt t="84557" x="4438650" y="3956050"/>
          <p14:tracePt t="84574" x="4349750" y="3943350"/>
          <p14:tracePt t="84591" x="4298950" y="3937000"/>
          <p14:tracePt t="84608" x="4235450" y="3917950"/>
          <p14:tracePt t="84625" x="4191000" y="3911600"/>
          <p14:tracePt t="84641" x="4159250" y="3911600"/>
          <p14:tracePt t="84658" x="4102100" y="3911600"/>
          <p14:tracePt t="84675" x="4057650" y="3911600"/>
          <p14:tracePt t="84692" x="4006850" y="3911600"/>
          <p14:tracePt t="84708" x="3981450" y="3924300"/>
          <p14:tracePt t="84725" x="3943350" y="3943350"/>
          <p14:tracePt t="84741" x="3917950" y="3949700"/>
          <p14:tracePt t="84758" x="3905250" y="3968750"/>
          <p14:tracePt t="84774" x="3879850" y="3987800"/>
          <p14:tracePt t="84791" x="3860800" y="4013200"/>
          <p14:tracePt t="84808" x="3841750" y="4032250"/>
          <p14:tracePt t="84825" x="3816350" y="4070350"/>
          <p14:tracePt t="84841" x="3803650" y="4102100"/>
          <p14:tracePt t="84858" x="3797300" y="4133850"/>
          <p14:tracePt t="84874" x="3797300" y="4159250"/>
          <p14:tracePt t="84892" x="3797300" y="4184650"/>
          <p14:tracePt t="84908" x="3816350" y="4235450"/>
          <p14:tracePt t="84924" x="3835400" y="4267200"/>
          <p14:tracePt t="84941" x="3860800" y="4311650"/>
          <p14:tracePt t="84958" x="3886200" y="4343400"/>
          <p14:tracePt t="84975" x="3911600" y="4362450"/>
          <p14:tracePt t="84991" x="3937000" y="4375150"/>
          <p14:tracePt t="85008" x="3956050" y="4375150"/>
          <p14:tracePt t="85024" x="4013200" y="4394200"/>
          <p14:tracePt t="85041" x="4064000" y="4400550"/>
          <p14:tracePt t="85059" x="4127500" y="4400550"/>
          <p14:tracePt t="85075" x="4222750" y="4394200"/>
          <p14:tracePt t="85091" x="4267200" y="4387850"/>
          <p14:tracePt t="85108" x="4324350" y="4381500"/>
          <p14:tracePt t="85124" x="4349750" y="4381500"/>
          <p14:tracePt t="85141" x="4375150" y="4375150"/>
          <p14:tracePt t="85158" x="4425950" y="4362450"/>
          <p14:tracePt t="85174" x="4470400" y="4349750"/>
          <p14:tracePt t="85191" x="4540250" y="4305300"/>
          <p14:tracePt t="85207" x="4578350" y="4279900"/>
          <p14:tracePt t="85224" x="4603750" y="4260850"/>
          <p14:tracePt t="85241" x="4648200" y="4216400"/>
          <p14:tracePt t="85257" x="4673600" y="4178300"/>
          <p14:tracePt t="85274" x="4730750" y="4114800"/>
          <p14:tracePt t="85291" x="4749800" y="4089400"/>
          <p14:tracePt t="85308" x="4768850" y="4070350"/>
          <p14:tracePt t="85324" x="4775200" y="4057650"/>
          <p14:tracePt t="85888" x="4775200" y="4064000"/>
          <p14:tracePt t="85895" x="4768850" y="4064000"/>
          <p14:tracePt t="85908" x="4756150" y="4083050"/>
          <p14:tracePt t="85925" x="4737100" y="4102100"/>
          <p14:tracePt t="85942" x="4718050" y="4127500"/>
          <p14:tracePt t="85945" x="4711700" y="4133850"/>
          <p14:tracePt t="85958" x="4692650" y="4146550"/>
          <p14:tracePt t="85974" x="4679950" y="4159250"/>
          <p14:tracePt t="86008" x="4648200" y="4171950"/>
          <p14:tracePt t="86041" x="4622800" y="4178300"/>
          <p14:tracePt t="86074" x="4597400" y="4178300"/>
          <p14:tracePt t="86091" x="4584700" y="4184650"/>
          <p14:tracePt t="86108" x="4565650" y="4184650"/>
          <p14:tracePt t="86124" x="4527550" y="4184650"/>
          <p14:tracePt t="86141" x="4502150" y="4191000"/>
          <p14:tracePt t="86157" x="4457700" y="4203700"/>
          <p14:tracePt t="86174" x="4419600" y="4210050"/>
          <p14:tracePt t="86192" x="4362450" y="4222750"/>
          <p14:tracePt t="86208" x="4318000" y="4222750"/>
          <p14:tracePt t="86225" x="4279900" y="4229100"/>
          <p14:tracePt t="86241" x="4178300" y="4248150"/>
          <p14:tracePt t="86257" x="4121150" y="4260850"/>
          <p14:tracePt t="86274" x="4076700" y="4273550"/>
          <p14:tracePt t="86291" x="4019550" y="4286250"/>
          <p14:tracePt t="86307" x="3975100" y="4298950"/>
          <p14:tracePt t="86324" x="3924300" y="4318000"/>
          <p14:tracePt t="86341" x="3886200" y="4330700"/>
          <p14:tracePt t="86358" x="3860800" y="4337050"/>
          <p14:tracePt t="86374" x="3829050" y="4343400"/>
          <p14:tracePt t="86391" x="3816350" y="4343400"/>
          <p14:tracePt t="86408" x="3803650" y="4343400"/>
          <p14:tracePt t="86425" x="3797300" y="4343400"/>
          <p14:tracePt t="86471" x="3790950" y="4343400"/>
          <p14:tracePt t="86499" x="3790950" y="4337050"/>
          <p14:tracePt t="86521" x="3790950" y="4330700"/>
          <p14:tracePt t="86528" x="3790950" y="4318000"/>
          <p14:tracePt t="86541" x="3797300" y="4298950"/>
          <p14:tracePt t="86558" x="3810000" y="4254500"/>
          <p14:tracePt t="86575" x="3829050" y="4210050"/>
          <p14:tracePt t="86591" x="3860800" y="4102100"/>
          <p14:tracePt t="86608" x="3898900" y="4000500"/>
          <p14:tracePt t="86624" x="3987800" y="3854450"/>
          <p14:tracePt t="86641" x="4038600" y="3790950"/>
          <p14:tracePt t="86658" x="4114800" y="3727450"/>
          <p14:tracePt t="86674" x="4267200" y="3632200"/>
          <p14:tracePt t="86692" x="4381500" y="3575050"/>
          <p14:tracePt t="86708" x="4572000" y="3511550"/>
          <p14:tracePt t="86724" x="4724400" y="3486150"/>
          <p14:tracePt t="86742" x="4883150" y="3486150"/>
          <p14:tracePt t="86758" x="5073650" y="3492500"/>
          <p14:tracePt t="86775" x="5194300" y="3524250"/>
          <p14:tracePt t="86791" x="5384800" y="3600450"/>
          <p14:tracePt t="86808" x="5511800" y="3657600"/>
          <p14:tracePt t="86825" x="5638800" y="3727450"/>
          <p14:tracePt t="86841" x="5797550" y="3841750"/>
          <p14:tracePt t="86858" x="5886450" y="3905250"/>
          <p14:tracePt t="86874" x="5981700" y="3968750"/>
          <p14:tracePt t="86891" x="5994400" y="3987800"/>
          <p14:tracePt t="86909" x="6007100" y="4006850"/>
          <p14:tracePt t="86924" x="6007100" y="4013200"/>
          <p14:tracePt t="86941" x="6007100" y="4019550"/>
          <p14:tracePt t="87676" x="6000750" y="4019550"/>
          <p14:tracePt t="87682" x="5994400" y="4019550"/>
          <p14:tracePt t="87692" x="5969000" y="4025900"/>
          <p14:tracePt t="87709" x="5918200" y="4032250"/>
          <p14:tracePt t="87725" x="5803900" y="4057650"/>
          <p14:tracePt t="87742" x="5708650" y="4070350"/>
          <p14:tracePt t="87758" x="5511800" y="4076700"/>
          <p14:tracePt t="87775" x="5384800" y="4095750"/>
          <p14:tracePt t="87808" x="5060950" y="4108450"/>
          <p14:tracePt t="87841" x="4826000" y="4121150"/>
          <p14:tracePt t="87876" x="4762500" y="4127500"/>
          <p14:tracePt t="87891" x="4749800" y="4127500"/>
          <p14:tracePt t="87925" x="4743450" y="4127500"/>
          <p14:tracePt t="88655" x="4768850" y="4127500"/>
          <p14:tracePt t="88662" x="4826000" y="4127500"/>
          <p14:tracePt t="88675" x="4876800" y="4127500"/>
          <p14:tracePt t="88692" x="5029200" y="4127500"/>
          <p14:tracePt t="88708" x="5118100" y="4133850"/>
          <p14:tracePt t="88725" x="5187950" y="4152900"/>
          <p14:tracePt t="88741" x="5219700" y="4159250"/>
          <p14:tracePt t="88775" x="5238750" y="4165600"/>
          <p14:tracePt t="88913" x="5245100" y="4165600"/>
          <p14:tracePt t="88928" x="5251450" y="4159250"/>
          <p14:tracePt t="88933" x="5257800" y="4146550"/>
          <p14:tracePt t="88946" x="5264150" y="4127500"/>
          <p14:tracePt t="88958" x="5276850" y="4114800"/>
          <p14:tracePt t="88974" x="5321300" y="4057650"/>
          <p14:tracePt t="88991" x="5346700" y="4013200"/>
          <p14:tracePt t="89009" x="5365750" y="3981450"/>
          <p14:tracePt t="89025" x="5372100" y="3962400"/>
          <p14:tracePt t="89041" x="5378450" y="3949700"/>
          <p14:tracePt t="89058" x="5372100" y="3924300"/>
          <p14:tracePt t="89075" x="5365750" y="3917950"/>
          <p14:tracePt t="89091" x="5334000" y="3892550"/>
          <p14:tracePt t="89108" x="5257800" y="3848100"/>
          <p14:tracePt t="89125" x="5194300" y="3810000"/>
          <p14:tracePt t="89141" x="5067300" y="3765550"/>
          <p14:tracePt t="89158" x="4965700" y="3733800"/>
          <p14:tracePt t="89176" x="4775200" y="3695700"/>
          <p14:tracePt t="89192" x="4679950" y="3683000"/>
          <p14:tracePt t="89208" x="4591050" y="3683000"/>
          <p14:tracePt t="89224" x="4495800" y="3683000"/>
          <p14:tracePt t="89241" x="4362450" y="3708400"/>
          <p14:tracePt t="89258" x="4292600" y="3727450"/>
          <p14:tracePt t="89274" x="4203700" y="3759200"/>
          <p14:tracePt t="89291" x="4152900" y="3790950"/>
          <p14:tracePt t="89308" x="4089400" y="3841750"/>
          <p14:tracePt t="89325" x="4051300" y="3873500"/>
          <p14:tracePt t="89341" x="4013200" y="3898900"/>
          <p14:tracePt t="89358" x="3981450" y="3943350"/>
          <p14:tracePt t="89375" x="3956050" y="3968750"/>
          <p14:tracePt t="89391" x="3930650" y="3987800"/>
          <p14:tracePt t="89408" x="3911600" y="4013200"/>
          <p14:tracePt t="89425" x="3905250" y="4019550"/>
          <p14:tracePt t="90209" x="3911600" y="4019550"/>
          <p14:tracePt t="90217" x="3917950" y="4019550"/>
          <p14:tracePt t="90225" x="3937000" y="4019550"/>
          <p14:tracePt t="90241" x="3968750" y="4038600"/>
          <p14:tracePt t="90258" x="4044950" y="4083050"/>
          <p14:tracePt t="90275" x="4121150" y="4127500"/>
          <p14:tracePt t="90291" x="4248150" y="4248150"/>
          <p14:tracePt t="90308" x="4330700" y="4343400"/>
          <p14:tracePt t="90341" x="4489450" y="4591050"/>
          <p14:tracePt t="90375" x="4533900" y="4679950"/>
          <p14:tracePt t="90408" x="4546600" y="4705350"/>
          <p14:tracePt t="93948" x="4540250" y="4705350"/>
          <p14:tracePt t="93955" x="4527550" y="4705350"/>
          <p14:tracePt t="93963" x="4508500" y="4711700"/>
          <p14:tracePt t="93975" x="4483100" y="4718050"/>
          <p14:tracePt t="93992" x="4413250" y="4730750"/>
          <p14:tracePt t="94008" x="4356100" y="4737100"/>
          <p14:tracePt t="94025" x="4267200" y="4743450"/>
          <p14:tracePt t="94058" x="4152900" y="4743450"/>
          <p14:tracePt t="94091" x="4044950" y="4730750"/>
          <p14:tracePt t="94125" x="3975100" y="4724400"/>
          <p14:tracePt t="94141" x="3956050" y="4718050"/>
          <p14:tracePt t="94158" x="3943350" y="4711700"/>
          <p14:tracePt t="94175" x="3937000" y="4711700"/>
          <p14:tracePt t="94380" x="3930650" y="4711700"/>
          <p14:tracePt t="94385" x="3917950" y="4718050"/>
          <p14:tracePt t="94393" x="3911600" y="4730750"/>
          <p14:tracePt t="94408" x="3905250" y="4737100"/>
          <p14:tracePt t="94425" x="3898900" y="4743450"/>
          <p14:tracePt t="94442" x="3892550" y="4749800"/>
          <p14:tracePt t="94458" x="3886200" y="4749800"/>
          <p14:tracePt t="94559" x="3886200" y="4743450"/>
          <p14:tracePt t="94595" x="3886200" y="4737100"/>
          <p14:tracePt t="94615" x="3886200" y="4724400"/>
          <p14:tracePt t="94678" x="3886200" y="4718050"/>
          <p14:tracePt t="94706" x="3886200" y="4711700"/>
          <p14:tracePt t="94733" x="3892550" y="4711700"/>
          <p14:tracePt t="94774" x="3892550" y="4705350"/>
          <p14:tracePt t="94980" x="3911600" y="4679950"/>
          <p14:tracePt t="94987" x="3924300" y="4654550"/>
          <p14:tracePt t="94995" x="3949700" y="4616450"/>
          <p14:tracePt t="95008" x="3994150" y="4572000"/>
          <p14:tracePt t="95025" x="4032250" y="4527550"/>
          <p14:tracePt t="95058" x="4127500" y="4464050"/>
          <p14:tracePt t="95092" x="4216400" y="4476750"/>
          <p14:tracePt t="95125" x="4286250" y="4533900"/>
          <p14:tracePt t="95142" x="4305300" y="4552950"/>
          <p14:tracePt t="95158" x="4311650" y="4597400"/>
          <p14:tracePt t="95175" x="4311650" y="4622800"/>
          <p14:tracePt t="95193" x="4311650" y="4660900"/>
          <p14:tracePt t="95208" x="4298950" y="4686300"/>
          <p14:tracePt t="95225" x="4273550" y="4718050"/>
          <p14:tracePt t="95241" x="4235450" y="4762500"/>
          <p14:tracePt t="95258" x="4203700" y="4794250"/>
          <p14:tracePt t="95275" x="4171950" y="4838700"/>
          <p14:tracePt t="95292" x="4114800" y="4889500"/>
          <p14:tracePt t="95308" x="4089400" y="4914900"/>
          <p14:tracePt t="95325" x="4038600" y="4933950"/>
          <p14:tracePt t="95342" x="4013200" y="4933950"/>
          <p14:tracePt t="95359" x="3975100" y="4921250"/>
          <p14:tracePt t="95758" x="3949700" y="4921250"/>
          <p14:tracePt t="95765" x="3905250" y="4927600"/>
          <p14:tracePt t="95775" x="3867150" y="4940300"/>
          <p14:tracePt t="95791" x="3797300" y="4959350"/>
          <p14:tracePt t="95808" x="3714750" y="4972050"/>
          <p14:tracePt t="95825" x="3657600" y="4972050"/>
          <p14:tracePt t="95858" x="3581400" y="4978400"/>
          <p14:tracePt t="95892" x="3524250" y="4978400"/>
          <p14:tracePt t="95925" x="3460750" y="4978400"/>
          <p14:tracePt t="95942" x="3441700" y="4978400"/>
          <p14:tracePt t="95946" x="3435350" y="4978400"/>
          <p14:tracePt t="95968" x="3429000" y="4978400"/>
          <p14:tracePt t="95988" x="3422650" y="4978400"/>
          <p14:tracePt t="96050" x="3422650" y="4965700"/>
          <p14:tracePt t="98340" x="3422650" y="4959350"/>
          <p14:tracePt t="98346" x="3422650" y="4953000"/>
          <p14:tracePt t="98359" x="3422650" y="4946650"/>
          <p14:tracePt t="99066" x="3429000" y="4940300"/>
          <p14:tracePt t="99073" x="3429000" y="4927600"/>
          <p14:tracePt t="99080" x="3435350" y="4914900"/>
          <p14:tracePt t="99091" x="3454400" y="4902200"/>
          <p14:tracePt t="99108" x="3505200" y="4845050"/>
          <p14:tracePt t="99125" x="3562350" y="4794250"/>
          <p14:tracePt t="99142" x="3613150" y="4768850"/>
          <p14:tracePt t="99176" x="3797300" y="4724400"/>
          <p14:tracePt t="99209" x="4064000" y="4718050"/>
          <p14:tracePt t="99242" x="4305300" y="4775200"/>
          <p14:tracePt t="99258" x="4381500" y="4806950"/>
          <p14:tracePt t="99275" x="4470400" y="4851400"/>
          <p14:tracePt t="99292" x="4559300" y="4921250"/>
          <p14:tracePt t="99308" x="4591050" y="4959350"/>
          <p14:tracePt t="99325" x="4610100" y="4978400"/>
          <p14:tracePt t="99342" x="4616450" y="4991100"/>
          <p14:tracePt t="99359" x="4616450" y="4997450"/>
          <p14:tracePt t="99375" x="4610100" y="5003800"/>
          <p14:tracePt t="99392" x="4591050" y="5016500"/>
          <p14:tracePt t="99408" x="4521200" y="5035550"/>
          <p14:tracePt t="99426" x="4445000" y="5054600"/>
          <p14:tracePt t="99442" x="4343400" y="5067300"/>
          <p14:tracePt t="99459" x="4273550" y="5073650"/>
          <p14:tracePt t="99476" x="4216400" y="5080000"/>
          <p14:tracePt t="99492" x="4121150" y="5080000"/>
          <p14:tracePt t="99508" x="4038600" y="5060950"/>
          <p14:tracePt t="99526" x="3975100" y="5054600"/>
          <p14:tracePt t="99542" x="3905250" y="5035550"/>
          <p14:tracePt t="99558" x="3873500" y="5022850"/>
          <p14:tracePt t="99575" x="3841750" y="5010150"/>
          <p14:tracePt t="99592" x="3835400" y="5003800"/>
          <p14:tracePt t="99609" x="3829050" y="5003800"/>
          <p14:tracePt t="99625" x="3829050" y="4997450"/>
          <p14:tracePt t="99665" x="3829050" y="4991100"/>
          <p14:tracePt t="99993" x="3835400" y="4984750"/>
          <p14:tracePt t="100013" x="3848100" y="4978400"/>
          <p14:tracePt t="100020" x="3854450" y="4972050"/>
          <p14:tracePt t="100028" x="3860800" y="4972050"/>
          <p14:tracePt t="100041" x="3892550" y="4965700"/>
          <p14:tracePt t="100058" x="3917950" y="4959350"/>
          <p14:tracePt t="100075" x="3968750" y="4940300"/>
          <p14:tracePt t="100092" x="4019550" y="4927600"/>
          <p14:tracePt t="100125" x="4152900" y="4895850"/>
          <p14:tracePt t="100158" x="4343400" y="4876800"/>
          <p14:tracePt t="100194" x="4673600" y="4870450"/>
          <p14:tracePt t="100209" x="4819650" y="4895850"/>
          <p14:tracePt t="100226" x="4946650" y="4927600"/>
          <p14:tracePt t="100242" x="5143500" y="4978400"/>
          <p14:tracePt t="100259" x="5226050" y="4997450"/>
          <p14:tracePt t="100275" x="5276850" y="5016500"/>
          <p14:tracePt t="100292" x="5327650" y="5029200"/>
          <p14:tracePt t="100309" x="5327650" y="5035550"/>
          <p14:tracePt t="100325" x="5334000" y="5035550"/>
          <p14:tracePt t="100342" x="5327650" y="5029200"/>
          <p14:tracePt t="100782" x="5321300" y="5029200"/>
          <p14:tracePt t="100789" x="5302250" y="5029200"/>
          <p14:tracePt t="100796" x="5283200" y="5022850"/>
          <p14:tracePt t="100809" x="5270500" y="5022850"/>
          <p14:tracePt t="100825" x="5219700" y="5010150"/>
          <p14:tracePt t="100842" x="5175250" y="4997450"/>
          <p14:tracePt t="100858" x="5105400" y="4984750"/>
          <p14:tracePt t="100892" x="4953000" y="4959350"/>
          <p14:tracePt t="100925" x="4775200" y="4902200"/>
          <p14:tracePt t="100958" x="4660900" y="4857750"/>
          <p14:tracePt t="100961" x="4635500" y="4845050"/>
          <p14:tracePt t="100975" x="4610100" y="4845050"/>
          <p14:tracePt t="100992" x="4546600" y="4832350"/>
          <p14:tracePt t="101008" x="4508500" y="4819650"/>
          <p14:tracePt t="101025" x="4445000" y="4806950"/>
          <p14:tracePt t="101042" x="4413250" y="4794250"/>
          <p14:tracePt t="101059" x="4400550" y="4787900"/>
          <p14:tracePt t="101075" x="4381500" y="4787900"/>
          <p14:tracePt t="101108" x="4375150" y="4787900"/>
          <p14:tracePt t="101163" x="4375150" y="4781550"/>
          <p14:tracePt t="101213" x="4375150" y="4775200"/>
          <p14:tracePt t="101346" x="4375150" y="4768850"/>
          <p14:tracePt t="101352" x="4375150" y="4762500"/>
          <p14:tracePt t="101373" x="4375150" y="4756150"/>
          <p14:tracePt t="101381" x="4381500" y="4756150"/>
          <p14:tracePt t="101392" x="4381500" y="4749800"/>
          <p14:tracePt t="101409" x="4432300" y="4730750"/>
          <p14:tracePt t="101425" x="4489450" y="4724400"/>
          <p14:tracePt t="101443" x="4552950" y="4724400"/>
          <p14:tracePt t="101445" x="4591050" y="4724400"/>
          <p14:tracePt t="101459" x="4667250" y="4743450"/>
          <p14:tracePt t="101475" x="4730750" y="4762500"/>
          <p14:tracePt t="101492" x="4826000" y="4800600"/>
          <p14:tracePt t="101509" x="4889500" y="4832350"/>
          <p14:tracePt t="101525" x="4978400" y="4870450"/>
          <p14:tracePt t="101542" x="5035550" y="4895850"/>
          <p14:tracePt t="101559" x="5099050" y="4927600"/>
          <p14:tracePt t="101575" x="5194300" y="4953000"/>
          <p14:tracePt t="101592" x="5257800" y="4972050"/>
          <p14:tracePt t="101609" x="5327650" y="5003800"/>
          <p14:tracePt t="101625" x="5454650" y="5029200"/>
          <p14:tracePt t="101642" x="5549900" y="5054600"/>
          <p14:tracePt t="101659" x="5715000" y="5067300"/>
          <p14:tracePt t="101675" x="5810250" y="5067300"/>
          <p14:tracePt t="101692" x="5905500" y="5067300"/>
          <p14:tracePt t="101709" x="6019800" y="5067300"/>
          <p14:tracePt t="101725" x="6057900" y="5067300"/>
          <p14:tracePt t="101742" x="6089650" y="5067300"/>
          <p14:tracePt t="101775" x="6096000" y="5067300"/>
          <p14:tracePt t="102205" x="6089650" y="5060950"/>
          <p14:tracePt t="102212" x="6076950" y="5048250"/>
          <p14:tracePt t="102225" x="6057900" y="5029200"/>
          <p14:tracePt t="102242" x="6007100" y="4984750"/>
          <p14:tracePt t="102275" x="5943600" y="4921250"/>
          <p14:tracePt t="102309" x="5918200" y="4895850"/>
          <p14:tracePt t="102342" x="5905500" y="4883150"/>
          <p14:tracePt t="102359" x="5899150" y="4876800"/>
          <p14:tracePt t="102450" x="5899150" y="4870450"/>
          <p14:tracePt t="102457" x="5905500" y="4870450"/>
          <p14:tracePt t="102464" x="5918200" y="4857750"/>
          <p14:tracePt t="102475" x="5924550" y="4845050"/>
          <p14:tracePt t="102492" x="5988050" y="4806950"/>
          <p14:tracePt t="102509" x="6051550" y="4775200"/>
          <p14:tracePt t="102525" x="6115050" y="4756150"/>
          <p14:tracePt t="102542" x="6229350" y="4718050"/>
          <p14:tracePt t="102559" x="6330950" y="4692650"/>
          <p14:tracePt t="102575" x="6502400" y="4692650"/>
          <p14:tracePt t="102592" x="6623050" y="4711700"/>
          <p14:tracePt t="102609" x="6711950" y="4743450"/>
          <p14:tracePt t="102625" x="6838950" y="4781550"/>
          <p14:tracePt t="102642" x="6921500" y="4813300"/>
          <p14:tracePt t="102659" x="6997700" y="4845050"/>
          <p14:tracePt t="102675" x="7035800" y="4857750"/>
          <p14:tracePt t="102693" x="7054850" y="4864100"/>
          <p14:tracePt t="102709" x="7061200" y="4870450"/>
          <p14:tracePt t="102725" x="7067550" y="4870450"/>
          <p14:tracePt t="102993" x="7061200" y="4870450"/>
          <p14:tracePt t="103000" x="7048500" y="4870450"/>
          <p14:tracePt t="103009" x="7029450" y="4870450"/>
          <p14:tracePt t="103025" x="6985000" y="4864100"/>
          <p14:tracePt t="103042" x="6889750" y="4851400"/>
          <p14:tracePt t="103058" x="6826250" y="4838700"/>
          <p14:tracePt t="103075" x="6724650" y="4826000"/>
          <p14:tracePt t="103092" x="6635750" y="4806950"/>
          <p14:tracePt t="103108" x="6546850" y="4800600"/>
          <p14:tracePt t="103125" x="6413500" y="4794250"/>
          <p14:tracePt t="103142" x="6337300" y="4787900"/>
          <p14:tracePt t="103158" x="6197600" y="4775200"/>
          <p14:tracePt t="103175" x="6083300" y="4756150"/>
          <p14:tracePt t="103193" x="5988050" y="4756150"/>
          <p14:tracePt t="103209" x="5848350" y="4756150"/>
          <p14:tracePt t="103225" x="5784850" y="4756150"/>
          <p14:tracePt t="103242" x="5683250" y="4749800"/>
          <p14:tracePt t="103258" x="5626100" y="4749800"/>
          <p14:tracePt t="103275" x="5575300" y="4749800"/>
          <p14:tracePt t="103292" x="5511800" y="4749800"/>
          <p14:tracePt t="103308" x="5492750" y="4756150"/>
          <p14:tracePt t="103325" x="5480050" y="4762500"/>
          <p14:tracePt t="103342" x="5461000" y="4762500"/>
          <p14:tracePt t="103358" x="5448300" y="4775200"/>
          <p14:tracePt t="103375" x="5441950" y="4781550"/>
          <p14:tracePt t="103873" x="5429250" y="4781550"/>
          <p14:tracePt t="103880" x="5410200" y="4781550"/>
          <p14:tracePt t="103892" x="5391150" y="4775200"/>
          <p14:tracePt t="103909" x="5321300" y="4775200"/>
          <p14:tracePt t="103926" x="5245100" y="4775200"/>
          <p14:tracePt t="103942" x="5124450" y="4762500"/>
          <p14:tracePt t="103959" x="5048250" y="4756150"/>
          <p14:tracePt t="103992" x="4819650" y="4756150"/>
          <p14:tracePt t="104025" x="4584700" y="4756150"/>
          <p14:tracePt t="104059" x="4451350" y="4762500"/>
          <p14:tracePt t="104075" x="4381500" y="4768850"/>
          <p14:tracePt t="104092" x="4337050" y="4775200"/>
          <p14:tracePt t="104109" x="4279900" y="4781550"/>
          <p14:tracePt t="104125" x="4260850" y="4781550"/>
          <p14:tracePt t="104143" x="4248150" y="4787900"/>
          <p14:tracePt t="104159" x="4241800" y="4787900"/>
          <p14:tracePt t="104175" x="4235450" y="4787900"/>
          <p14:tracePt t="104228" x="4241800" y="4787900"/>
          <p14:tracePt t="104242" x="4254500" y="4787900"/>
          <p14:tracePt t="105018" x="4248150" y="4787900"/>
          <p14:tracePt t="105025" x="4241800" y="4787900"/>
          <p14:tracePt t="105034" x="4229100" y="4787900"/>
          <p14:tracePt t="105043" x="4222750" y="4787900"/>
          <p14:tracePt t="105075" x="4184650" y="4781550"/>
          <p14:tracePt t="105108" x="4152900" y="4775200"/>
          <p14:tracePt t="105142" x="4133850" y="4768850"/>
          <p14:tracePt t="105159" x="4127500" y="4762500"/>
          <p14:tracePt t="105175" x="4121150" y="4762500"/>
          <p14:tracePt t="105192" x="4114800" y="4762500"/>
          <p14:tracePt t="105240" x="4108450" y="4762500"/>
          <p14:tracePt t="105297" x="4102100" y="4762500"/>
          <p14:tracePt t="105728" x="4121150" y="4768850"/>
          <p14:tracePt t="105734" x="4152900" y="4781550"/>
          <p14:tracePt t="105742" x="4191000" y="4787900"/>
          <p14:tracePt t="105759" x="4260850" y="4813300"/>
          <p14:tracePt t="105775" x="4337050" y="4819650"/>
          <p14:tracePt t="105792" x="4445000" y="4819650"/>
          <p14:tracePt t="105809" x="4502150" y="4813300"/>
          <p14:tracePt t="105842" x="4591050" y="4781550"/>
          <p14:tracePt t="105875" x="4616450" y="4775200"/>
          <p14:tracePt t="105909" x="4629150" y="4775200"/>
          <p14:tracePt t="105942" x="4616450" y="4762500"/>
          <p14:tracePt t="105945" x="4616450" y="4756150"/>
          <p14:tracePt t="105959" x="4584700" y="4749800"/>
          <p14:tracePt t="105977" x="4540250" y="4724400"/>
          <p14:tracePt t="105992" x="4464050" y="4686300"/>
          <p14:tracePt t="106009" x="4406900" y="4667250"/>
          <p14:tracePt t="106026" x="4337050" y="4654550"/>
          <p14:tracePt t="106042" x="4241800" y="4654550"/>
          <p14:tracePt t="106059" x="4184650" y="4654550"/>
          <p14:tracePt t="106075" x="4102100" y="4654550"/>
          <p14:tracePt t="106092" x="4070350" y="4654550"/>
          <p14:tracePt t="106109" x="4051300" y="4654550"/>
          <p14:tracePt t="106125" x="4032250" y="4654550"/>
          <p14:tracePt t="106215" x="4032250" y="4648200"/>
          <p14:tracePt t="106224" x="4032250" y="4641850"/>
          <p14:tracePt t="106244" x="4038600" y="4635500"/>
          <p14:tracePt t="106259" x="4057650" y="4629150"/>
          <p14:tracePt t="106276" x="4108450" y="4610100"/>
          <p14:tracePt t="106292" x="4241800" y="4584700"/>
          <p14:tracePt t="106309" x="4330700" y="4578350"/>
          <p14:tracePt t="106325" x="4445000" y="4578350"/>
          <p14:tracePt t="106343" x="4508500" y="4591050"/>
          <p14:tracePt t="106359" x="4533900" y="4603750"/>
          <p14:tracePt t="106375" x="4552950" y="4610100"/>
          <p14:tracePt t="106392" x="4559300" y="4616450"/>
          <p14:tracePt t="106436" x="4559300" y="4622800"/>
          <p14:tracePt t="106470" x="4559300" y="4629150"/>
          <p14:tracePt t="106477" x="4546600" y="4635500"/>
          <p14:tracePt t="106485" x="4540250" y="4635500"/>
          <p14:tracePt t="106492" x="4533900" y="4635500"/>
          <p14:tracePt t="106509" x="4502150" y="4648200"/>
          <p14:tracePt t="106525" x="4464050" y="4654550"/>
          <p14:tracePt t="106542" x="4406900" y="4673600"/>
          <p14:tracePt t="106559" x="4356100" y="4686300"/>
          <p14:tracePt t="106575" x="4292600" y="4692650"/>
          <p14:tracePt t="106592" x="4254500" y="4699000"/>
          <p14:tracePt t="106609" x="4210050" y="4699000"/>
          <p14:tracePt t="106625" x="4159250" y="4699000"/>
          <p14:tracePt t="106642" x="4121150" y="4699000"/>
          <p14:tracePt t="106659" x="4089400" y="4699000"/>
          <p14:tracePt t="106676" x="4076700" y="4699000"/>
          <p14:tracePt t="106693" x="4057650" y="4699000"/>
          <p14:tracePt t="106709" x="4038600" y="4686300"/>
          <p14:tracePt t="106725" x="4032250" y="4679950"/>
          <p14:tracePt t="106742" x="4006850" y="4673600"/>
          <p14:tracePt t="106759" x="4000500" y="4667250"/>
          <p14:tracePt t="106776" x="3994150" y="4660900"/>
          <p14:tracePt t="106792" x="3987800" y="4648200"/>
          <p14:tracePt t="106809" x="3975100" y="4635500"/>
          <p14:tracePt t="106826" x="3975100" y="4622800"/>
          <p14:tracePt t="106842" x="3975100" y="4591050"/>
          <p14:tracePt t="106860" x="3975100" y="4572000"/>
          <p14:tracePt t="106876" x="3975100" y="4527550"/>
          <p14:tracePt t="106893" x="3994150" y="4489450"/>
          <p14:tracePt t="106909" x="4032250" y="4438650"/>
          <p14:tracePt t="106926" x="4070350" y="4381500"/>
          <p14:tracePt t="106943" x="4146550" y="4324350"/>
          <p14:tracePt t="106959" x="4210050" y="4279900"/>
          <p14:tracePt t="106975" x="4298950" y="4248150"/>
          <p14:tracePt t="106992" x="4425950" y="4216400"/>
          <p14:tracePt t="107009" x="4495800" y="4203700"/>
          <p14:tracePt t="107025" x="4546600" y="4191000"/>
          <p14:tracePt t="107042" x="4591050" y="4178300"/>
          <p14:tracePt t="107059" x="4603750" y="4178300"/>
          <p14:tracePt t="107076" x="4610100" y="4165600"/>
          <p14:tracePt t="107092" x="4641850" y="4108450"/>
          <p14:tracePt t="107109" x="4660900" y="4025900"/>
          <p14:tracePt t="107125" x="4711700" y="3829050"/>
          <p14:tracePt t="107142" x="4749800" y="3708400"/>
          <p14:tracePt t="107159" x="4787900" y="3575050"/>
          <p14:tracePt t="107175" x="4826000" y="3422650"/>
          <p14:tracePt t="107192" x="4838700" y="3352800"/>
          <p14:tracePt t="107209" x="4851400" y="3282950"/>
          <p14:tracePt t="107225" x="4851400" y="3263900"/>
          <p14:tracePt t="107242" x="4851400" y="3257550"/>
          <p14:tracePt t="107259" x="4851400" y="3244850"/>
          <p14:tracePt t="107306" x="4851400" y="3251200"/>
          <p14:tracePt t="107572" x="4794250" y="3276600"/>
          <p14:tracePt t="107578" x="4718050" y="3327400"/>
          <p14:tracePt t="107585" x="4629150" y="3371850"/>
          <p14:tracePt t="107593" x="4552950" y="3422650"/>
          <p14:tracePt t="107609" x="4337050" y="3568700"/>
          <p14:tracePt t="107625" x="4165600" y="3708400"/>
          <p14:tracePt t="107642" x="3937000" y="3968750"/>
          <p14:tracePt t="107659" x="3816350" y="4114800"/>
          <p14:tracePt t="107676" x="3721100" y="4235450"/>
          <p14:tracePt t="107692" x="3625850" y="4406900"/>
          <p14:tracePt t="107709" x="3594100" y="4495800"/>
          <p14:tracePt t="107726" x="3581400" y="4610100"/>
          <p14:tracePt t="107742" x="3581400" y="4679950"/>
          <p14:tracePt t="107760" x="3594100" y="4724400"/>
          <p14:tracePt t="107776" x="3644900" y="4826000"/>
          <p14:tracePt t="107793" x="3689350" y="4902200"/>
          <p14:tracePt t="107809" x="3803650" y="4997450"/>
          <p14:tracePt t="107826" x="3898900" y="5073650"/>
          <p14:tracePt t="107843" x="3994150" y="5118100"/>
          <p14:tracePt t="107859" x="4133850" y="5187950"/>
          <p14:tracePt t="107876" x="4267200" y="5219700"/>
          <p14:tracePt t="107892" x="4457700" y="5232400"/>
          <p14:tracePt t="107909" x="4552950" y="5232400"/>
          <p14:tracePt t="107926" x="4641850" y="5232400"/>
          <p14:tracePt t="107942" x="4737100" y="5187950"/>
          <p14:tracePt t="107959" x="4813300" y="5137150"/>
          <p14:tracePt t="107975" x="4902200" y="5048250"/>
          <p14:tracePt t="107993" x="4946650" y="4972050"/>
          <p14:tracePt t="108010" x="4978400" y="4902200"/>
          <p14:tracePt t="108026" x="5003800" y="4813300"/>
          <p14:tracePt t="108042" x="5003800" y="4768850"/>
          <p14:tracePt t="108059" x="4997450" y="4705350"/>
          <p14:tracePt t="108075" x="4972050" y="4648200"/>
          <p14:tracePt t="108093" x="4927600" y="4603750"/>
          <p14:tracePt t="108109" x="4832350" y="4527550"/>
          <p14:tracePt t="108125" x="4768850" y="4483100"/>
          <p14:tracePt t="108142" x="4641850" y="4438650"/>
          <p14:tracePt t="108159" x="4521200" y="4413250"/>
          <p14:tracePt t="108177" x="4330700" y="4413250"/>
          <p14:tracePt t="108192" x="4210050" y="4445000"/>
          <p14:tracePt t="108209" x="4108450" y="4483100"/>
          <p14:tracePt t="108226" x="3987800" y="4552950"/>
          <p14:tracePt t="108242" x="3917950" y="4603750"/>
          <p14:tracePt t="108259" x="3860800" y="4660900"/>
          <p14:tracePt t="108276" x="3803650" y="4737100"/>
          <p14:tracePt t="108292" x="3778250" y="4781550"/>
          <p14:tracePt t="108309" x="3752850" y="4838700"/>
          <p14:tracePt t="108325" x="3752850" y="4883150"/>
          <p14:tracePt t="108342" x="3759200" y="4914900"/>
          <p14:tracePt t="108359" x="3790950" y="4959350"/>
          <p14:tracePt t="108376" x="3822700" y="4991100"/>
          <p14:tracePt t="108392" x="3924300" y="5041900"/>
          <p14:tracePt t="108409" x="3994150" y="5060950"/>
          <p14:tracePt t="108427" x="4070350" y="5073650"/>
          <p14:tracePt t="108442" x="4197350" y="5092700"/>
          <p14:tracePt t="108459" x="4292600" y="5092700"/>
          <p14:tracePt t="108476" x="4400550" y="5092700"/>
          <p14:tracePt t="108492" x="4457700" y="5086350"/>
          <p14:tracePt t="108510" x="4502150" y="5067300"/>
          <p14:tracePt t="108526" x="4552950" y="5041900"/>
          <p14:tracePt t="108542" x="4578350" y="5022850"/>
          <p14:tracePt t="108559" x="4591050" y="5010150"/>
          <p14:tracePt t="108575" x="4597400" y="5003800"/>
          <p14:tracePt t="108592" x="4603750" y="4991100"/>
          <p14:tracePt t="108609" x="4610100" y="4991100"/>
          <p14:tracePt t="108762" x="4610100" y="4997450"/>
          <p14:tracePt t="108846" x="4610100" y="5003800"/>
          <p14:tracePt t="108950" x="4610100" y="5010150"/>
          <p14:tracePt t="109179" x="4622800" y="4991100"/>
          <p14:tracePt t="109186" x="4641850" y="4978400"/>
          <p14:tracePt t="109195" x="4667250" y="4959350"/>
          <p14:tracePt t="109209" x="4705350" y="4940300"/>
          <p14:tracePt t="109225" x="4737100" y="4914900"/>
          <p14:tracePt t="109242" x="4756150" y="4902200"/>
          <p14:tracePt t="109275" x="4762500" y="4902200"/>
          <p14:tracePt t="109360" x="4749800" y="4902200"/>
          <p14:tracePt t="109367" x="4743450" y="4902200"/>
          <p14:tracePt t="109376" x="4737100" y="4902200"/>
          <p14:tracePt t="109392" x="4679950" y="4902200"/>
          <p14:tracePt t="109409" x="4584700" y="4902200"/>
          <p14:tracePt t="109426" x="4508500" y="4895850"/>
          <p14:tracePt t="109442" x="4451350" y="4895850"/>
          <p14:tracePt t="109445" x="4425950" y="4895850"/>
          <p14:tracePt t="109459" x="4381500" y="4895850"/>
          <p14:tracePt t="109476" x="4337050" y="4895850"/>
          <p14:tracePt t="109492" x="4286250" y="4895850"/>
          <p14:tracePt t="109509" x="4260850" y="4895850"/>
          <p14:tracePt t="109526" x="4222750" y="4902200"/>
          <p14:tracePt t="109543" x="4203700" y="4914900"/>
          <p14:tracePt t="109559" x="4191000" y="4914900"/>
          <p14:tracePt t="109576" x="4178300" y="4933950"/>
          <p14:tracePt t="109593" x="4171950" y="4933950"/>
          <p14:tracePt t="109609" x="4159250" y="4946650"/>
          <p14:tracePt t="109625" x="4152900" y="4972050"/>
          <p14:tracePt t="109642" x="4152900" y="4997450"/>
          <p14:tracePt t="109659" x="4152900" y="5041900"/>
          <p14:tracePt t="109675" x="4159250" y="5073650"/>
          <p14:tracePt t="109692" x="4197350" y="5130800"/>
          <p14:tracePt t="109709" x="4235450" y="5156200"/>
          <p14:tracePt t="109725" x="4298950" y="5181600"/>
          <p14:tracePt t="109742" x="4406900" y="5207000"/>
          <p14:tracePt t="109759" x="4457700" y="5207000"/>
          <p14:tracePt t="109777" x="4527550" y="5207000"/>
          <p14:tracePt t="109793" x="4603750" y="5181600"/>
          <p14:tracePt t="109809" x="4654550" y="5162550"/>
          <p14:tracePt t="109826" x="4711700" y="5137150"/>
          <p14:tracePt t="109842" x="4749800" y="5118100"/>
          <p14:tracePt t="109859" x="4768850" y="5099050"/>
          <p14:tracePt t="109876" x="4781550" y="5086350"/>
          <p14:tracePt t="109893" x="4787900" y="5080000"/>
          <p14:tracePt t="110000" x="4781550" y="5080000"/>
          <p14:tracePt t="110007" x="4775200" y="5073650"/>
          <p14:tracePt t="110014" x="4768850" y="5067300"/>
          <p14:tracePt t="110027" x="4749800" y="5060950"/>
          <p14:tracePt t="110043" x="4692650" y="5029200"/>
          <p14:tracePt t="110059" x="4660900" y="5022850"/>
          <p14:tracePt t="110076" x="4610100" y="4997450"/>
          <p14:tracePt t="110092" x="4578350" y="4984750"/>
          <p14:tracePt t="110109" x="4565650" y="4984750"/>
          <p14:tracePt t="110126" x="4540250" y="4978400"/>
          <p14:tracePt t="110142" x="4527550" y="4978400"/>
          <p14:tracePt t="110159" x="4514850" y="4978400"/>
          <p14:tracePt t="110176" x="4495800" y="4978400"/>
          <p14:tracePt t="110193" x="4489450" y="4978400"/>
          <p14:tracePt t="110209" x="4483100" y="4978400"/>
          <p14:tracePt t="110226" x="4476750" y="4978400"/>
          <p14:tracePt t="110242" x="4470400" y="4978400"/>
          <p14:tracePt t="110277" x="4457700" y="4984750"/>
          <p14:tracePt t="110293" x="4445000" y="4984750"/>
          <p14:tracePt t="110309" x="4438650" y="4991100"/>
          <p14:tracePt t="110326" x="4425950" y="4991100"/>
          <p14:tracePt t="110342" x="4413250" y="4991100"/>
          <p14:tracePt t="110359" x="4400550" y="4991100"/>
          <p14:tracePt t="110376" x="4381500" y="4991100"/>
          <p14:tracePt t="110393" x="4362450" y="4991100"/>
          <p14:tracePt t="110409" x="4324350" y="4991100"/>
          <p14:tracePt t="110426" x="4305300" y="4991100"/>
          <p14:tracePt t="110444" x="4273550" y="4984750"/>
          <p14:tracePt t="110459" x="4248150" y="4984750"/>
          <p14:tracePt t="110476" x="4241800" y="4978400"/>
          <p14:tracePt t="110492" x="4229100" y="4972050"/>
          <p14:tracePt t="110509" x="4222750" y="4972050"/>
          <p14:tracePt t="110526" x="4216400" y="4972050"/>
          <p14:tracePt t="110543" x="4216400" y="4965700"/>
          <p14:tracePt t="110576" x="4210050" y="4953000"/>
          <p14:tracePt t="110592" x="4203700" y="4953000"/>
          <p14:tracePt t="110633" x="4203700" y="4946650"/>
          <p14:tracePt t="110654" x="4210050" y="4940300"/>
          <p14:tracePt t="110674" x="4216400" y="4933950"/>
          <p14:tracePt t="110682" x="4229100" y="4921250"/>
          <p14:tracePt t="110693" x="4248150" y="4914900"/>
          <p14:tracePt t="110709" x="4349750" y="4889500"/>
          <p14:tracePt t="110725" x="4451350" y="4883150"/>
          <p14:tracePt t="110742" x="4597400" y="4883150"/>
          <p14:tracePt t="110759" x="4667250" y="4895850"/>
          <p14:tracePt t="110776" x="4711700" y="4914900"/>
          <p14:tracePt t="110792" x="4756150" y="4933950"/>
          <p14:tracePt t="110809" x="4768850" y="4933950"/>
          <p14:tracePt t="110826" x="4768850" y="4940300"/>
          <p14:tracePt t="110843" x="4768850" y="4946650"/>
          <p14:tracePt t="110932" x="4768850" y="4953000"/>
          <p14:tracePt t="110987" x="4762500" y="4953000"/>
          <p14:tracePt t="111001" x="4749800" y="4953000"/>
          <p14:tracePt t="111010" x="4737100" y="4953000"/>
          <p14:tracePt t="111026" x="4705350" y="4953000"/>
          <p14:tracePt t="111042" x="4622800" y="4940300"/>
          <p14:tracePt t="111060" x="4527550" y="4921250"/>
          <p14:tracePt t="111077" x="4445000" y="4914900"/>
          <p14:tracePt t="111093" x="4311650" y="4902200"/>
          <p14:tracePt t="111109" x="4241800" y="4889500"/>
          <p14:tracePt t="111126" x="4159250" y="4889500"/>
          <p14:tracePt t="111143" x="4121150" y="4883150"/>
          <p14:tracePt t="111161" x="4076700" y="4883150"/>
          <p14:tracePt t="111176" x="4044950" y="4883150"/>
          <p14:tracePt t="111193" x="4025900" y="4883150"/>
          <p14:tracePt t="111210" x="4013200" y="4883150"/>
          <p14:tracePt t="111226" x="4006850" y="4883150"/>
          <p14:tracePt t="111495" x="4006850" y="4895850"/>
          <p14:tracePt t="111502" x="4025900" y="4914900"/>
          <p14:tracePt t="111509" x="4044950" y="4927600"/>
          <p14:tracePt t="111526" x="4083050" y="4959350"/>
          <p14:tracePt t="111543" x="4133850" y="5016500"/>
          <p14:tracePt t="111559" x="4171950" y="5048250"/>
          <p14:tracePt t="111577" x="4222750" y="5086350"/>
          <p14:tracePt t="111593" x="4248150" y="5111750"/>
          <p14:tracePt t="111609" x="4267200" y="5130800"/>
          <p14:tracePt t="111626" x="4279900" y="5137150"/>
          <p14:tracePt t="111642" x="4292600" y="5143500"/>
          <p14:tracePt t="111659" x="4292600" y="5149850"/>
          <p14:tracePt t="112790" x="4292600" y="5143500"/>
          <p14:tracePt t="112796" x="4292600" y="5137150"/>
          <p14:tracePt t="112809" x="4286250" y="5124450"/>
          <p14:tracePt t="112826" x="4260850" y="5092700"/>
          <p14:tracePt t="112842" x="4248150" y="5067300"/>
          <p14:tracePt t="112859" x="4229100" y="5041900"/>
          <p14:tracePt t="112876" x="4222750" y="5029200"/>
          <p14:tracePt t="112909" x="4216400" y="4997450"/>
          <p14:tracePt t="112943" x="4216400" y="4984750"/>
          <p14:tracePt t="112976" x="4222750" y="4953000"/>
          <p14:tracePt t="112993" x="4260850" y="4940300"/>
          <p14:tracePt t="113009" x="4298950" y="4927600"/>
          <p14:tracePt t="113026" x="4375150" y="4921250"/>
          <p14:tracePt t="113043" x="4438650" y="4921250"/>
          <p14:tracePt t="113060" x="4514850" y="4933950"/>
          <p14:tracePt t="113076" x="4610100" y="4978400"/>
          <p14:tracePt t="113093" x="4641850" y="5003800"/>
          <p14:tracePt t="113109" x="4679950" y="5035550"/>
          <p14:tracePt t="113126" x="4686300" y="5041900"/>
          <p14:tracePt t="113159" x="4692650" y="5048250"/>
          <p14:tracePt t="113221" x="4692650" y="5054600"/>
          <p14:tracePt t="113243" x="4679950" y="5054600"/>
          <p14:tracePt t="113257" x="4673600" y="5054600"/>
          <p14:tracePt t="113263" x="4660900" y="5054600"/>
          <p14:tracePt t="113276" x="4641850" y="5054600"/>
          <p14:tracePt t="113293" x="4622800" y="5048250"/>
          <p14:tracePt t="113310" x="4584700" y="5048250"/>
          <p14:tracePt t="113326" x="4540250" y="5029200"/>
          <p14:tracePt t="113342" x="4508500" y="5016500"/>
          <p14:tracePt t="113359" x="4464050" y="4997450"/>
          <p14:tracePt t="113376" x="4406900" y="4978400"/>
          <p14:tracePt t="113392" x="4362450" y="4972050"/>
          <p14:tracePt t="113409" x="4311650" y="4959350"/>
          <p14:tracePt t="113426" x="4279900" y="4953000"/>
          <p14:tracePt t="113442" x="4241800" y="4953000"/>
          <p14:tracePt t="113459" x="4210050" y="4953000"/>
          <p14:tracePt t="113477" x="4165600" y="4953000"/>
          <p14:tracePt t="113493" x="4133850" y="4959350"/>
          <p14:tracePt t="113509" x="4102100" y="4965700"/>
          <p14:tracePt t="113526" x="4064000" y="4972050"/>
          <p14:tracePt t="113543" x="4032250" y="4984750"/>
          <p14:tracePt t="113559" x="4019550" y="4991100"/>
          <p14:tracePt t="113576" x="3994150" y="4997450"/>
          <p14:tracePt t="113592" x="3981450" y="5010150"/>
          <p14:tracePt t="113609" x="3975100" y="5016500"/>
          <p14:tracePt t="113626" x="3962400" y="5029200"/>
          <p14:tracePt t="113643" x="3949700" y="5048250"/>
          <p14:tracePt t="113659" x="3943350" y="5067300"/>
          <p14:tracePt t="113676" x="3937000" y="5080000"/>
          <p14:tracePt t="113692" x="3937000" y="5092700"/>
          <p14:tracePt t="113709" x="3930650" y="5099050"/>
          <p14:tracePt t="113726" x="3930650" y="5105400"/>
          <p14:tracePt t="113742" x="3930650" y="5118100"/>
          <p14:tracePt t="113759" x="3937000" y="5124450"/>
          <p14:tracePt t="113776" x="3943350" y="5137150"/>
          <p14:tracePt t="113793" x="3956050" y="5143500"/>
          <p14:tracePt t="113826" x="3962400" y="5143500"/>
          <p14:tracePt t="113843" x="3968750" y="5143500"/>
          <p14:tracePt t="113881" x="3975100" y="5143500"/>
          <p14:tracePt t="113909" x="3981450" y="5143500"/>
          <p14:tracePt t="113922" x="3981450" y="5149850"/>
          <p14:tracePt t="113929" x="3987800" y="5149850"/>
          <p14:tracePt t="113957" x="3994150" y="5149850"/>
          <p14:tracePt t="113978" x="4000500" y="5149850"/>
          <p14:tracePt t="113998" x="4006850" y="5156200"/>
          <p14:tracePt t="114303" x="4025900" y="5156200"/>
          <p14:tracePt t="114310" x="4044950" y="5156200"/>
          <p14:tracePt t="114318" x="4064000" y="5156200"/>
          <p14:tracePt t="114326" x="4089400" y="5156200"/>
          <p14:tracePt t="114344" x="4140200" y="5156200"/>
          <p14:tracePt t="114359" x="4216400" y="5149850"/>
          <p14:tracePt t="114376" x="4286250" y="5156200"/>
          <p14:tracePt t="114393" x="4425950" y="5168900"/>
          <p14:tracePt t="114409" x="4546600" y="5194300"/>
          <p14:tracePt t="114427" x="4686300" y="5226050"/>
          <p14:tracePt t="114443" x="4743450" y="5245100"/>
          <p14:tracePt t="114460" x="4781550" y="5257800"/>
          <p14:tracePt t="114476" x="4794250" y="5264150"/>
          <p14:tracePt t="114493" x="4800600" y="5270500"/>
          <p14:tracePt t="114553" x="4781550" y="5270500"/>
          <p14:tracePt t="114990" x="4787900" y="5264150"/>
          <p14:tracePt t="114997" x="4806950" y="5251450"/>
          <p14:tracePt t="115004" x="4826000" y="5245100"/>
          <p14:tracePt t="115012" x="4845050" y="5232400"/>
          <p14:tracePt t="115026" x="4895850" y="5207000"/>
          <p14:tracePt t="115043" x="4978400" y="5175250"/>
          <p14:tracePt t="115076" x="5207000" y="5156200"/>
          <p14:tracePt t="115109" x="5403850" y="5168900"/>
          <p14:tracePt t="115143" x="5492750" y="5194300"/>
          <p14:tracePt t="115159" x="5518150" y="5207000"/>
          <p14:tracePt t="118508" x="5518150" y="5200650"/>
          <p14:tracePt t="119036" x="5511800" y="5207000"/>
          <p14:tracePt t="119041" x="5499100" y="5207000"/>
          <p14:tracePt t="119048" x="5486400" y="5207000"/>
          <p14:tracePt t="119060" x="5473700" y="5207000"/>
          <p14:tracePt t="119076" x="5372100" y="5213350"/>
          <p14:tracePt t="119093" x="5289550" y="5213350"/>
          <p14:tracePt t="119110" x="5187950" y="5213350"/>
          <p14:tracePt t="119143" x="4940300" y="5207000"/>
          <p14:tracePt t="119176" x="4756150" y="5200650"/>
          <p14:tracePt t="119209" x="4679950" y="5200650"/>
          <p14:tracePt t="119226" x="4660900" y="5200650"/>
          <p14:tracePt t="119962" x="4654550" y="5200650"/>
          <p14:tracePt t="119968" x="4635500" y="5200650"/>
          <p14:tracePt t="119976" x="4616450" y="5194300"/>
          <p14:tracePt t="119993" x="4584700" y="5194300"/>
          <p14:tracePt t="120010" x="4540250" y="5187950"/>
          <p14:tracePt t="120026" x="4457700" y="5187950"/>
          <p14:tracePt t="120043" x="4394200" y="5181600"/>
          <p14:tracePt t="120076" x="4248150" y="5181600"/>
          <p14:tracePt t="120110" x="4102100" y="5162550"/>
          <p14:tracePt t="120143" x="3911600" y="5175250"/>
          <p14:tracePt t="120159" x="3835400" y="5175250"/>
          <p14:tracePt t="120176" x="3771900" y="5181600"/>
          <p14:tracePt t="120193" x="3683000" y="5181600"/>
          <p14:tracePt t="120210" x="3625850" y="5181600"/>
          <p14:tracePt t="120226" x="3530600" y="5181600"/>
          <p14:tracePt t="120243" x="3467100" y="5181600"/>
          <p14:tracePt t="120259" x="3403600" y="5187950"/>
          <p14:tracePt t="120276" x="3340100" y="5194300"/>
          <p14:tracePt t="120293" x="3302000" y="5207000"/>
          <p14:tracePt t="120309" x="3257550" y="5213350"/>
          <p14:tracePt t="120326" x="3232150" y="5219700"/>
          <p14:tracePt t="120343" x="3206750" y="5226050"/>
          <p14:tracePt t="120359" x="3168650" y="5238750"/>
          <p14:tracePt t="120376" x="3130550" y="5245100"/>
          <p14:tracePt t="120393" x="3092450" y="5257800"/>
          <p14:tracePt t="120410" x="3067050" y="5264150"/>
          <p14:tracePt t="120427" x="3022600" y="5276850"/>
          <p14:tracePt t="120443" x="2984500" y="5283200"/>
          <p14:tracePt t="120460" x="2965450" y="5295900"/>
          <p14:tracePt t="120476" x="2933700" y="5308600"/>
          <p14:tracePt t="120493" x="2908300" y="5308600"/>
          <p14:tracePt t="120511" x="2889250" y="5314950"/>
          <p14:tracePt t="120526" x="2857500" y="5327650"/>
          <p14:tracePt t="120543" x="2832100" y="5334000"/>
          <p14:tracePt t="120560" x="2794000" y="5346700"/>
          <p14:tracePt t="120576" x="2768600" y="5353050"/>
          <p14:tracePt t="120594" x="2749550" y="5359400"/>
          <p14:tracePt t="120610" x="2743200" y="5359400"/>
          <p14:tracePt t="120626" x="2736850" y="5359400"/>
          <p14:tracePt t="120643" x="2730500" y="5359400"/>
          <p14:tracePt t="120700" x="2730500" y="5353050"/>
          <p14:tracePt t="120706" x="2736850" y="5346700"/>
          <p14:tracePt t="120713" x="2743200" y="5340350"/>
          <p14:tracePt t="120726" x="2749550" y="5340350"/>
          <p14:tracePt t="120743" x="2800350" y="5314950"/>
          <p14:tracePt t="120760" x="2863850" y="5289550"/>
          <p14:tracePt t="120776" x="2978150" y="5238750"/>
          <p14:tracePt t="120793" x="3073400" y="5207000"/>
          <p14:tracePt t="120810" x="3194050" y="5175250"/>
          <p14:tracePt t="120826" x="3365500" y="5149850"/>
          <p14:tracePt t="120843" x="3467100" y="5137150"/>
          <p14:tracePt t="120860" x="3625850" y="5124450"/>
          <p14:tracePt t="120876" x="3740150" y="5143500"/>
          <p14:tracePt t="120893" x="3816350" y="5156200"/>
          <p14:tracePt t="120910" x="3873500" y="5168900"/>
          <p14:tracePt t="120926" x="3898900" y="5175250"/>
          <p14:tracePt t="120943" x="3917950" y="5181600"/>
          <p14:tracePt t="120960" x="3930650" y="5187950"/>
          <p14:tracePt t="120976" x="3937000" y="5194300"/>
          <p14:tracePt t="120993" x="3943350" y="5200650"/>
          <p14:tracePt t="121010" x="3949700" y="5207000"/>
          <p14:tracePt t="121026" x="3949700" y="5213350"/>
          <p14:tracePt t="121082" x="3943350" y="5213350"/>
          <p14:tracePt t="121103" x="3930650" y="5219700"/>
          <p14:tracePt t="121109" x="3924300" y="5219700"/>
          <p14:tracePt t="121116" x="3917950" y="5226050"/>
          <p14:tracePt t="121126" x="3892550" y="5226050"/>
          <p14:tracePt t="121144" x="3848100" y="5232400"/>
          <p14:tracePt t="121160" x="3733800" y="5238750"/>
          <p14:tracePt t="121177" x="3670300" y="5245100"/>
          <p14:tracePt t="121193" x="3575050" y="5245100"/>
          <p14:tracePt t="121210" x="3530600" y="5245100"/>
          <p14:tracePt t="121228" x="3473450" y="5245100"/>
          <p14:tracePt t="121243" x="3429000" y="5245100"/>
          <p14:tracePt t="121260" x="3397250" y="5245100"/>
          <p14:tracePt t="121276" x="3352800" y="5245100"/>
          <p14:tracePt t="121293" x="3321050" y="5245100"/>
          <p14:tracePt t="121311" x="3289300" y="5245100"/>
          <p14:tracePt t="121326" x="3244850" y="5245100"/>
          <p14:tracePt t="121343" x="3232150" y="5251450"/>
          <p14:tracePt t="121359" x="3219450" y="5251450"/>
          <p14:tracePt t="121393" x="3213100" y="5251450"/>
          <p14:tracePt t="121521" x="3213100" y="5257800"/>
          <p14:tracePt t="121535" x="3213100" y="5264150"/>
          <p14:tracePt t="121543" x="3219450" y="5270500"/>
          <p14:tracePt t="121561" x="3225800" y="5289550"/>
          <p14:tracePt t="121577" x="3263900" y="5321300"/>
          <p14:tracePt t="121593" x="3282950" y="5346700"/>
          <p14:tracePt t="121610" x="3340100" y="5378450"/>
          <p14:tracePt t="121626" x="3384550" y="5410200"/>
          <p14:tracePt t="121643" x="3429000" y="5435600"/>
          <p14:tracePt t="121660" x="3486150" y="5473700"/>
          <p14:tracePt t="121677" x="3530600" y="5486400"/>
          <p14:tracePt t="121693" x="3562350" y="5492750"/>
          <p14:tracePt t="121710" x="3600450" y="5499100"/>
          <p14:tracePt t="121727" x="3619500" y="5499100"/>
          <p14:tracePt t="121743" x="3657600" y="5499100"/>
          <p14:tracePt t="121760" x="3683000" y="5499100"/>
          <p14:tracePt t="121776" x="3740150" y="5492750"/>
          <p14:tracePt t="121793" x="3771900" y="5486400"/>
          <p14:tracePt t="121810" x="3803650" y="5486400"/>
          <p14:tracePt t="121827" x="3848100" y="5480050"/>
          <p14:tracePt t="121843" x="3873500" y="5480050"/>
          <p14:tracePt t="121861" x="3886200" y="5480050"/>
          <p14:tracePt t="121980" x="3867150" y="5473700"/>
          <p14:tracePt t="121987" x="3848100" y="5461000"/>
          <p14:tracePt t="121994" x="3822700" y="5448300"/>
          <p14:tracePt t="122010" x="3752850" y="5429250"/>
          <p14:tracePt t="122027" x="3644900" y="5403850"/>
          <p14:tracePt t="122043" x="3479800" y="5372100"/>
          <p14:tracePt t="122060" x="3359150" y="5365750"/>
          <p14:tracePt t="122077" x="3149600" y="5359400"/>
          <p14:tracePt t="122094" x="2997200" y="5359400"/>
          <p14:tracePt t="122111" x="2851150" y="5378450"/>
          <p14:tracePt t="122126" x="2590800" y="5410200"/>
          <p14:tracePt t="122143" x="2444750" y="5435600"/>
          <p14:tracePt t="122160" x="2203450" y="5467350"/>
          <p14:tracePt t="122177" x="2057400" y="5492750"/>
          <p14:tracePt t="122195" x="1841500" y="5524500"/>
          <p14:tracePt t="122210" x="1708150" y="5562600"/>
          <p14:tracePt t="122227" x="1587500" y="5581650"/>
          <p14:tracePt t="122243" x="1422400" y="5613400"/>
          <p14:tracePt t="122260" x="1352550" y="5638800"/>
          <p14:tracePt t="122277" x="1270000" y="5651500"/>
          <p14:tracePt t="122293" x="1206500" y="5670550"/>
          <p14:tracePt t="122310" x="1181100" y="5676900"/>
          <p14:tracePt t="122326" x="1162050" y="5676900"/>
          <p14:tracePt t="122343" x="1155700" y="5676900"/>
          <p14:tracePt t="122361" x="1149350" y="5676900"/>
          <p14:tracePt t="122430" x="1143000" y="5670550"/>
          <p14:tracePt t="122451" x="1149350" y="5664200"/>
          <p14:tracePt t="122458" x="1155700" y="5664200"/>
          <p14:tracePt t="122858" x="1155700" y="5689600"/>
          <p14:tracePt t="122865" x="1155700" y="5721350"/>
          <p14:tracePt t="122878" x="1168400" y="5778500"/>
          <p14:tracePt t="122893" x="1187450" y="5911850"/>
          <p14:tracePt t="122910" x="1225550" y="6000750"/>
          <p14:tracePt t="122926" x="1270000" y="6064250"/>
          <p14:tracePt t="122943" x="1390650" y="6178550"/>
          <p14:tracePt t="122949" x="1422400" y="6191250"/>
          <p14:tracePt t="122960" x="1473200" y="6210300"/>
          <p14:tracePt t="122993" x="1727200" y="6292850"/>
          <p14:tracePt t="123027" x="2070100" y="6305550"/>
          <p14:tracePt t="123060" x="2413000" y="6223000"/>
          <p14:tracePt t="123076" x="2552700" y="6172200"/>
          <p14:tracePt t="123093" x="2667000" y="6115050"/>
          <p14:tracePt t="123110" x="2794000" y="6013450"/>
          <p14:tracePt t="123127" x="2863850" y="5943600"/>
          <p14:tracePt t="123143" x="2895600" y="5892800"/>
          <p14:tracePt t="123160" x="2908300" y="5867400"/>
          <p14:tracePt t="123176" x="2914650" y="5829300"/>
          <p14:tracePt t="123193" x="2914650" y="5803900"/>
          <p14:tracePt t="123211" x="2901950" y="5772150"/>
          <p14:tracePt t="123227" x="2876550" y="5734050"/>
          <p14:tracePt t="123243" x="2851150" y="5708650"/>
          <p14:tracePt t="123260" x="2825750" y="5683250"/>
          <p14:tracePt t="123277" x="2762250" y="5626100"/>
          <p14:tracePt t="123293" x="2730500" y="5600700"/>
          <p14:tracePt t="123310" x="2660650" y="5568950"/>
          <p14:tracePt t="123327" x="2609850" y="5562600"/>
          <p14:tracePt t="123343" x="2565400" y="5556250"/>
          <p14:tracePt t="123360" x="2527300" y="5549900"/>
          <p14:tracePt t="123377" x="2514600" y="5549900"/>
          <p14:tracePt t="123393" x="2508250" y="5549900"/>
          <p14:tracePt t="123410" x="2501900" y="5549900"/>
          <p14:tracePt t="124006" x="2495550" y="5549900"/>
          <p14:tracePt t="124011" x="2476500" y="5549900"/>
          <p14:tracePt t="124027" x="2444750" y="5549900"/>
          <p14:tracePt t="124044" x="2400300" y="5549900"/>
          <p14:tracePt t="124060" x="2330450" y="5549900"/>
          <p14:tracePt t="124093" x="2190750" y="5588000"/>
          <p14:tracePt t="124127" x="2114550" y="5626100"/>
          <p14:tracePt t="124160" x="2051050" y="5695950"/>
          <p14:tracePt t="124176" x="2019300" y="5740400"/>
          <p14:tracePt t="124194" x="2006600" y="5753100"/>
          <p14:tracePt t="124211" x="1987550" y="5772150"/>
          <p14:tracePt t="124227" x="1962150" y="5797550"/>
          <p14:tracePt t="124244" x="1955800" y="5810250"/>
          <p14:tracePt t="124260" x="1930400" y="5835650"/>
          <p14:tracePt t="124276" x="1924050" y="5867400"/>
          <p14:tracePt t="124293" x="1905000" y="5880100"/>
          <p14:tracePt t="124310" x="1892300" y="5911850"/>
          <p14:tracePt t="124327" x="1892300" y="5924550"/>
          <p14:tracePt t="124343" x="1898650" y="5949950"/>
          <p14:tracePt t="124360" x="1917700" y="5969000"/>
          <p14:tracePt t="124377" x="1943100" y="5988050"/>
          <p14:tracePt t="124393" x="2006600" y="6019800"/>
          <p14:tracePt t="124410" x="2051050" y="6032500"/>
          <p14:tracePt t="124426" x="2120900" y="6057900"/>
          <p14:tracePt t="124443" x="2247900" y="6076950"/>
          <p14:tracePt t="124460" x="2343150" y="6083300"/>
          <p14:tracePt t="124477" x="2495550" y="6076950"/>
          <p14:tracePt t="124493" x="2584450" y="6051550"/>
          <p14:tracePt t="124510" x="2660650" y="6026150"/>
          <p14:tracePt t="124526" x="2743200" y="5988050"/>
          <p14:tracePt t="124543" x="2781300" y="5969000"/>
          <p14:tracePt t="124560" x="2825750" y="5918200"/>
          <p14:tracePt t="124576" x="2844800" y="5892800"/>
          <p14:tracePt t="124593" x="2870200" y="5835650"/>
          <p14:tracePt t="124610" x="2882900" y="5810250"/>
          <p14:tracePt t="124626" x="2882900" y="5765800"/>
          <p14:tracePt t="124643" x="2882900" y="5702300"/>
          <p14:tracePt t="124660" x="2863850" y="5651500"/>
          <p14:tracePt t="124676" x="2825750" y="5594350"/>
          <p14:tracePt t="124693" x="2800350" y="5568950"/>
          <p14:tracePt t="124710" x="2774950" y="5543550"/>
          <p14:tracePt t="124727" x="2724150" y="5511800"/>
          <p14:tracePt t="124744" x="2698750" y="5480050"/>
          <p14:tracePt t="124760" x="2654300" y="5461000"/>
          <p14:tracePt t="124777" x="2578100" y="5435600"/>
          <p14:tracePt t="124793" x="2508250" y="5422900"/>
          <p14:tracePt t="124810" x="2381250" y="5416550"/>
          <p14:tracePt t="124827" x="2305050" y="5416550"/>
          <p14:tracePt t="124843" x="2235200" y="5429250"/>
          <p14:tracePt t="124860" x="2139950" y="5454650"/>
          <p14:tracePt t="124877" x="2082800" y="5467350"/>
          <p14:tracePt t="124893" x="2019300" y="5480050"/>
          <p14:tracePt t="124910" x="2000250" y="5499100"/>
          <p14:tracePt t="124928" x="1987550" y="5505450"/>
          <p14:tracePt t="124943" x="1968500" y="5511800"/>
          <p14:tracePt t="124960" x="1962150" y="5524500"/>
          <p14:tracePt t="124977" x="1949450" y="5549900"/>
          <p14:tracePt t="124993" x="1936750" y="5575300"/>
          <p14:tracePt t="125011" x="1917700" y="5619750"/>
          <p14:tracePt t="125027" x="1911350" y="5657850"/>
          <p14:tracePt t="125045" x="1898650" y="5708650"/>
          <p14:tracePt t="125060" x="1898650" y="5734050"/>
          <p14:tracePt t="125077" x="1898650" y="5765800"/>
          <p14:tracePt t="125094" x="1898650" y="5784850"/>
          <p14:tracePt t="125110" x="1911350" y="5822950"/>
          <p14:tracePt t="125127" x="1930400" y="5842000"/>
          <p14:tracePt t="125143" x="1962150" y="5867400"/>
          <p14:tracePt t="125161" x="1993900" y="5886450"/>
          <p14:tracePt t="125178" x="2038350" y="5905500"/>
          <p14:tracePt t="125195" x="2089150" y="5918200"/>
          <p14:tracePt t="125210" x="2127250" y="5924550"/>
          <p14:tracePt t="125226" x="2171700" y="5930900"/>
          <p14:tracePt t="125244" x="2203450" y="5937250"/>
          <p14:tracePt t="125261" x="2228850" y="5937250"/>
          <p14:tracePt t="125277" x="2279650" y="5943600"/>
          <p14:tracePt t="125293" x="2317750" y="5949950"/>
          <p14:tracePt t="125310" x="2355850" y="5949950"/>
          <p14:tracePt t="125327" x="2374900" y="5943600"/>
          <p14:tracePt t="125345" x="2425700" y="5924550"/>
          <p14:tracePt t="125360" x="2457450" y="5918200"/>
          <p14:tracePt t="125377" x="2482850" y="5899150"/>
          <p14:tracePt t="125393" x="2520950" y="5873750"/>
          <p14:tracePt t="125410" x="2540000" y="5861050"/>
          <p14:tracePt t="125427" x="2552700" y="5848350"/>
          <p14:tracePt t="125443" x="2584450" y="5810250"/>
          <p14:tracePt t="125460" x="2603500" y="5778500"/>
          <p14:tracePt t="125477" x="2622550" y="5721350"/>
          <p14:tracePt t="125493" x="2635250" y="5689600"/>
          <p14:tracePt t="125510" x="2641600" y="5645150"/>
          <p14:tracePt t="125527" x="2647950" y="5607050"/>
          <p14:tracePt t="125544" x="2647950" y="5588000"/>
          <p14:tracePt t="125560" x="2635250" y="5575300"/>
          <p14:tracePt t="125577" x="2622550" y="5537200"/>
          <p14:tracePt t="125594" x="2597150" y="5511800"/>
          <p14:tracePt t="125610" x="2565400" y="5473700"/>
          <p14:tracePt t="125627" x="2540000" y="5448300"/>
          <p14:tracePt t="125643" x="2457450" y="5410200"/>
          <p14:tracePt t="125660" x="2387600" y="5384800"/>
          <p14:tracePt t="125676" x="2317750" y="5372100"/>
          <p14:tracePt t="125693" x="2209800" y="5353050"/>
          <p14:tracePt t="125710" x="2139950" y="5353050"/>
          <p14:tracePt t="125726" x="2038350" y="5378450"/>
          <p14:tracePt t="125743" x="1955800" y="5397500"/>
          <p14:tracePt t="125760" x="1885950" y="5429250"/>
          <p14:tracePt t="125777" x="1784350" y="5467350"/>
          <p14:tracePt t="125794" x="1739900" y="5499100"/>
          <p14:tracePt t="125811" x="1695450" y="5530850"/>
          <p14:tracePt t="125827" x="1670050" y="5556250"/>
          <p14:tracePt t="125844" x="1663700" y="5594350"/>
          <p14:tracePt t="125860" x="1644650" y="5645150"/>
          <p14:tracePt t="125877" x="1644650" y="5689600"/>
          <p14:tracePt t="125894" x="1644650" y="5727700"/>
          <p14:tracePt t="125910" x="1644650" y="5791200"/>
          <p14:tracePt t="125927" x="1657350" y="5835650"/>
          <p14:tracePt t="125943" x="1682750" y="5886450"/>
          <p14:tracePt t="125960" x="1714500" y="5918200"/>
          <p14:tracePt t="125977" x="1758950" y="5949950"/>
          <p14:tracePt t="125993" x="1860550" y="6000750"/>
          <p14:tracePt t="126010" x="1949450" y="6026150"/>
          <p14:tracePt t="126027" x="2076450" y="6051550"/>
          <p14:tracePt t="126043" x="2159000" y="6051550"/>
          <p14:tracePt t="126062" x="2260600" y="6057900"/>
          <p14:tracePt t="126077" x="2324100" y="6057900"/>
          <p14:tracePt t="126093" x="2387600" y="6057900"/>
          <p14:tracePt t="126110" x="2476500" y="6045200"/>
          <p14:tracePt t="126127" x="2495550" y="6038850"/>
          <p14:tracePt t="126145" x="2514600" y="6032500"/>
          <p14:tracePt t="126160" x="2520950" y="6032500"/>
          <p14:tracePt t="126229" x="2520950" y="6026150"/>
          <p14:tracePt t="126245" x="2520950" y="6013450"/>
          <p14:tracePt t="126250" x="2514600" y="6000750"/>
          <p14:tracePt t="126260" x="2508250" y="6000750"/>
          <p14:tracePt t="126277" x="2482850" y="5969000"/>
          <p14:tracePt t="126293" x="2457450" y="5943600"/>
          <p14:tracePt t="126311" x="2432050" y="5924550"/>
          <p14:tracePt t="126327" x="2381250" y="5905500"/>
          <p14:tracePt t="126344" x="2355850" y="5899150"/>
          <p14:tracePt t="126360" x="2317750" y="5886450"/>
          <p14:tracePt t="126377" x="2266950" y="5886450"/>
          <p14:tracePt t="126393" x="2241550" y="5886450"/>
          <p14:tracePt t="126410" x="2216150" y="5886450"/>
          <p14:tracePt t="126427" x="2209800" y="5886450"/>
          <p14:tracePt t="126443" x="2197100" y="5892800"/>
          <p14:tracePt t="126460" x="2184400" y="5905500"/>
          <p14:tracePt t="126477" x="2178050" y="5911850"/>
          <p14:tracePt t="126494" x="2165350" y="5924550"/>
          <p14:tracePt t="126510" x="2165350" y="5937250"/>
          <p14:tracePt t="126527" x="2159000" y="5956300"/>
          <p14:tracePt t="126544" x="2152650" y="5975350"/>
          <p14:tracePt t="126577" x="2159000" y="6000750"/>
          <p14:tracePt t="126594" x="2184400" y="6000750"/>
          <p14:tracePt t="126610" x="2209800" y="6013450"/>
          <p14:tracePt t="126627" x="2286000" y="6032500"/>
          <p14:tracePt t="126645" x="2343150" y="6032500"/>
          <p14:tracePt t="126660" x="2495550" y="6038850"/>
          <p14:tracePt t="126677" x="2584450" y="6032500"/>
          <p14:tracePt t="126695" x="2679700" y="6026150"/>
          <p14:tracePt t="126710" x="2724150" y="6013450"/>
          <p14:tracePt t="126726" x="2762250" y="6007100"/>
          <p14:tracePt t="126743" x="2787650" y="5994400"/>
          <p14:tracePt t="126760" x="2794000" y="5975350"/>
          <p14:tracePt t="126776" x="2800350" y="5949950"/>
          <p14:tracePt t="126793" x="2800350" y="5886450"/>
          <p14:tracePt t="126810" x="2794000" y="5848350"/>
          <p14:tracePt t="126826" x="2781300" y="5765800"/>
          <p14:tracePt t="126843" x="2762250" y="5715000"/>
          <p14:tracePt t="126860" x="2730500" y="5657850"/>
          <p14:tracePt t="126877" x="2673350" y="5607050"/>
          <p14:tracePt t="126894" x="2628900" y="5562600"/>
          <p14:tracePt t="126910" x="2590800" y="5537200"/>
          <p14:tracePt t="126927" x="2482850" y="5499100"/>
          <p14:tracePt t="126945" x="2355850" y="5499100"/>
          <p14:tracePt t="126961" x="2260600" y="5499100"/>
          <p14:tracePt t="126977" x="2171700" y="5505450"/>
          <p14:tracePt t="126994" x="2032000" y="5537200"/>
          <p14:tracePt t="127010" x="1949450" y="5568950"/>
          <p14:tracePt t="127028" x="1860550" y="5613400"/>
          <p14:tracePt t="127043" x="1816100" y="5645150"/>
          <p14:tracePt t="127060" x="1784350" y="5676900"/>
          <p14:tracePt t="127077" x="1746250" y="5721350"/>
          <p14:tracePt t="127094" x="1733550" y="5753100"/>
          <p14:tracePt t="127111" x="1733550" y="5778500"/>
          <p14:tracePt t="127127" x="1727200" y="5822950"/>
          <p14:tracePt t="127144" x="1727200" y="5861050"/>
          <p14:tracePt t="127160" x="1739900" y="5911850"/>
          <p14:tracePt t="127177" x="1765300" y="5943600"/>
          <p14:tracePt t="127194" x="1797050" y="5981700"/>
          <p14:tracePt t="127210" x="1879600" y="6045200"/>
          <p14:tracePt t="127227" x="1949450" y="6070600"/>
          <p14:tracePt t="127243" x="2063750" y="6089650"/>
          <p14:tracePt t="127261" x="2127250" y="6089650"/>
          <p14:tracePt t="127277" x="2203450" y="6083300"/>
          <p14:tracePt t="127294" x="2330450" y="6051550"/>
          <p14:tracePt t="127310" x="2413000" y="6019800"/>
          <p14:tracePt t="127327" x="2495550" y="5994400"/>
          <p14:tracePt t="127344" x="2565400" y="5937250"/>
          <p14:tracePt t="127361" x="2597150" y="5918200"/>
          <p14:tracePt t="127377" x="2616200" y="5886450"/>
          <p14:tracePt t="127394" x="2622550" y="5861050"/>
          <p14:tracePt t="127410" x="2622550" y="5842000"/>
          <p14:tracePt t="127427" x="2616200" y="5803900"/>
          <p14:tracePt t="127444" x="2603500" y="5778500"/>
          <p14:tracePt t="127448" x="2590800" y="5759450"/>
          <p14:tracePt t="127460" x="2565400" y="5721350"/>
          <p14:tracePt t="127477" x="2520950" y="5683250"/>
          <p14:tracePt t="127493" x="2476500" y="5657850"/>
          <p14:tracePt t="127510" x="2400300" y="5632450"/>
          <p14:tracePt t="127527" x="2343150" y="5626100"/>
          <p14:tracePt t="127543" x="2273300" y="5626100"/>
          <p14:tracePt t="127560" x="2222500" y="5651500"/>
          <p14:tracePt t="127577" x="2165350" y="5695950"/>
          <p14:tracePt t="127593" x="2076450" y="5753100"/>
          <p14:tracePt t="127610" x="2025650" y="5797550"/>
          <p14:tracePt t="127627" x="1962150" y="5867400"/>
          <p14:tracePt t="127643" x="1930400" y="5899150"/>
          <p14:tracePt t="127660" x="1905000" y="5930900"/>
          <p14:tracePt t="127677" x="1898650" y="5949950"/>
          <p14:tracePt t="127695" x="1892300" y="5956300"/>
          <p14:tracePt t="127738" x="1898650" y="5956300"/>
          <p14:tracePt t="127746" x="1917700" y="5949950"/>
          <p14:tracePt t="127760" x="1968500" y="5930900"/>
          <p14:tracePt t="127777" x="2051050" y="5886450"/>
          <p14:tracePt t="127793" x="2247900" y="5784850"/>
          <p14:tracePt t="127810" x="2400300" y="5695950"/>
          <p14:tracePt t="127826" x="2565400" y="5619750"/>
          <p14:tracePt t="127843" x="2768600" y="5537200"/>
          <p14:tracePt t="127860" x="2838450" y="5511800"/>
          <p14:tracePt t="127877" x="2882900" y="5499100"/>
          <p14:tracePt t="127893" x="2901950" y="5499100"/>
          <p14:tracePt t="127932" x="2901950" y="5505450"/>
          <p14:tracePt t="127949" x="2901950" y="5511800"/>
          <p14:tracePt t="127965" x="2895600" y="5511800"/>
          <p14:tracePt t="127977" x="2857500" y="5543550"/>
          <p14:tracePt t="127993" x="2781300" y="5594350"/>
          <p14:tracePt t="128010" x="2597150" y="5695950"/>
          <p14:tracePt t="128026" x="2451100" y="5772150"/>
          <p14:tracePt t="128043" x="2260600" y="5861050"/>
          <p14:tracePt t="128060" x="2165350" y="5911850"/>
          <p14:tracePt t="128077" x="2095500" y="5937250"/>
          <p14:tracePt t="128094" x="2051050" y="5949950"/>
          <p14:tracePt t="128110" x="2038350" y="5956300"/>
          <p14:tracePt t="128144" x="2044700" y="5956300"/>
          <p14:tracePt t="128160" x="2051050" y="5956300"/>
          <p14:tracePt t="128178" x="2057400" y="5956300"/>
          <p14:tracePt t="128194" x="2076450" y="5943600"/>
          <p14:tracePt t="128210" x="2101850" y="5937250"/>
          <p14:tracePt t="128227" x="2139950" y="5924550"/>
          <p14:tracePt t="128244" x="2165350" y="5918200"/>
          <p14:tracePt t="128260" x="2190750" y="5918200"/>
          <p14:tracePt t="128277" x="2203450" y="5918200"/>
          <p14:tracePt t="128365" x="2209800" y="5924550"/>
          <p14:tracePt t="128372" x="2209800" y="5930900"/>
          <p14:tracePt t="128385" x="2209800" y="5937250"/>
          <p14:tracePt t="128394" x="2216150" y="5937250"/>
          <p14:tracePt t="128410" x="2216150" y="5943600"/>
          <p14:tracePt t="128427" x="2216150" y="5949950"/>
          <p14:tracePt t="128476" x="2216150" y="5956300"/>
          <p14:tracePt t="128554" x="2209800" y="5956300"/>
          <p14:tracePt t="128561" x="2203450" y="5956300"/>
          <p14:tracePt t="128577" x="2190750" y="5956300"/>
          <p14:tracePt t="128594" x="2159000" y="5949950"/>
          <p14:tracePt t="128610" x="2133600" y="5937250"/>
          <p14:tracePt t="128628" x="2114550" y="5924550"/>
          <p14:tracePt t="128644" x="2082800" y="5911850"/>
          <p14:tracePt t="128662" x="2057400" y="5899150"/>
          <p14:tracePt t="128677" x="2044700" y="5892800"/>
          <p14:tracePt t="128694" x="2038350" y="5892800"/>
          <p14:tracePt t="128711" x="2032000" y="5886450"/>
          <p14:tracePt t="128733" x="2025650" y="5880100"/>
          <p14:tracePt t="128782" x="2032000" y="5880100"/>
          <p14:tracePt t="128790" x="2038350" y="5880100"/>
          <p14:tracePt t="128797" x="2051050" y="5880100"/>
          <p14:tracePt t="128810" x="2076450" y="5873750"/>
          <p14:tracePt t="128827" x="2127250" y="5873750"/>
          <p14:tracePt t="128844" x="2197100" y="5873750"/>
          <p14:tracePt t="128860" x="2254250" y="5880100"/>
          <p14:tracePt t="128877" x="2324100" y="5886450"/>
          <p14:tracePt t="128893" x="2387600" y="5899150"/>
          <p14:tracePt t="128910" x="2400300" y="5899150"/>
          <p14:tracePt t="128926" x="2413000" y="5899150"/>
          <p14:tracePt t="129346" x="2406650" y="5899150"/>
          <p14:tracePt t="129353" x="2381250" y="5899150"/>
          <p14:tracePt t="129360" x="2362200" y="5899150"/>
          <p14:tracePt t="129379" x="2311400" y="5899150"/>
          <p14:tracePt t="129394" x="2241550" y="5899150"/>
          <p14:tracePt t="129411" x="2190750" y="5899150"/>
          <p14:tracePt t="129444" x="2108200" y="5905500"/>
          <p14:tracePt t="129477" x="2076450" y="5911850"/>
          <p14:tracePt t="129527" x="2070100" y="5918200"/>
          <p14:tracePt t="129544" x="2063750" y="5918200"/>
          <p14:tracePt t="129560" x="2057400" y="5930900"/>
          <p14:tracePt t="129577" x="2044700" y="5937250"/>
          <p14:tracePt t="129595" x="2044700" y="5949950"/>
          <p14:tracePt t="129610" x="2038350" y="5949950"/>
          <p14:tracePt t="129627" x="2032000" y="5956300"/>
          <p14:tracePt t="131297" x="2032000" y="5949950"/>
          <p14:tracePt t="131645" x="2032000" y="5937250"/>
          <p14:tracePt t="131652" x="2038350" y="5937250"/>
          <p14:tracePt t="131660" x="2038350" y="5924550"/>
          <p14:tracePt t="131677" x="2044700" y="5918200"/>
          <p14:tracePt t="131694" x="2051050" y="5899150"/>
          <p14:tracePt t="131710" x="2057400" y="5892800"/>
          <p14:tracePt t="131727" x="2057400" y="5886450"/>
          <p14:tracePt t="131744" x="2063750" y="5873750"/>
          <p14:tracePt t="131777" x="2063750" y="5854700"/>
          <p14:tracePt t="131811" x="2070100" y="5848350"/>
          <p14:tracePt t="131843" x="2070100" y="5835650"/>
          <p14:tracePt t="131860" x="2076450" y="5835650"/>
          <p14:tracePt t="131980" x="2070100" y="5835650"/>
          <p14:tracePt t="132000" x="2063750" y="5835650"/>
          <p14:tracePt t="132007" x="2051050" y="5835650"/>
          <p14:tracePt t="132014" x="2032000" y="5842000"/>
          <p14:tracePt t="132027" x="2000250" y="5848350"/>
          <p14:tracePt t="132044" x="1949450" y="5861050"/>
          <p14:tracePt t="132060" x="1898650" y="5873750"/>
          <p14:tracePt t="132077" x="1835150" y="5892800"/>
          <p14:tracePt t="132093" x="1797050" y="5905500"/>
          <p14:tracePt t="132110" x="1752600" y="5918200"/>
          <p14:tracePt t="132127" x="1733550" y="5918200"/>
          <p14:tracePt t="132144" x="1714500" y="5918200"/>
          <p14:tracePt t="132160" x="1695450" y="5911850"/>
          <p14:tracePt t="132177" x="1695450" y="5899150"/>
          <p14:tracePt t="132193" x="1676400" y="5880100"/>
          <p14:tracePt t="132210" x="1670050" y="5861050"/>
          <p14:tracePt t="132227" x="1670050" y="5835650"/>
          <p14:tracePt t="132244" x="1670050" y="5797550"/>
          <p14:tracePt t="132261" x="1682750" y="5759450"/>
          <p14:tracePt t="132277" x="1727200" y="5676900"/>
          <p14:tracePt t="132294" x="1771650" y="5613400"/>
          <p14:tracePt t="132310" x="1816100" y="5575300"/>
          <p14:tracePt t="132327" x="1943100" y="5518150"/>
          <p14:tracePt t="132344" x="2032000" y="5499100"/>
          <p14:tracePt t="132361" x="2108200" y="5492750"/>
          <p14:tracePt t="132377" x="2254250" y="5499100"/>
          <p14:tracePt t="132394" x="2336800" y="5518150"/>
          <p14:tracePt t="132410" x="2432050" y="5562600"/>
          <p14:tracePt t="132427" x="2482850" y="5588000"/>
          <p14:tracePt t="132444" x="2540000" y="5626100"/>
          <p14:tracePt t="132446" x="2565400" y="5651500"/>
          <p14:tracePt t="132460" x="2597150" y="5676900"/>
          <p14:tracePt t="132477" x="2622550" y="5715000"/>
          <p14:tracePt t="132493" x="2635250" y="5746750"/>
          <p14:tracePt t="132510" x="2635250" y="5765800"/>
          <p14:tracePt t="132527" x="2635250" y="5778500"/>
          <p14:tracePt t="132544" x="2622550" y="5803900"/>
          <p14:tracePt t="132560" x="2609850" y="5829300"/>
          <p14:tracePt t="132577" x="2533650" y="5886450"/>
          <p14:tracePt t="132594" x="2482850" y="5918200"/>
          <p14:tracePt t="132610" x="2400300" y="5949950"/>
          <p14:tracePt t="132627" x="2279650" y="5994400"/>
          <p14:tracePt t="132644" x="2209800" y="6013450"/>
          <p14:tracePt t="132660" x="2133600" y="6026150"/>
          <p14:tracePt t="132677" x="2051050" y="6032500"/>
          <p14:tracePt t="132693" x="2000250" y="6032500"/>
          <p14:tracePt t="132711" x="1943100" y="6019800"/>
          <p14:tracePt t="132727" x="1911350" y="6013450"/>
          <p14:tracePt t="132743" x="1885950" y="6000750"/>
          <p14:tracePt t="132761" x="1879600" y="5988050"/>
          <p14:tracePt t="132779" x="1873250" y="5975350"/>
          <p14:tracePt t="132794" x="1866900" y="5962650"/>
          <p14:tracePt t="132810" x="1866900" y="5956300"/>
          <p14:tracePt t="132827" x="1866900" y="5937250"/>
          <p14:tracePt t="132844" x="1866900" y="5911850"/>
          <p14:tracePt t="132861" x="1879600" y="5892800"/>
          <p14:tracePt t="132877" x="1898650" y="5848350"/>
          <p14:tracePt t="132894" x="1917700" y="5810250"/>
          <p14:tracePt t="132910" x="1936750" y="5784850"/>
          <p14:tracePt t="132927" x="1974850" y="5740400"/>
          <p14:tracePt t="132945" x="1993900" y="5721350"/>
          <p14:tracePt t="132949" x="2006600" y="5715000"/>
          <p14:tracePt t="132960" x="2032000" y="5702300"/>
          <p14:tracePt t="132977" x="2063750" y="5689600"/>
          <p14:tracePt t="132995" x="2108200" y="5676900"/>
          <p14:tracePt t="133011" x="2171700" y="5676900"/>
          <p14:tracePt t="133027" x="2216150" y="5689600"/>
          <p14:tracePt t="133044" x="2305050" y="5734050"/>
          <p14:tracePt t="133061" x="2368550" y="5765800"/>
          <p14:tracePt t="133078" x="2413000" y="5797550"/>
          <p14:tracePt t="133094" x="2463800" y="5842000"/>
          <p14:tracePt t="133111" x="2476500" y="5861050"/>
          <p14:tracePt t="133127" x="2489200" y="5886450"/>
          <p14:tracePt t="133143" x="2495550" y="5892800"/>
          <p14:tracePt t="133160" x="2495550" y="5899150"/>
          <p14:tracePt t="133177" x="2495550" y="5905500"/>
          <p14:tracePt t="133193" x="2482850" y="5918200"/>
          <p14:tracePt t="133210" x="2438400" y="5924550"/>
          <p14:tracePt t="133227" x="2387600" y="5937250"/>
          <p14:tracePt t="133244" x="2330450" y="5937250"/>
          <p14:tracePt t="133260" x="2247900" y="5943600"/>
          <p14:tracePt t="133277" x="2209800" y="5943600"/>
          <p14:tracePt t="133294" x="2159000" y="5937250"/>
          <p14:tracePt t="133310" x="2127250" y="5918200"/>
          <p14:tracePt t="133328" x="2108200" y="5905500"/>
          <p14:tracePt t="133344" x="2082800" y="5886450"/>
          <p14:tracePt t="133361" x="2076450" y="5873750"/>
          <p14:tracePt t="133377" x="2070100" y="5854700"/>
          <p14:tracePt t="133420" x="2070100" y="5848350"/>
          <p14:tracePt t="133440" x="2070100" y="5842000"/>
          <p14:tracePt t="133461" x="2076450" y="5835650"/>
          <p14:tracePt t="133468" x="2076450" y="5829300"/>
          <p14:tracePt t="133477" x="2082800" y="5822950"/>
          <p14:tracePt t="133495" x="2089150" y="5816600"/>
          <p14:tracePt t="133511" x="2108200" y="5803900"/>
          <p14:tracePt t="133527" x="2114550" y="5791200"/>
          <p14:tracePt t="133544" x="2127250" y="5791200"/>
          <p14:tracePt t="133561" x="2133600" y="5791200"/>
          <p14:tracePt t="133594" x="2139950" y="5791200"/>
          <p14:tracePt t="133837" x="2139950" y="5784850"/>
          <p14:tracePt t="133858" x="2139950" y="5778500"/>
          <p14:tracePt t="133864" x="2146300" y="5772150"/>
          <p14:tracePt t="133877" x="2152650" y="5765800"/>
          <p14:tracePt t="133894" x="2190750" y="5715000"/>
          <p14:tracePt t="133912" x="2235200" y="5657850"/>
          <p14:tracePt t="133927" x="2317750" y="5588000"/>
          <p14:tracePt t="133944" x="2381250" y="5543550"/>
          <p14:tracePt t="133948" x="2406650" y="5530850"/>
          <p14:tracePt t="133961" x="2444750" y="5518150"/>
          <p14:tracePt t="133977" x="2533650" y="5499100"/>
          <p14:tracePt t="133994" x="2603500" y="5499100"/>
          <p14:tracePt t="134011" x="2705100" y="5511800"/>
          <p14:tracePt t="134027" x="2768600" y="5549900"/>
          <p14:tracePt t="134045" x="2832100" y="5581650"/>
          <p14:tracePt t="134061" x="2908300" y="5657850"/>
          <p14:tracePt t="134077" x="2940050" y="5689600"/>
          <p14:tracePt t="134094" x="2965450" y="5727700"/>
          <p14:tracePt t="134110" x="2978150" y="5753100"/>
          <p14:tracePt t="134128" x="3003550" y="5765800"/>
          <p14:tracePt t="134144" x="3048000" y="5772150"/>
          <p14:tracePt t="134161" x="3092450" y="5778500"/>
          <p14:tracePt t="134177" x="3206750" y="5778500"/>
          <p14:tracePt t="134194" x="3321050" y="5772150"/>
          <p14:tracePt t="134210" x="3448050" y="5772150"/>
          <p14:tracePt t="134227" x="3613150" y="5772150"/>
          <p14:tracePt t="134243" x="3695700" y="5772150"/>
          <p14:tracePt t="134260" x="3778250" y="5772150"/>
          <p14:tracePt t="134277" x="3816350" y="5772150"/>
          <p14:tracePt t="134294" x="3841750" y="5772150"/>
          <p14:tracePt t="134310" x="3848100" y="5772150"/>
          <p14:tracePt t="134351" x="3848100" y="5765800"/>
          <p14:tracePt t="134373" x="3841750" y="5759450"/>
          <p14:tracePt t="134394" x="3835400" y="5759450"/>
          <p14:tracePt t="134400" x="3835400" y="5753100"/>
          <p14:tracePt t="134410" x="3822700" y="5740400"/>
          <p14:tracePt t="134427" x="3797300" y="5695950"/>
          <p14:tracePt t="134444" x="3784600" y="5670550"/>
          <p14:tracePt t="134448" x="3778250" y="5657850"/>
          <p14:tracePt t="134462" x="3759200" y="5638800"/>
          <p14:tracePt t="134477" x="3752850" y="5632450"/>
          <p14:tracePt t="134494" x="3746500" y="5632450"/>
          <p14:tracePt t="134510" x="3733800" y="5619750"/>
          <p14:tracePt t="134527" x="3721100" y="5619750"/>
          <p14:tracePt t="134545" x="3689350" y="5607050"/>
          <p14:tracePt t="134561" x="3638550" y="5594350"/>
          <p14:tracePt t="134577" x="3575050" y="5594350"/>
          <p14:tracePt t="134594" x="3441700" y="5594350"/>
          <p14:tracePt t="134610" x="3359150" y="5600700"/>
          <p14:tracePt t="134629" x="3232150" y="5638800"/>
          <p14:tracePt t="134644" x="3181350" y="5657850"/>
          <p14:tracePt t="134661" x="3117850" y="5689600"/>
          <p14:tracePt t="134677" x="3073400" y="5702300"/>
          <p14:tracePt t="134694" x="3060700" y="5702300"/>
          <p14:tracePt t="134790" x="3067050" y="5702300"/>
          <p14:tracePt t="134804" x="3073400" y="5702300"/>
          <p14:tracePt t="134811" x="3079750" y="5702300"/>
          <p14:tracePt t="134828" x="3111500" y="5695950"/>
          <p14:tracePt t="134844" x="3162300" y="5689600"/>
          <p14:tracePt t="134861" x="3263900" y="5683250"/>
          <p14:tracePt t="134879" x="3435350" y="5708650"/>
          <p14:tracePt t="134894" x="3556000" y="5721350"/>
          <p14:tracePt t="134911" x="3644900" y="5740400"/>
          <p14:tracePt t="134927" x="3733800" y="5765800"/>
          <p14:tracePt t="134944" x="3759200" y="5772150"/>
          <p14:tracePt t="134949" x="3765550" y="5772150"/>
          <p14:tracePt t="134962" x="3778250" y="5772150"/>
          <p14:tracePt t="135019" x="3771900" y="5765800"/>
          <p14:tracePt t="135314" x="3816350" y="5753100"/>
          <p14:tracePt t="135321" x="3892550" y="5740400"/>
          <p14:tracePt t="135328" x="3981450" y="5721350"/>
          <p14:tracePt t="135344" x="4235450" y="5683250"/>
          <p14:tracePt t="135360" x="4489450" y="5670550"/>
          <p14:tracePt t="135377" x="4826000" y="5695950"/>
          <p14:tracePt t="135393" x="4984750" y="5721350"/>
          <p14:tracePt t="135410" x="5105400" y="5753100"/>
          <p14:tracePt t="135427" x="5276850" y="5797550"/>
          <p14:tracePt t="135444" x="5340350" y="5829300"/>
          <p14:tracePt t="135447" x="5353050" y="5829300"/>
          <p14:tracePt t="135461" x="5378450" y="5848350"/>
          <p14:tracePt t="135477" x="5384800" y="5854700"/>
          <p14:tracePt t="135517" x="5384800" y="5861050"/>
          <p14:tracePt t="135527" x="5378450" y="5861050"/>
          <p14:tracePt t="135544" x="5359400" y="5867400"/>
          <p14:tracePt t="135561" x="5251450" y="5880100"/>
          <p14:tracePt t="135577" x="5143500" y="5880100"/>
          <p14:tracePt t="135594" x="4927600" y="5854700"/>
          <p14:tracePt t="135611" x="4737100" y="5835650"/>
          <p14:tracePt t="135627" x="4540250" y="5810250"/>
          <p14:tracePt t="135644" x="4235450" y="5765800"/>
          <p14:tracePt t="135662" x="4025900" y="5746750"/>
          <p14:tracePt t="135677" x="3740150" y="5721350"/>
          <p14:tracePt t="135695" x="3536950" y="5721350"/>
          <p14:tracePt t="135711" x="3365500" y="5715000"/>
          <p14:tracePt t="135727" x="3168650" y="5715000"/>
          <p14:tracePt t="135744" x="3035300" y="5715000"/>
          <p14:tracePt t="135761" x="2876550" y="5721350"/>
          <p14:tracePt t="135778" x="2800350" y="5734050"/>
          <p14:tracePt t="135795" x="2736850" y="5753100"/>
          <p14:tracePt t="135811" x="2692400" y="5759450"/>
          <p14:tracePt t="135829" x="2686050" y="5759450"/>
          <p14:tracePt t="135844" x="2679700" y="5759450"/>
          <p14:tracePt t="136733" x="2679700" y="5753100"/>
          <p14:tracePt t="136744" x="2679700" y="5740400"/>
          <p14:tracePt t="136761" x="2679700" y="5721350"/>
          <p14:tracePt t="136777" x="2679700" y="5695950"/>
          <p14:tracePt t="136794" x="2679700" y="5664200"/>
          <p14:tracePt t="136810" x="2673350" y="5638800"/>
          <p14:tracePt t="136827" x="2654300" y="5600700"/>
          <p14:tracePt t="136860" x="2609850" y="5562600"/>
          <p14:tracePt t="136894" x="2540000" y="5518150"/>
          <p14:tracePt t="136927" x="2470150" y="5492750"/>
          <p14:tracePt t="136944" x="2432050" y="5492750"/>
          <p14:tracePt t="136946" x="2419350" y="5492750"/>
          <p14:tracePt t="136960" x="2374900" y="5492750"/>
          <p14:tracePt t="136977" x="2336800" y="5499100"/>
          <p14:tracePt t="136994" x="2260600" y="5518150"/>
          <p14:tracePt t="137011" x="2209800" y="5530850"/>
          <p14:tracePt t="137027" x="2152650" y="5549900"/>
          <p14:tracePt t="137044" x="2095500" y="5575300"/>
          <p14:tracePt t="137061" x="2070100" y="5588000"/>
          <p14:tracePt t="137077" x="2038350" y="5613400"/>
          <p14:tracePt t="137094" x="2019300" y="5632450"/>
          <p14:tracePt t="137111" x="2000250" y="5657850"/>
          <p14:tracePt t="137127" x="1987550" y="5683250"/>
          <p14:tracePt t="137144" x="1974850" y="5702300"/>
          <p14:tracePt t="137161" x="1974850" y="5727700"/>
          <p14:tracePt t="137177" x="1968500" y="5746750"/>
          <p14:tracePt t="137194" x="1968500" y="5759450"/>
          <p14:tracePt t="137211" x="1968500" y="5791200"/>
          <p14:tracePt t="137227" x="1968500" y="5816600"/>
          <p14:tracePt t="137244" x="1981200" y="5861050"/>
          <p14:tracePt t="137261" x="2000250" y="5892800"/>
          <p14:tracePt t="137277" x="2019300" y="5911850"/>
          <p14:tracePt t="137294" x="2057400" y="5962650"/>
          <p14:tracePt t="137310" x="2082800" y="5975350"/>
          <p14:tracePt t="137327" x="2133600" y="6007100"/>
          <p14:tracePt t="137344" x="2178050" y="6026150"/>
          <p14:tracePt t="137360" x="2228850" y="6038850"/>
          <p14:tracePt t="137377" x="2286000" y="6045200"/>
          <p14:tracePt t="137394" x="2311400" y="6045200"/>
          <p14:tracePt t="137410" x="2349500" y="6032500"/>
          <p14:tracePt t="137427" x="2374900" y="6026150"/>
          <p14:tracePt t="137444" x="2387600" y="6019800"/>
          <p14:tracePt t="137445" x="2400300" y="6013450"/>
          <p14:tracePt t="137460" x="2413000" y="6000750"/>
          <p14:tracePt t="137477" x="2419350" y="5994400"/>
          <p14:tracePt t="137494" x="2425700" y="5988050"/>
          <p14:tracePt t="137510" x="2425700" y="5981700"/>
          <p14:tracePt t="137550" x="2432050" y="5981700"/>
          <p14:tracePt t="137593" x="2432050" y="5975350"/>
          <p14:tracePt t="137613" x="2432050" y="5969000"/>
          <p14:tracePt t="137620" x="2432050" y="5962650"/>
          <p14:tracePt t="137641" x="2425700" y="5962650"/>
          <p14:tracePt t="137647" x="2425700" y="5956300"/>
          <p14:tracePt t="137668" x="2425700" y="5949950"/>
          <p14:tracePt t="137758" x="2419350" y="5949950"/>
          <p14:tracePt t="138946" x="2419350" y="5943600"/>
          <p14:tracePt t="139036" x="2419350" y="5937250"/>
          <p14:tracePt t="139063" x="2419350" y="5930900"/>
          <p14:tracePt t="139091" x="2413000" y="5930900"/>
          <p14:tracePt t="139112" x="2406650" y="5930900"/>
          <p14:tracePt t="139119" x="2400300" y="5924550"/>
          <p14:tracePt t="139128" x="2393950" y="5918200"/>
          <p14:tracePt t="139161" x="2349500" y="5899150"/>
          <p14:tracePt t="139194" x="2311400" y="5867400"/>
          <p14:tracePt t="139227" x="2286000" y="5842000"/>
          <p14:tracePt t="139244" x="2266950" y="5829300"/>
          <p14:tracePt t="139261" x="2260600" y="5816600"/>
          <p14:tracePt t="139278" x="2254250" y="5810250"/>
          <p14:tracePt t="139294" x="2241550" y="5803900"/>
          <p14:tracePt t="139311" x="2235200" y="5803900"/>
          <p14:tracePt t="139327" x="2228850" y="5797550"/>
          <p14:tracePt t="139344" x="2209800" y="5784850"/>
          <p14:tracePt t="139853" x="2203450" y="5784850"/>
          <p14:tracePt t="139860" x="2184400" y="5784850"/>
          <p14:tracePt t="139867" x="2165350" y="5784850"/>
          <p14:tracePt t="139878" x="2152650" y="5784850"/>
          <p14:tracePt t="139894" x="2089150" y="5784850"/>
          <p14:tracePt t="139911" x="2038350" y="5791200"/>
          <p14:tracePt t="139928" x="1987550" y="5797550"/>
          <p14:tracePt t="139961" x="1860550" y="5791200"/>
          <p14:tracePt t="139964" x="1835150" y="5791200"/>
          <p14:tracePt t="139994" x="1752600" y="5784850"/>
          <p14:tracePt t="140028" x="1644650" y="5778500"/>
          <p14:tracePt t="140044" x="1600200" y="5772150"/>
          <p14:tracePt t="140061" x="1562100" y="5759450"/>
          <p14:tracePt t="140078" x="1536700" y="5753100"/>
          <p14:tracePt t="140094" x="1524000" y="5753100"/>
          <p14:tracePt t="140111" x="1511300" y="5753100"/>
          <p14:tracePt t="140128" x="1504950" y="5746750"/>
          <p14:tracePt t="140437" x="1498600" y="5740400"/>
          <p14:tracePt t="140443" x="1485900" y="5740400"/>
          <p14:tracePt t="140458" x="1479550" y="5734050"/>
          <p14:tracePt t="140465" x="1473200" y="5727700"/>
          <p14:tracePt t="140478" x="1460500" y="5721350"/>
          <p14:tracePt t="140494" x="1435100" y="5702300"/>
          <p14:tracePt t="140511" x="1422400" y="5695950"/>
          <p14:tracePt t="140527" x="1409700" y="5683250"/>
          <p14:tracePt t="140544" x="1397000" y="5683250"/>
          <p14:tracePt t="140562" x="1397000" y="5676900"/>
          <p14:tracePt t="140578" x="1390650" y="5676900"/>
          <p14:tracePt t="140594" x="1384300" y="5676900"/>
          <p14:tracePt t="141113" x="1377950" y="5676900"/>
          <p14:tracePt t="141119" x="1365250" y="5676900"/>
          <p14:tracePt t="141128" x="1358900" y="5676900"/>
          <p14:tracePt t="141144" x="1333500" y="5676900"/>
          <p14:tracePt t="141161" x="1314450" y="5676900"/>
          <p14:tracePt t="141177" x="1295400" y="5676900"/>
          <p14:tracePt t="141195" x="1276350" y="5676900"/>
          <p14:tracePt t="141228" x="1263650" y="5676900"/>
          <p14:tracePt t="141530" x="1270000" y="5683250"/>
          <p14:tracePt t="141537" x="1295400" y="5702300"/>
          <p14:tracePt t="141544" x="1308100" y="5715000"/>
          <p14:tracePt t="141561" x="1365250" y="5740400"/>
          <p14:tracePt t="141577" x="1428750" y="5759450"/>
          <p14:tracePt t="141594" x="1555750" y="5791200"/>
          <p14:tracePt t="141611" x="1619250" y="5797550"/>
          <p14:tracePt t="141627" x="1720850" y="5797550"/>
          <p14:tracePt t="141644" x="1784350" y="5797550"/>
          <p14:tracePt t="141661" x="1841500" y="5791200"/>
          <p14:tracePt t="141677" x="1911350" y="5784850"/>
          <p14:tracePt t="141694" x="1955800" y="5784850"/>
          <p14:tracePt t="141710" x="2006600" y="5778500"/>
          <p14:tracePt t="141727" x="2025650" y="5772150"/>
          <p14:tracePt t="141744" x="2044700" y="5772150"/>
          <p14:tracePt t="141761" x="2057400" y="5772150"/>
          <p14:tracePt t="141777" x="2063750" y="5772150"/>
          <p14:tracePt t="141811" x="2070100" y="5772150"/>
          <p14:tracePt t="142122" x="2076450" y="5772150"/>
          <p14:tracePt t="142233" x="2076450" y="5778500"/>
          <p14:tracePt t="142469" x="2076450" y="5784850"/>
          <p14:tracePt t="142559" x="2082800" y="5791200"/>
          <p14:tracePt t="143061" x="2070100" y="5791200"/>
          <p14:tracePt t="143068" x="2063750" y="5784850"/>
          <p14:tracePt t="143081" x="2057400" y="5778500"/>
          <p14:tracePt t="143095" x="2051050" y="5778500"/>
          <p14:tracePt t="143116" x="2044700" y="5778500"/>
          <p14:tracePt t="143157" x="2032000" y="5778500"/>
          <p14:tracePt t="143207" x="2025650" y="5778500"/>
          <p14:tracePt t="143214" x="2019300" y="5778500"/>
          <p14:tracePt t="143227" x="2012950" y="5778500"/>
          <p14:tracePt t="143245" x="2000250" y="5772150"/>
          <p14:tracePt t="143261" x="1962150" y="5765800"/>
          <p14:tracePt t="143278" x="1936750" y="5759450"/>
          <p14:tracePt t="143294" x="1911350" y="5753100"/>
          <p14:tracePt t="143311" x="1873250" y="5746750"/>
          <p14:tracePt t="143328" x="1854200" y="5746750"/>
          <p14:tracePt t="143344" x="1822450" y="5740400"/>
          <p14:tracePt t="143361" x="1797050" y="5734050"/>
          <p14:tracePt t="143379" x="1784350" y="5727700"/>
          <p14:tracePt t="143394" x="1765300" y="5727700"/>
          <p14:tracePt t="143411" x="1752600" y="5715000"/>
          <p14:tracePt t="143428" x="1739900" y="5708650"/>
          <p14:tracePt t="143444" x="1727200" y="5695950"/>
          <p14:tracePt t="143461" x="1714500" y="5689600"/>
          <p14:tracePt t="143478" x="1695450" y="5670550"/>
          <p14:tracePt t="143494" x="1682750" y="5651500"/>
          <p14:tracePt t="143511" x="1670050" y="5638800"/>
          <p14:tracePt t="143528" x="1651000" y="5613400"/>
          <p14:tracePt t="143544" x="1638300" y="5600700"/>
          <p14:tracePt t="143561" x="1631950" y="5581650"/>
          <p14:tracePt t="143578" x="1625600" y="5568950"/>
          <p14:tracePt t="143595" x="1625600" y="5556250"/>
          <p14:tracePt t="143611" x="1619250" y="5537200"/>
          <p14:tracePt t="143629" x="1619250" y="5524500"/>
          <p14:tracePt t="143645" x="1638300" y="5492750"/>
          <p14:tracePt t="143661" x="1663700" y="5454650"/>
          <p14:tracePt t="143678" x="1689100" y="5416550"/>
          <p14:tracePt t="143694" x="1765300" y="5365750"/>
          <p14:tracePt t="143711" x="1816100" y="5340350"/>
          <p14:tracePt t="143728" x="1930400" y="5321300"/>
          <p14:tracePt t="143744" x="1993900" y="5321300"/>
          <p14:tracePt t="143762" x="2063750" y="5327650"/>
          <p14:tracePt t="143778" x="2171700" y="5372100"/>
          <p14:tracePt t="143794" x="2222500" y="5410200"/>
          <p14:tracePt t="143811" x="2292350" y="5486400"/>
          <p14:tracePt t="143827" x="2324100" y="5524500"/>
          <p14:tracePt t="143844" x="2343150" y="5556250"/>
          <p14:tracePt t="143861" x="2349500" y="5607050"/>
          <p14:tracePt t="143878" x="2349500" y="5626100"/>
          <p14:tracePt t="143894" x="2349500" y="5670550"/>
          <p14:tracePt t="143911" x="2349500" y="5702300"/>
          <p14:tracePt t="143928" x="2343150" y="5740400"/>
          <p14:tracePt t="143945" x="2305050" y="5797550"/>
          <p14:tracePt t="143949" x="2298700" y="5810250"/>
          <p14:tracePt t="143962" x="2286000" y="5822950"/>
          <p14:tracePt t="143978" x="2254250" y="5854700"/>
          <p14:tracePt t="143994" x="2235200" y="5867400"/>
          <p14:tracePt t="144012" x="2209800" y="5873750"/>
          <p14:tracePt t="144028" x="2171700" y="5892800"/>
          <p14:tracePt t="144045" x="2139950" y="5892800"/>
          <p14:tracePt t="144061" x="2095500" y="5892800"/>
          <p14:tracePt t="144078" x="2063750" y="5886450"/>
          <p14:tracePt t="144095" x="2025650" y="5880100"/>
          <p14:tracePt t="144111" x="1993900" y="5867400"/>
          <p14:tracePt t="144128" x="1981200" y="5867400"/>
          <p14:tracePt t="144144" x="1968500" y="5861050"/>
          <p14:tracePt t="144161" x="1962150" y="5861050"/>
          <p14:tracePt t="144179" x="1955800" y="5861050"/>
          <p14:tracePt t="144243" x="1955800" y="5854700"/>
          <p14:tracePt t="145250" x="1943100" y="5854700"/>
          <p14:tracePt t="145264" x="1936750" y="5854700"/>
          <p14:tracePt t="145270" x="1930400" y="5854700"/>
          <p14:tracePt t="145278" x="1924050" y="5854700"/>
          <p14:tracePt t="145294" x="1905000" y="5854700"/>
          <p14:tracePt t="145311" x="1885950" y="5848350"/>
          <p14:tracePt t="145328" x="1854200" y="5842000"/>
          <p14:tracePt t="145344" x="1828800" y="5842000"/>
          <p14:tracePt t="145377" x="1778000" y="5816600"/>
          <p14:tracePt t="145411" x="1746250" y="5797550"/>
          <p14:tracePt t="145444" x="1733550" y="5778500"/>
          <p14:tracePt t="145461" x="1727200" y="5759450"/>
          <p14:tracePt t="145478" x="1727200" y="5753100"/>
          <p14:tracePt t="145494" x="1727200" y="5734050"/>
          <p14:tracePt t="145511" x="1727200" y="5721350"/>
          <p14:tracePt t="145527" x="1739900" y="5683250"/>
          <p14:tracePt t="145545" x="1752600" y="5657850"/>
          <p14:tracePt t="145561" x="1771650" y="5632450"/>
          <p14:tracePt t="145578" x="1822450" y="5581650"/>
          <p14:tracePt t="145594" x="1866900" y="5556250"/>
          <p14:tracePt t="145611" x="1943100" y="5518150"/>
          <p14:tracePt t="145628" x="1993900" y="5505450"/>
          <p14:tracePt t="145644" x="2044700" y="5499100"/>
          <p14:tracePt t="145661" x="2114550" y="5499100"/>
          <p14:tracePt t="145678" x="2159000" y="5505450"/>
          <p14:tracePt t="145694" x="2216150" y="5530850"/>
          <p14:tracePt t="145711" x="2305050" y="5568950"/>
          <p14:tracePt t="145728" x="2355850" y="5613400"/>
          <p14:tracePt t="145745" x="2425700" y="5689600"/>
          <p14:tracePt t="145761" x="2457450" y="5734050"/>
          <p14:tracePt t="145777" x="2489200" y="5784850"/>
          <p14:tracePt t="145795" x="2495550" y="5810250"/>
          <p14:tracePt t="145811" x="2495550" y="5816600"/>
          <p14:tracePt t="145828" x="2495550" y="5829300"/>
          <p14:tracePt t="145861" x="2495550" y="5835650"/>
          <p14:tracePt t="145878" x="2495550" y="5848350"/>
          <p14:tracePt t="145894" x="2482850" y="5848350"/>
          <p14:tracePt t="145911" x="2457450" y="5867400"/>
          <p14:tracePt t="145927" x="2438400" y="5873750"/>
          <p14:tracePt t="145944" x="2387600" y="5880100"/>
          <p14:tracePt t="145961" x="2355850" y="5886450"/>
          <p14:tracePt t="145977" x="2317750" y="5886450"/>
          <p14:tracePt t="145994" x="2273300" y="5886450"/>
          <p14:tracePt t="146011" x="2254250" y="5886450"/>
          <p14:tracePt t="146027" x="2228850" y="5892800"/>
          <p14:tracePt t="146045" x="2216150" y="5892800"/>
          <p14:tracePt t="146061" x="2203450" y="5892800"/>
          <p14:tracePt t="146078" x="2190750" y="5892800"/>
          <p14:tracePt t="146094" x="2184400" y="5892800"/>
          <p14:tracePt t="146111" x="2178050" y="5892800"/>
          <p14:tracePt t="146128" x="2171700" y="5892800"/>
          <p14:tracePt t="146161" x="2165350" y="5892800"/>
          <p14:tracePt t="146203" x="2159000" y="5892800"/>
          <p14:tracePt t="146884" x="2152650" y="5892800"/>
          <p14:tracePt t="146891" x="2146300" y="5892800"/>
          <p14:tracePt t="146899" x="2139950" y="5892800"/>
          <p14:tracePt t="146918" x="2127250" y="5892800"/>
          <p14:tracePt t="146928" x="2127250" y="5886450"/>
          <p14:tracePt t="146945" x="2108200" y="5880100"/>
          <p14:tracePt t="146948" x="2101850" y="5880100"/>
          <p14:tracePt t="146961" x="2089150" y="5880100"/>
          <p14:tracePt t="146994" x="2038350" y="5854700"/>
          <p14:tracePt t="147027" x="1981200" y="5816600"/>
          <p14:tracePt t="147061" x="1936750" y="5746750"/>
          <p14:tracePt t="147077" x="1930400" y="5708650"/>
          <p14:tracePt t="147094" x="1924050" y="5664200"/>
          <p14:tracePt t="147111" x="1930400" y="5638800"/>
          <p14:tracePt t="147128" x="1949450" y="5588000"/>
          <p14:tracePt t="147144" x="1974850" y="5549900"/>
          <p14:tracePt t="147162" x="2006600" y="5518150"/>
          <p14:tracePt t="147178" x="2063750" y="5486400"/>
          <p14:tracePt t="147196" x="2095500" y="5467350"/>
          <p14:tracePt t="147211" x="2146300" y="5448300"/>
          <p14:tracePt t="147228" x="2178050" y="5448300"/>
          <p14:tracePt t="147245" x="2216150" y="5454650"/>
          <p14:tracePt t="147261" x="2292350" y="5486400"/>
          <p14:tracePt t="147278" x="2336800" y="5511800"/>
          <p14:tracePt t="147294" x="2393950" y="5549900"/>
          <p14:tracePt t="147311" x="2406650" y="5575300"/>
          <p14:tracePt t="147329" x="2419350" y="5594350"/>
          <p14:tracePt t="147344" x="2419350" y="5626100"/>
          <p14:tracePt t="147361" x="2419350" y="5645150"/>
          <p14:tracePt t="147378" x="2419350" y="5657850"/>
          <p14:tracePt t="147412" x="2406650" y="5670550"/>
          <p14:tracePt t="147428" x="2400300" y="5683250"/>
          <p14:tracePt t="147444" x="2387600" y="5689600"/>
          <p14:tracePt t="147447" x="2381250" y="5695950"/>
          <p14:tracePt t="147461" x="2362200" y="5708650"/>
          <p14:tracePt t="147478" x="2330450" y="5727700"/>
          <p14:tracePt t="147495" x="2317750" y="5734050"/>
          <p14:tracePt t="147511" x="2292350" y="5746750"/>
          <p14:tracePt t="147528" x="2279650" y="5753100"/>
          <p14:tracePt t="147544" x="2260600" y="5759450"/>
          <p14:tracePt t="147561" x="2247900" y="5759450"/>
          <p14:tracePt t="147579" x="2241550" y="5765800"/>
          <p14:tracePt t="147595" x="2235200" y="5765800"/>
          <p14:tracePt t="147635" x="2228850" y="5765800"/>
          <p14:tracePt t="147900" x="2216150" y="5772150"/>
          <p14:tracePt t="147907" x="2197100" y="5772150"/>
          <p14:tracePt t="147914" x="2178050" y="5772150"/>
          <p14:tracePt t="147928" x="2127250" y="5778500"/>
          <p14:tracePt t="147944" x="2076450" y="5778500"/>
          <p14:tracePt t="147947" x="2057400" y="5778500"/>
          <p14:tracePt t="147961" x="2012950" y="5778500"/>
          <p14:tracePt t="147978" x="1981200" y="5772150"/>
          <p14:tracePt t="147994" x="1949450" y="5765800"/>
          <p14:tracePt t="148011" x="1917700" y="5746750"/>
          <p14:tracePt t="148028" x="1905000" y="5740400"/>
          <p14:tracePt t="148044" x="1892300" y="5715000"/>
          <p14:tracePt t="148061" x="1879600" y="5695950"/>
          <p14:tracePt t="148078" x="1879600" y="5657850"/>
          <p14:tracePt t="148094" x="1898650" y="5543550"/>
          <p14:tracePt t="148111" x="1936750" y="5448300"/>
          <p14:tracePt t="148128" x="2006600" y="5302250"/>
          <p14:tracePt t="148144" x="2089150" y="5207000"/>
          <p14:tracePt t="148161" x="2171700" y="5099050"/>
          <p14:tracePt t="148178" x="2305050" y="4984750"/>
          <p14:tracePt t="148194" x="2393950" y="4921250"/>
          <p14:tracePt t="148211" x="2482850" y="4876800"/>
          <p14:tracePt t="148228" x="2647950" y="4845050"/>
          <p14:tracePt t="148244" x="2768600" y="4826000"/>
          <p14:tracePt t="148261" x="2940050" y="4838700"/>
          <p14:tracePt t="148278" x="3067050" y="4889500"/>
          <p14:tracePt t="148294" x="3181350" y="4953000"/>
          <p14:tracePt t="148311" x="3308350" y="5054600"/>
          <p14:tracePt t="148328" x="3346450" y="5099050"/>
          <p14:tracePt t="148345" x="3371850" y="5168900"/>
          <p14:tracePt t="148361" x="3378200" y="5194300"/>
          <p14:tracePt t="148378" x="3378200" y="5219700"/>
          <p14:tracePt t="148394" x="3340100" y="5238750"/>
          <p14:tracePt t="148411" x="3270250" y="5257800"/>
          <p14:tracePt t="148428" x="3143250" y="5295900"/>
          <p14:tracePt t="148445" x="3067050" y="5308600"/>
          <p14:tracePt t="148462" x="2952750" y="5308600"/>
          <p14:tracePt t="148478" x="2876550" y="5289550"/>
          <p14:tracePt t="148494" x="2813050" y="5251450"/>
          <p14:tracePt t="148511" x="2717800" y="5175250"/>
          <p14:tracePt t="148528" x="2673350" y="5099050"/>
          <p14:tracePt t="148545" x="2641600" y="4984750"/>
          <p14:tracePt t="148561" x="2635250" y="4826000"/>
          <p14:tracePt t="148578" x="2647950" y="4705350"/>
          <p14:tracePt t="148594" x="2743200" y="4502150"/>
          <p14:tracePt t="148611" x="2825750" y="4368800"/>
          <p14:tracePt t="148629" x="2978150" y="4178300"/>
          <p14:tracePt t="148645" x="3092450" y="4051300"/>
          <p14:tracePt t="148661" x="3257550" y="3917950"/>
          <p14:tracePt t="148678" x="3486150" y="3746500"/>
          <p14:tracePt t="148694" x="3632200" y="3670300"/>
          <p14:tracePt t="148712" x="3752850" y="3613150"/>
          <p14:tracePt t="148728" x="3956050" y="3549650"/>
          <p14:tracePt t="148745" x="4076700" y="3524250"/>
          <p14:tracePt t="148761" x="4165600" y="3498850"/>
          <p14:tracePt t="148778" x="4273550" y="3486150"/>
          <p14:tracePt t="148795" x="4330700" y="3486150"/>
          <p14:tracePt t="148811" x="4356100" y="3486150"/>
          <p14:tracePt t="149099" x="4400550" y="3473450"/>
          <p14:tracePt t="149107" x="4464050" y="3454400"/>
          <p14:tracePt t="149116" x="4527550" y="3441700"/>
          <p14:tracePt t="149128" x="4692650" y="3403600"/>
          <p14:tracePt t="149144" x="4845050" y="3378200"/>
          <p14:tracePt t="149161" x="5048250" y="3365500"/>
          <p14:tracePt t="149178" x="5194300" y="3365500"/>
          <p14:tracePt t="149195" x="5321300" y="3365500"/>
          <p14:tracePt t="149228" x="5505450" y="3397250"/>
          <p14:tracePt t="149262" x="5549900" y="3422650"/>
          <p14:tracePt t="149295" x="5549900" y="3435350"/>
          <p14:tracePt t="149312" x="5549900" y="3441700"/>
          <p14:tracePt t="149328" x="5530850" y="3441700"/>
          <p14:tracePt t="149345" x="5486400" y="3441700"/>
          <p14:tracePt t="149363" x="5334000" y="3460750"/>
          <p14:tracePt t="149379" x="5213350" y="3448050"/>
          <p14:tracePt t="149395" x="5092700" y="3435350"/>
          <p14:tracePt t="149411" x="4940300" y="3384550"/>
          <p14:tracePt t="149429" x="4838700" y="3346450"/>
          <p14:tracePt t="149446" x="4743450" y="3302000"/>
          <p14:tracePt t="149449" x="4686300" y="3276600"/>
          <p14:tracePt t="149462" x="4610100" y="3232150"/>
          <p14:tracePt t="149479" x="4552950" y="3187700"/>
          <p14:tracePt t="149495" x="4483100" y="3136900"/>
          <p14:tracePt t="149512" x="4445000" y="3105150"/>
          <p14:tracePt t="149529" x="4432300" y="3092450"/>
          <p14:tracePt t="149545" x="4400550" y="3060700"/>
          <p14:tracePt t="149562" x="4375150" y="3041650"/>
          <p14:tracePt t="149578" x="4368800" y="3035300"/>
          <p14:tracePt t="149595" x="4362450" y="3035300"/>
          <p14:tracePt t="149614" x="4356100" y="3035300"/>
          <p14:tracePt t="149629" x="4349750" y="3041650"/>
          <p14:tracePt t="149646" x="4318000" y="3067050"/>
          <p14:tracePt t="149663" x="4260850" y="3130550"/>
          <p14:tracePt t="149678" x="4203700" y="3200400"/>
          <p14:tracePt t="149696" x="4108450" y="3314700"/>
          <p14:tracePt t="149711" x="4064000" y="3390900"/>
          <p14:tracePt t="149729" x="4038600" y="3448050"/>
          <p14:tracePt t="149745" x="4019550" y="3498850"/>
          <p14:tracePt t="149762" x="4006850" y="3549650"/>
          <p14:tracePt t="149778" x="4006850" y="3575050"/>
          <p14:tracePt t="149795" x="4006850" y="3594100"/>
          <p14:tracePt t="149812" x="4019550" y="3594100"/>
          <p14:tracePt t="149828" x="4044950" y="3594100"/>
          <p14:tracePt t="149845" x="4133850" y="3581400"/>
          <p14:tracePt t="149862" x="4241800" y="3543300"/>
          <p14:tracePt t="149879" x="4432300" y="3460750"/>
          <p14:tracePt t="149895" x="4521200" y="3409950"/>
          <p14:tracePt t="149912" x="4616450" y="3371850"/>
          <p14:tracePt t="149928" x="4737100" y="3321050"/>
          <p14:tracePt t="149945" x="4762500" y="3295650"/>
          <p14:tracePt t="149950" x="4775200" y="3289300"/>
          <p14:tracePt t="149961" x="4787900" y="3289300"/>
          <p14:tracePt t="149978" x="4787900" y="3282950"/>
          <p14:tracePt t="149996" x="4787900" y="3276600"/>
          <p14:tracePt t="150012" x="4775200" y="3257550"/>
          <p14:tracePt t="150028" x="4743450" y="3225800"/>
          <p14:tracePt t="150045" x="4667250" y="3187700"/>
          <p14:tracePt t="150061" x="4597400" y="3168650"/>
          <p14:tracePt t="150080" x="4394200" y="3149600"/>
          <p14:tracePt t="150095" x="4222750" y="3162300"/>
          <p14:tracePt t="150112" x="4064000" y="3206750"/>
          <p14:tracePt t="150129" x="3822700" y="3282950"/>
          <p14:tracePt t="150145" x="3676650" y="3352800"/>
          <p14:tracePt t="150162" x="3575050" y="3409950"/>
          <p14:tracePt t="150178" x="3460750" y="3479800"/>
          <p14:tracePt t="150196" x="3409950" y="3536950"/>
          <p14:tracePt t="150211" x="3340100" y="3619500"/>
          <p14:tracePt t="150228" x="3308350" y="3676650"/>
          <p14:tracePt t="150244" x="3270250" y="3746500"/>
          <p14:tracePt t="150261" x="3251200" y="3778250"/>
          <p14:tracePt t="150278" x="3244850" y="3829050"/>
          <p14:tracePt t="150294" x="3244850" y="3892550"/>
          <p14:tracePt t="150311" x="3244850" y="3930650"/>
          <p14:tracePt t="150328" x="3251200" y="3981450"/>
          <p14:tracePt t="150345" x="3295650" y="4051300"/>
          <p14:tracePt t="150361" x="3321050" y="4083050"/>
          <p14:tracePt t="150379" x="3359150" y="4114800"/>
          <p14:tracePt t="150395" x="3390900" y="4127500"/>
          <p14:tracePt t="150412" x="3416300" y="4127500"/>
          <p14:tracePt t="150429" x="3486150" y="4102100"/>
          <p14:tracePt t="150446" x="3556000" y="4057650"/>
          <p14:tracePt t="150449" x="3594100" y="4038600"/>
          <p14:tracePt t="150461" x="3644900" y="4006850"/>
          <p14:tracePt t="150478" x="3746500" y="3911600"/>
          <p14:tracePt t="150496" x="3797300" y="3873500"/>
          <p14:tracePt t="150511" x="3848100" y="3822700"/>
          <p14:tracePt t="150528" x="3854450" y="3803650"/>
          <p14:tracePt t="150545" x="3860800" y="3790950"/>
          <p14:tracePt t="150562" x="3867150" y="3778250"/>
          <p14:tracePt t="150580" x="3867150" y="3771900"/>
          <p14:tracePt t="150595" x="3860800" y="3752850"/>
          <p14:tracePt t="150612" x="3854450" y="3746500"/>
          <p14:tracePt t="150629" x="3841750" y="3733800"/>
          <p14:tracePt t="150646" x="3797300" y="3733800"/>
          <p14:tracePt t="150663" x="3746500" y="3733800"/>
          <p14:tracePt t="150678" x="3651250" y="3733800"/>
          <p14:tracePt t="150696" x="3581400" y="3746500"/>
          <p14:tracePt t="150712" x="3498850" y="3771900"/>
          <p14:tracePt t="150728" x="3416300" y="3835400"/>
          <p14:tracePt t="150745" x="3365500" y="3886200"/>
          <p14:tracePt t="150762" x="3314700" y="3949700"/>
          <p14:tracePt t="150778" x="3302000" y="3975100"/>
          <p14:tracePt t="150796" x="3295650" y="4006850"/>
          <p14:tracePt t="150812" x="3295650" y="4032250"/>
          <p14:tracePt t="150829" x="3295650" y="4038600"/>
          <p14:tracePt t="150845" x="3295650" y="4051300"/>
          <p14:tracePt t="150915" x="3302000" y="4051300"/>
          <p14:tracePt t="150963" x="3302000" y="4044950"/>
          <p14:tracePt t="150977" x="3308350" y="4038600"/>
          <p14:tracePt t="150986" x="3321050" y="4032250"/>
          <p14:tracePt t="150996" x="3327400" y="4025900"/>
          <p14:tracePt t="151012" x="3352800" y="3987800"/>
          <p14:tracePt t="151028" x="3378200" y="3949700"/>
          <p14:tracePt t="151046" x="3403600" y="3924300"/>
          <p14:tracePt t="151062" x="3454400" y="3879850"/>
          <p14:tracePt t="151080" x="3479800" y="3867150"/>
          <p14:tracePt t="151095" x="3530600" y="3854450"/>
          <p14:tracePt t="151112" x="3581400" y="3848100"/>
          <p14:tracePt t="151129" x="3638550" y="3848100"/>
          <p14:tracePt t="151145" x="3765550" y="3886200"/>
          <p14:tracePt t="151162" x="3860800" y="3937000"/>
          <p14:tracePt t="151178" x="4000500" y="4051300"/>
          <p14:tracePt t="151195" x="4102100" y="4152900"/>
          <p14:tracePt t="151212" x="4178300" y="4210050"/>
          <p14:tracePt t="151229" x="4235450" y="4273550"/>
          <p14:tracePt t="151245" x="4260850" y="4311650"/>
          <p14:tracePt t="151261" x="4273550" y="4337050"/>
          <p14:tracePt t="151278" x="4273550" y="4343400"/>
          <p14:tracePt t="151296" x="4279900" y="4349750"/>
          <p14:tracePt t="151311" x="4286250" y="4349750"/>
          <p14:tracePt t="151344" x="4298950" y="4330700"/>
          <p14:tracePt t="151361" x="4305300" y="4292600"/>
          <p14:tracePt t="151378" x="4311650" y="4254500"/>
          <p14:tracePt t="151395" x="4318000" y="4152900"/>
          <p14:tracePt t="151411" x="4318000" y="4044950"/>
          <p14:tracePt t="151428" x="4311650" y="3930650"/>
          <p14:tracePt t="151445" x="4298950" y="3886200"/>
          <p14:tracePt t="151462" x="4273550" y="3829050"/>
          <p14:tracePt t="151478" x="4229100" y="3784600"/>
          <p14:tracePt t="151496" x="4191000" y="3752850"/>
          <p14:tracePt t="151512" x="4140200" y="3727450"/>
          <p14:tracePt t="151528" x="4038600" y="3714750"/>
          <p14:tracePt t="151546" x="3930650" y="3721100"/>
          <p14:tracePt t="151562" x="3733800" y="3810000"/>
          <p14:tracePt t="151578" x="3575050" y="3886200"/>
          <p14:tracePt t="151596" x="3441700" y="3981450"/>
          <p14:tracePt t="151612" x="3263900" y="4184650"/>
          <p14:tracePt t="151630" x="3175000" y="4311650"/>
          <p14:tracePt t="151645" x="3073400" y="4476750"/>
          <p14:tracePt t="151662" x="3035300" y="4578350"/>
          <p14:tracePt t="151679" x="3003550" y="4673600"/>
          <p14:tracePt t="151696" x="2990850" y="4800600"/>
          <p14:tracePt t="151712" x="2990850" y="4857750"/>
          <p14:tracePt t="151728" x="3003550" y="4927600"/>
          <p14:tracePt t="151745" x="3022600" y="4953000"/>
          <p14:tracePt t="151762" x="3041650" y="4978400"/>
          <p14:tracePt t="151779" x="3073400" y="4984750"/>
          <p14:tracePt t="151796" x="3098800" y="4984750"/>
          <p14:tracePt t="151812" x="3149600" y="4953000"/>
          <p14:tracePt t="151828" x="3187700" y="4914900"/>
          <p14:tracePt t="151846" x="3238500" y="4864100"/>
          <p14:tracePt t="151861" x="3340100" y="4718050"/>
          <p14:tracePt t="151880" x="3448050" y="4540250"/>
          <p14:tracePt t="151895" x="3524250" y="4400550"/>
          <p14:tracePt t="151912" x="3594100" y="4222750"/>
          <p14:tracePt t="151929" x="3663950" y="4038600"/>
          <p14:tracePt t="151945" x="3752850" y="3759200"/>
          <p14:tracePt t="151950" x="3778250" y="3670300"/>
          <p14:tracePt t="151963" x="3835400" y="3435350"/>
          <p14:tracePt t="151978" x="3886200" y="3263900"/>
          <p14:tracePt t="151995" x="3930650" y="3098800"/>
          <p14:tracePt t="152012" x="3981450" y="2927350"/>
          <p14:tracePt t="152028" x="4025900" y="2749550"/>
          <p14:tracePt t="152045" x="4051300" y="2667000"/>
          <p14:tracePt t="152061" x="4102100" y="2571750"/>
          <p14:tracePt t="152078" x="4114800" y="2527300"/>
          <p14:tracePt t="152322" x="4127500" y="2476500"/>
          <p14:tracePt t="152329" x="4152900" y="2419350"/>
          <p14:tracePt t="152336" x="4191000" y="2343150"/>
          <p14:tracePt t="152345" x="4235450" y="2254250"/>
          <p14:tracePt t="152361" x="4311650" y="2089150"/>
          <p14:tracePt t="152378" x="4451350" y="1841500"/>
          <p14:tracePt t="152395" x="4552950" y="1701800"/>
          <p14:tracePt t="152411" x="4660900" y="1543050"/>
          <p14:tracePt t="152428" x="4724400" y="1454150"/>
          <p14:tracePt t="152445" x="4806950" y="1377950"/>
          <p14:tracePt t="152461" x="4845050" y="1358900"/>
          <p14:tracePt t="152478" x="4876800" y="1346200"/>
          <p14:tracePt t="152494" x="4902200" y="1339850"/>
          <p14:tracePt t="152511" x="4908550" y="1339850"/>
          <p14:tracePt t="152545" x="4908550" y="1327150"/>
          <p14:tracePt t="152561" x="4889500" y="1320800"/>
          <p14:tracePt t="152578" x="4857750" y="1282700"/>
          <p14:tracePt t="152596" x="4838700" y="1257300"/>
          <p14:tracePt t="152613" x="4832350" y="1212850"/>
          <p14:tracePt t="152629" x="4800600" y="1130300"/>
          <p14:tracePt t="152645" x="4800600" y="1073150"/>
          <p14:tracePt t="152662" x="4794250" y="990600"/>
          <p14:tracePt t="152679" x="4794250" y="939800"/>
          <p14:tracePt t="152696" x="4794250" y="914400"/>
          <p14:tracePt t="152712" x="4806950" y="889000"/>
          <p14:tracePt t="152745" x="4813300" y="882650"/>
          <p14:tracePt t="152801" x="4806950" y="882650"/>
          <p14:tracePt t="152814" x="4806950" y="889000"/>
          <p14:tracePt t="152822" x="4787900" y="895350"/>
          <p14:tracePt t="152829" x="4775200" y="908050"/>
          <p14:tracePt t="152845" x="4730750" y="939800"/>
          <p14:tracePt t="152863" x="4673600" y="977900"/>
          <p14:tracePt t="152878" x="4629150" y="1003300"/>
          <p14:tracePt t="152895" x="4584700" y="1022350"/>
          <p14:tracePt t="152912" x="4552950" y="1041400"/>
          <p14:tracePt t="152928" x="4495800" y="1073150"/>
          <p14:tracePt t="152946" x="4464050" y="1085850"/>
          <p14:tracePt t="152949" x="4451350" y="1092200"/>
          <p14:tracePt t="152962" x="4438650" y="1098550"/>
          <p14:tracePt t="152978" x="4425950" y="1104900"/>
          <p14:tracePt t="153045" x="4425950" y="1098550"/>
          <p14:tracePt t="153052" x="4432300" y="1098550"/>
          <p14:tracePt t="153062" x="4438650" y="1092200"/>
          <p14:tracePt t="153078" x="4527550" y="1041400"/>
          <p14:tracePt t="153095" x="4673600" y="1003300"/>
          <p14:tracePt t="153113" x="4806950" y="958850"/>
          <p14:tracePt t="153129" x="5054600" y="908050"/>
          <p14:tracePt t="153145" x="5213350" y="882650"/>
          <p14:tracePt t="153162" x="5353050" y="863600"/>
          <p14:tracePt t="153178" x="5511800" y="857250"/>
          <p14:tracePt t="153196" x="5588000" y="857250"/>
          <p14:tracePt t="153211" x="5683250" y="857250"/>
          <p14:tracePt t="153229" x="5715000" y="857250"/>
          <p14:tracePt t="153245" x="5734050" y="857250"/>
          <p14:tracePt t="153262" x="5740400" y="857250"/>
          <p14:tracePt t="153372" x="5746750" y="857250"/>
          <p14:tracePt t="153414" x="5759450" y="850900"/>
          <p14:tracePt t="153421" x="5778500" y="831850"/>
          <p14:tracePt t="153429" x="5791200" y="819150"/>
          <p14:tracePt t="153445" x="5822950" y="793750"/>
          <p14:tracePt t="153447" x="5848350" y="774700"/>
          <p14:tracePt t="153461" x="5911850" y="749300"/>
          <p14:tracePt t="153478" x="5981700" y="736600"/>
          <p14:tracePt t="153494" x="6134100" y="736600"/>
          <p14:tracePt t="153511" x="6229350" y="736600"/>
          <p14:tracePt t="153528" x="6311900" y="762000"/>
          <p14:tracePt t="153545" x="6400800" y="793750"/>
          <p14:tracePt t="153561" x="6426200" y="812800"/>
          <p14:tracePt t="153578" x="6445250" y="819150"/>
          <p14:tracePt t="153595" x="6445250" y="825500"/>
          <p14:tracePt t="153629" x="6445250" y="831850"/>
          <p14:tracePt t="154005" x="6438900" y="831850"/>
          <p14:tracePt t="154046" x="6432550" y="825500"/>
          <p14:tracePt t="154074" x="6426200" y="825500"/>
          <p14:tracePt t="154095" x="6419850" y="825500"/>
          <p14:tracePt t="154114" x="6400800" y="825500"/>
          <p14:tracePt t="154129" x="6388100" y="825500"/>
          <p14:tracePt t="154162" x="6299200" y="825500"/>
          <p14:tracePt t="154178" x="6146800" y="806450"/>
          <p14:tracePt t="154195" x="6007100" y="800100"/>
          <p14:tracePt t="154211" x="5816600" y="793750"/>
          <p14:tracePt t="154228" x="5524500" y="793750"/>
          <p14:tracePt t="154245" x="5346700" y="793750"/>
          <p14:tracePt t="154262" x="5111750" y="793750"/>
          <p14:tracePt t="154278" x="4984750" y="793750"/>
          <p14:tracePt t="154295" x="4876800" y="793750"/>
          <p14:tracePt t="154312" x="4737100" y="800100"/>
          <p14:tracePt t="154328" x="4629150" y="806450"/>
          <p14:tracePt t="154345" x="4432300" y="850900"/>
          <p14:tracePt t="154361" x="4311650" y="869950"/>
          <p14:tracePt t="154378" x="4197350" y="908050"/>
          <p14:tracePt t="154395" x="4140200" y="933450"/>
          <p14:tracePt t="154411" x="4089400" y="952500"/>
          <p14:tracePt t="154428" x="4051300" y="971550"/>
          <p14:tracePt t="154445" x="4044950" y="971550"/>
          <p14:tracePt t="154469" x="4038600" y="971550"/>
          <p14:tracePt t="154503" x="4038600" y="965200"/>
          <p14:tracePt t="154510" x="4051300" y="965200"/>
          <p14:tracePt t="154517" x="4057650" y="958850"/>
          <p14:tracePt t="154528" x="4076700" y="958850"/>
          <p14:tracePt t="154545" x="4171950" y="939800"/>
          <p14:tracePt t="154561" x="4267200" y="920750"/>
          <p14:tracePt t="154578" x="4419600" y="908050"/>
          <p14:tracePt t="154595" x="4654550" y="901700"/>
          <p14:tracePt t="154612" x="4762500" y="901700"/>
          <p14:tracePt t="154629" x="4870450" y="901700"/>
          <p14:tracePt t="154645" x="5010150" y="920750"/>
          <p14:tracePt t="154662" x="5080000" y="933450"/>
          <p14:tracePt t="154678" x="5137150" y="946150"/>
          <p14:tracePt t="154695" x="5149850" y="946150"/>
          <p14:tracePt t="154712" x="5156200" y="946150"/>
          <p14:tracePt t="154728" x="5156200" y="952500"/>
          <p14:tracePt t="154769" x="5149850" y="952500"/>
          <p14:tracePt t="154777" x="5137150" y="952500"/>
          <p14:tracePt t="154784" x="5118100" y="952500"/>
          <p14:tracePt t="154796" x="5080000" y="952500"/>
          <p14:tracePt t="154812" x="4864100" y="908050"/>
          <p14:tracePt t="154828" x="4654550" y="901700"/>
          <p14:tracePt t="154845" x="4394200" y="895350"/>
          <p14:tracePt t="154862" x="4006850" y="933450"/>
          <p14:tracePt t="154880" x="3683000" y="990600"/>
          <p14:tracePt t="154895" x="3524250" y="1028700"/>
          <p14:tracePt t="154912" x="3409950" y="1060450"/>
          <p14:tracePt t="154928" x="3282950" y="1130300"/>
          <p14:tracePt t="154945" x="3200400" y="1200150"/>
          <p14:tracePt t="154950" x="3181350" y="1225550"/>
          <p14:tracePt t="154963" x="3162300" y="1263650"/>
          <p14:tracePt t="154978" x="3098800" y="1416050"/>
          <p14:tracePt t="154995" x="3073400" y="1536700"/>
          <p14:tracePt t="155012" x="3073400" y="1765300"/>
          <p14:tracePt t="155028" x="3073400" y="1949450"/>
          <p14:tracePt t="155045" x="3073400" y="2133600"/>
          <p14:tracePt t="155062" x="3111500" y="2432050"/>
          <p14:tracePt t="155079" x="3136900" y="2622550"/>
          <p14:tracePt t="155095" x="3181350" y="2768600"/>
          <p14:tracePt t="155112" x="3257550" y="2901950"/>
          <p14:tracePt t="155130" x="3390900" y="2940050"/>
          <p14:tracePt t="155145" x="3517900" y="2933700"/>
          <p14:tracePt t="155162" x="3702050" y="2901950"/>
          <p14:tracePt t="155179" x="3937000" y="2838450"/>
          <p14:tracePt t="155195" x="4362450" y="2654300"/>
          <p14:tracePt t="155212" x="4572000" y="2527300"/>
          <p14:tracePt t="155228" x="4768850" y="2355850"/>
          <p14:tracePt t="155245" x="4845050" y="2228850"/>
          <p14:tracePt t="155262" x="4889500" y="2089150"/>
          <p14:tracePt t="155278" x="4908550" y="1917700"/>
          <p14:tracePt t="155295" x="4895850" y="1816100"/>
          <p14:tracePt t="155312" x="4864100" y="1682750"/>
          <p14:tracePt t="155329" x="4813300" y="1574800"/>
          <p14:tracePt t="155346" x="4762500" y="1517650"/>
          <p14:tracePt t="155362" x="4629150" y="1454150"/>
          <p14:tracePt t="155381" x="4457700" y="1441450"/>
          <p14:tracePt t="155395" x="4324350" y="1473200"/>
          <p14:tracePt t="155412" x="4197350" y="1555750"/>
          <p14:tracePt t="155429" x="4083050" y="1663700"/>
          <p14:tracePt t="155445" x="3937000" y="1854200"/>
          <p14:tracePt t="155462" x="3886200" y="1987550"/>
          <p14:tracePt t="155478" x="3841750" y="2273300"/>
          <p14:tracePt t="155495" x="3835400" y="2451100"/>
          <p14:tracePt t="155513" x="3835400" y="2755900"/>
          <p14:tracePt t="155528" x="3860800" y="2978150"/>
          <p14:tracePt t="155547" x="3911600" y="3238500"/>
          <p14:tracePt t="155562" x="3968750" y="3575050"/>
          <p14:tracePt t="155578" x="3994150" y="3854450"/>
          <p14:tracePt t="155595" x="4032250" y="4083050"/>
          <p14:tracePt t="155611" x="4057650" y="4349750"/>
          <p14:tracePt t="155628" x="4057650" y="4489450"/>
          <p14:tracePt t="155645" x="4064000" y="4648200"/>
          <p14:tracePt t="155662" x="4076700" y="4730750"/>
          <p14:tracePt t="155678" x="4076700" y="4775200"/>
          <p14:tracePt t="155695" x="4076700" y="4819650"/>
          <p14:tracePt t="155712" x="4076700" y="4832350"/>
          <p14:tracePt t="155746" x="4070350" y="4832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Primary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Aim is to limit the incidence of disease by controling causes and risk factors.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9600" y="4114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examples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3400" y="2743200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Primary prevention depends on widespread changes that reduce the average risk in the whole population.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85800" y="4648200"/>
            <a:ext cx="7620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Use of condoms- prevention of HIV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educational programs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Immunizations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79"/>
    </mc:Choice>
    <mc:Fallback>
      <p:transition spd="slow" advTm="9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3" grpId="0"/>
      <p:bldP spid="22534" grpId="0"/>
      <p:bldP spid="22535" grpId="0"/>
    </p:bldLst>
  </p:timing>
  <p:extLst>
    <p:ext uri="{3A86A75C-4F4B-4683-9AE1-C65F6400EC91}">
      <p14:laserTraceLst xmlns:p14="http://schemas.microsoft.com/office/powerpoint/2010/main">
        <p14:tracePtLst>
          <p14:tracePt t="34070" x="4057650" y="4832350"/>
          <p14:tracePt t="34077" x="4025900" y="4832350"/>
          <p14:tracePt t="34084" x="3981450" y="4819650"/>
          <p14:tracePt t="34094" x="3937000" y="4819650"/>
          <p14:tracePt t="34111" x="3797300" y="4813300"/>
          <p14:tracePt t="34127" x="3556000" y="4813300"/>
          <p14:tracePt t="34144" x="3365500" y="4826000"/>
          <p14:tracePt t="34161" x="3067050" y="4870450"/>
          <p14:tracePt t="34194" x="2679700" y="4946650"/>
          <p14:tracePt t="34227" x="2317750" y="5048250"/>
          <p14:tracePt t="34261" x="2082800" y="5118100"/>
          <p14:tracePt t="34263" x="2057400" y="5124450"/>
          <p14:tracePt t="34277" x="2038350" y="5130800"/>
          <p14:tracePt t="34294" x="2000250" y="5143500"/>
          <p14:tracePt t="34311" x="1993900" y="5143500"/>
          <p14:tracePt t="34431" x="2000250" y="5143500"/>
          <p14:tracePt t="34438" x="2006600" y="5137150"/>
          <p14:tracePt t="34445" x="2025650" y="5137150"/>
          <p14:tracePt t="34460" x="2057400" y="5130800"/>
          <p14:tracePt t="34477" x="2108200" y="5124450"/>
          <p14:tracePt t="34494" x="2171700" y="5111750"/>
          <p14:tracePt t="34510" x="2222500" y="5111750"/>
          <p14:tracePt t="34527" x="2266950" y="5105400"/>
          <p14:tracePt t="34544" x="2349500" y="5105400"/>
          <p14:tracePt t="34561" x="2413000" y="5105400"/>
          <p14:tracePt t="34577" x="2546350" y="5105400"/>
          <p14:tracePt t="34594" x="2603500" y="5105400"/>
          <p14:tracePt t="34611" x="2647950" y="5099050"/>
          <p14:tracePt t="34627" x="2698750" y="5092700"/>
          <p14:tracePt t="34644" x="2717800" y="5092700"/>
          <p14:tracePt t="34661" x="2724150" y="5092700"/>
          <p14:tracePt t="34677" x="2730500" y="5092700"/>
          <p14:tracePt t="34822" x="2736850" y="5092700"/>
          <p14:tracePt t="34835" x="2749550" y="5080000"/>
          <p14:tracePt t="34842" x="2749550" y="5073650"/>
          <p14:tracePt t="34849" x="2762250" y="5067300"/>
          <p14:tracePt t="34861" x="2787650" y="5048250"/>
          <p14:tracePt t="34878" x="2895600" y="4946650"/>
          <p14:tracePt t="34894" x="2990850" y="4883150"/>
          <p14:tracePt t="34911" x="3105150" y="4806950"/>
          <p14:tracePt t="34928" x="3308350" y="4724400"/>
          <p14:tracePt t="34944" x="3479800" y="4679950"/>
          <p14:tracePt t="34961" x="3740150" y="4648200"/>
          <p14:tracePt t="34978" x="3924300" y="4648200"/>
          <p14:tracePt t="34994" x="4108450" y="4660900"/>
          <p14:tracePt t="35011" x="4406900" y="4718050"/>
          <p14:tracePt t="35027" x="4578350" y="4775200"/>
          <p14:tracePt t="35044" x="4756150" y="4832350"/>
          <p14:tracePt t="35061" x="4838700" y="4857750"/>
          <p14:tracePt t="35077" x="4914900" y="4883150"/>
          <p14:tracePt t="35094" x="4946650" y="4889500"/>
          <p14:tracePt t="35111" x="4959350" y="4895850"/>
          <p14:tracePt t="35127" x="4965700" y="4895850"/>
          <p14:tracePt t="35144" x="4972050" y="4895850"/>
          <p14:tracePt t="35343" x="5003800" y="4914900"/>
          <p14:tracePt t="35350" x="5022850" y="4927600"/>
          <p14:tracePt t="35361" x="5035550" y="4927600"/>
          <p14:tracePt t="35378" x="5073650" y="4953000"/>
          <p14:tracePt t="35394" x="5073650" y="4959350"/>
          <p14:tracePt t="35530" x="5073650" y="4965700"/>
          <p14:tracePt t="35683" x="5073650" y="4972050"/>
          <p14:tracePt t="35711" x="5073650" y="4978400"/>
          <p14:tracePt t="35732" x="5073650" y="4984750"/>
          <p14:tracePt t="35753" x="5073650" y="4991100"/>
          <p14:tracePt t="35780" x="5073650" y="4997450"/>
          <p14:tracePt t="35802" x="5073650" y="5003800"/>
          <p14:tracePt t="35808" x="5073650" y="5010150"/>
          <p14:tracePt t="35877" x="5073650" y="5016500"/>
          <p14:tracePt t="35934" x="5073650" y="5022850"/>
          <p14:tracePt t="36018" x="5067300" y="5022850"/>
          <p14:tracePt t="36101" x="5060950" y="5022850"/>
          <p14:tracePt t="36420" x="5060950" y="5016500"/>
          <p14:tracePt t="36467" x="5054600" y="5016500"/>
          <p14:tracePt t="36488" x="5048250" y="5016500"/>
          <p14:tracePt t="36495" x="5035550" y="5010150"/>
          <p14:tracePt t="36503" x="5022850" y="5010150"/>
          <p14:tracePt t="36510" x="5010150" y="5010150"/>
          <p14:tracePt t="36544" x="4826000" y="4978400"/>
          <p14:tracePt t="36578" x="4597400" y="4946650"/>
          <p14:tracePt t="36611" x="4114800" y="4870450"/>
          <p14:tracePt t="36628" x="3867150" y="4832350"/>
          <p14:tracePt t="36644" x="3536950" y="4775200"/>
          <p14:tracePt t="36661" x="3321050" y="4749800"/>
          <p14:tracePt t="36678" x="2984500" y="4743450"/>
          <p14:tracePt t="36694" x="2781300" y="4743450"/>
          <p14:tracePt t="36712" x="2590800" y="4756150"/>
          <p14:tracePt t="36728" x="2368550" y="4781550"/>
          <p14:tracePt t="36746" x="2260600" y="4794250"/>
          <p14:tracePt t="36748" x="2216150" y="4800600"/>
          <p14:tracePt t="36761" x="2139950" y="4806950"/>
          <p14:tracePt t="36778" x="2070100" y="4826000"/>
          <p14:tracePt t="36795" x="1993900" y="4838700"/>
          <p14:tracePt t="36811" x="1955800" y="4838700"/>
          <p14:tracePt t="36827" x="1936750" y="4838700"/>
          <p14:tracePt t="36844" x="1917700" y="4838700"/>
          <p14:tracePt t="36861" x="1911350" y="4838700"/>
          <p14:tracePt t="38232" x="1936750" y="4838700"/>
          <p14:tracePt t="38240" x="1993900" y="4857750"/>
          <p14:tracePt t="38247" x="2051050" y="4864100"/>
          <p14:tracePt t="38261" x="2159000" y="4889500"/>
          <p14:tracePt t="38278" x="2279650" y="4927600"/>
          <p14:tracePt t="38294" x="2457450" y="5003800"/>
          <p14:tracePt t="38311" x="2603500" y="5073650"/>
          <p14:tracePt t="38344" x="2978150" y="5207000"/>
          <p14:tracePt t="38377" x="3409950" y="5276850"/>
          <p14:tracePt t="38411" x="3746500" y="5276850"/>
          <p14:tracePt t="38427" x="3975100" y="5226050"/>
          <p14:tracePt t="38444" x="4108450" y="5162550"/>
          <p14:tracePt t="38461" x="4298950" y="5048250"/>
          <p14:tracePt t="38477" x="4419600" y="4965700"/>
          <p14:tracePt t="38494" x="4508500" y="4883150"/>
          <p14:tracePt t="38511" x="4584700" y="4749800"/>
          <p14:tracePt t="38527" x="4622800" y="4667250"/>
          <p14:tracePt t="38544" x="4641850" y="4546600"/>
          <p14:tracePt t="38561" x="4641850" y="4483100"/>
          <p14:tracePt t="38577" x="4641850" y="4438650"/>
          <p14:tracePt t="38594" x="4622800" y="4387850"/>
          <p14:tracePt t="38611" x="4597400" y="4362450"/>
          <p14:tracePt t="38627" x="4565650" y="4343400"/>
          <p14:tracePt t="38644" x="4521200" y="4330700"/>
          <p14:tracePt t="38661" x="4476750" y="4330700"/>
          <p14:tracePt t="38677" x="4413250" y="4337050"/>
          <p14:tracePt t="38694" x="4387850" y="4356100"/>
          <p14:tracePt t="38711" x="4362450" y="4381500"/>
          <p14:tracePt t="38728" x="4349750" y="4413250"/>
          <p14:tracePt t="38744" x="4349750" y="4457700"/>
          <p14:tracePt t="38748" x="4349750" y="4483100"/>
          <p14:tracePt t="38761" x="4381500" y="4572000"/>
          <p14:tracePt t="38778" x="4438650" y="4654550"/>
          <p14:tracePt t="38794" x="4572000" y="4743450"/>
          <p14:tracePt t="38811" x="4667250" y="4781550"/>
          <p14:tracePt t="38828" x="4756150" y="4787900"/>
          <p14:tracePt t="38844" x="4889500" y="4775200"/>
          <p14:tracePt t="38861" x="4978400" y="4743450"/>
          <p14:tracePt t="38878" x="5099050" y="4660900"/>
          <p14:tracePt t="38894" x="5168900" y="4591050"/>
          <p14:tracePt t="38911" x="5219700" y="4514850"/>
          <p14:tracePt t="38928" x="5257800" y="4419600"/>
          <p14:tracePt t="38944" x="5257800" y="4368800"/>
          <p14:tracePt t="38961" x="5245100" y="4337050"/>
          <p14:tracePt t="38978" x="5162550" y="4273550"/>
          <p14:tracePt t="38994" x="5092700" y="4248150"/>
          <p14:tracePt t="39011" x="4959350" y="4216400"/>
          <p14:tracePt t="39028" x="4889500" y="4216400"/>
          <p14:tracePt t="39044" x="4806950" y="4222750"/>
          <p14:tracePt t="39061" x="4781550" y="4235450"/>
          <p14:tracePt t="39078" x="4762500" y="4248150"/>
          <p14:tracePt t="39094" x="4749800" y="4267200"/>
          <p14:tracePt t="39111" x="4743450" y="4286250"/>
          <p14:tracePt t="39128" x="4743450" y="4305300"/>
          <p14:tracePt t="39145" x="4756150" y="4349750"/>
          <p14:tracePt t="39161" x="4768850" y="4387850"/>
          <p14:tracePt t="39178" x="4775200" y="4438650"/>
          <p14:tracePt t="39194" x="4775200" y="4457700"/>
          <p14:tracePt t="39211" x="4775200" y="4470400"/>
          <p14:tracePt t="39228" x="4781550" y="4483100"/>
          <p14:tracePt t="39244" x="4781550" y="4489450"/>
          <p14:tracePt t="39247" x="4768850" y="4489450"/>
          <p14:tracePt t="39261" x="4737100" y="4489450"/>
          <p14:tracePt t="39278" x="4686300" y="4489450"/>
          <p14:tracePt t="39294" x="4610100" y="4476750"/>
          <p14:tracePt t="39311" x="4419600" y="4425950"/>
          <p14:tracePt t="39328" x="4279900" y="4400550"/>
          <p14:tracePt t="39344" x="4051300" y="4349750"/>
          <p14:tracePt t="39361" x="3917950" y="4305300"/>
          <p14:tracePt t="39378" x="3835400" y="4267200"/>
          <p14:tracePt t="39394" x="3803650" y="4248150"/>
          <p14:tracePt t="39411" x="3797300" y="4241800"/>
          <p14:tracePt t="39427" x="3803650" y="4241800"/>
          <p14:tracePt t="39444" x="3848100" y="4241800"/>
          <p14:tracePt t="39462" x="3949700" y="4267200"/>
          <p14:tracePt t="39478" x="4140200" y="4324350"/>
          <p14:tracePt t="39495" x="4273550" y="4375150"/>
          <p14:tracePt t="39511" x="4495800" y="4476750"/>
          <p14:tracePt t="39528" x="4622800" y="4540250"/>
          <p14:tracePt t="39545" x="4762500" y="4616450"/>
          <p14:tracePt t="39561" x="4800600" y="4629150"/>
          <p14:tracePt t="39577" x="4819650" y="4629150"/>
          <p14:tracePt t="39594" x="4826000" y="4635500"/>
          <p14:tracePt t="39615" x="4826000" y="4641850"/>
          <p14:tracePt t="39643" x="4826000" y="4635500"/>
          <p14:tracePt t="39656" x="4819650" y="4629150"/>
          <p14:tracePt t="39663" x="4806950" y="4597400"/>
          <p14:tracePt t="39677" x="4775200" y="4533900"/>
          <p14:tracePt t="39694" x="4737100" y="4476750"/>
          <p14:tracePt t="39711" x="4692650" y="4432300"/>
          <p14:tracePt t="39728" x="4578350" y="4381500"/>
          <p14:tracePt t="39744" x="4502150" y="4349750"/>
          <p14:tracePt t="39746" x="4451350" y="4337050"/>
          <p14:tracePt t="39761" x="4356100" y="4318000"/>
          <p14:tracePt t="39778" x="4222750" y="4305300"/>
          <p14:tracePt t="39794" x="4057650" y="4292600"/>
          <p14:tracePt t="39811" x="3803650" y="4292600"/>
          <p14:tracePt t="39828" x="3632200" y="4298950"/>
          <p14:tracePt t="39844" x="3390900" y="4298950"/>
          <p14:tracePt t="39861" x="3257550" y="4311650"/>
          <p14:tracePt t="39878" x="3149600" y="4318000"/>
          <p14:tracePt t="39894" x="2978150" y="4343400"/>
          <p14:tracePt t="39912" x="2857500" y="4362450"/>
          <p14:tracePt t="39928" x="2717800" y="4375150"/>
          <p14:tracePt t="39945" x="2635250" y="4387850"/>
          <p14:tracePt t="39961" x="2578100" y="4406900"/>
          <p14:tracePt t="39978" x="2470150" y="4438650"/>
          <p14:tracePt t="39995" x="2425700" y="4451350"/>
          <p14:tracePt t="40012" x="2374900" y="4457700"/>
          <p14:tracePt t="40028" x="2305050" y="4457700"/>
          <p14:tracePt t="40046" x="2241550" y="4464050"/>
          <p14:tracePt t="40061" x="2184400" y="4470400"/>
          <p14:tracePt t="40078" x="2120900" y="4476750"/>
          <p14:tracePt t="40094" x="2025650" y="4476750"/>
          <p14:tracePt t="40111" x="1879600" y="4483100"/>
          <p14:tracePt t="40129" x="1784350" y="4489450"/>
          <p14:tracePt t="40145" x="1651000" y="4508500"/>
          <p14:tracePt t="40161" x="1549400" y="4540250"/>
          <p14:tracePt t="40178" x="1479550" y="4572000"/>
          <p14:tracePt t="40195" x="1403350" y="4616450"/>
          <p14:tracePt t="40211" x="1390650" y="4641850"/>
          <p14:tracePt t="40228" x="1365250" y="4686300"/>
          <p14:tracePt t="40245" x="1365250" y="4724400"/>
          <p14:tracePt t="40248" x="1365250" y="4749800"/>
          <p14:tracePt t="40262" x="1371600" y="4775200"/>
          <p14:tracePt t="40278" x="1422400" y="4895850"/>
          <p14:tracePt t="40295" x="1473200" y="4991100"/>
          <p14:tracePt t="40311" x="1581150" y="5130800"/>
          <p14:tracePt t="40328" x="1651000" y="5200650"/>
          <p14:tracePt t="40345" x="1733550" y="5245100"/>
          <p14:tracePt t="40361" x="1860550" y="5270500"/>
          <p14:tracePt t="40378" x="1981200" y="5276850"/>
          <p14:tracePt t="40394" x="2152650" y="5232400"/>
          <p14:tracePt t="40411" x="2247900" y="5187950"/>
          <p14:tracePt t="40429" x="2336800" y="5118100"/>
          <p14:tracePt t="40445" x="2438400" y="4991100"/>
          <p14:tracePt t="40461" x="2489200" y="4914900"/>
          <p14:tracePt t="40478" x="2540000" y="4819650"/>
          <p14:tracePt t="40495" x="2540000" y="4781550"/>
          <p14:tracePt t="40512" x="2520950" y="4699000"/>
          <p14:tracePt t="40528" x="2482850" y="4648200"/>
          <p14:tracePt t="40544" x="2444750" y="4591050"/>
          <p14:tracePt t="40561" x="2336800" y="4502150"/>
          <p14:tracePt t="40578" x="2247900" y="4464050"/>
          <p14:tracePt t="40595" x="2146300" y="4451350"/>
          <p14:tracePt t="40611" x="1962150" y="4476750"/>
          <p14:tracePt t="40627" x="1847850" y="4521200"/>
          <p14:tracePt t="40644" x="1708150" y="4622800"/>
          <p14:tracePt t="40661" x="1638300" y="4692650"/>
          <p14:tracePt t="40678" x="1593850" y="4762500"/>
          <p14:tracePt t="40695" x="1581150" y="4838700"/>
          <p14:tracePt t="40711" x="1587500" y="4895850"/>
          <p14:tracePt t="40727" x="1670050" y="5010150"/>
          <p14:tracePt t="40744" x="1752600" y="5086350"/>
          <p14:tracePt t="40761" x="1847850" y="5143500"/>
          <p14:tracePt t="40777" x="2063750" y="5207000"/>
          <p14:tracePt t="40794" x="2216150" y="5245100"/>
          <p14:tracePt t="40811" x="2419350" y="5251450"/>
          <p14:tracePt t="40827" x="2559050" y="5251450"/>
          <p14:tracePt t="40845" x="2686050" y="5226050"/>
          <p14:tracePt t="40861" x="2806700" y="5162550"/>
          <p14:tracePt t="40878" x="2863850" y="5105400"/>
          <p14:tracePt t="40895" x="2901950" y="5035550"/>
          <p14:tracePt t="40911" x="2933700" y="4908550"/>
          <p14:tracePt t="40929" x="2940050" y="4800600"/>
          <p14:tracePt t="40945" x="2921000" y="4718050"/>
          <p14:tracePt t="40961" x="2889250" y="4597400"/>
          <p14:tracePt t="40978" x="2813050" y="4457700"/>
          <p14:tracePt t="40995" x="2749550" y="4406900"/>
          <p14:tracePt t="41012" x="2654300" y="4368800"/>
          <p14:tracePt t="41028" x="2489200" y="4343400"/>
          <p14:tracePt t="41045" x="2381250" y="4362450"/>
          <p14:tracePt t="41061" x="2197100" y="4432300"/>
          <p14:tracePt t="41078" x="2082800" y="4502150"/>
          <p14:tracePt t="41095" x="1987550" y="4578350"/>
          <p14:tracePt t="41111" x="1905000" y="4692650"/>
          <p14:tracePt t="41128" x="1885950" y="4756150"/>
          <p14:tracePt t="41146" x="1885950" y="4826000"/>
          <p14:tracePt t="41161" x="1905000" y="4876800"/>
          <p14:tracePt t="41180" x="1974850" y="4972050"/>
          <p14:tracePt t="41195" x="2051050" y="5029200"/>
          <p14:tracePt t="41211" x="2146300" y="5086350"/>
          <p14:tracePt t="41228" x="2241550" y="5137150"/>
          <p14:tracePt t="41245" x="2393950" y="5156200"/>
          <p14:tracePt t="41249" x="2457450" y="5156200"/>
          <p14:tracePt t="41261" x="2520950" y="5149850"/>
          <p14:tracePt t="41278" x="2679700" y="5092700"/>
          <p14:tracePt t="41295" x="2768600" y="5029200"/>
          <p14:tracePt t="41312" x="2825750" y="4959350"/>
          <p14:tracePt t="41328" x="2882900" y="4864100"/>
          <p14:tracePt t="41345" x="2901950" y="4813300"/>
          <p14:tracePt t="41361" x="2921000" y="4737100"/>
          <p14:tracePt t="41378" x="2921000" y="4686300"/>
          <p14:tracePt t="41395" x="2901950" y="4641850"/>
          <p14:tracePt t="41411" x="2838450" y="4559300"/>
          <p14:tracePt t="41428" x="2787650" y="4521200"/>
          <p14:tracePt t="41444" x="2654300" y="4483100"/>
          <p14:tracePt t="41461" x="2501900" y="4476750"/>
          <p14:tracePt t="41479" x="2324100" y="4502150"/>
          <p14:tracePt t="41495" x="2216150" y="4552950"/>
          <p14:tracePt t="41512" x="2101850" y="4610100"/>
          <p14:tracePt t="41528" x="1974850" y="4718050"/>
          <p14:tracePt t="41545" x="1924050" y="4794250"/>
          <p14:tracePt t="41563" x="1879600" y="4876800"/>
          <p14:tracePt t="41578" x="1873250" y="4921250"/>
          <p14:tracePt t="41595" x="1873250" y="4972050"/>
          <p14:tracePt t="41611" x="1911350" y="5067300"/>
          <p14:tracePt t="41628" x="1955800" y="5143500"/>
          <p14:tracePt t="41646" x="1993900" y="5187950"/>
          <p14:tracePt t="41661" x="2063750" y="5251450"/>
          <p14:tracePt t="41680" x="2101850" y="5270500"/>
          <p14:tracePt t="41694" x="2152650" y="5276850"/>
          <p14:tracePt t="41711" x="2178050" y="5276850"/>
          <p14:tracePt t="41729" x="2247900" y="5238750"/>
          <p14:tracePt t="41745" x="2305050" y="5181600"/>
          <p14:tracePt t="41749" x="2336800" y="5156200"/>
          <p14:tracePt t="41762" x="2368550" y="5118100"/>
          <p14:tracePt t="41778" x="2457450" y="5010150"/>
          <p14:tracePt t="41795" x="2489200" y="4959350"/>
          <p14:tracePt t="41812" x="2514600" y="4927600"/>
          <p14:tracePt t="41827" x="2514600" y="4914900"/>
          <p14:tracePt t="41844" x="2514600" y="4902200"/>
          <p14:tracePt t="41861" x="2495550" y="4883150"/>
          <p14:tracePt t="41878" x="2444750" y="4870450"/>
          <p14:tracePt t="41894" x="2393950" y="4864100"/>
          <p14:tracePt t="41911" x="2311400" y="4857750"/>
          <p14:tracePt t="41928" x="2273300" y="4857750"/>
          <p14:tracePt t="41944" x="2228850" y="4870450"/>
          <p14:tracePt t="41961" x="2216150" y="4876800"/>
          <p14:tracePt t="41978" x="2209800" y="4876800"/>
          <p14:tracePt t="41995" x="2203450" y="4895850"/>
          <p14:tracePt t="42012" x="2203450" y="4902200"/>
          <p14:tracePt t="42028" x="2228850" y="4940300"/>
          <p14:tracePt t="42044" x="2266950" y="4972050"/>
          <p14:tracePt t="42061" x="2305050" y="5003800"/>
          <p14:tracePt t="44594" x="2336800" y="5054600"/>
          <p14:tracePt t="44611" x="2425700" y="5207000"/>
          <p14:tracePt t="44628" x="2520950" y="5353050"/>
          <p14:tracePt t="44645" x="2660650" y="5530850"/>
          <p14:tracePt t="44661" x="2768600" y="5632450"/>
          <p14:tracePt t="44678" x="2978150" y="5784850"/>
          <p14:tracePt t="44711" x="3257550" y="5930900"/>
          <p14:tracePt t="44744" x="3498850" y="5943600"/>
          <p14:tracePt t="44747" x="3530600" y="5930900"/>
          <p14:tracePt t="44778" x="3613150" y="5842000"/>
          <p14:tracePt t="44795" x="3644900" y="5772150"/>
          <p14:tracePt t="44811" x="3644900" y="5727700"/>
          <p14:tracePt t="44828" x="3644900" y="5689600"/>
          <p14:tracePt t="44845" x="3606800" y="5626100"/>
          <p14:tracePt t="44861" x="3549650" y="5562600"/>
          <p14:tracePt t="44878" x="3460750" y="5499100"/>
          <p14:tracePt t="44894" x="3295650" y="5384800"/>
          <p14:tracePt t="44911" x="3175000" y="5321300"/>
          <p14:tracePt t="44928" x="2933700" y="5270500"/>
          <p14:tracePt t="44944" x="2794000" y="5257800"/>
          <p14:tracePt t="44961" x="2679700" y="5257800"/>
          <p14:tracePt t="44978" x="2495550" y="5289550"/>
          <p14:tracePt t="44994" x="2393950" y="5321300"/>
          <p14:tracePt t="45011" x="2260600" y="5422900"/>
          <p14:tracePt t="45028" x="2197100" y="5518150"/>
          <p14:tracePt t="45045" x="2133600" y="5607050"/>
          <p14:tracePt t="45061" x="2082800" y="5708650"/>
          <p14:tracePt t="45078" x="2057400" y="5784850"/>
          <p14:tracePt t="45094" x="2051050" y="5867400"/>
          <p14:tracePt t="45111" x="2063750" y="5924550"/>
          <p14:tracePt t="45128" x="2101850" y="5988050"/>
          <p14:tracePt t="45145" x="2197100" y="6057900"/>
          <p14:tracePt t="45161" x="2311400" y="6108700"/>
          <p14:tracePt t="45178" x="2514600" y="6159500"/>
          <p14:tracePt t="45195" x="2647950" y="6191250"/>
          <p14:tracePt t="45212" x="2800350" y="6210300"/>
          <p14:tracePt t="45228" x="3028950" y="6203950"/>
          <p14:tracePt t="45245" x="3149600" y="6184900"/>
          <p14:tracePt t="45248" x="3194050" y="6165850"/>
          <p14:tracePt t="45261" x="3244850" y="6153150"/>
          <p14:tracePt t="45278" x="3346450" y="6089650"/>
          <p14:tracePt t="45294" x="3397250" y="6026150"/>
          <p14:tracePt t="45311" x="3454400" y="5930900"/>
          <p14:tracePt t="45328" x="3473450" y="5867400"/>
          <p14:tracePt t="45344" x="3479800" y="5778500"/>
          <p14:tracePt t="45362" x="3479800" y="5727700"/>
          <p14:tracePt t="45379" x="3467100" y="5676900"/>
          <p14:tracePt t="45395" x="3422650" y="5613400"/>
          <p14:tracePt t="45411" x="3384550" y="5575300"/>
          <p14:tracePt t="45428" x="3295650" y="5511800"/>
          <p14:tracePt t="45445" x="3225800" y="5473700"/>
          <p14:tracePt t="45461" x="3149600" y="5448300"/>
          <p14:tracePt t="45478" x="3028950" y="5435600"/>
          <p14:tracePt t="45495" x="2971800" y="5435600"/>
          <p14:tracePt t="45511" x="2927350" y="5429250"/>
          <p14:tracePt t="45528" x="2901950" y="5429250"/>
          <p14:tracePt t="45561" x="2895600" y="5435600"/>
          <p14:tracePt t="45578" x="2889250" y="5435600"/>
          <p14:tracePt t="45595" x="2889250" y="5441950"/>
          <p14:tracePt t="45611" x="2882900" y="5448300"/>
          <p14:tracePt t="46451" x="2876550" y="5448300"/>
          <p14:tracePt t="46457" x="2870200" y="5448300"/>
          <p14:tracePt t="46466" x="2857500" y="5441950"/>
          <p14:tracePt t="46478" x="2838450" y="5435600"/>
          <p14:tracePt t="46495" x="2806700" y="5422900"/>
          <p14:tracePt t="46512" x="2768600" y="5410200"/>
          <p14:tracePt t="46528" x="2711450" y="5397500"/>
          <p14:tracePt t="46545" x="2667000" y="5391150"/>
          <p14:tracePt t="46578" x="2565400" y="5359400"/>
          <p14:tracePt t="46611" x="2432050" y="5334000"/>
          <p14:tracePt t="46645" x="2286000" y="5314950"/>
          <p14:tracePt t="46661" x="2228850" y="5308600"/>
          <p14:tracePt t="46678" x="2171700" y="5308600"/>
          <p14:tracePt t="46695" x="2089150" y="5308600"/>
          <p14:tracePt t="46711" x="2044700" y="5308600"/>
          <p14:tracePt t="46728" x="1993900" y="5314950"/>
          <p14:tracePt t="46745" x="1930400" y="5327650"/>
          <p14:tracePt t="46761" x="1885950" y="5334000"/>
          <p14:tracePt t="46778" x="1847850" y="5340350"/>
          <p14:tracePt t="46795" x="1835150" y="5340350"/>
          <p14:tracePt t="46811" x="1822450" y="5353050"/>
          <p14:tracePt t="46828" x="1803400" y="5359400"/>
          <p14:tracePt t="46845" x="1797050" y="5372100"/>
          <p14:tracePt t="46861" x="1784350" y="5378450"/>
          <p14:tracePt t="46878" x="1784350" y="5384800"/>
          <p14:tracePt t="46895" x="1784350" y="5391150"/>
          <p14:tracePt t="46911" x="1778000" y="5397500"/>
          <p14:tracePt t="46928" x="1778000" y="5410200"/>
          <p14:tracePt t="46945" x="1771650" y="5422900"/>
          <p14:tracePt t="46986" x="1771650" y="5429250"/>
          <p14:tracePt t="47013" x="1771650" y="5441950"/>
          <p14:tracePt t="47048" x="1771650" y="5448300"/>
          <p14:tracePt t="47055" x="1771650" y="5454650"/>
          <p14:tracePt t="47063" x="1771650" y="5461000"/>
          <p14:tracePt t="47083" x="1771650" y="5467350"/>
          <p14:tracePt t="47097" x="1771650" y="5473700"/>
          <p14:tracePt t="47111" x="1778000" y="5480050"/>
          <p14:tracePt t="47128" x="1784350" y="5492750"/>
          <p14:tracePt t="47144" x="1790700" y="5499100"/>
          <p14:tracePt t="47161" x="1797050" y="5505450"/>
          <p14:tracePt t="47178" x="1809750" y="5524500"/>
          <p14:tracePt t="47195" x="1835150" y="5537200"/>
          <p14:tracePt t="47211" x="1866900" y="5549900"/>
          <p14:tracePt t="47228" x="1892300" y="5568950"/>
          <p14:tracePt t="47245" x="1955800" y="5588000"/>
          <p14:tracePt t="47262" x="2000250" y="5607050"/>
          <p14:tracePt t="47278" x="2076450" y="5619750"/>
          <p14:tracePt t="47295" x="2133600" y="5632450"/>
          <p14:tracePt t="47312" x="2209800" y="5638800"/>
          <p14:tracePt t="47328" x="2374900" y="5645150"/>
          <p14:tracePt t="47345" x="2489200" y="5645150"/>
          <p14:tracePt t="47361" x="2635250" y="5638800"/>
          <p14:tracePt t="47378" x="2705100" y="5619750"/>
          <p14:tracePt t="47395" x="2774950" y="5619750"/>
          <p14:tracePt t="47411" x="2895600" y="5594350"/>
          <p14:tracePt t="47428" x="2946400" y="5575300"/>
          <p14:tracePt t="47445" x="2984500" y="5556250"/>
          <p14:tracePt t="47462" x="2990850" y="5556250"/>
          <p14:tracePt t="47479" x="2997200" y="5556250"/>
          <p14:tracePt t="47536" x="2997200" y="5549900"/>
          <p14:tracePt t="47543" x="2990850" y="5537200"/>
          <p14:tracePt t="47551" x="2984500" y="5530850"/>
          <p14:tracePt t="47561" x="2971800" y="5518150"/>
          <p14:tracePt t="47578" x="2876550" y="5448300"/>
          <p14:tracePt t="47594" x="2806700" y="5410200"/>
          <p14:tracePt t="47611" x="2717800" y="5365750"/>
          <p14:tracePt t="47628" x="2667000" y="5334000"/>
          <p14:tracePt t="47645" x="2597150" y="5314950"/>
          <p14:tracePt t="47661" x="2476500" y="5283200"/>
          <p14:tracePt t="47678" x="2400300" y="5276850"/>
          <p14:tracePt t="47695" x="2292350" y="5270500"/>
          <p14:tracePt t="47711" x="2235200" y="5270500"/>
          <p14:tracePt t="47728" x="2184400" y="5270500"/>
          <p14:tracePt t="47745" x="2139950" y="5276850"/>
          <p14:tracePt t="47762" x="2120900" y="5289550"/>
          <p14:tracePt t="47778" x="2095500" y="5295900"/>
          <p14:tracePt t="47795" x="2082800" y="5308600"/>
          <p14:tracePt t="47811" x="2082800" y="5314950"/>
          <p14:tracePt t="47828" x="2070100" y="5321300"/>
          <p14:tracePt t="47845" x="2070100" y="5334000"/>
          <p14:tracePt t="47861" x="2063750" y="5340350"/>
          <p14:tracePt t="47878" x="2063750" y="5346700"/>
          <p14:tracePt t="47911" x="2063750" y="5353050"/>
          <p14:tracePt t="47928" x="2063750" y="5359400"/>
          <p14:tracePt t="47945" x="2063750" y="5365750"/>
          <p14:tracePt t="47961" x="2063750" y="5372100"/>
          <p14:tracePt t="48079" x="2070100" y="5372100"/>
          <p14:tracePt t="48099" x="2076450" y="5378450"/>
          <p14:tracePt t="48115" x="2082800" y="5384800"/>
          <p14:tracePt t="48121" x="2095500" y="5397500"/>
          <p14:tracePt t="48128" x="2108200" y="5397500"/>
          <p14:tracePt t="48145" x="2133600" y="5416550"/>
          <p14:tracePt t="48161" x="2216150" y="5461000"/>
          <p14:tracePt t="48178" x="2305050" y="5499100"/>
          <p14:tracePt t="48194" x="2476500" y="5568950"/>
          <p14:tracePt t="48211" x="2603500" y="5619750"/>
          <p14:tracePt t="48228" x="2711450" y="5657850"/>
          <p14:tracePt t="48244" x="2921000" y="5734050"/>
          <p14:tracePt t="48261" x="3035300" y="5765800"/>
          <p14:tracePt t="48278" x="3155950" y="5784850"/>
          <p14:tracePt t="48295" x="3289300" y="5791200"/>
          <p14:tracePt t="48312" x="3365500" y="5784850"/>
          <p14:tracePt t="48328" x="3448050" y="5746750"/>
          <p14:tracePt t="48345" x="3486150" y="5721350"/>
          <p14:tracePt t="48362" x="3511550" y="5695950"/>
          <p14:tracePt t="48378" x="3524250" y="5657850"/>
          <p14:tracePt t="48395" x="3530600" y="5638800"/>
          <p14:tracePt t="48411" x="3536950" y="5607050"/>
          <p14:tracePt t="48429" x="3536950" y="5581650"/>
          <p14:tracePt t="48446" x="3536950" y="5568950"/>
          <p14:tracePt t="48461" x="3517900" y="5543550"/>
          <p14:tracePt t="48478" x="3492500" y="5524500"/>
          <p14:tracePt t="48495" x="3441700" y="5486400"/>
          <p14:tracePt t="48511" x="3390900" y="5467350"/>
          <p14:tracePt t="48528" x="3352800" y="5441950"/>
          <p14:tracePt t="48544" x="3257550" y="5410200"/>
          <p14:tracePt t="48561" x="3162300" y="5378450"/>
          <p14:tracePt t="48578" x="2997200" y="5353050"/>
          <p14:tracePt t="48594" x="2889250" y="5346700"/>
          <p14:tracePt t="48611" x="2774950" y="5346700"/>
          <p14:tracePt t="48628" x="2559050" y="5359400"/>
          <p14:tracePt t="48644" x="2432050" y="5372100"/>
          <p14:tracePt t="48661" x="2279650" y="5384800"/>
          <p14:tracePt t="48678" x="2197100" y="5410200"/>
          <p14:tracePt t="48695" x="2139950" y="5422900"/>
          <p14:tracePt t="48711" x="2089150" y="5435600"/>
          <p14:tracePt t="48728" x="2057400" y="5454650"/>
          <p14:tracePt t="48744" x="2012950" y="5486400"/>
          <p14:tracePt t="48761" x="1974850" y="5524500"/>
          <p14:tracePt t="48778" x="1943100" y="5556250"/>
          <p14:tracePt t="48794" x="1917700" y="5600700"/>
          <p14:tracePt t="48811" x="1911350" y="5632450"/>
          <p14:tracePt t="48828" x="1917700" y="5708650"/>
          <p14:tracePt t="48844" x="1943100" y="5772150"/>
          <p14:tracePt t="48861" x="2006600" y="5848350"/>
          <p14:tracePt t="48878" x="2127250" y="5943600"/>
          <p14:tracePt t="48894" x="2222500" y="5988050"/>
          <p14:tracePt t="48911" x="2381250" y="6051550"/>
          <p14:tracePt t="48928" x="2508250" y="6064250"/>
          <p14:tracePt t="48944" x="2635250" y="6064250"/>
          <p14:tracePt t="48961" x="2787650" y="6057900"/>
          <p14:tracePt t="48978" x="2889250" y="6045200"/>
          <p14:tracePt t="48995" x="2997200" y="6019800"/>
          <p14:tracePt t="49011" x="3155950" y="5962650"/>
          <p14:tracePt t="49028" x="3213100" y="5924550"/>
          <p14:tracePt t="49044" x="3282950" y="5835650"/>
          <p14:tracePt t="49062" x="3333750" y="5772150"/>
          <p14:tracePt t="49078" x="3365500" y="5708650"/>
          <p14:tracePt t="49095" x="3390900" y="5632450"/>
          <p14:tracePt t="49111" x="3390900" y="5594350"/>
          <p14:tracePt t="49128" x="3390900" y="5537200"/>
          <p14:tracePt t="49145" x="3390900" y="5499100"/>
          <p14:tracePt t="49162" x="3384550" y="5467350"/>
          <p14:tracePt t="49178" x="3352800" y="5410200"/>
          <p14:tracePt t="49195" x="3321050" y="5378450"/>
          <p14:tracePt t="49211" x="3276600" y="5321300"/>
          <p14:tracePt t="49228" x="3219450" y="5289550"/>
          <p14:tracePt t="49244" x="3092450" y="5245100"/>
          <p14:tracePt t="49261" x="3016250" y="5232400"/>
          <p14:tracePt t="49278" x="2921000" y="5232400"/>
          <p14:tracePt t="49295" x="2755900" y="5226050"/>
          <p14:tracePt t="49311" x="2641600" y="5226050"/>
          <p14:tracePt t="49328" x="2533650" y="5232400"/>
          <p14:tracePt t="49345" x="2419350" y="5251450"/>
          <p14:tracePt t="49361" x="2355850" y="5264150"/>
          <p14:tracePt t="49378" x="2279650" y="5302250"/>
          <p14:tracePt t="49395" x="2241550" y="5308600"/>
          <p14:tracePt t="49412" x="2197100" y="5327650"/>
          <p14:tracePt t="49428" x="2152650" y="5365750"/>
          <p14:tracePt t="49445" x="2120900" y="5384800"/>
          <p14:tracePt t="49461" x="2095500" y="5429250"/>
          <p14:tracePt t="49478" x="2076450" y="5441950"/>
          <p14:tracePt t="49496" x="2070100" y="5467350"/>
          <p14:tracePt t="49511" x="2063750" y="5492750"/>
          <p14:tracePt t="49528" x="2063750" y="5518150"/>
          <p14:tracePt t="49545" x="2063750" y="5543550"/>
          <p14:tracePt t="49562" x="2070100" y="5562600"/>
          <p14:tracePt t="49578" x="2089150" y="5594350"/>
          <p14:tracePt t="49595" x="2127250" y="5632450"/>
          <p14:tracePt t="49611" x="2165350" y="5657850"/>
          <p14:tracePt t="49628" x="2260600" y="5715000"/>
          <p14:tracePt t="49645" x="2330450" y="5753100"/>
          <p14:tracePt t="49661" x="2413000" y="5791200"/>
          <p14:tracePt t="49678" x="2514600" y="5822950"/>
          <p14:tracePt t="49695" x="2571750" y="5829300"/>
          <p14:tracePt t="49711" x="2673350" y="5829300"/>
          <p14:tracePt t="49728" x="2730500" y="5829300"/>
          <p14:tracePt t="49745" x="2781300" y="5810250"/>
          <p14:tracePt t="49747" x="2806700" y="5784850"/>
          <p14:tracePt t="49761" x="2857500" y="5759450"/>
          <p14:tracePt t="49778" x="2889250" y="5734050"/>
          <p14:tracePt t="49795" x="2921000" y="5689600"/>
          <p14:tracePt t="49811" x="2933700" y="5670550"/>
          <p14:tracePt t="49828" x="2940050" y="5657850"/>
          <p14:tracePt t="49845" x="2940050" y="5638800"/>
          <p14:tracePt t="49861" x="2940050" y="5626100"/>
          <p14:tracePt t="49878" x="2933700" y="5600700"/>
          <p14:tracePt t="49895" x="2927350" y="5588000"/>
          <p14:tracePt t="49911" x="2901950" y="5568950"/>
          <p14:tracePt t="49928" x="2863850" y="5524500"/>
          <p14:tracePt t="49945" x="2819400" y="5486400"/>
          <p14:tracePt t="49961" x="2755900" y="5461000"/>
          <p14:tracePt t="49978" x="2635250" y="5416550"/>
          <p14:tracePt t="49995" x="2559050" y="5403850"/>
          <p14:tracePt t="50012" x="2451100" y="5403850"/>
          <p14:tracePt t="50028" x="2393950" y="5403850"/>
          <p14:tracePt t="50045" x="2298700" y="5429250"/>
          <p14:tracePt t="50062" x="2254250" y="5448300"/>
          <p14:tracePt t="50078" x="2209800" y="5473700"/>
          <p14:tracePt t="50095" x="2152650" y="5530850"/>
          <p14:tracePt t="50111" x="2127250" y="5556250"/>
          <p14:tracePt t="50128" x="2095500" y="5613400"/>
          <p14:tracePt t="50145" x="2076450" y="5638800"/>
          <p14:tracePt t="50162" x="2070100" y="5670550"/>
          <p14:tracePt t="50178" x="2070100" y="5689600"/>
          <p14:tracePt t="50195" x="2070100" y="5695950"/>
          <p14:tracePt t="50212" x="2070100" y="5702300"/>
          <p14:tracePt t="50228" x="2082800" y="5715000"/>
          <p14:tracePt t="50245" x="2089150" y="5727700"/>
          <p14:tracePt t="50248" x="2095500" y="5727700"/>
          <p14:tracePt t="50261" x="2108200" y="5727700"/>
          <p14:tracePt t="50278" x="2114550" y="5734050"/>
          <p14:tracePt t="50295" x="2133600" y="5740400"/>
          <p14:tracePt t="50311" x="2146300" y="5740400"/>
          <p14:tracePt t="50328" x="2152650" y="5740400"/>
          <p14:tracePt t="50344" x="2178050" y="5740400"/>
          <p14:tracePt t="50361" x="2209800" y="5734050"/>
          <p14:tracePt t="50378" x="2241550" y="5727700"/>
          <p14:tracePt t="50395" x="2279650" y="5695950"/>
          <p14:tracePt t="50411" x="2305050" y="5689600"/>
          <p14:tracePt t="50428" x="2362200" y="5657850"/>
          <p14:tracePt t="50446" x="2406650" y="5645150"/>
          <p14:tracePt t="50463" x="2520950" y="5600700"/>
          <p14:tracePt t="50478" x="2603500" y="5575300"/>
          <p14:tracePt t="50495" x="2692400" y="5549900"/>
          <p14:tracePt t="50512" x="2762250" y="5543550"/>
          <p14:tracePt t="50529" x="2889250" y="5530850"/>
          <p14:tracePt t="50546" x="2997200" y="5518150"/>
          <p14:tracePt t="50562" x="3155950" y="5499100"/>
          <p14:tracePt t="50580" x="3232150" y="5492750"/>
          <p14:tracePt t="50595" x="3282950" y="5473700"/>
          <p14:tracePt t="50612" x="3308350" y="5461000"/>
          <p14:tracePt t="50629" x="3321050" y="5454650"/>
          <p14:tracePt t="50663" x="3327400" y="5454650"/>
          <p14:tracePt t="50678" x="3327400" y="5441950"/>
          <p14:tracePt t="50696" x="3327400" y="5429250"/>
          <p14:tracePt t="50713" x="3327400" y="5422900"/>
          <p14:tracePt t="50729" x="3314700" y="5397500"/>
          <p14:tracePt t="50747" x="3302000" y="5372100"/>
          <p14:tracePt t="50750" x="3295650" y="5353050"/>
          <p14:tracePt t="50762" x="3270250" y="5334000"/>
          <p14:tracePt t="50778" x="3244850" y="5308600"/>
          <p14:tracePt t="50795" x="3219450" y="5289550"/>
          <p14:tracePt t="50812" x="3136900" y="5264150"/>
          <p14:tracePt t="50828" x="3054350" y="5251450"/>
          <p14:tracePt t="50845" x="2965450" y="5245100"/>
          <p14:tracePt t="50862" x="2844800" y="5226050"/>
          <p14:tracePt t="50878" x="2755900" y="5213350"/>
          <p14:tracePt t="50895" x="2584450" y="5219700"/>
          <p14:tracePt t="50912" x="2476500" y="5232400"/>
          <p14:tracePt t="50928" x="2349500" y="5257800"/>
          <p14:tracePt t="50945" x="2279650" y="5276850"/>
          <p14:tracePt t="50962" x="2228850" y="5302250"/>
          <p14:tracePt t="50978" x="2152650" y="5346700"/>
          <p14:tracePt t="50995" x="2114550" y="5378450"/>
          <p14:tracePt t="51012" x="2082800" y="5416550"/>
          <p14:tracePt t="51028" x="2038350" y="5461000"/>
          <p14:tracePt t="51045" x="2012950" y="5492750"/>
          <p14:tracePt t="51062" x="1993900" y="5530850"/>
          <p14:tracePt t="51079" x="1993900" y="5556250"/>
          <p14:tracePt t="51096" x="1993900" y="5581650"/>
          <p14:tracePt t="51112" x="2025650" y="5613400"/>
          <p14:tracePt t="51128" x="2051050" y="5638800"/>
          <p14:tracePt t="51145" x="2127250" y="5689600"/>
          <p14:tracePt t="51162" x="2190750" y="5721350"/>
          <p14:tracePt t="51180" x="2286000" y="5765800"/>
          <p14:tracePt t="51195" x="2362200" y="5803900"/>
          <p14:tracePt t="51212" x="2432050" y="5822950"/>
          <p14:tracePt t="51229" x="2527300" y="5829300"/>
          <p14:tracePt t="51245" x="2597150" y="5835650"/>
          <p14:tracePt t="51248" x="2622550" y="5835650"/>
          <p14:tracePt t="51262" x="2641600" y="5835650"/>
          <p14:tracePt t="51278" x="2711450" y="5829300"/>
          <p14:tracePt t="51295" x="2736850" y="5829300"/>
          <p14:tracePt t="51312" x="2755900" y="5822950"/>
          <p14:tracePt t="51347" x="2762250" y="5822950"/>
          <p14:tracePt t="51492" x="2762250" y="5816600"/>
          <p14:tracePt t="51500" x="2762250" y="5810250"/>
          <p14:tracePt t="51513" x="2749550" y="5791200"/>
          <p14:tracePt t="51529" x="2736850" y="5772150"/>
          <p14:tracePt t="51546" x="2730500" y="5740400"/>
          <p14:tracePt t="51562" x="2717800" y="5721350"/>
          <p14:tracePt t="51579" x="2711450" y="5715000"/>
          <p14:tracePt t="51596" x="2698750" y="5702300"/>
          <p14:tracePt t="51612" x="2692400" y="5695950"/>
          <p14:tracePt t="51628" x="2686050" y="5689600"/>
          <p14:tracePt t="51645" x="2667000" y="5683250"/>
          <p14:tracePt t="51662" x="2647950" y="5683250"/>
          <p14:tracePt t="51680" x="2635250" y="5670550"/>
          <p14:tracePt t="51695" x="2590800" y="5657850"/>
          <p14:tracePt t="51712" x="2552700" y="5651500"/>
          <p14:tracePt t="51728" x="2501900" y="5638800"/>
          <p14:tracePt t="51746" x="2457450" y="5632450"/>
          <p14:tracePt t="51750" x="2444750" y="5632450"/>
          <p14:tracePt t="51763" x="2419350" y="5632450"/>
          <p14:tracePt t="51779" x="2362200" y="5626100"/>
          <p14:tracePt t="51795" x="2324100" y="5626100"/>
          <p14:tracePt t="51812" x="2286000" y="5626100"/>
          <p14:tracePt t="51829" x="2260600" y="5632450"/>
          <p14:tracePt t="51846" x="2254250" y="5632450"/>
          <p14:tracePt t="51862" x="2241550" y="5638800"/>
          <p14:tracePt t="51879" x="2235200" y="5638800"/>
          <p14:tracePt t="51917" x="2228850" y="5645150"/>
          <p14:tracePt t="53365" x="2228850" y="5638800"/>
          <p14:tracePt t="53383" x="2235200" y="5638800"/>
          <p14:tracePt t="53390" x="2241550" y="5632450"/>
          <p14:tracePt t="53398" x="2254250" y="5626100"/>
          <p14:tracePt t="53412" x="2286000" y="5613400"/>
          <p14:tracePt t="53428" x="2324100" y="5607050"/>
          <p14:tracePt t="53445" x="2362200" y="5594350"/>
          <p14:tracePt t="53462" x="2413000" y="5588000"/>
          <p14:tracePt t="53495" x="2444750" y="5568950"/>
          <p14:tracePt t="53528" x="2457450" y="5562600"/>
          <p14:tracePt t="53613" x="2457450" y="5556250"/>
          <p14:tracePt t="53949" x="2457450" y="5562600"/>
          <p14:tracePt t="53968" x="2457450" y="5568950"/>
          <p14:tracePt t="53989" x="2451100" y="5581650"/>
          <p14:tracePt t="54002" x="2444750" y="5581650"/>
          <p14:tracePt t="54009" x="2438400" y="5588000"/>
          <p14:tracePt t="54018" x="2438400" y="5594350"/>
          <p14:tracePt t="54028" x="2432050" y="5594350"/>
          <p14:tracePt t="54062" x="2400300" y="5613400"/>
          <p14:tracePt t="54095" x="2362200" y="5638800"/>
          <p14:tracePt t="54128" x="2330450" y="5651500"/>
          <p14:tracePt t="54145" x="2317750" y="5657850"/>
          <p14:tracePt t="54162" x="2305050" y="5670550"/>
          <p14:tracePt t="54179" x="2292350" y="5676900"/>
          <p14:tracePt t="54195" x="2286000" y="5683250"/>
          <p14:tracePt t="54212" x="2273300" y="5683250"/>
          <p14:tracePt t="54228" x="2273300" y="5689600"/>
          <p14:tracePt t="54245" x="2266950" y="5695950"/>
          <p14:tracePt t="54247" x="2260600" y="5695950"/>
          <p14:tracePt t="54262" x="2254250" y="5702300"/>
          <p14:tracePt t="54279" x="2241550" y="5702300"/>
          <p14:tracePt t="54295" x="2222500" y="5702300"/>
          <p14:tracePt t="54312" x="2203450" y="5708650"/>
          <p14:tracePt t="54328" x="2190750" y="5708650"/>
          <p14:tracePt t="54345" x="2165350" y="5708650"/>
          <p14:tracePt t="54362" x="2152650" y="5708650"/>
          <p14:tracePt t="54378" x="2127250" y="5708650"/>
          <p14:tracePt t="54395" x="2101850" y="5708650"/>
          <p14:tracePt t="54412" x="2089150" y="5708650"/>
          <p14:tracePt t="54428" x="2063750" y="5708650"/>
          <p14:tracePt t="54445" x="2051050" y="5708650"/>
          <p14:tracePt t="54462" x="2038350" y="5708650"/>
          <p14:tracePt t="54479" x="2025650" y="5708650"/>
          <p14:tracePt t="54496" x="2019300" y="5708650"/>
          <p14:tracePt t="54512" x="2012950" y="5708650"/>
          <p14:tracePt t="54529" x="2006600" y="5708650"/>
          <p14:tracePt t="54907" x="2006600" y="5702300"/>
          <p14:tracePt t="54914" x="2000250" y="5702300"/>
          <p14:tracePt t="54929" x="1987550" y="5689600"/>
          <p14:tracePt t="54946" x="1981200" y="5683250"/>
          <p14:tracePt t="54963" x="1974850" y="5670550"/>
          <p14:tracePt t="54979" x="1962150" y="5651500"/>
          <p14:tracePt t="54996" x="1962150" y="5645150"/>
          <p14:tracePt t="55029" x="1955800" y="5594350"/>
          <p14:tracePt t="55062" x="1955800" y="5556250"/>
          <p14:tracePt t="55095" x="1968500" y="5537200"/>
          <p14:tracePt t="55128" x="1981200" y="5530850"/>
          <p14:tracePt t="55162" x="1987550" y="5530850"/>
          <p14:tracePt t="55178" x="1993900" y="5530850"/>
          <p14:tracePt t="55195" x="2000250" y="5530850"/>
          <p14:tracePt t="55450" x="2006600" y="5530850"/>
          <p14:tracePt t="55457" x="2012950" y="5537200"/>
          <p14:tracePt t="55464" x="2019300" y="5543550"/>
          <p14:tracePt t="55479" x="2057400" y="5562600"/>
          <p14:tracePt t="55497" x="2108200" y="5588000"/>
          <p14:tracePt t="55512" x="2260600" y="5670550"/>
          <p14:tracePt t="55529" x="2349500" y="5708650"/>
          <p14:tracePt t="55545" x="2438400" y="5746750"/>
          <p14:tracePt t="55562" x="2546350" y="5803900"/>
          <p14:tracePt t="55579" x="2616200" y="5822950"/>
          <p14:tracePt t="55595" x="2692400" y="5848350"/>
          <p14:tracePt t="55612" x="2717800" y="5854700"/>
          <p14:tracePt t="55628" x="2743200" y="5854700"/>
          <p14:tracePt t="55645" x="2762250" y="5854700"/>
          <p14:tracePt t="55662" x="2774950" y="5854700"/>
          <p14:tracePt t="55678" x="2794000" y="5842000"/>
          <p14:tracePt t="55695" x="2800350" y="5822950"/>
          <p14:tracePt t="55712" x="2813050" y="5810250"/>
          <p14:tracePt t="55728" x="2832100" y="5778500"/>
          <p14:tracePt t="55745" x="2838450" y="5753100"/>
          <p14:tracePt t="55748" x="2838450" y="5746750"/>
          <p14:tracePt t="55762" x="2844800" y="5740400"/>
          <p14:tracePt t="55779" x="2844800" y="5734050"/>
          <p14:tracePt t="55796" x="2844800" y="5721350"/>
          <p14:tracePt t="55829" x="2844800" y="5715000"/>
          <p14:tracePt t="55881" x="2844800" y="5708650"/>
          <p14:tracePt t="55889" x="2844800" y="5702300"/>
          <p14:tracePt t="55942" x="2844800" y="5695950"/>
          <p14:tracePt t="55957" x="2838450" y="5689600"/>
          <p14:tracePt t="55964" x="2838450" y="5683250"/>
          <p14:tracePt t="55978" x="2832100" y="5676900"/>
          <p14:tracePt t="55996" x="2825750" y="5664200"/>
          <p14:tracePt t="56012" x="2800350" y="5638800"/>
          <p14:tracePt t="56029" x="2774950" y="5619750"/>
          <p14:tracePt t="56045" x="2730500" y="5588000"/>
          <p14:tracePt t="56062" x="2647950" y="5549900"/>
          <p14:tracePt t="56079" x="2597150" y="5524500"/>
          <p14:tracePt t="56095" x="2514600" y="5492750"/>
          <p14:tracePt t="56112" x="2457450" y="5480050"/>
          <p14:tracePt t="56128" x="2400300" y="5473700"/>
          <p14:tracePt t="56145" x="2279650" y="5461000"/>
          <p14:tracePt t="56162" x="2190750" y="5461000"/>
          <p14:tracePt t="56178" x="2108200" y="5461000"/>
          <p14:tracePt t="56195" x="2076450" y="5461000"/>
          <p14:tracePt t="56212" x="2044700" y="5473700"/>
          <p14:tracePt t="56229" x="2006600" y="5480050"/>
          <p14:tracePt t="56245" x="1993900" y="5486400"/>
          <p14:tracePt t="56249" x="1987550" y="5486400"/>
          <p14:tracePt t="56262" x="1974850" y="5492750"/>
          <p14:tracePt t="56278" x="1968500" y="5499100"/>
          <p14:tracePt t="56295" x="1962150" y="5505450"/>
          <p14:tracePt t="56312" x="1949450" y="5511800"/>
          <p14:tracePt t="56328" x="1943100" y="5511800"/>
          <p14:tracePt t="56345" x="1943100" y="5518150"/>
          <p14:tracePt t="56362" x="1930400" y="5518150"/>
          <p14:tracePt t="56395" x="1924050" y="5524500"/>
          <p14:tracePt t="57140" x="1924050" y="5518150"/>
          <p14:tracePt t="57389" x="1955800" y="5524500"/>
          <p14:tracePt t="57398" x="2012950" y="5537200"/>
          <p14:tracePt t="57404" x="2063750" y="5549900"/>
          <p14:tracePt t="57412" x="2114550" y="5575300"/>
          <p14:tracePt t="57429" x="2203450" y="5594350"/>
          <p14:tracePt t="57445" x="2292350" y="5632450"/>
          <p14:tracePt t="57462" x="2317750" y="5645150"/>
          <p14:tracePt t="57496" x="2330450" y="5657850"/>
          <p14:tracePt t="57529" x="2336800" y="5664200"/>
          <p14:tracePt t="58035" x="2355850" y="5651500"/>
          <p14:tracePt t="58043" x="2368550" y="5638800"/>
          <p14:tracePt t="58052" x="2393950" y="5626100"/>
          <p14:tracePt t="58062" x="2419350" y="5613400"/>
          <p14:tracePt t="58079" x="2520950" y="5575300"/>
          <p14:tracePt t="58095" x="2597150" y="5556250"/>
          <p14:tracePt t="58112" x="2749550" y="5549900"/>
          <p14:tracePt t="58145" x="2933700" y="5556250"/>
          <p14:tracePt t="58179" x="3162300" y="5619750"/>
          <p14:tracePt t="58212" x="3340100" y="5695950"/>
          <p14:tracePt t="58228" x="3378200" y="5721350"/>
          <p14:tracePt t="58246" x="3409950" y="5746750"/>
          <p14:tracePt t="58262" x="3416300" y="5746750"/>
          <p14:tracePt t="58279" x="3422650" y="5765800"/>
          <p14:tracePt t="58312" x="3403600" y="5772150"/>
          <p14:tracePt t="58329" x="3321050" y="5797550"/>
          <p14:tracePt t="58345" x="3219450" y="5810250"/>
          <p14:tracePt t="58362" x="3111500" y="5810250"/>
          <p14:tracePt t="58378" x="3054350" y="5810250"/>
          <p14:tracePt t="58396" x="3022600" y="5810250"/>
          <p14:tracePt t="58412" x="2959100" y="5784850"/>
          <p14:tracePt t="58429" x="2908300" y="5753100"/>
          <p14:tracePt t="58445" x="2819400" y="5708650"/>
          <p14:tracePt t="58462" x="2755900" y="5683250"/>
          <p14:tracePt t="58479" x="2705100" y="5664200"/>
          <p14:tracePt t="58495" x="2647950" y="5632450"/>
          <p14:tracePt t="58512" x="2609850" y="5613400"/>
          <p14:tracePt t="58528" x="2559050" y="5600700"/>
          <p14:tracePt t="58545" x="2540000" y="5581650"/>
          <p14:tracePt t="58563" x="2514600" y="5575300"/>
          <p14:tracePt t="58578" x="2489200" y="5575300"/>
          <p14:tracePt t="58595" x="2476500" y="5575300"/>
          <p14:tracePt t="58612" x="2457450" y="5575300"/>
          <p14:tracePt t="58629" x="2444750" y="5581650"/>
          <p14:tracePt t="58646" x="2419350" y="5594350"/>
          <p14:tracePt t="58662" x="2374900" y="5626100"/>
          <p14:tracePt t="58679" x="2349500" y="5651500"/>
          <p14:tracePt t="58695" x="2305050" y="5695950"/>
          <p14:tracePt t="58712" x="2292350" y="5721350"/>
          <p14:tracePt t="58729" x="2279650" y="5734050"/>
          <p14:tracePt t="58745" x="2279650" y="5746750"/>
          <p14:tracePt t="58799" x="2286000" y="5746750"/>
          <p14:tracePt t="58807" x="2292350" y="5746750"/>
          <p14:tracePt t="58814" x="2305050" y="5740400"/>
          <p14:tracePt t="58828" x="2336800" y="5727700"/>
          <p14:tracePt t="58845" x="2400300" y="5708650"/>
          <p14:tracePt t="58862" x="2514600" y="5683250"/>
          <p14:tracePt t="58878" x="2597150" y="5651500"/>
          <p14:tracePt t="58895" x="2673350" y="5638800"/>
          <p14:tracePt t="58912" x="2787650" y="5613400"/>
          <p14:tracePt t="58929" x="2832100" y="5600700"/>
          <p14:tracePt t="58945" x="2908300" y="5588000"/>
          <p14:tracePt t="58962" x="2959100" y="5575300"/>
          <p14:tracePt t="58979" x="2997200" y="5568950"/>
          <p14:tracePt t="58996" x="3041650" y="5549900"/>
          <p14:tracePt t="59012" x="3067050" y="5543550"/>
          <p14:tracePt t="59029" x="3086100" y="5537200"/>
          <p14:tracePt t="60005" x="3079750" y="5537200"/>
          <p14:tracePt t="60012" x="3067050" y="5537200"/>
          <p14:tracePt t="60019" x="3060700" y="5537200"/>
          <p14:tracePt t="60029" x="3054350" y="5537200"/>
          <p14:tracePt t="60046" x="3041650" y="5537200"/>
          <p14:tracePt t="60063" x="3016250" y="5537200"/>
          <p14:tracePt t="60079" x="3009900" y="5537200"/>
          <p14:tracePt t="60112" x="2971800" y="5537200"/>
          <p14:tracePt t="60146" x="2927350" y="5537200"/>
          <p14:tracePt t="60179" x="2876550" y="5543550"/>
          <p14:tracePt t="60195" x="2851150" y="5543550"/>
          <p14:tracePt t="60213" x="2832100" y="5543550"/>
          <p14:tracePt t="60229" x="2800350" y="5549900"/>
          <p14:tracePt t="60246" x="2787650" y="5556250"/>
          <p14:tracePt t="60248" x="2781300" y="5556250"/>
          <p14:tracePt t="60262" x="2762250" y="5568950"/>
          <p14:tracePt t="60279" x="2749550" y="5568950"/>
          <p14:tracePt t="60296" x="2730500" y="5581650"/>
          <p14:tracePt t="60312" x="2692400" y="5607050"/>
          <p14:tracePt t="60329" x="2679700" y="5613400"/>
          <p14:tracePt t="70156" x="2692400" y="5613400"/>
          <p14:tracePt t="70162" x="2724150" y="5613400"/>
          <p14:tracePt t="70169" x="2755900" y="5613400"/>
          <p14:tracePt t="70179" x="2787650" y="5613400"/>
          <p14:tracePt t="70196" x="2863850" y="5619750"/>
          <p14:tracePt t="70213" x="2959100" y="5645150"/>
          <p14:tracePt t="70229" x="3009900" y="5657850"/>
          <p14:tracePt t="70263" x="3105150" y="5676900"/>
          <p14:tracePt t="70296" x="3181350" y="5683250"/>
          <p14:tracePt t="70329" x="3232150" y="5676900"/>
          <p14:tracePt t="70346" x="3244850" y="5676900"/>
          <p14:tracePt t="70363" x="3251200" y="5676900"/>
          <p14:tracePt t="70420" x="3251200" y="5670550"/>
          <p14:tracePt t="70433" x="3251200" y="5664200"/>
          <p14:tracePt t="70441" x="3251200" y="5645150"/>
          <p14:tracePt t="70448" x="3244850" y="5632450"/>
          <p14:tracePt t="70462" x="3225800" y="5607050"/>
          <p14:tracePt t="70479" x="3200400" y="5562600"/>
          <p14:tracePt t="70496" x="3143250" y="5499100"/>
          <p14:tracePt t="70513" x="3098800" y="5461000"/>
          <p14:tracePt t="70529" x="3048000" y="5422900"/>
          <p14:tracePt t="70546" x="2959100" y="5384800"/>
          <p14:tracePt t="70563" x="2863850" y="5359400"/>
          <p14:tracePt t="70579" x="2692400" y="5340350"/>
          <p14:tracePt t="70596" x="2590800" y="5321300"/>
          <p14:tracePt t="70613" x="2540000" y="5321300"/>
          <p14:tracePt t="70629" x="2457450" y="5308600"/>
          <p14:tracePt t="70646" x="2400300" y="5308600"/>
          <p14:tracePt t="70663" x="2298700" y="5302250"/>
          <p14:tracePt t="70680" x="2241550" y="5302250"/>
          <p14:tracePt t="70696" x="2184400" y="5302250"/>
          <p14:tracePt t="70713" x="2120900" y="5321300"/>
          <p14:tracePt t="70729" x="2082800" y="5334000"/>
          <p14:tracePt t="70746" x="2038350" y="5365750"/>
          <p14:tracePt t="70763" x="2006600" y="5384800"/>
          <p14:tracePt t="70779" x="1974850" y="5429250"/>
          <p14:tracePt t="70796" x="1949450" y="5492750"/>
          <p14:tracePt t="70813" x="1943100" y="5530850"/>
          <p14:tracePt t="70829" x="1962150" y="5613400"/>
          <p14:tracePt t="70846" x="1993900" y="5676900"/>
          <p14:tracePt t="70862" x="2038350" y="5734050"/>
          <p14:tracePt t="70879" x="2139950" y="5816600"/>
          <p14:tracePt t="70896" x="2266950" y="5886450"/>
          <p14:tracePt t="70913" x="2489200" y="6000750"/>
          <p14:tracePt t="70929" x="2622550" y="6051550"/>
          <p14:tracePt t="70946" x="2749550" y="6076950"/>
          <p14:tracePt t="70963" x="2959100" y="6102350"/>
          <p14:tracePt t="70979" x="3092450" y="6102350"/>
          <p14:tracePt t="70996" x="3213100" y="6083300"/>
          <p14:tracePt t="71013" x="3371850" y="6045200"/>
          <p14:tracePt t="71030" x="3441700" y="6007100"/>
          <p14:tracePt t="71046" x="3511550" y="5962650"/>
          <p14:tracePt t="71063" x="3530600" y="5943600"/>
          <p14:tracePt t="71080" x="3549650" y="5918200"/>
          <p14:tracePt t="71096" x="3556000" y="5873750"/>
          <p14:tracePt t="71113" x="3556000" y="5829300"/>
          <p14:tracePt t="71129" x="3511550" y="5734050"/>
          <p14:tracePt t="71146" x="3448050" y="5645150"/>
          <p14:tracePt t="71164" x="3384550" y="5549900"/>
          <p14:tracePt t="71179" x="3270250" y="5441950"/>
          <p14:tracePt t="71196" x="3175000" y="5378450"/>
          <p14:tracePt t="71213" x="2984500" y="5289550"/>
          <p14:tracePt t="71229" x="2838450" y="5251450"/>
          <p14:tracePt t="71247" x="2717800" y="5232400"/>
          <p14:tracePt t="71249" x="2654300" y="5219700"/>
          <p14:tracePt t="71263" x="2514600" y="5213350"/>
          <p14:tracePt t="71279" x="2381250" y="5213350"/>
          <p14:tracePt t="71296" x="2184400" y="5238750"/>
          <p14:tracePt t="71313" x="2070100" y="5283200"/>
          <p14:tracePt t="71330" x="2000250" y="5314950"/>
          <p14:tracePt t="71346" x="1930400" y="5359400"/>
          <p14:tracePt t="71363" x="1905000" y="5397500"/>
          <p14:tracePt t="71379" x="1879600" y="5461000"/>
          <p14:tracePt t="71396" x="1879600" y="5511800"/>
          <p14:tracePt t="71413" x="1879600" y="5575300"/>
          <p14:tracePt t="71429" x="1911350" y="5645150"/>
          <p14:tracePt t="71446" x="1936750" y="5689600"/>
          <p14:tracePt t="71463" x="2000250" y="5765800"/>
          <p14:tracePt t="71479" x="2057400" y="5803900"/>
          <p14:tracePt t="71496" x="2139950" y="5848350"/>
          <p14:tracePt t="71512" x="2279650" y="5886450"/>
          <p14:tracePt t="71529" x="2374900" y="5892800"/>
          <p14:tracePt t="71546" x="2495550" y="5880100"/>
          <p14:tracePt t="71562" x="2559050" y="5854700"/>
          <p14:tracePt t="71579" x="2609850" y="5835650"/>
          <p14:tracePt t="71596" x="2698750" y="5778500"/>
          <p14:tracePt t="71613" x="2787650" y="5740400"/>
          <p14:tracePt t="71629" x="2876550" y="5670550"/>
          <p14:tracePt t="71646" x="2914650" y="5638800"/>
          <p14:tracePt t="71665" x="2946400" y="5607050"/>
          <p14:tracePt t="71680" x="2946400" y="5588000"/>
          <p14:tracePt t="71696" x="2946400" y="5568950"/>
          <p14:tracePt t="71713" x="2940050" y="5524500"/>
          <p14:tracePt t="71729" x="2921000" y="5499100"/>
          <p14:tracePt t="71747" x="2870200" y="5441950"/>
          <p14:tracePt t="71763" x="2806700" y="5410200"/>
          <p14:tracePt t="71779" x="2749550" y="5372100"/>
          <p14:tracePt t="71796" x="2628900" y="5334000"/>
          <p14:tracePt t="71813" x="2540000" y="5327650"/>
          <p14:tracePt t="71831" x="2362200" y="5327650"/>
          <p14:tracePt t="71846" x="2222500" y="5346700"/>
          <p14:tracePt t="71864" x="2108200" y="5372100"/>
          <p14:tracePt t="71879" x="2032000" y="5384800"/>
          <p14:tracePt t="71896" x="1949450" y="5422900"/>
          <p14:tracePt t="71913" x="1924050" y="5461000"/>
          <p14:tracePt t="71930" x="1892300" y="5518150"/>
          <p14:tracePt t="71946" x="1885950" y="5562600"/>
          <p14:tracePt t="71963" x="1905000" y="5645150"/>
          <p14:tracePt t="71980" x="1930400" y="5702300"/>
          <p14:tracePt t="71997" x="1968500" y="5734050"/>
          <p14:tracePt t="72013" x="2089150" y="5810250"/>
          <p14:tracePt t="72030" x="2216150" y="5880100"/>
          <p14:tracePt t="72047" x="2336800" y="5911850"/>
          <p14:tracePt t="72063" x="2533650" y="5937250"/>
          <p14:tracePt t="72079" x="2635250" y="5937250"/>
          <p14:tracePt t="72096" x="2768600" y="5930900"/>
          <p14:tracePt t="72114" x="2882900" y="5899150"/>
          <p14:tracePt t="72130" x="2952750" y="5867400"/>
          <p14:tracePt t="72146" x="3035300" y="5822950"/>
          <p14:tracePt t="72163" x="3060700" y="5791200"/>
          <p14:tracePt t="72179" x="3073400" y="5759450"/>
          <p14:tracePt t="72196" x="3073400" y="5746750"/>
          <p14:tracePt t="72213" x="3073400" y="5721350"/>
          <p14:tracePt t="72229" x="3054350" y="5664200"/>
          <p14:tracePt t="72247" x="3028950" y="5632450"/>
          <p14:tracePt t="72250" x="3009900" y="5607050"/>
          <p14:tracePt t="72263" x="2952750" y="5556250"/>
          <p14:tracePt t="72280" x="2882900" y="5530850"/>
          <p14:tracePt t="72296" x="2819400" y="5511800"/>
          <p14:tracePt t="72313" x="2730500" y="5505450"/>
          <p14:tracePt t="72330" x="2673350" y="5505450"/>
          <p14:tracePt t="72346" x="2603500" y="5505450"/>
          <p14:tracePt t="72363" x="2571750" y="5518150"/>
          <p14:tracePt t="72380" x="2546350" y="5524500"/>
          <p14:tracePt t="72397" x="2527300" y="5537200"/>
          <p14:tracePt t="72413" x="2520950" y="5543550"/>
          <p14:tracePt t="72429" x="2514600" y="5556250"/>
          <p14:tracePt t="72446" x="2508250" y="5562600"/>
          <p14:tracePt t="72464" x="2508250" y="5575300"/>
          <p14:tracePt t="72479" x="2501900" y="5594350"/>
          <p14:tracePt t="72513" x="2501900" y="5600700"/>
          <p14:tracePt t="72715" x="2501900" y="5607050"/>
          <p14:tracePt t="72744" x="2495550" y="5607050"/>
          <p14:tracePt t="72757" x="2495550" y="5613400"/>
          <p14:tracePt t="72764" x="2489200" y="5626100"/>
          <p14:tracePt t="72780" x="2476500" y="5638800"/>
          <p14:tracePt t="72797" x="2457450" y="5670550"/>
          <p14:tracePt t="72813" x="2438400" y="5695950"/>
          <p14:tracePt t="72829" x="2413000" y="5715000"/>
          <p14:tracePt t="72846" x="2400300" y="5727700"/>
          <p14:tracePt t="72863" x="2393950" y="5740400"/>
          <p14:tracePt t="72880" x="2387600" y="5746750"/>
          <p14:tracePt t="72896" x="2381250" y="5753100"/>
          <p14:tracePt t="72913" x="2374900" y="5759450"/>
          <p14:tracePt t="73139" x="2374900" y="5753100"/>
          <p14:tracePt t="73152" x="2374900" y="5746750"/>
          <p14:tracePt t="73160" x="2381250" y="5734050"/>
          <p14:tracePt t="73166" x="2381250" y="5721350"/>
          <p14:tracePt t="73180" x="2381250" y="5715000"/>
          <p14:tracePt t="73196" x="2413000" y="5645150"/>
          <p14:tracePt t="73213" x="2444750" y="5607050"/>
          <p14:tracePt t="73230" x="2508250" y="5568950"/>
          <p14:tracePt t="73246" x="2546350" y="5562600"/>
          <p14:tracePt t="73249" x="2590800" y="5556250"/>
          <p14:tracePt t="73264" x="2616200" y="5556250"/>
          <p14:tracePt t="73279" x="2717800" y="5581650"/>
          <p14:tracePt t="73296" x="2787650" y="5607050"/>
          <p14:tracePt t="73313" x="2889250" y="5651500"/>
          <p14:tracePt t="73330" x="2952750" y="5689600"/>
          <p14:tracePt t="73346" x="2997200" y="5708650"/>
          <p14:tracePt t="73363" x="3035300" y="5740400"/>
          <p14:tracePt t="73380" x="3048000" y="5746750"/>
          <p14:tracePt t="73396" x="3067050" y="5753100"/>
          <p14:tracePt t="73413" x="3079750" y="5759450"/>
          <p14:tracePt t="73430" x="3086100" y="5759450"/>
          <p14:tracePt t="73446" x="3105150" y="5759450"/>
          <p14:tracePt t="73463" x="3111500" y="5759450"/>
          <p14:tracePt t="73479" x="3130550" y="5765800"/>
          <p14:tracePt t="73496" x="3136900" y="5765800"/>
          <p14:tracePt t="73513" x="3143250" y="5759450"/>
          <p14:tracePt t="73529" x="3149600" y="5753100"/>
          <p14:tracePt t="73546" x="3162300" y="5746750"/>
          <p14:tracePt t="73563" x="3175000" y="5734050"/>
          <p14:tracePt t="73579" x="3175000" y="5721350"/>
          <p14:tracePt t="73597" x="3175000" y="5715000"/>
          <p14:tracePt t="73613" x="3181350" y="5708650"/>
          <p14:tracePt t="73630" x="3181350" y="5695950"/>
          <p14:tracePt t="73646" x="3181350" y="5683250"/>
          <p14:tracePt t="73663" x="3181350" y="5676900"/>
          <p14:tracePt t="73679" x="3175000" y="5657850"/>
          <p14:tracePt t="73696" x="3162300" y="5645150"/>
          <p14:tracePt t="73713" x="3155950" y="5632450"/>
          <p14:tracePt t="73729" x="3130550" y="5600700"/>
          <p14:tracePt t="73746" x="3111500" y="5575300"/>
          <p14:tracePt t="73763" x="3086100" y="5562600"/>
          <p14:tracePt t="73779" x="3041650" y="5524500"/>
          <p14:tracePt t="73796" x="3009900" y="5505450"/>
          <p14:tracePt t="73813" x="2946400" y="5480050"/>
          <p14:tracePt t="73830" x="2914650" y="5473700"/>
          <p14:tracePt t="73848" x="2844800" y="5454650"/>
          <p14:tracePt t="73863" x="2806700" y="5441950"/>
          <p14:tracePt t="73880" x="2762250" y="5441950"/>
          <p14:tracePt t="73896" x="2673350" y="5441950"/>
          <p14:tracePt t="73913" x="2584450" y="5454650"/>
          <p14:tracePt t="73930" x="2476500" y="5473700"/>
          <p14:tracePt t="73946" x="2349500" y="5518150"/>
          <p14:tracePt t="73963" x="2273300" y="5543550"/>
          <p14:tracePt t="73979" x="2216150" y="5588000"/>
          <p14:tracePt t="73996" x="2184400" y="5607050"/>
          <p14:tracePt t="74015" x="2171700" y="5619750"/>
          <p14:tracePt t="74030" x="2165350" y="5626100"/>
          <p14:tracePt t="74047" x="2159000" y="5632450"/>
          <p14:tracePt t="74127" x="2159000" y="5638800"/>
          <p14:tracePt t="74133" x="2165350" y="5638800"/>
          <p14:tracePt t="74149" x="2171700" y="5638800"/>
          <p14:tracePt t="74163" x="2190750" y="5651500"/>
          <p14:tracePt t="74180" x="2222500" y="5664200"/>
          <p14:tracePt t="74196" x="2298700" y="5676900"/>
          <p14:tracePt t="74213" x="2387600" y="5683250"/>
          <p14:tracePt t="74230" x="2508250" y="5689600"/>
          <p14:tracePt t="74246" x="2660650" y="5708650"/>
          <p14:tracePt t="74263" x="2749550" y="5715000"/>
          <p14:tracePt t="74280" x="2851150" y="5715000"/>
          <p14:tracePt t="74296" x="2927350" y="5715000"/>
          <p14:tracePt t="74314" x="2997200" y="5715000"/>
          <p14:tracePt t="74330" x="3073400" y="5702300"/>
          <p14:tracePt t="74346" x="3092450" y="5689600"/>
          <p14:tracePt t="74364" x="3111500" y="5689600"/>
          <p14:tracePt t="74380" x="3124200" y="5689600"/>
          <p14:tracePt t="74397" x="3124200" y="5683250"/>
          <p14:tracePt t="74413" x="3124200" y="5670550"/>
          <p14:tracePt t="74430" x="3124200" y="5638800"/>
          <p14:tracePt t="74446" x="3124200" y="5594350"/>
          <p14:tracePt t="74463" x="3111500" y="5556250"/>
          <p14:tracePt t="74480" x="3092450" y="5518150"/>
          <p14:tracePt t="74496" x="3035300" y="5461000"/>
          <p14:tracePt t="74513" x="2984500" y="5429250"/>
          <p14:tracePt t="74529" x="2863850" y="5378450"/>
          <p14:tracePt t="74546" x="2806700" y="5365750"/>
          <p14:tracePt t="74565" x="2711450" y="5353050"/>
          <p14:tracePt t="74580" x="2628900" y="5346700"/>
          <p14:tracePt t="74596" x="2540000" y="5346700"/>
          <p14:tracePt t="74613" x="2413000" y="5353050"/>
          <p14:tracePt t="74630" x="2330450" y="5365750"/>
          <p14:tracePt t="74647" x="2279650" y="5372100"/>
          <p14:tracePt t="74663" x="2235200" y="5391150"/>
          <p14:tracePt t="74680" x="2216150" y="5403850"/>
          <p14:tracePt t="74696" x="2190750" y="5416550"/>
          <p14:tracePt t="74713" x="2171700" y="5429250"/>
          <p14:tracePt t="74730" x="2165350" y="5441950"/>
          <p14:tracePt t="74746" x="2152650" y="5454650"/>
          <p14:tracePt t="74763" x="2152650" y="5461000"/>
          <p14:tracePt t="74779" x="2152650" y="5480050"/>
          <p14:tracePt t="74796" x="2152650" y="5505450"/>
          <p14:tracePt t="74813" x="2152650" y="5537200"/>
          <p14:tracePt t="74829" x="2159000" y="5581650"/>
          <p14:tracePt t="74846" x="2171700" y="5613400"/>
          <p14:tracePt t="74863" x="2209800" y="5651500"/>
          <p14:tracePt t="74880" x="2228850" y="5670550"/>
          <p14:tracePt t="74896" x="2254250" y="5689600"/>
          <p14:tracePt t="74913" x="2292350" y="5721350"/>
          <p14:tracePt t="74930" x="2324100" y="5721350"/>
          <p14:tracePt t="74946" x="2355850" y="5727700"/>
          <p14:tracePt t="74963" x="2406650" y="5727700"/>
          <p14:tracePt t="74980" x="2438400" y="5727700"/>
          <p14:tracePt t="74996" x="2489200" y="5727700"/>
          <p14:tracePt t="75013" x="2520950" y="5715000"/>
          <p14:tracePt t="75030" x="2540000" y="5708650"/>
          <p14:tracePt t="75046" x="2552700" y="5702300"/>
          <p14:tracePt t="75063" x="2565400" y="5702300"/>
          <p14:tracePt t="75096" x="2571750" y="5695950"/>
          <p14:tracePt t="75113" x="2584450" y="5695950"/>
          <p14:tracePt t="75130" x="2584450" y="5683250"/>
          <p14:tracePt t="75163" x="2584450" y="5676900"/>
          <p14:tracePt t="75179" x="2590800" y="5670550"/>
          <p14:tracePt t="75219" x="2590800" y="5664200"/>
          <p14:tracePt t="75330" x="2590800" y="5670550"/>
          <p14:tracePt t="75358" x="2590800" y="5676900"/>
          <p14:tracePt t="75379" x="2584450" y="5676900"/>
          <p14:tracePt t="75385" x="2571750" y="5676900"/>
          <p14:tracePt t="75396" x="2571750" y="5683250"/>
          <p14:tracePt t="75413" x="2546350" y="5689600"/>
          <p14:tracePt t="75430" x="2527300" y="5695950"/>
          <p14:tracePt t="75446" x="2508250" y="5695950"/>
          <p14:tracePt t="75463" x="2495550" y="5695950"/>
          <p14:tracePt t="75480" x="2482850" y="5695950"/>
          <p14:tracePt t="75496" x="2482850" y="5702300"/>
          <p14:tracePt t="75513" x="2476500" y="5702300"/>
          <p14:tracePt t="75637" x="2476500" y="5695950"/>
          <p14:tracePt t="75658" x="2482850" y="5689600"/>
          <p14:tracePt t="75665" x="2489200" y="5689600"/>
          <p14:tracePt t="75680" x="2495550" y="5689600"/>
          <p14:tracePt t="75698" x="2501900" y="5689600"/>
          <p14:tracePt t="75713" x="2508250" y="5689600"/>
          <p14:tracePt t="75802" x="2495550" y="5689600"/>
          <p14:tracePt t="75809" x="2489200" y="5689600"/>
          <p14:tracePt t="75815" x="2476500" y="5689600"/>
          <p14:tracePt t="75829" x="2444750" y="5695950"/>
          <p14:tracePt t="75846" x="2400300" y="5695950"/>
          <p14:tracePt t="75863" x="2368550" y="5695950"/>
          <p14:tracePt t="75879" x="2324100" y="5695950"/>
          <p14:tracePt t="75896" x="2305050" y="5695950"/>
          <p14:tracePt t="75913" x="2286000" y="5689600"/>
          <p14:tracePt t="75946" x="2286000" y="5683250"/>
          <p14:tracePt t="75963" x="2286000" y="5664200"/>
          <p14:tracePt t="75980" x="2317750" y="5645150"/>
          <p14:tracePt t="75997" x="2368550" y="5613400"/>
          <p14:tracePt t="76013" x="2482850" y="5568950"/>
          <p14:tracePt t="76030" x="2546350" y="5549900"/>
          <p14:tracePt t="76046" x="2641600" y="5543550"/>
          <p14:tracePt t="76063" x="2679700" y="5543550"/>
          <p14:tracePt t="76080" x="2698750" y="5543550"/>
          <p14:tracePt t="76096" x="2711450" y="5543550"/>
          <p14:tracePt t="76115" x="2717800" y="5543550"/>
          <p14:tracePt t="76151" x="2717800" y="5537200"/>
          <p14:tracePt t="76158" x="2717800" y="5530850"/>
          <p14:tracePt t="76166" x="2711450" y="5524500"/>
          <p14:tracePt t="76180" x="2679700" y="5499100"/>
          <p14:tracePt t="76197" x="2635250" y="5467350"/>
          <p14:tracePt t="76213" x="2546350" y="5410200"/>
          <p14:tracePt t="76230" x="2476500" y="5391150"/>
          <p14:tracePt t="76247" x="2406650" y="5372100"/>
          <p14:tracePt t="76249" x="2368550" y="5359400"/>
          <p14:tracePt t="76263" x="2317750" y="5353050"/>
          <p14:tracePt t="76280" x="2279650" y="5346700"/>
          <p14:tracePt t="76296" x="2247900" y="5346700"/>
          <p14:tracePt t="76313" x="2203450" y="5353050"/>
          <p14:tracePt t="76331" x="2159000" y="5359400"/>
          <p14:tracePt t="76346" x="2146300" y="5372100"/>
          <p14:tracePt t="76364" x="2133600" y="5378450"/>
          <p14:tracePt t="76380" x="2108200" y="5410200"/>
          <p14:tracePt t="76396" x="2095500" y="5441950"/>
          <p14:tracePt t="76414" x="2082800" y="5473700"/>
          <p14:tracePt t="76430" x="2076450" y="5530850"/>
          <p14:tracePt t="76447" x="2076450" y="5575300"/>
          <p14:tracePt t="76463" x="2101850" y="5651500"/>
          <p14:tracePt t="76480" x="2120900" y="5689600"/>
          <p14:tracePt t="76498" x="2171700" y="5740400"/>
          <p14:tracePt t="76513" x="2203450" y="5772150"/>
          <p14:tracePt t="76530" x="2266950" y="5803900"/>
          <p14:tracePt t="76546" x="2349500" y="5835650"/>
          <p14:tracePt t="76563" x="2419350" y="5848350"/>
          <p14:tracePt t="76581" x="2508250" y="5861050"/>
          <p14:tracePt t="76596" x="2622550" y="5842000"/>
          <p14:tracePt t="76614" x="2692400" y="5829300"/>
          <p14:tracePt t="76630" x="2743200" y="5810250"/>
          <p14:tracePt t="76647" x="2813050" y="5784850"/>
          <p14:tracePt t="76663" x="2844800" y="5765800"/>
          <p14:tracePt t="76680" x="2876550" y="5740400"/>
          <p14:tracePt t="76697" x="2895600" y="5727700"/>
          <p14:tracePt t="76713" x="2901950" y="5727700"/>
          <p14:tracePt t="76730" x="2901950" y="5715000"/>
          <p14:tracePt t="76747" x="2901950" y="5702300"/>
          <p14:tracePt t="76750" x="2901950" y="5683250"/>
          <p14:tracePt t="76763" x="2889250" y="5651500"/>
          <p14:tracePt t="76780" x="2876550" y="5600700"/>
          <p14:tracePt t="76797" x="2851150" y="5549900"/>
          <p14:tracePt t="76814" x="2813050" y="5486400"/>
          <p14:tracePt t="76830" x="2800350" y="5448300"/>
          <p14:tracePt t="76846" x="2768600" y="5422900"/>
          <p14:tracePt t="76863" x="2743200" y="5416550"/>
          <p14:tracePt t="76880" x="2705100" y="5403850"/>
          <p14:tracePt t="76896" x="2654300" y="5397500"/>
          <p14:tracePt t="76913" x="2609850" y="5397500"/>
          <p14:tracePt t="76929" x="2520950" y="5397500"/>
          <p14:tracePt t="76946" x="2451100" y="5397500"/>
          <p14:tracePt t="76963" x="2393950" y="5403850"/>
          <p14:tracePt t="76980" x="2336800" y="5422900"/>
          <p14:tracePt t="76996" x="2298700" y="5441950"/>
          <p14:tracePt t="77013" x="2266950" y="5461000"/>
          <p14:tracePt t="77030" x="2260600" y="5461000"/>
          <p14:tracePt t="77047" x="2260600" y="5467350"/>
          <p14:tracePt t="77063" x="2260600" y="5492750"/>
          <p14:tracePt t="77080" x="2260600" y="5511800"/>
          <p14:tracePt t="77096" x="2273300" y="5549900"/>
          <p14:tracePt t="77113" x="2286000" y="5581650"/>
          <p14:tracePt t="77131" x="2305050" y="5607050"/>
          <p14:tracePt t="77147" x="2317750" y="5613400"/>
          <p14:tracePt t="77165" x="2324100" y="5619750"/>
          <p14:tracePt t="77180" x="2330450" y="5632450"/>
          <p14:tracePt t="77445" x="2330450" y="5651500"/>
          <p14:tracePt t="77452" x="2330450" y="5664200"/>
          <p14:tracePt t="77464" x="2317750" y="5689600"/>
          <p14:tracePt t="77480" x="2305050" y="5759450"/>
          <p14:tracePt t="77497" x="2292350" y="5810250"/>
          <p14:tracePt t="77514" x="2286000" y="5842000"/>
          <p14:tracePt t="77530" x="2279650" y="5880100"/>
          <p14:tracePt t="77548" x="2279650" y="5899150"/>
          <p14:tracePt t="77563" x="2279650" y="5911850"/>
          <p14:tracePt t="77605" x="2286000" y="5911850"/>
          <p14:tracePt t="77614" x="2292350" y="5911850"/>
          <p14:tracePt t="77630" x="2298700" y="5905500"/>
          <p14:tracePt t="77647" x="2336800" y="5867400"/>
          <p14:tracePt t="77663" x="2381250" y="5791200"/>
          <p14:tracePt t="77680" x="2432050" y="5721350"/>
          <p14:tracePt t="77697" x="2590800" y="5543550"/>
          <p14:tracePt t="77715" x="2705100" y="5422900"/>
          <p14:tracePt t="77730" x="2863850" y="5283200"/>
          <p14:tracePt t="77747" x="2997200" y="5207000"/>
          <p14:tracePt t="77752" x="3086100" y="5175250"/>
          <p14:tracePt t="77764" x="3168650" y="5162550"/>
          <p14:tracePt t="77780" x="3467100" y="5143500"/>
          <p14:tracePt t="77796" x="3689350" y="5156200"/>
          <p14:tracePt t="77813" x="3987800" y="5219700"/>
          <p14:tracePt t="77830" x="4152900" y="5270500"/>
          <p14:tracePt t="77846" x="4286250" y="5334000"/>
          <p14:tracePt t="77863" x="4387850" y="5410200"/>
          <p14:tracePt t="77880" x="4425950" y="5435600"/>
          <p14:tracePt t="77896" x="4445000" y="5454650"/>
          <p14:tracePt t="77913" x="4451350" y="5461000"/>
          <p14:tracePt t="77930" x="4457700" y="5467350"/>
          <p14:tracePt t="77972" x="4457700" y="5473700"/>
          <p14:tracePt t="78077" x="4457700" y="5480050"/>
          <p14:tracePt t="78113" x="4457700" y="5486400"/>
          <p14:tracePt t="78133" x="4457700" y="5492750"/>
          <p14:tracePt t="78140" x="4457700" y="5505450"/>
          <p14:tracePt t="78148" x="4457700" y="5511800"/>
          <p14:tracePt t="78163" x="4464050" y="5543550"/>
          <p14:tracePt t="78182" x="4464050" y="5632450"/>
          <p14:tracePt t="78197" x="4457700" y="5708650"/>
          <p14:tracePt t="78214" x="4445000" y="5784850"/>
          <p14:tracePt t="78230" x="4432300" y="5886450"/>
          <p14:tracePt t="78247" x="4419600" y="5937250"/>
          <p14:tracePt t="78250" x="4413250" y="5949950"/>
          <p14:tracePt t="78264" x="4413250" y="5962650"/>
          <p14:tracePt t="78280" x="4406900" y="5981700"/>
          <p14:tracePt t="78313" x="4406900" y="5988050"/>
          <p14:tracePt t="78440" x="4406900" y="5981700"/>
          <p14:tracePt t="78467" x="4406900" y="5975350"/>
          <p14:tracePt t="78490" x="4406900" y="5969000"/>
          <p14:tracePt t="78509" x="4406900" y="5956300"/>
          <p14:tracePt t="78516" x="4406900" y="5943600"/>
          <p14:tracePt t="78530" x="4406900" y="5905500"/>
          <p14:tracePt t="78547" x="4406900" y="5867400"/>
          <p14:tracePt t="78563" x="4413250" y="5784850"/>
          <p14:tracePt t="78580" x="4419600" y="5734050"/>
          <p14:tracePt t="78596" x="4419600" y="5695950"/>
          <p14:tracePt t="78613" x="4419600" y="5664200"/>
          <p14:tracePt t="78630" x="4400550" y="5645150"/>
          <p14:tracePt t="78647" x="4356100" y="5626100"/>
          <p14:tracePt t="78663" x="4324350" y="5613400"/>
          <p14:tracePt t="78680" x="4273550" y="5607050"/>
          <p14:tracePt t="78697" x="4216400" y="5607050"/>
          <p14:tracePt t="78713" x="4184650" y="5607050"/>
          <p14:tracePt t="78730" x="4159250" y="5619750"/>
          <p14:tracePt t="78746" x="4146550" y="5626100"/>
          <p14:tracePt t="78763" x="4140200" y="5632450"/>
          <p14:tracePt t="78780" x="4133850" y="5638800"/>
          <p14:tracePt t="78796" x="4121150" y="5657850"/>
          <p14:tracePt t="78814" x="4114800" y="5664200"/>
          <p14:tracePt t="78830" x="4108450" y="5670550"/>
          <p14:tracePt t="83662" x="4083050" y="5670550"/>
          <p14:tracePt t="83669" x="4038600" y="5683250"/>
          <p14:tracePt t="83680" x="3994150" y="5683250"/>
          <p14:tracePt t="83697" x="3810000" y="5715000"/>
          <p14:tracePt t="83714" x="3638550" y="5759450"/>
          <p14:tracePt t="83730" x="3435350" y="5810250"/>
          <p14:tracePt t="83747" x="3162300" y="5861050"/>
          <p14:tracePt t="83763" x="2959100" y="5899150"/>
          <p14:tracePt t="83797" x="2565400" y="5937250"/>
          <p14:tracePt t="83830" x="2241550" y="5988050"/>
          <p14:tracePt t="83863" x="2051050" y="6019800"/>
          <p14:tracePt t="83880" x="2019300" y="6026150"/>
          <p14:tracePt t="83897" x="2012950" y="6032500"/>
          <p14:tracePt t="83913" x="2006600" y="6045200"/>
          <p14:tracePt t="84228" x="1968500" y="6038850"/>
          <p14:tracePt t="84234" x="1924050" y="6026150"/>
          <p14:tracePt t="84247" x="1860550" y="6019800"/>
          <p14:tracePt t="84264" x="1663700" y="5962650"/>
          <p14:tracePt t="84280" x="1530350" y="5918200"/>
          <p14:tracePt t="84297" x="1377950" y="5892800"/>
          <p14:tracePt t="84313" x="1270000" y="5886450"/>
          <p14:tracePt t="84330" x="1104900" y="5886450"/>
          <p14:tracePt t="84346" x="1022350" y="5886450"/>
          <p14:tracePt t="84363" x="958850" y="5918200"/>
          <p14:tracePt t="84380" x="869950" y="5956300"/>
          <p14:tracePt t="84397" x="806450" y="5994400"/>
          <p14:tracePt t="84413" x="749300" y="6032500"/>
          <p14:tracePt t="84430" x="698500" y="6108700"/>
          <p14:tracePt t="84446" x="666750" y="6146800"/>
          <p14:tracePt t="84463" x="647700" y="6210300"/>
          <p14:tracePt t="84480" x="647700" y="6248400"/>
          <p14:tracePt t="84498" x="654050" y="6324600"/>
          <p14:tracePt t="84514" x="692150" y="6375400"/>
          <p14:tracePt t="84530" x="736600" y="6451600"/>
          <p14:tracePt t="84547" x="844550" y="6559550"/>
          <p14:tracePt t="84697" x="2159000" y="6654800"/>
          <p14:tracePt t="84713" x="2336800" y="6559550"/>
          <p14:tracePt t="84730" x="2413000" y="6496050"/>
          <p14:tracePt t="84747" x="2463800" y="6432550"/>
          <p14:tracePt t="84750" x="2476500" y="6413500"/>
          <p14:tracePt t="84763" x="2508250" y="6356350"/>
          <p14:tracePt t="84780" x="2508250" y="6324600"/>
          <p14:tracePt t="84797" x="2501900" y="6273800"/>
          <p14:tracePt t="84814" x="2463800" y="6229350"/>
          <p14:tracePt t="84830" x="2393950" y="6178550"/>
          <p14:tracePt t="84847" x="2273300" y="6083300"/>
          <p14:tracePt t="84864" x="2197100" y="6038850"/>
          <p14:tracePt t="84880" x="2114550" y="6000750"/>
          <p14:tracePt t="84897" x="1987550" y="5956300"/>
          <p14:tracePt t="84914" x="1898650" y="5943600"/>
          <p14:tracePt t="84930" x="1797050" y="5930900"/>
          <p14:tracePt t="84947" x="1739900" y="5918200"/>
          <p14:tracePt t="84963" x="1670050" y="5918200"/>
          <p14:tracePt t="84980" x="1638300" y="5918200"/>
          <p14:tracePt t="84997" x="1612900" y="5918200"/>
          <p14:tracePt t="85014" x="1593850" y="5930900"/>
          <p14:tracePt t="85030" x="1581150" y="5943600"/>
          <p14:tracePt t="85047" x="1562100" y="5975350"/>
          <p14:tracePt t="85064" x="1549400" y="6000750"/>
          <p14:tracePt t="85080" x="1543050" y="6032500"/>
          <p14:tracePt t="85097" x="1543050" y="6076950"/>
          <p14:tracePt t="85114" x="1562100" y="6115050"/>
          <p14:tracePt t="85130" x="1587500" y="6146800"/>
          <p14:tracePt t="85147" x="1638300" y="6203950"/>
          <p14:tracePt t="85164" x="1695450" y="6242050"/>
          <p14:tracePt t="85180" x="1816100" y="6311900"/>
          <p14:tracePt t="85197" x="1930400" y="6343650"/>
          <p14:tracePt t="85214" x="2051050" y="6369050"/>
          <p14:tracePt t="85230" x="2209800" y="6375400"/>
          <p14:tracePt t="85247" x="2324100" y="6356350"/>
          <p14:tracePt t="85250" x="2387600" y="6343650"/>
          <p14:tracePt t="85263" x="2501900" y="6299200"/>
          <p14:tracePt t="85280" x="2603500" y="6261100"/>
          <p14:tracePt t="85297" x="2660650" y="6242050"/>
          <p14:tracePt t="85313" x="2711450" y="6210300"/>
          <p14:tracePt t="85330" x="2724150" y="6203950"/>
          <p14:tracePt t="85347" x="2730500" y="6191250"/>
          <p14:tracePt t="85363" x="2730500" y="6178550"/>
          <p14:tracePt t="85380" x="2730500" y="6159500"/>
          <p14:tracePt t="85397" x="2698750" y="6108700"/>
          <p14:tracePt t="85413" x="2679700" y="6070600"/>
          <p14:tracePt t="85430" x="2597150" y="6000750"/>
          <p14:tracePt t="85447" x="2514600" y="5975350"/>
          <p14:tracePt t="85463" x="2432050" y="5949950"/>
          <p14:tracePt t="85480" x="2317750" y="5924550"/>
          <p14:tracePt t="85497" x="2247900" y="5905500"/>
          <p14:tracePt t="85513" x="2159000" y="5905500"/>
          <p14:tracePt t="85531" x="2076450" y="5918200"/>
          <p14:tracePt t="85548" x="1943100" y="5969000"/>
          <p14:tracePt t="85564" x="1835150" y="6019800"/>
          <p14:tracePt t="85580" x="1758950" y="6070600"/>
          <p14:tracePt t="85597" x="1676400" y="6134100"/>
          <p14:tracePt t="85614" x="1638300" y="6178550"/>
          <p14:tracePt t="85632" x="1606550" y="6216650"/>
          <p14:tracePt t="85647" x="1587500" y="6261100"/>
          <p14:tracePt t="85663" x="1581150" y="6286500"/>
          <p14:tracePt t="85681" x="1581150" y="6324600"/>
          <p14:tracePt t="85697" x="1606550" y="6369050"/>
          <p14:tracePt t="85714" x="1631950" y="6400800"/>
          <p14:tracePt t="85730" x="1714500" y="6457950"/>
          <p14:tracePt t="85747" x="1797050" y="6496050"/>
          <p14:tracePt t="85751" x="1847850" y="6515100"/>
          <p14:tracePt t="85764" x="1911350" y="6527800"/>
          <p14:tracePt t="85780" x="2114550" y="6572250"/>
          <p14:tracePt t="85797" x="2235200" y="6578600"/>
          <p14:tracePt t="85814" x="2368550" y="6578600"/>
          <p14:tracePt t="85831" x="2444750" y="6553200"/>
          <p14:tracePt t="85847" x="2565400" y="6496050"/>
          <p14:tracePt t="85864" x="2628900" y="6445250"/>
          <p14:tracePt t="85880" x="2692400" y="6375400"/>
          <p14:tracePt t="85897" x="2736850" y="6280150"/>
          <p14:tracePt t="85914" x="2755900" y="6216650"/>
          <p14:tracePt t="85931" x="2762250" y="6159500"/>
          <p14:tracePt t="85947" x="2755900" y="6057900"/>
          <p14:tracePt t="85964" x="2736850" y="5969000"/>
          <p14:tracePt t="85980" x="2698750" y="5886450"/>
          <p14:tracePt t="85997" x="2641600" y="5829300"/>
          <p14:tracePt t="86014" x="2584450" y="5791200"/>
          <p14:tracePt t="86030" x="2457450" y="5759450"/>
          <p14:tracePt t="86047" x="2362200" y="5753100"/>
          <p14:tracePt t="86064" x="2209800" y="5778500"/>
          <p14:tracePt t="86080" x="2063750" y="5861050"/>
          <p14:tracePt t="86098" x="1924050" y="5949950"/>
          <p14:tracePt t="86114" x="1739900" y="6102350"/>
          <p14:tracePt t="86130" x="1670050" y="6191250"/>
          <p14:tracePt t="86147" x="1612900" y="6261100"/>
          <p14:tracePt t="86164" x="1593850" y="6286500"/>
          <p14:tracePt t="86181" x="1593850" y="6299200"/>
          <p14:tracePt t="86197" x="1593850" y="6305550"/>
          <p14:tracePt t="86214" x="1593850" y="6311900"/>
          <p14:tracePt t="86230" x="1600200" y="6311900"/>
          <p14:tracePt t="86247" x="1625600" y="6318250"/>
          <p14:tracePt t="86250" x="1631950" y="6318250"/>
          <p14:tracePt t="86264" x="1651000" y="6324600"/>
          <p14:tracePt t="86280" x="1708150" y="6330950"/>
          <p14:tracePt t="86297" x="1803400" y="6337300"/>
          <p14:tracePt t="86313" x="1993900" y="6350000"/>
          <p14:tracePt t="86330" x="2146300" y="6375400"/>
          <p14:tracePt t="86347" x="2286000" y="6381750"/>
          <p14:tracePt t="86364" x="2495550" y="6381750"/>
          <p14:tracePt t="86380" x="2603500" y="6381750"/>
          <p14:tracePt t="86397" x="2711450" y="6343650"/>
          <p14:tracePt t="86414" x="2743200" y="6324600"/>
          <p14:tracePt t="86430" x="2774950" y="6305550"/>
          <p14:tracePt t="86447" x="2794000" y="6261100"/>
          <p14:tracePt t="86463" x="2794000" y="6216650"/>
          <p14:tracePt t="86480" x="2800350" y="6134100"/>
          <p14:tracePt t="86497" x="2781300" y="6057900"/>
          <p14:tracePt t="86513" x="2743200" y="5962650"/>
          <p14:tracePt t="86530" x="2679700" y="5873750"/>
          <p14:tracePt t="86547" x="2635250" y="5829300"/>
          <p14:tracePt t="86563" x="2520950" y="5791200"/>
          <p14:tracePt t="86580" x="2444750" y="5791200"/>
          <p14:tracePt t="86597" x="2343150" y="5791200"/>
          <p14:tracePt t="86615" x="2228850" y="5829300"/>
          <p14:tracePt t="86631" x="2159000" y="5854700"/>
          <p14:tracePt t="86647" x="2082800" y="5892800"/>
          <p14:tracePt t="86664" x="2025650" y="5949950"/>
          <p14:tracePt t="86681" x="2006600" y="5969000"/>
          <p14:tracePt t="86697" x="2000250" y="6007100"/>
          <p14:tracePt t="86714" x="1987550" y="6013450"/>
          <p14:tracePt t="88210" x="1987550" y="5981700"/>
          <p14:tracePt t="88216" x="1993900" y="5924550"/>
          <p14:tracePt t="88231" x="2044700" y="5810250"/>
          <p14:tracePt t="88247" x="2101850" y="5676900"/>
          <p14:tracePt t="88250" x="2133600" y="5607050"/>
          <p14:tracePt t="88264" x="2178050" y="5543550"/>
          <p14:tracePt t="88280" x="2324100" y="5365750"/>
          <p14:tracePt t="88297" x="2406650" y="5283200"/>
          <p14:tracePt t="88330" x="2603500" y="5226050"/>
          <p14:tracePt t="88364" x="2794000" y="5308600"/>
          <p14:tracePt t="88397" x="2876550" y="5480050"/>
          <p14:tracePt t="88414" x="2870200" y="5556250"/>
          <p14:tracePt t="88431" x="2825750" y="5619750"/>
          <p14:tracePt t="88447" x="2717800" y="5721350"/>
          <p14:tracePt t="88464" x="2635250" y="5784850"/>
          <p14:tracePt t="88480" x="2501900" y="5854700"/>
          <p14:tracePt t="88497" x="2438400" y="5880100"/>
          <p14:tracePt t="88514" x="2387600" y="5886450"/>
          <p14:tracePt t="88530" x="2343150" y="5886450"/>
          <p14:tracePt t="88547" x="2330450" y="5867400"/>
          <p14:tracePt t="88564" x="2311400" y="5848350"/>
          <p14:tracePt t="88580" x="2298700" y="5835650"/>
          <p14:tracePt t="88597" x="2298700" y="5822950"/>
          <p14:tracePt t="88613" x="2292350" y="5816600"/>
          <p14:tracePt t="88630" x="2292350" y="5803900"/>
          <p14:tracePt t="88647" x="2311400" y="5784850"/>
          <p14:tracePt t="88663" x="2336800" y="5753100"/>
          <p14:tracePt t="88680" x="2381250" y="5734050"/>
          <p14:tracePt t="88697" x="2463800" y="5715000"/>
          <p14:tracePt t="88713" x="2520950" y="5715000"/>
          <p14:tracePt t="88730" x="2609850" y="5746750"/>
          <p14:tracePt t="88747" x="2660650" y="5784850"/>
          <p14:tracePt t="88764" x="2698750" y="5816600"/>
          <p14:tracePt t="88780" x="2749550" y="5867400"/>
          <p14:tracePt t="88797" x="2774950" y="5886450"/>
          <p14:tracePt t="88814" x="2800350" y="5892800"/>
          <p14:tracePt t="88830" x="2825750" y="5892800"/>
          <p14:tracePt t="88847" x="2844800" y="5880100"/>
          <p14:tracePt t="88864" x="2851150" y="5861050"/>
          <p14:tracePt t="88880" x="2851150" y="5842000"/>
          <p14:tracePt t="88897" x="2838450" y="5810250"/>
          <p14:tracePt t="88914" x="2781300" y="5753100"/>
          <p14:tracePt t="88931" x="2705100" y="5708650"/>
          <p14:tracePt t="88947" x="2578100" y="5651500"/>
          <p14:tracePt t="88964" x="2482850" y="5619750"/>
          <p14:tracePt t="88980" x="2355850" y="5600700"/>
          <p14:tracePt t="88997" x="2127250" y="5619750"/>
          <p14:tracePt t="89014" x="1987550" y="5651500"/>
          <p14:tracePt t="89030" x="1803400" y="5734050"/>
          <p14:tracePt t="89047" x="1682750" y="5810250"/>
          <p14:tracePt t="89065" x="1543050" y="5943600"/>
          <p14:tracePt t="89080" x="1479550" y="6026150"/>
          <p14:tracePt t="89097" x="1454150" y="6089650"/>
          <p14:tracePt t="89114" x="1435100" y="6165850"/>
          <p14:tracePt t="89131" x="1441450" y="6210300"/>
          <p14:tracePt t="89147" x="1466850" y="6242050"/>
          <p14:tracePt t="89164" x="1574800" y="6299200"/>
          <p14:tracePt t="89181" x="1689100" y="6324600"/>
          <p14:tracePt t="89197" x="1873250" y="6356350"/>
          <p14:tracePt t="89214" x="2038350" y="6369050"/>
          <p14:tracePt t="89231" x="2228850" y="6362700"/>
          <p14:tracePt t="89247" x="2476500" y="6337300"/>
          <p14:tracePt t="89263" x="2616200" y="6311900"/>
          <p14:tracePt t="89280" x="2794000" y="6248400"/>
          <p14:tracePt t="89297" x="2889250" y="6210300"/>
          <p14:tracePt t="89314" x="2946400" y="6172200"/>
          <p14:tracePt t="89331" x="2997200" y="6102350"/>
          <p14:tracePt t="89347" x="3009900" y="6057900"/>
          <p14:tracePt t="89364" x="3022600" y="5975350"/>
          <p14:tracePt t="89381" x="3003550" y="5905500"/>
          <p14:tracePt t="89397" x="2984500" y="5867400"/>
          <p14:tracePt t="89414" x="2895600" y="5797550"/>
          <p14:tracePt t="89430" x="2794000" y="5759450"/>
          <p14:tracePt t="89447" x="2609850" y="5721350"/>
          <p14:tracePt t="89464" x="2482850" y="5708650"/>
          <p14:tracePt t="89481" x="2324100" y="5708650"/>
          <p14:tracePt t="89497" x="2051050" y="5765800"/>
          <p14:tracePt t="89514" x="1898650" y="5816600"/>
          <p14:tracePt t="89530" x="1695450" y="5905500"/>
          <p14:tracePt t="89547" x="1600200" y="5981700"/>
          <p14:tracePt t="89564" x="1524000" y="6038850"/>
          <p14:tracePt t="89581" x="1473200" y="6127750"/>
          <p14:tracePt t="89597" x="1473200" y="6172200"/>
          <p14:tracePt t="89614" x="1498600" y="6242050"/>
          <p14:tracePt t="89631" x="1549400" y="6292850"/>
          <p14:tracePt t="89648" x="1689100" y="6350000"/>
          <p14:tracePt t="89663" x="1790700" y="6394450"/>
          <p14:tracePt t="89680" x="1892300" y="6419850"/>
          <p14:tracePt t="89697" x="2146300" y="6483350"/>
          <p14:tracePt t="89714" x="2317750" y="6515100"/>
          <p14:tracePt t="89730" x="2489200" y="6534150"/>
          <p14:tracePt t="89747" x="2711450" y="6534150"/>
          <p14:tracePt t="89764" x="2851150" y="6508750"/>
          <p14:tracePt t="89780" x="2965450" y="6470650"/>
          <p14:tracePt t="89797" x="3060700" y="6407150"/>
          <p14:tracePt t="89814" x="3092450" y="6375400"/>
          <p14:tracePt t="89831" x="3117850" y="6305550"/>
          <p14:tracePt t="89847" x="3117850" y="6267450"/>
          <p14:tracePt t="89865" x="3111500" y="6216650"/>
          <p14:tracePt t="89881" x="3073400" y="6127750"/>
          <p14:tracePt t="89899" x="3016250" y="6032500"/>
          <p14:tracePt t="89914" x="2908300" y="5937250"/>
          <p14:tracePt t="89931" x="2813050" y="5880100"/>
          <p14:tracePt t="89947" x="2692400" y="5848350"/>
          <p14:tracePt t="89964" x="2520950" y="5822950"/>
          <p14:tracePt t="89981" x="2419350" y="5842000"/>
          <p14:tracePt t="89998" x="2209800" y="5905500"/>
          <p14:tracePt t="90014" x="2082800" y="5975350"/>
          <p14:tracePt t="90031" x="1987550" y="6064250"/>
          <p14:tracePt t="90047" x="1885950" y="6197600"/>
          <p14:tracePt t="90064" x="1841500" y="6311900"/>
          <p14:tracePt t="90080" x="1803400" y="6508750"/>
          <p14:tracePt t="90098" x="1803400" y="6648450"/>
          <p14:tracePt t="90114" x="1809750" y="6711950"/>
          <p14:tracePt t="90736" x="1854200" y="6711950"/>
          <p14:tracePt t="90743" x="1924050" y="6699250"/>
          <p14:tracePt t="90751" x="1974850" y="6692900"/>
          <p14:tracePt t="90764" x="2101850" y="6692900"/>
          <p14:tracePt t="90780" x="2241550" y="6692900"/>
          <p14:tracePt t="90797" x="2413000" y="6711950"/>
          <p14:tracePt t="90814" x="2660650" y="6743700"/>
          <p14:tracePt t="90847" x="2857500" y="6781800"/>
          <p14:tracePt t="90881" x="2959100" y="6794500"/>
          <p14:tracePt t="90914" x="2984500" y="6794500"/>
          <p14:tracePt t="90931" x="2990850" y="6794500"/>
          <p14:tracePt t="90947" x="2990850" y="6781800"/>
          <p14:tracePt t="90964" x="2990850" y="6769100"/>
          <p14:tracePt t="90981" x="2990850" y="6731000"/>
          <p14:tracePt t="90998" x="2990850" y="6686550"/>
          <p14:tracePt t="91015" x="2990850" y="6642100"/>
          <p14:tracePt t="91031" x="2990850" y="6578600"/>
          <p14:tracePt t="91047" x="2997200" y="6534150"/>
          <p14:tracePt t="91064" x="3003550" y="6483350"/>
          <p14:tracePt t="91081" x="3016250" y="6457950"/>
          <p14:tracePt t="91099" x="3048000" y="6419850"/>
          <p14:tracePt t="91114" x="3086100" y="6413500"/>
          <p14:tracePt t="91131" x="3130550" y="6407150"/>
          <p14:tracePt t="91147" x="3244850" y="6413500"/>
          <p14:tracePt t="91164" x="3365500" y="6426200"/>
          <p14:tracePt t="91182" x="3479800" y="6438900"/>
          <p14:tracePt t="91197" x="3556000" y="6438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z="4000" b="1" i="1" smtClean="0">
                <a:solidFill>
                  <a:srgbClr val="FFCC00"/>
                </a:solidFill>
              </a:rPr>
              <a:t>Population strategy vs. High risk strategy</a:t>
            </a:r>
            <a:endParaRPr lang="en-US" altLang="en-US" sz="4000" b="1" i="1" smtClean="0">
              <a:solidFill>
                <a:srgbClr val="FFCC00"/>
              </a:solidFill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98450" y="3952875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685800" y="2438400"/>
            <a:ext cx="4241800" cy="1392238"/>
          </a:xfrm>
          <a:custGeom>
            <a:avLst/>
            <a:gdLst>
              <a:gd name="T0" fmla="*/ 0 w 2851"/>
              <a:gd name="T1" fmla="*/ 1392238 h 863"/>
              <a:gd name="T2" fmla="*/ 508837 w 2851"/>
              <a:gd name="T3" fmla="*/ 1282537 h 863"/>
              <a:gd name="T4" fmla="*/ 770695 w 2851"/>
              <a:gd name="T5" fmla="*/ 1061521 h 863"/>
              <a:gd name="T6" fmla="*/ 813842 w 2851"/>
              <a:gd name="T7" fmla="*/ 998604 h 863"/>
              <a:gd name="T8" fmla="*/ 901624 w 2851"/>
              <a:gd name="T9" fmla="*/ 935687 h 863"/>
              <a:gd name="T10" fmla="*/ 1176873 w 2851"/>
              <a:gd name="T11" fmla="*/ 604970 h 863"/>
              <a:gd name="T12" fmla="*/ 1350948 w 2851"/>
              <a:gd name="T13" fmla="*/ 430739 h 863"/>
              <a:gd name="T14" fmla="*/ 1466999 w 2851"/>
              <a:gd name="T15" fmla="*/ 274253 h 863"/>
              <a:gd name="T16" fmla="*/ 1728857 w 2851"/>
              <a:gd name="T17" fmla="*/ 100022 h 863"/>
              <a:gd name="T18" fmla="*/ 1874664 w 2851"/>
              <a:gd name="T19" fmla="*/ 6453 h 863"/>
              <a:gd name="T20" fmla="*/ 2149913 w 2851"/>
              <a:gd name="T21" fmla="*/ 53237 h 863"/>
              <a:gd name="T22" fmla="*/ 2237695 w 2851"/>
              <a:gd name="T23" fmla="*/ 116154 h 863"/>
              <a:gd name="T24" fmla="*/ 2512943 w 2851"/>
              <a:gd name="T25" fmla="*/ 416220 h 863"/>
              <a:gd name="T26" fmla="*/ 2557578 w 2851"/>
              <a:gd name="T27" fmla="*/ 509788 h 863"/>
              <a:gd name="T28" fmla="*/ 2615603 w 2851"/>
              <a:gd name="T29" fmla="*/ 604970 h 863"/>
              <a:gd name="T30" fmla="*/ 2701897 w 2851"/>
              <a:gd name="T31" fmla="*/ 667887 h 863"/>
              <a:gd name="T32" fmla="*/ 2716775 w 2851"/>
              <a:gd name="T33" fmla="*/ 714671 h 863"/>
              <a:gd name="T34" fmla="*/ 2804557 w 2851"/>
              <a:gd name="T35" fmla="*/ 777588 h 863"/>
              <a:gd name="T36" fmla="*/ 2862582 w 2851"/>
              <a:gd name="T37" fmla="*/ 840505 h 863"/>
              <a:gd name="T38" fmla="*/ 2875973 w 2851"/>
              <a:gd name="T39" fmla="*/ 887290 h 863"/>
              <a:gd name="T40" fmla="*/ 3036658 w 2851"/>
              <a:gd name="T41" fmla="*/ 998604 h 863"/>
              <a:gd name="T42" fmla="*/ 3094684 w 2851"/>
              <a:gd name="T43" fmla="*/ 1029256 h 863"/>
              <a:gd name="T44" fmla="*/ 3180978 w 2851"/>
              <a:gd name="T45" fmla="*/ 1061521 h 863"/>
              <a:gd name="T46" fmla="*/ 3616912 w 2851"/>
              <a:gd name="T47" fmla="*/ 1124438 h 863"/>
              <a:gd name="T48" fmla="*/ 4009699 w 2851"/>
              <a:gd name="T49" fmla="*/ 1266404 h 863"/>
              <a:gd name="T50" fmla="*/ 4241800 w 2851"/>
              <a:gd name="T51" fmla="*/ 1250272 h 86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51"/>
              <a:gd name="T79" fmla="*/ 0 h 863"/>
              <a:gd name="T80" fmla="*/ 2851 w 2851"/>
              <a:gd name="T81" fmla="*/ 863 h 86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51" h="863">
                <a:moveTo>
                  <a:pt x="0" y="863"/>
                </a:moveTo>
                <a:cubicBezTo>
                  <a:pt x="113" y="857"/>
                  <a:pt x="242" y="862"/>
                  <a:pt x="342" y="795"/>
                </a:cubicBezTo>
                <a:cubicBezTo>
                  <a:pt x="406" y="752"/>
                  <a:pt x="443" y="683"/>
                  <a:pt x="518" y="658"/>
                </a:cubicBezTo>
                <a:cubicBezTo>
                  <a:pt x="528" y="645"/>
                  <a:pt x="535" y="630"/>
                  <a:pt x="547" y="619"/>
                </a:cubicBezTo>
                <a:cubicBezTo>
                  <a:pt x="565" y="603"/>
                  <a:pt x="606" y="580"/>
                  <a:pt x="606" y="580"/>
                </a:cubicBezTo>
                <a:cubicBezTo>
                  <a:pt x="654" y="505"/>
                  <a:pt x="698" y="396"/>
                  <a:pt x="791" y="375"/>
                </a:cubicBezTo>
                <a:cubicBezTo>
                  <a:pt x="829" y="336"/>
                  <a:pt x="870" y="305"/>
                  <a:pt x="908" y="267"/>
                </a:cubicBezTo>
                <a:cubicBezTo>
                  <a:pt x="937" y="238"/>
                  <a:pt x="958" y="198"/>
                  <a:pt x="986" y="170"/>
                </a:cubicBezTo>
                <a:cubicBezTo>
                  <a:pt x="1041" y="115"/>
                  <a:pt x="1097" y="105"/>
                  <a:pt x="1162" y="62"/>
                </a:cubicBezTo>
                <a:cubicBezTo>
                  <a:pt x="1233" y="15"/>
                  <a:pt x="1200" y="33"/>
                  <a:pt x="1260" y="4"/>
                </a:cubicBezTo>
                <a:cubicBezTo>
                  <a:pt x="1337" y="10"/>
                  <a:pt x="1383" y="0"/>
                  <a:pt x="1445" y="33"/>
                </a:cubicBezTo>
                <a:cubicBezTo>
                  <a:pt x="1466" y="44"/>
                  <a:pt x="1504" y="72"/>
                  <a:pt x="1504" y="72"/>
                </a:cubicBezTo>
                <a:cubicBezTo>
                  <a:pt x="1556" y="142"/>
                  <a:pt x="1627" y="195"/>
                  <a:pt x="1689" y="258"/>
                </a:cubicBezTo>
                <a:cubicBezTo>
                  <a:pt x="1723" y="293"/>
                  <a:pt x="1698" y="278"/>
                  <a:pt x="1719" y="316"/>
                </a:cubicBezTo>
                <a:cubicBezTo>
                  <a:pt x="1730" y="337"/>
                  <a:pt x="1745" y="355"/>
                  <a:pt x="1758" y="375"/>
                </a:cubicBezTo>
                <a:cubicBezTo>
                  <a:pt x="1771" y="394"/>
                  <a:pt x="1816" y="414"/>
                  <a:pt x="1816" y="414"/>
                </a:cubicBezTo>
                <a:cubicBezTo>
                  <a:pt x="1819" y="424"/>
                  <a:pt x="1819" y="436"/>
                  <a:pt x="1826" y="443"/>
                </a:cubicBezTo>
                <a:cubicBezTo>
                  <a:pt x="1843" y="460"/>
                  <a:pt x="1885" y="482"/>
                  <a:pt x="1885" y="482"/>
                </a:cubicBezTo>
                <a:cubicBezTo>
                  <a:pt x="1909" y="558"/>
                  <a:pt x="1873" y="470"/>
                  <a:pt x="1924" y="521"/>
                </a:cubicBezTo>
                <a:cubicBezTo>
                  <a:pt x="1931" y="528"/>
                  <a:pt x="1926" y="543"/>
                  <a:pt x="1933" y="550"/>
                </a:cubicBezTo>
                <a:cubicBezTo>
                  <a:pt x="1946" y="563"/>
                  <a:pt x="2021" y="608"/>
                  <a:pt x="2041" y="619"/>
                </a:cubicBezTo>
                <a:cubicBezTo>
                  <a:pt x="2054" y="626"/>
                  <a:pt x="2067" y="633"/>
                  <a:pt x="2080" y="638"/>
                </a:cubicBezTo>
                <a:cubicBezTo>
                  <a:pt x="2099" y="646"/>
                  <a:pt x="2138" y="658"/>
                  <a:pt x="2138" y="658"/>
                </a:cubicBezTo>
                <a:cubicBezTo>
                  <a:pt x="2233" y="750"/>
                  <a:pt x="2140" y="673"/>
                  <a:pt x="2431" y="697"/>
                </a:cubicBezTo>
                <a:cubicBezTo>
                  <a:pt x="2527" y="705"/>
                  <a:pt x="2604" y="762"/>
                  <a:pt x="2695" y="785"/>
                </a:cubicBezTo>
                <a:cubicBezTo>
                  <a:pt x="2844" y="775"/>
                  <a:pt x="2792" y="775"/>
                  <a:pt x="2851" y="775"/>
                </a:cubicBezTo>
              </a:path>
            </a:pathLst>
          </a:custGeom>
          <a:noFill/>
          <a:ln w="5715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685800" y="2438400"/>
            <a:ext cx="4241800" cy="1392238"/>
          </a:xfrm>
          <a:custGeom>
            <a:avLst/>
            <a:gdLst>
              <a:gd name="T0" fmla="*/ 0 w 2851"/>
              <a:gd name="T1" fmla="*/ 1392238 h 863"/>
              <a:gd name="T2" fmla="*/ 508837 w 2851"/>
              <a:gd name="T3" fmla="*/ 1282537 h 863"/>
              <a:gd name="T4" fmla="*/ 770695 w 2851"/>
              <a:gd name="T5" fmla="*/ 1061521 h 863"/>
              <a:gd name="T6" fmla="*/ 813842 w 2851"/>
              <a:gd name="T7" fmla="*/ 998604 h 863"/>
              <a:gd name="T8" fmla="*/ 901624 w 2851"/>
              <a:gd name="T9" fmla="*/ 935687 h 863"/>
              <a:gd name="T10" fmla="*/ 1176873 w 2851"/>
              <a:gd name="T11" fmla="*/ 604970 h 863"/>
              <a:gd name="T12" fmla="*/ 1350948 w 2851"/>
              <a:gd name="T13" fmla="*/ 430739 h 863"/>
              <a:gd name="T14" fmla="*/ 1466999 w 2851"/>
              <a:gd name="T15" fmla="*/ 274253 h 863"/>
              <a:gd name="T16" fmla="*/ 1728857 w 2851"/>
              <a:gd name="T17" fmla="*/ 100022 h 863"/>
              <a:gd name="T18" fmla="*/ 1874664 w 2851"/>
              <a:gd name="T19" fmla="*/ 6453 h 863"/>
              <a:gd name="T20" fmla="*/ 2149913 w 2851"/>
              <a:gd name="T21" fmla="*/ 53237 h 863"/>
              <a:gd name="T22" fmla="*/ 2237695 w 2851"/>
              <a:gd name="T23" fmla="*/ 116154 h 863"/>
              <a:gd name="T24" fmla="*/ 2512943 w 2851"/>
              <a:gd name="T25" fmla="*/ 416220 h 863"/>
              <a:gd name="T26" fmla="*/ 2557578 w 2851"/>
              <a:gd name="T27" fmla="*/ 509788 h 863"/>
              <a:gd name="T28" fmla="*/ 2615603 w 2851"/>
              <a:gd name="T29" fmla="*/ 604970 h 863"/>
              <a:gd name="T30" fmla="*/ 2701897 w 2851"/>
              <a:gd name="T31" fmla="*/ 667887 h 863"/>
              <a:gd name="T32" fmla="*/ 2716775 w 2851"/>
              <a:gd name="T33" fmla="*/ 714671 h 863"/>
              <a:gd name="T34" fmla="*/ 2804557 w 2851"/>
              <a:gd name="T35" fmla="*/ 777588 h 863"/>
              <a:gd name="T36" fmla="*/ 2862582 w 2851"/>
              <a:gd name="T37" fmla="*/ 840505 h 863"/>
              <a:gd name="T38" fmla="*/ 2875973 w 2851"/>
              <a:gd name="T39" fmla="*/ 887290 h 863"/>
              <a:gd name="T40" fmla="*/ 3036658 w 2851"/>
              <a:gd name="T41" fmla="*/ 998604 h 863"/>
              <a:gd name="T42" fmla="*/ 3094684 w 2851"/>
              <a:gd name="T43" fmla="*/ 1029256 h 863"/>
              <a:gd name="T44" fmla="*/ 3180978 w 2851"/>
              <a:gd name="T45" fmla="*/ 1061521 h 863"/>
              <a:gd name="T46" fmla="*/ 3616912 w 2851"/>
              <a:gd name="T47" fmla="*/ 1124438 h 863"/>
              <a:gd name="T48" fmla="*/ 4009699 w 2851"/>
              <a:gd name="T49" fmla="*/ 1266404 h 863"/>
              <a:gd name="T50" fmla="*/ 4241800 w 2851"/>
              <a:gd name="T51" fmla="*/ 1250272 h 86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51"/>
              <a:gd name="T79" fmla="*/ 0 h 863"/>
              <a:gd name="T80" fmla="*/ 2851 w 2851"/>
              <a:gd name="T81" fmla="*/ 863 h 86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51" h="863">
                <a:moveTo>
                  <a:pt x="0" y="863"/>
                </a:moveTo>
                <a:cubicBezTo>
                  <a:pt x="113" y="857"/>
                  <a:pt x="242" y="862"/>
                  <a:pt x="342" y="795"/>
                </a:cubicBezTo>
                <a:cubicBezTo>
                  <a:pt x="406" y="752"/>
                  <a:pt x="443" y="683"/>
                  <a:pt x="518" y="658"/>
                </a:cubicBezTo>
                <a:cubicBezTo>
                  <a:pt x="528" y="645"/>
                  <a:pt x="535" y="630"/>
                  <a:pt x="547" y="619"/>
                </a:cubicBezTo>
                <a:cubicBezTo>
                  <a:pt x="565" y="603"/>
                  <a:pt x="606" y="580"/>
                  <a:pt x="606" y="580"/>
                </a:cubicBezTo>
                <a:cubicBezTo>
                  <a:pt x="654" y="505"/>
                  <a:pt x="698" y="396"/>
                  <a:pt x="791" y="375"/>
                </a:cubicBezTo>
                <a:cubicBezTo>
                  <a:pt x="829" y="336"/>
                  <a:pt x="870" y="305"/>
                  <a:pt x="908" y="267"/>
                </a:cubicBezTo>
                <a:cubicBezTo>
                  <a:pt x="937" y="238"/>
                  <a:pt x="958" y="198"/>
                  <a:pt x="986" y="170"/>
                </a:cubicBezTo>
                <a:cubicBezTo>
                  <a:pt x="1041" y="115"/>
                  <a:pt x="1097" y="105"/>
                  <a:pt x="1162" y="62"/>
                </a:cubicBezTo>
                <a:cubicBezTo>
                  <a:pt x="1233" y="15"/>
                  <a:pt x="1200" y="33"/>
                  <a:pt x="1260" y="4"/>
                </a:cubicBezTo>
                <a:cubicBezTo>
                  <a:pt x="1337" y="10"/>
                  <a:pt x="1383" y="0"/>
                  <a:pt x="1445" y="33"/>
                </a:cubicBezTo>
                <a:cubicBezTo>
                  <a:pt x="1466" y="44"/>
                  <a:pt x="1504" y="72"/>
                  <a:pt x="1504" y="72"/>
                </a:cubicBezTo>
                <a:cubicBezTo>
                  <a:pt x="1556" y="142"/>
                  <a:pt x="1627" y="195"/>
                  <a:pt x="1689" y="258"/>
                </a:cubicBezTo>
                <a:cubicBezTo>
                  <a:pt x="1723" y="293"/>
                  <a:pt x="1698" y="278"/>
                  <a:pt x="1719" y="316"/>
                </a:cubicBezTo>
                <a:cubicBezTo>
                  <a:pt x="1730" y="337"/>
                  <a:pt x="1745" y="355"/>
                  <a:pt x="1758" y="375"/>
                </a:cubicBezTo>
                <a:cubicBezTo>
                  <a:pt x="1771" y="394"/>
                  <a:pt x="1816" y="414"/>
                  <a:pt x="1816" y="414"/>
                </a:cubicBezTo>
                <a:cubicBezTo>
                  <a:pt x="1819" y="424"/>
                  <a:pt x="1819" y="436"/>
                  <a:pt x="1826" y="443"/>
                </a:cubicBezTo>
                <a:cubicBezTo>
                  <a:pt x="1843" y="460"/>
                  <a:pt x="1885" y="482"/>
                  <a:pt x="1885" y="482"/>
                </a:cubicBezTo>
                <a:cubicBezTo>
                  <a:pt x="1909" y="558"/>
                  <a:pt x="1873" y="470"/>
                  <a:pt x="1924" y="521"/>
                </a:cubicBezTo>
                <a:cubicBezTo>
                  <a:pt x="1931" y="528"/>
                  <a:pt x="1926" y="543"/>
                  <a:pt x="1933" y="550"/>
                </a:cubicBezTo>
                <a:cubicBezTo>
                  <a:pt x="1946" y="563"/>
                  <a:pt x="2021" y="608"/>
                  <a:pt x="2041" y="619"/>
                </a:cubicBezTo>
                <a:cubicBezTo>
                  <a:pt x="2054" y="626"/>
                  <a:pt x="2067" y="633"/>
                  <a:pt x="2080" y="638"/>
                </a:cubicBezTo>
                <a:cubicBezTo>
                  <a:pt x="2099" y="646"/>
                  <a:pt x="2138" y="658"/>
                  <a:pt x="2138" y="658"/>
                </a:cubicBezTo>
                <a:cubicBezTo>
                  <a:pt x="2233" y="750"/>
                  <a:pt x="2140" y="673"/>
                  <a:pt x="2431" y="697"/>
                </a:cubicBezTo>
                <a:cubicBezTo>
                  <a:pt x="2527" y="705"/>
                  <a:pt x="2604" y="762"/>
                  <a:pt x="2695" y="785"/>
                </a:cubicBezTo>
                <a:cubicBezTo>
                  <a:pt x="2844" y="775"/>
                  <a:pt x="2792" y="775"/>
                  <a:pt x="2851" y="775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3810000" y="4343400"/>
            <a:ext cx="4241800" cy="1392238"/>
          </a:xfrm>
          <a:custGeom>
            <a:avLst/>
            <a:gdLst>
              <a:gd name="T0" fmla="*/ 0 w 2851"/>
              <a:gd name="T1" fmla="*/ 1392238 h 863"/>
              <a:gd name="T2" fmla="*/ 508837 w 2851"/>
              <a:gd name="T3" fmla="*/ 1282537 h 863"/>
              <a:gd name="T4" fmla="*/ 770695 w 2851"/>
              <a:gd name="T5" fmla="*/ 1061521 h 863"/>
              <a:gd name="T6" fmla="*/ 813842 w 2851"/>
              <a:gd name="T7" fmla="*/ 998604 h 863"/>
              <a:gd name="T8" fmla="*/ 901624 w 2851"/>
              <a:gd name="T9" fmla="*/ 935687 h 863"/>
              <a:gd name="T10" fmla="*/ 1176873 w 2851"/>
              <a:gd name="T11" fmla="*/ 604970 h 863"/>
              <a:gd name="T12" fmla="*/ 1350948 w 2851"/>
              <a:gd name="T13" fmla="*/ 430739 h 863"/>
              <a:gd name="T14" fmla="*/ 1466999 w 2851"/>
              <a:gd name="T15" fmla="*/ 274253 h 863"/>
              <a:gd name="T16" fmla="*/ 1728857 w 2851"/>
              <a:gd name="T17" fmla="*/ 100022 h 863"/>
              <a:gd name="T18" fmla="*/ 1874664 w 2851"/>
              <a:gd name="T19" fmla="*/ 6453 h 863"/>
              <a:gd name="T20" fmla="*/ 2149913 w 2851"/>
              <a:gd name="T21" fmla="*/ 53237 h 863"/>
              <a:gd name="T22" fmla="*/ 2237695 w 2851"/>
              <a:gd name="T23" fmla="*/ 116154 h 863"/>
              <a:gd name="T24" fmla="*/ 2512943 w 2851"/>
              <a:gd name="T25" fmla="*/ 416220 h 863"/>
              <a:gd name="T26" fmla="*/ 2557578 w 2851"/>
              <a:gd name="T27" fmla="*/ 509788 h 863"/>
              <a:gd name="T28" fmla="*/ 2615603 w 2851"/>
              <a:gd name="T29" fmla="*/ 604970 h 863"/>
              <a:gd name="T30" fmla="*/ 2701897 w 2851"/>
              <a:gd name="T31" fmla="*/ 667887 h 863"/>
              <a:gd name="T32" fmla="*/ 2716775 w 2851"/>
              <a:gd name="T33" fmla="*/ 714671 h 863"/>
              <a:gd name="T34" fmla="*/ 2804557 w 2851"/>
              <a:gd name="T35" fmla="*/ 777588 h 863"/>
              <a:gd name="T36" fmla="*/ 2862582 w 2851"/>
              <a:gd name="T37" fmla="*/ 840505 h 863"/>
              <a:gd name="T38" fmla="*/ 2875973 w 2851"/>
              <a:gd name="T39" fmla="*/ 887290 h 863"/>
              <a:gd name="T40" fmla="*/ 3036658 w 2851"/>
              <a:gd name="T41" fmla="*/ 998604 h 863"/>
              <a:gd name="T42" fmla="*/ 3094684 w 2851"/>
              <a:gd name="T43" fmla="*/ 1029256 h 863"/>
              <a:gd name="T44" fmla="*/ 3180978 w 2851"/>
              <a:gd name="T45" fmla="*/ 1061521 h 863"/>
              <a:gd name="T46" fmla="*/ 3616912 w 2851"/>
              <a:gd name="T47" fmla="*/ 1124438 h 863"/>
              <a:gd name="T48" fmla="*/ 4009699 w 2851"/>
              <a:gd name="T49" fmla="*/ 1266404 h 863"/>
              <a:gd name="T50" fmla="*/ 4241800 w 2851"/>
              <a:gd name="T51" fmla="*/ 1250272 h 86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51"/>
              <a:gd name="T79" fmla="*/ 0 h 863"/>
              <a:gd name="T80" fmla="*/ 2851 w 2851"/>
              <a:gd name="T81" fmla="*/ 863 h 86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51" h="863">
                <a:moveTo>
                  <a:pt x="0" y="863"/>
                </a:moveTo>
                <a:cubicBezTo>
                  <a:pt x="113" y="857"/>
                  <a:pt x="242" y="862"/>
                  <a:pt x="342" y="795"/>
                </a:cubicBezTo>
                <a:cubicBezTo>
                  <a:pt x="406" y="752"/>
                  <a:pt x="443" y="683"/>
                  <a:pt x="518" y="658"/>
                </a:cubicBezTo>
                <a:cubicBezTo>
                  <a:pt x="528" y="645"/>
                  <a:pt x="535" y="630"/>
                  <a:pt x="547" y="619"/>
                </a:cubicBezTo>
                <a:cubicBezTo>
                  <a:pt x="565" y="603"/>
                  <a:pt x="606" y="580"/>
                  <a:pt x="606" y="580"/>
                </a:cubicBezTo>
                <a:cubicBezTo>
                  <a:pt x="654" y="505"/>
                  <a:pt x="698" y="396"/>
                  <a:pt x="791" y="375"/>
                </a:cubicBezTo>
                <a:cubicBezTo>
                  <a:pt x="829" y="336"/>
                  <a:pt x="870" y="305"/>
                  <a:pt x="908" y="267"/>
                </a:cubicBezTo>
                <a:cubicBezTo>
                  <a:pt x="937" y="238"/>
                  <a:pt x="958" y="198"/>
                  <a:pt x="986" y="170"/>
                </a:cubicBezTo>
                <a:cubicBezTo>
                  <a:pt x="1041" y="115"/>
                  <a:pt x="1097" y="105"/>
                  <a:pt x="1162" y="62"/>
                </a:cubicBezTo>
                <a:cubicBezTo>
                  <a:pt x="1233" y="15"/>
                  <a:pt x="1200" y="33"/>
                  <a:pt x="1260" y="4"/>
                </a:cubicBezTo>
                <a:cubicBezTo>
                  <a:pt x="1337" y="10"/>
                  <a:pt x="1383" y="0"/>
                  <a:pt x="1445" y="33"/>
                </a:cubicBezTo>
                <a:cubicBezTo>
                  <a:pt x="1466" y="44"/>
                  <a:pt x="1504" y="72"/>
                  <a:pt x="1504" y="72"/>
                </a:cubicBezTo>
                <a:cubicBezTo>
                  <a:pt x="1556" y="142"/>
                  <a:pt x="1627" y="195"/>
                  <a:pt x="1689" y="258"/>
                </a:cubicBezTo>
                <a:cubicBezTo>
                  <a:pt x="1723" y="293"/>
                  <a:pt x="1698" y="278"/>
                  <a:pt x="1719" y="316"/>
                </a:cubicBezTo>
                <a:cubicBezTo>
                  <a:pt x="1730" y="337"/>
                  <a:pt x="1745" y="355"/>
                  <a:pt x="1758" y="375"/>
                </a:cubicBezTo>
                <a:cubicBezTo>
                  <a:pt x="1771" y="394"/>
                  <a:pt x="1816" y="414"/>
                  <a:pt x="1816" y="414"/>
                </a:cubicBezTo>
                <a:cubicBezTo>
                  <a:pt x="1819" y="424"/>
                  <a:pt x="1819" y="436"/>
                  <a:pt x="1826" y="443"/>
                </a:cubicBezTo>
                <a:cubicBezTo>
                  <a:pt x="1843" y="460"/>
                  <a:pt x="1885" y="482"/>
                  <a:pt x="1885" y="482"/>
                </a:cubicBezTo>
                <a:cubicBezTo>
                  <a:pt x="1909" y="558"/>
                  <a:pt x="1873" y="470"/>
                  <a:pt x="1924" y="521"/>
                </a:cubicBezTo>
                <a:cubicBezTo>
                  <a:pt x="1931" y="528"/>
                  <a:pt x="1926" y="543"/>
                  <a:pt x="1933" y="550"/>
                </a:cubicBezTo>
                <a:cubicBezTo>
                  <a:pt x="1946" y="563"/>
                  <a:pt x="2021" y="608"/>
                  <a:pt x="2041" y="619"/>
                </a:cubicBezTo>
                <a:cubicBezTo>
                  <a:pt x="2054" y="626"/>
                  <a:pt x="2067" y="633"/>
                  <a:pt x="2080" y="638"/>
                </a:cubicBezTo>
                <a:cubicBezTo>
                  <a:pt x="2099" y="646"/>
                  <a:pt x="2138" y="658"/>
                  <a:pt x="2138" y="658"/>
                </a:cubicBezTo>
                <a:cubicBezTo>
                  <a:pt x="2233" y="750"/>
                  <a:pt x="2140" y="673"/>
                  <a:pt x="2431" y="697"/>
                </a:cubicBezTo>
                <a:cubicBezTo>
                  <a:pt x="2527" y="705"/>
                  <a:pt x="2604" y="762"/>
                  <a:pt x="2695" y="785"/>
                </a:cubicBezTo>
                <a:cubicBezTo>
                  <a:pt x="2844" y="775"/>
                  <a:pt x="2792" y="775"/>
                  <a:pt x="2851" y="775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3886200" y="5867400"/>
            <a:ext cx="419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010400" y="52578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6934200" y="5562600"/>
            <a:ext cx="2286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7086600" y="55626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7315200" y="5638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7543800" y="5638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7239000" y="55626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7772400" y="5638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6858000" y="5638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H="1">
            <a:off x="7010400" y="5638800"/>
            <a:ext cx="2286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62000" y="4191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000">
                <a:solidFill>
                  <a:srgbClr val="FFCC00"/>
                </a:solidFill>
              </a:rPr>
              <a:t>Population strategy</a:t>
            </a:r>
            <a:endParaRPr lang="en-US" altLang="en-US" sz="2000">
              <a:solidFill>
                <a:srgbClr val="FFCC00"/>
              </a:solidFill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343400" y="6096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000">
                <a:solidFill>
                  <a:srgbClr val="FFCC00"/>
                </a:solidFill>
              </a:rPr>
              <a:t>High risk strategy</a:t>
            </a:r>
            <a:endParaRPr lang="en-US" altLang="en-US" sz="2000">
              <a:solidFill>
                <a:srgbClr val="FFCC00"/>
              </a:solidFill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1752600" y="1981200"/>
            <a:ext cx="20574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 flipH="1">
            <a:off x="7010400" y="6096000"/>
            <a:ext cx="5334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2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08194 -0.001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14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1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18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0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2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4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6" dur="2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8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0556 L 0.2 0.011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0.02781 L 0.17083 0.027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7 0.00556 L 0.14583 0.00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01669 L 0.0625 0.016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17 0.01668 L 0.12083 0.016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3 0.00556 L 0.05417 0.005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0556 L 0.15417 0.00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0.00556 L 0.17083 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6" x="3556000" y="6432550"/>
          <p14:tracePt t="2533" x="3549650" y="6426200"/>
          <p14:tracePt t="2540" x="3549650" y="6413500"/>
          <p14:tracePt t="2553" x="3549650" y="6407150"/>
          <p14:tracePt t="2569" x="3549650" y="6381750"/>
          <p14:tracePt t="2585" x="3549650" y="6350000"/>
          <p14:tracePt t="2602" x="3549650" y="6292850"/>
          <p14:tracePt t="2636" x="3556000" y="6210300"/>
          <p14:tracePt t="2669" x="3581400" y="6026150"/>
          <p14:tracePt t="2702" x="3676650" y="5632450"/>
          <p14:tracePt t="2719" x="3746500" y="5448300"/>
          <p14:tracePt t="2735" x="3867150" y="5175250"/>
          <p14:tracePt t="2752" x="3943350" y="5022850"/>
          <p14:tracePt t="2769" x="4032250" y="4845050"/>
          <p14:tracePt t="2785" x="4152900" y="4622800"/>
          <p14:tracePt t="2802" x="4222750" y="4514850"/>
          <p14:tracePt t="2819" x="4349750" y="4349750"/>
          <p14:tracePt t="2835" x="4464050" y="4222750"/>
          <p14:tracePt t="2853" x="4565650" y="4102100"/>
          <p14:tracePt t="2869" x="4692650" y="3975100"/>
          <p14:tracePt t="2885" x="4743450" y="3917950"/>
          <p14:tracePt t="2902" x="4806950" y="3867150"/>
          <p14:tracePt t="2919" x="4838700" y="3829050"/>
          <p14:tracePt t="2937" x="4864100" y="3797300"/>
          <p14:tracePt t="2952" x="4870450" y="3790950"/>
          <p14:tracePt t="3527" x="4870450" y="3784600"/>
          <p14:tracePt t="3533" x="4876800" y="3765550"/>
          <p14:tracePt t="3540" x="4876800" y="3752850"/>
          <p14:tracePt t="3552" x="4876800" y="3740150"/>
          <p14:tracePt t="3569" x="4889500" y="3683000"/>
          <p14:tracePt t="3585" x="4895850" y="3657600"/>
          <p14:tracePt t="3602" x="4895850" y="3632200"/>
          <p14:tracePt t="3635" x="4914900" y="3556000"/>
          <p14:tracePt t="3669" x="4914900" y="3479800"/>
          <p14:tracePt t="3702" x="4921250" y="3371850"/>
          <p14:tracePt t="3719" x="4921250" y="3333750"/>
          <p14:tracePt t="3735" x="4921250" y="3276600"/>
          <p14:tracePt t="3752" x="4927600" y="3232150"/>
          <p14:tracePt t="3770" x="4933950" y="3194050"/>
          <p14:tracePt t="3785" x="4959350" y="3130550"/>
          <p14:tracePt t="3802" x="4978400" y="3079750"/>
          <p14:tracePt t="3819" x="5022850" y="3003550"/>
          <p14:tracePt t="3836" x="5048250" y="2959100"/>
          <p14:tracePt t="3853" x="5086350" y="2921000"/>
          <p14:tracePt t="3869" x="5130800" y="2882900"/>
          <p14:tracePt t="3885" x="5149850" y="2857500"/>
          <p14:tracePt t="3902" x="5181600" y="2844800"/>
          <p14:tracePt t="3919" x="5207000" y="2832100"/>
          <p14:tracePt t="5936" x="5219700" y="2825750"/>
          <p14:tracePt t="5943" x="5232400" y="2819400"/>
          <p14:tracePt t="5952" x="5251450" y="2813050"/>
          <p14:tracePt t="5969" x="5283200" y="2794000"/>
          <p14:tracePt t="5973" x="5302250" y="2787650"/>
          <p14:tracePt t="5985" x="5327650" y="2768600"/>
          <p14:tracePt t="6002" x="5353050" y="2755900"/>
          <p14:tracePt t="6019" x="5378450" y="2755900"/>
          <p14:tracePt t="6035" x="5403850" y="2743200"/>
          <p14:tracePt t="6069" x="5429250" y="2743200"/>
          <p14:tracePt t="6103" x="5429250" y="2736850"/>
          <p14:tracePt t="6152" x="5429250" y="2724150"/>
          <p14:tracePt t="6169" x="5416550" y="2705100"/>
          <p14:tracePt t="6185" x="5397500" y="2673350"/>
          <p14:tracePt t="6202" x="5359400" y="2622550"/>
          <p14:tracePt t="6219" x="5334000" y="2571750"/>
          <p14:tracePt t="6235" x="5295900" y="2501900"/>
          <p14:tracePt t="6252" x="5270500" y="2463800"/>
          <p14:tracePt t="6270" x="5245100" y="2432050"/>
          <p14:tracePt t="6285" x="5219700" y="2400300"/>
          <p14:tracePt t="6302" x="5200650" y="2381250"/>
          <p14:tracePt t="6319" x="5175250" y="2362200"/>
          <p14:tracePt t="6336" x="5168900" y="2355850"/>
          <p14:tracePt t="6353" x="5156200" y="2349500"/>
          <p14:tracePt t="6386" x="5149850" y="2349500"/>
          <p14:tracePt t="6445" x="5143500" y="2343150"/>
          <p14:tracePt t="6534" x="5143500" y="2349500"/>
          <p14:tracePt t="6548" x="5143500" y="2355850"/>
          <p14:tracePt t="6555" x="5149850" y="2355850"/>
          <p14:tracePt t="6568" x="5162550" y="2368550"/>
          <p14:tracePt t="6585" x="5175250" y="2374900"/>
          <p14:tracePt t="6603" x="5194300" y="2387600"/>
          <p14:tracePt t="6618" x="5213350" y="2393950"/>
          <p14:tracePt t="6635" x="5232400" y="2393950"/>
          <p14:tracePt t="6652" x="5245100" y="2393950"/>
          <p14:tracePt t="6669" x="5251450" y="2393950"/>
          <p14:tracePt t="6685" x="5257800" y="2387600"/>
          <p14:tracePt t="6702" x="5264150" y="2387600"/>
          <p14:tracePt t="8347" x="5270500" y="2387600"/>
          <p14:tracePt t="9488" x="5283200" y="2387600"/>
          <p14:tracePt t="9495" x="5289550" y="2381250"/>
          <p14:tracePt t="9502" x="5302250" y="2374900"/>
          <p14:tracePt t="9519" x="5334000" y="2343150"/>
          <p14:tracePt t="9536" x="5384800" y="2286000"/>
          <p14:tracePt t="9553" x="5422900" y="2247900"/>
          <p14:tracePt t="9569" x="5461000" y="2222500"/>
          <p14:tracePt t="9603" x="5537200" y="2165350"/>
          <p14:tracePt t="9635" x="5594350" y="2120900"/>
          <p14:tracePt t="9669" x="5619750" y="2108200"/>
          <p14:tracePt t="9686" x="5619750" y="2101850"/>
          <p14:tracePt t="9752" x="5619750" y="2095500"/>
          <p14:tracePt t="9765" x="5619750" y="2089150"/>
          <p14:tracePt t="9772" x="5607050" y="2082800"/>
          <p14:tracePt t="9785" x="5594350" y="2057400"/>
          <p14:tracePt t="9802" x="5575300" y="2032000"/>
          <p14:tracePt t="9819" x="5549900" y="2000250"/>
          <p14:tracePt t="9835" x="5530850" y="1968500"/>
          <p14:tracePt t="9852" x="5505450" y="1943100"/>
          <p14:tracePt t="9869" x="5492750" y="1930400"/>
          <p14:tracePt t="9886" x="5473700" y="1911350"/>
          <p14:tracePt t="9903" x="5467350" y="1898650"/>
          <p14:tracePt t="9919" x="5454650" y="1885950"/>
          <p14:tracePt t="9936" x="5448300" y="1873250"/>
          <p14:tracePt t="9952" x="5441950" y="1873250"/>
          <p14:tracePt t="9969" x="5441950" y="1866900"/>
          <p14:tracePt t="10002" x="5435600" y="1866900"/>
          <p14:tracePt t="10009" x="5429250" y="1866900"/>
          <p14:tracePt t="11059" x="5422900" y="1866900"/>
          <p14:tracePt t="11066" x="5403850" y="1860550"/>
          <p14:tracePt t="11074" x="5384800" y="1860550"/>
          <p14:tracePt t="11086" x="5365750" y="1860550"/>
          <p14:tracePt t="11103" x="5302250" y="1847850"/>
          <p14:tracePt t="11119" x="5245100" y="1835150"/>
          <p14:tracePt t="11136" x="5137150" y="1803400"/>
          <p14:tracePt t="11170" x="5003800" y="1784350"/>
          <p14:tracePt t="11203" x="4775200" y="1765300"/>
          <p14:tracePt t="11236" x="4552950" y="1739900"/>
          <p14:tracePt t="11253" x="4508500" y="1720850"/>
          <p14:tracePt t="11269" x="4457700" y="1682750"/>
          <p14:tracePt t="11286" x="4425950" y="1657350"/>
          <p14:tracePt t="11303" x="4387850" y="1587500"/>
          <p14:tracePt t="11319" x="4368800" y="1524000"/>
          <p14:tracePt t="11337" x="4356100" y="1384300"/>
          <p14:tracePt t="11352" x="4362450" y="1276350"/>
          <p14:tracePt t="11369" x="4368800" y="1155700"/>
          <p14:tracePt t="11386" x="4400550" y="990600"/>
          <p14:tracePt t="11402" x="4419600" y="901700"/>
          <p14:tracePt t="11419" x="4438650" y="831850"/>
          <p14:tracePt t="11436" x="4464050" y="736600"/>
          <p14:tracePt t="11452" x="4483100" y="685800"/>
          <p14:tracePt t="11469" x="4508500" y="635000"/>
          <p14:tracePt t="11486" x="4521200" y="609600"/>
          <p14:tracePt t="11502" x="4546600" y="603250"/>
          <p14:tracePt t="11519" x="4552950" y="603250"/>
          <p14:tracePt t="11826" x="4521200" y="596900"/>
          <p14:tracePt t="11833" x="4476750" y="577850"/>
          <p14:tracePt t="11840" x="4432300" y="577850"/>
          <p14:tracePt t="11854" x="4387850" y="565150"/>
          <p14:tracePt t="11869" x="4216400" y="533400"/>
          <p14:tracePt t="11886" x="4114800" y="514350"/>
          <p14:tracePt t="11902" x="3949700" y="476250"/>
          <p14:tracePt t="11919" x="3879850" y="457200"/>
          <p14:tracePt t="11936" x="3790950" y="438150"/>
          <p14:tracePt t="11952" x="3657600" y="438150"/>
          <p14:tracePt t="11969" x="3594100" y="438150"/>
          <p14:tracePt t="11971" x="3562350" y="438150"/>
          <p14:tracePt t="11986" x="3524250" y="438150"/>
          <p14:tracePt t="12002" x="3486150" y="431800"/>
          <p14:tracePt t="12019" x="3467100" y="431800"/>
          <p14:tracePt t="12036" x="3448050" y="431800"/>
          <p14:tracePt t="12052" x="3441700" y="431800"/>
          <p14:tracePt t="12069" x="3435350" y="431800"/>
          <p14:tracePt t="12181" x="3435350" y="425450"/>
          <p14:tracePt t="12278" x="3441700" y="431800"/>
          <p14:tracePt t="12285" x="3448050" y="444500"/>
          <p14:tracePt t="12292" x="3454400" y="463550"/>
          <p14:tracePt t="12303" x="3460750" y="482600"/>
          <p14:tracePt t="12319" x="3473450" y="546100"/>
          <p14:tracePt t="12336" x="3492500" y="647700"/>
          <p14:tracePt t="12353" x="3498850" y="717550"/>
          <p14:tracePt t="12369" x="3517900" y="838200"/>
          <p14:tracePt t="12386" x="3536950" y="927100"/>
          <p14:tracePt t="12403" x="3562350" y="990600"/>
          <p14:tracePt t="12419" x="3613150" y="1066800"/>
          <p14:tracePt t="12436" x="3670300" y="1098550"/>
          <p14:tracePt t="12453" x="3727450" y="1123950"/>
          <p14:tracePt t="12469" x="3771900" y="1123950"/>
          <p14:tracePt t="12473" x="3778250" y="1123950"/>
          <p14:tracePt t="12486" x="3797300" y="1123950"/>
          <p14:tracePt t="12502" x="3848100" y="1111250"/>
          <p14:tracePt t="12519" x="3879850" y="1092200"/>
          <p14:tracePt t="12536" x="3924300" y="1060450"/>
          <p14:tracePt t="12552" x="3949700" y="1035050"/>
          <p14:tracePt t="12570" x="3968750" y="1003300"/>
          <p14:tracePt t="12586" x="3981450" y="946150"/>
          <p14:tracePt t="12604" x="3981450" y="908050"/>
          <p14:tracePt t="12619" x="3975100" y="850900"/>
          <p14:tracePt t="12636" x="3956050" y="800100"/>
          <p14:tracePt t="12653" x="3917950" y="762000"/>
          <p14:tracePt t="12669" x="3854450" y="685800"/>
          <p14:tracePt t="12686" x="3778250" y="635000"/>
          <p14:tracePt t="12702" x="3619500" y="577850"/>
          <p14:tracePt t="12720" x="3479800" y="552450"/>
          <p14:tracePt t="12736" x="3352800" y="552450"/>
          <p14:tracePt t="12752" x="3149600" y="590550"/>
          <p14:tracePt t="12770" x="2997200" y="641350"/>
          <p14:tracePt t="12786" x="2800350" y="742950"/>
          <p14:tracePt t="12803" x="2686050" y="825500"/>
          <p14:tracePt t="12820" x="2578100" y="914400"/>
          <p14:tracePt t="12836" x="2406650" y="1092200"/>
          <p14:tracePt t="12853" x="2317750" y="1200150"/>
          <p14:tracePt t="12869" x="2241550" y="1314450"/>
          <p14:tracePt t="12886" x="2216150" y="1365250"/>
          <p14:tracePt t="12904" x="2190750" y="1441450"/>
          <p14:tracePt t="12919" x="2184400" y="1511300"/>
          <p14:tracePt t="12936" x="2184400" y="1562100"/>
          <p14:tracePt t="12953" x="2197100" y="1651000"/>
          <p14:tracePt t="12969" x="2209800" y="1689100"/>
          <p14:tracePt t="12973" x="2216150" y="1708150"/>
          <p14:tracePt t="12986" x="2228850" y="1727200"/>
          <p14:tracePt t="13002" x="2260600" y="1784350"/>
          <p14:tracePt t="13019" x="2298700" y="1822450"/>
          <p14:tracePt t="13035" x="2374900" y="1892300"/>
          <p14:tracePt t="13053" x="2444750" y="1943100"/>
          <p14:tracePt t="13069" x="2609850" y="1993900"/>
          <p14:tracePt t="13086" x="2749550" y="1993900"/>
          <p14:tracePt t="13103" x="2908300" y="1993900"/>
          <p14:tracePt t="13119" x="3149600" y="1993900"/>
          <p14:tracePt t="13136" x="3168650" y="1993900"/>
          <p14:tracePt t="13463" x="3117850" y="1993900"/>
          <p14:tracePt t="13468" x="3048000" y="2012950"/>
          <p14:tracePt t="13475" x="2952750" y="2038350"/>
          <p14:tracePt t="13486" x="2851150" y="2082800"/>
          <p14:tracePt t="13503" x="2470150" y="2254250"/>
          <p14:tracePt t="13520" x="2228850" y="2362200"/>
          <p14:tracePt t="13536" x="1993900" y="2470150"/>
          <p14:tracePt t="13553" x="1752600" y="2609850"/>
          <p14:tracePt t="13570" x="1625600" y="2705100"/>
          <p14:tracePt t="13586" x="1479550" y="2825750"/>
          <p14:tracePt t="13603" x="1416050" y="2895600"/>
          <p14:tracePt t="13619" x="1339850" y="2971800"/>
          <p14:tracePt t="13636" x="1276350" y="3067050"/>
          <p14:tracePt t="13653" x="1238250" y="3117850"/>
          <p14:tracePt t="13669" x="1212850" y="3206750"/>
          <p14:tracePt t="13686" x="1200150" y="3263900"/>
          <p14:tracePt t="13704" x="1187450" y="3365500"/>
          <p14:tracePt t="13720" x="1181100" y="3441700"/>
          <p14:tracePt t="13736" x="1181100" y="3498850"/>
          <p14:tracePt t="13753" x="1193800" y="3594100"/>
          <p14:tracePt t="13769" x="1212850" y="3670300"/>
          <p14:tracePt t="13787" x="1250950" y="3752850"/>
          <p14:tracePt t="13803" x="1333500" y="3867150"/>
          <p14:tracePt t="13821" x="1441450" y="3943350"/>
          <p14:tracePt t="13836" x="1612900" y="4013200"/>
          <p14:tracePt t="13853" x="1727200" y="4051300"/>
          <p14:tracePt t="13870" x="1898650" y="4089400"/>
          <p14:tracePt t="13886" x="2197100" y="4159250"/>
          <p14:tracePt t="13903" x="2381250" y="4203700"/>
          <p14:tracePt t="13919" x="2781300" y="4298950"/>
          <p14:tracePt t="13936" x="2997200" y="4337050"/>
          <p14:tracePt t="13953" x="3194050" y="4362450"/>
          <p14:tracePt t="13970" x="3505200" y="4381500"/>
          <p14:tracePt t="13986" x="3702050" y="4387850"/>
          <p14:tracePt t="14002" x="3937000" y="4381500"/>
          <p14:tracePt t="14019" x="4070350" y="4349750"/>
          <p14:tracePt t="14037" x="4171950" y="4298950"/>
          <p14:tracePt t="14052" x="4279900" y="4184650"/>
          <p14:tracePt t="14069" x="4330700" y="4108450"/>
          <p14:tracePt t="14085" x="4394200" y="3956050"/>
          <p14:tracePt t="14102" x="4425950" y="3854450"/>
          <p14:tracePt t="14119" x="4445000" y="3740150"/>
          <p14:tracePt t="14136" x="4445000" y="3568700"/>
          <p14:tracePt t="14152" x="4432300" y="3467100"/>
          <p14:tracePt t="14169" x="4387850" y="3302000"/>
          <p14:tracePt t="14186" x="4330700" y="3194050"/>
          <p14:tracePt t="14203" x="4267200" y="3079750"/>
          <p14:tracePt t="14220" x="4152900" y="2933700"/>
          <p14:tracePt t="14236" x="4064000" y="2857500"/>
          <p14:tracePt t="14253" x="3879850" y="2743200"/>
          <p14:tracePt t="14269" x="3733800" y="2660650"/>
          <p14:tracePt t="14287" x="3600450" y="2603500"/>
          <p14:tracePt t="14303" x="3390900" y="2552700"/>
          <p14:tracePt t="14320" x="3251200" y="2546350"/>
          <p14:tracePt t="14336" x="3079750" y="2527300"/>
          <p14:tracePt t="14353" x="2990850" y="2533650"/>
          <p14:tracePt t="14371" x="2921000" y="2546350"/>
          <p14:tracePt t="14386" x="2895600" y="2546350"/>
          <p14:tracePt t="14403" x="2889250" y="2546350"/>
          <p14:tracePt t="14419" x="2870200" y="2559050"/>
          <p14:tracePt t="14436" x="2851150" y="2565400"/>
          <p14:tracePt t="17208" x="2863850" y="2559050"/>
          <p14:tracePt t="17214" x="2882900" y="2552700"/>
          <p14:tracePt t="17222" x="2895600" y="2540000"/>
          <p14:tracePt t="17236" x="2927350" y="2533650"/>
          <p14:tracePt t="17252" x="2959100" y="2514600"/>
          <p14:tracePt t="17269" x="2990850" y="2495550"/>
          <p14:tracePt t="17286" x="3009900" y="2482850"/>
          <p14:tracePt t="17319" x="3035300" y="2451100"/>
          <p14:tracePt t="17352" x="3060700" y="2425700"/>
          <p14:tracePt t="17386" x="3073400" y="2413000"/>
          <p14:tracePt t="17423" x="3073400" y="2406650"/>
          <p14:tracePt t="17436" x="3079750" y="2406650"/>
          <p14:tracePt t="17453" x="3092450" y="2387600"/>
          <p14:tracePt t="17469" x="3111500" y="2387600"/>
          <p14:tracePt t="17473" x="3117850" y="2387600"/>
          <p14:tracePt t="17486" x="3155950" y="2400300"/>
          <p14:tracePt t="17503" x="3206750" y="2444750"/>
          <p14:tracePt t="17519" x="3295650" y="2501900"/>
          <p14:tracePt t="17536" x="3422650" y="2635250"/>
          <p14:tracePt t="17553" x="3505200" y="2717800"/>
          <p14:tracePt t="17570" x="3619500" y="2882900"/>
          <p14:tracePt t="17586" x="3670300" y="2978150"/>
          <p14:tracePt t="17603" x="3708400" y="3035300"/>
          <p14:tracePt t="17620" x="3733800" y="3073400"/>
          <p14:tracePt t="17636" x="3746500" y="3079750"/>
          <p14:tracePt t="17743" x="3752850" y="3079750"/>
          <p14:tracePt t="17764" x="3752850" y="3073400"/>
          <p14:tracePt t="17772" x="3752850" y="3060700"/>
          <p14:tracePt t="17777" x="3752850" y="3054350"/>
          <p14:tracePt t="17786" x="3746500" y="3041650"/>
          <p14:tracePt t="17803" x="3740150" y="3016250"/>
          <p14:tracePt t="17819" x="3727450" y="2990850"/>
          <p14:tracePt t="17836" x="3714750" y="2971800"/>
          <p14:tracePt t="17854" x="3708400" y="2952750"/>
          <p14:tracePt t="17869" x="3683000" y="2927350"/>
          <p14:tracePt t="17886" x="3663950" y="2908300"/>
          <p14:tracePt t="17903" x="3632200" y="2882900"/>
          <p14:tracePt t="17920" x="3600450" y="2863850"/>
          <p14:tracePt t="17936" x="3562350" y="2844800"/>
          <p14:tracePt t="17953" x="3498850" y="2819400"/>
          <p14:tracePt t="17970" x="3441700" y="2800350"/>
          <p14:tracePt t="17974" x="3403600" y="2794000"/>
          <p14:tracePt t="17986" x="3340100" y="2768600"/>
          <p14:tracePt t="18003" x="3282950" y="2755900"/>
          <p14:tracePt t="18020" x="3232150" y="2730500"/>
          <p14:tracePt t="18036" x="3162300" y="2705100"/>
          <p14:tracePt t="18053" x="3130550" y="2686050"/>
          <p14:tracePt t="18069" x="3079750" y="2660650"/>
          <p14:tracePt t="18086" x="3060700" y="2660650"/>
          <p14:tracePt t="18104" x="3054350" y="2654300"/>
          <p14:tracePt t="18119" x="3054350" y="2647950"/>
          <p14:tracePt t="18195" x="3067050" y="2647950"/>
          <p14:tracePt t="18201" x="3079750" y="2660650"/>
          <p14:tracePt t="18209" x="3086100" y="2667000"/>
          <p14:tracePt t="18220" x="3111500" y="2673350"/>
          <p14:tracePt t="18236" x="3194050" y="2736850"/>
          <p14:tracePt t="18253" x="3263900" y="2800350"/>
          <p14:tracePt t="18270" x="3359150" y="2889250"/>
          <p14:tracePt t="18286" x="3492500" y="3035300"/>
          <p14:tracePt t="18303" x="3549650" y="3105150"/>
          <p14:tracePt t="18319" x="3600450" y="3168650"/>
          <p14:tracePt t="18336" x="3619500" y="3194050"/>
          <p14:tracePt t="18353" x="3625850" y="3200400"/>
          <p14:tracePt t="18369" x="3625850" y="3206750"/>
          <p14:tracePt t="18402" x="3632200" y="3206750"/>
          <p14:tracePt t="18461" x="3638550" y="3206750"/>
          <p14:tracePt t="18577" x="3644900" y="3206750"/>
          <p14:tracePt t="18703" x="3651250" y="3206750"/>
          <p14:tracePt t="18716" x="3663950" y="3200400"/>
          <p14:tracePt t="18723" x="3663950" y="3194050"/>
          <p14:tracePt t="18736" x="3683000" y="3194050"/>
          <p14:tracePt t="18753" x="3714750" y="3194050"/>
          <p14:tracePt t="18770" x="3752850" y="3194050"/>
          <p14:tracePt t="18786" x="3841750" y="3194050"/>
          <p14:tracePt t="18803" x="3911600" y="3200400"/>
          <p14:tracePt t="18820" x="3968750" y="3213100"/>
          <p14:tracePt t="18836" x="4025900" y="3225800"/>
          <p14:tracePt t="18854" x="4051300" y="3225800"/>
          <p14:tracePt t="18870" x="4064000" y="3225800"/>
          <p14:tracePt t="19023" x="4057650" y="3219450"/>
          <p14:tracePt t="19036" x="4051300" y="3219450"/>
          <p14:tracePt t="19043" x="4044950" y="3213100"/>
          <p14:tracePt t="19053" x="4038600" y="3206750"/>
          <p14:tracePt t="19071" x="4000500" y="3187700"/>
          <p14:tracePt t="19086" x="3975100" y="3168650"/>
          <p14:tracePt t="19103" x="3943350" y="3149600"/>
          <p14:tracePt t="19119" x="3892550" y="3111500"/>
          <p14:tracePt t="19136" x="3848100" y="3060700"/>
          <p14:tracePt t="19154" x="3797300" y="3022600"/>
          <p14:tracePt t="19170" x="3702050" y="2933700"/>
          <p14:tracePt t="19187" x="3625850" y="2876550"/>
          <p14:tracePt t="19203" x="3473450" y="2787650"/>
          <p14:tracePt t="19220" x="3346450" y="2711450"/>
          <p14:tracePt t="19237" x="3149600" y="2609850"/>
          <p14:tracePt t="19253" x="2984500" y="2533650"/>
          <p14:tracePt t="19270" x="2755900" y="2444750"/>
          <p14:tracePt t="19286" x="2482850" y="2355850"/>
          <p14:tracePt t="19303" x="2305050" y="2317750"/>
          <p14:tracePt t="19320" x="2108200" y="2286000"/>
          <p14:tracePt t="19336" x="1873250" y="2266950"/>
          <p14:tracePt t="19353" x="1708150" y="2254250"/>
          <p14:tracePt t="19369" x="1549400" y="2254250"/>
          <p14:tracePt t="19386" x="1339850" y="2292350"/>
          <p14:tracePt t="19403" x="1231900" y="2311400"/>
          <p14:tracePt t="19419" x="1041400" y="2362200"/>
          <p14:tracePt t="19436" x="958850" y="2400300"/>
          <p14:tracePt t="19452" x="857250" y="2457450"/>
          <p14:tracePt t="19469" x="812800" y="2514600"/>
          <p14:tracePt t="19486" x="768350" y="2590800"/>
          <p14:tracePt t="19503" x="723900" y="2686050"/>
          <p14:tracePt t="19520" x="704850" y="2749550"/>
          <p14:tracePt t="19536" x="698500" y="2901950"/>
          <p14:tracePt t="19553" x="711200" y="3028950"/>
          <p14:tracePt t="19570" x="749300" y="3168650"/>
          <p14:tracePt t="19587" x="825500" y="3409950"/>
          <p14:tracePt t="19603" x="914400" y="3575050"/>
          <p14:tracePt t="19621" x="1104900" y="3848100"/>
          <p14:tracePt t="19636" x="1263650" y="4038600"/>
          <p14:tracePt t="19654" x="1428750" y="4197350"/>
          <p14:tracePt t="19670" x="1670050" y="4362450"/>
          <p14:tracePt t="19687" x="1835150" y="4432300"/>
          <p14:tracePt t="19704" x="1993900" y="4476750"/>
          <p14:tracePt t="19720" x="2279650" y="4495800"/>
          <p14:tracePt t="19736" x="2489200" y="4489450"/>
          <p14:tracePt t="19753" x="2825750" y="4445000"/>
          <p14:tracePt t="19770" x="3028950" y="4406900"/>
          <p14:tracePt t="19786" x="3213100" y="4356100"/>
          <p14:tracePt t="19803" x="3486150" y="4235450"/>
          <p14:tracePt t="19820" x="3632200" y="4121150"/>
          <p14:tracePt t="19836" x="3822700" y="3930650"/>
          <p14:tracePt t="19853" x="3917950" y="3803650"/>
          <p14:tracePt t="19870" x="3975100" y="3676650"/>
          <p14:tracePt t="19886" x="4032250" y="3498850"/>
          <p14:tracePt t="19903" x="4038600" y="3416300"/>
          <p14:tracePt t="19920" x="4038600" y="3302000"/>
          <p14:tracePt t="19936" x="4019550" y="3232150"/>
          <p14:tracePt t="19954" x="3981450" y="3162300"/>
          <p14:tracePt t="19970" x="3898900" y="3016250"/>
          <p14:tracePt t="19974" x="3873500" y="2978150"/>
          <p14:tracePt t="19987" x="3829050" y="2933700"/>
          <p14:tracePt t="20003" x="3657600" y="2825750"/>
          <p14:tracePt t="20020" x="3511550" y="2755900"/>
          <p14:tracePt t="20037" x="3365500" y="2698750"/>
          <p14:tracePt t="20053" x="3130550" y="2635250"/>
          <p14:tracePt t="20070" x="2959100" y="2609850"/>
          <p14:tracePt t="20086" x="2749550" y="2609850"/>
          <p14:tracePt t="20103" x="2603500" y="2622550"/>
          <p14:tracePt t="20121" x="2501900" y="2628900"/>
          <p14:tracePt t="20136" x="2374900" y="2660650"/>
          <p14:tracePt t="20153" x="2311400" y="2679700"/>
          <p14:tracePt t="20170" x="2254250" y="2711450"/>
          <p14:tracePt t="20187" x="2222500" y="2730500"/>
          <p14:tracePt t="20204" x="2209800" y="2749550"/>
          <p14:tracePt t="20220" x="2190750" y="2762250"/>
          <p14:tracePt t="20236" x="2184400" y="2774950"/>
          <p14:tracePt t="20253" x="2178050" y="2774950"/>
          <p14:tracePt t="20288" x="2178050" y="2781300"/>
          <p14:tracePt t="20566" x="2190750" y="2787650"/>
          <p14:tracePt t="20572" x="2197100" y="2787650"/>
          <p14:tracePt t="20579" x="2203450" y="2787650"/>
          <p14:tracePt t="20587" x="2216150" y="2794000"/>
          <p14:tracePt t="20603" x="2247900" y="2800350"/>
          <p14:tracePt t="20619" x="2298700" y="2819400"/>
          <p14:tracePt t="20636" x="2393950" y="2863850"/>
          <p14:tracePt t="20653" x="2470150" y="2901950"/>
          <p14:tracePt t="20669" x="2584450" y="2959100"/>
          <p14:tracePt t="20686" x="2654300" y="3009900"/>
          <p14:tracePt t="20703" x="2717800" y="3060700"/>
          <p14:tracePt t="20720" x="2825750" y="3143250"/>
          <p14:tracePt t="20736" x="2895600" y="3187700"/>
          <p14:tracePt t="20753" x="2978150" y="3232150"/>
          <p14:tracePt t="20770" x="3111500" y="3276600"/>
          <p14:tracePt t="20786" x="3181350" y="3308350"/>
          <p14:tracePt t="20803" x="3295650" y="3352800"/>
          <p14:tracePt t="20820" x="3390900" y="3390900"/>
          <p14:tracePt t="20836" x="3479800" y="3422650"/>
          <p14:tracePt t="20853" x="3613150" y="3492500"/>
          <p14:tracePt t="20870" x="3695700" y="3517900"/>
          <p14:tracePt t="20886" x="3790950" y="3556000"/>
          <p14:tracePt t="20903" x="3841750" y="3562350"/>
          <p14:tracePt t="20920" x="3892550" y="3562350"/>
          <p14:tracePt t="20936" x="3917950" y="3562350"/>
          <p14:tracePt t="20953" x="3937000" y="3556000"/>
          <p14:tracePt t="20969" x="3956050" y="3556000"/>
          <p14:tracePt t="20986" x="3962400" y="3549650"/>
          <p14:tracePt t="21003" x="3968750" y="3549650"/>
          <p14:tracePt t="21020" x="3975100" y="3549650"/>
          <p14:tracePt t="21053" x="3981450" y="3549650"/>
          <p14:tracePt t="21060" x="3987800" y="3549650"/>
          <p14:tracePt t="21074" x="3994150" y="3549650"/>
          <p14:tracePt t="21087" x="4000500" y="3549650"/>
          <p14:tracePt t="21103" x="4025900" y="3543300"/>
          <p14:tracePt t="21120" x="4051300" y="3536950"/>
          <p14:tracePt t="21136" x="4089400" y="3511550"/>
          <p14:tracePt t="21153" x="4114800" y="3498850"/>
          <p14:tracePt t="21170" x="4133850" y="3492500"/>
          <p14:tracePt t="21186" x="4159250" y="3473450"/>
          <p14:tracePt t="21203" x="4171950" y="3467100"/>
          <p14:tracePt t="21220" x="4191000" y="3460750"/>
          <p14:tracePt t="21236" x="4197350" y="3448050"/>
          <p14:tracePt t="21254" x="4203700" y="3441700"/>
          <p14:tracePt t="21270" x="4210050" y="3429000"/>
          <p14:tracePt t="21286" x="4210050" y="3409950"/>
          <p14:tracePt t="21303" x="4210050" y="3390900"/>
          <p14:tracePt t="21320" x="4210050" y="3365500"/>
          <p14:tracePt t="21337" x="4210050" y="3340100"/>
          <p14:tracePt t="21353" x="4203700" y="3314700"/>
          <p14:tracePt t="21370" x="4184650" y="3295650"/>
          <p14:tracePt t="21386" x="4178300" y="3270250"/>
          <p14:tracePt t="21403" x="4171950" y="3244850"/>
          <p14:tracePt t="21420" x="4165600" y="3206750"/>
          <p14:tracePt t="21436" x="4146550" y="3155950"/>
          <p14:tracePt t="21453" x="4133850" y="3124200"/>
          <p14:tracePt t="21470" x="4108450" y="3073400"/>
          <p14:tracePt t="21486" x="4089400" y="3035300"/>
          <p14:tracePt t="21504" x="4070350" y="3003550"/>
          <p14:tracePt t="21520" x="4038600" y="2959100"/>
          <p14:tracePt t="21536" x="3994150" y="2908300"/>
          <p14:tracePt t="21553" x="3917950" y="2825750"/>
          <p14:tracePt t="21569" x="3835400" y="2743200"/>
          <p14:tracePt t="21586" x="3778250" y="2686050"/>
          <p14:tracePt t="21603" x="3663950" y="2590800"/>
          <p14:tracePt t="21619" x="3587750" y="2527300"/>
          <p14:tracePt t="21636" x="3448050" y="2451100"/>
          <p14:tracePt t="21653" x="3295650" y="2400300"/>
          <p14:tracePt t="21669" x="3162300" y="2355850"/>
          <p14:tracePt t="21686" x="2946400" y="2317750"/>
          <p14:tracePt t="21703" x="2774950" y="2292350"/>
          <p14:tracePt t="21720" x="2622550" y="2292350"/>
          <p14:tracePt t="21736" x="2381250" y="2292350"/>
          <p14:tracePt t="21755" x="2133600" y="2324100"/>
          <p14:tracePt t="21770" x="1981200" y="2362200"/>
          <p14:tracePt t="21786" x="1854200" y="2393950"/>
          <p14:tracePt t="21803" x="1727200" y="2432050"/>
          <p14:tracePt t="21820" x="1568450" y="2495550"/>
          <p14:tracePt t="21838" x="1498600" y="2533650"/>
          <p14:tracePt t="21853" x="1397000" y="2597150"/>
          <p14:tracePt t="21870" x="1339850" y="2654300"/>
          <p14:tracePt t="21887" x="1289050" y="2711450"/>
          <p14:tracePt t="21903" x="1225550" y="2806700"/>
          <p14:tracePt t="21920" x="1187450" y="2876550"/>
          <p14:tracePt t="21937" x="1130300" y="2990850"/>
          <p14:tracePt t="21953" x="1098550" y="3060700"/>
          <p14:tracePt t="21970" x="1066800" y="3149600"/>
          <p14:tracePt t="21974" x="1060450" y="3194050"/>
          <p14:tracePt t="21987" x="1047750" y="3308350"/>
          <p14:tracePt t="22004" x="1047750" y="3390900"/>
          <p14:tracePt t="22020" x="1073150" y="3524250"/>
          <p14:tracePt t="22036" x="1092200" y="3638550"/>
          <p14:tracePt t="22053" x="1143000" y="3752850"/>
          <p14:tracePt t="22070" x="1244600" y="3930650"/>
          <p14:tracePt t="22087" x="1327150" y="4051300"/>
          <p14:tracePt t="22103" x="1504950" y="4229100"/>
          <p14:tracePt t="22120" x="1663700" y="4349750"/>
          <p14:tracePt t="22137" x="1841500" y="4457700"/>
          <p14:tracePt t="22153" x="2152650" y="4584700"/>
          <p14:tracePt t="22170" x="2381250" y="4641850"/>
          <p14:tracePt t="22186" x="2711450" y="4692650"/>
          <p14:tracePt t="22203" x="2946400" y="4724400"/>
          <p14:tracePt t="22221" x="3314700" y="4749800"/>
          <p14:tracePt t="22236" x="3575050" y="4749800"/>
          <p14:tracePt t="22253" x="3803650" y="4737100"/>
          <p14:tracePt t="22270" x="4095750" y="4673600"/>
          <p14:tracePt t="22287" x="4241800" y="4610100"/>
          <p14:tracePt t="22304" x="4356100" y="4527550"/>
          <p14:tracePt t="22320" x="4495800" y="4368800"/>
          <p14:tracePt t="22337" x="4572000" y="4241800"/>
          <p14:tracePt t="22353" x="4673600" y="4019550"/>
          <p14:tracePt t="22370" x="4718050" y="3848100"/>
          <p14:tracePt t="22387" x="4743450" y="3695700"/>
          <p14:tracePt t="22403" x="4762500" y="3479800"/>
          <p14:tracePt t="22420" x="4762500" y="3352800"/>
          <p14:tracePt t="22436" x="4692650" y="3130550"/>
          <p14:tracePt t="22453" x="4641850" y="2990850"/>
          <p14:tracePt t="22471" x="4572000" y="2844800"/>
          <p14:tracePt t="22473" x="4527550" y="2749550"/>
          <p14:tracePt t="22487" x="4445000" y="2578100"/>
          <p14:tracePt t="22503" x="4311650" y="2438400"/>
          <p14:tracePt t="22520" x="4095750" y="2273300"/>
          <p14:tracePt t="22536" x="3924300" y="2152650"/>
          <p14:tracePt t="22555" x="3594100" y="2000250"/>
          <p14:tracePt t="22570" x="3409950" y="1936750"/>
          <p14:tracePt t="22586" x="3181350" y="1885950"/>
          <p14:tracePt t="22603" x="2813050" y="1847850"/>
          <p14:tracePt t="22620" x="2590800" y="1847850"/>
          <p14:tracePt t="22636" x="2336800" y="1860550"/>
          <p14:tracePt t="22653" x="2032000" y="1911350"/>
          <p14:tracePt t="22669" x="1847850" y="1968500"/>
          <p14:tracePt t="22686" x="1606550" y="2070100"/>
          <p14:tracePt t="22703" x="1460500" y="2152650"/>
          <p14:tracePt t="22719" x="1352550" y="2235200"/>
          <p14:tracePt t="22736" x="1200150" y="2406650"/>
          <p14:tracePt t="22753" x="1066800" y="2590800"/>
          <p14:tracePt t="22770" x="958850" y="2755900"/>
          <p14:tracePt t="22786" x="844550" y="2978150"/>
          <p14:tracePt t="22804" x="781050" y="3187700"/>
          <p14:tracePt t="22820" x="749300" y="3454400"/>
          <p14:tracePt t="22837" x="742950" y="3613150"/>
          <p14:tracePt t="22853" x="742950" y="3803650"/>
          <p14:tracePt t="22870" x="793750" y="4019550"/>
          <p14:tracePt t="22888" x="850900" y="4165600"/>
          <p14:tracePt t="22904" x="1022350" y="4432300"/>
          <p14:tracePt t="22920" x="1162050" y="4572000"/>
          <p14:tracePt t="22937" x="1346200" y="4718050"/>
          <p14:tracePt t="22953" x="1708150" y="4933950"/>
          <p14:tracePt t="22970" x="2038350" y="5048250"/>
          <p14:tracePt t="22976" x="2235200" y="5099050"/>
          <p14:tracePt t="22987" x="2565400" y="5156200"/>
          <p14:tracePt t="23003" x="2946400" y="5187950"/>
          <p14:tracePt t="23021" x="3206750" y="5187950"/>
          <p14:tracePt t="23037" x="3556000" y="5149850"/>
          <p14:tracePt t="23054" x="3841750" y="5086350"/>
          <p14:tracePt t="23070" x="4127500" y="4965700"/>
          <p14:tracePt t="23087" x="4305300" y="4845050"/>
          <p14:tracePt t="23104" x="4451350" y="4718050"/>
          <p14:tracePt t="23120" x="4635500" y="4495800"/>
          <p14:tracePt t="23138" x="4724400" y="4343400"/>
          <p14:tracePt t="23153" x="4813300" y="4121150"/>
          <p14:tracePt t="23170" x="4851400" y="3968750"/>
          <p14:tracePt t="23187" x="4851400" y="3822700"/>
          <p14:tracePt t="23203" x="4838700" y="3644900"/>
          <p14:tracePt t="23220" x="4806950" y="3543300"/>
          <p14:tracePt t="23237" x="4718050" y="3365500"/>
          <p14:tracePt t="23253" x="4635500" y="3244850"/>
          <p14:tracePt t="23271" x="4502150" y="3117850"/>
          <p14:tracePt t="23287" x="4298950" y="2933700"/>
          <p14:tracePt t="23305" x="4114800" y="2806700"/>
          <p14:tracePt t="23320" x="3810000" y="2628900"/>
          <p14:tracePt t="23337" x="3613150" y="2565400"/>
          <p14:tracePt t="23354" x="3378200" y="2527300"/>
          <p14:tracePt t="23370" x="3016250" y="2520950"/>
          <p14:tracePt t="23387" x="2768600" y="2546350"/>
          <p14:tracePt t="23403" x="2298700" y="2654300"/>
          <p14:tracePt t="23420" x="2057400" y="2736850"/>
          <p14:tracePt t="23437" x="1835150" y="2838450"/>
          <p14:tracePt t="23453" x="1625600" y="2952750"/>
          <p14:tracePt t="23470" x="1536700" y="3003550"/>
          <p14:tracePt t="23474" x="1517650" y="3016250"/>
          <p14:tracePt t="23486" x="1492250" y="3041650"/>
          <p14:tracePt t="23503" x="1485900" y="3041650"/>
          <p14:tracePt t="23521" x="1479550" y="3054350"/>
          <p14:tracePt t="23557" x="1479550" y="3060700"/>
          <p14:tracePt t="23682" x="1485900" y="3060700"/>
          <p14:tracePt t="23689" x="1492250" y="3060700"/>
          <p14:tracePt t="23703" x="1511300" y="3048000"/>
          <p14:tracePt t="23719" x="1543050" y="3048000"/>
          <p14:tracePt t="23736" x="1631950" y="3028950"/>
          <p14:tracePt t="23753" x="1720850" y="3022600"/>
          <p14:tracePt t="23770" x="1847850" y="3016250"/>
          <p14:tracePt t="23786" x="2082800" y="2997200"/>
          <p14:tracePt t="23803" x="2286000" y="2997200"/>
          <p14:tracePt t="23819" x="2622550" y="3003550"/>
          <p14:tracePt t="23836" x="2889250" y="3022600"/>
          <p14:tracePt t="23854" x="3086100" y="3022600"/>
          <p14:tracePt t="23870" x="3333750" y="3016250"/>
          <p14:tracePt t="23887" x="3441700" y="3003550"/>
          <p14:tracePt t="23904" x="3568700" y="2984500"/>
          <p14:tracePt t="23920" x="3695700" y="2965450"/>
          <p14:tracePt t="23937" x="3727450" y="2952750"/>
          <p14:tracePt t="23954" x="3752850" y="2940050"/>
          <p14:tracePt t="23970" x="3759200" y="2940050"/>
          <p14:tracePt t="23975" x="3759200" y="2933700"/>
          <p14:tracePt t="23987" x="3752850" y="2914650"/>
          <p14:tracePt t="24003" x="3695700" y="2832100"/>
          <p14:tracePt t="24021" x="3606800" y="2749550"/>
          <p14:tracePt t="24037" x="3429000" y="2616200"/>
          <p14:tracePt t="24054" x="3282950" y="2533650"/>
          <p14:tracePt t="24070" x="3092450" y="2463800"/>
          <p14:tracePt t="24087" x="2743200" y="2362200"/>
          <p14:tracePt t="24105" x="2489200" y="2311400"/>
          <p14:tracePt t="24120" x="2152650" y="2305050"/>
          <p14:tracePt t="24137" x="1943100" y="2317750"/>
          <p14:tracePt t="24154" x="1714500" y="2368550"/>
          <p14:tracePt t="24170" x="1473200" y="2476500"/>
          <p14:tracePt t="24187" x="1295400" y="2565400"/>
          <p14:tracePt t="24203" x="1079500" y="2736850"/>
          <p14:tracePt t="24220" x="965200" y="2863850"/>
          <p14:tracePt t="24238" x="882650" y="2990850"/>
          <p14:tracePt t="24253" x="806450" y="3175000"/>
          <p14:tracePt t="24272" x="774700" y="3321050"/>
          <p14:tracePt t="24287" x="768350" y="3556000"/>
          <p14:tracePt t="24303" x="768350" y="3683000"/>
          <p14:tracePt t="24321" x="787400" y="3848100"/>
          <p14:tracePt t="24337" x="825500" y="4070350"/>
          <p14:tracePt t="24355" x="876300" y="4184650"/>
          <p14:tracePt t="24370" x="996950" y="4368800"/>
          <p14:tracePt t="24387" x="1155700" y="4502150"/>
          <p14:tracePt t="24404" x="1447800" y="4654550"/>
          <p14:tracePt t="24420" x="1739900" y="4730750"/>
          <p14:tracePt t="24437" x="2051050" y="4794250"/>
          <p14:tracePt t="24453" x="2527300" y="4826000"/>
          <p14:tracePt t="24470" x="2838450" y="4826000"/>
          <p14:tracePt t="24473" x="2940050" y="4806950"/>
          <p14:tracePt t="24487" x="3060700" y="4787900"/>
          <p14:tracePt t="24503" x="3429000" y="4692650"/>
          <p14:tracePt t="24520" x="3632200" y="4591050"/>
          <p14:tracePt t="24536" x="3968750" y="4343400"/>
          <p14:tracePt t="24553" x="4152900" y="4159250"/>
          <p14:tracePt t="24571" x="4330700" y="3911600"/>
          <p14:tracePt t="24586" x="4527550" y="3594100"/>
          <p14:tracePt t="24603" x="4603750" y="3409950"/>
          <p14:tracePt t="24620" x="4648200" y="3143250"/>
          <p14:tracePt t="24637" x="4648200" y="2997200"/>
          <p14:tracePt t="24654" x="4603750" y="2832100"/>
          <p14:tracePt t="24670" x="4508500" y="2590800"/>
          <p14:tracePt t="24686" x="4425950" y="2451100"/>
          <p14:tracePt t="24703" x="4241800" y="2247900"/>
          <p14:tracePt t="24720" x="4051300" y="2082800"/>
          <p14:tracePt t="24737" x="3886200" y="1987550"/>
          <p14:tracePt t="24753" x="3575050" y="1860550"/>
          <p14:tracePt t="24770" x="3340100" y="1816100"/>
          <p14:tracePt t="24786" x="2914650" y="1784350"/>
          <p14:tracePt t="24803" x="2603500" y="1797050"/>
          <p14:tracePt t="24820" x="2298700" y="1841500"/>
          <p14:tracePt t="24836" x="1860550" y="1936750"/>
          <p14:tracePt t="24853" x="1638300" y="2006600"/>
          <p14:tracePt t="24870" x="1276350" y="2178050"/>
          <p14:tracePt t="24886" x="1117600" y="2286000"/>
          <p14:tracePt t="24903" x="977900" y="2387600"/>
          <p14:tracePt t="24920" x="762000" y="2628900"/>
          <p14:tracePt t="24936" x="641350" y="2800350"/>
          <p14:tracePt t="24953" x="508000" y="3041650"/>
          <p14:tracePt t="24969" x="457200" y="3206750"/>
          <p14:tracePt t="24986" x="444500" y="3352800"/>
          <p14:tracePt t="25003" x="457200" y="3562350"/>
          <p14:tracePt t="25020" x="508000" y="3683000"/>
          <p14:tracePt t="25036" x="628650" y="3905250"/>
          <p14:tracePt t="25053" x="742950" y="4032250"/>
          <p14:tracePt t="25069" x="857250" y="4133850"/>
          <p14:tracePt t="25087" x="1111250" y="4318000"/>
          <p14:tracePt t="25104" x="1365250" y="4464050"/>
          <p14:tracePt t="25121" x="1638300" y="4578350"/>
          <p14:tracePt t="25137" x="2152650" y="4705350"/>
          <p14:tracePt t="25155" x="2495550" y="4749800"/>
          <p14:tracePt t="25170" x="2959100" y="4762500"/>
          <p14:tracePt t="25187" x="3219450" y="4737100"/>
          <p14:tracePt t="25204" x="3454400" y="4673600"/>
          <p14:tracePt t="25220" x="3759200" y="4514850"/>
          <p14:tracePt t="25237" x="3905250" y="4394200"/>
          <p14:tracePt t="25254" x="4102100" y="4178300"/>
          <p14:tracePt t="25270" x="4184650" y="4019550"/>
          <p14:tracePt t="25287" x="4248150" y="3848100"/>
          <p14:tracePt t="25305" x="4279900" y="3606800"/>
          <p14:tracePt t="25322" x="4279900" y="3460750"/>
          <p14:tracePt t="25337" x="4254500" y="3244850"/>
          <p14:tracePt t="25354" x="4222750" y="3124200"/>
          <p14:tracePt t="25371" x="4171950" y="3009900"/>
          <p14:tracePt t="25387" x="4038600" y="2806700"/>
          <p14:tracePt t="25404" x="3943350" y="2698750"/>
          <p14:tracePt t="25420" x="3829050" y="2578100"/>
          <p14:tracePt t="25437" x="3752850" y="2520950"/>
          <p14:tracePt t="25455" x="3663950" y="2476500"/>
          <p14:tracePt t="25470" x="3613150" y="2444750"/>
          <p14:tracePt t="25475" x="3587750" y="2438400"/>
          <p14:tracePt t="25487" x="3568700" y="2425700"/>
          <p14:tracePt t="25503" x="3517900" y="2406650"/>
          <p14:tracePt t="25520" x="3492500" y="2400300"/>
          <p14:tracePt t="25538" x="3467100" y="2400300"/>
          <p14:tracePt t="25553" x="3460750" y="2393950"/>
          <p14:tracePt t="25571" x="3454400" y="2393950"/>
          <p14:tracePt t="26277" x="3479800" y="2425700"/>
          <p14:tracePt t="26282" x="3530600" y="2495550"/>
          <p14:tracePt t="26290" x="3575050" y="2552700"/>
          <p14:tracePt t="26303" x="3657600" y="2686050"/>
          <p14:tracePt t="26320" x="3752850" y="2832100"/>
          <p14:tracePt t="26337" x="3829050" y="2959100"/>
          <p14:tracePt t="26354" x="3968750" y="3175000"/>
          <p14:tracePt t="26371" x="4051300" y="3302000"/>
          <p14:tracePt t="26403" x="4191000" y="3498850"/>
          <p14:tracePt t="26437" x="4241800" y="3562350"/>
          <p14:tracePt t="26470" x="4279900" y="3575050"/>
          <p14:tracePt t="26487" x="4298950" y="3581400"/>
          <p14:tracePt t="26504" x="4337050" y="3575050"/>
          <p14:tracePt t="26520" x="4413250" y="3536950"/>
          <p14:tracePt t="26537" x="4476750" y="3498850"/>
          <p14:tracePt t="26553" x="4540250" y="3448050"/>
          <p14:tracePt t="26570" x="4572000" y="3429000"/>
          <p14:tracePt t="26587" x="4603750" y="3403600"/>
          <p14:tracePt t="26603" x="4641850" y="3384550"/>
          <p14:tracePt t="26620" x="4660900" y="3384550"/>
          <p14:tracePt t="26637" x="4679950" y="3397250"/>
          <p14:tracePt t="26653" x="4686300" y="3416300"/>
          <p14:tracePt t="26670" x="4692650" y="3422650"/>
          <p14:tracePt t="26687" x="4692650" y="3441700"/>
          <p14:tracePt t="26704" x="4686300" y="3454400"/>
          <p14:tracePt t="26720" x="4654550" y="3492500"/>
          <p14:tracePt t="26737" x="4629150" y="3530600"/>
          <p14:tracePt t="26754" x="4584700" y="3575050"/>
          <p14:tracePt t="26770" x="4533900" y="3625850"/>
          <p14:tracePt t="26787" x="4514850" y="3638550"/>
          <p14:tracePt t="26803" x="4495800" y="3651250"/>
          <p14:tracePt t="26820" x="4483100" y="3657600"/>
          <p14:tracePt t="26838" x="4464050" y="3657600"/>
          <p14:tracePt t="26853" x="4419600" y="3657600"/>
          <p14:tracePt t="26871" x="4394200" y="3651250"/>
          <p14:tracePt t="26887" x="4356100" y="3638550"/>
          <p14:tracePt t="26904" x="4324350" y="3632200"/>
          <p14:tracePt t="26921" x="4305300" y="3619500"/>
          <p14:tracePt t="26937" x="4267200" y="3594100"/>
          <p14:tracePt t="26953" x="4229100" y="3568700"/>
          <p14:tracePt t="26970" x="4184650" y="3536950"/>
          <p14:tracePt t="26986" x="4146550" y="3517900"/>
          <p14:tracePt t="27003" x="4095750" y="3498850"/>
          <p14:tracePt t="27020" x="4038600" y="3467100"/>
          <p14:tracePt t="27037" x="3994150" y="3441700"/>
          <p14:tracePt t="27053" x="3930650" y="3403600"/>
          <p14:tracePt t="27070" x="3886200" y="3378200"/>
          <p14:tracePt t="27087" x="3835400" y="3340100"/>
          <p14:tracePt t="27104" x="3733800" y="3276600"/>
          <p14:tracePt t="27120" x="3644900" y="3213100"/>
          <p14:tracePt t="27137" x="3536950" y="3130550"/>
          <p14:tracePt t="27154" x="3460750" y="3079750"/>
          <p14:tracePt t="27171" x="3390900" y="3028950"/>
          <p14:tracePt t="27187" x="3289300" y="2952750"/>
          <p14:tracePt t="27204" x="3219450" y="2908300"/>
          <p14:tracePt t="27221" x="3124200" y="2851150"/>
          <p14:tracePt t="27237" x="3016250" y="2762250"/>
          <p14:tracePt t="27255" x="2952750" y="2711450"/>
          <p14:tracePt t="27270" x="2863850" y="2609850"/>
          <p14:tracePt t="27287" x="2813050" y="2559050"/>
          <p14:tracePt t="27304" x="2768600" y="2520950"/>
          <p14:tracePt t="27320" x="2647950" y="2476500"/>
          <p14:tracePt t="27337" x="2565400" y="2463800"/>
          <p14:tracePt t="27354" x="2400300" y="2444750"/>
          <p14:tracePt t="27371" x="2292350" y="2444750"/>
          <p14:tracePt t="27388" x="2171700" y="2444750"/>
          <p14:tracePt t="27403" x="1981200" y="2470150"/>
          <p14:tracePt t="27421" x="1892300" y="2489200"/>
          <p14:tracePt t="27437" x="1784350" y="2520950"/>
          <p14:tracePt t="27453" x="1714500" y="2559050"/>
          <p14:tracePt t="27470" x="1625600" y="2603500"/>
          <p14:tracePt t="27473" x="1593850" y="2628900"/>
          <p14:tracePt t="27487" x="1504950" y="2692400"/>
          <p14:tracePt t="27505" x="1397000" y="2762250"/>
          <p14:tracePt t="27520" x="1263650" y="2863850"/>
          <p14:tracePt t="27537" x="1168400" y="2927350"/>
          <p14:tracePt t="27554" x="1073150" y="2978150"/>
          <p14:tracePt t="27570" x="933450" y="3060700"/>
          <p14:tracePt t="27588" x="825500" y="3117850"/>
          <p14:tracePt t="27603" x="698500" y="3206750"/>
          <p14:tracePt t="27620" x="590550" y="3251200"/>
          <p14:tracePt t="27637" x="476250" y="3308350"/>
          <p14:tracePt t="27653" x="330200" y="3384550"/>
          <p14:tracePt t="27671" x="247650" y="3409950"/>
          <p14:tracePt t="27687" x="139700" y="3441700"/>
          <p14:tracePt t="27704" x="69850" y="3454400"/>
          <p14:tracePt t="27834" x="6350" y="3600450"/>
          <p14:tracePt t="27840" x="31750" y="3625850"/>
          <p14:tracePt t="27853" x="101600" y="3689350"/>
          <p14:tracePt t="27870" x="177800" y="3746500"/>
          <p14:tracePt t="27888" x="330200" y="3829050"/>
          <p14:tracePt t="27904" x="450850" y="3860800"/>
          <p14:tracePt t="27921" x="577850" y="3886200"/>
          <p14:tracePt t="27937" x="742950" y="3886200"/>
          <p14:tracePt t="27953" x="863600" y="3867150"/>
          <p14:tracePt t="27971" x="990600" y="3854450"/>
          <p14:tracePt t="27975" x="1079500" y="3835400"/>
          <p14:tracePt t="27987" x="1206500" y="3803650"/>
          <p14:tracePt t="28004" x="1333500" y="3752850"/>
          <p14:tracePt t="28020" x="1454150" y="3676650"/>
          <p14:tracePt t="28037" x="1511300" y="3644900"/>
          <p14:tracePt t="28053" x="1562100" y="3594100"/>
          <p14:tracePt t="28070" x="1638300" y="3530600"/>
          <p14:tracePt t="28086" x="1676400" y="3473450"/>
          <p14:tracePt t="28103" x="1752600" y="3340100"/>
          <p14:tracePt t="28120" x="1809750" y="3225800"/>
          <p14:tracePt t="28136" x="1866900" y="3111500"/>
          <p14:tracePt t="28153" x="1936750" y="2959100"/>
          <p14:tracePt t="28170" x="1993900" y="2876550"/>
          <p14:tracePt t="28187" x="2057400" y="2781300"/>
          <p14:tracePt t="28204" x="2171700" y="2628900"/>
          <p14:tracePt t="28221" x="2254250" y="2540000"/>
          <p14:tracePt t="28237" x="2343150" y="2457450"/>
          <p14:tracePt t="28254" x="2413000" y="2413000"/>
          <p14:tracePt t="28271" x="2527300" y="2374900"/>
          <p14:tracePt t="28287" x="2616200" y="2362200"/>
          <p14:tracePt t="28305" x="2711450" y="2355850"/>
          <p14:tracePt t="28320" x="2870200" y="2381250"/>
          <p14:tracePt t="28337" x="2971800" y="2432050"/>
          <p14:tracePt t="28354" x="3073400" y="2476500"/>
          <p14:tracePt t="28370" x="3257550" y="2578100"/>
          <p14:tracePt t="28388" x="3333750" y="2647950"/>
          <p14:tracePt t="28403" x="3416300" y="2749550"/>
          <p14:tracePt t="28420" x="3454400" y="2806700"/>
          <p14:tracePt t="28438" x="3492500" y="2857500"/>
          <p14:tracePt t="28454" x="3581400" y="2997200"/>
          <p14:tracePt t="28471" x="3651250" y="3105150"/>
          <p14:tracePt t="28475" x="3689350" y="3162300"/>
          <p14:tracePt t="28487" x="3790950" y="3282950"/>
          <p14:tracePt t="28504" x="3879850" y="3384550"/>
          <p14:tracePt t="28521" x="3968750" y="3473450"/>
          <p14:tracePt t="28537" x="4095750" y="3575050"/>
          <p14:tracePt t="28555" x="4203700" y="3644900"/>
          <p14:tracePt t="28570" x="4375150" y="3746500"/>
          <p14:tracePt t="28587" x="4527550" y="3816350"/>
          <p14:tracePt t="28604" x="4692650" y="3879850"/>
          <p14:tracePt t="28620" x="4946650" y="3956050"/>
          <p14:tracePt t="28637" x="5086350" y="4000500"/>
          <p14:tracePt t="28654" x="5251450" y="4038600"/>
          <p14:tracePt t="28670" x="5334000" y="4051300"/>
          <p14:tracePt t="28688" x="5403850" y="4051300"/>
          <p14:tracePt t="28704" x="5435600" y="4051300"/>
          <p14:tracePt t="28722" x="5461000" y="4044950"/>
          <p14:tracePt t="28737" x="5473700" y="4044950"/>
          <p14:tracePt t="28864" x="5467350" y="4044950"/>
          <p14:tracePt t="28871" x="5454650" y="4044950"/>
          <p14:tracePt t="28878" x="5441950" y="4044950"/>
          <p14:tracePt t="28887" x="5429250" y="4044950"/>
          <p14:tracePt t="28904" x="5346700" y="4044950"/>
          <p14:tracePt t="28920" x="5289550" y="4032250"/>
          <p14:tracePt t="28938" x="5232400" y="4032250"/>
          <p14:tracePt t="28954" x="5168900" y="4013200"/>
          <p14:tracePt t="28970" x="5124450" y="4000500"/>
          <p14:tracePt t="28975" x="5105400" y="3994150"/>
          <p14:tracePt t="28987" x="5073650" y="3975100"/>
          <p14:tracePt t="29004" x="5035550" y="3956050"/>
          <p14:tracePt t="29022" x="4972050" y="3930650"/>
          <p14:tracePt t="29037" x="4927600" y="3911600"/>
          <p14:tracePt t="29054" x="4889500" y="3892550"/>
          <p14:tracePt t="29070" x="4832350" y="3867150"/>
          <p14:tracePt t="29087" x="4781550" y="3848100"/>
          <p14:tracePt t="29105" x="4743450" y="3829050"/>
          <p14:tracePt t="29120" x="4654550" y="3784600"/>
          <p14:tracePt t="29136" x="4572000" y="3752850"/>
          <p14:tracePt t="29153" x="4432300" y="3708400"/>
          <p14:tracePt t="29170" x="4343400" y="3683000"/>
          <p14:tracePt t="29186" x="4248150" y="3644900"/>
          <p14:tracePt t="29203" x="4114800" y="3613150"/>
          <p14:tracePt t="29220" x="4000500" y="3581400"/>
          <p14:tracePt t="29236" x="3898900" y="3556000"/>
          <p14:tracePt t="29253" x="3797300" y="3511550"/>
          <p14:tracePt t="29271" x="3733800" y="3479800"/>
          <p14:tracePt t="29287" x="3651250" y="3441700"/>
          <p14:tracePt t="29304" x="3600450" y="3403600"/>
          <p14:tracePt t="29322" x="3543300" y="3346450"/>
          <p14:tracePt t="29337" x="3505200" y="3308350"/>
          <p14:tracePt t="29354" x="3473450" y="3263900"/>
          <p14:tracePt t="29370" x="3416300" y="3181350"/>
          <p14:tracePt t="29387" x="3384550" y="3136900"/>
          <p14:tracePt t="29405" x="3352800" y="3086100"/>
          <p14:tracePt t="29421" x="3302000" y="2984500"/>
          <p14:tracePt t="29437" x="3270250" y="2908300"/>
          <p14:tracePt t="29454" x="3206750" y="2800350"/>
          <p14:tracePt t="29471" x="3175000" y="2755900"/>
          <p14:tracePt t="29475" x="3162300" y="2736850"/>
          <p14:tracePt t="29488" x="3111500" y="2698750"/>
          <p14:tracePt t="29504" x="3060700" y="2667000"/>
          <p14:tracePt t="29520" x="2997200" y="2635250"/>
          <p14:tracePt t="29537" x="2889250" y="2597150"/>
          <p14:tracePt t="29554" x="2806700" y="2571750"/>
          <p14:tracePt t="29572" x="2667000" y="2559050"/>
          <p14:tracePt t="29587" x="2571750" y="2552700"/>
          <p14:tracePt t="29604" x="2482850" y="2552700"/>
          <p14:tracePt t="29620" x="2406650" y="2559050"/>
          <p14:tracePt t="29637" x="2374900" y="2571750"/>
          <p14:tracePt t="29655" x="2330450" y="2603500"/>
          <p14:tracePt t="29670" x="2305050" y="2635250"/>
          <p14:tracePt t="29687" x="2273300" y="2667000"/>
          <p14:tracePt t="29704" x="2184400" y="2774950"/>
          <p14:tracePt t="29720" x="2120900" y="2857500"/>
          <p14:tracePt t="29738" x="2051050" y="2946400"/>
          <p14:tracePt t="29754" x="1943100" y="3060700"/>
          <p14:tracePt t="29771" x="1873250" y="3130550"/>
          <p14:tracePt t="29788" x="1746250" y="3232150"/>
          <p14:tracePt t="29804" x="1651000" y="3295650"/>
          <p14:tracePt t="29822" x="1485900" y="3409950"/>
          <p14:tracePt t="29837" x="1371600" y="3486150"/>
          <p14:tracePt t="29854" x="1270000" y="3543300"/>
          <p14:tracePt t="29870" x="1085850" y="3625850"/>
          <p14:tracePt t="29887" x="965200" y="3663950"/>
          <p14:tracePt t="29905" x="844550" y="3702050"/>
          <p14:tracePt t="29921" x="698500" y="3746500"/>
          <p14:tracePt t="29937" x="609600" y="3759200"/>
          <p14:tracePt t="29954" x="539750" y="3765550"/>
          <p14:tracePt t="29970" x="438150" y="3778250"/>
          <p14:tracePt t="29975" x="412750" y="3778250"/>
          <p14:tracePt t="29989" x="374650" y="3778250"/>
          <p14:tracePt t="30004" x="349250" y="3784600"/>
          <p14:tracePt t="30020" x="323850" y="3784600"/>
          <p14:tracePt t="30037" x="317500" y="3784600"/>
          <p14:tracePt t="30070" x="311150" y="3784600"/>
          <p14:tracePt t="30087" x="311150" y="3790950"/>
          <p14:tracePt t="30104" x="317500" y="3797300"/>
          <p14:tracePt t="30120" x="355600" y="3810000"/>
          <p14:tracePt t="30137" x="450850" y="3835400"/>
          <p14:tracePt t="30155" x="558800" y="3841750"/>
          <p14:tracePt t="30170" x="730250" y="3829050"/>
          <p14:tracePt t="30187" x="876300" y="3790950"/>
          <p14:tracePt t="30204" x="1073150" y="3714750"/>
          <p14:tracePt t="30220" x="1187450" y="3657600"/>
          <p14:tracePt t="30236" x="1282700" y="3587750"/>
          <p14:tracePt t="30253" x="1409700" y="3467100"/>
          <p14:tracePt t="30270" x="1498600" y="3371850"/>
          <p14:tracePt t="30286" x="1625600" y="3213100"/>
          <p14:tracePt t="30303" x="1695450" y="3117850"/>
          <p14:tracePt t="30320" x="1752600" y="3022600"/>
          <p14:tracePt t="30337" x="1835150" y="2857500"/>
          <p14:tracePt t="30354" x="1873250" y="2762250"/>
          <p14:tracePt t="30371" x="1917700" y="2667000"/>
          <p14:tracePt t="30388" x="1974850" y="2565400"/>
          <p14:tracePt t="30405" x="2038350" y="2489200"/>
          <p14:tracePt t="30421" x="2139950" y="2400300"/>
          <p14:tracePt t="30437" x="2228850" y="2355850"/>
          <p14:tracePt t="30455" x="2286000" y="2317750"/>
          <p14:tracePt t="30470" x="2406650" y="2286000"/>
          <p14:tracePt t="30475" x="2438400" y="2279650"/>
          <p14:tracePt t="30487" x="2476500" y="2266950"/>
          <p14:tracePt t="30504" x="2609850" y="2286000"/>
          <p14:tracePt t="30521" x="2711450" y="2317750"/>
          <p14:tracePt t="30538" x="2794000" y="2368550"/>
          <p14:tracePt t="30555" x="2908300" y="2451100"/>
          <p14:tracePt t="30570" x="2952750" y="2501900"/>
          <p14:tracePt t="30587" x="3035300" y="2597150"/>
          <p14:tracePt t="30604" x="3105150" y="2679700"/>
          <p14:tracePt t="30621" x="3200400" y="2800350"/>
          <p14:tracePt t="30637" x="3340100" y="2984500"/>
          <p14:tracePt t="30654" x="3435350" y="3105150"/>
          <p14:tracePt t="30670" x="3581400" y="3244850"/>
          <p14:tracePt t="30687" x="3689350" y="3340100"/>
          <p14:tracePt t="30705" x="3797300" y="3422650"/>
          <p14:tracePt t="30720" x="3937000" y="3517900"/>
          <p14:tracePt t="30737" x="4032250" y="3568700"/>
          <p14:tracePt t="30754" x="4210050" y="3632200"/>
          <p14:tracePt t="30770" x="4343400" y="3663950"/>
          <p14:tracePt t="30788" x="4451350" y="3689350"/>
          <p14:tracePt t="30804" x="4597400" y="3721100"/>
          <p14:tracePt t="30820" x="4699000" y="3733800"/>
          <p14:tracePt t="30837" x="4851400" y="3740150"/>
          <p14:tracePt t="30854" x="4908550" y="3746500"/>
          <p14:tracePt t="30871" x="4946650" y="3746500"/>
          <p14:tracePt t="30887" x="4965700" y="3746500"/>
          <p14:tracePt t="30905" x="4978400" y="3746500"/>
          <p14:tracePt t="31610" x="4965700" y="3746500"/>
          <p14:tracePt t="31616" x="4959350" y="3740150"/>
          <p14:tracePt t="31624" x="4946650" y="3733800"/>
          <p14:tracePt t="31637" x="4902200" y="3702050"/>
          <p14:tracePt t="31654" x="4838700" y="3670300"/>
          <p14:tracePt t="31671" x="4762500" y="3613150"/>
          <p14:tracePt t="31687" x="4654550" y="3517900"/>
          <p14:tracePt t="31720" x="4476750" y="3314700"/>
          <p14:tracePt t="31754" x="4286250" y="3098800"/>
          <p14:tracePt t="31787" x="4114800" y="2787650"/>
          <p14:tracePt t="31804" x="4044950" y="2628900"/>
          <p14:tracePt t="31820" x="4019550" y="2540000"/>
          <p14:tracePt t="31837" x="4000500" y="2451100"/>
          <p14:tracePt t="31854" x="3987800" y="2349500"/>
          <p14:tracePt t="31870" x="3981450" y="2305050"/>
          <p14:tracePt t="31888" x="3981450" y="2266950"/>
          <p14:tracePt t="31904" x="3981450" y="2254250"/>
          <p14:tracePt t="31922" x="3981450" y="2241550"/>
          <p14:tracePt t="31937" x="3987800" y="2235200"/>
          <p14:tracePt t="31970" x="4000500" y="2228850"/>
          <p14:tracePt t="31987" x="4013200" y="2228850"/>
          <p14:tracePt t="32004" x="4019550" y="2228850"/>
          <p14:tracePt t="32443" x="4019550" y="2222500"/>
          <p14:tracePt t="32450" x="4019550" y="2216150"/>
          <p14:tracePt t="32457" x="4013200" y="2209800"/>
          <p14:tracePt t="32470" x="4000500" y="2197100"/>
          <p14:tracePt t="32487" x="3987800" y="2178050"/>
          <p14:tracePt t="32504" x="3981450" y="2165350"/>
          <p14:tracePt t="32520" x="3975100" y="2146300"/>
          <p14:tracePt t="32554" x="3968750" y="2139950"/>
          <p14:tracePt t="32588" x="3968750" y="2133600"/>
          <p14:tracePt t="32637" x="3968750" y="2127250"/>
          <p14:tracePt t="32654" x="3975100" y="2120900"/>
          <p14:tracePt t="32670" x="3987800" y="2114550"/>
          <p14:tracePt t="32687" x="4006850" y="2108200"/>
          <p14:tracePt t="32704" x="4019550" y="2101850"/>
          <p14:tracePt t="32720" x="4025900" y="2101850"/>
          <p14:tracePt t="32754" x="4032250" y="2101850"/>
          <p14:tracePt t="32952" x="4032250" y="2095500"/>
          <p14:tracePt t="32958" x="4038600" y="2095500"/>
          <p14:tracePt t="32973" x="4044950" y="2089150"/>
          <p14:tracePt t="33035" x="4038600" y="2082800"/>
          <p14:tracePt t="33042" x="4025900" y="2082800"/>
          <p14:tracePt t="33055" x="3981450" y="2070100"/>
          <p14:tracePt t="33070" x="3930650" y="2057400"/>
          <p14:tracePt t="33087" x="3835400" y="2051050"/>
          <p14:tracePt t="33104" x="3644900" y="2051050"/>
          <p14:tracePt t="33120" x="3486150" y="2057400"/>
          <p14:tracePt t="33139" x="3225800" y="2095500"/>
          <p14:tracePt t="33154" x="3054350" y="2120900"/>
          <p14:tracePt t="33170" x="2895600" y="2146300"/>
          <p14:tracePt t="33187" x="2692400" y="2171700"/>
          <p14:tracePt t="33204" x="2590800" y="2178050"/>
          <p14:tracePt t="33221" x="2501900" y="2184400"/>
          <p14:tracePt t="33237" x="2381250" y="2184400"/>
          <p14:tracePt t="33254" x="2311400" y="2184400"/>
          <p14:tracePt t="33270" x="2247900" y="2178050"/>
          <p14:tracePt t="33288" x="2184400" y="2165350"/>
          <p14:tracePt t="33304" x="2152650" y="2159000"/>
          <p14:tracePt t="33320" x="2133600" y="2159000"/>
          <p14:tracePt t="33337" x="2127250" y="2152650"/>
          <p14:tracePt t="33354" x="2120900" y="2152650"/>
          <p14:tracePt t="33654" x="2133600" y="2152650"/>
          <p14:tracePt t="33675" x="2146300" y="2152650"/>
          <p14:tracePt t="33682" x="2159000" y="2152650"/>
          <p14:tracePt t="33690" x="2178050" y="2152650"/>
          <p14:tracePt t="33704" x="2254250" y="2152650"/>
          <p14:tracePt t="33721" x="2387600" y="2178050"/>
          <p14:tracePt t="33737" x="2647950" y="2254250"/>
          <p14:tracePt t="33754" x="2914650" y="2381250"/>
          <p14:tracePt t="33772" x="3181350" y="2508250"/>
          <p14:tracePt t="33787" x="3638550" y="2774950"/>
          <p14:tracePt t="33804" x="3854450" y="2908300"/>
          <p14:tracePt t="33821" x="4102100" y="3073400"/>
          <p14:tracePt t="33837" x="4197350" y="3143250"/>
          <p14:tracePt t="33854" x="4279900" y="3187700"/>
          <p14:tracePt t="33871" x="4387850" y="3225800"/>
          <p14:tracePt t="33887" x="4445000" y="3232150"/>
          <p14:tracePt t="33904" x="4521200" y="3251200"/>
          <p14:tracePt t="33921" x="4559300" y="3251200"/>
          <p14:tracePt t="33938" x="4597400" y="3251200"/>
          <p14:tracePt t="33954" x="4660900" y="3244850"/>
          <p14:tracePt t="33971" x="4699000" y="3238500"/>
          <p14:tracePt t="33975" x="4724400" y="3232150"/>
          <p14:tracePt t="33987" x="4756150" y="3225800"/>
          <p14:tracePt t="34004" x="4800600" y="3225800"/>
          <p14:tracePt t="34021" x="4826000" y="3219450"/>
          <p14:tracePt t="34037" x="4870450" y="3219450"/>
          <p14:tracePt t="34054" x="4889500" y="3219450"/>
          <p14:tracePt t="34070" x="4908550" y="3219450"/>
          <p14:tracePt t="34087" x="4921250" y="3219450"/>
          <p14:tracePt t="34105" x="4927600" y="3225800"/>
          <p14:tracePt t="34137" x="4927600" y="3232150"/>
          <p14:tracePt t="34175" x="4927600" y="3238500"/>
          <p14:tracePt t="34301" x="4933950" y="3238500"/>
          <p14:tracePt t="34454" x="4921250" y="3238500"/>
          <p14:tracePt t="34463" x="4914900" y="3238500"/>
          <p14:tracePt t="34471" x="4902200" y="3238500"/>
          <p14:tracePt t="34487" x="4870450" y="3244850"/>
          <p14:tracePt t="34503" x="4794250" y="3257550"/>
          <p14:tracePt t="34520" x="4749800" y="3263900"/>
          <p14:tracePt t="34553" x="4667250" y="3282950"/>
          <p14:tracePt t="34587" x="4603750" y="3302000"/>
          <p14:tracePt t="34620" x="4559300" y="3314700"/>
          <p14:tracePt t="34637" x="4533900" y="3321050"/>
          <p14:tracePt t="34654" x="4521200" y="3327400"/>
          <p14:tracePt t="34671" x="4489450" y="3340100"/>
          <p14:tracePt t="34687" x="4464050" y="3352800"/>
          <p14:tracePt t="34704" x="4432300" y="3365500"/>
          <p14:tracePt t="34721" x="4406900" y="3371850"/>
          <p14:tracePt t="34738" x="4387850" y="3378200"/>
          <p14:tracePt t="34754" x="4375150" y="3384550"/>
          <p14:tracePt t="34808" x="4375150" y="3390900"/>
          <p14:tracePt t="34941" x="4381500" y="3390900"/>
          <p14:tracePt t="34956" x="4387850" y="3397250"/>
          <p14:tracePt t="34965" x="4400550" y="3403600"/>
          <p14:tracePt t="34971" x="4413250" y="3416300"/>
          <p14:tracePt t="34989" x="4438650" y="3441700"/>
          <p14:tracePt t="35004" x="4495800" y="3498850"/>
          <p14:tracePt t="35021" x="4514850" y="3524250"/>
          <p14:tracePt t="35038" x="4540250" y="3549650"/>
          <p14:tracePt t="35072" x="4546600" y="3562350"/>
          <p14:tracePt t="35129" x="4552950" y="3562350"/>
          <p14:tracePt t="35476" x="4552950" y="3568700"/>
          <p14:tracePt t="35511" x="4546600" y="3568700"/>
          <p14:tracePt t="35566" x="4540250" y="3568700"/>
          <p14:tracePt t="35573" x="4533900" y="3568700"/>
          <p14:tracePt t="35587" x="4527550" y="3568700"/>
          <p14:tracePt t="35603" x="4514850" y="3562350"/>
          <p14:tracePt t="35637" x="4451350" y="3549650"/>
          <p14:tracePt t="35670" x="4368800" y="3536950"/>
          <p14:tracePt t="35704" x="4254500" y="3536950"/>
          <p14:tracePt t="35721" x="4197350" y="3530600"/>
          <p14:tracePt t="35738" x="4146550" y="3530600"/>
          <p14:tracePt t="35754" x="4025900" y="3524250"/>
          <p14:tracePt t="35771" x="3956050" y="3524250"/>
          <p14:tracePt t="35788" x="3905250" y="3524250"/>
          <p14:tracePt t="35804" x="3829050" y="3524250"/>
          <p14:tracePt t="35821" x="3790950" y="3524250"/>
          <p14:tracePt t="35838" x="3733800" y="3524250"/>
          <p14:tracePt t="35854" x="3708400" y="3524250"/>
          <p14:tracePt t="35870" x="3683000" y="3524250"/>
          <p14:tracePt t="35887" x="3644900" y="3524250"/>
          <p14:tracePt t="35904" x="3625850" y="3524250"/>
          <p14:tracePt t="35920" x="3594100" y="3524250"/>
          <p14:tracePt t="35937" x="3575050" y="3524250"/>
          <p14:tracePt t="35954" x="3562350" y="3524250"/>
          <p14:tracePt t="35970" x="3524250" y="3524250"/>
          <p14:tracePt t="35988" x="3498850" y="3530600"/>
          <p14:tracePt t="36004" x="3460750" y="3530600"/>
          <p14:tracePt t="36021" x="3429000" y="3530600"/>
          <p14:tracePt t="36038" x="3390900" y="3530600"/>
          <p14:tracePt t="36054" x="3302000" y="3530600"/>
          <p14:tracePt t="36071" x="3225800" y="3530600"/>
          <p14:tracePt t="36087" x="3086100" y="3530600"/>
          <p14:tracePt t="36104" x="2990850" y="3536950"/>
          <p14:tracePt t="36122" x="2870200" y="3536950"/>
          <p14:tracePt t="36137" x="2641600" y="3536950"/>
          <p14:tracePt t="36154" x="2514600" y="3543300"/>
          <p14:tracePt t="36171" x="2247900" y="3549650"/>
          <p14:tracePt t="36187" x="2044700" y="3562350"/>
          <p14:tracePt t="36205" x="1879600" y="3575050"/>
          <p14:tracePt t="36221" x="1631950" y="3594100"/>
          <p14:tracePt t="36237" x="1485900" y="3600450"/>
          <p14:tracePt t="36254" x="1301750" y="3619500"/>
          <p14:tracePt t="36271" x="1219200" y="3632200"/>
          <p14:tracePt t="36289" x="1098550" y="3657600"/>
          <p14:tracePt t="36304" x="1028700" y="3663950"/>
          <p14:tracePt t="36321" x="984250" y="3676650"/>
          <p14:tracePt t="36338" x="939800" y="3683000"/>
          <p14:tracePt t="36354" x="901700" y="3683000"/>
          <p14:tracePt t="36371" x="882650" y="3683000"/>
          <p14:tracePt t="36388" x="869950" y="3683000"/>
          <p14:tracePt t="36404" x="863600" y="3683000"/>
          <p14:tracePt t="36456" x="857250" y="3683000"/>
          <p14:tracePt t="37062" x="857250" y="3676650"/>
          <p14:tracePt t="37082" x="857250" y="3670300"/>
          <p14:tracePt t="37096" x="863600" y="3670300"/>
          <p14:tracePt t="37103" x="869950" y="3670300"/>
          <p14:tracePt t="37110" x="876300" y="3670300"/>
          <p14:tracePt t="37120" x="889000" y="3670300"/>
          <p14:tracePt t="37137" x="939800" y="3657600"/>
          <p14:tracePt t="37154" x="1003300" y="3651250"/>
          <p14:tracePt t="37187" x="1301750" y="3613150"/>
          <p14:tracePt t="37221" x="1663700" y="3594100"/>
          <p14:tracePt t="37254" x="1898650" y="3625850"/>
          <p14:tracePt t="37271" x="1981200" y="3644900"/>
          <p14:tracePt t="37287" x="2006600" y="3657600"/>
          <p14:tracePt t="37304" x="2012950" y="3670300"/>
          <p14:tracePt t="37346" x="2012950" y="3676650"/>
          <p14:tracePt t="37354" x="2006600" y="3676650"/>
          <p14:tracePt t="37371" x="1981200" y="3676650"/>
          <p14:tracePt t="37387" x="1866900" y="3689350"/>
          <p14:tracePt t="37404" x="1733550" y="3689350"/>
          <p14:tracePt t="37421" x="1574800" y="3708400"/>
          <p14:tracePt t="37437" x="1365250" y="3733800"/>
          <p14:tracePt t="37454" x="1244600" y="3746500"/>
          <p14:tracePt t="37470" x="1117600" y="3765550"/>
          <p14:tracePt t="37487" x="1047750" y="3778250"/>
          <p14:tracePt t="37505" x="971550" y="3790950"/>
          <p14:tracePt t="37521" x="946150" y="3803650"/>
          <p14:tracePt t="37538" x="927100" y="3810000"/>
          <p14:tracePt t="37555" x="882650" y="3822700"/>
          <p14:tracePt t="37571" x="869950" y="3841750"/>
          <p14:tracePt t="37587" x="857250" y="3848100"/>
          <p14:tracePt t="37604" x="838200" y="3854450"/>
          <p14:tracePt t="37637" x="838200" y="3860800"/>
          <p14:tracePt t="37654" x="831850" y="3860800"/>
          <p14:tracePt t="37722" x="838200" y="3860800"/>
          <p14:tracePt t="37729" x="844550" y="3860800"/>
          <p14:tracePt t="37737" x="850900" y="3860800"/>
          <p14:tracePt t="37754" x="857250" y="3860800"/>
          <p14:tracePt t="37770" x="876300" y="3860800"/>
          <p14:tracePt t="37787" x="889000" y="3854450"/>
          <p14:tracePt t="37803" x="920750" y="3841750"/>
          <p14:tracePt t="37820" x="946150" y="3822700"/>
          <p14:tracePt t="37837" x="977900" y="3810000"/>
          <p14:tracePt t="37854" x="1047750" y="3784600"/>
          <p14:tracePt t="37870" x="1104900" y="3765550"/>
          <p14:tracePt t="37888" x="1155700" y="3746500"/>
          <p14:tracePt t="37904" x="1212850" y="3727450"/>
          <p14:tracePt t="37921" x="1231900" y="3721100"/>
          <p14:tracePt t="37937" x="1257300" y="3708400"/>
          <p14:tracePt t="37954" x="1263650" y="3702050"/>
          <p14:tracePt t="37971" x="1270000" y="3695700"/>
          <p14:tracePt t="37987" x="1276350" y="3695700"/>
          <p14:tracePt t="38004" x="1282700" y="3683000"/>
          <p14:tracePt t="38020" x="1289050" y="3676650"/>
          <p14:tracePt t="38293" x="1276350" y="3676650"/>
          <p14:tracePt t="38300" x="1244600" y="3676650"/>
          <p14:tracePt t="38307" x="1200150" y="3676650"/>
          <p14:tracePt t="38321" x="1123950" y="3676650"/>
          <p14:tracePt t="38337" x="1035050" y="3683000"/>
          <p14:tracePt t="38354" x="946150" y="3695700"/>
          <p14:tracePt t="38371" x="844550" y="3721100"/>
          <p14:tracePt t="38387" x="762000" y="3752850"/>
          <p14:tracePt t="38404" x="641350" y="3797300"/>
          <p14:tracePt t="38420" x="571500" y="3835400"/>
          <p14:tracePt t="38438" x="520700" y="3854450"/>
          <p14:tracePt t="38454" x="476250" y="3873500"/>
          <p14:tracePt t="38470" x="450850" y="3879850"/>
          <p14:tracePt t="38472" x="444500" y="3879850"/>
          <p14:tracePt t="38487" x="431800" y="3879850"/>
          <p14:tracePt t="38573" x="438150" y="3879850"/>
          <p14:tracePt t="38578" x="444500" y="3879850"/>
          <p14:tracePt t="38588" x="450850" y="3879850"/>
          <p14:tracePt t="38605" x="476250" y="3873500"/>
          <p14:tracePt t="38621" x="552450" y="3860800"/>
          <p14:tracePt t="38638" x="615950" y="3848100"/>
          <p14:tracePt t="38655" x="711200" y="3835400"/>
          <p14:tracePt t="38671" x="755650" y="3822700"/>
          <p14:tracePt t="38688" x="806450" y="3810000"/>
          <p14:tracePt t="38704" x="920750" y="3784600"/>
          <p14:tracePt t="38721" x="1003300" y="3759200"/>
          <p14:tracePt t="38737" x="1098550" y="3714750"/>
          <p14:tracePt t="38754" x="1149350" y="3689350"/>
          <p14:tracePt t="38771" x="1187450" y="3676650"/>
          <p14:tracePt t="38787" x="1231900" y="3632200"/>
          <p14:tracePt t="38804" x="1257300" y="3600450"/>
          <p14:tracePt t="38820" x="1301750" y="3562350"/>
          <p14:tracePt t="38837" x="1327150" y="3530600"/>
          <p14:tracePt t="38854" x="1346200" y="3511550"/>
          <p14:tracePt t="38870" x="1365250" y="3479800"/>
          <p14:tracePt t="38887" x="1377950" y="3448050"/>
          <p14:tracePt t="38904" x="1409700" y="3390900"/>
          <p14:tracePt t="38920" x="1435100" y="3333750"/>
          <p14:tracePt t="38937" x="1466850" y="3282950"/>
          <p14:tracePt t="38954" x="1498600" y="3206750"/>
          <p14:tracePt t="38971" x="1517650" y="3162300"/>
          <p14:tracePt t="38974" x="1530350" y="3143250"/>
          <p14:tracePt t="38987" x="1543050" y="3130550"/>
          <p14:tracePt t="39004" x="1574800" y="3073400"/>
          <p14:tracePt t="39021" x="1593850" y="3041650"/>
          <p14:tracePt t="39037" x="1625600" y="2978150"/>
          <p14:tracePt t="39054" x="1651000" y="2946400"/>
          <p14:tracePt t="39071" x="1689100" y="2876550"/>
          <p14:tracePt t="39087" x="1720850" y="2819400"/>
          <p14:tracePt t="39106" x="1784350" y="2730500"/>
          <p14:tracePt t="39121" x="1822450" y="2673350"/>
          <p14:tracePt t="39137" x="1866900" y="2622550"/>
          <p14:tracePt t="39155" x="1917700" y="2546350"/>
          <p14:tracePt t="39171" x="2019300" y="2438400"/>
          <p14:tracePt t="39188" x="2089150" y="2349500"/>
          <p14:tracePt t="39204" x="2178050" y="2254250"/>
          <p14:tracePt t="39221" x="2235200" y="2216150"/>
          <p14:tracePt t="39238" x="2298700" y="2171700"/>
          <p14:tracePt t="39254" x="2393950" y="2127250"/>
          <p14:tracePt t="39271" x="2463800" y="2114550"/>
          <p14:tracePt t="39287" x="2571750" y="2108200"/>
          <p14:tracePt t="39305" x="2641600" y="2108200"/>
          <p14:tracePt t="39321" x="2698750" y="2108200"/>
          <p14:tracePt t="39337" x="2813050" y="2139950"/>
          <p14:tracePt t="39354" x="2895600" y="2165350"/>
          <p14:tracePt t="39371" x="3003550" y="2209800"/>
          <p14:tracePt t="39389" x="3073400" y="2254250"/>
          <p14:tracePt t="39405" x="3124200" y="2305050"/>
          <p14:tracePt t="39421" x="3200400" y="2406650"/>
          <p14:tracePt t="39438" x="3244850" y="2489200"/>
          <p14:tracePt t="39454" x="3289300" y="2578100"/>
          <p14:tracePt t="39471" x="3333750" y="2654300"/>
          <p14:tracePt t="39475" x="3359150" y="2679700"/>
          <p14:tracePt t="39488" x="3378200" y="2717800"/>
          <p14:tracePt t="39504" x="3448050" y="2813050"/>
          <p14:tracePt t="39521" x="3492500" y="2863850"/>
          <p14:tracePt t="39537" x="3568700" y="2959100"/>
          <p14:tracePt t="39554" x="3613150" y="3003550"/>
          <p14:tracePt t="39572" x="3657600" y="3048000"/>
          <p14:tracePt t="39588" x="3721100" y="3105150"/>
          <p14:tracePt t="39604" x="3778250" y="3149600"/>
          <p14:tracePt t="39621" x="3860800" y="3213100"/>
          <p14:tracePt t="39637" x="3924300" y="3257550"/>
          <p14:tracePt t="39656" x="4032250" y="3340100"/>
          <p14:tracePt t="39671" x="4095750" y="3390900"/>
          <p14:tracePt t="39688" x="4171950" y="3441700"/>
          <p14:tracePt t="39704" x="4241800" y="3479800"/>
          <p14:tracePt t="39721" x="4400550" y="3536950"/>
          <p14:tracePt t="39738" x="4514850" y="3575050"/>
          <p14:tracePt t="39754" x="4654550" y="3625850"/>
          <p14:tracePt t="39771" x="4737100" y="3663950"/>
          <p14:tracePt t="39787" x="4851400" y="3708400"/>
          <p14:tracePt t="39804" x="4933950" y="3740150"/>
          <p14:tracePt t="39822" x="5016500" y="3771900"/>
          <p14:tracePt t="39838" x="5111750" y="3803650"/>
          <p14:tracePt t="39856" x="5162550" y="3816350"/>
          <p14:tracePt t="39871" x="5219700" y="3829050"/>
          <p14:tracePt t="39887" x="5276850" y="3835400"/>
          <p14:tracePt t="39905" x="5295900" y="3841750"/>
          <p14:tracePt t="39920" x="5321300" y="3848100"/>
          <p14:tracePt t="39960" x="5327650" y="3848100"/>
          <p14:tracePt t="40053" x="5321300" y="3848100"/>
          <p14:tracePt t="40059" x="5314950" y="3854450"/>
          <p14:tracePt t="40071" x="5308600" y="3860800"/>
          <p14:tracePt t="40087" x="5245100" y="3886200"/>
          <p14:tracePt t="40104" x="5207000" y="3898900"/>
          <p14:tracePt t="40121" x="5162550" y="3898900"/>
          <p14:tracePt t="40138" x="5111750" y="3898900"/>
          <p14:tracePt t="40155" x="5086350" y="3898900"/>
          <p14:tracePt t="40171" x="5016500" y="3879850"/>
          <p14:tracePt t="40188" x="4946650" y="3854450"/>
          <p14:tracePt t="40204" x="4889500" y="3835400"/>
          <p14:tracePt t="40222" x="4819650" y="3816350"/>
          <p14:tracePt t="40239" x="4781550" y="3810000"/>
          <p14:tracePt t="40254" x="4718050" y="3778250"/>
          <p14:tracePt t="40271" x="4686300" y="3759200"/>
          <p14:tracePt t="40289" x="4603750" y="3733800"/>
          <p14:tracePt t="40304" x="4527550" y="3708400"/>
          <p14:tracePt t="40321" x="4457700" y="3689350"/>
          <p14:tracePt t="40338" x="4356100" y="3638550"/>
          <p14:tracePt t="40354" x="4305300" y="3613150"/>
          <p14:tracePt t="40372" x="4191000" y="3556000"/>
          <p14:tracePt t="40388" x="4108450" y="3498850"/>
          <p14:tracePt t="40404" x="4025900" y="3448050"/>
          <p14:tracePt t="40421" x="3898900" y="3352800"/>
          <p14:tracePt t="40438" x="3822700" y="3302000"/>
          <p14:tracePt t="40455" x="3759200" y="3251200"/>
          <p14:tracePt t="40471" x="3676650" y="3181350"/>
          <p14:tracePt t="40487" x="3632200" y="3149600"/>
          <p14:tracePt t="40504" x="3556000" y="3079750"/>
          <p14:tracePt t="40522" x="3505200" y="3035300"/>
          <p14:tracePt t="40539" x="3441700" y="2965450"/>
          <p14:tracePt t="40554" x="3397250" y="2921000"/>
          <p14:tracePt t="40571" x="3365500" y="2863850"/>
          <p14:tracePt t="40588" x="3314700" y="2819400"/>
          <p14:tracePt t="40605" x="3282950" y="2787650"/>
          <p14:tracePt t="40622" x="3244850" y="2762250"/>
          <p14:tracePt t="40638" x="3219450" y="2736850"/>
          <p14:tracePt t="40654" x="3187700" y="2717800"/>
          <p14:tracePt t="40671" x="3136900" y="2698750"/>
          <p14:tracePt t="40688" x="3111500" y="2686050"/>
          <p14:tracePt t="40705" x="3086100" y="2673350"/>
          <p14:tracePt t="40722" x="3067050" y="2660650"/>
          <p14:tracePt t="40738" x="3054350" y="2660650"/>
          <p14:tracePt t="40754" x="3028950" y="2647950"/>
          <p14:tracePt t="40771" x="3022600" y="2641600"/>
          <p14:tracePt t="40788" x="3003550" y="2641600"/>
          <p14:tracePt t="40804" x="2971800" y="2635250"/>
          <p14:tracePt t="40821" x="2952750" y="2635250"/>
          <p14:tracePt t="40837" x="2901950" y="2622550"/>
          <p14:tracePt t="40854" x="2870200" y="2609850"/>
          <p14:tracePt t="40872" x="2832100" y="2597150"/>
          <p14:tracePt t="40888" x="2762250" y="2578100"/>
          <p14:tracePt t="40904" x="2711450" y="2571750"/>
          <p14:tracePt t="40921" x="2654300" y="2571750"/>
          <p14:tracePt t="40938" x="2609850" y="2571750"/>
          <p14:tracePt t="40956" x="2546350" y="2571750"/>
          <p14:tracePt t="40971" x="2508250" y="2584450"/>
          <p14:tracePt t="40976" x="2489200" y="2590800"/>
          <p14:tracePt t="40988" x="2463800" y="2597150"/>
          <p14:tracePt t="41004" x="2406650" y="2622550"/>
          <p14:tracePt t="41020" x="2362200" y="2641600"/>
          <p14:tracePt t="41037" x="2311400" y="2673350"/>
          <p14:tracePt t="41054" x="2222500" y="2724150"/>
          <p14:tracePt t="41070" x="2165350" y="2762250"/>
          <p14:tracePt t="41087" x="2089150" y="2832100"/>
          <p14:tracePt t="41104" x="2051050" y="2876550"/>
          <p14:tracePt t="41120" x="1993900" y="2927350"/>
          <p14:tracePt t="41137" x="1905000" y="3022600"/>
          <p14:tracePt t="41154" x="1841500" y="3086100"/>
          <p14:tracePt t="41171" x="1758950" y="3155950"/>
          <p14:tracePt t="41187" x="1657350" y="3257550"/>
          <p14:tracePt t="41205" x="1581150" y="3340100"/>
          <p14:tracePt t="41221" x="1530350" y="3390900"/>
          <p14:tracePt t="41238" x="1485900" y="3454400"/>
          <p14:tracePt t="41255" x="1435100" y="3498850"/>
          <p14:tracePt t="41272" x="1346200" y="3568700"/>
          <p14:tracePt t="41288" x="1282700" y="3619500"/>
          <p14:tracePt t="41304" x="1187450" y="3683000"/>
          <p14:tracePt t="41321" x="1149350" y="3708400"/>
          <p14:tracePt t="41338" x="1092200" y="3733800"/>
          <p14:tracePt t="41354" x="996950" y="3778250"/>
          <p14:tracePt t="41372" x="927100" y="3803650"/>
          <p14:tracePt t="41387" x="825500" y="3829050"/>
          <p14:tracePt t="41404" x="768350" y="3841750"/>
          <p14:tracePt t="41422" x="723900" y="3848100"/>
          <p14:tracePt t="41438" x="685800" y="3867150"/>
          <p14:tracePt t="41456" x="654050" y="3867150"/>
          <p14:tracePt t="41471" x="641350" y="3873500"/>
          <p14:tracePt t="41488" x="635000" y="3879850"/>
          <p14:tracePt t="41522" x="628650" y="3879850"/>
          <p14:tracePt t="41539" x="622300" y="3886200"/>
          <p14:tracePt t="43357" x="628650" y="3886200"/>
          <p14:tracePt t="43364" x="641350" y="3892550"/>
          <p14:tracePt t="43371" x="641350" y="3905250"/>
          <p14:tracePt t="43388" x="660400" y="3917950"/>
          <p14:tracePt t="43404" x="666750" y="3937000"/>
          <p14:tracePt t="43421" x="679450" y="3949700"/>
          <p14:tracePt t="43439" x="685800" y="3956050"/>
          <p14:tracePt t="43471" x="704850" y="3987800"/>
          <p14:tracePt t="43475" x="704850" y="3994150"/>
          <p14:tracePt t="43504" x="723900" y="4000500"/>
          <p14:tracePt t="43538" x="736600" y="4006850"/>
          <p14:tracePt t="43554" x="749300" y="4006850"/>
          <p14:tracePt t="43572" x="768350" y="4006850"/>
          <p14:tracePt t="43588" x="806450" y="4000500"/>
          <p14:tracePt t="43604" x="825500" y="3994150"/>
          <p14:tracePt t="43621" x="850900" y="3987800"/>
          <p14:tracePt t="43638" x="863600" y="3987800"/>
          <p14:tracePt t="43655" x="869950" y="3987800"/>
          <p14:tracePt t="43789" x="857250" y="3987800"/>
          <p14:tracePt t="43795" x="850900" y="3981450"/>
          <p14:tracePt t="43804" x="844550" y="3975100"/>
          <p14:tracePt t="43822" x="831850" y="3968750"/>
          <p14:tracePt t="43838" x="812800" y="3956050"/>
          <p14:tracePt t="43854" x="812800" y="3949700"/>
          <p14:tracePt t="43871" x="806450" y="3943350"/>
          <p14:tracePt t="43888" x="800100" y="3937000"/>
          <p14:tracePt t="43976" x="800100" y="3930650"/>
          <p14:tracePt t="43997" x="806450" y="3924300"/>
          <p14:tracePt t="44011" x="806450" y="3917950"/>
          <p14:tracePt t="44017" x="812800" y="3917950"/>
          <p14:tracePt t="44025" x="819150" y="3905250"/>
          <p14:tracePt t="44037" x="838200" y="3892550"/>
          <p14:tracePt t="44054" x="863600" y="3886200"/>
          <p14:tracePt t="44071" x="889000" y="3867150"/>
          <p14:tracePt t="44087" x="933450" y="3848100"/>
          <p14:tracePt t="44104" x="958850" y="3848100"/>
          <p14:tracePt t="44121" x="977900" y="3841750"/>
          <p14:tracePt t="44138" x="1009650" y="3835400"/>
          <p14:tracePt t="44154" x="1035050" y="3835400"/>
          <p14:tracePt t="44171" x="1047750" y="3829050"/>
          <p14:tracePt t="44429" x="1047750" y="3822700"/>
          <p14:tracePt t="44436" x="1041400" y="3822700"/>
          <p14:tracePt t="44456" x="1035050" y="3822700"/>
          <p14:tracePt t="44554" x="1041400" y="3822700"/>
          <p14:tracePt t="44560" x="1054100" y="3829050"/>
          <p14:tracePt t="44572" x="1054100" y="3835400"/>
          <p14:tracePt t="44588" x="1098550" y="3841750"/>
          <p14:tracePt t="44604" x="1130300" y="3848100"/>
          <p14:tracePt t="44622" x="1155700" y="3860800"/>
          <p14:tracePt t="44638" x="1181100" y="3860800"/>
          <p14:tracePt t="44654" x="1187450" y="3860800"/>
          <p14:tracePt t="44671" x="1206500" y="3860800"/>
          <p14:tracePt t="44688" x="1219200" y="3860800"/>
          <p14:tracePt t="44705" x="1225550" y="3860800"/>
          <p14:tracePt t="44721" x="1238250" y="3860800"/>
          <p14:tracePt t="44738" x="1244600" y="3860800"/>
          <p14:tracePt t="44755" x="1250950" y="3860800"/>
          <p14:tracePt t="44772" x="1257300" y="3860800"/>
          <p14:tracePt t="44789" x="1270000" y="3860800"/>
          <p14:tracePt t="44992" x="1244600" y="3860800"/>
          <p14:tracePt t="44999" x="1219200" y="3860800"/>
          <p14:tracePt t="45006" x="1200150" y="3860800"/>
          <p14:tracePt t="45021" x="1155700" y="3860800"/>
          <p14:tracePt t="45039" x="1117600" y="3860800"/>
          <p14:tracePt t="45054" x="1104900" y="3860800"/>
          <p14:tracePt t="45071" x="1098550" y="3860800"/>
          <p14:tracePt t="45088" x="1092200" y="3867150"/>
          <p14:tracePt t="45206" x="1104900" y="3867150"/>
          <p14:tracePt t="45221" x="1117600" y="3867150"/>
          <p14:tracePt t="45228" x="1136650" y="3867150"/>
          <p14:tracePt t="45238" x="1155700" y="3867150"/>
          <p14:tracePt t="45254" x="1225550" y="3867150"/>
          <p14:tracePt t="45271" x="1257300" y="3867150"/>
          <p14:tracePt t="45287" x="1289050" y="3860800"/>
          <p14:tracePt t="45304" x="1314450" y="3854450"/>
          <p14:tracePt t="45321" x="1327150" y="3854450"/>
          <p14:tracePt t="45337" x="1333500" y="3854450"/>
          <p14:tracePt t="46173" x="1346200" y="3848100"/>
          <p14:tracePt t="46180" x="1365250" y="3841750"/>
          <p14:tracePt t="46188" x="1377950" y="3829050"/>
          <p14:tracePt t="46204" x="1416050" y="3816350"/>
          <p14:tracePt t="46221" x="1479550" y="3784600"/>
          <p14:tracePt t="46238" x="1536700" y="3759200"/>
          <p14:tracePt t="46255" x="1574800" y="3740150"/>
          <p14:tracePt t="46271" x="1631950" y="3702050"/>
          <p14:tracePt t="46304" x="1746250" y="3632200"/>
          <p14:tracePt t="46338" x="1822450" y="3594100"/>
          <p14:tracePt t="46371" x="1917700" y="3543300"/>
          <p14:tracePt t="46387" x="1955800" y="3524250"/>
          <p14:tracePt t="46404" x="1974850" y="3505200"/>
          <p14:tracePt t="46421" x="2000250" y="3479800"/>
          <p14:tracePt t="46438" x="2044700" y="3441700"/>
          <p14:tracePt t="46454" x="2076450" y="3403600"/>
          <p14:tracePt t="46471" x="2095500" y="3378200"/>
          <p14:tracePt t="46474" x="2108200" y="3359150"/>
          <p14:tracePt t="46488" x="2133600" y="3327400"/>
          <p14:tracePt t="46505" x="2159000" y="3302000"/>
          <p14:tracePt t="46521" x="2209800" y="3257550"/>
          <p14:tracePt t="46538" x="2266950" y="3213100"/>
          <p14:tracePt t="46554" x="2362200" y="3136900"/>
          <p14:tracePt t="46571" x="2425700" y="3086100"/>
          <p14:tracePt t="46588" x="2482850" y="3035300"/>
          <p14:tracePt t="46604" x="2559050" y="2965450"/>
          <p14:tracePt t="46621" x="2603500" y="2921000"/>
          <p14:tracePt t="46638" x="2660650" y="2863850"/>
          <p14:tracePt t="46654" x="2686050" y="2832100"/>
          <p14:tracePt t="46671" x="2705100" y="2819400"/>
          <p14:tracePt t="46688" x="2730500" y="2787650"/>
          <p14:tracePt t="46704" x="2743200" y="2768600"/>
          <p14:tracePt t="46722" x="2749550" y="2755900"/>
          <p14:tracePt t="46738" x="2755900" y="2736850"/>
          <p14:tracePt t="46755" x="2762250" y="2724150"/>
          <p14:tracePt t="46772" x="2762250" y="2698750"/>
          <p14:tracePt t="46788" x="2749550" y="2692400"/>
          <p14:tracePt t="46805" x="2730500" y="2673350"/>
          <p14:tracePt t="46821" x="2692400" y="2654300"/>
          <p14:tracePt t="46838" x="2641600" y="2647950"/>
          <p14:tracePt t="46855" x="2520950" y="2654300"/>
          <p14:tracePt t="46871" x="2419350" y="2698750"/>
          <p14:tracePt t="46888" x="2235200" y="2768600"/>
          <p14:tracePt t="46904" x="2000250" y="2895600"/>
          <p14:tracePt t="46921" x="1917700" y="2952750"/>
          <p14:tracePt t="46938" x="1828800" y="3028950"/>
          <p14:tracePt t="46954" x="1803400" y="3079750"/>
          <p14:tracePt t="46972" x="1778000" y="3143250"/>
          <p14:tracePt t="46975" x="1765300" y="3168650"/>
          <p14:tracePt t="46988" x="1733550" y="3251200"/>
          <p14:tracePt t="47005" x="1701800" y="3352800"/>
          <p14:tracePt t="47022" x="1676400" y="3524250"/>
          <p14:tracePt t="47038" x="1676400" y="3632200"/>
          <p14:tracePt t="47055" x="1676400" y="3721100"/>
          <p14:tracePt t="47071" x="1708150" y="3835400"/>
          <p14:tracePt t="47088" x="1752600" y="3917950"/>
          <p14:tracePt t="47104" x="1854200" y="4044950"/>
          <p14:tracePt t="47121" x="1943100" y="4114800"/>
          <p14:tracePt t="47139" x="2044700" y="4178300"/>
          <p14:tracePt t="47155" x="2266950" y="4254500"/>
          <p14:tracePt t="47171" x="2406650" y="4292600"/>
          <p14:tracePt t="47188" x="2603500" y="4298950"/>
          <p14:tracePt t="47205" x="2755900" y="4267200"/>
          <p14:tracePt t="47222" x="2908300" y="4203700"/>
          <p14:tracePt t="47239" x="3117850" y="4038600"/>
          <p14:tracePt t="47254" x="3244850" y="3898900"/>
          <p14:tracePt t="47271" x="3390900" y="3683000"/>
          <p14:tracePt t="47288" x="3454400" y="3536950"/>
          <p14:tracePt t="47305" x="3473450" y="3416300"/>
          <p14:tracePt t="47321" x="3473450" y="3257550"/>
          <p14:tracePt t="47338" x="3441700" y="3143250"/>
          <p14:tracePt t="47354" x="3333750" y="2952750"/>
          <p14:tracePt t="47371" x="3232150" y="2806700"/>
          <p14:tracePt t="47388" x="3136900" y="2698750"/>
          <p14:tracePt t="47404" x="2971800" y="2590800"/>
          <p14:tracePt t="47421" x="2863850" y="2546350"/>
          <p14:tracePt t="47437" x="2673350" y="2508250"/>
          <p14:tracePt t="47454" x="2571750" y="2508250"/>
          <p14:tracePt t="47471" x="2470150" y="2520950"/>
          <p14:tracePt t="47473" x="2413000" y="2527300"/>
          <p14:tracePt t="47488" x="2305050" y="2559050"/>
          <p14:tracePt t="47504" x="2171700" y="2609850"/>
          <p14:tracePt t="47521" x="2038350" y="2692400"/>
          <p14:tracePt t="47538" x="1968500" y="2768600"/>
          <p14:tracePt t="47556" x="1892300" y="2882900"/>
          <p14:tracePt t="47571" x="1866900" y="2965450"/>
          <p14:tracePt t="47588" x="1841500" y="3048000"/>
          <p14:tracePt t="47605" x="1828800" y="3124200"/>
          <p14:tracePt t="47621" x="1809750" y="3276600"/>
          <p14:tracePt t="47638" x="1816100" y="3384550"/>
          <p14:tracePt t="47655" x="1854200" y="3562350"/>
          <p14:tracePt t="47671" x="1892300" y="3683000"/>
          <p14:tracePt t="47688" x="1943100" y="3778250"/>
          <p14:tracePt t="47704" x="2019300" y="3917950"/>
          <p14:tracePt t="47721" x="2095500" y="3987800"/>
          <p14:tracePt t="47738" x="2298700" y="4044950"/>
          <p14:tracePt t="47754" x="2444750" y="4064000"/>
          <p14:tracePt t="47773" x="2660650" y="4051300"/>
          <p14:tracePt t="47788" x="2844800" y="4006850"/>
          <p14:tracePt t="47804" x="3028950" y="3930650"/>
          <p14:tracePt t="47821" x="3276600" y="3752850"/>
          <p14:tracePt t="47838" x="3422650" y="3632200"/>
          <p14:tracePt t="47854" x="3543300" y="3492500"/>
          <p14:tracePt t="47871" x="3651250" y="3270250"/>
          <p14:tracePt t="47888" x="3657600" y="3136900"/>
          <p14:tracePt t="47904" x="3657600" y="2959100"/>
          <p14:tracePt t="47921" x="3613150" y="2825750"/>
          <p14:tracePt t="47939" x="3543300" y="2679700"/>
          <p14:tracePt t="47954" x="3422650" y="2514600"/>
          <p14:tracePt t="47971" x="3321050" y="2425700"/>
          <p14:tracePt t="47975" x="3263900" y="2374900"/>
          <p14:tracePt t="47988" x="3136900" y="2298700"/>
          <p14:tracePt t="48004" x="2971800" y="2228850"/>
          <p14:tracePt t="48022" x="2832100" y="2203450"/>
          <p14:tracePt t="48038" x="2584450" y="2190750"/>
          <p14:tracePt t="48056" x="2406650" y="2222500"/>
          <p14:tracePt t="48071" x="2127250" y="2343150"/>
          <p14:tracePt t="48088" x="2012950" y="2406650"/>
          <p14:tracePt t="48105" x="1924050" y="2470150"/>
          <p14:tracePt t="48121" x="1860550" y="2603500"/>
          <p14:tracePt t="48138" x="1835150" y="2692400"/>
          <p14:tracePt t="48155" x="1828800" y="2870200"/>
          <p14:tracePt t="48171" x="1828800" y="2990850"/>
          <p14:tracePt t="48189" x="1828800" y="3136900"/>
          <p14:tracePt t="48205" x="1835150" y="3359150"/>
          <p14:tracePt t="48222" x="1866900" y="3486150"/>
          <p14:tracePt t="48238" x="1936750" y="3651250"/>
          <p14:tracePt t="48254" x="1981200" y="3746500"/>
          <p14:tracePt t="48272" x="2038350" y="3841750"/>
          <p14:tracePt t="48288" x="2165350" y="3949700"/>
          <p14:tracePt t="48305" x="2286000" y="4019550"/>
          <p14:tracePt t="48321" x="2457450" y="4083050"/>
          <p14:tracePt t="48338" x="2571750" y="4121150"/>
          <p14:tracePt t="48355" x="2692400" y="4152900"/>
          <p14:tracePt t="48371" x="2914650" y="4171950"/>
          <p14:tracePt t="48388" x="3054350" y="4171950"/>
          <p14:tracePt t="48404" x="3257550" y="4159250"/>
          <p14:tracePt t="48421" x="3409950" y="4133850"/>
          <p14:tracePt t="48439" x="3517900" y="4102100"/>
          <p14:tracePt t="48454" x="3644900" y="4057650"/>
          <p14:tracePt t="48471" x="3702050" y="4032250"/>
          <p14:tracePt t="48474" x="3721100" y="4025900"/>
          <p14:tracePt t="48487" x="3759200" y="4013200"/>
          <p14:tracePt t="48504" x="3803650" y="3994150"/>
          <p14:tracePt t="48521" x="3841750" y="3975100"/>
          <p14:tracePt t="48537" x="3937000" y="3924300"/>
          <p14:tracePt t="48554" x="4000500" y="3892550"/>
          <p14:tracePt t="48571" x="4095750" y="3848100"/>
          <p14:tracePt t="48588" x="4159250" y="3810000"/>
          <p14:tracePt t="48605" x="4248150" y="3765550"/>
          <p14:tracePt t="48621" x="4337050" y="3733800"/>
          <p14:tracePt t="48639" x="4432300" y="3702050"/>
          <p14:tracePt t="48655" x="4514850" y="3663950"/>
          <p14:tracePt t="48672" x="4622800" y="3619500"/>
          <p14:tracePt t="48689" x="4673600" y="3600450"/>
          <p14:tracePt t="48705" x="4749800" y="3575050"/>
          <p14:tracePt t="48722" x="4800600" y="3556000"/>
          <p14:tracePt t="48739" x="4838700" y="3536950"/>
          <p14:tracePt t="48755" x="4870450" y="3479800"/>
          <p14:tracePt t="48774" x="4870450" y="3378200"/>
          <p14:tracePt t="48788" x="4851400" y="3321050"/>
          <p14:tracePt t="48805" x="4832350" y="3263900"/>
          <p14:tracePt t="48822" x="4813300" y="3238500"/>
          <p14:tracePt t="48838" x="4813300" y="3219450"/>
          <p14:tracePt t="48914" x="4806950" y="3219450"/>
          <p14:tracePt t="48927" x="4800600" y="3219450"/>
          <p14:tracePt t="48935" x="4794250" y="3219450"/>
          <p14:tracePt t="48941" x="4787900" y="3219450"/>
          <p14:tracePt t="48955" x="4749800" y="3232150"/>
          <p14:tracePt t="48971" x="4692650" y="3244850"/>
          <p14:tracePt t="48976" x="4660900" y="3251200"/>
          <p14:tracePt t="48989" x="4635500" y="3263900"/>
          <p14:tracePt t="49005" x="4495800" y="3302000"/>
          <p14:tracePt t="49023" x="4406900" y="3333750"/>
          <p14:tracePt t="49038" x="4311650" y="3352800"/>
          <p14:tracePt t="49055" x="4267200" y="3371850"/>
          <p14:tracePt t="49073" x="4210050" y="3390900"/>
          <p14:tracePt t="49088" x="4178300" y="3403600"/>
          <p14:tracePt t="49105" x="4140200" y="3416300"/>
          <p14:tracePt t="49121" x="4102100" y="3441700"/>
          <p14:tracePt t="49138" x="4076700" y="3460750"/>
          <p14:tracePt t="49155" x="4070350" y="3479800"/>
          <p14:tracePt t="49171" x="4051300" y="3505200"/>
          <p14:tracePt t="49188" x="4044950" y="3517900"/>
          <p14:tracePt t="49205" x="4032250" y="3556000"/>
          <p14:tracePt t="49221" x="4025900" y="3581400"/>
          <p14:tracePt t="49239" x="4025900" y="3619500"/>
          <p14:tracePt t="49255" x="4025900" y="3657600"/>
          <p14:tracePt t="49273" x="4051300" y="3714750"/>
          <p14:tracePt t="49288" x="4076700" y="3765550"/>
          <p14:tracePt t="49305" x="4114800" y="3841750"/>
          <p14:tracePt t="49322" x="4152900" y="3898900"/>
          <p14:tracePt t="49338" x="4210050" y="3949700"/>
          <p14:tracePt t="49355" x="4254500" y="3981450"/>
          <p14:tracePt t="49371" x="4356100" y="4044950"/>
          <p14:tracePt t="49388" x="4445000" y="4070350"/>
          <p14:tracePt t="49405" x="4533900" y="4083050"/>
          <p14:tracePt t="49421" x="4648200" y="4076700"/>
          <p14:tracePt t="49438" x="4705350" y="4057650"/>
          <p14:tracePt t="49455" x="4775200" y="4019550"/>
          <p14:tracePt t="49472" x="4832350" y="3968750"/>
          <p14:tracePt t="49475" x="4864100" y="3949700"/>
          <p14:tracePt t="49489" x="4889500" y="3924300"/>
          <p14:tracePt t="49504" x="4940300" y="3848100"/>
          <p14:tracePt t="49523" x="4965700" y="3797300"/>
          <p14:tracePt t="49538" x="4978400" y="3740150"/>
          <p14:tracePt t="49555" x="4978400" y="3708400"/>
          <p14:tracePt t="49571" x="4978400" y="3689350"/>
          <p14:tracePt t="49588" x="4978400" y="3663950"/>
          <p14:tracePt t="49604" x="4953000" y="3651250"/>
          <p14:tracePt t="49621" x="4895850" y="3619500"/>
          <p14:tracePt t="49638" x="4838700" y="3594100"/>
          <p14:tracePt t="49654" x="4768850" y="3568700"/>
          <p14:tracePt t="49671" x="4679950" y="3556000"/>
          <p14:tracePt t="49688" x="4597400" y="3556000"/>
          <p14:tracePt t="49705" x="4489450" y="3549650"/>
          <p14:tracePt t="49722" x="4381500" y="3536950"/>
          <p14:tracePt t="49739" x="4349750" y="3530600"/>
          <p14:tracePt t="49755" x="4330700" y="3530600"/>
          <p14:tracePt t="49774" x="4324350" y="3524250"/>
          <p14:tracePt t="49810" x="4318000" y="3530600"/>
          <p14:tracePt t="49822" x="4311650" y="3536950"/>
          <p14:tracePt t="49838" x="4292600" y="3556000"/>
          <p14:tracePt t="49855" x="4273550" y="3581400"/>
          <p14:tracePt t="49872" x="4254500" y="3613150"/>
          <p14:tracePt t="49889" x="4216400" y="3670300"/>
          <p14:tracePt t="49906" x="4191000" y="3708400"/>
          <p14:tracePt t="49921" x="4152900" y="3765550"/>
          <p14:tracePt t="49938" x="4140200" y="3803650"/>
          <p14:tracePt t="49955" x="4133850" y="3822700"/>
          <p14:tracePt t="49972" x="4114800" y="3860800"/>
          <p14:tracePt t="49976" x="4108450" y="3873500"/>
          <p14:tracePt t="49988" x="4102100" y="3879850"/>
          <p14:tracePt t="50005" x="4095750" y="3898900"/>
          <p14:tracePt t="50022" x="4083050" y="3924300"/>
          <p14:tracePt t="50038" x="4083050" y="3943350"/>
          <p14:tracePt t="50055" x="4083050" y="3968750"/>
          <p14:tracePt t="50072" x="4095750" y="3981450"/>
          <p14:tracePt t="50088" x="4127500" y="4000500"/>
          <p14:tracePt t="50105" x="4140200" y="4006850"/>
          <p14:tracePt t="50122" x="4165600" y="4019550"/>
          <p14:tracePt t="50138" x="4235450" y="4032250"/>
          <p14:tracePt t="50156" x="4305300" y="4044950"/>
          <p14:tracePt t="50171" x="4445000" y="4057650"/>
          <p14:tracePt t="50188" x="4565650" y="4064000"/>
          <p14:tracePt t="50205" x="4660900" y="4057650"/>
          <p14:tracePt t="50222" x="4813300" y="4044950"/>
          <p14:tracePt t="50239" x="4895850" y="4025900"/>
          <p14:tracePt t="50255" x="5022850" y="3981450"/>
          <p14:tracePt t="50272" x="5086350" y="3949700"/>
          <p14:tracePt t="50289" x="5137150" y="3905250"/>
          <p14:tracePt t="50305" x="5200650" y="3848100"/>
          <p14:tracePt t="50321" x="5213350" y="3822700"/>
          <p14:tracePt t="50338" x="5232400" y="3759200"/>
          <p14:tracePt t="50355" x="5238750" y="3721100"/>
          <p14:tracePt t="50372" x="5245100" y="3689350"/>
          <p14:tracePt t="50389" x="5245100" y="3651250"/>
          <p14:tracePt t="50405" x="5238750" y="3625850"/>
          <p14:tracePt t="50421" x="5213350" y="3606800"/>
          <p14:tracePt t="50438" x="5194300" y="3587750"/>
          <p14:tracePt t="50455" x="5162550" y="3568700"/>
          <p14:tracePt t="50472" x="5111750" y="3549650"/>
          <p14:tracePt t="50476" x="5086350" y="3536950"/>
          <p14:tracePt t="50488" x="5060950" y="3530600"/>
          <p14:tracePt t="50505" x="4984750" y="3511550"/>
          <p14:tracePt t="50522" x="4946650" y="3498850"/>
          <p14:tracePt t="50540" x="4889500" y="3492500"/>
          <p14:tracePt t="50555" x="4851400" y="3486150"/>
          <p14:tracePt t="50572" x="4806950" y="3479800"/>
          <p14:tracePt t="50588" x="4730750" y="3473450"/>
          <p14:tracePt t="50605" x="4667250" y="3473450"/>
          <p14:tracePt t="50623" x="4565650" y="3473450"/>
          <p14:tracePt t="50638" x="4508500" y="3473450"/>
          <p14:tracePt t="50655" x="4451350" y="3486150"/>
          <p14:tracePt t="50671" x="4356100" y="3511550"/>
          <p14:tracePt t="50688" x="4298950" y="3530600"/>
          <p14:tracePt t="50704" x="4235450" y="3562350"/>
          <p14:tracePt t="50721" x="4133850" y="3613150"/>
          <p14:tracePt t="50738" x="4089400" y="3644900"/>
          <p14:tracePt t="50754" x="4038600" y="3708400"/>
          <p14:tracePt t="50772" x="4013200" y="3746500"/>
          <p14:tracePt t="50789" x="4006850" y="3797300"/>
          <p14:tracePt t="50805" x="4000500" y="3829050"/>
          <p14:tracePt t="50823" x="4000500" y="3860800"/>
          <p14:tracePt t="50838" x="4013200" y="3898900"/>
          <p14:tracePt t="50855" x="4032250" y="3917950"/>
          <p14:tracePt t="50872" x="4070350" y="3956050"/>
          <p14:tracePt t="50888" x="4133850" y="3994150"/>
          <p14:tracePt t="50905" x="4184650" y="4013200"/>
          <p14:tracePt t="50922" x="4279900" y="4032250"/>
          <p14:tracePt t="50938" x="4343400" y="4032250"/>
          <p14:tracePt t="50956" x="4406900" y="4038600"/>
          <p14:tracePt t="50972" x="4508500" y="4032250"/>
          <p14:tracePt t="50976" x="4559300" y="4025900"/>
          <p14:tracePt t="50988" x="4603750" y="4006850"/>
          <p14:tracePt t="51005" x="4699000" y="3968750"/>
          <p14:tracePt t="51022" x="4806950" y="3911600"/>
          <p14:tracePt t="51040" x="4883150" y="3841750"/>
          <p14:tracePt t="51055" x="4908550" y="3810000"/>
          <p14:tracePt t="51071" x="4933950" y="3778250"/>
          <p14:tracePt t="51089" x="4933950" y="3733800"/>
          <p14:tracePt t="51105" x="4940300" y="3721100"/>
          <p14:tracePt t="51122" x="4940300" y="3708400"/>
          <p14:tracePt t="51138" x="4933950" y="3676650"/>
          <p14:tracePt t="51155" x="4914900" y="3663950"/>
          <p14:tracePt t="51172" x="4876800" y="3632200"/>
          <p14:tracePt t="51188" x="4838700" y="3619500"/>
          <p14:tracePt t="51206" x="4743450" y="3600450"/>
          <p14:tracePt t="51222" x="4635500" y="3587750"/>
          <p14:tracePt t="51238" x="4533900" y="3587750"/>
          <p14:tracePt t="51255" x="4432300" y="3594100"/>
          <p14:tracePt t="51272" x="4248150" y="3613150"/>
          <p14:tracePt t="51290" x="4102100" y="3644900"/>
          <p14:tracePt t="51305" x="4044950" y="3663950"/>
          <p14:tracePt t="51321" x="4006850" y="3683000"/>
          <p14:tracePt t="51338" x="3987800" y="3702050"/>
          <p14:tracePt t="51355" x="3949700" y="3740150"/>
          <p14:tracePt t="51372" x="3943350" y="3778250"/>
          <p14:tracePt t="51388" x="3917950" y="3835400"/>
          <p14:tracePt t="51405" x="3911600" y="3873500"/>
          <p14:tracePt t="51423" x="3911600" y="3949700"/>
          <p14:tracePt t="51438" x="3930650" y="4000500"/>
          <p14:tracePt t="51456" x="3968750" y="4057650"/>
          <p14:tracePt t="51472" x="4089400" y="4165600"/>
          <p14:tracePt t="51488" x="4197350" y="4216400"/>
          <p14:tracePt t="51505" x="4298950" y="4235450"/>
          <p14:tracePt t="51522" x="4464050" y="4235450"/>
          <p14:tracePt t="51539" x="4597400" y="4197350"/>
          <p14:tracePt t="51555" x="4775200" y="4127500"/>
          <p14:tracePt t="51572" x="4889500" y="4064000"/>
          <p14:tracePt t="51589" x="4984750" y="3994150"/>
          <p14:tracePt t="51605" x="5099050" y="3879850"/>
          <p14:tracePt t="51621" x="5168900" y="3803650"/>
          <p14:tracePt t="51638" x="5238750" y="3683000"/>
          <p14:tracePt t="51655" x="5257800" y="3625850"/>
          <p14:tracePt t="51671" x="5257800" y="3575050"/>
          <p14:tracePt t="51688" x="5245100" y="3517900"/>
          <p14:tracePt t="51706" x="5213350" y="3473450"/>
          <p14:tracePt t="51721" x="5149850" y="3416300"/>
          <p14:tracePt t="51738" x="5092700" y="3378200"/>
          <p14:tracePt t="51755" x="5016500" y="3333750"/>
          <p14:tracePt t="51771" x="4851400" y="3282950"/>
          <p14:tracePt t="51788" x="4711700" y="3263900"/>
          <p14:tracePt t="51804" x="4489450" y="3263900"/>
          <p14:tracePt t="51821" x="4330700" y="3276600"/>
          <p14:tracePt t="51838" x="4159250" y="3302000"/>
          <p14:tracePt t="51855" x="3949700" y="3359150"/>
          <p14:tracePt t="51871" x="3854450" y="3397250"/>
          <p14:tracePt t="51888" x="3746500" y="3454400"/>
          <p14:tracePt t="51905" x="3702050" y="3479800"/>
          <p14:tracePt t="51923" x="3663950" y="3511550"/>
          <p14:tracePt t="51938" x="3651250" y="3524250"/>
          <p14:tracePt t="51955" x="3644900" y="3543300"/>
          <p14:tracePt t="51972" x="3644900" y="3594100"/>
          <p14:tracePt t="51989" x="3657600" y="3644900"/>
          <p14:tracePt t="52006" x="3689350" y="3708400"/>
          <p14:tracePt t="52022" x="3790950" y="3816350"/>
          <p14:tracePt t="52038" x="3860800" y="3860800"/>
          <p14:tracePt t="52055" x="4000500" y="3924300"/>
          <p14:tracePt t="52072" x="4114800" y="3937000"/>
          <p14:tracePt t="52089" x="4229100" y="3937000"/>
          <p14:tracePt t="52105" x="4375150" y="3898900"/>
          <p14:tracePt t="52122" x="4476750" y="3860800"/>
          <p14:tracePt t="52138" x="4603750" y="3784600"/>
          <p14:tracePt t="52155" x="4692650" y="3695700"/>
          <p14:tracePt t="52173" x="4749800" y="3638550"/>
          <p14:tracePt t="52188" x="4813300" y="3536950"/>
          <p14:tracePt t="52205" x="4832350" y="3492500"/>
          <p14:tracePt t="52222" x="4838700" y="3473450"/>
          <p14:tracePt t="52239" x="4838700" y="3448050"/>
          <p14:tracePt t="52257" x="4832350" y="3441700"/>
          <p14:tracePt t="52272" x="4800600" y="3422650"/>
          <p14:tracePt t="52288" x="4737100" y="3403600"/>
          <p14:tracePt t="52305" x="4660900" y="3384550"/>
          <p14:tracePt t="52322" x="4540250" y="3365500"/>
          <p14:tracePt t="52340" x="4381500" y="3384550"/>
          <p14:tracePt t="52355" x="4286250" y="3409950"/>
          <p14:tracePt t="52372" x="4178300" y="3448050"/>
          <p14:tracePt t="52389" x="4121150" y="3467100"/>
          <p14:tracePt t="52405" x="4076700" y="3505200"/>
          <p14:tracePt t="52422" x="4070350" y="3517900"/>
          <p14:tracePt t="52438" x="4064000" y="3536950"/>
          <p14:tracePt t="52455" x="4064000" y="3549650"/>
          <p14:tracePt t="52472" x="4070350" y="3568700"/>
          <p14:tracePt t="52475" x="4076700" y="3581400"/>
          <p14:tracePt t="52488" x="4095750" y="3606800"/>
          <p14:tracePt t="52506" x="4114800" y="3632200"/>
          <p14:tracePt t="52522" x="4133850" y="3644900"/>
          <p14:tracePt t="52539" x="4140200" y="3657600"/>
          <p14:tracePt t="52598" x="4146550" y="3657600"/>
          <p14:tracePt t="52930" x="4152900" y="3657600"/>
          <p14:tracePt t="52938" x="4159250" y="3657600"/>
          <p14:tracePt t="52945" x="4171950" y="3657600"/>
          <p14:tracePt t="52955" x="4191000" y="3657600"/>
          <p14:tracePt t="52972" x="4203700" y="3657600"/>
          <p14:tracePt t="52988" x="4216400" y="3657600"/>
          <p14:tracePt t="53005" x="4229100" y="3657600"/>
          <p14:tracePt t="53121" x="4235450" y="3657600"/>
          <p14:tracePt t="53127" x="4241800" y="3657600"/>
          <p14:tracePt t="53148" x="4248150" y="3651250"/>
          <p14:tracePt t="53155" x="4260850" y="3644900"/>
          <p14:tracePt t="53172" x="4273550" y="3625850"/>
          <p14:tracePt t="53188" x="4298950" y="3606800"/>
          <p14:tracePt t="53205" x="4311650" y="3587750"/>
          <p14:tracePt t="53222" x="4324350" y="3575050"/>
          <p14:tracePt t="53238" x="4349750" y="3543300"/>
          <p14:tracePt t="53255" x="4368800" y="3517900"/>
          <p14:tracePt t="53272" x="4394200" y="3492500"/>
          <p14:tracePt t="53288" x="4413250" y="3473450"/>
          <p14:tracePt t="53306" x="4451350" y="3454400"/>
          <p14:tracePt t="53322" x="4489450" y="3454400"/>
          <p14:tracePt t="53338" x="4521200" y="3454400"/>
          <p14:tracePt t="53355" x="4591050" y="3454400"/>
          <p14:tracePt t="53372" x="4629150" y="3460750"/>
          <p14:tracePt t="53390" x="4699000" y="3479800"/>
          <p14:tracePt t="53405" x="4730750" y="3492500"/>
          <p14:tracePt t="53422" x="4749800" y="3505200"/>
          <p14:tracePt t="53438" x="4756150" y="3505200"/>
          <p14:tracePt t="53455" x="4762500" y="3505200"/>
          <p14:tracePt t="53481" x="4762500" y="3492500"/>
          <p14:tracePt t="53495" x="4768850" y="3479800"/>
          <p14:tracePt t="53505" x="4768850" y="3467100"/>
          <p14:tracePt t="53523" x="4768850" y="3403600"/>
          <p14:tracePt t="53538" x="4768850" y="3346450"/>
          <p14:tracePt t="53556" x="4762500" y="3270250"/>
          <p14:tracePt t="53572" x="4730750" y="3136900"/>
          <p14:tracePt t="53588" x="4705350" y="3054350"/>
          <p14:tracePt t="53605" x="4648200" y="2914650"/>
          <p14:tracePt t="53622" x="4603750" y="2832100"/>
          <p14:tracePt t="53638" x="4552950" y="2730500"/>
          <p14:tracePt t="53655" x="4489450" y="2628900"/>
          <p14:tracePt t="53672" x="4457700" y="2590800"/>
          <p14:tracePt t="53689" x="4413250" y="2552700"/>
          <p14:tracePt t="53705" x="4356100" y="2514600"/>
          <p14:tracePt t="53722" x="4324350" y="2501900"/>
          <p14:tracePt t="53738" x="4273550" y="2489200"/>
          <p14:tracePt t="53755" x="4241800" y="2482850"/>
          <p14:tracePt t="53772" x="4165600" y="2476500"/>
          <p14:tracePt t="53788" x="4089400" y="2476500"/>
          <p14:tracePt t="53805" x="4006850" y="2476500"/>
          <p14:tracePt t="53822" x="3898900" y="2476500"/>
          <p14:tracePt t="53838" x="3841750" y="2476500"/>
          <p14:tracePt t="53856" x="3790950" y="2476500"/>
          <p14:tracePt t="53872" x="3752850" y="2470150"/>
          <p14:tracePt t="53890" x="3740150" y="2470150"/>
          <p14:tracePt t="53905" x="3727450" y="2463800"/>
          <p14:tracePt t="53938" x="3727450" y="2451100"/>
          <p14:tracePt t="53980" x="3727450" y="2444750"/>
          <p14:tracePt t="53988" x="3740150" y="2438400"/>
          <p14:tracePt t="54005" x="3759200" y="2425700"/>
          <p14:tracePt t="54022" x="3816350" y="2419350"/>
          <p14:tracePt t="54038" x="3867150" y="2413000"/>
          <p14:tracePt t="54055" x="3917950" y="2406650"/>
          <p14:tracePt t="54072" x="3968750" y="2400300"/>
          <p14:tracePt t="54088" x="3975100" y="2400300"/>
          <p14:tracePt t="54150" x="3975100" y="2393950"/>
          <p14:tracePt t="54156" x="3962400" y="2393950"/>
          <p14:tracePt t="54172" x="3930650" y="2381250"/>
          <p14:tracePt t="54189" x="3860800" y="2362200"/>
          <p14:tracePt t="54205" x="3670300" y="2311400"/>
          <p14:tracePt t="54222" x="3498850" y="2292350"/>
          <p14:tracePt t="54238" x="3257550" y="2266950"/>
          <p14:tracePt t="54255" x="3117850" y="2254250"/>
          <p14:tracePt t="54273" x="2927350" y="2254250"/>
          <p14:tracePt t="54289" x="2825750" y="2254250"/>
          <p14:tracePt t="54305" x="2743200" y="2254250"/>
          <p14:tracePt t="54322" x="2673350" y="2260600"/>
          <p14:tracePt t="54338" x="2660650" y="2260600"/>
          <p14:tracePt t="54356" x="2654300" y="2260600"/>
          <p14:tracePt t="54378" x="2654300" y="2266950"/>
          <p14:tracePt t="54388" x="2660650" y="2273300"/>
          <p14:tracePt t="54405" x="2673350" y="2292350"/>
          <p14:tracePt t="54422" x="2749550" y="2349500"/>
          <p14:tracePt t="54439" x="2863850" y="2413000"/>
          <p14:tracePt t="54455" x="3067050" y="2514600"/>
          <p14:tracePt t="54472" x="3187700" y="2584450"/>
          <p14:tracePt t="54475" x="3270250" y="2628900"/>
          <p14:tracePt t="54488" x="3422650" y="2724150"/>
          <p14:tracePt t="54505" x="3562350" y="2813050"/>
          <p14:tracePt t="54523" x="3746500" y="2959100"/>
          <p14:tracePt t="54539" x="3854450" y="3035300"/>
          <p14:tracePt t="54555" x="3981450" y="3117850"/>
          <p14:tracePt t="54572" x="4140200" y="3187700"/>
          <p14:tracePt t="54588" x="4216400" y="3219450"/>
          <p14:tracePt t="54606" x="4260850" y="3232150"/>
          <p14:tracePt t="54621" x="4324350" y="3244850"/>
          <p14:tracePt t="54638" x="4368800" y="3251200"/>
          <p14:tracePt t="54655" x="4413250" y="3251200"/>
          <p14:tracePt t="54672" x="4483100" y="3251200"/>
          <p14:tracePt t="54688" x="4540250" y="3251200"/>
          <p14:tracePt t="54705" x="4610100" y="3238500"/>
          <p14:tracePt t="54722" x="4641850" y="3225800"/>
          <p14:tracePt t="54738" x="4679950" y="3219450"/>
          <p14:tracePt t="54755" x="4692650" y="3213100"/>
          <p14:tracePt t="54773" x="4724400" y="3206750"/>
          <p14:tracePt t="54788" x="4749800" y="3194050"/>
          <p14:tracePt t="54805" x="4768850" y="3181350"/>
          <p14:tracePt t="54822" x="4794250" y="3181350"/>
          <p14:tracePt t="54838" x="4826000" y="3181350"/>
          <p14:tracePt t="54856" x="4845050" y="3181350"/>
          <p14:tracePt t="54872" x="4883150" y="3181350"/>
          <p14:tracePt t="54888" x="4908550" y="3181350"/>
          <p14:tracePt t="54905" x="4921250" y="3181350"/>
          <p14:tracePt t="54922" x="4933950" y="3175000"/>
          <p14:tracePt t="55029" x="4940300" y="3181350"/>
          <p14:tracePt t="55466" x="4953000" y="3155950"/>
          <p14:tracePt t="55472" x="4972050" y="3111500"/>
          <p14:tracePt t="55490" x="4997450" y="3041650"/>
          <p14:tracePt t="55505" x="5029200" y="2971800"/>
          <p14:tracePt t="55523" x="5035550" y="2933700"/>
          <p14:tracePt t="55539" x="5048250" y="2901950"/>
          <p14:tracePt t="55555" x="5054600" y="2895600"/>
          <p14:tracePt t="55605" x="5041900" y="2889250"/>
          <p14:tracePt t="55638" x="4851400" y="2851150"/>
          <p14:tracePt t="55672" x="4546600" y="2800350"/>
          <p14:tracePt t="55688" x="4445000" y="2762250"/>
          <p14:tracePt t="55705" x="4330700" y="2711450"/>
          <p14:tracePt t="55722" x="4279900" y="2673350"/>
          <p14:tracePt t="55739" x="4222750" y="2641600"/>
          <p14:tracePt t="55755" x="4178300" y="2603500"/>
          <p14:tracePt t="55772" x="4152900" y="2584450"/>
          <p14:tracePt t="55788" x="4140200" y="2565400"/>
          <p14:tracePt t="55805" x="4133850" y="2559050"/>
          <p14:tracePt t="55823" x="4140200" y="2546350"/>
          <p14:tracePt t="55838" x="4152900" y="2527300"/>
          <p14:tracePt t="56195" x="4152900" y="2514600"/>
          <p14:tracePt t="56202" x="4165600" y="2495550"/>
          <p14:tracePt t="56209" x="4171950" y="2470150"/>
          <p14:tracePt t="56222" x="4184650" y="2438400"/>
          <p14:tracePt t="56238" x="4203700" y="2400300"/>
          <p14:tracePt t="56256" x="4210050" y="2368550"/>
          <p14:tracePt t="56272" x="4235450" y="2298700"/>
          <p14:tracePt t="56305" x="4286250" y="2203450"/>
          <p14:tracePt t="56339" x="4330700" y="2127250"/>
          <p14:tracePt t="56372" x="4349750" y="2070100"/>
          <p14:tracePt t="56388" x="4356100" y="2057400"/>
          <p14:tracePt t="56405" x="4356100" y="2051050"/>
          <p14:tracePt t="56423" x="4362450" y="2044700"/>
          <p14:tracePt t="57891" x="4356100" y="2044700"/>
          <p14:tracePt t="57926" x="4349750" y="2044700"/>
          <p14:tracePt t="57995" x="4343400" y="2038350"/>
          <p14:tracePt t="58024" x="4337050" y="2038350"/>
          <p14:tracePt t="58072" x="4330700" y="2038350"/>
          <p14:tracePt t="58121" x="4324350" y="2038350"/>
          <p14:tracePt t="58141" x="4318000" y="2038350"/>
          <p14:tracePt t="58190" x="4311650" y="2038350"/>
          <p14:tracePt t="58216" x="4305300" y="2038350"/>
          <p14:tracePt t="58314" x="4298950" y="2032000"/>
          <p14:tracePt t="59105" x="4292600" y="2032000"/>
          <p14:tracePt t="59110" x="4286250" y="2032000"/>
          <p14:tracePt t="59125" x="4273550" y="2032000"/>
          <p14:tracePt t="59138" x="4254500" y="2032000"/>
          <p14:tracePt t="59155" x="4229100" y="2032000"/>
          <p14:tracePt t="59172" x="4191000" y="2038350"/>
          <p14:tracePt t="59188" x="4133850" y="2044700"/>
          <p14:tracePt t="59205" x="4095750" y="2044700"/>
          <p14:tracePt t="59238" x="3956050" y="2051050"/>
          <p14:tracePt t="59272" x="3708400" y="2044700"/>
          <p14:tracePt t="59305" x="3378200" y="2025650"/>
          <p14:tracePt t="59321" x="3168650" y="2025650"/>
          <p14:tracePt t="59338" x="2965450" y="2025650"/>
          <p14:tracePt t="59355" x="2616200" y="2025650"/>
          <p14:tracePt t="59372" x="2381250" y="2057400"/>
          <p14:tracePt t="59388" x="1962150" y="2114550"/>
          <p14:tracePt t="59405" x="1708150" y="2171700"/>
          <p14:tracePt t="59422" x="1492250" y="2222500"/>
          <p14:tracePt t="59438" x="1181100" y="2273300"/>
          <p14:tracePt t="59455" x="1054100" y="2298700"/>
          <p14:tracePt t="59472" x="882650" y="2349500"/>
          <p14:tracePt t="59488" x="806450" y="2368550"/>
          <p14:tracePt t="59506" x="736600" y="2381250"/>
          <p14:tracePt t="59522" x="692150" y="2381250"/>
          <p14:tracePt t="59539" x="685800" y="2387600"/>
          <p14:tracePt t="59555" x="679450" y="2387600"/>
          <p14:tracePt t="59590" x="673100" y="2387600"/>
          <p14:tracePt t="61140" x="679450" y="2387600"/>
          <p14:tracePt t="61378" x="679450" y="2381250"/>
          <p14:tracePt t="61412" x="679450" y="2374900"/>
          <p14:tracePt t="61439" x="679450" y="2368550"/>
          <p14:tracePt t="61467" x="673100" y="2368550"/>
          <p14:tracePt t="61782" x="673100" y="2362200"/>
          <p14:tracePt t="61927" x="679450" y="2362200"/>
          <p14:tracePt t="61933" x="685800" y="2355850"/>
          <p14:tracePt t="61941" x="692150" y="2355850"/>
          <p14:tracePt t="61955" x="717550" y="2336800"/>
          <p14:tracePt t="61972" x="762000" y="2298700"/>
          <p14:tracePt t="61976" x="800100" y="2266950"/>
          <p14:tracePt t="61989" x="838200" y="2241550"/>
          <p14:tracePt t="62005" x="984250" y="2146300"/>
          <p14:tracePt t="62022" x="1117600" y="2089150"/>
          <p14:tracePt t="62056" x="1581150" y="1987550"/>
          <p14:tracePt t="62089" x="2260600" y="1974850"/>
          <p14:tracePt t="62122" x="3022600" y="2101850"/>
          <p14:tracePt t="62139" x="3213100" y="2152650"/>
          <p14:tracePt t="62155" x="3390900" y="2203450"/>
          <p14:tracePt t="62172" x="3575050" y="2273300"/>
          <p14:tracePt t="62189" x="3663950" y="2279650"/>
          <p14:tracePt t="62205" x="3759200" y="2286000"/>
          <p14:tracePt t="62222" x="3790950" y="2286000"/>
          <p14:tracePt t="62239" x="3816350" y="2273300"/>
          <p14:tracePt t="62255" x="3841750" y="2260600"/>
          <p14:tracePt t="62274" x="3848100" y="2254250"/>
          <p14:tracePt t="62288" x="3854450" y="2254250"/>
          <p14:tracePt t="62305" x="3860800" y="2235200"/>
          <p14:tracePt t="62323" x="3860800" y="2228850"/>
          <p14:tracePt t="62339" x="3860800" y="2209800"/>
          <p14:tracePt t="62355" x="3873500" y="2197100"/>
          <p14:tracePt t="62372" x="3892550" y="2184400"/>
          <p14:tracePt t="62389" x="3911600" y="2171700"/>
          <p14:tracePt t="62406" x="3937000" y="2159000"/>
          <p14:tracePt t="62422" x="3956050" y="2159000"/>
          <p14:tracePt t="62455" x="3962400" y="2159000"/>
          <p14:tracePt t="62472" x="3968750" y="2159000"/>
          <p14:tracePt t="62559" x="3962400" y="2159000"/>
          <p14:tracePt t="62573" x="3956050" y="2159000"/>
          <p14:tracePt t="62580" x="3943350" y="2165350"/>
          <p14:tracePt t="62589" x="3930650" y="2165350"/>
          <p14:tracePt t="62605" x="3879850" y="2165350"/>
          <p14:tracePt t="62622" x="3759200" y="2171700"/>
          <p14:tracePt t="62639" x="3676650" y="2159000"/>
          <p14:tracePt t="62656" x="3600450" y="2146300"/>
          <p14:tracePt t="62672" x="3479800" y="2133600"/>
          <p14:tracePt t="62689" x="3371850" y="2127250"/>
          <p14:tracePt t="62705" x="3155950" y="2114550"/>
          <p14:tracePt t="62722" x="3016250" y="2108200"/>
          <p14:tracePt t="62740" x="2755900" y="2108200"/>
          <p14:tracePt t="62755" x="2578100" y="2101850"/>
          <p14:tracePt t="62773" x="2393950" y="2101850"/>
          <p14:tracePt t="62789" x="2120900" y="2108200"/>
          <p14:tracePt t="62805" x="1943100" y="2120900"/>
          <p14:tracePt t="62823" x="1689100" y="2139950"/>
          <p14:tracePt t="62839" x="1517650" y="2165350"/>
          <p14:tracePt t="62856" x="1384300" y="2178050"/>
          <p14:tracePt t="62872" x="1225550" y="2203450"/>
          <p14:tracePt t="62889" x="1155700" y="2216150"/>
          <p14:tracePt t="62906" x="1104900" y="2222500"/>
          <p14:tracePt t="62922" x="1066800" y="2228850"/>
          <p14:tracePt t="62939" x="1047750" y="2228850"/>
          <p14:tracePt t="63095" x="1054100" y="2228850"/>
          <p14:tracePt t="63109" x="1060450" y="2228850"/>
          <p14:tracePt t="63116" x="1085850" y="2222500"/>
          <p14:tracePt t="63125" x="1111250" y="2222500"/>
          <p14:tracePt t="63139" x="1174750" y="2222500"/>
          <p14:tracePt t="63156" x="1301750" y="2222500"/>
          <p14:tracePt t="63172" x="1568450" y="2222500"/>
          <p14:tracePt t="63189" x="1778000" y="2235200"/>
          <p14:tracePt t="63205" x="2127250" y="2260600"/>
          <p14:tracePt t="63222" x="2413000" y="2305050"/>
          <p14:tracePt t="63240" x="2743200" y="2355850"/>
          <p14:tracePt t="63255" x="3111500" y="2444750"/>
          <p14:tracePt t="63273" x="3409950" y="2508250"/>
          <p14:tracePt t="63289" x="3600450" y="2552700"/>
          <p14:tracePt t="63305" x="3810000" y="2609850"/>
          <p14:tracePt t="63322" x="3930650" y="2635250"/>
          <p14:tracePt t="63339" x="4070350" y="2647950"/>
          <p14:tracePt t="63355" x="4140200" y="2647950"/>
          <p14:tracePt t="63373" x="4184650" y="2641600"/>
          <p14:tracePt t="63389" x="4241800" y="2622550"/>
          <p14:tracePt t="63406" x="4260850" y="2616200"/>
          <p14:tracePt t="63422" x="4279900" y="2609850"/>
          <p14:tracePt t="63439" x="4286250" y="2603500"/>
          <p14:tracePt t="63456" x="4292600" y="2597150"/>
          <p14:tracePt t="63472" x="4298950" y="2597150"/>
          <p14:tracePt t="63489" x="4305300" y="2597150"/>
          <p14:tracePt t="63762" x="4298950" y="2597150"/>
          <p14:tracePt t="63777" x="4292600" y="2597150"/>
          <p14:tracePt t="63805" x="4286250" y="2597150"/>
          <p14:tracePt t="63826" x="4279900" y="2597150"/>
          <p14:tracePt t="70872" x="4248150" y="2597150"/>
          <p14:tracePt t="70878" x="4216400" y="2590800"/>
          <p14:tracePt t="70889" x="4171950" y="2584450"/>
          <p14:tracePt t="70906" x="4038600" y="2559050"/>
          <p14:tracePt t="70922" x="3968750" y="2552700"/>
          <p14:tracePt t="70940" x="3930650" y="2546350"/>
          <p14:tracePt t="70956" x="3892550" y="2546350"/>
          <p14:tracePt t="70972" x="3867150" y="2540000"/>
          <p14:tracePt t="71005" x="3854450" y="2533650"/>
          <p14:tracePt t="71129" x="3860800" y="2527300"/>
          <p14:tracePt t="71143" x="3867150" y="2520950"/>
          <p14:tracePt t="71149" x="3873500" y="2514600"/>
          <p14:tracePt t="71159" x="3886200" y="2508250"/>
          <p14:tracePt t="71172" x="3924300" y="2482850"/>
          <p14:tracePt t="71189" x="3962400" y="2457450"/>
          <p14:tracePt t="71206" x="4038600" y="2425700"/>
          <p14:tracePt t="71222" x="4102100" y="2413000"/>
          <p14:tracePt t="71239" x="4146550" y="2406650"/>
          <p14:tracePt t="71256" x="4241800" y="2406650"/>
          <p14:tracePt t="71273" x="4292600" y="2425700"/>
          <p14:tracePt t="71289" x="4387850" y="2451100"/>
          <p14:tracePt t="71306" x="4445000" y="2482850"/>
          <p14:tracePt t="71322" x="4508500" y="2514600"/>
          <p14:tracePt t="71339" x="4616450" y="2559050"/>
          <p14:tracePt t="71356" x="4660900" y="2590800"/>
          <p14:tracePt t="71372" x="4705350" y="2622550"/>
          <p14:tracePt t="71389" x="4718050" y="2641600"/>
          <p14:tracePt t="71406" x="4730750" y="2641600"/>
          <p14:tracePt t="71423" x="4737100" y="2654300"/>
          <p14:tracePt t="71439" x="4743450" y="2660650"/>
          <p14:tracePt t="71567" x="4749800" y="2667000"/>
          <p14:tracePt t="71706" x="4749800" y="2673350"/>
          <p14:tracePt t="73186" x="4743450" y="2673350"/>
          <p14:tracePt t="73193" x="4737100" y="2667000"/>
          <p14:tracePt t="73200" x="4730750" y="2667000"/>
          <p14:tracePt t="73207" x="4724400" y="2667000"/>
          <p14:tracePt t="73228" x="4718050" y="2667000"/>
          <p14:tracePt t="73256" x="4711700" y="2667000"/>
          <p14:tracePt t="73284" x="4705350" y="2667000"/>
          <p14:tracePt t="73346" x="4699000" y="2667000"/>
          <p14:tracePt t="73396" x="4692650" y="2667000"/>
          <p14:tracePt t="73459" x="4692650" y="2660650"/>
          <p14:tracePt t="75380" x="4699000" y="2660650"/>
          <p14:tracePt t="75414" x="4705350" y="2654300"/>
          <p14:tracePt t="75421" x="4705350" y="2641600"/>
          <p14:tracePt t="75428" x="4705350" y="2628900"/>
          <p14:tracePt t="75440" x="4711700" y="2622550"/>
          <p14:tracePt t="75456" x="4730750" y="2584450"/>
          <p14:tracePt t="75489" x="4743450" y="2514600"/>
          <p14:tracePt t="75491" x="4749800" y="2501900"/>
          <p14:tracePt t="75523" x="4749800" y="2451100"/>
          <p14:tracePt t="75556" x="4756150" y="2425700"/>
          <p14:tracePt t="75573" x="4756150" y="2419350"/>
          <p14:tracePt t="75699" x="4756150" y="2413000"/>
          <p14:tracePt t="75720" x="4743450" y="2413000"/>
          <p14:tracePt t="75733" x="4737100" y="2413000"/>
          <p14:tracePt t="75742" x="4724400" y="2413000"/>
          <p14:tracePt t="75756" x="4705350" y="2406650"/>
          <p14:tracePt t="75774" x="4679950" y="2400300"/>
          <p14:tracePt t="75789" x="4622800" y="2393950"/>
          <p14:tracePt t="75806" x="4578350" y="2381250"/>
          <p14:tracePt t="75824" x="4502150" y="2374900"/>
          <p14:tracePt t="75839" x="4457700" y="2368550"/>
          <p14:tracePt t="75856" x="4406900" y="2362200"/>
          <p14:tracePt t="75873" x="4337050" y="2355850"/>
          <p14:tracePt t="75889" x="4286250" y="2349500"/>
          <p14:tracePt t="75907" x="4241800" y="2343150"/>
          <p14:tracePt t="75923" x="4140200" y="2311400"/>
          <p14:tracePt t="75940" x="4051300" y="2292350"/>
          <p14:tracePt t="75956" x="3860800" y="2247900"/>
          <p14:tracePt t="75973" x="3733800" y="2222500"/>
          <p14:tracePt t="75976" x="3657600" y="2209800"/>
          <p14:tracePt t="75990" x="3568700" y="2190750"/>
          <p14:tracePt t="76006" x="3295650" y="2146300"/>
          <p14:tracePt t="76023" x="3111500" y="2120900"/>
          <p14:tracePt t="76039" x="2749550" y="2076450"/>
          <p14:tracePt t="76056" x="2527300" y="2070100"/>
          <p14:tracePt t="76073" x="2279650" y="2057400"/>
          <p14:tracePt t="76089" x="1955800" y="2070100"/>
          <p14:tracePt t="76106" x="1765300" y="2076450"/>
          <p14:tracePt t="76122" x="1517650" y="2101850"/>
          <p14:tracePt t="76139" x="1409700" y="2120900"/>
          <p14:tracePt t="76157" x="1314450" y="2139950"/>
          <p14:tracePt t="76173" x="1276350" y="2139950"/>
          <p14:tracePt t="76189" x="1238250" y="2139950"/>
          <p14:tracePt t="76206" x="1181100" y="2152650"/>
          <p14:tracePt t="76951" x="1225550" y="2146300"/>
          <p14:tracePt t="76958" x="1282700" y="2139950"/>
          <p14:tracePt t="76965" x="1346200" y="2133600"/>
          <p14:tracePt t="76973" x="1422400" y="2114550"/>
          <p14:tracePt t="76990" x="1593850" y="2114550"/>
          <p14:tracePt t="77006" x="1771650" y="2120900"/>
          <p14:tracePt t="77023" x="2063750" y="2133600"/>
          <p14:tracePt t="77041" x="2317750" y="2152650"/>
          <p14:tracePt t="77073" x="2832100" y="2209800"/>
          <p14:tracePt t="77106" x="3136900" y="2266950"/>
          <p14:tracePt t="77139" x="3403600" y="2286000"/>
          <p14:tracePt t="77156" x="3486150" y="2292350"/>
          <p14:tracePt t="77173" x="3543300" y="2292350"/>
          <p14:tracePt t="77189" x="3606800" y="2286000"/>
          <p14:tracePt t="77206" x="3651250" y="2279650"/>
          <p14:tracePt t="77223" x="3702050" y="2266950"/>
          <p14:tracePt t="77239" x="3714750" y="2260600"/>
          <p14:tracePt t="77257" x="3721100" y="2254250"/>
          <p14:tracePt t="77369" x="3702050" y="2247900"/>
          <p14:tracePt t="77377" x="3695700" y="2241550"/>
          <p14:tracePt t="77389" x="3663950" y="2235200"/>
          <p14:tracePt t="77406" x="3632200" y="2228850"/>
          <p14:tracePt t="77422" x="3600450" y="2222500"/>
          <p14:tracePt t="77439" x="3556000" y="2222500"/>
          <p14:tracePt t="77456" x="3511550" y="2222500"/>
          <p14:tracePt t="77472" x="3422650" y="2222500"/>
          <p14:tracePt t="77489" x="3340100" y="2222500"/>
          <p14:tracePt t="77506" x="3257550" y="2228850"/>
          <p14:tracePt t="77523" x="3149600" y="2241550"/>
          <p14:tracePt t="77540" x="3079750" y="2254250"/>
          <p14:tracePt t="77556" x="2908300" y="2273300"/>
          <p14:tracePt t="77573" x="2774950" y="2298700"/>
          <p14:tracePt t="77590" x="2641600" y="2317750"/>
          <p14:tracePt t="77606" x="2438400" y="2355850"/>
          <p14:tracePt t="77623" x="2298700" y="2381250"/>
          <p14:tracePt t="77639" x="2114550" y="2393950"/>
          <p14:tracePt t="77656" x="1993900" y="2413000"/>
          <p14:tracePt t="77674" x="1866900" y="2425700"/>
          <p14:tracePt t="77690" x="1670050" y="2444750"/>
          <p14:tracePt t="77706" x="1555750" y="2444750"/>
          <p14:tracePt t="77723" x="1447800" y="2444750"/>
          <p14:tracePt t="77740" x="1276350" y="2451100"/>
          <p14:tracePt t="77756" x="1168400" y="2451100"/>
          <p14:tracePt t="77773" x="1028700" y="2432050"/>
          <p14:tracePt t="77790" x="952500" y="2425700"/>
          <p14:tracePt t="77806" x="857250" y="2419350"/>
          <p14:tracePt t="77823" x="787400" y="2419350"/>
          <p14:tracePt t="77839" x="711200" y="2413000"/>
          <p14:tracePt t="77856" x="635000" y="2400300"/>
          <p14:tracePt t="77873" x="596900" y="2393950"/>
          <p14:tracePt t="77890" x="571500" y="2387600"/>
          <p14:tracePt t="77906" x="565150" y="2387600"/>
          <p14:tracePt t="78015" x="565150" y="2381250"/>
          <p14:tracePt t="78058" x="571500" y="2381250"/>
          <p14:tracePt t="78064" x="577850" y="2381250"/>
          <p14:tracePt t="78073" x="584200" y="2381250"/>
          <p14:tracePt t="78090" x="603250" y="2374900"/>
          <p14:tracePt t="78106" x="698500" y="2362200"/>
          <p14:tracePt t="78123" x="774700" y="2355850"/>
          <p14:tracePt t="78140" x="863600" y="2336800"/>
          <p14:tracePt t="78156" x="996950" y="2330450"/>
          <p14:tracePt t="78173" x="1123950" y="2330450"/>
          <p14:tracePt t="78189" x="1365250" y="2330450"/>
          <p14:tracePt t="78206" x="1524000" y="2336800"/>
          <p14:tracePt t="78224" x="1828800" y="2336800"/>
          <p14:tracePt t="78240" x="2025650" y="2336800"/>
          <p14:tracePt t="78257" x="2247900" y="2336800"/>
          <p14:tracePt t="78273" x="2533650" y="2336800"/>
          <p14:tracePt t="78290" x="2692400" y="2330450"/>
          <p14:tracePt t="78307" x="2851150" y="2330450"/>
          <p14:tracePt t="78323" x="3086100" y="2305050"/>
          <p14:tracePt t="78340" x="3206750" y="2292350"/>
          <p14:tracePt t="78356" x="3359150" y="2254250"/>
          <p14:tracePt t="78373" x="3473450" y="2222500"/>
          <p14:tracePt t="78391" x="3632200" y="2139950"/>
          <p14:tracePt t="78406" x="3721100" y="2089150"/>
          <p14:tracePt t="78423" x="3803650" y="2006600"/>
          <p14:tracePt t="78439" x="3898900" y="1885950"/>
          <p14:tracePt t="78456" x="3962400" y="1797050"/>
          <p14:tracePt t="78473" x="4025900" y="1708150"/>
          <p14:tracePt t="78476" x="4038600" y="1663700"/>
          <p14:tracePt t="78489" x="4083050" y="1568450"/>
          <p14:tracePt t="78506" x="4102100" y="1504950"/>
          <p14:tracePt t="78523" x="4114800" y="1428750"/>
          <p14:tracePt t="78539" x="4114800" y="1390650"/>
          <p14:tracePt t="78556" x="4095750" y="1352550"/>
          <p14:tracePt t="78573" x="4051300" y="1282700"/>
          <p14:tracePt t="78590" x="4013200" y="1225550"/>
          <p14:tracePt t="78606" x="3911600" y="1111250"/>
          <p14:tracePt t="78623" x="3829050" y="1022350"/>
          <p14:tracePt t="78641" x="3714750" y="946150"/>
          <p14:tracePt t="78656" x="3498850" y="838200"/>
          <p14:tracePt t="78673" x="3346450" y="774700"/>
          <p14:tracePt t="78690" x="3225800" y="717550"/>
          <p14:tracePt t="78706" x="3041650" y="635000"/>
          <p14:tracePt t="78723" x="2927350" y="596900"/>
          <p14:tracePt t="78740" x="2794000" y="539750"/>
          <p14:tracePt t="78756" x="2711450" y="501650"/>
          <p14:tracePt t="78773" x="2552700" y="463550"/>
          <p14:tracePt t="78790" x="2451100" y="450850"/>
          <p14:tracePt t="78807" x="2362200" y="438150"/>
          <p14:tracePt t="78823" x="2254250" y="419100"/>
          <p14:tracePt t="78840" x="2197100" y="419100"/>
          <p14:tracePt t="78856" x="2146300" y="425450"/>
          <p14:tracePt t="78873" x="2057400" y="438150"/>
          <p14:tracePt t="78891" x="2012950" y="450850"/>
          <p14:tracePt t="78906" x="1981200" y="463550"/>
          <p14:tracePt t="78923" x="1974850" y="463550"/>
          <p14:tracePt t="78940" x="1962150" y="469900"/>
          <p14:tracePt t="78957" x="1955800" y="488950"/>
          <p14:tracePt t="78973" x="1949450" y="508000"/>
          <p14:tracePt t="78978" x="1943100" y="527050"/>
          <p14:tracePt t="78990" x="1936750" y="571500"/>
          <p14:tracePt t="79007" x="1936750" y="622300"/>
          <p14:tracePt t="79024" x="1962150" y="698500"/>
          <p14:tracePt t="79039" x="2006600" y="774700"/>
          <p14:tracePt t="79056" x="2051050" y="838200"/>
          <p14:tracePt t="79073" x="2159000" y="965200"/>
          <p14:tracePt t="79090" x="2247900" y="1035050"/>
          <p14:tracePt t="79106" x="2330450" y="1085850"/>
          <p14:tracePt t="79123" x="2508250" y="1123950"/>
          <p14:tracePt t="79140" x="2628900" y="1136650"/>
          <p14:tracePt t="79156" x="2787650" y="1130300"/>
          <p14:tracePt t="79173" x="2889250" y="1104900"/>
          <p14:tracePt t="79189" x="3003550" y="1054100"/>
          <p14:tracePt t="79206" x="3136900" y="965200"/>
          <p14:tracePt t="79223" x="3200400" y="914400"/>
          <p14:tracePt t="79239" x="3270250" y="831850"/>
          <p14:tracePt t="79256" x="3295650" y="787400"/>
          <p14:tracePt t="79274" x="3308350" y="755650"/>
          <p14:tracePt t="79290" x="3321050" y="704850"/>
          <p14:tracePt t="79306" x="3321050" y="673100"/>
          <p14:tracePt t="79323" x="3295650" y="622300"/>
          <p14:tracePt t="79340" x="3263900" y="577850"/>
          <p14:tracePt t="79357" x="3200400" y="527050"/>
          <p14:tracePt t="79373" x="3028950" y="476250"/>
          <p14:tracePt t="79390" x="2882900" y="463550"/>
          <p14:tracePt t="79406" x="2584450" y="488950"/>
          <p14:tracePt t="79423" x="2362200" y="546100"/>
          <p14:tracePt t="79440" x="2127250" y="622300"/>
          <p14:tracePt t="79456" x="1854200" y="736600"/>
          <p14:tracePt t="79473" x="1733550" y="800100"/>
          <p14:tracePt t="79476" x="1676400" y="844550"/>
          <p14:tracePt t="79489" x="1587500" y="914400"/>
          <p14:tracePt t="79506" x="1536700" y="990600"/>
          <p14:tracePt t="79524" x="1498600" y="1073150"/>
          <p14:tracePt t="79539" x="1485900" y="1193800"/>
          <p14:tracePt t="79556" x="1492250" y="1270000"/>
          <p14:tracePt t="79573" x="1536700" y="1416050"/>
          <p14:tracePt t="79589" x="1593850" y="1562100"/>
          <p14:tracePt t="79606" x="1663700" y="1714500"/>
          <p14:tracePt t="79623" x="1803400" y="1974850"/>
          <p14:tracePt t="79639" x="1924050" y="2159000"/>
          <p14:tracePt t="79656" x="2127250" y="2393950"/>
          <p14:tracePt t="79673" x="2254250" y="2501900"/>
          <p14:tracePt t="79690" x="2413000" y="2584450"/>
          <p14:tracePt t="79706" x="2647950" y="2635250"/>
          <p14:tracePt t="79724" x="2806700" y="2641600"/>
          <p14:tracePt t="79740" x="3054350" y="2597150"/>
          <p14:tracePt t="79757" x="3219450" y="2533650"/>
          <p14:tracePt t="79774" x="3352800" y="2451100"/>
          <p14:tracePt t="79790" x="3517900" y="2292350"/>
          <p14:tracePt t="79807" x="3619500" y="2165350"/>
          <p14:tracePt t="79823" x="3708400" y="2012950"/>
          <p14:tracePt t="79840" x="3721100" y="1924050"/>
          <p14:tracePt t="79858" x="3721100" y="1835150"/>
          <p14:tracePt t="79873" x="3644900" y="1663700"/>
          <p14:tracePt t="79890" x="3568700" y="1549400"/>
          <p14:tracePt t="79906" x="3429000" y="1384300"/>
          <p14:tracePt t="79923" x="3289300" y="1276350"/>
          <p14:tracePt t="79941" x="3060700" y="1149350"/>
          <p14:tracePt t="79956" x="2882900" y="1104900"/>
          <p14:tracePt t="79973" x="2717800" y="1098550"/>
          <p14:tracePt t="79978" x="2628900" y="1098550"/>
          <p14:tracePt t="79990" x="2552700" y="1104900"/>
          <p14:tracePt t="80007" x="2336800" y="1181100"/>
          <p14:tracePt t="80025" x="2184400" y="1276350"/>
          <p14:tracePt t="80040" x="2101850" y="1358900"/>
          <p14:tracePt t="80056" x="2032000" y="1454150"/>
          <p14:tracePt t="80073" x="1981200" y="1568450"/>
          <p14:tracePt t="80090" x="1943100" y="1746250"/>
          <p14:tracePt t="80108" x="1936750" y="1917700"/>
          <p14:tracePt t="80123" x="1943100" y="2006600"/>
          <p14:tracePt t="80140" x="1968500" y="2101850"/>
          <p14:tracePt t="80157" x="2012950" y="2197100"/>
          <p14:tracePt t="80173" x="2101850" y="2292350"/>
          <p14:tracePt t="80190" x="2165350" y="2336800"/>
          <p14:tracePt t="80206" x="2241550" y="2362200"/>
          <p14:tracePt t="80223" x="2273300" y="2368550"/>
          <p14:tracePt t="80241" x="2298700" y="2368550"/>
          <p14:tracePt t="80257" x="2305050" y="2368550"/>
          <p14:tracePt t="80275" x="2311400" y="2368550"/>
          <p14:tracePt t="80311" x="2311400" y="2374900"/>
          <p14:tracePt t="81305" x="2336800" y="2381250"/>
          <p14:tracePt t="81311" x="2374900" y="2387600"/>
          <p14:tracePt t="81324" x="2406650" y="2393950"/>
          <p14:tracePt t="81340" x="2514600" y="2438400"/>
          <p14:tracePt t="81356" x="2578100" y="2463800"/>
          <p14:tracePt t="81373" x="2647950" y="2495550"/>
          <p14:tracePt t="81390" x="2730500" y="2533650"/>
          <p14:tracePt t="81406" x="2774950" y="2546350"/>
          <p14:tracePt t="81440" x="2882900" y="2584450"/>
          <p14:tracePt t="81473" x="2959100" y="2628900"/>
          <p14:tracePt t="81506" x="3028950" y="2667000"/>
          <p14:tracePt t="81523" x="3041650" y="2679700"/>
          <p14:tracePt t="81540" x="3054350" y="2686050"/>
          <p14:tracePt t="81556" x="3060700" y="2692400"/>
          <p14:tracePt t="81573" x="3067050" y="2692400"/>
          <p14:tracePt t="81686" x="3073400" y="2692400"/>
          <p14:tracePt t="81741" x="3086100" y="2686050"/>
          <p14:tracePt t="81748" x="3098800" y="2679700"/>
          <p14:tracePt t="81756" x="3105150" y="2673350"/>
          <p14:tracePt t="81773" x="3130550" y="2660650"/>
          <p14:tracePt t="81790" x="3162300" y="2635250"/>
          <p14:tracePt t="81806" x="3225800" y="2597150"/>
          <p14:tracePt t="81823" x="3282950" y="2565400"/>
          <p14:tracePt t="81839" x="3378200" y="2520950"/>
          <p14:tracePt t="81856" x="3429000" y="2501900"/>
          <p14:tracePt t="81873" x="3492500" y="2482850"/>
          <p14:tracePt t="81890" x="3549650" y="2470150"/>
          <p14:tracePt t="81906" x="3581400" y="2463800"/>
          <p14:tracePt t="81923" x="3619500" y="2451100"/>
          <p14:tracePt t="81940" x="3632200" y="2438400"/>
          <p14:tracePt t="81957" x="3638550" y="2438400"/>
          <p14:tracePt t="81973" x="3644900" y="2432050"/>
          <p14:tracePt t="81990" x="3651250" y="2432050"/>
          <p14:tracePt t="82105" x="3644900" y="2432050"/>
          <p14:tracePt t="82167" x="3638550" y="2432050"/>
          <p14:tracePt t="82175" x="3632200" y="2432050"/>
          <p14:tracePt t="82195" x="3619500" y="2432050"/>
          <p14:tracePt t="82202" x="3613150" y="2432050"/>
          <p14:tracePt t="82215" x="3600450" y="2432050"/>
          <p14:tracePt t="82224" x="3594100" y="2432050"/>
          <p14:tracePt t="82240" x="3581400" y="2432050"/>
          <p14:tracePt t="82256" x="3575050" y="2432050"/>
          <p14:tracePt t="82273" x="3562350" y="2432050"/>
          <p14:tracePt t="82290" x="3549650" y="2432050"/>
          <p14:tracePt t="82306" x="3543300" y="2432050"/>
          <p14:tracePt t="82323" x="3530600" y="2432050"/>
          <p14:tracePt t="82340" x="3524250" y="2425700"/>
          <p14:tracePt t="82356" x="3505200" y="2425700"/>
          <p14:tracePt t="82373" x="3492500" y="2419350"/>
          <p14:tracePt t="82390" x="3467100" y="2419350"/>
          <p14:tracePt t="82406" x="3441700" y="2419350"/>
          <p14:tracePt t="82423" x="3409950" y="2425700"/>
          <p14:tracePt t="82440" x="3359150" y="2457450"/>
          <p14:tracePt t="82456" x="3314700" y="2489200"/>
          <p14:tracePt t="82473" x="3244850" y="2540000"/>
          <p14:tracePt t="82490" x="3206750" y="2578100"/>
          <p14:tracePt t="82506" x="3175000" y="2597150"/>
          <p14:tracePt t="82524" x="3149600" y="2622550"/>
          <p14:tracePt t="82540" x="3136900" y="2635250"/>
          <p14:tracePt t="82556" x="3130550" y="2647950"/>
          <p14:tracePt t="82573" x="3124200" y="2660650"/>
          <p14:tracePt t="82590" x="3117850" y="2667000"/>
          <p14:tracePt t="82606" x="3111500" y="2673350"/>
          <p14:tracePt t="82623" x="3111500" y="2679700"/>
          <p14:tracePt t="82656" x="3105150" y="2679700"/>
          <p14:tracePt t="83127" x="3098800" y="2679700"/>
          <p14:tracePt t="83134" x="3092450" y="2679700"/>
          <p14:tracePt t="83141" x="3079750" y="2679700"/>
          <p14:tracePt t="83157" x="3067050" y="2679700"/>
          <p14:tracePt t="83174" x="3035300" y="2686050"/>
          <p14:tracePt t="83190" x="3009900" y="2686050"/>
          <p14:tracePt t="83206" x="2984500" y="2686050"/>
          <p14:tracePt t="83240" x="2908300" y="2686050"/>
          <p14:tracePt t="83274" x="2813050" y="2686050"/>
          <p14:tracePt t="83306" x="2730500" y="2692400"/>
          <p14:tracePt t="83324" x="2698750" y="2692400"/>
          <p14:tracePt t="83341" x="2654300" y="2692400"/>
          <p14:tracePt t="83357" x="2584450" y="2692400"/>
          <p14:tracePt t="83373" x="2520950" y="2692400"/>
          <p14:tracePt t="83390" x="2432050" y="2692400"/>
          <p14:tracePt t="83406" x="2311400" y="2692400"/>
          <p14:tracePt t="83423" x="2216150" y="2698750"/>
          <p14:tracePt t="83440" x="2063750" y="2692400"/>
          <p14:tracePt t="83457" x="1936750" y="2692400"/>
          <p14:tracePt t="83473" x="1809750" y="2698750"/>
          <p14:tracePt t="83476" x="1746250" y="2698750"/>
          <p14:tracePt t="83490" x="1606550" y="2705100"/>
          <p14:tracePt t="83507" x="1447800" y="2711450"/>
          <p14:tracePt t="83523" x="1244600" y="2711450"/>
          <p14:tracePt t="83540" x="1136650" y="2711450"/>
          <p14:tracePt t="83556" x="1022350" y="2730500"/>
          <p14:tracePt t="83573" x="863600" y="2749550"/>
          <p14:tracePt t="83590" x="781050" y="2749550"/>
          <p14:tracePt t="83607" x="685800" y="2762250"/>
          <p14:tracePt t="83624" x="641350" y="2768600"/>
          <p14:tracePt t="83640" x="609600" y="2774950"/>
          <p14:tracePt t="83656" x="565150" y="2781300"/>
          <p14:tracePt t="83673" x="546100" y="2781300"/>
          <p14:tracePt t="83690" x="527050" y="2787650"/>
          <p14:tracePt t="83706" x="520700" y="2787650"/>
          <p14:tracePt t="86374" x="520700" y="2768600"/>
          <p14:tracePt t="86380" x="520700" y="2749550"/>
          <p14:tracePt t="86390" x="527050" y="2730500"/>
          <p14:tracePt t="86407" x="539750" y="2686050"/>
          <p14:tracePt t="86424" x="571500" y="2616200"/>
          <p14:tracePt t="86440" x="596900" y="2565400"/>
          <p14:tracePt t="86456" x="654050" y="2476500"/>
          <p14:tracePt t="86490" x="749300" y="2343150"/>
          <p14:tracePt t="86492" x="787400" y="2305050"/>
          <p14:tracePt t="86523" x="927100" y="2203450"/>
          <p14:tracePt t="86557" x="1104900" y="2133600"/>
          <p14:tracePt t="86573" x="1149350" y="2133600"/>
          <p14:tracePt t="86590" x="1212850" y="2133600"/>
          <p14:tracePt t="86606" x="1244600" y="2139950"/>
          <p14:tracePt t="86623" x="1289050" y="2159000"/>
          <p14:tracePt t="86640" x="1352550" y="2203450"/>
          <p14:tracePt t="86656" x="1371600" y="2228850"/>
          <p14:tracePt t="86673" x="1403350" y="2266950"/>
          <p14:tracePt t="86690" x="1409700" y="2279650"/>
          <p14:tracePt t="86706" x="1409700" y="2298700"/>
          <p14:tracePt t="86723" x="1409700" y="2311400"/>
          <p14:tracePt t="86740" x="1409700" y="2324100"/>
          <p14:tracePt t="86756" x="1409700" y="2330450"/>
          <p14:tracePt t="87530" x="1409700" y="2324100"/>
          <p14:tracePt t="87538" x="1422400" y="2298700"/>
          <p14:tracePt t="87544" x="1441450" y="2273300"/>
          <p14:tracePt t="87557" x="1473200" y="2228850"/>
          <p14:tracePt t="87574" x="1581150" y="2108200"/>
          <p14:tracePt t="87590" x="1657350" y="2032000"/>
          <p14:tracePt t="87607" x="1803400" y="1930400"/>
          <p14:tracePt t="87640" x="2000250" y="1835150"/>
          <p14:tracePt t="87674" x="2260600" y="1803400"/>
          <p14:tracePt t="87707" x="2413000" y="1835150"/>
          <p14:tracePt t="87724" x="2451100" y="1860550"/>
          <p14:tracePt t="87740" x="2489200" y="1879600"/>
          <p14:tracePt t="87757" x="2495550" y="1892300"/>
          <p14:tracePt t="87773" x="2495550" y="1911350"/>
          <p14:tracePt t="87808" x="2495550" y="1917700"/>
          <p14:tracePt t="87823" x="2495550" y="1924050"/>
          <p14:tracePt t="87926" x="2489200" y="1924050"/>
          <p14:tracePt t="87933" x="2482850" y="1924050"/>
          <p14:tracePt t="87941" x="2476500" y="1924050"/>
          <p14:tracePt t="87957" x="2451100" y="1924050"/>
          <p14:tracePt t="87974" x="2432050" y="1917700"/>
          <p14:tracePt t="87990" x="2406650" y="1917700"/>
          <p14:tracePt t="88007" x="2387600" y="1911350"/>
          <p14:tracePt t="88023" x="2349500" y="1898650"/>
          <p14:tracePt t="88040" x="2324100" y="1898650"/>
          <p14:tracePt t="88058" x="2279650" y="1892300"/>
          <p14:tracePt t="88073" x="2197100" y="1879600"/>
          <p14:tracePt t="88090" x="2139950" y="1866900"/>
          <p14:tracePt t="88106" x="2051050" y="1860550"/>
          <p14:tracePt t="88123" x="2006600" y="1860550"/>
          <p14:tracePt t="88140" x="1955800" y="1860550"/>
          <p14:tracePt t="88156" x="1898650" y="1860550"/>
          <p14:tracePt t="88173" x="1854200" y="1873250"/>
          <p14:tracePt t="88190" x="1822450" y="1885950"/>
          <p14:tracePt t="88206" x="1771650" y="1917700"/>
          <p14:tracePt t="88225" x="1739900" y="1943100"/>
          <p14:tracePt t="88240" x="1720850" y="1981200"/>
          <p14:tracePt t="88257" x="1714500" y="2019300"/>
          <p14:tracePt t="88273" x="1708150" y="2089150"/>
          <p14:tracePt t="88291" x="1701800" y="2197100"/>
          <p14:tracePt t="88307" x="1708150" y="2266950"/>
          <p14:tracePt t="88323" x="1765300" y="2413000"/>
          <p14:tracePt t="88340" x="1822450" y="2508250"/>
          <p14:tracePt t="88357" x="1917700" y="2635250"/>
          <p14:tracePt t="88374" x="2032000" y="2743200"/>
          <p14:tracePt t="88391" x="2114550" y="2800350"/>
          <p14:tracePt t="88407" x="2273300" y="2838450"/>
          <p14:tracePt t="88424" x="2400300" y="2844800"/>
          <p14:tracePt t="88440" x="2520950" y="2844800"/>
          <p14:tracePt t="88457" x="2654300" y="2806700"/>
          <p14:tracePt t="88475" x="2749550" y="2768600"/>
          <p14:tracePt t="88478" x="2787650" y="2749550"/>
          <p14:tracePt t="88490" x="2882900" y="2673350"/>
          <p14:tracePt t="88507" x="2952750" y="2597150"/>
          <p14:tracePt t="88524" x="3009900" y="2520950"/>
          <p14:tracePt t="88540" x="3067050" y="2432050"/>
          <p14:tracePt t="88557" x="3086100" y="2387600"/>
          <p14:tracePt t="88574" x="3105150" y="2311400"/>
          <p14:tracePt t="88590" x="3117850" y="2273300"/>
          <p14:tracePt t="88608" x="3117850" y="2216150"/>
          <p14:tracePt t="88623" x="3105150" y="2146300"/>
          <p14:tracePt t="88640" x="3086100" y="2101850"/>
          <p14:tracePt t="88657" x="3041650" y="2051050"/>
          <p14:tracePt t="88673" x="2990850" y="2025650"/>
          <p14:tracePt t="88691" x="2927350" y="2000250"/>
          <p14:tracePt t="88707" x="2774950" y="1962150"/>
          <p14:tracePt t="88724" x="2673350" y="1943100"/>
          <p14:tracePt t="88740" x="2520950" y="1936750"/>
          <p14:tracePt t="88757" x="2406650" y="1949450"/>
          <p14:tracePt t="88775" x="2247900" y="1968500"/>
          <p14:tracePt t="88790" x="2184400" y="1981200"/>
          <p14:tracePt t="88807" x="2139950" y="2000250"/>
          <p14:tracePt t="88823" x="2070100" y="2032000"/>
          <p14:tracePt t="88840" x="2044700" y="2057400"/>
          <p14:tracePt t="88858" x="2006600" y="2089150"/>
          <p14:tracePt t="88873" x="1955800" y="2139950"/>
          <p14:tracePt t="88890" x="1943100" y="2171700"/>
          <p14:tracePt t="88907" x="1917700" y="2228850"/>
          <p14:tracePt t="88924" x="1911350" y="2266950"/>
          <p14:tracePt t="88940" x="1905000" y="2298700"/>
          <p14:tracePt t="88957" x="1905000" y="2343150"/>
          <p14:tracePt t="88973" x="1924050" y="2368550"/>
          <p14:tracePt t="88977" x="1936750" y="2387600"/>
          <p14:tracePt t="88990" x="1955800" y="2425700"/>
          <p14:tracePt t="89007" x="2006600" y="2470150"/>
          <p14:tracePt t="89025" x="2063750" y="2527300"/>
          <p14:tracePt t="89040" x="2197100" y="2603500"/>
          <p14:tracePt t="89057" x="2286000" y="2622550"/>
          <p14:tracePt t="89073" x="2438400" y="2616200"/>
          <p14:tracePt t="89090" x="2540000" y="2597150"/>
          <p14:tracePt t="89107" x="2616200" y="2565400"/>
          <p14:tracePt t="89123" x="2730500" y="2489200"/>
          <p14:tracePt t="89140" x="2800350" y="2438400"/>
          <p14:tracePt t="89157" x="2889250" y="2362200"/>
          <p14:tracePt t="89173" x="2933700" y="2292350"/>
          <p14:tracePt t="89190" x="2978150" y="2228850"/>
          <p14:tracePt t="89206" x="2997200" y="2114550"/>
          <p14:tracePt t="89223" x="3009900" y="2057400"/>
          <p14:tracePt t="89240" x="3009900" y="1974850"/>
          <p14:tracePt t="89257" x="3009900" y="1930400"/>
          <p14:tracePt t="89273" x="2997200" y="1892300"/>
          <p14:tracePt t="89290" x="2940050" y="1828800"/>
          <p14:tracePt t="89307" x="2901950" y="1790700"/>
          <p14:tracePt t="89325" x="2857500" y="1752600"/>
          <p14:tracePt t="89341" x="2794000" y="1708150"/>
          <p14:tracePt t="89357" x="2730500" y="1682750"/>
          <p14:tracePt t="89374" x="2628900" y="1670050"/>
          <p14:tracePt t="89390" x="2552700" y="1663700"/>
          <p14:tracePt t="89408" x="2463800" y="1670050"/>
          <p14:tracePt t="89424" x="2368550" y="1695450"/>
          <p14:tracePt t="89441" x="2324100" y="1714500"/>
          <p14:tracePt t="89457" x="2286000" y="1746250"/>
          <p14:tracePt t="89474" x="2260600" y="1771650"/>
          <p14:tracePt t="89478" x="2247900" y="1784350"/>
          <p14:tracePt t="89492" x="2222500" y="1816100"/>
          <p14:tracePt t="89508" x="2203450" y="1841500"/>
          <p14:tracePt t="89524" x="2178050" y="1885950"/>
          <p14:tracePt t="89540" x="2165350" y="1924050"/>
          <p14:tracePt t="89557" x="2127250" y="2006600"/>
          <p14:tracePt t="89575" x="2120900" y="2063750"/>
          <p14:tracePt t="89590" x="2114550" y="2165350"/>
          <p14:tracePt t="89607" x="2120900" y="2222500"/>
          <p14:tracePt t="89624" x="2152650" y="2305050"/>
          <p14:tracePt t="89640" x="2178050" y="2355850"/>
          <p14:tracePt t="89658" x="2203450" y="2406650"/>
          <p14:tracePt t="89674" x="2241550" y="2495550"/>
          <p14:tracePt t="89691" x="2273300" y="2540000"/>
          <p14:tracePt t="89707" x="2311400" y="2584450"/>
          <p14:tracePt t="89724" x="2343150" y="2590800"/>
          <p14:tracePt t="89741" x="2368550" y="2590800"/>
          <p14:tracePt t="89757" x="2438400" y="2540000"/>
          <p14:tracePt t="89775" x="2508250" y="2476500"/>
          <p14:tracePt t="89790" x="2622550" y="2374900"/>
          <p14:tracePt t="89807" x="2673350" y="2311400"/>
          <p14:tracePt t="89825" x="2717800" y="2247900"/>
          <p14:tracePt t="89840" x="2730500" y="2209800"/>
          <p14:tracePt t="89857" x="2743200" y="2184400"/>
          <p14:tracePt t="89873" x="2743200" y="2120900"/>
          <p14:tracePt t="89890" x="2743200" y="2057400"/>
          <p14:tracePt t="89908" x="2730500" y="1987550"/>
          <p14:tracePt t="89924" x="2692400" y="1898650"/>
          <p14:tracePt t="89940" x="2654300" y="1835150"/>
          <p14:tracePt t="89957" x="2578100" y="1733550"/>
          <p14:tracePt t="89974" x="2514600" y="1638300"/>
          <p14:tracePt t="89978" x="2482850" y="1587500"/>
          <p14:tracePt t="89991" x="2419350" y="1485900"/>
          <p14:tracePt t="90007" x="2381250" y="1377950"/>
          <p14:tracePt t="90024" x="2349500" y="1257300"/>
          <p14:tracePt t="90040" x="2336800" y="1130300"/>
          <p14:tracePt t="90057" x="2343150" y="946150"/>
          <p14:tracePt t="90075" x="2362200" y="869950"/>
          <p14:tracePt t="90090" x="2419350" y="793750"/>
          <p14:tracePt t="90107" x="2476500" y="742950"/>
          <p14:tracePt t="90124" x="2565400" y="698500"/>
          <p14:tracePt t="90140" x="2679700" y="654050"/>
          <p14:tracePt t="90157" x="2768600" y="622300"/>
          <p14:tracePt t="90174" x="2914650" y="603250"/>
          <p14:tracePt t="90190" x="2978150" y="603250"/>
          <p14:tracePt t="90207" x="3054350" y="609600"/>
          <p14:tracePt t="90224" x="3079750" y="615950"/>
          <p14:tracePt t="90240" x="3098800" y="628650"/>
          <p14:tracePt t="90257" x="3098800" y="635000"/>
          <p14:tracePt t="90290" x="3098800" y="641350"/>
          <p14:tracePt t="90297" x="3092450" y="641350"/>
          <p14:tracePt t="90306" x="3086100" y="647700"/>
          <p14:tracePt t="90324" x="3016250" y="666750"/>
          <p14:tracePt t="90340" x="2794000" y="717550"/>
          <p14:tracePt t="90357" x="2603500" y="762000"/>
          <p14:tracePt t="90373" x="2400300" y="806450"/>
          <p14:tracePt t="90390" x="2076450" y="889000"/>
          <p14:tracePt t="90407" x="1898650" y="939800"/>
          <p14:tracePt t="90424" x="1701800" y="1003300"/>
          <p14:tracePt t="90440" x="1638300" y="1022350"/>
          <p14:tracePt t="90458" x="1619250" y="1028700"/>
          <p14:tracePt t="90461" x="1612900" y="1028700"/>
          <p14:tracePt t="90493" x="1612900" y="1022350"/>
          <p14:tracePt t="90500" x="1631950" y="1016000"/>
          <p14:tracePt t="90508" x="1644650" y="1016000"/>
          <p14:tracePt t="90525" x="1701800" y="1003300"/>
          <p14:tracePt t="90542" x="1879600" y="990600"/>
          <p14:tracePt t="90557" x="2044700" y="990600"/>
          <p14:tracePt t="90575" x="2266950" y="1003300"/>
          <p14:tracePt t="90590" x="2578100" y="1054100"/>
          <p14:tracePt t="90607" x="2749550" y="1092200"/>
          <p14:tracePt t="90625" x="2876550" y="1111250"/>
          <p14:tracePt t="90640" x="2971800" y="1130300"/>
          <p14:tracePt t="90657" x="3003550" y="1143000"/>
          <p14:tracePt t="90674" x="3009900" y="1149350"/>
          <p14:tracePt t="90690" x="3016250" y="1155700"/>
          <p14:tracePt t="90730" x="3009900" y="1155700"/>
          <p14:tracePt t="90744" x="3003550" y="1162050"/>
          <p14:tracePt t="90757" x="2978150" y="1162050"/>
          <p14:tracePt t="90774" x="2857500" y="1162050"/>
          <p14:tracePt t="90791" x="2628900" y="1162050"/>
          <p14:tracePt t="90807" x="2457450" y="1181100"/>
          <p14:tracePt t="90826" x="2286000" y="1200150"/>
          <p14:tracePt t="90840" x="2146300" y="1212850"/>
          <p14:tracePt t="90857" x="2000250" y="1238250"/>
          <p14:tracePt t="90875" x="1924050" y="1257300"/>
          <p14:tracePt t="90890" x="1892300" y="1263650"/>
          <p14:tracePt t="90907" x="1866900" y="1276350"/>
          <p14:tracePt t="90924" x="1860550" y="1282700"/>
          <p14:tracePt t="90940" x="1854200" y="1282700"/>
          <p14:tracePt t="91000" x="1854200" y="1289050"/>
          <p14:tracePt t="91141" x="1860550" y="1295400"/>
          <p14:tracePt t="91160" x="1860550" y="1301750"/>
          <p14:tracePt t="91168" x="1866900" y="1308100"/>
          <p14:tracePt t="91176" x="1873250" y="1308100"/>
          <p14:tracePt t="91190" x="1879600" y="1314450"/>
          <p14:tracePt t="91211" x="1885950" y="1314450"/>
          <p14:tracePt t="91224" x="1885950" y="1320800"/>
          <p14:tracePt t="91240" x="1892300" y="1320800"/>
          <p14:tracePt t="91258" x="1892300" y="1327150"/>
          <p14:tracePt t="91274" x="1905000" y="1327150"/>
          <p14:tracePt t="91290" x="1917700" y="1327150"/>
          <p14:tracePt t="91307" x="1930400" y="1327150"/>
          <p14:tracePt t="91323" x="1943100" y="1327150"/>
          <p14:tracePt t="91340" x="1962150" y="1327150"/>
          <p14:tracePt t="91356" x="1974850" y="1327150"/>
          <p14:tracePt t="91374" x="1987550" y="1327150"/>
          <p14:tracePt t="91390" x="2006600" y="1339850"/>
          <p14:tracePt t="91407" x="2025650" y="1339850"/>
          <p14:tracePt t="91423" x="2038350" y="1346200"/>
          <p14:tracePt t="91440" x="2057400" y="1346200"/>
          <p14:tracePt t="91457" x="2063750" y="1352550"/>
          <p14:tracePt t="91488" x="2070100" y="1358900"/>
          <p14:tracePt t="91801" x="2076450" y="1365250"/>
          <p14:tracePt t="91808" x="2082800" y="1371600"/>
          <p14:tracePt t="91815" x="2089150" y="1377950"/>
          <p14:tracePt t="91824" x="2108200" y="1397000"/>
          <p14:tracePt t="91842" x="2159000" y="1466850"/>
          <p14:tracePt t="91857" x="2311400" y="1612900"/>
          <p14:tracePt t="91874" x="2419350" y="1720850"/>
          <p14:tracePt t="91907" x="2724150" y="2012950"/>
          <p14:tracePt t="91940" x="2940050" y="2197100"/>
          <p14:tracePt t="91974" x="3009900" y="2247900"/>
          <p14:tracePt t="91990" x="3022600" y="2254250"/>
          <p14:tracePt t="92007" x="3028950" y="2266950"/>
          <p14:tracePt t="92024" x="3041650" y="2266950"/>
          <p14:tracePt t="92040" x="3048000" y="2273300"/>
          <p14:tracePt t="92057" x="3060700" y="2279650"/>
          <p14:tracePt t="92074" x="3067050" y="2279650"/>
          <p14:tracePt t="92091" x="3079750" y="2286000"/>
          <p14:tracePt t="92107" x="3105150" y="2292350"/>
          <p14:tracePt t="92124" x="3130550" y="2305050"/>
          <p14:tracePt t="92140" x="3175000" y="2311400"/>
          <p14:tracePt t="92157" x="3200400" y="2311400"/>
          <p14:tracePt t="92174" x="3238500" y="2311400"/>
          <p14:tracePt t="92190" x="3270250" y="2298700"/>
          <p14:tracePt t="92207" x="3282950" y="2292350"/>
          <p14:tracePt t="92223" x="3295650" y="2292350"/>
          <p14:tracePt t="92240" x="3302000" y="2286000"/>
          <p14:tracePt t="92257" x="3314700" y="2273300"/>
          <p14:tracePt t="92274" x="3327400" y="2266950"/>
          <p14:tracePt t="92291" x="3333750" y="2260600"/>
          <p14:tracePt t="92307" x="3359150" y="2228850"/>
          <p14:tracePt t="92324" x="3359150" y="2216150"/>
          <p14:tracePt t="92340" x="3371850" y="2203450"/>
          <p14:tracePt t="92357" x="3378200" y="2165350"/>
          <p14:tracePt t="92374" x="3384550" y="2146300"/>
          <p14:tracePt t="92390" x="3390900" y="2120900"/>
          <p14:tracePt t="92407" x="3390900" y="2101850"/>
          <p14:tracePt t="92423" x="3390900" y="2095500"/>
          <p14:tracePt t="92440" x="3390900" y="2076450"/>
          <p14:tracePt t="92457" x="3390900" y="2063750"/>
          <p14:tracePt t="92474" x="3384550" y="2057400"/>
          <p14:tracePt t="92476" x="3378200" y="2051050"/>
          <p14:tracePt t="92490" x="3378200" y="2044700"/>
          <p14:tracePt t="92509" x="3371850" y="2038350"/>
          <p14:tracePt t="92524" x="3359150" y="2025650"/>
          <p14:tracePt t="92540" x="3352800" y="2019300"/>
          <p14:tracePt t="92559" x="3321050" y="2006600"/>
          <p14:tracePt t="92574" x="3295650" y="1993900"/>
          <p14:tracePt t="92592" x="3244850" y="1987550"/>
          <p14:tracePt t="92607" x="3130550" y="1968500"/>
          <p14:tracePt t="92624" x="3067050" y="1962150"/>
          <p14:tracePt t="92642" x="2965450" y="1949450"/>
          <p14:tracePt t="92657" x="2876550" y="1943100"/>
          <p14:tracePt t="92674" x="2768600" y="1943100"/>
          <p14:tracePt t="92690" x="2590800" y="1943100"/>
          <p14:tracePt t="92707" x="2470150" y="1949450"/>
          <p14:tracePt t="92725" x="2374900" y="1962150"/>
          <p14:tracePt t="92740" x="2241550" y="1981200"/>
          <p14:tracePt t="92757" x="2159000" y="1993900"/>
          <p14:tracePt t="92775" x="2051050" y="2038350"/>
          <p14:tracePt t="92791" x="2000250" y="2063750"/>
          <p14:tracePt t="92808" x="1962150" y="2101850"/>
          <p14:tracePt t="92824" x="1898650" y="2159000"/>
          <p14:tracePt t="92841" x="1866900" y="2203450"/>
          <p14:tracePt t="92857" x="1822450" y="2266950"/>
          <p14:tracePt t="92874" x="1803400" y="2311400"/>
          <p14:tracePt t="92892" x="1771650" y="2400300"/>
          <p14:tracePt t="92907" x="1746250" y="2489200"/>
          <p14:tracePt t="92924" x="1746250" y="2597150"/>
          <p14:tracePt t="92941" x="1765300" y="2705100"/>
          <p14:tracePt t="92958" x="1822450" y="2863850"/>
          <p14:tracePt t="92975" x="1885950" y="2990850"/>
          <p14:tracePt t="92978" x="1924050" y="3054350"/>
          <p14:tracePt t="92991" x="2006600" y="3181350"/>
          <p14:tracePt t="93008" x="2089150" y="3276600"/>
          <p14:tracePt t="93025" x="2273300" y="3397250"/>
          <p14:tracePt t="93040" x="2374900" y="3435350"/>
          <p14:tracePt t="93059" x="2476500" y="3467100"/>
          <p14:tracePt t="93074" x="2628900" y="3473450"/>
          <p14:tracePt t="93091" x="2768600" y="3467100"/>
          <p14:tracePt t="93107" x="2895600" y="3441700"/>
          <p14:tracePt t="93124" x="3079750" y="3365500"/>
          <p14:tracePt t="93142" x="3213100" y="3263900"/>
          <p14:tracePt t="93157" x="3384550" y="3111500"/>
          <p14:tracePt t="93174" x="3492500" y="3003550"/>
          <p14:tracePt t="93191" x="3575050" y="2895600"/>
          <p14:tracePt t="93207" x="3670300" y="2724150"/>
          <p14:tracePt t="93226" x="3721100" y="2603500"/>
          <p14:tracePt t="93241" x="3778250" y="2444750"/>
          <p14:tracePt t="93257" x="3797300" y="2349500"/>
          <p14:tracePt t="93275" x="3816350" y="2273300"/>
          <p14:tracePt t="93291" x="3829050" y="2152650"/>
          <p14:tracePt t="93307" x="3829050" y="2082800"/>
          <p14:tracePt t="93324" x="3829050" y="2000250"/>
          <p14:tracePt t="93341" x="3822700" y="1949450"/>
          <p14:tracePt t="93358" x="3803650" y="1898650"/>
          <p14:tracePt t="93374" x="3765550" y="1828800"/>
          <p14:tracePt t="93392" x="3733800" y="1790700"/>
          <p14:tracePt t="93407" x="3663950" y="1727200"/>
          <p14:tracePt t="93424" x="3568700" y="1670050"/>
          <p14:tracePt t="93441" x="3403600" y="1619250"/>
          <p14:tracePt t="93457" x="3162300" y="1549400"/>
          <p14:tracePt t="93474" x="2971800" y="1530350"/>
          <p14:tracePt t="93478" x="2876550" y="1524000"/>
          <p14:tracePt t="93490" x="2686050" y="1517650"/>
          <p14:tracePt t="93507" x="2520950" y="1517650"/>
          <p14:tracePt t="93523" x="2273300" y="1524000"/>
          <p14:tracePt t="93540" x="2133600" y="1543050"/>
          <p14:tracePt t="93557" x="2012950" y="1549400"/>
          <p14:tracePt t="93573" x="1860550" y="1581150"/>
          <p14:tracePt t="93590" x="1758950" y="1606550"/>
          <p14:tracePt t="93607" x="1670050" y="1644650"/>
          <p14:tracePt t="93624" x="1562100" y="1689100"/>
          <p14:tracePt t="93641" x="1504950" y="1708150"/>
          <p14:tracePt t="93657" x="1441450" y="1727200"/>
          <p14:tracePt t="93674" x="1397000" y="1733550"/>
          <p14:tracePt t="93692" x="1346200" y="1752600"/>
          <p14:tracePt t="93707" x="1301750" y="1771650"/>
          <p14:tracePt t="93725" x="1263650" y="1778000"/>
          <p14:tracePt t="93741" x="1219200" y="1778000"/>
          <p14:tracePt t="93757" x="1168400" y="1790700"/>
          <p14:tracePt t="93776" x="1117600" y="1797050"/>
          <p14:tracePt t="93791" x="1085850" y="1803400"/>
          <p14:tracePt t="93807" x="1054100" y="1809750"/>
          <p14:tracePt t="93824" x="1009650" y="1809750"/>
          <p14:tracePt t="93841" x="996950" y="1816100"/>
          <p14:tracePt t="93858" x="984250" y="1828800"/>
          <p14:tracePt t="93874" x="958850" y="1847850"/>
          <p14:tracePt t="93891" x="946150" y="1879600"/>
          <p14:tracePt t="93907" x="939800" y="1955800"/>
          <p14:tracePt t="93924" x="933450" y="2032000"/>
          <p14:tracePt t="93942" x="939800" y="2114550"/>
          <p14:tracePt t="93957" x="977900" y="2241550"/>
          <p14:tracePt t="93974" x="1022350" y="2330450"/>
          <p14:tracePt t="93980" x="1047750" y="2387600"/>
          <p14:tracePt t="93991" x="1085850" y="2444750"/>
          <p14:tracePt t="94007" x="1206500" y="2628900"/>
          <p14:tracePt t="94026" x="1365250" y="2774950"/>
          <p14:tracePt t="94041" x="1479550" y="2844800"/>
          <p14:tracePt t="94057" x="1593850" y="2901950"/>
          <p14:tracePt t="94074" x="1695450" y="2940050"/>
          <p14:tracePt t="94091" x="1905000" y="3003550"/>
          <p14:tracePt t="94107" x="2063750" y="3009900"/>
          <p14:tracePt t="94125" x="2317750" y="3009900"/>
          <p14:tracePt t="94140" x="2489200" y="2978150"/>
          <p14:tracePt t="94158" x="2647950" y="2940050"/>
          <p14:tracePt t="94174" x="2863850" y="2851150"/>
          <p14:tracePt t="94191" x="2984500" y="2787650"/>
          <p14:tracePt t="94207" x="3181350" y="2660650"/>
          <p14:tracePt t="94224" x="3302000" y="2565400"/>
          <p14:tracePt t="94241" x="3384550" y="2476500"/>
          <p14:tracePt t="94257" x="3486150" y="2362200"/>
          <p14:tracePt t="94276" x="3562350" y="2260600"/>
          <p14:tracePt t="94290" x="3594100" y="2216150"/>
          <p14:tracePt t="94307" x="3613150" y="2159000"/>
          <p14:tracePt t="94325" x="3625850" y="2114550"/>
          <p14:tracePt t="94341" x="3625850" y="2044700"/>
          <p14:tracePt t="94357" x="3625850" y="2006600"/>
          <p14:tracePt t="94374" x="3594100" y="1955800"/>
          <p14:tracePt t="94391" x="3568700" y="1917700"/>
          <p14:tracePt t="94408" x="3505200" y="1860550"/>
          <p14:tracePt t="94424" x="3384550" y="1758950"/>
          <p14:tracePt t="94441" x="3270250" y="1695450"/>
          <p14:tracePt t="94457" x="3035300" y="1619250"/>
          <p14:tracePt t="94474" x="2876550" y="1574800"/>
          <p14:tracePt t="94479" x="2787650" y="1568450"/>
          <p14:tracePt t="94492" x="2609850" y="1555750"/>
          <p14:tracePt t="94507" x="2419350" y="1562100"/>
          <p14:tracePt t="94525" x="2273300" y="1568450"/>
          <p14:tracePt t="94540" x="2076450" y="1612900"/>
          <p14:tracePt t="94557" x="1974850" y="1638300"/>
          <p14:tracePt t="94574" x="1898650" y="1670050"/>
          <p14:tracePt t="94590" x="1835150" y="1720850"/>
          <p14:tracePt t="94607" x="1809750" y="1752600"/>
          <p14:tracePt t="94623" x="1790700" y="1797050"/>
          <p14:tracePt t="94640" x="1778000" y="1822450"/>
          <p14:tracePt t="94657" x="1771650" y="1854200"/>
          <p14:tracePt t="94673" x="1778000" y="1936750"/>
          <p14:tracePt t="94691" x="1797050" y="2038350"/>
          <p14:tracePt t="94707" x="1835150" y="2197100"/>
          <p14:tracePt t="94724" x="1873250" y="2286000"/>
          <p14:tracePt t="94742" x="1962150" y="2438400"/>
          <p14:tracePt t="94758" x="2032000" y="2546350"/>
          <p14:tracePt t="94777" x="2165350" y="2686050"/>
          <p14:tracePt t="94791" x="2203450" y="2724150"/>
          <p14:tracePt t="94807" x="2336800" y="2806700"/>
          <p14:tracePt t="94825" x="2470150" y="2863850"/>
          <p14:tracePt t="94841" x="2679700" y="2927350"/>
          <p14:tracePt t="94857" x="2819400" y="2940050"/>
          <p14:tracePt t="94875" x="2914650" y="2946400"/>
          <p14:tracePt t="94891" x="3105150" y="2946400"/>
          <p14:tracePt t="94908" x="3238500" y="2921000"/>
          <p14:tracePt t="94924" x="3403600" y="2876550"/>
          <p14:tracePt t="94941" x="3486150" y="2844800"/>
          <p14:tracePt t="94958" x="3581400" y="2806700"/>
          <p14:tracePt t="94974" x="3689350" y="2749550"/>
          <p14:tracePt t="94979" x="3714750" y="2730500"/>
          <p14:tracePt t="94992" x="3733800" y="2705100"/>
          <p14:tracePt t="95007" x="3778250" y="2628900"/>
          <p14:tracePt t="95024" x="3803650" y="2571750"/>
          <p14:tracePt t="95041" x="3816350" y="2520950"/>
          <p14:tracePt t="95058" x="3816350" y="2457450"/>
          <p14:tracePt t="95075" x="3816350" y="2413000"/>
          <p14:tracePt t="95091" x="3797300" y="2355850"/>
          <p14:tracePt t="95107" x="3778250" y="2317750"/>
          <p14:tracePt t="95124" x="3759200" y="2292350"/>
          <p14:tracePt t="95141" x="3721100" y="2247900"/>
          <p14:tracePt t="95158" x="3689350" y="2228850"/>
          <p14:tracePt t="95174" x="3632200" y="2203450"/>
          <p14:tracePt t="95191" x="3594100" y="2184400"/>
          <p14:tracePt t="95207" x="3549650" y="2178050"/>
          <p14:tracePt t="95224" x="3479800" y="2165350"/>
          <p14:tracePt t="95241" x="3422650" y="2159000"/>
          <p14:tracePt t="95257" x="3346450" y="2152650"/>
          <p14:tracePt t="95275" x="3308350" y="2146300"/>
          <p14:tracePt t="95291" x="3276600" y="2146300"/>
          <p14:tracePt t="95308" x="3257550" y="2146300"/>
          <p14:tracePt t="95341" x="3244850" y="2146300"/>
          <p14:tracePt t="95358" x="3238500" y="2146300"/>
          <p14:tracePt t="103495" x="3244850" y="2146300"/>
          <p14:tracePt t="103502" x="3257550" y="2139950"/>
          <p14:tracePt t="103511" x="3263900" y="2139950"/>
          <p14:tracePt t="103524" x="3295650" y="2133600"/>
          <p14:tracePt t="103541" x="3321050" y="2114550"/>
          <p14:tracePt t="103557" x="3390900" y="2089150"/>
          <p14:tracePt t="103574" x="3448050" y="2070100"/>
          <p14:tracePt t="103607" x="3632200" y="2038350"/>
          <p14:tracePt t="103641" x="3803650" y="2012950"/>
          <p14:tracePt t="103675" x="3892550" y="1981200"/>
          <p14:tracePt t="103691" x="3949700" y="1955800"/>
          <p14:tracePt t="103707" x="4006850" y="1930400"/>
          <p14:tracePt t="103725" x="4076700" y="1885950"/>
          <p14:tracePt t="103741" x="4121150" y="1854200"/>
          <p14:tracePt t="103758" x="4152900" y="1828800"/>
          <p14:tracePt t="103774" x="4222750" y="1797050"/>
          <p14:tracePt t="103791" x="4267200" y="1771650"/>
          <p14:tracePt t="103807" x="4305300" y="1758950"/>
          <p14:tracePt t="103824" x="4337050" y="1746250"/>
          <p14:tracePt t="103841" x="4337050" y="1739900"/>
          <p14:tracePt t="103912" x="4330700" y="1739900"/>
          <p14:tracePt t="103919" x="4318000" y="1739900"/>
          <p14:tracePt t="103926" x="4305300" y="1746250"/>
          <p14:tracePt t="103941" x="4254500" y="1758950"/>
          <p14:tracePt t="103958" x="4152900" y="1784350"/>
          <p14:tracePt t="103974" x="3943350" y="1835150"/>
          <p14:tracePt t="103991" x="3790950" y="1866900"/>
          <p14:tracePt t="104007" x="3670300" y="1892300"/>
          <p14:tracePt t="104024" x="3498850" y="1924050"/>
          <p14:tracePt t="104041" x="3378200" y="1943100"/>
          <p14:tracePt t="104057" x="3213100" y="1962150"/>
          <p14:tracePt t="104074" x="3117850" y="1981200"/>
          <p14:tracePt t="104091" x="3016250" y="1993900"/>
          <p14:tracePt t="104107" x="2882900" y="2019300"/>
          <p14:tracePt t="104124" x="2794000" y="2025650"/>
          <p14:tracePt t="104141" x="2692400" y="2044700"/>
          <p14:tracePt t="104157" x="2641600" y="2057400"/>
          <p14:tracePt t="104174" x="2584450" y="2063750"/>
          <p14:tracePt t="104191" x="2470150" y="2089150"/>
          <p14:tracePt t="104207" x="2381250" y="2108200"/>
          <p14:tracePt t="104224" x="2216150" y="2120900"/>
          <p14:tracePt t="104241" x="2139950" y="2127250"/>
          <p14:tracePt t="104258" x="2051050" y="2133600"/>
          <p14:tracePt t="104274" x="1924050" y="2152650"/>
          <p14:tracePt t="104291" x="1822450" y="2159000"/>
          <p14:tracePt t="104308" x="1733550" y="2171700"/>
          <p14:tracePt t="104324" x="1612900" y="2184400"/>
          <p14:tracePt t="104341" x="1555750" y="2203450"/>
          <p14:tracePt t="104358" x="1441450" y="2222500"/>
          <p14:tracePt t="104374" x="1352550" y="2235200"/>
          <p14:tracePt t="104392" x="1282700" y="2254250"/>
          <p14:tracePt t="104408" x="1200150" y="2266950"/>
          <p14:tracePt t="104424" x="1162050" y="2273300"/>
          <p14:tracePt t="104441" x="1117600" y="2279650"/>
          <p14:tracePt t="104458" x="1104900" y="2286000"/>
          <p14:tracePt t="104474" x="1098550" y="2286000"/>
          <p14:tracePt t="104491" x="1092200" y="2292350"/>
          <p14:tracePt t="104706" x="1085850" y="2292350"/>
          <p14:tracePt t="105401" x="1085850" y="2298700"/>
          <p14:tracePt t="106861" x="1085850" y="2305050"/>
          <p14:tracePt t="106882" x="1092200" y="2311400"/>
          <p14:tracePt t="106903" x="1092200" y="2317750"/>
          <p14:tracePt t="106931" x="1098550" y="2317750"/>
          <p14:tracePt t="106951" x="1104900" y="2317750"/>
          <p14:tracePt t="106993" x="1111250" y="2324100"/>
          <p14:tracePt t="107042" x="1117600" y="2324100"/>
          <p14:tracePt t="107048" x="1123950" y="2324100"/>
          <p14:tracePt t="107069" x="1130300" y="2330450"/>
          <p14:tracePt t="107077" x="1136650" y="2330450"/>
          <p14:tracePt t="107091" x="1143000" y="2330450"/>
          <p14:tracePt t="107108" x="1168400" y="2330450"/>
          <p14:tracePt t="107124" x="1193800" y="2336800"/>
          <p14:tracePt t="107141" x="1225550" y="2349500"/>
          <p14:tracePt t="107158" x="1257300" y="2362200"/>
          <p14:tracePt t="107175" x="1327150" y="2387600"/>
          <p14:tracePt t="107191" x="1371600" y="2406650"/>
          <p14:tracePt t="107208" x="1435100" y="2438400"/>
          <p14:tracePt t="107225" x="1492250" y="2470150"/>
          <p14:tracePt t="107242" x="1543050" y="2514600"/>
          <p14:tracePt t="107258" x="1651000" y="2590800"/>
          <p14:tracePt t="107275" x="1727200" y="2641600"/>
          <p14:tracePt t="107291" x="1854200" y="2711450"/>
          <p14:tracePt t="107308" x="1930400" y="2755900"/>
          <p14:tracePt t="107325" x="2000250" y="2800350"/>
          <p14:tracePt t="107341" x="2101850" y="2857500"/>
          <p14:tracePt t="107357" x="2209800" y="2914650"/>
          <p14:tracePt t="107374" x="2387600" y="3016250"/>
          <p14:tracePt t="107391" x="2520950" y="3105150"/>
          <p14:tracePt t="107408" x="2622550" y="3187700"/>
          <p14:tracePt t="107424" x="2819400" y="3314700"/>
          <p14:tracePt t="107441" x="2965450" y="3409950"/>
          <p14:tracePt t="107458" x="3092450" y="3511550"/>
          <p14:tracePt t="107475" x="3314700" y="3708400"/>
          <p14:tracePt t="107491" x="3473450" y="3810000"/>
          <p14:tracePt t="107508" x="3695700" y="3962400"/>
          <p14:tracePt t="107524" x="3835400" y="4044950"/>
          <p14:tracePt t="107541" x="3975100" y="4121150"/>
          <p14:tracePt t="107558" x="4191000" y="4241800"/>
          <p14:tracePt t="107574" x="4305300" y="4292600"/>
          <p14:tracePt t="107591" x="4400550" y="4330700"/>
          <p14:tracePt t="107608" x="4419600" y="4343400"/>
          <p14:tracePt t="108089" x="4438650" y="4343400"/>
          <p14:tracePt t="108095" x="4464050" y="4343400"/>
          <p14:tracePt t="108109" x="4489450" y="4343400"/>
          <p14:tracePt t="108125" x="4559300" y="4362450"/>
          <p14:tracePt t="108142" x="4610100" y="4381500"/>
          <p14:tracePt t="108158" x="4718050" y="4419600"/>
          <p14:tracePt t="108175" x="4819650" y="4457700"/>
          <p14:tracePt t="108192" x="4921250" y="4502150"/>
          <p14:tracePt t="108225" x="5181600" y="4648200"/>
          <p14:tracePt t="108258" x="5473700" y="4781550"/>
          <p14:tracePt t="108291" x="5702300" y="4902200"/>
          <p14:tracePt t="108308" x="5791200" y="4953000"/>
          <p14:tracePt t="108324" x="5969000" y="5010150"/>
          <p14:tracePt t="108341" x="6083300" y="5048250"/>
          <p14:tracePt t="108359" x="6165850" y="5086350"/>
          <p14:tracePt t="108375" x="6273800" y="5130800"/>
          <p14:tracePt t="108391" x="6324600" y="5149850"/>
          <p14:tracePt t="108408" x="6381750" y="5168900"/>
          <p14:tracePt t="108424" x="6394450" y="5175250"/>
          <p14:tracePt t="108441" x="6407150" y="5181600"/>
          <p14:tracePt t="108457" x="6407150" y="5187950"/>
          <p14:tracePt t="108542" x="6407150" y="5181600"/>
          <p14:tracePt t="108984" x="6407150" y="5168900"/>
          <p14:tracePt t="108990" x="6400800" y="5149850"/>
          <p14:tracePt t="108998" x="6394450" y="5124450"/>
          <p14:tracePt t="109008" x="6388100" y="5111750"/>
          <p14:tracePt t="109025" x="6375400" y="5067300"/>
          <p14:tracePt t="109041" x="6356350" y="5022850"/>
          <p14:tracePt t="109059" x="6324600" y="4984750"/>
          <p14:tracePt t="109075" x="6261100" y="4914900"/>
          <p14:tracePt t="109108" x="6076950" y="4775200"/>
          <p14:tracePt t="109141" x="5899150" y="4705350"/>
          <p14:tracePt t="109175" x="5638800" y="4699000"/>
          <p14:tracePt t="109191" x="5499100" y="4762500"/>
          <p14:tracePt t="109208" x="5422900" y="4813300"/>
          <p14:tracePt t="109226" x="5359400" y="4864100"/>
          <p14:tracePt t="109241" x="5289550" y="4953000"/>
          <p14:tracePt t="109258" x="5245100" y="5010150"/>
          <p14:tracePt t="109274" x="5219700" y="5111750"/>
          <p14:tracePt t="109291" x="5213350" y="5181600"/>
          <p14:tracePt t="109308" x="5226050" y="5257800"/>
          <p14:tracePt t="109325" x="5283200" y="5359400"/>
          <p14:tracePt t="109342" x="5334000" y="5435600"/>
          <p14:tracePt t="109358" x="5391150" y="5499100"/>
          <p14:tracePt t="109374" x="5499100" y="5626100"/>
          <p14:tracePt t="109393" x="5575300" y="5689600"/>
          <p14:tracePt t="109408" x="5715000" y="5772150"/>
          <p14:tracePt t="109425" x="5816600" y="5797550"/>
          <p14:tracePt t="109441" x="5905500" y="5810250"/>
          <p14:tracePt t="109458" x="6032500" y="5797550"/>
          <p14:tracePt t="109475" x="6121400" y="5753100"/>
          <p14:tracePt t="109478" x="6172200" y="5727700"/>
          <p14:tracePt t="109491" x="6267450" y="5664200"/>
          <p14:tracePt t="109508" x="6343650" y="5594350"/>
          <p14:tracePt t="109524" x="6432550" y="5480050"/>
          <p14:tracePt t="109541" x="6464300" y="5397500"/>
          <p14:tracePt t="109558" x="6489700" y="5346700"/>
          <p14:tracePt t="109574" x="6521450" y="5251450"/>
          <p14:tracePt t="109591" x="6527800" y="5200650"/>
          <p14:tracePt t="109608" x="6521450" y="5137150"/>
          <p14:tracePt t="109625" x="6502400" y="5067300"/>
          <p14:tracePt t="109641" x="6483350" y="5029200"/>
          <p14:tracePt t="109658" x="6445250" y="4972050"/>
          <p14:tracePt t="109675" x="6407150" y="4940300"/>
          <p14:tracePt t="109691" x="6362700" y="4908550"/>
          <p14:tracePt t="109708" x="6267450" y="4870450"/>
          <p14:tracePt t="109725" x="6184900" y="4851400"/>
          <p14:tracePt t="109742" x="6089650" y="4851400"/>
          <p14:tracePt t="109758" x="6019800" y="4857750"/>
          <p14:tracePt t="109775" x="5956300" y="4870450"/>
          <p14:tracePt t="109791" x="5880100" y="4876800"/>
          <p14:tracePt t="109808" x="5854700" y="4883150"/>
          <p14:tracePt t="109825" x="5829300" y="4883150"/>
          <p14:tracePt t="109842" x="5816600" y="4883150"/>
          <p14:tracePt t="109859" x="5810250" y="4889500"/>
          <p14:tracePt t="109875" x="5803900" y="4895850"/>
          <p14:tracePt t="109908" x="5797550" y="4895850"/>
          <p14:tracePt t="110013" x="5791200" y="4895850"/>
          <p14:tracePt t="110082" x="5797550" y="4895850"/>
          <p14:tracePt t="110103" x="5797550" y="4889500"/>
          <p14:tracePt t="110110" x="5803900" y="4889500"/>
          <p14:tracePt t="110124" x="5816600" y="4883150"/>
          <p14:tracePt t="110131" x="5822950" y="4883150"/>
          <p14:tracePt t="110142" x="5835650" y="4883150"/>
          <p14:tracePt t="110158" x="5886450" y="4889500"/>
          <p14:tracePt t="110175" x="5930900" y="4902200"/>
          <p14:tracePt t="110192" x="5981700" y="4921250"/>
          <p14:tracePt t="110208" x="6089650" y="4965700"/>
          <p14:tracePt t="110225" x="6191250" y="5016500"/>
          <p14:tracePt t="110241" x="6400800" y="5105400"/>
          <p14:tracePt t="110258" x="6546850" y="5194300"/>
          <p14:tracePt t="110276" x="6673850" y="5276850"/>
          <p14:tracePt t="110292" x="6845300" y="5378450"/>
          <p14:tracePt t="110308" x="6940550" y="5429250"/>
          <p14:tracePt t="110325" x="7023100" y="5486400"/>
          <p14:tracePt t="110342" x="7061200" y="5511800"/>
          <p14:tracePt t="110359" x="7073900" y="5518150"/>
          <p14:tracePt t="110375" x="7086600" y="5537200"/>
          <p14:tracePt t="110458" x="7086600" y="5530850"/>
          <p14:tracePt t="110787" x="7086600" y="5511800"/>
          <p14:tracePt t="110794" x="7086600" y="5486400"/>
          <p14:tracePt t="110808" x="7099300" y="5448300"/>
          <p14:tracePt t="110825" x="7112000" y="5410200"/>
          <p14:tracePt t="110843" x="7124700" y="5365750"/>
          <p14:tracePt t="110858" x="7131050" y="5346700"/>
          <p14:tracePt t="110875" x="7143750" y="5321300"/>
          <p14:tracePt t="110891" x="7162800" y="5308600"/>
          <p14:tracePt t="110908" x="7175500" y="5302250"/>
          <p14:tracePt t="110925" x="7188200" y="5295900"/>
          <p14:tracePt t="110942" x="7213600" y="5289550"/>
          <p14:tracePt t="110958" x="7251700" y="5295900"/>
          <p14:tracePt t="110975" x="7321550" y="5334000"/>
          <p14:tracePt t="110992" x="7366000" y="5365750"/>
          <p14:tracePt t="111009" x="7423150" y="5397500"/>
          <p14:tracePt t="111025" x="7486650" y="5454650"/>
          <p14:tracePt t="111041" x="7537450" y="5499100"/>
          <p14:tracePt t="111058" x="7594600" y="5537200"/>
          <p14:tracePt t="111075" x="7620000" y="5556250"/>
          <p14:tracePt t="111092" x="7645400" y="5575300"/>
          <p14:tracePt t="111108" x="7677150" y="5588000"/>
          <p14:tracePt t="111125" x="7683500" y="5594350"/>
          <p14:tracePt t="111141" x="7696200" y="5594350"/>
          <p14:tracePt t="111184" x="7702550" y="5594350"/>
          <p14:tracePt t="111225" x="7702550" y="5588000"/>
          <p14:tracePt t="111232" x="7702550" y="5568950"/>
          <p14:tracePt t="111245" x="7702550" y="5556250"/>
          <p14:tracePt t="111259" x="7702550" y="5537200"/>
          <p14:tracePt t="111275" x="7702550" y="5492750"/>
          <p14:tracePt t="111292" x="7696200" y="5467350"/>
          <p14:tracePt t="111308" x="7677150" y="5429250"/>
          <p14:tracePt t="111325" x="7658100" y="5397500"/>
          <p14:tracePt t="111342" x="7639050" y="5378450"/>
          <p14:tracePt t="111358" x="7594600" y="5340350"/>
          <p14:tracePt t="111375" x="7562850" y="5321300"/>
          <p14:tracePt t="111391" x="7512050" y="5295900"/>
          <p14:tracePt t="111408" x="7461250" y="5276850"/>
          <p14:tracePt t="111426" x="7391400" y="5264150"/>
          <p14:tracePt t="111441" x="7239000" y="5245100"/>
          <p14:tracePt t="111458" x="7150100" y="5257800"/>
          <p14:tracePt t="111463" x="7105650" y="5264150"/>
          <p14:tracePt t="111475" x="7048500" y="5276850"/>
          <p14:tracePt t="111492" x="7004050" y="5295900"/>
          <p14:tracePt t="111509" x="6959600" y="5314950"/>
          <p14:tracePt t="111525" x="6940550" y="5334000"/>
          <p14:tracePt t="111541" x="6927850" y="5346700"/>
          <p14:tracePt t="111558" x="6921500" y="5378450"/>
          <p14:tracePt t="111575" x="6915150" y="5410200"/>
          <p14:tracePt t="111592" x="6915150" y="5448300"/>
          <p14:tracePt t="111608" x="6934200" y="5543550"/>
          <p14:tracePt t="111625" x="6965950" y="5619750"/>
          <p14:tracePt t="111641" x="7029450" y="5772150"/>
          <p14:tracePt t="111658" x="7080250" y="5867400"/>
          <p14:tracePt t="111675" x="7156450" y="5962650"/>
          <p14:tracePt t="111691" x="7277100" y="6089650"/>
          <p14:tracePt t="111708" x="7340600" y="6140450"/>
          <p14:tracePt t="111724" x="7423150" y="6197600"/>
          <p14:tracePt t="111741" x="7473950" y="6229350"/>
          <p14:tracePt t="111758" x="7524750" y="6242050"/>
          <p14:tracePt t="111775" x="7632700" y="6248400"/>
          <p14:tracePt t="111792" x="7721600" y="6229350"/>
          <p14:tracePt t="111808" x="7835900" y="6178550"/>
          <p14:tracePt t="111825" x="7899400" y="6121400"/>
          <p14:tracePt t="111842" x="7956550" y="6070600"/>
          <p14:tracePt t="111858" x="8001000" y="5981700"/>
          <p14:tracePt t="111875" x="8032750" y="5930900"/>
          <p14:tracePt t="111892" x="8045450" y="5861050"/>
          <p14:tracePt t="111908" x="8058150" y="5784850"/>
          <p14:tracePt t="111925" x="8064500" y="5695950"/>
          <p14:tracePt t="111942" x="8051800" y="5613400"/>
          <p14:tracePt t="111958" x="8032750" y="5568950"/>
          <p14:tracePt t="111975" x="8007350" y="5530850"/>
          <p14:tracePt t="111978" x="7988300" y="5518150"/>
          <p14:tracePt t="111992" x="7950200" y="5480050"/>
          <p14:tracePt t="112009" x="7880350" y="5435600"/>
          <p14:tracePt t="112025" x="7708900" y="5384800"/>
          <p14:tracePt t="112041" x="7594600" y="5378450"/>
          <p14:tracePt t="112058" x="7423150" y="5372100"/>
          <p14:tracePt t="112075" x="7302500" y="5378450"/>
          <p14:tracePt t="112092" x="7194550" y="5397500"/>
          <p14:tracePt t="112108" x="7073900" y="5448300"/>
          <p14:tracePt t="112125" x="7004050" y="5486400"/>
          <p14:tracePt t="112142" x="6965950" y="5505450"/>
          <p14:tracePt t="112158" x="6921500" y="5562600"/>
          <p14:tracePt t="112175" x="6902450" y="5613400"/>
          <p14:tracePt t="112191" x="6896100" y="5683250"/>
          <p14:tracePt t="112208" x="6902450" y="5772150"/>
          <p14:tracePt t="112225" x="6927850" y="5854700"/>
          <p14:tracePt t="112242" x="7010400" y="5994400"/>
          <p14:tracePt t="112260" x="7080250" y="6108700"/>
          <p14:tracePt t="112275" x="7219950" y="6261100"/>
          <p14:tracePt t="112292" x="7296150" y="6318250"/>
          <p14:tracePt t="112309" x="7385050" y="6356350"/>
          <p14:tracePt t="112325" x="7423150" y="6362700"/>
          <p14:tracePt t="112342" x="7473950" y="6356350"/>
          <p14:tracePt t="112358" x="7543800" y="6311900"/>
          <p14:tracePt t="112375" x="7588250" y="6273800"/>
          <p14:tracePt t="112392" x="7639050" y="6216650"/>
          <p14:tracePt t="112408" x="7696200" y="6153150"/>
          <p14:tracePt t="112425" x="7727950" y="6108700"/>
          <p14:tracePt t="112441" x="7759700" y="6076950"/>
          <p14:tracePt t="112458" x="7766050" y="6057900"/>
          <p14:tracePt t="112476" x="7766050" y="6045200"/>
          <p14:tracePt t="112491" x="7766050" y="6038850"/>
          <p14:tracePt t="112509" x="7766050" y="6032500"/>
          <p14:tracePt t="112527" x="7766050" y="6026150"/>
          <p14:tracePt t="112560" x="7766050" y="6019800"/>
          <p14:tracePt t="112575" x="7759700" y="6013450"/>
          <p14:tracePt t="112581" x="7753350" y="6013450"/>
          <p14:tracePt t="112602" x="7747000" y="6007100"/>
          <p14:tracePt t="112609" x="7740650" y="6000750"/>
          <p14:tracePt t="112999" x="7734300" y="6000750"/>
          <p14:tracePt t="113013" x="7727950" y="6000750"/>
          <p14:tracePt t="113019" x="7727950" y="6007100"/>
          <p14:tracePt t="113026" x="7721600" y="6007100"/>
          <p14:tracePt t="113042" x="7696200" y="6026150"/>
          <p14:tracePt t="113059" x="7677150" y="6051550"/>
          <p14:tracePt t="113092" x="7594600" y="6115050"/>
          <p14:tracePt t="113125" x="7493000" y="6203950"/>
          <p14:tracePt t="113158" x="7391400" y="6267450"/>
          <p14:tracePt t="113175" x="7353300" y="6273800"/>
          <p14:tracePt t="113192" x="7340600" y="6273800"/>
          <p14:tracePt t="113209" x="7315200" y="6273800"/>
          <p14:tracePt t="113225" x="7302500" y="6273800"/>
          <p14:tracePt t="113242" x="7277100" y="6267450"/>
          <p14:tracePt t="113259" x="7270750" y="6261100"/>
          <p14:tracePt t="113276" x="7258050" y="6254750"/>
          <p14:tracePt t="113292" x="7251700" y="6248400"/>
          <p14:tracePt t="113308" x="7245350" y="6248400"/>
          <p14:tracePt t="113325" x="7232650" y="6229350"/>
          <p14:tracePt t="113342" x="7219950" y="6223000"/>
          <p14:tracePt t="113359" x="7213600" y="6210300"/>
          <p14:tracePt t="113375" x="7188200" y="6191250"/>
          <p14:tracePt t="113392" x="7181850" y="6184900"/>
          <p14:tracePt t="113408" x="7175500" y="6172200"/>
          <p14:tracePt t="113425" x="7162800" y="6172200"/>
          <p14:tracePt t="113442" x="7150100" y="6165850"/>
          <p14:tracePt t="113458" x="7137400" y="6159500"/>
          <p14:tracePt t="113475" x="7124700" y="6153150"/>
          <p14:tracePt t="113479" x="7124700" y="6146800"/>
          <p14:tracePt t="113491" x="7112000" y="6140450"/>
          <p14:tracePt t="113508" x="7099300" y="6134100"/>
          <p14:tracePt t="113526" x="7086600" y="6121400"/>
          <p14:tracePt t="113542" x="7067550" y="6102350"/>
          <p14:tracePt t="113558" x="7042150" y="6076950"/>
          <p14:tracePt t="113575" x="7010400" y="6038850"/>
          <p14:tracePt t="113592" x="6985000" y="6000750"/>
          <p14:tracePt t="113609" x="6965950" y="5956300"/>
          <p14:tracePt t="113625" x="6934200" y="5880100"/>
          <p14:tracePt t="113642" x="6921500" y="5835650"/>
          <p14:tracePt t="113658" x="6915150" y="5746750"/>
          <p14:tracePt t="113675" x="6915150" y="5683250"/>
          <p14:tracePt t="113693" x="6921500" y="5626100"/>
          <p14:tracePt t="113708" x="6953250" y="5530850"/>
          <p14:tracePt t="113725" x="6985000" y="5454650"/>
          <p14:tracePt t="113742" x="7061200" y="5353050"/>
          <p14:tracePt t="113758" x="7105650" y="5302250"/>
          <p14:tracePt t="113776" x="7181850" y="5238750"/>
          <p14:tracePt t="113791" x="7239000" y="5200650"/>
          <p14:tracePt t="113808" x="7270750" y="5175250"/>
          <p14:tracePt t="113824" x="7366000" y="5156200"/>
          <p14:tracePt t="113841" x="7461250" y="5137150"/>
          <p14:tracePt t="113858" x="7537450" y="5137150"/>
          <p14:tracePt t="113874" x="7632700" y="5143500"/>
          <p14:tracePt t="113892" x="7670800" y="5149850"/>
          <p14:tracePt t="113908" x="7734300" y="5168900"/>
          <p14:tracePt t="113925" x="7766050" y="5181600"/>
          <p14:tracePt t="113943" x="7829550" y="5207000"/>
          <p14:tracePt t="113958" x="7867650" y="5232400"/>
          <p14:tracePt t="113975" x="7899400" y="5251450"/>
          <p14:tracePt t="113980" x="7918450" y="5264150"/>
          <p14:tracePt t="113992" x="7937500" y="5295900"/>
          <p14:tracePt t="114008" x="7962900" y="5327650"/>
          <p14:tracePt t="114027" x="7981950" y="5378450"/>
          <p14:tracePt t="114042" x="7994650" y="5429250"/>
          <p14:tracePt t="114058" x="8001000" y="5486400"/>
          <p14:tracePt t="114075" x="8007350" y="5556250"/>
          <p14:tracePt t="114092" x="8001000" y="5607050"/>
          <p14:tracePt t="114110" x="7981950" y="5695950"/>
          <p14:tracePt t="114125" x="7950200" y="5778500"/>
          <p14:tracePt t="114142" x="7924800" y="5842000"/>
          <p14:tracePt t="114159" x="7905750" y="5905500"/>
          <p14:tracePt t="114175" x="7848600" y="5975350"/>
          <p14:tracePt t="114193" x="7797800" y="6026150"/>
          <p14:tracePt t="114208" x="7753350" y="6051550"/>
          <p14:tracePt t="114225" x="7715250" y="6076950"/>
          <p14:tracePt t="114242" x="7664450" y="6102350"/>
          <p14:tracePt t="114258" x="7607300" y="6127750"/>
          <p14:tracePt t="114275" x="7550150" y="6134100"/>
          <p14:tracePt t="114292" x="7429500" y="6140450"/>
          <p14:tracePt t="114308" x="7346950" y="6127750"/>
          <p14:tracePt t="114325" x="7264400" y="6096000"/>
          <p14:tracePt t="114342" x="7188200" y="6051550"/>
          <p14:tracePt t="114359" x="7131050" y="6013450"/>
          <p14:tracePt t="114375" x="7061200" y="5937250"/>
          <p14:tracePt t="114392" x="7010400" y="5873750"/>
          <p14:tracePt t="114408" x="6985000" y="5822950"/>
          <p14:tracePt t="114425" x="6953250" y="5753100"/>
          <p14:tracePt t="114442" x="6946900" y="5702300"/>
          <p14:tracePt t="114459" x="6953250" y="5632450"/>
          <p14:tracePt t="114463" x="6959600" y="5607050"/>
          <p14:tracePt t="114475" x="6959600" y="5575300"/>
          <p14:tracePt t="114492" x="6972300" y="5518150"/>
          <p14:tracePt t="114509" x="6997700" y="5429250"/>
          <p14:tracePt t="114526" x="7035800" y="5365750"/>
          <p14:tracePt t="114542" x="7086600" y="5295900"/>
          <p14:tracePt t="114558" x="7131050" y="5238750"/>
          <p14:tracePt t="114575" x="7156450" y="5207000"/>
          <p14:tracePt t="114592" x="7207250" y="5162550"/>
          <p14:tracePt t="114609" x="7239000" y="5130800"/>
          <p14:tracePt t="114625" x="7302500" y="5111750"/>
          <p14:tracePt t="114642" x="7359650" y="5099050"/>
          <p14:tracePt t="114659" x="7448550" y="5099050"/>
          <p14:tracePt t="114675" x="7562850" y="5111750"/>
          <p14:tracePt t="114692" x="7645400" y="5143500"/>
          <p14:tracePt t="114709" x="7766050" y="5226050"/>
          <p14:tracePt t="114725" x="7835900" y="5289550"/>
          <p14:tracePt t="114742" x="7899400" y="5353050"/>
          <p14:tracePt t="114759" x="7969250" y="5473700"/>
          <p14:tracePt t="114776" x="8001000" y="5556250"/>
          <p14:tracePt t="114792" x="8013700" y="5676900"/>
          <p14:tracePt t="114808" x="8013700" y="5765800"/>
          <p14:tracePt t="114826" x="7981950" y="5880100"/>
          <p14:tracePt t="114842" x="7912100" y="6019800"/>
          <p14:tracePt t="114858" x="7848600" y="6102350"/>
          <p14:tracePt t="114875" x="7772400" y="6197600"/>
          <p14:tracePt t="114891" x="7740650" y="6216650"/>
          <p14:tracePt t="114908" x="7715250" y="6229350"/>
          <p14:tracePt t="114925" x="7708900" y="6229350"/>
          <p14:tracePt t="114941" x="7689850" y="6229350"/>
          <p14:tracePt t="114958" x="7639050" y="6223000"/>
          <p14:tracePt t="114975" x="7607300" y="6203950"/>
          <p14:tracePt t="114992" x="7524750" y="6159500"/>
          <p14:tracePt t="115008" x="7480300" y="6121400"/>
          <p14:tracePt t="115026" x="7435850" y="6051550"/>
          <p14:tracePt t="115042" x="7397750" y="6000750"/>
          <p14:tracePt t="115059" x="7340600" y="5899150"/>
          <p14:tracePt t="115076" x="7315200" y="5842000"/>
          <p14:tracePt t="115092" x="7296150" y="5784850"/>
          <p14:tracePt t="115108" x="7289800" y="5759450"/>
          <p14:tracePt t="115125" x="7289800" y="5721350"/>
          <p14:tracePt t="115142" x="7289800" y="5695950"/>
          <p14:tracePt t="115159" x="7289800" y="5670550"/>
          <p14:tracePt t="115175" x="7302500" y="5645150"/>
          <p14:tracePt t="115192" x="7302500" y="5638800"/>
          <p14:tracePt t="115265" x="7308850" y="5638800"/>
          <p14:tracePt t="115286" x="7308850" y="5645150"/>
          <p14:tracePt t="115674" x="7302500" y="5645150"/>
          <p14:tracePt t="115680" x="7296150" y="5645150"/>
          <p14:tracePt t="115693" x="7283450" y="5645150"/>
          <p14:tracePt t="115709" x="7264400" y="5645150"/>
          <p14:tracePt t="115726" x="7258050" y="5638800"/>
          <p14:tracePt t="115742" x="7245350" y="5626100"/>
          <p14:tracePt t="115759" x="7245350" y="5575300"/>
          <p14:tracePt t="115792" x="7277100" y="5422900"/>
          <p14:tracePt t="115825" x="7340600" y="5270500"/>
          <p14:tracePt t="115859" x="7442200" y="5168900"/>
          <p14:tracePt t="115875" x="7493000" y="5143500"/>
          <p14:tracePt t="115892" x="7531100" y="5137150"/>
          <p14:tracePt t="115908" x="7575550" y="5137150"/>
          <p14:tracePt t="115925" x="7670800" y="5137150"/>
          <p14:tracePt t="115943" x="7791450" y="5181600"/>
          <p14:tracePt t="115958" x="7854950" y="5226050"/>
          <p14:tracePt t="115975" x="7905750" y="5270500"/>
          <p14:tracePt t="115977" x="7924800" y="5295900"/>
          <p14:tracePt t="115991" x="7969250" y="5372100"/>
          <p14:tracePt t="116008" x="7988300" y="5454650"/>
          <p14:tracePt t="116025" x="8013700" y="5511800"/>
          <p14:tracePt t="116042" x="8020050" y="5588000"/>
          <p14:tracePt t="116058" x="8020050" y="5632450"/>
          <p14:tracePt t="116075" x="8001000" y="5683250"/>
          <p14:tracePt t="116092" x="7924800" y="5816600"/>
          <p14:tracePt t="116108" x="7854950" y="5905500"/>
          <p14:tracePt t="116125" x="7721600" y="6007100"/>
          <p14:tracePt t="116142" x="7645400" y="6051550"/>
          <p14:tracePt t="116159" x="7594600" y="6070600"/>
          <p14:tracePt t="116175" x="7543800" y="6083300"/>
          <p14:tracePt t="116192" x="7512050" y="6083300"/>
          <p14:tracePt t="116209" x="7461250" y="6070600"/>
          <p14:tracePt t="116225" x="7423150" y="6051550"/>
          <p14:tracePt t="116242" x="7378700" y="6026150"/>
          <p14:tracePt t="116259" x="7340600" y="5994400"/>
          <p14:tracePt t="116275" x="7321550" y="5956300"/>
          <p14:tracePt t="116292" x="7283450" y="5886450"/>
          <p14:tracePt t="116308" x="7264400" y="5829300"/>
          <p14:tracePt t="116325" x="7245350" y="5765800"/>
          <p14:tracePt t="116342" x="7232650" y="5676900"/>
          <p14:tracePt t="116359" x="7239000" y="5600700"/>
          <p14:tracePt t="116375" x="7270750" y="5499100"/>
          <p14:tracePt t="116392" x="7296150" y="5448300"/>
          <p14:tracePt t="116409" x="7334250" y="5403850"/>
          <p14:tracePt t="116425" x="7416800" y="5359400"/>
          <p14:tracePt t="116442" x="7467600" y="5340350"/>
          <p14:tracePt t="116458" x="7531100" y="5340350"/>
          <p14:tracePt t="116475" x="7581900" y="5353050"/>
          <p14:tracePt t="116479" x="7607300" y="5365750"/>
          <p14:tracePt t="116493" x="7626350" y="5384800"/>
          <p14:tracePt t="116508" x="7683500" y="5448300"/>
          <p14:tracePt t="116525" x="7702550" y="5499100"/>
          <p14:tracePt t="116542" x="7708900" y="5588000"/>
          <p14:tracePt t="116558" x="7702550" y="5645150"/>
          <p14:tracePt t="116575" x="7683500" y="5689600"/>
          <p14:tracePt t="116592" x="7632700" y="5759450"/>
          <p14:tracePt t="116608" x="7581900" y="5822950"/>
          <p14:tracePt t="116625" x="7499350" y="5911850"/>
          <p14:tracePt t="116642" x="7461250" y="5949950"/>
          <p14:tracePt t="116659" x="7423150" y="5956300"/>
          <p14:tracePt t="116675" x="7378700" y="5956300"/>
          <p14:tracePt t="116692" x="7359650" y="5956300"/>
          <p14:tracePt t="116708" x="7334250" y="5937250"/>
          <p14:tracePt t="116725" x="7315200" y="5918200"/>
          <p14:tracePt t="116743" x="7296150" y="5892800"/>
          <p14:tracePt t="116759" x="7283450" y="5854700"/>
          <p14:tracePt t="116775" x="7270750" y="5829300"/>
          <p14:tracePt t="116792" x="7258050" y="5791200"/>
          <p14:tracePt t="116808" x="7258050" y="5778500"/>
          <p14:tracePt t="116826" x="7251700" y="5778500"/>
          <p14:tracePt t="116842" x="7251700" y="5765800"/>
          <p14:tracePt t="116859" x="7245350" y="5765800"/>
          <p14:tracePt t="116925" x="7245350" y="5772150"/>
          <p14:tracePt t="117735" x="7245350" y="5759450"/>
          <p14:tracePt t="117740" x="7232650" y="5740400"/>
          <p14:tracePt t="117748" x="7219950" y="5727700"/>
          <p14:tracePt t="117759" x="7213600" y="5708650"/>
          <p14:tracePt t="117775" x="7194550" y="5645150"/>
          <p14:tracePt t="117792" x="7188200" y="5607050"/>
          <p14:tracePt t="117809" x="7181850" y="5549900"/>
          <p14:tracePt t="117842" x="7213600" y="5416550"/>
          <p14:tracePt t="117875" x="7296150" y="5270500"/>
          <p14:tracePt t="117908" x="7410450" y="5162550"/>
          <p14:tracePt t="117925" x="7461250" y="5130800"/>
          <p14:tracePt t="117942" x="7556500" y="5105400"/>
          <p14:tracePt t="117958" x="7620000" y="5105400"/>
          <p14:tracePt t="117976" x="7702550" y="5118100"/>
          <p14:tracePt t="117979" x="7747000" y="5130800"/>
          <p14:tracePt t="117992" x="7810500" y="5156200"/>
          <p14:tracePt t="118008" x="7861300" y="5194300"/>
          <p14:tracePt t="118025" x="7931150" y="5283200"/>
          <p14:tracePt t="118042" x="7969250" y="5346700"/>
          <p14:tracePt t="118060" x="8001000" y="5441950"/>
          <p14:tracePt t="118075" x="8020050" y="5524500"/>
          <p14:tracePt t="118092" x="8013700" y="5588000"/>
          <p14:tracePt t="118108" x="7981950" y="5702300"/>
          <p14:tracePt t="118125" x="7937500" y="5778500"/>
          <p14:tracePt t="118142" x="7893050" y="5842000"/>
          <p14:tracePt t="118158" x="7816850" y="5918200"/>
          <p14:tracePt t="118175" x="7747000" y="5981700"/>
          <p14:tracePt t="118191" x="7658100" y="6032500"/>
          <p14:tracePt t="118208" x="7613650" y="6051550"/>
          <p14:tracePt t="118226" x="7556500" y="6051550"/>
          <p14:tracePt t="118242" x="7505700" y="6032500"/>
          <p14:tracePt t="118259" x="7454900" y="6007100"/>
          <p14:tracePt t="118276" x="7385050" y="5962650"/>
          <p14:tracePt t="118292" x="7334250" y="5924550"/>
          <p14:tracePt t="118310" x="7277100" y="5867400"/>
          <p14:tracePt t="118325" x="7213600" y="5746750"/>
          <p14:tracePt t="118342" x="7169150" y="5645150"/>
          <p14:tracePt t="118358" x="7143750" y="5530850"/>
          <p14:tracePt t="118375" x="7143750" y="5441950"/>
          <p14:tracePt t="118393" x="7162800" y="5378450"/>
          <p14:tracePt t="118409" x="7213600" y="5283200"/>
          <p14:tracePt t="118425" x="7251700" y="5232400"/>
          <p14:tracePt t="118442" x="7308850" y="5194300"/>
          <p14:tracePt t="118459" x="7404100" y="5168900"/>
          <p14:tracePt t="118475" x="7473950" y="5175250"/>
          <p14:tracePt t="118479" x="7512050" y="5187950"/>
          <p14:tracePt t="118493" x="7581900" y="5226050"/>
          <p14:tracePt t="118509" x="7658100" y="5270500"/>
          <p14:tracePt t="118525" x="7715250" y="5321300"/>
          <p14:tracePt t="118542" x="7753350" y="5391150"/>
          <p14:tracePt t="118559" x="7759700" y="5429250"/>
          <p14:tracePt t="118575" x="7740650" y="5492750"/>
          <p14:tracePt t="118592" x="7715250" y="5530850"/>
          <p14:tracePt t="118609" x="7683500" y="5575300"/>
          <p14:tracePt t="118625" x="7651750" y="5619750"/>
          <p14:tracePt t="118642" x="7639050" y="5626100"/>
          <p14:tracePt t="118659" x="7626350" y="5638800"/>
          <p14:tracePt t="118675" x="7620000" y="5638800"/>
          <p14:tracePt t="118692" x="7613650" y="5638800"/>
          <p14:tracePt t="118708" x="7607300" y="5645150"/>
          <p14:tracePt t="118839" x="7607300" y="5638800"/>
          <p14:tracePt t="118888" x="7613650" y="5638800"/>
          <p14:tracePt t="118923" x="7620000" y="5638800"/>
          <p14:tracePt t="118930" x="7632700" y="5638800"/>
          <p14:tracePt t="118945" x="7639050" y="5638800"/>
          <p14:tracePt t="118959" x="7658100" y="5638800"/>
          <p14:tracePt t="118964" x="7670800" y="5638800"/>
          <p14:tracePt t="118975" x="7683500" y="5645150"/>
          <p14:tracePt t="118992" x="7715250" y="5657850"/>
          <p14:tracePt t="119009" x="7734300" y="5670550"/>
          <p14:tracePt t="119026" x="7753350" y="5676900"/>
          <p14:tracePt t="119042" x="7772400" y="5695950"/>
          <p14:tracePt t="119059" x="7772400" y="5702300"/>
          <p14:tracePt t="119075" x="7778750" y="5715000"/>
          <p14:tracePt t="119092" x="7778750" y="5727700"/>
          <p14:tracePt t="119125" x="7778750" y="5734050"/>
          <p14:tracePt t="119206" x="7772400" y="5715000"/>
          <p14:tracePt t="119213" x="7759700" y="5702300"/>
          <p14:tracePt t="119225" x="7747000" y="5695950"/>
          <p14:tracePt t="119242" x="7702550" y="5638800"/>
          <p14:tracePt t="119259" x="7664450" y="5600700"/>
          <p14:tracePt t="119275" x="7613650" y="5556250"/>
          <p14:tracePt t="119292" x="7524750" y="5499100"/>
          <p14:tracePt t="119308" x="7461250" y="5461000"/>
          <p14:tracePt t="119325" x="7321550" y="5416550"/>
          <p14:tracePt t="119342" x="7213600" y="5391150"/>
          <p14:tracePt t="119359" x="7073900" y="5384800"/>
          <p14:tracePt t="119375" x="6877050" y="5378450"/>
          <p14:tracePt t="119392" x="6750050" y="5384800"/>
          <p14:tracePt t="119409" x="6578600" y="5416550"/>
          <p14:tracePt t="119425" x="6477000" y="5441950"/>
          <p14:tracePt t="119443" x="6400800" y="5473700"/>
          <p14:tracePt t="119458" x="6324600" y="5511800"/>
          <p14:tracePt t="119475" x="6292850" y="5530850"/>
          <p14:tracePt t="119479" x="6280150" y="5543550"/>
          <p14:tracePt t="119492" x="6273800" y="5556250"/>
          <p14:tracePt t="119508" x="6248400" y="5588000"/>
          <p14:tracePt t="119527" x="6235700" y="5600700"/>
          <p14:tracePt t="119541" x="6229350" y="5607050"/>
          <p14:tracePt t="119558" x="6229350" y="5613400"/>
          <p14:tracePt t="119639" x="6229350" y="5607050"/>
          <p14:tracePt t="119674" x="6229350" y="5600700"/>
          <p14:tracePt t="119687" x="6229350" y="5594350"/>
          <p14:tracePt t="119695" x="6235700" y="5588000"/>
          <p14:tracePt t="119709" x="6248400" y="5562600"/>
          <p14:tracePt t="119725" x="6299200" y="5499100"/>
          <p14:tracePt t="119742" x="6438900" y="5378450"/>
          <p14:tracePt t="119759" x="6572250" y="5302250"/>
          <p14:tracePt t="119775" x="6724650" y="5238750"/>
          <p14:tracePt t="119791" x="6934200" y="5194300"/>
          <p14:tracePt t="119808" x="7061200" y="5187950"/>
          <p14:tracePt t="119825" x="7245350" y="5200650"/>
          <p14:tracePt t="119842" x="7327900" y="5232400"/>
          <p14:tracePt t="119859" x="7378700" y="5264150"/>
          <p14:tracePt t="119875" x="7429500" y="5308600"/>
          <p14:tracePt t="119892" x="7454900" y="5340350"/>
          <p14:tracePt t="119909" x="7461250" y="5353050"/>
          <p14:tracePt t="119926" x="7473950" y="5372100"/>
          <p14:tracePt t="119942" x="7473950" y="5378450"/>
          <p14:tracePt t="120174" x="7442200" y="5378450"/>
          <p14:tracePt t="120181" x="7397750" y="5372100"/>
          <p14:tracePt t="120192" x="7327900" y="5353050"/>
          <p14:tracePt t="120209" x="7137400" y="5334000"/>
          <p14:tracePt t="120225" x="7048500" y="5334000"/>
          <p14:tracePt t="120242" x="6965950" y="5334000"/>
          <p14:tracePt t="120258" x="6838950" y="5346700"/>
          <p14:tracePt t="120275" x="6769100" y="5365750"/>
          <p14:tracePt t="120291" x="6686550" y="5391150"/>
          <p14:tracePt t="120308" x="6648450" y="5403850"/>
          <p14:tracePt t="120325" x="6642100" y="5416550"/>
          <p14:tracePt t="120341" x="6629400" y="5416550"/>
          <p14:tracePt t="120411" x="6635750" y="5416550"/>
          <p14:tracePt t="120417" x="6642100" y="5416550"/>
          <p14:tracePt t="120432" x="6661150" y="5416550"/>
          <p14:tracePt t="120443" x="6667500" y="5416550"/>
          <p14:tracePt t="120459" x="6743700" y="5397500"/>
          <p14:tracePt t="120475" x="6826250" y="5365750"/>
          <p14:tracePt t="120479" x="6864350" y="5353050"/>
          <p14:tracePt t="120493" x="6915150" y="5334000"/>
          <p14:tracePt t="120509" x="7054850" y="5289550"/>
          <p14:tracePt t="120525" x="7162800" y="5264150"/>
          <p14:tracePt t="120542" x="7334250" y="5257800"/>
          <p14:tracePt t="120559" x="7435850" y="5257800"/>
          <p14:tracePt t="120577" x="7550150" y="5289550"/>
          <p14:tracePt t="120592" x="7594600" y="5314950"/>
          <p14:tracePt t="120609" x="7620000" y="5327650"/>
          <p14:tracePt t="120625" x="7645400" y="5359400"/>
          <p14:tracePt t="120642" x="7651750" y="5365750"/>
          <p14:tracePt t="120659" x="7651750" y="5384800"/>
          <p14:tracePt t="120692" x="7658100" y="5391150"/>
          <p14:tracePt t="121121" x="7658100" y="5397500"/>
          <p14:tracePt t="121129" x="7658100" y="5403850"/>
          <p14:tracePt t="121142" x="7658100" y="5422900"/>
          <p14:tracePt t="121159" x="7658100" y="5441950"/>
          <p14:tracePt t="121175" x="7658100" y="5461000"/>
          <p14:tracePt t="121192" x="7658100" y="5467350"/>
          <p14:tracePt t="121225" x="7658100" y="5473700"/>
          <p14:tracePt t="121292" x="7651750" y="5473700"/>
          <p14:tracePt t="121308" x="7620000" y="5461000"/>
          <p14:tracePt t="121325" x="7581900" y="5422900"/>
          <p14:tracePt t="121341" x="7480300" y="5346700"/>
          <p14:tracePt t="121358" x="7416800" y="5295900"/>
          <p14:tracePt t="121375" x="7346950" y="5238750"/>
          <p14:tracePt t="121392" x="7258050" y="5187950"/>
          <p14:tracePt t="121409" x="7207250" y="5162550"/>
          <p14:tracePt t="121425" x="7112000" y="5124450"/>
          <p14:tracePt t="121442" x="7061200" y="5111750"/>
          <p14:tracePt t="121460" x="6953250" y="5105400"/>
          <p14:tracePt t="121475" x="6864350" y="5105400"/>
          <p14:tracePt t="121492" x="6788150" y="5118100"/>
          <p14:tracePt t="121509" x="6699250" y="5149850"/>
          <p14:tracePt t="121525" x="6661150" y="5162550"/>
          <p14:tracePt t="121543" x="6629400" y="5181600"/>
          <p14:tracePt t="121559" x="6616700" y="5187950"/>
          <p14:tracePt t="121575" x="6610350" y="5194300"/>
          <p14:tracePt t="121775" x="6565900" y="5162550"/>
          <p14:tracePt t="121781" x="6508750" y="5111750"/>
          <p14:tracePt t="121792" x="6451600" y="5067300"/>
          <p14:tracePt t="121809" x="6299200" y="4895850"/>
          <p14:tracePt t="121825" x="6223000" y="4768850"/>
          <p14:tracePt t="121842" x="6083300" y="4552950"/>
          <p14:tracePt t="121859" x="6007100" y="4413250"/>
          <p14:tracePt t="121877" x="5911850" y="4254500"/>
          <p14:tracePt t="121892" x="5854700" y="4197350"/>
          <p14:tracePt t="121909" x="5797550" y="4165600"/>
          <p14:tracePt t="121925" x="5746750" y="4140200"/>
          <p14:tracePt t="121942" x="5645150" y="4121150"/>
          <p14:tracePt t="121960" x="5486400" y="4121150"/>
          <p14:tracePt t="121976" x="5334000" y="4140200"/>
          <p14:tracePt t="121993" x="5187950" y="4191000"/>
          <p14:tracePt t="122009" x="5067300" y="4248150"/>
          <p14:tracePt t="122026" x="4933950" y="4343400"/>
          <p14:tracePt t="122043" x="4889500" y="4381500"/>
          <p14:tracePt t="122059" x="4838700" y="4445000"/>
          <p14:tracePt t="122075" x="4819650" y="4495800"/>
          <p14:tracePt t="122092" x="4806950" y="4527550"/>
          <p14:tracePt t="122109" x="4781550" y="4603750"/>
          <p14:tracePt t="122127" x="4743450" y="4679950"/>
          <p14:tracePt t="122142" x="4686300" y="4800600"/>
          <p14:tracePt t="122159" x="4629150" y="4895850"/>
          <p14:tracePt t="122175" x="4552950" y="4991100"/>
          <p14:tracePt t="122192" x="4419600" y="5124450"/>
          <p14:tracePt t="122211" x="4241800" y="5264150"/>
          <p14:tracePt t="122225" x="4114800" y="5334000"/>
          <p14:tracePt t="122242" x="3981450" y="5403850"/>
          <p14:tracePt t="122259" x="3816350" y="5467350"/>
          <p14:tracePt t="122275" x="3606800" y="5524500"/>
          <p14:tracePt t="122292" x="3498850" y="5537200"/>
          <p14:tracePt t="122309" x="3365500" y="5562600"/>
          <p14:tracePt t="122325" x="3295650" y="5575300"/>
          <p14:tracePt t="122343" x="3257550" y="5575300"/>
          <p14:tracePt t="122359" x="3225800" y="5581650"/>
          <p14:tracePt t="122375" x="3219450" y="5581650"/>
          <p14:tracePt t="122392" x="3213100" y="5588000"/>
          <p14:tracePt t="122408" x="3219450" y="5588000"/>
          <p14:tracePt t="122425" x="3238500" y="5600700"/>
          <p14:tracePt t="122442" x="3289300" y="5626100"/>
          <p14:tracePt t="122458" x="3384550" y="5664200"/>
          <p14:tracePt t="122475" x="3581400" y="5721350"/>
          <p14:tracePt t="122492" x="3752850" y="5759450"/>
          <p14:tracePt t="122509" x="3911600" y="5765800"/>
          <p14:tracePt t="122525" x="4089400" y="5746750"/>
          <p14:tracePt t="122543" x="4210050" y="5715000"/>
          <p14:tracePt t="122559" x="4419600" y="5657850"/>
          <p14:tracePt t="122576" x="4521200" y="5619750"/>
          <p14:tracePt t="122593" x="4603750" y="5581650"/>
          <p14:tracePt t="122609" x="4686300" y="5518150"/>
          <p14:tracePt t="122626" x="4724400" y="5473700"/>
          <p14:tracePt t="122642" x="4781550" y="5359400"/>
          <p14:tracePt t="122659" x="4813300" y="5270500"/>
          <p14:tracePt t="122677" x="4845050" y="5168900"/>
          <p14:tracePt t="122692" x="4895850" y="4991100"/>
          <p14:tracePt t="122710" x="4927600" y="4851400"/>
          <p14:tracePt t="122726" x="4965700" y="4654550"/>
          <p14:tracePt t="122742" x="5010150" y="4540250"/>
          <p14:tracePt t="122760" x="5060950" y="4400550"/>
          <p14:tracePt t="122775" x="5099050" y="4330700"/>
          <p14:tracePt t="122792" x="5137150" y="4273550"/>
          <p14:tracePt t="122809" x="5213350" y="4203700"/>
          <p14:tracePt t="122825" x="5289550" y="4159250"/>
          <p14:tracePt t="122843" x="5384800" y="4121150"/>
          <p14:tracePt t="122859" x="5543550" y="4102100"/>
          <p14:tracePt t="122876" x="5651500" y="4089400"/>
          <p14:tracePt t="122893" x="5772150" y="4089400"/>
          <p14:tracePt t="122909" x="5988050" y="4146550"/>
          <p14:tracePt t="122927" x="6191250" y="4235450"/>
          <p14:tracePt t="122942" x="6286500" y="4318000"/>
          <p14:tracePt t="122960" x="6394450" y="4406900"/>
          <p14:tracePt t="122965" x="6438900" y="4457700"/>
          <p14:tracePt t="122976" x="6477000" y="4508500"/>
          <p14:tracePt t="122993" x="6578600" y="4610100"/>
          <p14:tracePt t="123010" x="6661150" y="4737100"/>
          <p14:tracePt t="123026" x="6718300" y="4832350"/>
          <p14:tracePt t="123042" x="6781800" y="4927600"/>
          <p14:tracePt t="123059" x="6883400" y="5067300"/>
          <p14:tracePt t="123076" x="6959600" y="5149850"/>
          <p14:tracePt t="123093" x="7035800" y="5219700"/>
          <p14:tracePt t="123109" x="7169150" y="5302250"/>
          <p14:tracePt t="123126" x="7258050" y="5346700"/>
          <p14:tracePt t="123142" x="7346950" y="5397500"/>
          <p14:tracePt t="123159" x="7512050" y="5429250"/>
          <p14:tracePt t="123176" x="7626350" y="5441950"/>
          <p14:tracePt t="123192" x="7753350" y="5454650"/>
          <p14:tracePt t="123209" x="7810500" y="5454650"/>
          <p14:tracePt t="123226" x="7854950" y="5448300"/>
          <p14:tracePt t="123242" x="7886700" y="5448300"/>
          <p14:tracePt t="123259" x="7893050" y="5448300"/>
          <p14:tracePt t="124261" x="7893050" y="5473700"/>
          <p14:tracePt t="124267" x="7886700" y="5505450"/>
          <p14:tracePt t="124276" x="7886700" y="5549900"/>
          <p14:tracePt t="124292" x="7880350" y="5638800"/>
          <p14:tracePt t="124309" x="7861300" y="5759450"/>
          <p14:tracePt t="124325" x="7854950" y="5829300"/>
          <p14:tracePt t="124342" x="7854950" y="5886450"/>
          <p14:tracePt t="124375" x="7854950" y="5956300"/>
          <p14:tracePt t="124409" x="7861300" y="5962650"/>
          <p14:tracePt t="124490" x="7861300" y="5956300"/>
          <p14:tracePt t="124504" x="7867650" y="5949950"/>
          <p14:tracePt t="124511" x="7874000" y="5937250"/>
          <p14:tracePt t="124525" x="7880350" y="5918200"/>
          <p14:tracePt t="124542" x="7893050" y="5886450"/>
          <p14:tracePt t="124558" x="7905750" y="5854700"/>
          <p14:tracePt t="124575" x="7918450" y="5842000"/>
          <p14:tracePt t="124592" x="7918450" y="5829300"/>
          <p14:tracePt t="124609" x="7918450" y="5822950"/>
          <p14:tracePt t="125456" x="7899400" y="5822950"/>
          <p14:tracePt t="125463" x="7880350" y="5816600"/>
          <p14:tracePt t="125476" x="7854950" y="5810250"/>
          <p14:tracePt t="125492" x="7791450" y="5797550"/>
          <p14:tracePt t="125509" x="7759700" y="5791200"/>
          <p14:tracePt t="125526" x="7721600" y="5772150"/>
          <p14:tracePt t="125542" x="7683500" y="5746750"/>
          <p14:tracePt t="125560" x="7658100" y="5734050"/>
          <p14:tracePt t="125592" x="7651750" y="5721350"/>
          <p14:tracePt t="125735" x="7651750" y="5727700"/>
          <p14:tracePt t="125741" x="7658100" y="5727700"/>
          <p14:tracePt t="125749" x="7670800" y="5727700"/>
          <p14:tracePt t="125759" x="7689850" y="5734050"/>
          <p14:tracePt t="125775" x="7785100" y="5772150"/>
          <p14:tracePt t="125792" x="7842250" y="5791200"/>
          <p14:tracePt t="125809" x="7912100" y="5797550"/>
          <p14:tracePt t="125826" x="7981950" y="5797550"/>
          <p14:tracePt t="125842" x="8026400" y="5784850"/>
          <p14:tracePt t="125859" x="8089900" y="5740400"/>
          <p14:tracePt t="125876" x="8191500" y="5657850"/>
          <p14:tracePt t="125892" x="8248650" y="5594350"/>
          <p14:tracePt t="125909" x="8286750" y="5524500"/>
          <p14:tracePt t="125925" x="8286750" y="5486400"/>
          <p14:tracePt t="125942" x="8280400" y="5448300"/>
          <p14:tracePt t="125959" x="8242300" y="5384800"/>
          <p14:tracePt t="125964" x="8223250" y="5372100"/>
          <p14:tracePt t="125976" x="8197850" y="5346700"/>
          <p14:tracePt t="125992" x="8096250" y="5283200"/>
          <p14:tracePt t="126009" x="8013700" y="5245100"/>
          <p14:tracePt t="126026" x="7931150" y="5226050"/>
          <p14:tracePt t="126042" x="7759700" y="5213350"/>
          <p14:tracePt t="126059" x="7651750" y="5213350"/>
          <p14:tracePt t="126075" x="7486650" y="5232400"/>
          <p14:tracePt t="126092" x="7397750" y="5270500"/>
          <p14:tracePt t="126110" x="7315200" y="5314950"/>
          <p14:tracePt t="126126" x="7175500" y="5422900"/>
          <p14:tracePt t="126142" x="7105650" y="5505450"/>
          <p14:tracePt t="126159" x="7048500" y="5619750"/>
          <p14:tracePt t="126176" x="7029450" y="5689600"/>
          <p14:tracePt t="126193" x="7016750" y="5759450"/>
          <p14:tracePt t="126209" x="7016750" y="5803900"/>
          <p14:tracePt t="126226" x="7023100" y="5848350"/>
          <p14:tracePt t="126242" x="7080250" y="5943600"/>
          <p14:tracePt t="126258" x="7143750" y="6007100"/>
          <p14:tracePt t="126275" x="7239000" y="6070600"/>
          <p14:tracePt t="126292" x="7385050" y="6127750"/>
          <p14:tracePt t="126308" x="7480300" y="6134100"/>
          <p14:tracePt t="126325" x="7620000" y="6108700"/>
          <p14:tracePt t="126342" x="7696200" y="6083300"/>
          <p14:tracePt t="126359" x="7766050" y="6038850"/>
          <p14:tracePt t="126375" x="7804150" y="5994400"/>
          <p14:tracePt t="126392" x="7823200" y="5956300"/>
          <p14:tracePt t="126409" x="7823200" y="5899150"/>
          <p14:tracePt t="126425" x="7823200" y="5867400"/>
          <p14:tracePt t="126442" x="7816850" y="5822950"/>
          <p14:tracePt t="126459" x="7791450" y="5753100"/>
          <p14:tracePt t="126475" x="7753350" y="5708650"/>
          <p14:tracePt t="126492" x="7708900" y="5664200"/>
          <p14:tracePt t="126508" x="7670800" y="5638800"/>
          <p14:tracePt t="126525" x="7639050" y="5626100"/>
          <p14:tracePt t="126542" x="7569200" y="5626100"/>
          <p14:tracePt t="126559" x="7531100" y="5638800"/>
          <p14:tracePt t="126575" x="7448550" y="5689600"/>
          <p14:tracePt t="126592" x="7404100" y="5734050"/>
          <p14:tracePt t="126609" x="7366000" y="5765800"/>
          <p14:tracePt t="126625" x="7340600" y="5829300"/>
          <p14:tracePt t="126642" x="7327900" y="5861050"/>
          <p14:tracePt t="126659" x="7340600" y="5911850"/>
          <p14:tracePt t="126675" x="7378700" y="5943600"/>
          <p14:tracePt t="126692" x="7454900" y="5988050"/>
          <p14:tracePt t="126708" x="7600950" y="6019800"/>
          <p14:tracePt t="126725" x="7708900" y="6019800"/>
          <p14:tracePt t="126742" x="7867650" y="5949950"/>
          <p14:tracePt t="126759" x="7950200" y="5886450"/>
          <p14:tracePt t="126775" x="8013700" y="5810250"/>
          <p14:tracePt t="126792" x="8045450" y="5715000"/>
          <p14:tracePt t="126809" x="8058150" y="5670550"/>
          <p14:tracePt t="126825" x="8051800" y="5607050"/>
          <p14:tracePt t="126842" x="8020050" y="5562600"/>
          <p14:tracePt t="126859" x="7981950" y="5524500"/>
          <p14:tracePt t="126876" x="7893050" y="5505450"/>
          <p14:tracePt t="126893" x="7829550" y="5505450"/>
          <p14:tracePt t="126909" x="7778750" y="5505450"/>
          <p14:tracePt t="126926" x="7715250" y="5518150"/>
          <p14:tracePt t="126942" x="7689850" y="5530850"/>
          <p14:tracePt t="126960" x="7664450" y="5556250"/>
          <p14:tracePt t="126964" x="7658100" y="5568950"/>
          <p14:tracePt t="126976" x="7651750" y="5581650"/>
          <p14:tracePt t="126992" x="7645400" y="5607050"/>
          <p14:tracePt t="127009" x="7645400" y="5645150"/>
          <p14:tracePt t="127026" x="7645400" y="5664200"/>
          <p14:tracePt t="127042" x="7658100" y="5683250"/>
          <p14:tracePt t="127059" x="7683500" y="5689600"/>
          <p14:tracePt t="127076" x="7721600" y="5689600"/>
          <p14:tracePt t="127092" x="7791450" y="5670550"/>
          <p14:tracePt t="127109" x="7842250" y="5645150"/>
          <p14:tracePt t="127126" x="7874000" y="5613400"/>
          <p14:tracePt t="127143" x="7893050" y="5588000"/>
          <p14:tracePt t="127159" x="7899400" y="5549900"/>
          <p14:tracePt t="127176" x="7893050" y="5499100"/>
          <p14:tracePt t="127192" x="7861300" y="5454650"/>
          <p14:tracePt t="127210" x="7766050" y="5391150"/>
          <p14:tracePt t="127226" x="7677150" y="5359400"/>
          <p14:tracePt t="127243" x="7556500" y="5346700"/>
          <p14:tracePt t="127259" x="7448550" y="5346700"/>
          <p14:tracePt t="127275" x="7315200" y="5378450"/>
          <p14:tracePt t="127292" x="7188200" y="5435600"/>
          <p14:tracePt t="127309" x="7131050" y="5480050"/>
          <p14:tracePt t="127325" x="7092950" y="5530850"/>
          <p14:tracePt t="127343" x="7061200" y="5607050"/>
          <p14:tracePt t="127359" x="7061200" y="5657850"/>
          <p14:tracePt t="127376" x="7061200" y="5734050"/>
          <p14:tracePt t="127393" x="7086600" y="5784850"/>
          <p14:tracePt t="127409" x="7112000" y="5829300"/>
          <p14:tracePt t="127426" x="7200900" y="5899150"/>
          <p14:tracePt t="127443" x="7283450" y="5930900"/>
          <p14:tracePt t="127460" x="7435850" y="5943600"/>
          <p14:tracePt t="127476" x="7569200" y="5918200"/>
          <p14:tracePt t="127493" x="7689850" y="5867400"/>
          <p14:tracePt t="127509" x="7893050" y="5772150"/>
          <p14:tracePt t="127526" x="8007350" y="5689600"/>
          <p14:tracePt t="127542" x="8134350" y="5543550"/>
          <p14:tracePt t="127559" x="8178800" y="5461000"/>
          <p14:tracePt t="127576" x="8204200" y="5391150"/>
          <p14:tracePt t="127592" x="8210550" y="5302250"/>
          <p14:tracePt t="127609" x="8204200" y="5238750"/>
          <p14:tracePt t="127626" x="8153400" y="5162550"/>
          <p14:tracePt t="127643" x="8096250" y="5111750"/>
          <p14:tracePt t="127660" x="7981950" y="5060950"/>
          <p14:tracePt t="127676" x="7778750" y="5048250"/>
          <p14:tracePt t="127693" x="7645400" y="5073650"/>
          <p14:tracePt t="127709" x="7467600" y="5156200"/>
          <p14:tracePt t="127726" x="7378700" y="5207000"/>
          <p14:tracePt t="127744" x="7327900" y="5257800"/>
          <p14:tracePt t="127759" x="7283450" y="5346700"/>
          <p14:tracePt t="127775" x="7270750" y="5416550"/>
          <p14:tracePt t="127792" x="7277100" y="5549900"/>
          <p14:tracePt t="127809" x="7302500" y="5626100"/>
          <p14:tracePt t="127826" x="7353300" y="5702300"/>
          <p14:tracePt t="127842" x="7448550" y="5816600"/>
          <p14:tracePt t="127859" x="7499350" y="5867400"/>
          <p14:tracePt t="127875" x="7607300" y="5956300"/>
          <p14:tracePt t="127892" x="7677150" y="5981700"/>
          <p14:tracePt t="127910" x="7766050" y="5994400"/>
          <p14:tracePt t="127926" x="7931150" y="6000750"/>
          <p14:tracePt t="127943" x="8051800" y="5981700"/>
          <p14:tracePt t="127959" x="8185150" y="5937250"/>
          <p14:tracePt t="127976" x="8267700" y="5892800"/>
          <p14:tracePt t="127993" x="8324850" y="5854700"/>
          <p14:tracePt t="128009" x="8356600" y="5835650"/>
          <p14:tracePt t="128026" x="8369300" y="5816600"/>
          <p14:tracePt t="128042" x="8362950" y="5784850"/>
          <p14:tracePt t="128059" x="8337550" y="5746750"/>
          <p14:tracePt t="128076" x="8280400" y="5689600"/>
          <p14:tracePt t="128092" x="8172450" y="5613400"/>
          <p14:tracePt t="128109" x="8077200" y="5549900"/>
          <p14:tracePt t="128126" x="7905750" y="5486400"/>
          <p14:tracePt t="128142" x="7797800" y="5467350"/>
          <p14:tracePt t="128159" x="7702550" y="5467350"/>
          <p14:tracePt t="128176" x="7550150" y="5511800"/>
          <p14:tracePt t="128192" x="7454900" y="5575300"/>
          <p14:tracePt t="128210" x="7359650" y="5664200"/>
          <p14:tracePt t="128227" x="7219950" y="5803900"/>
          <p14:tracePt t="128244" x="7137400" y="5911850"/>
          <p14:tracePt t="128259" x="7112000" y="5969000"/>
          <p14:tracePt t="128276" x="7105650" y="6000750"/>
          <p14:tracePt t="128293" x="7105650" y="6032500"/>
          <p14:tracePt t="128309" x="7112000" y="6076950"/>
          <p14:tracePt t="128326" x="7124700" y="6102350"/>
          <p14:tracePt t="128342" x="7194550" y="6159500"/>
          <p14:tracePt t="128359" x="7277100" y="6197600"/>
          <p14:tracePt t="128376" x="7385050" y="6223000"/>
          <p14:tracePt t="128392" x="7581900" y="6254750"/>
          <p14:tracePt t="128409" x="7740650" y="6273800"/>
          <p14:tracePt t="128426" x="7969250" y="6254750"/>
          <p14:tracePt t="128443" x="8070850" y="6223000"/>
          <p14:tracePt t="128461" x="8153400" y="6178550"/>
          <p14:tracePt t="128464" x="8178800" y="6153150"/>
          <p14:tracePt t="128476" x="8235950" y="6096000"/>
          <p14:tracePt t="128493" x="8286750" y="6032500"/>
          <p14:tracePt t="128509" x="8324850" y="5937250"/>
          <p14:tracePt t="128526" x="8324850" y="5880100"/>
          <p14:tracePt t="128543" x="8305800" y="5797550"/>
          <p14:tracePt t="128559" x="8229600" y="5670550"/>
          <p14:tracePt t="128576" x="8166100" y="5607050"/>
          <p14:tracePt t="128592" x="8020050" y="5499100"/>
          <p14:tracePt t="128609" x="7886700" y="5448300"/>
          <p14:tracePt t="128626" x="7747000" y="5416550"/>
          <p14:tracePt t="128642" x="7550150" y="5410200"/>
          <p14:tracePt t="128659" x="7429500" y="5429250"/>
          <p14:tracePt t="128676" x="7239000" y="5511800"/>
          <p14:tracePt t="128693" x="7137400" y="5568950"/>
          <p14:tracePt t="128710" x="7067550" y="5619750"/>
          <p14:tracePt t="128726" x="7016750" y="5683250"/>
          <p14:tracePt t="128743" x="7004050" y="5715000"/>
          <p14:tracePt t="128759" x="6991350" y="5753100"/>
          <p14:tracePt t="128776" x="6997700" y="5778500"/>
          <p14:tracePt t="128793" x="7010400" y="5816600"/>
          <p14:tracePt t="128809" x="7029450" y="5880100"/>
          <p14:tracePt t="128826" x="7061200" y="5911850"/>
          <p14:tracePt t="128842" x="7124700" y="5949950"/>
          <p14:tracePt t="128859" x="7200900" y="5956300"/>
          <p14:tracePt t="128875" x="7296150" y="5962650"/>
          <p14:tracePt t="128892" x="7467600" y="5956300"/>
          <p14:tracePt t="128909" x="7594600" y="5924550"/>
          <p14:tracePt t="128925" x="7785100" y="5842000"/>
          <p14:tracePt t="128942" x="7899400" y="5772150"/>
          <p14:tracePt t="128960" x="8007350" y="5664200"/>
          <p14:tracePt t="128976" x="8058150" y="5600700"/>
          <p14:tracePt t="128993" x="8096250" y="5524500"/>
          <p14:tracePt t="129009" x="8115300" y="5403850"/>
          <p14:tracePt t="129026" x="8115300" y="5340350"/>
          <p14:tracePt t="129044" x="8108950" y="5276850"/>
          <p14:tracePt t="129059" x="8070850" y="5207000"/>
          <p14:tracePt t="129076" x="8026400" y="5175250"/>
          <p14:tracePt t="129092" x="7924800" y="5130800"/>
          <p14:tracePt t="129109" x="7829550" y="5105400"/>
          <p14:tracePt t="129127" x="7727950" y="5099050"/>
          <p14:tracePt t="129142" x="7588250" y="5099050"/>
          <p14:tracePt t="129159" x="7499350" y="5124450"/>
          <p14:tracePt t="129176" x="7416800" y="5149850"/>
          <p14:tracePt t="129192" x="7283450" y="5219700"/>
          <p14:tracePt t="129210" x="7181850" y="5295900"/>
          <p14:tracePt t="129226" x="7143750" y="5340350"/>
          <p14:tracePt t="129243" x="7112000" y="5384800"/>
          <p14:tracePt t="129259" x="7086600" y="5441950"/>
          <p14:tracePt t="129276" x="7073900" y="5473700"/>
          <p14:tracePt t="129293" x="7067550" y="5511800"/>
          <p14:tracePt t="129309" x="7067550" y="5556250"/>
          <p14:tracePt t="129326" x="7061200" y="5588000"/>
          <p14:tracePt t="129342" x="7073900" y="5638800"/>
          <p14:tracePt t="129359" x="7092950" y="5683250"/>
          <p14:tracePt t="129376" x="7112000" y="5721350"/>
          <p14:tracePt t="129393" x="7169150" y="5816600"/>
          <p14:tracePt t="129410" x="7207250" y="5873750"/>
          <p14:tracePt t="129426" x="7251700" y="5924550"/>
          <p14:tracePt t="129443" x="7334250" y="5988050"/>
          <p14:tracePt t="129460" x="7385050" y="6013450"/>
          <p14:tracePt t="129463" x="7410450" y="6026150"/>
          <p14:tracePt t="129476" x="7461250" y="6045200"/>
          <p14:tracePt t="129493" x="7524750" y="6070600"/>
          <p14:tracePt t="129509" x="7581900" y="6083300"/>
          <p14:tracePt t="129526" x="7689850" y="6096000"/>
          <p14:tracePt t="129543" x="7759700" y="6089650"/>
          <p14:tracePt t="129559" x="7854950" y="6051550"/>
          <p14:tracePt t="129576" x="7893050" y="6032500"/>
          <p14:tracePt t="129592" x="7931150" y="6013450"/>
          <p14:tracePt t="129609" x="7975600" y="5962650"/>
          <p14:tracePt t="129626" x="8013700" y="5918200"/>
          <p14:tracePt t="129642" x="8064500" y="5829300"/>
          <p14:tracePt t="129659" x="8083550" y="5778500"/>
          <p14:tracePt t="129676" x="8096250" y="5734050"/>
          <p14:tracePt t="129692" x="8096250" y="5676900"/>
          <p14:tracePt t="129711" x="8083550" y="5619750"/>
          <p14:tracePt t="129726" x="8058150" y="5575300"/>
          <p14:tracePt t="129743" x="8039100" y="5530850"/>
          <p14:tracePt t="129760" x="7988300" y="5467350"/>
          <p14:tracePt t="129776" x="7937500" y="5429250"/>
          <p14:tracePt t="129793" x="7867650" y="5378450"/>
          <p14:tracePt t="129809" x="7740650" y="5334000"/>
          <p14:tracePt t="129826" x="7651750" y="5327650"/>
          <p14:tracePt t="129843" x="7575550" y="5308600"/>
          <p14:tracePt t="129859" x="7461250" y="5321300"/>
          <p14:tracePt t="129876" x="7378700" y="5346700"/>
          <p14:tracePt t="129893" x="7251700" y="5410200"/>
          <p14:tracePt t="129909" x="7156450" y="5454650"/>
          <p14:tracePt t="129926" x="7092950" y="5505450"/>
          <p14:tracePt t="129942" x="7023100" y="5575300"/>
          <p14:tracePt t="129959" x="6997700" y="5607050"/>
          <p14:tracePt t="129961" x="6991350" y="5626100"/>
          <p14:tracePt t="129975" x="6978650" y="5664200"/>
          <p14:tracePt t="129992" x="6965950" y="5695950"/>
          <p14:tracePt t="130009" x="6965950" y="5746750"/>
          <p14:tracePt t="130025" x="6978650" y="5829300"/>
          <p14:tracePt t="130042" x="6997700" y="5892800"/>
          <p14:tracePt t="130059" x="7042150" y="5975350"/>
          <p14:tracePt t="130076" x="7080250" y="6026150"/>
          <p14:tracePt t="130094" x="7143750" y="6076950"/>
          <p14:tracePt t="130109" x="7270750" y="6121400"/>
          <p14:tracePt t="130126" x="7359650" y="6121400"/>
          <p14:tracePt t="130143" x="7493000" y="6121400"/>
          <p14:tracePt t="130160" x="7600950" y="6089650"/>
          <p14:tracePt t="130177" x="7778750" y="6032500"/>
          <p14:tracePt t="130193" x="7861300" y="5981700"/>
          <p14:tracePt t="130211" x="7950200" y="5930900"/>
          <p14:tracePt t="130226" x="8020050" y="5829300"/>
          <p14:tracePt t="130243" x="8058150" y="5765800"/>
          <p14:tracePt t="130261" x="8077200" y="5689600"/>
          <p14:tracePt t="130277" x="8077200" y="5632450"/>
          <p14:tracePt t="130293" x="8064500" y="5581650"/>
          <p14:tracePt t="130309" x="8051800" y="5530850"/>
          <p14:tracePt t="130326" x="7994650" y="5441950"/>
          <p14:tracePt t="130344" x="7943850" y="5384800"/>
          <p14:tracePt t="130359" x="7835900" y="5302250"/>
          <p14:tracePt t="130376" x="7727950" y="5264150"/>
          <p14:tracePt t="130393" x="7620000" y="5251450"/>
          <p14:tracePt t="130409" x="7480300" y="5251450"/>
          <p14:tracePt t="130427" x="7359650" y="5283200"/>
          <p14:tracePt t="130443" x="7156450" y="5365750"/>
          <p14:tracePt t="130460" x="7054850" y="5429250"/>
          <p14:tracePt t="130464" x="7004050" y="5473700"/>
          <p14:tracePt t="130476" x="6978650" y="5492750"/>
          <p14:tracePt t="130493" x="6908800" y="5556250"/>
          <p14:tracePt t="130511" x="6896100" y="5594350"/>
          <p14:tracePt t="130526" x="6883400" y="5651500"/>
          <p14:tracePt t="130543" x="6883400" y="5695950"/>
          <p14:tracePt t="130559" x="6883400" y="5727700"/>
          <p14:tracePt t="130576" x="6915150" y="5803900"/>
          <p14:tracePt t="130594" x="6946900" y="5861050"/>
          <p14:tracePt t="130609" x="7042150" y="5943600"/>
          <p14:tracePt t="130626" x="7150100" y="6000750"/>
          <p14:tracePt t="130643" x="7270750" y="6051550"/>
          <p14:tracePt t="130659" x="7423150" y="6076950"/>
          <p14:tracePt t="130676" x="7512050" y="6076950"/>
          <p14:tracePt t="130693" x="7607300" y="6051550"/>
          <p14:tracePt t="130710" x="7664450" y="6026150"/>
          <p14:tracePt t="130726" x="7708900" y="5994400"/>
          <p14:tracePt t="130743" x="7753350" y="5949950"/>
          <p14:tracePt t="130760" x="7772400" y="5899150"/>
          <p14:tracePt t="130776" x="7785100" y="5829300"/>
          <p14:tracePt t="130793" x="7791450" y="5784850"/>
          <p14:tracePt t="130810" x="7791450" y="5759450"/>
          <p14:tracePt t="130826" x="7766050" y="5708650"/>
          <p14:tracePt t="130844" x="7740650" y="5689600"/>
          <p14:tracePt t="130859" x="7689850" y="5651500"/>
          <p14:tracePt t="130876" x="7651750" y="5638800"/>
          <p14:tracePt t="130893" x="7607300" y="5632450"/>
          <p14:tracePt t="130909" x="7537450" y="5632450"/>
          <p14:tracePt t="130927" x="7499350" y="5632450"/>
          <p14:tracePt t="130942" x="7442200" y="5632450"/>
          <p14:tracePt t="130961" x="7416800" y="5632450"/>
          <p14:tracePt t="130966" x="7410450" y="5638800"/>
          <p14:tracePt t="130979" x="7404100" y="5638800"/>
          <p14:tracePt t="130993" x="7397750" y="5638800"/>
          <p14:tracePt t="131235" x="7404100" y="5645150"/>
          <p14:tracePt t="131242" x="7423150" y="5657850"/>
          <p14:tracePt t="131248" x="7442200" y="5670550"/>
          <p14:tracePt t="131260" x="7454900" y="5683250"/>
          <p14:tracePt t="131276" x="7537450" y="5734050"/>
          <p14:tracePt t="131293" x="7588250" y="5765800"/>
          <p14:tracePt t="131310" x="7632700" y="5791200"/>
          <p14:tracePt t="131326" x="7683500" y="5810250"/>
          <p14:tracePt t="131343" x="7715250" y="5816600"/>
          <p14:tracePt t="131359" x="7753350" y="5803900"/>
          <p14:tracePt t="131376" x="7785100" y="5791200"/>
          <p14:tracePt t="131394" x="7810500" y="5772150"/>
          <p14:tracePt t="131409" x="7835900" y="5746750"/>
          <p14:tracePt t="131426" x="7848600" y="5721350"/>
          <p14:tracePt t="131443" x="7867650" y="5695950"/>
          <p14:tracePt t="131460" x="7867650" y="5683250"/>
          <p14:tracePt t="131464" x="7874000" y="5676900"/>
          <p14:tracePt t="131476" x="7874000" y="5670550"/>
          <p14:tracePt t="131493" x="7880350" y="5657850"/>
          <p14:tracePt t="131509" x="7880350" y="5651500"/>
          <p14:tracePt t="131526" x="7880350" y="5638800"/>
          <p14:tracePt t="131559" x="7880350" y="5632450"/>
          <p14:tracePt t="131576" x="7880350" y="5626100"/>
          <p14:tracePt t="131593" x="7880350" y="5619750"/>
          <p14:tracePt t="131609" x="7874000" y="5619750"/>
          <p14:tracePt t="131626" x="7874000" y="5613400"/>
          <p14:tracePt t="131643" x="7867650" y="5613400"/>
          <p14:tracePt t="131659" x="7861300" y="5607050"/>
          <p14:tracePt t="131676" x="7848600" y="5607050"/>
          <p14:tracePt t="131693" x="7842250" y="5607050"/>
          <p14:tracePt t="131710" x="7823200" y="5607050"/>
          <p14:tracePt t="131727" x="7810500" y="5607050"/>
          <p14:tracePt t="131743" x="7804150" y="5607050"/>
          <p14:tracePt t="131759" x="7797800" y="5607050"/>
          <p14:tracePt t="132015" x="7791450" y="5600700"/>
          <p14:tracePt t="132070" x="7785100" y="5594350"/>
          <p14:tracePt t="132470" x="7785100" y="5588000"/>
          <p14:tracePt t="132478" x="7785100" y="5562600"/>
          <p14:tracePt t="132484" x="7772400" y="5543550"/>
          <p14:tracePt t="132493" x="7759700" y="5524500"/>
          <p14:tracePt t="132509" x="7734300" y="5492750"/>
          <p14:tracePt t="132526" x="7670800" y="5429250"/>
          <p14:tracePt t="132543" x="7626350" y="5397500"/>
          <p14:tracePt t="132560" x="7550150" y="5346700"/>
          <p14:tracePt t="132593" x="7416800" y="5270500"/>
          <p14:tracePt t="132626" x="7353300" y="5264150"/>
          <p14:tracePt t="132660" x="7296150" y="5283200"/>
          <p14:tracePt t="132676" x="7270750" y="5308600"/>
          <p14:tracePt t="132693" x="7219950" y="5365750"/>
          <p14:tracePt t="132710" x="7188200" y="5422900"/>
          <p14:tracePt t="132727" x="7143750" y="5473700"/>
          <p14:tracePt t="132743" x="7099300" y="5581650"/>
          <p14:tracePt t="132759" x="7086600" y="5632450"/>
          <p14:tracePt t="132776" x="7099300" y="5746750"/>
          <p14:tracePt t="132793" x="7124700" y="5803900"/>
          <p14:tracePt t="132810" x="7169150" y="5880100"/>
          <p14:tracePt t="132826" x="7270750" y="5975350"/>
          <p14:tracePt t="132843" x="7353300" y="6032500"/>
          <p14:tracePt t="132859" x="7461250" y="6076950"/>
          <p14:tracePt t="132876" x="7524750" y="6076950"/>
          <p14:tracePt t="132894" x="7607300" y="6064250"/>
          <p14:tracePt t="132909" x="7664450" y="6026150"/>
          <p14:tracePt t="132926" x="7708900" y="5988050"/>
          <p14:tracePt t="132943" x="7766050" y="5918200"/>
          <p14:tracePt t="132959" x="7816850" y="5822950"/>
          <p14:tracePt t="132964" x="7835900" y="5772150"/>
          <p14:tracePt t="132977" x="7861300" y="5651500"/>
          <p14:tracePt t="132993" x="7880350" y="5562600"/>
          <p14:tracePt t="133009" x="7886700" y="5480050"/>
          <p14:tracePt t="133026" x="7880350" y="5378450"/>
          <p14:tracePt t="133043" x="7867650" y="5295900"/>
          <p14:tracePt t="133059" x="7835900" y="5232400"/>
          <p14:tracePt t="133076" x="7785100" y="5168900"/>
          <p14:tracePt t="133093" x="7747000" y="5137150"/>
          <p14:tracePt t="133109" x="7683500" y="5118100"/>
          <p14:tracePt t="133126" x="7626350" y="5118100"/>
          <p14:tracePt t="133144" x="7556500" y="5130800"/>
          <p14:tracePt t="133159" x="7448550" y="5187950"/>
          <p14:tracePt t="133176" x="7372350" y="5257800"/>
          <p14:tracePt t="133192" x="7283450" y="5391150"/>
          <p14:tracePt t="133209" x="7239000" y="5473700"/>
          <p14:tracePt t="133226" x="7194550" y="5619750"/>
          <p14:tracePt t="133243" x="7188200" y="5721350"/>
          <p14:tracePt t="133259" x="7188200" y="5829300"/>
          <p14:tracePt t="133276" x="7232650" y="5962650"/>
          <p14:tracePt t="133293" x="7270750" y="6038850"/>
          <p14:tracePt t="133309" x="7327900" y="6102350"/>
          <p14:tracePt t="133326" x="7416800" y="6184900"/>
          <p14:tracePt t="133343" x="7480300" y="6223000"/>
          <p14:tracePt t="133360" x="7550150" y="6267450"/>
          <p14:tracePt t="133376" x="7670800" y="6324600"/>
          <p14:tracePt t="133394" x="7734300" y="6343650"/>
          <p14:tracePt t="133409" x="7797800" y="6350000"/>
          <p14:tracePt t="133426" x="7823200" y="6350000"/>
          <p14:tracePt t="133443" x="7842250" y="6350000"/>
          <p14:tracePt t="133459" x="7854950" y="6343650"/>
          <p14:tracePt t="133478" x="7861300" y="6330950"/>
          <p14:tracePt t="133493" x="7886700" y="6305550"/>
          <p14:tracePt t="133510" x="7912100" y="6273800"/>
          <p14:tracePt t="133527" x="7937500" y="6229350"/>
          <p14:tracePt t="133543" x="7969250" y="6153150"/>
          <p14:tracePt t="133560" x="7981950" y="6108700"/>
          <p14:tracePt t="133576" x="7981950" y="6032500"/>
          <p14:tracePt t="133593" x="7975600" y="5981700"/>
          <p14:tracePt t="133609" x="7950200" y="5918200"/>
          <p14:tracePt t="133626" x="7874000" y="5803900"/>
          <p14:tracePt t="133643" x="7835900" y="5753100"/>
          <p14:tracePt t="133659" x="7753350" y="5689600"/>
          <p14:tracePt t="133676" x="7689850" y="5657850"/>
          <p14:tracePt t="133694" x="7620000" y="5645150"/>
          <p14:tracePt t="133710" x="7493000" y="5638800"/>
          <p14:tracePt t="133726" x="7385050" y="5638800"/>
          <p14:tracePt t="133743" x="7245350" y="5676900"/>
          <p14:tracePt t="133759" x="7162800" y="5708650"/>
          <p14:tracePt t="133776" x="7092950" y="5746750"/>
          <p14:tracePt t="133793" x="7042150" y="5791200"/>
          <p14:tracePt t="133809" x="7023100" y="5816600"/>
          <p14:tracePt t="133826" x="7023100" y="5861050"/>
          <p14:tracePt t="133843" x="7029450" y="5905500"/>
          <p14:tracePt t="133860" x="7054850" y="5937250"/>
          <p14:tracePt t="133876" x="7131050" y="6007100"/>
          <p14:tracePt t="133893" x="7188200" y="6051550"/>
          <p14:tracePt t="133910" x="7302500" y="6089650"/>
          <p14:tracePt t="133926" x="7391400" y="6108700"/>
          <p14:tracePt t="133944" x="7480300" y="6115050"/>
          <p14:tracePt t="133960" x="7607300" y="6076950"/>
          <p14:tracePt t="133964" x="7645400" y="6057900"/>
          <p14:tracePt t="133976" x="7683500" y="6032500"/>
          <p14:tracePt t="133993" x="7778750" y="5924550"/>
          <p14:tracePt t="134010" x="7842250" y="5822950"/>
          <p14:tracePt t="134027" x="7893050" y="5708650"/>
          <p14:tracePt t="134043" x="7931150" y="5568950"/>
          <p14:tracePt t="134059" x="7931150" y="5492750"/>
          <p14:tracePt t="134076" x="7893050" y="5384800"/>
          <p14:tracePt t="134093" x="7861300" y="5334000"/>
          <p14:tracePt t="134110" x="7823200" y="5295900"/>
          <p14:tracePt t="134126" x="7747000" y="5245100"/>
          <p14:tracePt t="134143" x="7670800" y="5232400"/>
          <p14:tracePt t="134159" x="7550150" y="5245100"/>
          <p14:tracePt t="134176" x="7467600" y="5270500"/>
          <p14:tracePt t="134192" x="7404100" y="5314950"/>
          <p14:tracePt t="134209" x="7321550" y="5410200"/>
          <p14:tracePt t="134226" x="7283450" y="5473700"/>
          <p14:tracePt t="134243" x="7239000" y="5568950"/>
          <p14:tracePt t="134259" x="7226300" y="5657850"/>
          <p14:tracePt t="134276" x="7226300" y="5740400"/>
          <p14:tracePt t="134292" x="7245350" y="5861050"/>
          <p14:tracePt t="134309" x="7283450" y="5918200"/>
          <p14:tracePt t="134326" x="7346950" y="5975350"/>
          <p14:tracePt t="134343" x="7416800" y="6013450"/>
          <p14:tracePt t="134359" x="7512050" y="6032500"/>
          <p14:tracePt t="134377" x="7658100" y="6032500"/>
          <p14:tracePt t="134393" x="7740650" y="6019800"/>
          <p14:tracePt t="134410" x="7810500" y="5988050"/>
          <p14:tracePt t="134426" x="7893050" y="5930900"/>
          <p14:tracePt t="134443" x="7943850" y="5854700"/>
          <p14:tracePt t="134460" x="7988300" y="5734050"/>
          <p14:tracePt t="134464" x="8001000" y="5708650"/>
          <p14:tracePt t="134476" x="8001000" y="5657850"/>
          <p14:tracePt t="134493" x="8001000" y="5568950"/>
          <p14:tracePt t="134509" x="7962900" y="5441950"/>
          <p14:tracePt t="134526" x="7912100" y="5359400"/>
          <p14:tracePt t="134543" x="7829550" y="5245100"/>
          <p14:tracePt t="134560" x="7753350" y="5181600"/>
          <p14:tracePt t="134576" x="7670800" y="5143500"/>
          <p14:tracePt t="134593" x="7524750" y="5124450"/>
          <p14:tracePt t="134609" x="7423150" y="5130800"/>
          <p14:tracePt t="134626" x="7277100" y="5168900"/>
          <p14:tracePt t="134643" x="7188200" y="5226050"/>
          <p14:tracePt t="134660" x="7086600" y="5302250"/>
          <p14:tracePt t="134676" x="6972300" y="5410200"/>
          <p14:tracePt t="134693" x="6921500" y="5480050"/>
          <p14:tracePt t="134709" x="6896100" y="5549900"/>
          <p14:tracePt t="134726" x="6889750" y="5600700"/>
          <p14:tracePt t="134743" x="6896100" y="5651500"/>
          <p14:tracePt t="134760" x="6953250" y="5746750"/>
          <p14:tracePt t="134776" x="7004050" y="5816600"/>
          <p14:tracePt t="134793" x="7118350" y="5918200"/>
          <p14:tracePt t="134809" x="7207250" y="5975350"/>
          <p14:tracePt t="134827" x="7346950" y="6038850"/>
          <p14:tracePt t="134843" x="7537450" y="6083300"/>
          <p14:tracePt t="134860" x="7632700" y="6083300"/>
          <p14:tracePt t="134876" x="7734300" y="6057900"/>
          <p14:tracePt t="134893" x="7772400" y="6032500"/>
          <p14:tracePt t="134910" x="7810500" y="6007100"/>
          <p14:tracePt t="134926" x="7842250" y="5956300"/>
          <p14:tracePt t="134943" x="7854950" y="5924550"/>
          <p14:tracePt t="134960" x="7867650" y="5886450"/>
          <p14:tracePt t="134976" x="7861300" y="5854700"/>
          <p14:tracePt t="134994" x="7848600" y="5829300"/>
          <p14:tracePt t="135010" x="7829550" y="5810250"/>
          <p14:tracePt t="135026" x="7810500" y="5791200"/>
          <p14:tracePt t="135043" x="7753350" y="5765800"/>
          <p14:tracePt t="135060" x="7696200" y="5759450"/>
          <p14:tracePt t="135077" x="7613650" y="5753100"/>
          <p14:tracePt t="135093" x="7524750" y="5753100"/>
          <p14:tracePt t="135110" x="7467600" y="5746750"/>
          <p14:tracePt t="135126" x="7416800" y="5740400"/>
          <p14:tracePt t="135143" x="7404100" y="5740400"/>
          <p14:tracePt t="135161" x="7385050" y="5740400"/>
          <p14:tracePt t="135176" x="7378700" y="5740400"/>
          <p14:tracePt t="135193" x="7378700" y="5753100"/>
          <p14:tracePt t="135210" x="7372350" y="5778500"/>
          <p14:tracePt t="135227" x="7372350" y="5822950"/>
          <p14:tracePt t="135244" x="7385050" y="5867400"/>
          <p14:tracePt t="135259" x="7442200" y="5943600"/>
          <p14:tracePt t="135276" x="7499350" y="5994400"/>
          <p14:tracePt t="135293" x="7639050" y="6064250"/>
          <p14:tracePt t="135309" x="7740650" y="6089650"/>
          <p14:tracePt t="135327" x="7829550" y="6102350"/>
          <p14:tracePt t="135342" x="7931150" y="6096000"/>
          <p14:tracePt t="135359" x="8007350" y="6064250"/>
          <p14:tracePt t="135376" x="8115300" y="5994400"/>
          <p14:tracePt t="135393" x="8166100" y="5924550"/>
          <p14:tracePt t="135409" x="8204200" y="5835650"/>
          <p14:tracePt t="135426" x="8216900" y="5689600"/>
          <p14:tracePt t="135443" x="8210550" y="5594350"/>
          <p14:tracePt t="135461" x="8128000" y="5429250"/>
          <p14:tracePt t="135476" x="8045450" y="5327650"/>
          <p14:tracePt t="135494" x="7918450" y="5207000"/>
          <p14:tracePt t="135510" x="7835900" y="5162550"/>
          <p14:tracePt t="135526" x="7734300" y="5143500"/>
          <p14:tracePt t="135544" x="7639050" y="5143500"/>
          <p14:tracePt t="135560" x="7499350" y="5200650"/>
          <p14:tracePt t="135577" x="7435850" y="5251450"/>
          <p14:tracePt t="135593" x="7340600" y="5365750"/>
          <p14:tracePt t="135610" x="7302500" y="5441950"/>
          <p14:tracePt t="135627" x="7277100" y="5511800"/>
          <p14:tracePt t="135643" x="7264400" y="5632450"/>
          <p14:tracePt t="135659" x="7264400" y="5721350"/>
          <p14:tracePt t="135676" x="7283450" y="5842000"/>
          <p14:tracePt t="135693" x="7315200" y="5905500"/>
          <p14:tracePt t="135711" x="7378700" y="5981700"/>
          <p14:tracePt t="135726" x="7442200" y="6019800"/>
          <p14:tracePt t="135743" x="7505700" y="6045200"/>
          <p14:tracePt t="135760" x="7613650" y="6045200"/>
          <p14:tracePt t="135776" x="7664450" y="6038850"/>
          <p14:tracePt t="135794" x="7715250" y="6026150"/>
          <p14:tracePt t="135809" x="7753350" y="6007100"/>
          <p14:tracePt t="135826" x="7772400" y="5981700"/>
          <p14:tracePt t="135843" x="7785100" y="5956300"/>
          <p14:tracePt t="135859" x="7797800" y="5937250"/>
          <p14:tracePt t="135876" x="7804150" y="5911850"/>
          <p14:tracePt t="135894" x="7804150" y="5880100"/>
          <p14:tracePt t="135910" x="7816850" y="5867400"/>
          <p14:tracePt t="149160" x="7816850" y="5854700"/>
          <p14:tracePt t="149227" x="7816850" y="5842000"/>
          <p14:tracePt t="149243" x="7842250" y="5822950"/>
          <p14:tracePt t="149260" x="7874000" y="5791200"/>
          <p14:tracePt t="149278" x="7969250" y="5734050"/>
          <p14:tracePt t="149293" x="8026400" y="5715000"/>
          <p14:tracePt t="149310" x="8096250" y="5695950"/>
          <p14:tracePt t="149326" x="8248650" y="5676900"/>
          <p14:tracePt t="149343" x="8356600" y="5670550"/>
          <p14:tracePt t="149360" x="8445500" y="5670550"/>
          <p14:tracePt t="149377" x="8566150" y="5683250"/>
          <p14:tracePt t="149393" x="8655050" y="5689600"/>
          <p14:tracePt t="149410" x="8763000" y="5695950"/>
          <p14:tracePt t="149427" x="8820150" y="5695950"/>
          <p14:tracePt t="149443" x="8870950" y="5695950"/>
          <p14:tracePt t="149460" x="8915400" y="5683250"/>
          <p14:tracePt t="149477" x="8934450" y="5683250"/>
          <p14:tracePt t="149493" x="8947150" y="5683250"/>
          <p14:tracePt t="149510" x="8947150" y="5676900"/>
          <p14:tracePt t="149550" x="8953500" y="5676900"/>
          <p14:tracePt t="149876" x="8947150" y="5683250"/>
          <p14:tracePt t="149883" x="8940800" y="5683250"/>
          <p14:tracePt t="149894" x="8934450" y="5689600"/>
          <p14:tracePt t="149910" x="8890000" y="5708650"/>
          <p14:tracePt t="149927" x="8794750" y="5740400"/>
          <p14:tracePt t="149944" x="8699500" y="5765800"/>
          <p14:tracePt t="149960" x="8509000" y="5797550"/>
          <p14:tracePt t="149994" x="8185150" y="5829300"/>
          <p14:tracePt t="150027" x="7772400" y="5854700"/>
          <p14:tracePt t="150060" x="7524750" y="5861050"/>
          <p14:tracePt t="150077" x="7486650" y="5861050"/>
          <p14:tracePt t="150093" x="7448550" y="5861050"/>
          <p14:tracePt t="150110" x="7442200" y="5861050"/>
          <p14:tracePt t="150127" x="7429500" y="5861050"/>
          <p14:tracePt t="150495" x="7429500" y="5848350"/>
          <p14:tracePt t="150502" x="7435850" y="5822950"/>
          <p14:tracePt t="150510" x="7435850" y="5803900"/>
          <p14:tracePt t="150527" x="7448550" y="5772150"/>
          <p14:tracePt t="150544" x="7461250" y="5721350"/>
          <p14:tracePt t="150560" x="7467600" y="5689600"/>
          <p14:tracePt t="150577" x="7467600" y="5664200"/>
          <p14:tracePt t="150594" x="7467600" y="5619750"/>
          <p14:tracePt t="150627" x="7423150" y="5537200"/>
          <p14:tracePt t="150661" x="7327900" y="5467350"/>
          <p14:tracePt t="150693" x="7213600" y="5429250"/>
          <p14:tracePt t="150710" x="7112000" y="5429250"/>
          <p14:tracePt t="150727" x="7042150" y="5435600"/>
          <p14:tracePt t="150743" x="6972300" y="5461000"/>
          <p14:tracePt t="150760" x="6883400" y="5511800"/>
          <p14:tracePt t="150777" x="6819900" y="5549900"/>
          <p14:tracePt t="150793" x="6775450" y="5575300"/>
          <p14:tracePt t="150810" x="6724650" y="5600700"/>
          <p14:tracePt t="150827" x="6699250" y="5613400"/>
          <p14:tracePt t="150843" x="6648450" y="5619750"/>
          <p14:tracePt t="150860" x="6610350" y="5619750"/>
          <p14:tracePt t="150877" x="6546850" y="5619750"/>
          <p14:tracePt t="150894" x="6419850" y="5594350"/>
          <p14:tracePt t="150910" x="6324600" y="5556250"/>
          <p14:tracePt t="150927" x="6159500" y="5441950"/>
          <p14:tracePt t="150944" x="6045200" y="5334000"/>
          <p14:tracePt t="150960" x="5930900" y="5226050"/>
          <p14:tracePt t="150963" x="5886450" y="5175250"/>
          <p14:tracePt t="150977" x="5803900" y="5073650"/>
          <p14:tracePt t="150994" x="5727700" y="4959350"/>
          <p14:tracePt t="151010" x="5632450" y="4800600"/>
          <p14:tracePt t="151027" x="5568950" y="4724400"/>
          <p14:tracePt t="151044" x="5505450" y="4667250"/>
          <p14:tracePt t="151060" x="5384800" y="4629150"/>
          <p14:tracePt t="151077" x="5308600" y="4616450"/>
          <p14:tracePt t="151093" x="5187950" y="4616450"/>
          <p14:tracePt t="151110" x="5105400" y="4635500"/>
          <p14:tracePt t="151128" x="5022850" y="4673600"/>
          <p14:tracePt t="151144" x="4883150" y="4775200"/>
          <p14:tracePt t="151160" x="4781550" y="4870450"/>
          <p14:tracePt t="151177" x="4660900" y="5022850"/>
          <p14:tracePt t="151194" x="4559300" y="5124450"/>
          <p14:tracePt t="151210" x="4470400" y="5219700"/>
          <p14:tracePt t="151227" x="4324350" y="5340350"/>
          <p14:tracePt t="151243" x="4216400" y="5416550"/>
          <p14:tracePt t="151260" x="4108450" y="5499100"/>
          <p14:tracePt t="151276" x="4032250" y="5524500"/>
          <p14:tracePt t="151293" x="3981450" y="5543550"/>
          <p14:tracePt t="151310" x="3924300" y="5543550"/>
          <p14:tracePt t="151327" x="3905250" y="5543550"/>
          <p14:tracePt t="151343" x="3898900" y="5543550"/>
          <p14:tracePt t="151360" x="3898900" y="5537200"/>
          <p14:tracePt t="151378" x="3911600" y="5530850"/>
          <p14:tracePt t="151394" x="4013200" y="5492750"/>
          <p14:tracePt t="151411" x="4121150" y="5454650"/>
          <p14:tracePt t="151427" x="4425950" y="5378450"/>
          <p14:tracePt t="151444" x="4679950" y="5340350"/>
          <p14:tracePt t="151461" x="4978400" y="5321300"/>
          <p14:tracePt t="151463" x="5111750" y="5314950"/>
          <p14:tracePt t="151477" x="5441950" y="5327650"/>
          <p14:tracePt t="151494" x="5727700" y="5334000"/>
          <p14:tracePt t="151510" x="6013450" y="5346700"/>
          <p14:tracePt t="151527" x="6140450" y="5334000"/>
          <p14:tracePt t="151545" x="6267450" y="5302250"/>
          <p14:tracePt t="151560" x="6394450" y="5238750"/>
          <p14:tracePt t="151577" x="6470650" y="5187950"/>
          <p14:tracePt t="151594" x="6546850" y="5105400"/>
          <p14:tracePt t="151611" x="6591300" y="5029200"/>
          <p14:tracePt t="151628" x="6654800" y="4933950"/>
          <p14:tracePt t="151644" x="6750050" y="4800600"/>
          <p14:tracePt t="151661" x="6826250" y="4730750"/>
          <p14:tracePt t="151677" x="6953250" y="4679950"/>
          <p14:tracePt t="151694" x="7042150" y="4679950"/>
          <p14:tracePt t="151712" x="7175500" y="4724400"/>
          <p14:tracePt t="151727" x="7296150" y="4794250"/>
          <p14:tracePt t="151745" x="7442200" y="4876800"/>
          <p14:tracePt t="151760" x="7575550" y="4953000"/>
          <p14:tracePt t="151777" x="7753350" y="5035550"/>
          <p14:tracePt t="151795" x="7956550" y="5105400"/>
          <p14:tracePt t="151811" x="8064500" y="5118100"/>
          <p14:tracePt t="151827" x="8153400" y="5130800"/>
          <p14:tracePt t="151844" x="8286750" y="5149850"/>
          <p14:tracePt t="151860" x="8394700" y="5162550"/>
          <p14:tracePt t="151877" x="8528050" y="5181600"/>
          <p14:tracePt t="151894" x="8699500" y="5187950"/>
          <p14:tracePt t="151911" x="8775700" y="5194300"/>
          <p14:tracePt t="151927" x="8839200" y="5194300"/>
          <p14:tracePt t="151944" x="8864600" y="5194300"/>
          <p14:tracePt t="151990" x="8851900" y="5194300"/>
          <p14:tracePt t="151998" x="8839200" y="5194300"/>
          <p14:tracePt t="152010" x="8813800" y="5194300"/>
          <p14:tracePt t="152027" x="8655050" y="5194300"/>
          <p14:tracePt t="152046" x="8470900" y="5175250"/>
          <p14:tracePt t="152060" x="8185150" y="5162550"/>
          <p14:tracePt t="152077" x="7962900" y="5143500"/>
          <p14:tracePt t="152095" x="7689850" y="5105400"/>
          <p14:tracePt t="152111" x="7232650" y="5029200"/>
          <p14:tracePt t="152127" x="6921500" y="4965700"/>
          <p14:tracePt t="152144" x="6451600" y="4845050"/>
          <p14:tracePt t="152161" x="6159500" y="4749800"/>
          <p14:tracePt t="152178" x="5778500" y="4559300"/>
          <p14:tracePt t="152194" x="5619750" y="4457700"/>
          <p14:tracePt t="152212" x="5429250" y="4248150"/>
          <p14:tracePt t="152227" x="5334000" y="4108450"/>
          <p14:tracePt t="152244" x="5238750" y="3975100"/>
          <p14:tracePt t="152262" x="5054600" y="3746500"/>
          <p14:tracePt t="152277" x="4933950" y="3613150"/>
          <p14:tracePt t="152294" x="4794250" y="3505200"/>
          <p14:tracePt t="152310" x="4572000" y="3397250"/>
          <p14:tracePt t="152327" x="4419600" y="3365500"/>
          <p14:tracePt t="152343" x="4210050" y="3359150"/>
          <p14:tracePt t="152360" x="4070350" y="3365500"/>
          <p14:tracePt t="152377" x="3937000" y="3403600"/>
          <p14:tracePt t="152393" x="3746500" y="3492500"/>
          <p14:tracePt t="152410" x="3657600" y="3562350"/>
          <p14:tracePt t="152427" x="3594100" y="3613150"/>
          <p14:tracePt t="152444" x="3543300" y="3689350"/>
          <p14:tracePt t="152461" x="3524250" y="3733800"/>
          <p14:tracePt t="152465" x="3524250" y="3752850"/>
          <p14:tracePt t="152477" x="3524250" y="3797300"/>
          <p14:tracePt t="152494" x="3536950" y="3841750"/>
          <p14:tracePt t="152512" x="3575050" y="3892550"/>
          <p14:tracePt t="152527" x="3651250" y="3968750"/>
          <p14:tracePt t="152544" x="3727450" y="4038600"/>
          <p14:tracePt t="152560" x="3911600" y="4146550"/>
          <p14:tracePt t="152577" x="4057650" y="4203700"/>
          <p14:tracePt t="152595" x="4178300" y="4248150"/>
          <p14:tracePt t="152611" x="4330700" y="4260850"/>
          <p14:tracePt t="152627" x="4445000" y="4235450"/>
          <p14:tracePt t="152644" x="4572000" y="4178300"/>
          <p14:tracePt t="152660" x="4648200" y="4114800"/>
          <p14:tracePt t="152678" x="4718050" y="4044950"/>
          <p14:tracePt t="152695" x="4781550" y="3924300"/>
          <p14:tracePt t="152712" x="4800600" y="3873500"/>
          <p14:tracePt t="152727" x="4800600" y="3803650"/>
          <p14:tracePt t="152744" x="4781550" y="3759200"/>
          <p14:tracePt t="152761" x="4749800" y="3721100"/>
          <p14:tracePt t="152777" x="4686300" y="3695700"/>
          <p14:tracePt t="152794" x="4641850" y="3683000"/>
          <p14:tracePt t="152810" x="4597400" y="3683000"/>
          <p14:tracePt t="152827" x="4584700" y="3683000"/>
          <p14:tracePt t="152845" x="4584700" y="3695700"/>
          <p14:tracePt t="152861" x="4597400" y="3740150"/>
          <p14:tracePt t="152878" x="4629150" y="3784600"/>
          <p14:tracePt t="152894" x="4737100" y="3892550"/>
          <p14:tracePt t="152911" x="4845050" y="4000500"/>
          <p14:tracePt t="152928" x="5149850" y="4248150"/>
          <p14:tracePt t="152945" x="5378450" y="4432300"/>
          <p14:tracePt t="152961" x="5651500" y="4654550"/>
          <p14:tracePt t="152966" x="5810250" y="4787900"/>
          <p14:tracePt t="152977" x="6045200" y="4991100"/>
          <p14:tracePt t="152994" x="6203950" y="5111750"/>
          <p14:tracePt t="153012" x="6305550" y="5200650"/>
          <p14:tracePt t="153027" x="6324600" y="5213350"/>
          <p14:tracePt t="153044" x="6330950" y="5219700"/>
          <p14:tracePt t="153060" x="6330950" y="5226050"/>
          <p14:tracePt t="153077" x="6305550" y="5213350"/>
          <p14:tracePt t="153095" x="6254750" y="5181600"/>
          <p14:tracePt t="153110" x="5962650" y="5048250"/>
          <p14:tracePt t="153127" x="5657850" y="4883150"/>
          <p14:tracePt t="153144" x="5238750" y="4679950"/>
          <p14:tracePt t="153160" x="4533900" y="4311650"/>
          <p14:tracePt t="153177" x="4197350" y="4133850"/>
          <p14:tracePt t="153194" x="3879850" y="3917950"/>
          <p14:tracePt t="153212" x="3771900" y="3835400"/>
          <p14:tracePt t="153228" x="3695700" y="3771900"/>
          <p14:tracePt t="153244" x="3632200" y="3740150"/>
          <p14:tracePt t="153261" x="3619500" y="3733800"/>
          <p14:tracePt t="153277" x="3613150" y="3727450"/>
          <p14:tracePt t="153319" x="3619500" y="3727450"/>
          <p14:tracePt t="153327" x="3625850" y="3727450"/>
          <p14:tracePt t="153334" x="3638550" y="3740150"/>
          <p14:tracePt t="153345" x="3651250" y="3752850"/>
          <p14:tracePt t="153360" x="3752850" y="3835400"/>
          <p14:tracePt t="153377" x="3854450" y="3924300"/>
          <p14:tracePt t="153393" x="4070350" y="4114800"/>
          <p14:tracePt t="153410" x="4216400" y="4241800"/>
          <p14:tracePt t="153427" x="4362450" y="4394200"/>
          <p14:tracePt t="153443" x="4559300" y="4584700"/>
          <p14:tracePt t="153460" x="4711700" y="4718050"/>
          <p14:tracePt t="153477" x="4806950" y="4794250"/>
          <p14:tracePt t="153494" x="4908550" y="4870450"/>
          <p14:tracePt t="153510" x="4946650" y="4908550"/>
          <p14:tracePt t="153527" x="4972050" y="4927600"/>
          <p14:tracePt t="153544" x="4978400" y="4933950"/>
          <p14:tracePt t="153561" x="4984750" y="4933950"/>
          <p14:tracePt t="153702" x="4978400" y="4933950"/>
          <p14:tracePt t="153883" x="4972050" y="4933950"/>
          <p14:tracePt t="154849" x="4965700" y="4921250"/>
          <p14:tracePt t="154856" x="4959350" y="4914900"/>
          <p14:tracePt t="154864" x="4953000" y="4902200"/>
          <p14:tracePt t="154877" x="4927600" y="4864100"/>
          <p14:tracePt t="154894" x="4895850" y="4838700"/>
          <p14:tracePt t="154910" x="4870450" y="4794250"/>
          <p14:tracePt t="154927" x="4838700" y="4737100"/>
          <p14:tracePt t="154944" x="4806950" y="4705350"/>
          <p14:tracePt t="154977" x="4718050" y="4591050"/>
          <p14:tracePt t="154979" x="4686300" y="4565650"/>
          <p14:tracePt t="155011" x="4565650" y="4464050"/>
          <p14:tracePt t="155044" x="4356100" y="4324350"/>
          <p14:tracePt t="155060" x="4292600" y="4267200"/>
          <p14:tracePt t="155077" x="4222750" y="4210050"/>
          <p14:tracePt t="155094" x="4127500" y="4121150"/>
          <p14:tracePt t="155110" x="4064000" y="4070350"/>
          <p14:tracePt t="155127" x="3943350" y="4000500"/>
          <p14:tracePt t="155144" x="3873500" y="3956050"/>
          <p14:tracePt t="155161" x="3822700" y="3924300"/>
          <p14:tracePt t="155177" x="3765550" y="3879850"/>
          <p14:tracePt t="155194" x="3733800" y="3867150"/>
          <p14:tracePt t="155210" x="3714750" y="3841750"/>
          <p14:tracePt t="155227" x="3708400" y="3841750"/>
          <p14:tracePt t="155245" x="3702050" y="3835400"/>
          <p14:tracePt t="155294" x="3708400" y="3829050"/>
          <p14:tracePt t="155308" x="3721100" y="3835400"/>
          <p14:tracePt t="155315" x="3733800" y="3835400"/>
          <p14:tracePt t="155328" x="3746500" y="3841750"/>
          <p14:tracePt t="155344" x="3867150" y="3905250"/>
          <p14:tracePt t="155360" x="4000500" y="3968750"/>
          <p14:tracePt t="155377" x="4216400" y="4146550"/>
          <p14:tracePt t="155394" x="4368800" y="4292600"/>
          <p14:tracePt t="155411" x="4527550" y="4445000"/>
          <p14:tracePt t="155427" x="4737100" y="4648200"/>
          <p14:tracePt t="155444" x="4857750" y="4756150"/>
          <p14:tracePt t="155460" x="4991100" y="4902200"/>
          <p14:tracePt t="155477" x="5054600" y="4953000"/>
          <p14:tracePt t="155494" x="5118100" y="4997450"/>
          <p14:tracePt t="155510" x="5175250" y="5029200"/>
          <p14:tracePt t="155527" x="5181600" y="5035550"/>
          <p14:tracePt t="155543" x="5194300" y="5041900"/>
          <p14:tracePt t="155578" x="5194300" y="5048250"/>
          <p14:tracePt t="155698" x="5194300" y="5041900"/>
          <p14:tracePt t="155718" x="5181600" y="5016500"/>
          <p14:tracePt t="155725" x="5168900" y="5003800"/>
          <p14:tracePt t="155732" x="5156200" y="4978400"/>
          <p14:tracePt t="155745" x="5105400" y="4921250"/>
          <p14:tracePt t="155761" x="5067300" y="4857750"/>
          <p14:tracePt t="155777" x="5022850" y="4781550"/>
          <p14:tracePt t="155794" x="4965700" y="4705350"/>
          <p14:tracePt t="155811" x="4902200" y="4603750"/>
          <p14:tracePt t="155827" x="4838700" y="4521200"/>
          <p14:tracePt t="155844" x="4737100" y="4387850"/>
          <p14:tracePt t="155861" x="4654550" y="4267200"/>
          <p14:tracePt t="155877" x="4572000" y="4171950"/>
          <p14:tracePt t="155894" x="4457700" y="4025900"/>
          <p14:tracePt t="155911" x="4387850" y="3949700"/>
          <p14:tracePt t="155927" x="4279900" y="3835400"/>
          <p14:tracePt t="155944" x="4203700" y="3752850"/>
          <p14:tracePt t="155961" x="4127500" y="3695700"/>
          <p14:tracePt t="155965" x="4076700" y="3663950"/>
          <p14:tracePt t="155977" x="3994150" y="3625850"/>
          <p14:tracePt t="155994" x="3924300" y="3587750"/>
          <p14:tracePt t="156011" x="3860800" y="3562350"/>
          <p14:tracePt t="156027" x="3835400" y="3543300"/>
          <p14:tracePt t="156045" x="3822700" y="3543300"/>
          <p14:tracePt t="156061" x="3803650" y="3536950"/>
          <p14:tracePt t="156077" x="3797300" y="3536950"/>
          <p14:tracePt t="156129" x="3790950" y="3536950"/>
          <p14:tracePt t="156135" x="3790950" y="3543300"/>
          <p14:tracePt t="156144" x="3790950" y="3556000"/>
          <p14:tracePt t="156161" x="3790950" y="3594100"/>
          <p14:tracePt t="156177" x="3797300" y="3727450"/>
          <p14:tracePt t="156194" x="3835400" y="3854450"/>
          <p14:tracePt t="156211" x="3879850" y="3981450"/>
          <p14:tracePt t="156228" x="3994150" y="4184650"/>
          <p14:tracePt t="156245" x="4102100" y="4324350"/>
          <p14:tracePt t="156261" x="4273550" y="4508500"/>
          <p14:tracePt t="156277" x="4375150" y="4610100"/>
          <p14:tracePt t="156295" x="4451350" y="4679950"/>
          <p14:tracePt t="156311" x="4552950" y="4762500"/>
          <p14:tracePt t="156327" x="4610100" y="4800600"/>
          <p14:tracePt t="156344" x="4692650" y="4857750"/>
          <p14:tracePt t="156361" x="4737100" y="4889500"/>
          <p14:tracePt t="156378" x="4781550" y="4921250"/>
          <p14:tracePt t="156394" x="4826000" y="4946650"/>
          <p14:tracePt t="156411" x="4845050" y="4959350"/>
          <p14:tracePt t="156427" x="4851400" y="4965700"/>
          <p14:tracePt t="156532" x="4851400" y="4972050"/>
          <p14:tracePt t="156553" x="4845050" y="4972050"/>
          <p14:tracePt t="156559" x="4838700" y="4972050"/>
          <p14:tracePt t="156567" x="4826000" y="4959350"/>
          <p14:tracePt t="156577" x="4800600" y="4940300"/>
          <p14:tracePt t="156594" x="4673600" y="4845050"/>
          <p14:tracePt t="156610" x="4565650" y="4775200"/>
          <p14:tracePt t="156627" x="4470400" y="4711700"/>
          <p14:tracePt t="156643" x="4368800" y="4641850"/>
          <p14:tracePt t="156660" x="4324350" y="4610100"/>
          <p14:tracePt t="156677" x="4279900" y="4572000"/>
          <p14:tracePt t="156694" x="4248150" y="4546600"/>
          <p14:tracePt t="156711" x="4222750" y="4533900"/>
          <p14:tracePt t="156728" x="4191000" y="4495800"/>
          <p14:tracePt t="156744" x="4178300" y="4470400"/>
          <p14:tracePt t="156762" x="4178300" y="4406900"/>
          <p14:tracePt t="156778" x="4178300" y="4337050"/>
          <p14:tracePt t="156795" x="4191000" y="4248150"/>
          <p14:tracePt t="156811" x="4203700" y="4184650"/>
          <p14:tracePt t="156828" x="4210050" y="4140200"/>
          <p14:tracePt t="156845" x="4210050" y="4089400"/>
          <p14:tracePt t="156861" x="4203700" y="4013200"/>
          <p14:tracePt t="156878" x="4191000" y="3956050"/>
          <p14:tracePt t="156894" x="4140200" y="3854450"/>
          <p14:tracePt t="156911" x="4089400" y="3803650"/>
          <p14:tracePt t="156928" x="4032250" y="3740150"/>
          <p14:tracePt t="156944" x="3956050" y="3670300"/>
          <p14:tracePt t="156963" x="3867150" y="3606800"/>
          <p14:tracePt t="156977" x="3790950" y="3568700"/>
          <p14:tracePt t="156995" x="3733800" y="3543300"/>
          <p14:tracePt t="157011" x="3670300" y="3530600"/>
          <p14:tracePt t="157027" x="3587750" y="3524250"/>
          <p14:tracePt t="157045" x="3556000" y="3524250"/>
          <p14:tracePt t="157061" x="3511550" y="3543300"/>
          <p14:tracePt t="157077" x="3486150" y="3568700"/>
          <p14:tracePt t="157094" x="3454400" y="3606800"/>
          <p14:tracePt t="157111" x="3416300" y="3676650"/>
          <p14:tracePt t="157127" x="3378200" y="3740150"/>
          <p14:tracePt t="157144" x="3327400" y="3848100"/>
          <p14:tracePt t="157161" x="3308350" y="3892550"/>
          <p14:tracePt t="157178" x="3302000" y="3917950"/>
          <p14:tracePt t="157194" x="3295650" y="3930650"/>
          <p14:tracePt t="157354" x="3295650" y="3924300"/>
          <p14:tracePt t="157361" x="3302000" y="3917950"/>
          <p14:tracePt t="157368" x="3302000" y="3911600"/>
          <p14:tracePt t="157378" x="3308350" y="3911600"/>
          <p14:tracePt t="157394" x="3340100" y="3879850"/>
          <p14:tracePt t="157411" x="3371850" y="3848100"/>
          <p14:tracePt t="157429" x="3422650" y="3797300"/>
          <p14:tracePt t="157444" x="3441700" y="3784600"/>
          <p14:tracePt t="157462" x="3473450" y="3759200"/>
          <p14:tracePt t="157465" x="3492500" y="3746500"/>
          <p14:tracePt t="157477" x="3517900" y="3733800"/>
          <p14:tracePt t="157494" x="3556000" y="3714750"/>
          <p14:tracePt t="157512" x="3619500" y="3702050"/>
          <p14:tracePt t="157527" x="3657600" y="3689350"/>
          <p14:tracePt t="157544" x="3708400" y="3689350"/>
          <p14:tracePt t="157561" x="3771900" y="3683000"/>
          <p14:tracePt t="157577" x="3810000" y="3683000"/>
          <p14:tracePt t="157595" x="3867150" y="3695700"/>
          <p14:tracePt t="157611" x="3905250" y="3708400"/>
          <p14:tracePt t="157628" x="3968750" y="3721100"/>
          <p14:tracePt t="157644" x="4057650" y="3740150"/>
          <p14:tracePt t="157661" x="4121150" y="3759200"/>
          <p14:tracePt t="157677" x="4184650" y="3778250"/>
          <p14:tracePt t="157694" x="4260850" y="3810000"/>
          <p14:tracePt t="157710" x="4305300" y="3835400"/>
          <p14:tracePt t="157727" x="4375150" y="3879850"/>
          <p14:tracePt t="157744" x="4438650" y="3917950"/>
          <p14:tracePt t="157760" x="4489450" y="3949700"/>
          <p14:tracePt t="157778" x="4572000" y="4019550"/>
          <p14:tracePt t="157794" x="4641850" y="4070350"/>
          <p14:tracePt t="157811" x="4692650" y="4114800"/>
          <p14:tracePt t="157827" x="4749800" y="4159250"/>
          <p14:tracePt t="157845" x="4781550" y="4197350"/>
          <p14:tracePt t="157861" x="4826000" y="4254500"/>
          <p14:tracePt t="157878" x="4857750" y="4298950"/>
          <p14:tracePt t="157894" x="4895850" y="4349750"/>
          <p14:tracePt t="157911" x="4959350" y="4451350"/>
          <p14:tracePt t="157929" x="5041900" y="4572000"/>
          <p14:tracePt t="157944" x="5080000" y="4660900"/>
          <p14:tracePt t="157961" x="5124450" y="4743450"/>
          <p14:tracePt t="157967" x="5143500" y="4787900"/>
          <p14:tracePt t="157979" x="5187950" y="4908550"/>
          <p14:tracePt t="157994" x="5219700" y="5010150"/>
          <p14:tracePt t="158012" x="5251450" y="5092700"/>
          <p14:tracePt t="158027" x="5283200" y="5162550"/>
          <p14:tracePt t="158044" x="5295900" y="5194300"/>
          <p14:tracePt t="158061" x="5302250" y="5226050"/>
          <p14:tracePt t="158077" x="5321300" y="5251450"/>
          <p14:tracePt t="158096" x="5321300" y="5257800"/>
          <p14:tracePt t="158131" x="5327650" y="5257800"/>
          <p14:tracePt t="158501" x="5327650" y="5264150"/>
          <p14:tracePt t="158604" x="5334000" y="5270500"/>
          <p14:tracePt t="159112" x="5245100" y="5168900"/>
          <p14:tracePt t="159118" x="5060950" y="4997450"/>
          <p14:tracePt t="159128" x="4876800" y="4813300"/>
          <p14:tracePt t="159145" x="4470400" y="4464050"/>
          <p14:tracePt t="159160" x="3879850" y="3956050"/>
          <p14:tracePt t="159178" x="3619500" y="3765550"/>
          <p14:tracePt t="159194" x="3371850" y="3587750"/>
          <p14:tracePt t="159227" x="3219450" y="3479800"/>
          <p14:tracePt t="159261" x="3181350" y="3441700"/>
          <p14:tracePt t="159294" x="3181350" y="3435350"/>
          <p14:tracePt t="159327" x="3187700" y="3435350"/>
          <p14:tracePt t="159344" x="3200400" y="3441700"/>
          <p14:tracePt t="159361" x="3225800" y="3467100"/>
          <p14:tracePt t="159378" x="3302000" y="3536950"/>
          <p14:tracePt t="159395" x="3390900" y="3606800"/>
          <p14:tracePt t="159411" x="3556000" y="3740150"/>
          <p14:tracePt t="159428" x="3683000" y="3841750"/>
          <p14:tracePt t="159444" x="3810000" y="3962400"/>
          <p14:tracePt t="159462" x="4032250" y="4165600"/>
          <p14:tracePt t="159466" x="4102100" y="4235450"/>
          <p14:tracePt t="159478" x="4159250" y="4292600"/>
          <p14:tracePt t="159494" x="4318000" y="4451350"/>
          <p14:tracePt t="159511" x="4400550" y="4527550"/>
          <p14:tracePt t="159528" x="4457700" y="4597400"/>
          <p14:tracePt t="159544" x="4514850" y="4660900"/>
          <p14:tracePt t="159561" x="4552950" y="4699000"/>
          <p14:tracePt t="159577" x="4603750" y="4743450"/>
          <p14:tracePt t="159594" x="4641850" y="4768850"/>
          <p14:tracePt t="159611" x="4667250" y="4794250"/>
          <p14:tracePt t="159627" x="4692650" y="4806950"/>
          <p14:tracePt t="159644" x="4692650" y="4819650"/>
          <p14:tracePt t="159661" x="4699000" y="4819650"/>
          <p14:tracePt t="159695" x="4705350" y="4819650"/>
          <p14:tracePt t="159780" x="4705350" y="4826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z="4000" b="1" i="1" smtClean="0">
                <a:solidFill>
                  <a:srgbClr val="FF9900"/>
                </a:solidFill>
              </a:rPr>
              <a:t>Advantages and disadvantages of high-risk strategy</a:t>
            </a:r>
            <a:endParaRPr lang="en-US" altLang="en-US" sz="4000" b="1" i="1" smtClean="0">
              <a:solidFill>
                <a:srgbClr val="FF99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pPr eaLnBrk="1" hangingPunct="1"/>
            <a:r>
              <a:rPr lang="nb-NO" altLang="en-US" sz="3600" b="1" smtClean="0">
                <a:solidFill>
                  <a:srgbClr val="FF9900"/>
                </a:solidFill>
              </a:rPr>
              <a:t>Advantages-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Appropriate to individuals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Subject motivation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Physician motivation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Favourable benefit-to-risk ratio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75"/>
    </mc:Choice>
    <mc:Fallback>
      <p:transition spd="slow" advTm="4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en-US" sz="3600" b="1" smtClean="0">
                <a:solidFill>
                  <a:srgbClr val="FF9900"/>
                </a:solidFill>
              </a:rPr>
              <a:t>Disadvanteges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Difficulties identifying high-risk individuals.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Temporary effect.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Limited effect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Behaviourally inappropriate.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en-US" sz="4000" b="1" i="1" smtClean="0">
                <a:solidFill>
                  <a:srgbClr val="FF9900"/>
                </a:solidFill>
              </a:rPr>
              <a:t>Advantages and disadvantages of high-risk strategy</a:t>
            </a:r>
            <a:endParaRPr lang="en-US" altLang="en-US" sz="4000" b="1" i="1" smtClean="0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1"/>
    </mc:Choice>
    <mc:Fallback>
      <p:transition spd="slow" advTm="4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1" x="4705350" y="4819650"/>
          <p14:tracePt t="10678" x="4705350" y="4800600"/>
          <p14:tracePt t="10684" x="4705350" y="4781550"/>
          <p14:tracePt t="10695" x="4705350" y="4743450"/>
          <p14:tracePt t="10712" x="4692650" y="4610100"/>
          <p14:tracePt t="10729" x="4673600" y="4502150"/>
          <p14:tracePt t="10746" x="4667250" y="4356100"/>
          <p14:tracePt t="10762" x="4641850" y="4076700"/>
          <p14:tracePt t="10795" x="4597400" y="3562350"/>
          <p14:tracePt t="10829" x="4559300" y="3213100"/>
          <p14:tracePt t="10862" x="4495800" y="2863850"/>
          <p14:tracePt t="10879" x="4451350" y="2743200"/>
          <p14:tracePt t="10896" x="4425950" y="2698750"/>
          <p14:tracePt t="10912" x="4406900" y="2667000"/>
          <p14:tracePt t="10929" x="4362450" y="2641600"/>
          <p14:tracePt t="10946" x="4343400" y="2635250"/>
          <p14:tracePt t="11302" x="4292600" y="2641600"/>
          <p14:tracePt t="11309" x="4229100" y="2647950"/>
          <p14:tracePt t="11317" x="4171950" y="2673350"/>
          <p14:tracePt t="11329" x="4019550" y="2705100"/>
          <p14:tracePt t="11346" x="3848100" y="2755900"/>
          <p14:tracePt t="11362" x="3683000" y="2806700"/>
          <p14:tracePt t="11379" x="3460750" y="2927350"/>
          <p14:tracePt t="11396" x="3321050" y="3016250"/>
          <p14:tracePt t="11429" x="3111500" y="3206750"/>
          <p14:tracePt t="11463" x="3060700" y="3321050"/>
          <p14:tracePt t="11496" x="3092450" y="3492500"/>
          <p14:tracePt t="11513" x="3136900" y="3568700"/>
          <p14:tracePt t="11529" x="3194050" y="3632200"/>
          <p14:tracePt t="11546" x="3327400" y="3727450"/>
          <p14:tracePt t="11562" x="3409950" y="3759200"/>
          <p14:tracePt t="11579" x="3568700" y="3803650"/>
          <p14:tracePt t="11596" x="3708400" y="3816350"/>
          <p14:tracePt t="11612" x="3854450" y="3810000"/>
          <p14:tracePt t="11629" x="4095750" y="3746500"/>
          <p14:tracePt t="11646" x="4279900" y="3683000"/>
          <p14:tracePt t="11662" x="4533900" y="3562350"/>
          <p14:tracePt t="11679" x="4673600" y="3454400"/>
          <p14:tracePt t="11696" x="4775200" y="3340100"/>
          <p14:tracePt t="11712" x="4883150" y="3213100"/>
          <p14:tracePt t="11729" x="4914900" y="3175000"/>
          <p14:tracePt t="11745" x="4927600" y="3117850"/>
          <p14:tracePt t="11762" x="4908550" y="3028950"/>
          <p14:tracePt t="11779" x="4870450" y="2940050"/>
          <p14:tracePt t="11795" x="4756150" y="2781300"/>
          <p14:tracePt t="11812" x="4667250" y="2686050"/>
          <p14:tracePt t="11829" x="4476750" y="2578100"/>
          <p14:tracePt t="11846" x="4318000" y="2514600"/>
          <p14:tracePt t="11862" x="4152900" y="2463800"/>
          <p14:tracePt t="11879" x="3917950" y="2432050"/>
          <p14:tracePt t="11896" x="3771900" y="2432050"/>
          <p14:tracePt t="11913" x="3651250" y="2463800"/>
          <p14:tracePt t="11929" x="3530600" y="2514600"/>
          <p14:tracePt t="11946" x="3473450" y="2559050"/>
          <p14:tracePt t="11962" x="3416300" y="2609850"/>
          <p14:tracePt t="11979" x="3378200" y="2667000"/>
          <p14:tracePt t="11996" x="3340100" y="2749550"/>
          <p14:tracePt t="12013" x="3327400" y="2882900"/>
          <p14:tracePt t="12029" x="3333750" y="2971800"/>
          <p14:tracePt t="12046" x="3384550" y="3079750"/>
          <p14:tracePt t="12062" x="3435350" y="3149600"/>
          <p14:tracePt t="12079" x="3486150" y="3213100"/>
          <p14:tracePt t="12081" x="3524250" y="3244850"/>
          <p14:tracePt t="12096" x="3600450" y="3314700"/>
          <p14:tracePt t="12113" x="3695700" y="3371850"/>
          <p14:tracePt t="12129" x="3879850" y="3454400"/>
          <p14:tracePt t="12146" x="3987800" y="3486150"/>
          <p14:tracePt t="12163" x="4108450" y="3498850"/>
          <p14:tracePt t="12179" x="4292600" y="3479800"/>
          <p14:tracePt t="12196" x="4406900" y="3448050"/>
          <p14:tracePt t="12212" x="4597400" y="3378200"/>
          <p14:tracePt t="12229" x="4711700" y="3321050"/>
          <p14:tracePt t="12247" x="4870450" y="3238500"/>
          <p14:tracePt t="12263" x="4965700" y="3181350"/>
          <p14:tracePt t="12279" x="5029200" y="3117850"/>
          <p14:tracePt t="12296" x="5086350" y="3054350"/>
          <p14:tracePt t="12313" x="5092700" y="3028950"/>
          <p14:tracePt t="12330" x="5092700" y="2984500"/>
          <p14:tracePt t="12346" x="5092700" y="2946400"/>
          <p14:tracePt t="12362" x="5073650" y="2901950"/>
          <p14:tracePt t="12379" x="5022850" y="2838450"/>
          <p14:tracePt t="12396" x="4972050" y="2794000"/>
          <p14:tracePt t="12412" x="4864100" y="2730500"/>
          <p14:tracePt t="12429" x="4718050" y="2667000"/>
          <p14:tracePt t="12446" x="4622800" y="2647950"/>
          <p14:tracePt t="12462" x="4406900" y="2609850"/>
          <p14:tracePt t="12479" x="4305300" y="2609850"/>
          <p14:tracePt t="12497" x="4152900" y="2609850"/>
          <p14:tracePt t="12512" x="4064000" y="2622550"/>
          <p14:tracePt t="12529" x="3975100" y="2641600"/>
          <p14:tracePt t="12546" x="3860800" y="2673350"/>
          <p14:tracePt t="12562" x="3810000" y="2692400"/>
          <p14:tracePt t="12579" x="3771900" y="2705100"/>
          <p14:tracePt t="12581" x="3759200" y="2717800"/>
          <p14:tracePt t="12596" x="3746500" y="2730500"/>
          <p14:tracePt t="12613" x="3727450" y="2749550"/>
          <p14:tracePt t="12629" x="3708400" y="2813050"/>
          <p14:tracePt t="12646" x="3702050" y="2857500"/>
          <p14:tracePt t="12662" x="3702050" y="2914650"/>
          <p14:tracePt t="12679" x="3721100" y="2984500"/>
          <p14:tracePt t="12696" x="3746500" y="3022600"/>
          <p14:tracePt t="12712" x="3841750" y="3092450"/>
          <p14:tracePt t="12729" x="3911600" y="3124200"/>
          <p14:tracePt t="12746" x="4013200" y="3155950"/>
          <p14:tracePt t="12762" x="4191000" y="3187700"/>
          <p14:tracePt t="12779" x="4330700" y="3194050"/>
          <p14:tracePt t="12797" x="4578350" y="3162300"/>
          <p14:tracePt t="12812" x="4737100" y="3124200"/>
          <p14:tracePt t="12829" x="4959350" y="3079750"/>
          <p14:tracePt t="12845" x="5175250" y="3016250"/>
          <p14:tracePt t="12862" x="5289550" y="2965450"/>
          <p14:tracePt t="12879" x="5416550" y="2870200"/>
          <p14:tracePt t="12896" x="5473700" y="2813050"/>
          <p14:tracePt t="12913" x="5511800" y="2768600"/>
          <p14:tracePt t="12929" x="5537200" y="2724150"/>
          <p14:tracePt t="12946" x="5537200" y="2711450"/>
          <p14:tracePt t="12962" x="5537200" y="2686050"/>
          <p14:tracePt t="12979" x="5505450" y="2616200"/>
          <p14:tracePt t="12996" x="5473700" y="2571750"/>
          <p14:tracePt t="13014" x="5384800" y="2495550"/>
          <p14:tracePt t="13029" x="5289550" y="2425700"/>
          <p14:tracePt t="13047" x="5175250" y="2368550"/>
          <p14:tracePt t="13063" x="4959350" y="2317750"/>
          <p14:tracePt t="13080" x="4819650" y="2311400"/>
          <p14:tracePt t="13083" x="4743450" y="2311400"/>
          <p14:tracePt t="13096" x="4603750" y="2330450"/>
          <p14:tracePt t="13113" x="4470400" y="2374900"/>
          <p14:tracePt t="13130" x="4356100" y="2451100"/>
          <p14:tracePt t="13146" x="4210050" y="2559050"/>
          <p14:tracePt t="13163" x="4140200" y="2635250"/>
          <p14:tracePt t="13179" x="4070350" y="2762250"/>
          <p14:tracePt t="13196" x="4038600" y="2863850"/>
          <p14:tracePt t="13213" x="4032250" y="2952750"/>
          <p14:tracePt t="13230" x="4025900" y="3060700"/>
          <p14:tracePt t="13246" x="4032250" y="3111500"/>
          <p14:tracePt t="13263" x="4064000" y="3155950"/>
          <p14:tracePt t="13279" x="4095750" y="3181350"/>
          <p14:tracePt t="13298" x="4191000" y="3200400"/>
          <p14:tracePt t="13313" x="4286250" y="3206750"/>
          <p14:tracePt t="13331" x="4387850" y="3206750"/>
          <p14:tracePt t="13346" x="4591050" y="3175000"/>
          <p14:tracePt t="13363" x="4705350" y="3149600"/>
          <p14:tracePt t="13381" x="4851400" y="3098800"/>
          <p14:tracePt t="13396" x="4933950" y="3067050"/>
          <p14:tracePt t="13413" x="4984750" y="3041650"/>
          <p14:tracePt t="13429" x="5022850" y="3009900"/>
          <p14:tracePt t="13446" x="5041900" y="3003550"/>
          <p14:tracePt t="13463" x="5048250" y="2990850"/>
          <p14:tracePt t="13480" x="5048250" y="2984500"/>
          <p14:tracePt t="19542" x="5029200" y="2984500"/>
          <p14:tracePt t="19550" x="5010150" y="2984500"/>
          <p14:tracePt t="19555" x="4978400" y="2984500"/>
          <p14:tracePt t="19563" x="4953000" y="2984500"/>
          <p14:tracePt t="19580" x="4876800" y="2984500"/>
          <p14:tracePt t="19583" x="4832350" y="2990850"/>
          <p14:tracePt t="19597" x="4781550" y="2997200"/>
          <p14:tracePt t="19613" x="4572000" y="3022600"/>
          <p14:tracePt t="19646" x="4197350" y="3181350"/>
          <p14:tracePt t="19680" x="3911600" y="3378200"/>
          <p14:tracePt t="19713" x="3714750" y="3581400"/>
          <p14:tracePt t="19729" x="3683000" y="3657600"/>
          <p14:tracePt t="19746" x="3663950" y="3740150"/>
          <p14:tracePt t="19764" x="3657600" y="3816350"/>
          <p14:tracePt t="19780" x="3657600" y="3905250"/>
          <p14:tracePt t="19797" x="3670300" y="3956050"/>
          <p14:tracePt t="19813" x="3708400" y="4025900"/>
          <p14:tracePt t="19830" x="3746500" y="4070350"/>
          <p14:tracePt t="19847" x="3810000" y="4127500"/>
          <p14:tracePt t="19863" x="3943350" y="4216400"/>
          <p14:tracePt t="19879" x="4038600" y="4273550"/>
          <p14:tracePt t="19896" x="4127500" y="4330700"/>
          <p14:tracePt t="19913" x="4178300" y="4349750"/>
          <p14:tracePt t="19930" x="4216400" y="4356100"/>
          <p14:tracePt t="19946" x="4267200" y="4356100"/>
          <p14:tracePt t="19963" x="4298950" y="4356100"/>
          <p14:tracePt t="19979" x="4324350" y="4349750"/>
          <p14:tracePt t="19996" x="4337050" y="4343400"/>
          <p14:tracePt t="20015" x="4343400" y="4324350"/>
          <p14:tracePt t="20030" x="4343400" y="4292600"/>
          <p14:tracePt t="20046" x="4343400" y="4229100"/>
          <p14:tracePt t="20063" x="4330700" y="4102100"/>
          <p14:tracePt t="20079" x="4298950" y="4019550"/>
          <p14:tracePt t="20096" x="4267200" y="3949700"/>
          <p14:tracePt t="20113" x="4191000" y="3848100"/>
          <p14:tracePt t="20130" x="4133850" y="3797300"/>
          <p14:tracePt t="20146" x="4070350" y="3759200"/>
          <p14:tracePt t="20163" x="3949700" y="3733800"/>
          <p14:tracePt t="20180" x="3841750" y="3733800"/>
          <p14:tracePt t="20196" x="3721100" y="3740150"/>
          <p14:tracePt t="20213" x="3657600" y="3765550"/>
          <p14:tracePt t="20231" x="3575050" y="3816350"/>
          <p14:tracePt t="20246" x="3530600" y="3860800"/>
          <p14:tracePt t="20263" x="3492500" y="3898900"/>
          <p14:tracePt t="20279" x="3435350" y="3968750"/>
          <p14:tracePt t="20296" x="3416300" y="4006850"/>
          <p14:tracePt t="20313" x="3397250" y="4076700"/>
          <p14:tracePt t="20329" x="3397250" y="4127500"/>
          <p14:tracePt t="20346" x="3397250" y="4165600"/>
          <p14:tracePt t="20363" x="3429000" y="4222750"/>
          <p14:tracePt t="20379" x="3473450" y="4267200"/>
          <p14:tracePt t="20396" x="3536950" y="4305300"/>
          <p14:tracePt t="20413" x="3625850" y="4330700"/>
          <p14:tracePt t="20430" x="3714750" y="4330700"/>
          <p14:tracePt t="20446" x="3879850" y="4337050"/>
          <p14:tracePt t="20463" x="3987800" y="4311650"/>
          <p14:tracePt t="20480" x="4089400" y="4267200"/>
          <p14:tracePt t="20496" x="4254500" y="4152900"/>
          <p14:tracePt t="20514" x="4343400" y="4070350"/>
          <p14:tracePt t="20530" x="4438650" y="3962400"/>
          <p14:tracePt t="20547" x="4483100" y="3917950"/>
          <p14:tracePt t="20564" x="4508500" y="3886200"/>
          <p14:tracePt t="20580" x="4514850" y="3835400"/>
          <p14:tracePt t="20584" x="4514850" y="3810000"/>
          <p14:tracePt t="20596" x="4508500" y="3790950"/>
          <p14:tracePt t="20613" x="4457700" y="3689350"/>
          <p14:tracePt t="20630" x="4413250" y="3625850"/>
          <p14:tracePt t="20647" x="4362450" y="3568700"/>
          <p14:tracePt t="20663" x="4260850" y="3511550"/>
          <p14:tracePt t="20680" x="4191000" y="3492500"/>
          <p14:tracePt t="20696" x="4070350" y="3473450"/>
          <p14:tracePt t="20713" x="3994150" y="3473450"/>
          <p14:tracePt t="20731" x="3905250" y="3498850"/>
          <p14:tracePt t="20747" x="3803650" y="3536950"/>
          <p14:tracePt t="20763" x="3759200" y="3562350"/>
          <p14:tracePt t="20780" x="3733800" y="3600450"/>
          <p14:tracePt t="20797" x="3714750" y="3619500"/>
          <p14:tracePt t="20814" x="3714750" y="3657600"/>
          <p14:tracePt t="20830" x="3721100" y="3683000"/>
          <p14:tracePt t="20847" x="3740150" y="3714750"/>
          <p14:tracePt t="20863" x="3784600" y="3759200"/>
          <p14:tracePt t="20880" x="3848100" y="3797300"/>
          <p14:tracePt t="20897" x="3949700" y="3835400"/>
          <p14:tracePt t="20913" x="4076700" y="3873500"/>
          <p14:tracePt t="20930" x="4159250" y="3892550"/>
          <p14:tracePt t="20946" x="4279900" y="3905250"/>
          <p14:tracePt t="20963" x="4368800" y="3898900"/>
          <p14:tracePt t="20980" x="4464050" y="3879850"/>
          <p14:tracePt t="20997" x="4591050" y="3835400"/>
          <p14:tracePt t="21014" x="4648200" y="3790950"/>
          <p14:tracePt t="21030" x="4705350" y="3746500"/>
          <p14:tracePt t="21046" x="4762500" y="3663950"/>
          <p14:tracePt t="21064" x="4794250" y="3587750"/>
          <p14:tracePt t="21080" x="4794250" y="3543300"/>
          <p14:tracePt t="21096" x="4787900" y="3505200"/>
          <p14:tracePt t="21113" x="4756150" y="3467100"/>
          <p14:tracePt t="21130" x="4686300" y="3429000"/>
          <p14:tracePt t="21146" x="4629150" y="3409950"/>
          <p14:tracePt t="21163" x="4483100" y="3409950"/>
          <p14:tracePt t="21180" x="4362450" y="3441700"/>
          <p14:tracePt t="21196" x="4216400" y="3505200"/>
          <p14:tracePt t="21213" x="4171950" y="3543300"/>
          <p14:tracePt t="21230" x="4146550" y="3587750"/>
          <p14:tracePt t="21247" x="4133850" y="3670300"/>
          <p14:tracePt t="21263" x="4152900" y="3740150"/>
          <p14:tracePt t="21280" x="4203700" y="3797300"/>
          <p14:tracePt t="27051" x="4165600" y="3803650"/>
          <p14:tracePt t="27057" x="4108450" y="3816350"/>
          <p14:tracePt t="27066" x="4032250" y="3841750"/>
          <p14:tracePt t="27080" x="3867150" y="3911600"/>
          <p14:tracePt t="27097" x="3708400" y="3994150"/>
          <p14:tracePt t="27113" x="3486150" y="4140200"/>
          <p14:tracePt t="27130" x="3346450" y="4241800"/>
          <p14:tracePt t="27163" x="3111500" y="4445000"/>
          <p14:tracePt t="27197" x="3048000" y="4565650"/>
          <p14:tracePt t="27231" x="3048000" y="4660900"/>
          <p14:tracePt t="27247" x="3060700" y="4724400"/>
          <p14:tracePt t="27263" x="3079750" y="4749800"/>
          <p14:tracePt t="27280" x="3143250" y="4806950"/>
          <p14:tracePt t="27297" x="3251200" y="4845050"/>
          <p14:tracePt t="27314" x="3371850" y="4870450"/>
          <p14:tracePt t="27330" x="3587750" y="4908550"/>
          <p14:tracePt t="27347" x="3752850" y="4921250"/>
          <p14:tracePt t="27363" x="4006850" y="4921250"/>
          <p14:tracePt t="27380" x="4146550" y="4921250"/>
          <p14:tracePt t="27396" x="4254500" y="4921250"/>
          <p14:tracePt t="27414" x="4387850" y="4883150"/>
          <p14:tracePt t="27430" x="4445000" y="4857750"/>
          <p14:tracePt t="27447" x="4464050" y="4838700"/>
          <p14:tracePt t="27463" x="4476750" y="4826000"/>
          <p14:tracePt t="27481" x="4476750" y="4819650"/>
          <p14:tracePt t="27497" x="4470400" y="4787900"/>
          <p14:tracePt t="27514" x="4432300" y="4749800"/>
          <p14:tracePt t="27530" x="4311650" y="4635500"/>
          <p14:tracePt t="27547" x="4171950" y="4546600"/>
          <p14:tracePt t="27564" x="4051300" y="4489450"/>
          <p14:tracePt t="27580" x="3784600" y="4457700"/>
          <p14:tracePt t="27597" x="3600450" y="4451350"/>
          <p14:tracePt t="27613" x="3346450" y="4483100"/>
          <p14:tracePt t="27630" x="3181350" y="4533900"/>
          <p14:tracePt t="27647" x="3054350" y="4603750"/>
          <p14:tracePt t="27663" x="2940050" y="4711700"/>
          <p14:tracePt t="27680" x="2895600" y="4768850"/>
          <p14:tracePt t="27696" x="2870200" y="4832350"/>
          <p14:tracePt t="27713" x="2870200" y="4876800"/>
          <p14:tracePt t="27730" x="2870200" y="4914900"/>
          <p14:tracePt t="27746" x="2882900" y="4978400"/>
          <p14:tracePt t="27763" x="2901950" y="5029200"/>
          <p14:tracePt t="27780" x="2946400" y="5086350"/>
          <p14:tracePt t="27796" x="2990850" y="5118100"/>
          <p14:tracePt t="27813" x="3041650" y="5143500"/>
          <p14:tracePt t="27830" x="3162300" y="5143500"/>
          <p14:tracePt t="27847" x="3251200" y="5143500"/>
          <p14:tracePt t="27863" x="3340100" y="5124450"/>
          <p14:tracePt t="27880" x="3467100" y="5067300"/>
          <p14:tracePt t="27897" x="3543300" y="5022850"/>
          <p14:tracePt t="27914" x="3625850" y="4965700"/>
          <p14:tracePt t="27930" x="3663950" y="4927600"/>
          <p14:tracePt t="27947" x="3695700" y="4883150"/>
          <p14:tracePt t="27963" x="3708400" y="4813300"/>
          <p14:tracePt t="27980" x="3708400" y="4768850"/>
          <p14:tracePt t="27997" x="3670300" y="4641850"/>
          <p14:tracePt t="28014" x="3619500" y="4572000"/>
          <p14:tracePt t="28030" x="3581400" y="4502150"/>
          <p14:tracePt t="28047" x="3498850" y="4445000"/>
          <p14:tracePt t="28064" x="3435350" y="4413250"/>
          <p14:tracePt t="28080" x="3352800" y="4400550"/>
          <p14:tracePt t="28097" x="3302000" y="4400550"/>
          <p14:tracePt t="28114" x="3257550" y="4406900"/>
          <p14:tracePt t="28130" x="3168650" y="4432300"/>
          <p14:tracePt t="28147" x="3117850" y="4457700"/>
          <p14:tracePt t="28163" x="3054350" y="4495800"/>
          <p14:tracePt t="28180" x="3022600" y="4514850"/>
          <p14:tracePt t="28197" x="3009900" y="4546600"/>
          <p14:tracePt t="28213" x="2978150" y="4584700"/>
          <p14:tracePt t="28230" x="2971800" y="4610100"/>
          <p14:tracePt t="28247" x="2965450" y="4635500"/>
          <p14:tracePt t="28264" x="2965450" y="4648200"/>
          <p14:tracePt t="28281" x="2965450" y="4654550"/>
          <p14:tracePt t="28297" x="2965450" y="4667250"/>
          <p14:tracePt t="28314" x="2965450" y="4679950"/>
          <p14:tracePt t="28330" x="2971800" y="4686300"/>
          <p14:tracePt t="28347" x="2978150" y="4692650"/>
          <p14:tracePt t="28364" x="2990850" y="4699000"/>
          <p14:tracePt t="28380" x="3003550" y="4711700"/>
          <p14:tracePt t="28397" x="3009900" y="4711700"/>
          <p14:tracePt t="28413" x="3028950" y="4724400"/>
          <p14:tracePt t="28430" x="3041650" y="4730750"/>
          <p14:tracePt t="28448" x="3054350" y="4737100"/>
          <p14:tracePt t="28463" x="3054350" y="4743450"/>
          <p14:tracePt t="28480" x="3067050" y="4743450"/>
          <p14:tracePt t="28497" x="3073400" y="4743450"/>
          <p14:tracePt t="28514" x="3079750" y="4743450"/>
          <p14:tracePt t="28530" x="3086100" y="4743450"/>
          <p14:tracePt t="28552" x="3092450" y="4743450"/>
          <p14:tracePt t="28564" x="3098800" y="4743450"/>
          <p14:tracePt t="28580" x="3117850" y="4743450"/>
          <p14:tracePt t="28597" x="3124200" y="4743450"/>
          <p14:tracePt t="28615" x="3143250" y="4737100"/>
          <p14:tracePt t="28630" x="3175000" y="4724400"/>
          <p14:tracePt t="28647" x="3194050" y="4718050"/>
          <p14:tracePt t="28663" x="3213100" y="4718050"/>
          <p14:tracePt t="28681" x="3219450" y="4718050"/>
          <p14:tracePt t="28755" x="3225800" y="4718050"/>
          <p14:tracePt t="28830" x="3232150" y="4718050"/>
          <p14:tracePt t="28844" x="3232150" y="4711700"/>
          <p14:tracePt t="28851" x="3238500" y="4699000"/>
          <p14:tracePt t="28863" x="3251200" y="4692650"/>
          <p14:tracePt t="28880" x="3295650" y="4641850"/>
          <p14:tracePt t="28897" x="3340100" y="4597400"/>
          <p14:tracePt t="28913" x="3390900" y="4527550"/>
          <p14:tracePt t="28930" x="3448050" y="4464050"/>
          <p14:tracePt t="28949" x="3479800" y="4425950"/>
          <p14:tracePt t="28964" x="3479800" y="4413250"/>
          <p14:tracePt t="28981" x="3486150" y="4413250"/>
          <p14:tracePt t="28997" x="3486150" y="4406900"/>
          <p14:tracePt t="29014" x="3486150" y="4394200"/>
          <p14:tracePt t="29031" x="3454400" y="4368800"/>
          <p14:tracePt t="29047" x="3416300" y="4343400"/>
          <p14:tracePt t="29063" x="3371850" y="4324350"/>
          <p14:tracePt t="29080" x="3314700" y="4311650"/>
          <p14:tracePt t="29084" x="3289300" y="4305300"/>
          <p14:tracePt t="29097" x="3232150" y="4298950"/>
          <p14:tracePt t="29113" x="3168650" y="4298950"/>
          <p14:tracePt t="29130" x="3086100" y="4311650"/>
          <p14:tracePt t="29147" x="3028950" y="4324350"/>
          <p14:tracePt t="29164" x="2984500" y="4343400"/>
          <p14:tracePt t="29180" x="2946400" y="4375150"/>
          <p14:tracePt t="29197" x="2921000" y="4394200"/>
          <p14:tracePt t="29214" x="2908300" y="4425950"/>
          <p14:tracePt t="29230" x="2895600" y="4457700"/>
          <p14:tracePt t="29247" x="2889250" y="4489450"/>
          <p14:tracePt t="29264" x="2901950" y="4565650"/>
          <p14:tracePt t="29281" x="2921000" y="4616450"/>
          <p14:tracePt t="29297" x="2984500" y="4699000"/>
          <p14:tracePt t="29314" x="3048000" y="4749800"/>
          <p14:tracePt t="29331" x="3143250" y="4800600"/>
          <p14:tracePt t="29347" x="3321050" y="4851400"/>
          <p14:tracePt t="29364" x="3429000" y="4864100"/>
          <p14:tracePt t="29380" x="3600450" y="4864100"/>
          <p14:tracePt t="29397" x="3721100" y="4838700"/>
          <p14:tracePt t="29414" x="3822700" y="4806950"/>
          <p14:tracePt t="29431" x="3905250" y="4762500"/>
          <p14:tracePt t="29447" x="3943350" y="4730750"/>
          <p14:tracePt t="29464" x="3968750" y="4679950"/>
          <p14:tracePt t="29480" x="3975100" y="4635500"/>
          <p14:tracePt t="29498" x="3975100" y="4584700"/>
          <p14:tracePt t="29514" x="3968750" y="4483100"/>
          <p14:tracePt t="29532" x="3943350" y="4413250"/>
          <p14:tracePt t="29547" x="3886200" y="4330700"/>
          <p14:tracePt t="29564" x="3822700" y="4292600"/>
          <p14:tracePt t="29581" x="3765550" y="4279900"/>
          <p14:tracePt t="29584" x="3721100" y="4273550"/>
          <p14:tracePt t="29597" x="3638550" y="4267200"/>
          <p14:tracePt t="29614" x="3575050" y="4267200"/>
          <p14:tracePt t="29630" x="3467100" y="4298950"/>
          <p14:tracePt t="29647" x="3416300" y="4330700"/>
          <p14:tracePt t="29664" x="3378200" y="4375150"/>
          <p14:tracePt t="29680" x="3321050" y="4495800"/>
          <p14:tracePt t="29697" x="3314700" y="4527550"/>
          <p14:tracePt t="35242" x="3327400" y="4527550"/>
          <p14:tracePt t="35249" x="3352800" y="4521200"/>
          <p14:tracePt t="35256" x="3371850" y="4514850"/>
          <p14:tracePt t="35264" x="3403600" y="4514850"/>
          <p14:tracePt t="35280" x="3460750" y="4521200"/>
          <p14:tracePt t="35297" x="3530600" y="4546600"/>
          <p14:tracePt t="35314" x="3651250" y="4610100"/>
          <p14:tracePt t="35347" x="3943350" y="4800600"/>
          <p14:tracePt t="35381" x="4165600" y="5048250"/>
          <p14:tracePt t="35414" x="4305300" y="5257800"/>
          <p14:tracePt t="35430" x="4343400" y="5314950"/>
          <p14:tracePt t="35447" x="4349750" y="5321300"/>
          <p14:tracePt t="35464" x="4356100" y="5327650"/>
          <p14:tracePt t="35480" x="4356100" y="5334000"/>
          <p14:tracePt t="35536" x="4356100" y="5340350"/>
          <p14:tracePt t="35563" x="4356100" y="5346700"/>
          <p14:tracePt t="35577" x="4349750" y="5346700"/>
          <p14:tracePt t="35584" x="4330700" y="5359400"/>
          <p14:tracePt t="35597" x="4286250" y="5365750"/>
          <p14:tracePt t="35614" x="4184650" y="5384800"/>
          <p14:tracePt t="35631" x="3987800" y="5441950"/>
          <p14:tracePt t="35647" x="3841750" y="5492750"/>
          <p14:tracePt t="35664" x="3702050" y="5543550"/>
          <p14:tracePt t="35680" x="3594100" y="5600700"/>
          <p14:tracePt t="35697" x="3511550" y="5632450"/>
          <p14:tracePt t="35714" x="3479800" y="5638800"/>
          <p14:tracePt t="35730" x="3460750" y="5645150"/>
          <p14:tracePt t="35747" x="3454400" y="5645150"/>
          <p14:tracePt t="35764" x="3448050" y="5619750"/>
          <p14:tracePt t="35780" x="3435350" y="5600700"/>
          <p14:tracePt t="35797" x="3435350" y="5562600"/>
          <p14:tracePt t="35814" x="3429000" y="5511800"/>
          <p14:tracePt t="35830" x="3429000" y="5473700"/>
          <p14:tracePt t="35847" x="3429000" y="5448300"/>
          <p14:tracePt t="35864" x="3441700" y="5416550"/>
          <p14:tracePt t="35880" x="3448050" y="5403850"/>
          <p14:tracePt t="35897" x="3454400" y="5391150"/>
          <p14:tracePt t="35914" x="3460750" y="5384800"/>
          <p14:tracePt t="35930" x="3467100" y="5384800"/>
          <p14:tracePt t="35964" x="3467100" y="5378450"/>
          <p14:tracePt t="35987" x="3479800" y="5372100"/>
          <p14:tracePt t="36000" x="3479800" y="5365750"/>
          <p14:tracePt t="36014" x="3505200" y="5353050"/>
          <p14:tracePt t="36030" x="3536950" y="5346700"/>
          <p14:tracePt t="36047" x="3600450" y="5321300"/>
          <p14:tracePt t="36064" x="3752850" y="5289550"/>
          <p14:tracePt t="36080" x="3879850" y="5289550"/>
          <p14:tracePt t="36083" x="3956050" y="5289550"/>
          <p14:tracePt t="36097" x="4019550" y="5283200"/>
          <p14:tracePt t="36114" x="4260850" y="5276850"/>
          <p14:tracePt t="36130" x="4419600" y="5276850"/>
          <p14:tracePt t="36147" x="4597400" y="5257800"/>
          <p14:tracePt t="36164" x="4660900" y="5245100"/>
          <p14:tracePt t="36181" x="4705350" y="5232400"/>
          <p14:tracePt t="36197" x="4749800" y="5207000"/>
          <p14:tracePt t="36213" x="4775200" y="5181600"/>
          <p14:tracePt t="36230" x="4800600" y="5137150"/>
          <p14:tracePt t="36247" x="4806950" y="5111750"/>
          <p14:tracePt t="36264" x="4813300" y="5080000"/>
          <p14:tracePt t="36280" x="4819650" y="5035550"/>
          <p14:tracePt t="36297" x="4819650" y="5016500"/>
          <p14:tracePt t="36314" x="4800600" y="4991100"/>
          <p14:tracePt t="36330" x="4775200" y="4978400"/>
          <p14:tracePt t="36348" x="4730750" y="4965700"/>
          <p14:tracePt t="36364" x="4622800" y="4953000"/>
          <p14:tracePt t="36381" x="4489450" y="4953000"/>
          <p14:tracePt t="36397" x="4235450" y="4978400"/>
          <p14:tracePt t="36414" x="4083050" y="5016500"/>
          <p14:tracePt t="36431" x="3943350" y="5048250"/>
          <p14:tracePt t="36447" x="3752850" y="5099050"/>
          <p14:tracePt t="36464" x="3676650" y="5118100"/>
          <p14:tracePt t="36480" x="3625850" y="5143500"/>
          <p14:tracePt t="36497" x="3613150" y="5156200"/>
          <p14:tracePt t="36515" x="3594100" y="5187950"/>
          <p14:tracePt t="36531" x="3587750" y="5226050"/>
          <p14:tracePt t="36548" x="3587750" y="5251450"/>
          <p14:tracePt t="36564" x="3600450" y="5289550"/>
          <p14:tracePt t="36580" x="3632200" y="5321300"/>
          <p14:tracePt t="36584" x="3657600" y="5334000"/>
          <p14:tracePt t="36598" x="3689350" y="5346700"/>
          <p14:tracePt t="36614" x="3860800" y="5397500"/>
          <p14:tracePt t="36631" x="3968750" y="5416550"/>
          <p14:tracePt t="36647" x="4152900" y="5441950"/>
          <p14:tracePt t="36664" x="4298950" y="5441950"/>
          <p14:tracePt t="36681" x="4438650" y="5441950"/>
          <p14:tracePt t="36697" x="4610100" y="5435600"/>
          <p14:tracePt t="36714" x="4699000" y="5416550"/>
          <p14:tracePt t="36730" x="4813300" y="5384800"/>
          <p14:tracePt t="36747" x="4870450" y="5353050"/>
          <p14:tracePt t="36765" x="4914900" y="5314950"/>
          <p14:tracePt t="36780" x="4933950" y="5283200"/>
          <p14:tracePt t="36797" x="4953000" y="5245100"/>
          <p14:tracePt t="36814" x="4965700" y="5194300"/>
          <p14:tracePt t="36830" x="4965700" y="5156200"/>
          <p14:tracePt t="36847" x="4965700" y="5137150"/>
          <p14:tracePt t="36864" x="4965700" y="5124450"/>
          <p14:tracePt t="36881" x="4959350" y="5111750"/>
          <p14:tracePt t="36897" x="4953000" y="5111750"/>
          <p14:tracePt t="36915" x="4908550" y="5099050"/>
          <p14:tracePt t="36932" x="4857750" y="5099050"/>
          <p14:tracePt t="36947" x="4768850" y="5092700"/>
          <p14:tracePt t="36965" x="4718050" y="5092700"/>
          <p14:tracePt t="36981" x="4622800" y="5105400"/>
          <p14:tracePt t="36998" x="4533900" y="5137150"/>
          <p14:tracePt t="37015" x="4438650" y="5181600"/>
          <p14:tracePt t="37031" x="4273550" y="5295900"/>
          <p14:tracePt t="37047" x="4178300" y="5378450"/>
          <p14:tracePt t="37064" x="4108450" y="5454650"/>
          <p14:tracePt t="37081" x="4038600" y="5530850"/>
          <p14:tracePt t="37097" x="4019550" y="5568950"/>
          <p14:tracePt t="37114" x="3994150" y="5619750"/>
          <p14:tracePt t="37131" x="3987800" y="5638800"/>
          <p14:tracePt t="37147" x="3987800" y="5657850"/>
          <p14:tracePt t="37164" x="4000500" y="5676900"/>
          <p14:tracePt t="37180" x="4025900" y="5683250"/>
          <p14:tracePt t="37197" x="4108450" y="5689600"/>
          <p14:tracePt t="37214" x="4171950" y="5689600"/>
          <p14:tracePt t="37231" x="4279900" y="5689600"/>
          <p14:tracePt t="37247" x="4464050" y="5651500"/>
          <p14:tracePt t="37264" x="4565650" y="5619750"/>
          <p14:tracePt t="37280" x="4699000" y="5594350"/>
          <p14:tracePt t="37297" x="4749800" y="5581650"/>
          <p14:tracePt t="37313" x="4819650" y="5543550"/>
          <p14:tracePt t="37330" x="4857750" y="5518150"/>
          <p14:tracePt t="37347" x="4889500" y="5473700"/>
          <p14:tracePt t="37364" x="4902200" y="5435600"/>
          <p14:tracePt t="37380" x="4914900" y="5403850"/>
          <p14:tracePt t="37398" x="4921250" y="5378450"/>
          <p14:tracePt t="37414" x="4921250" y="5327650"/>
          <p14:tracePt t="37431" x="4908550" y="5289550"/>
          <p14:tracePt t="37447" x="4889500" y="5238750"/>
          <p14:tracePt t="37464" x="4857750" y="5194300"/>
          <p14:tracePt t="37482" x="4819650" y="5162550"/>
          <p14:tracePt t="37497" x="4756150" y="5105400"/>
          <p14:tracePt t="37516" x="4705350" y="5080000"/>
          <p14:tracePt t="37531" x="4616450" y="5041900"/>
          <p14:tracePt t="37547" x="4527550" y="5016500"/>
          <p14:tracePt t="37566" x="4349750" y="5010150"/>
          <p14:tracePt t="37581" x="4222750" y="5029200"/>
          <p14:tracePt t="37585" x="4159250" y="5048250"/>
          <p14:tracePt t="37597" x="4102100" y="5054600"/>
          <p14:tracePt t="37614" x="3930650" y="5118100"/>
          <p14:tracePt t="37631" x="3810000" y="5175250"/>
          <p14:tracePt t="37648" x="3702050" y="5232400"/>
          <p14:tracePt t="37664" x="3587750" y="5334000"/>
          <p14:tracePt t="37681" x="3549650" y="5378450"/>
          <p14:tracePt t="37697" x="3492500" y="5435600"/>
          <p14:tracePt t="37714" x="3473450" y="5454650"/>
          <p14:tracePt t="37732" x="3460750" y="5473700"/>
          <p14:tracePt t="37765" x="3454400" y="5480050"/>
          <p14:tracePt t="37781" x="3454400" y="5486400"/>
          <p14:tracePt t="37837" x="3460750" y="5486400"/>
          <p14:tracePt t="37851" x="3473450" y="5486400"/>
          <p14:tracePt t="37858" x="3486150" y="5480050"/>
          <p14:tracePt t="37865" x="3511550" y="5473700"/>
          <p14:tracePt t="37881" x="3581400" y="5448300"/>
          <p14:tracePt t="37899" x="3714750" y="5403850"/>
          <p14:tracePt t="37915" x="3949700" y="5359400"/>
          <p14:tracePt t="37931" x="4140200" y="5353050"/>
          <p14:tracePt t="37947" x="4432300" y="5346700"/>
          <p14:tracePt t="37964" x="4591050" y="5346700"/>
          <p14:tracePt t="37982" x="4724400" y="5327650"/>
          <p14:tracePt t="37998" x="4819650" y="5308600"/>
          <p14:tracePt t="38014" x="4838700" y="5289550"/>
          <p14:tracePt t="38031" x="4851400" y="5289550"/>
          <p14:tracePt t="38047" x="4857750" y="5276850"/>
          <p14:tracePt t="38065" x="4857750" y="5257800"/>
          <p14:tracePt t="38081" x="4845050" y="5207000"/>
          <p14:tracePt t="38097" x="4819650" y="5162550"/>
          <p14:tracePt t="38114" x="4781550" y="5111750"/>
          <p14:tracePt t="38131" x="4692650" y="5022850"/>
          <p14:tracePt t="38148" x="4597400" y="4940300"/>
          <p14:tracePt t="38164" x="4394200" y="4851400"/>
          <p14:tracePt t="38181" x="4260850" y="4800600"/>
          <p14:tracePt t="38197" x="3968750" y="4749800"/>
          <p14:tracePt t="38214" x="3790950" y="4749800"/>
          <p14:tracePt t="38232" x="3613150" y="4749800"/>
          <p14:tracePt t="38248" x="3390900" y="4762500"/>
          <p14:tracePt t="38264" x="3257550" y="4813300"/>
          <p14:tracePt t="38281" x="3149600" y="4870450"/>
          <p14:tracePt t="38298" x="3028950" y="4965700"/>
          <p14:tracePt t="38314" x="2978150" y="5029200"/>
          <p14:tracePt t="38331" x="2940050" y="5099050"/>
          <p14:tracePt t="38347" x="2933700" y="5143500"/>
          <p14:tracePt t="38364" x="2952750" y="5245100"/>
          <p14:tracePt t="38380" x="3009900" y="5372100"/>
          <p14:tracePt t="38397" x="3092450" y="5467350"/>
          <p14:tracePt t="38414" x="3270250" y="5613400"/>
          <p14:tracePt t="38430" x="3422650" y="5695950"/>
          <p14:tracePt t="38447" x="3676650" y="5810250"/>
          <p14:tracePt t="38464" x="3860800" y="5854700"/>
          <p14:tracePt t="38481" x="4032250" y="5861050"/>
          <p14:tracePt t="38498" x="4267200" y="5835650"/>
          <p14:tracePt t="38516" x="4413250" y="5784850"/>
          <p14:tracePt t="38531" x="4552950" y="5727700"/>
          <p14:tracePt t="38548" x="4692650" y="5645150"/>
          <p14:tracePt t="38565" x="4794250" y="5581650"/>
          <p14:tracePt t="38581" x="4870450" y="5486400"/>
          <p14:tracePt t="38597" x="4908550" y="5416550"/>
          <p14:tracePt t="38614" x="4927600" y="5346700"/>
          <p14:tracePt t="38631" x="4940300" y="5245100"/>
          <p14:tracePt t="38648" x="4940300" y="5194300"/>
          <p14:tracePt t="38664" x="4908550" y="5118100"/>
          <p14:tracePt t="38681" x="4876800" y="5073650"/>
          <p14:tracePt t="38698" x="4826000" y="5010150"/>
          <p14:tracePt t="38715" x="4711700" y="4908550"/>
          <p14:tracePt t="38731" x="4584700" y="4832350"/>
          <p14:tracePt t="38747" x="4324350" y="4749800"/>
          <p14:tracePt t="38765" x="4133850" y="4692650"/>
          <p14:tracePt t="38782" x="3917950" y="4660900"/>
          <p14:tracePt t="38797" x="3619500" y="4641850"/>
          <p14:tracePt t="38814" x="3441700" y="4654550"/>
          <p14:tracePt t="38831" x="3200400" y="4711700"/>
          <p14:tracePt t="38847" x="3092450" y="4762500"/>
          <p14:tracePt t="38865" x="3003550" y="4832350"/>
          <p14:tracePt t="38881" x="2908300" y="4965700"/>
          <p14:tracePt t="38897" x="2876550" y="5035550"/>
          <p14:tracePt t="38914" x="2870200" y="5149850"/>
          <p14:tracePt t="38931" x="2908300" y="5219700"/>
          <p14:tracePt t="38949" x="3016250" y="5340350"/>
          <p14:tracePt t="38964" x="3143250" y="5429250"/>
          <p14:tracePt t="38981" x="3282950" y="5524500"/>
          <p14:tracePt t="38997" x="3492500" y="5619750"/>
          <p14:tracePt t="39014" x="3625850" y="5651500"/>
          <p14:tracePt t="39032" x="3765550" y="5657850"/>
          <p14:tracePt t="39048" x="3937000" y="5651500"/>
          <p14:tracePt t="39064" x="3994150" y="5632450"/>
          <p14:tracePt t="39081" x="4038600" y="5607050"/>
          <p14:tracePt t="39084" x="4051300" y="5588000"/>
          <p14:tracePt t="39097" x="4076700" y="5556250"/>
          <p14:tracePt t="39116" x="4095750" y="5505450"/>
          <p14:tracePt t="39131" x="4095750" y="5473700"/>
          <p14:tracePt t="39148" x="4064000" y="5416550"/>
          <p14:tracePt t="39164" x="4019550" y="5372100"/>
          <p14:tracePt t="39181" x="3860800" y="5283200"/>
          <p14:tracePt t="39198" x="3683000" y="5207000"/>
          <p14:tracePt t="39214" x="3346450" y="5099050"/>
          <p14:tracePt t="39231" x="3060700" y="5041900"/>
          <p14:tracePt t="39247" x="2635250" y="5010150"/>
          <p14:tracePt t="39264" x="2159000" y="5035550"/>
          <p14:tracePt t="39282" x="1676400" y="5143500"/>
          <p14:tracePt t="39298" x="1441450" y="5207000"/>
          <p14:tracePt t="39314" x="1231900" y="5276850"/>
          <p14:tracePt t="39331" x="1066800" y="5327650"/>
          <p14:tracePt t="39348" x="933450" y="5372100"/>
          <p14:tracePt t="39364" x="895350" y="5384800"/>
          <p14:tracePt t="39381" x="876300" y="5391150"/>
          <p14:tracePt t="39398" x="863600" y="5397500"/>
          <p14:tracePt t="39687" x="876300" y="5397500"/>
          <p14:tracePt t="39695" x="889000" y="5397500"/>
          <p14:tracePt t="39704" x="914400" y="5403850"/>
          <p14:tracePt t="39714" x="1003300" y="5429250"/>
          <p14:tracePt t="39731" x="1130300" y="5480050"/>
          <p14:tracePt t="39749" x="1466850" y="5594350"/>
          <p14:tracePt t="39764" x="1701800" y="5676900"/>
          <p14:tracePt t="39782" x="1981200" y="5759450"/>
          <p14:tracePt t="39798" x="2406650" y="5867400"/>
          <p14:tracePt t="39814" x="2635250" y="5911850"/>
          <p14:tracePt t="39832" x="2870200" y="5937250"/>
          <p14:tracePt t="39847" x="3187700" y="5956300"/>
          <p14:tracePt t="39865" x="3390900" y="5962650"/>
          <p14:tracePt t="39881" x="3657600" y="5943600"/>
          <p14:tracePt t="39898" x="3784600" y="5924550"/>
          <p14:tracePt t="39915" x="3867150" y="5899150"/>
          <p14:tracePt t="39931" x="3930650" y="5854700"/>
          <p14:tracePt t="39948" x="3943350" y="5829300"/>
          <p14:tracePt t="39964" x="3949700" y="5784850"/>
          <p14:tracePt t="39981" x="3949700" y="5740400"/>
          <p14:tracePt t="39999" x="3930650" y="5676900"/>
          <p14:tracePt t="40014" x="3892550" y="5619750"/>
          <p14:tracePt t="40031" x="3848100" y="5568950"/>
          <p14:tracePt t="40047" x="3784600" y="5537200"/>
          <p14:tracePt t="40064" x="3733800" y="5530850"/>
          <p14:tracePt t="40082" x="3683000" y="5530850"/>
          <p14:tracePt t="40085" x="3632200" y="5530850"/>
          <p14:tracePt t="40098" x="3556000" y="5543550"/>
          <p14:tracePt t="40114" x="3492500" y="5556250"/>
          <p14:tracePt t="40131" x="3416300" y="5594350"/>
          <p14:tracePt t="40148" x="3365500" y="5645150"/>
          <p14:tracePt t="40165" x="3314700" y="5721350"/>
          <p14:tracePt t="40181" x="3289300" y="5803900"/>
          <p14:tracePt t="40198" x="3276600" y="5861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z="4000" b="1" i="1" smtClean="0">
                <a:solidFill>
                  <a:srgbClr val="FF9900"/>
                </a:solidFill>
              </a:rPr>
              <a:t>Advantages and disadvantages of population-strategy</a:t>
            </a:r>
            <a:endParaRPr lang="en-US" altLang="en-US" sz="4000" b="1" i="1" smtClean="0">
              <a:solidFill>
                <a:srgbClr val="FF9900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en-US" sz="3600" b="1" smtClean="0">
                <a:solidFill>
                  <a:srgbClr val="FF9900"/>
                </a:solidFill>
              </a:rPr>
              <a:t>Advantages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Radical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Large potential for whole population</a:t>
            </a:r>
          </a:p>
          <a:p>
            <a:pPr eaLnBrk="1" hangingPunct="1"/>
            <a:r>
              <a:rPr lang="nb-NO" altLang="en-US" sz="3600" b="1" smtClean="0">
                <a:solidFill>
                  <a:schemeClr val="bg1"/>
                </a:solidFill>
              </a:rPr>
              <a:t>Behaviorally appropriate.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14"/>
    </mc:Choice>
    <mc:Fallback>
      <p:transition spd="slow" advTm="2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7|46.2|27.3|2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7.9|28.3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1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0.8|0.5|0.8|9.6|2.9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6.2|14.7|1.1|57.5|2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7.1|10.7|2.1|11|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|38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4|9.1|6.4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|13.6|7.6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7|4.5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10.1|2.9|4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399</Words>
  <Application>Microsoft Office PowerPoint</Application>
  <PresentationFormat>On-screen Show (4:3)</PresentationFormat>
  <Paragraphs>66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Default Design</vt:lpstr>
      <vt:lpstr>Epidemiology and prevention</vt:lpstr>
      <vt:lpstr>Epidemiology and prevention</vt:lpstr>
      <vt:lpstr>Levels of prevention</vt:lpstr>
      <vt:lpstr>Primordial prevention</vt:lpstr>
      <vt:lpstr>Primary prevention</vt:lpstr>
      <vt:lpstr>Population strategy vs. High risk strategy</vt:lpstr>
      <vt:lpstr>Advantages and disadvantages of high-risk strategy</vt:lpstr>
      <vt:lpstr>Advantages and disadvantages of high-risk strategy</vt:lpstr>
      <vt:lpstr>Advantages and disadvantages of population-strategy</vt:lpstr>
      <vt:lpstr>Advantages and disadvantages of population-strategy</vt:lpstr>
      <vt:lpstr>Population strategy vs. High risk strategy- the prevention paradox</vt:lpstr>
      <vt:lpstr>Conclusions</vt:lpstr>
    </vt:vector>
  </TitlesOfParts>
  <Company>SMiS,UiB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Epidemiology and prevention</dc:title>
  <dc:creator>Lina El-Khairy</dc:creator>
  <cp:lastModifiedBy>PC</cp:lastModifiedBy>
  <cp:revision>21</cp:revision>
  <dcterms:created xsi:type="dcterms:W3CDTF">2004-11-28T11:55:42Z</dcterms:created>
  <dcterms:modified xsi:type="dcterms:W3CDTF">2020-04-08T16:32:58Z</dcterms:modified>
</cp:coreProperties>
</file>