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76" r:id="rId5"/>
    <p:sldId id="261" r:id="rId6"/>
    <p:sldId id="269" r:id="rId7"/>
    <p:sldId id="267" r:id="rId8"/>
    <p:sldId id="268" r:id="rId9"/>
    <p:sldId id="266" r:id="rId10"/>
    <p:sldId id="277" r:id="rId11"/>
    <p:sldId id="278" r:id="rId12"/>
    <p:sldId id="279" r:id="rId13"/>
    <p:sldId id="270" r:id="rId14"/>
    <p:sldId id="271" r:id="rId15"/>
    <p:sldId id="275" r:id="rId16"/>
    <p:sldId id="28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9900CC"/>
    <a:srgbClr val="FFCC00"/>
    <a:srgbClr val="800080"/>
    <a:srgbClr val="333300"/>
    <a:srgbClr val="3366FF"/>
    <a:srgbClr val="FF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5" autoAdjust="0"/>
    <p:restoredTop sz="94660"/>
  </p:normalViewPr>
  <p:slideViewPr>
    <p:cSldViewPr>
      <p:cViewPr>
        <p:scale>
          <a:sx n="75" d="100"/>
          <a:sy n="75" d="100"/>
        </p:scale>
        <p:origin x="1680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A6347-403C-40E9-848E-51458FDE5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88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19EF3-1398-40DE-AED7-193B368EA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44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F9CFD-F10E-4DA9-B180-907A915F2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85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E7880-54F9-42DC-A920-C2FB11F89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73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AE77D-A9C2-4717-BA7E-86D02BC105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62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A2E1C-5068-4587-952A-1BA6308A2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17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38838-3C4E-40FD-B6E2-E6BF75AF1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33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CB705-4813-4404-9DB1-D15B6A40ED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24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FD412-45B1-43ED-A03E-248C2C2F1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7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10BF99-14AC-4022-9793-A86F89217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712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7AED3-4D03-4D64-ADF0-6FADC73F2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06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72BAB-CFF0-42B7-A9FE-D3BA034066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1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B959EA-C5E2-4353-A6B4-F8F9A22F7F4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b-NO" altLang="en-US" b="1" i="1" dirty="0" smtClean="0">
                <a:solidFill>
                  <a:srgbClr val="FFCC00"/>
                </a:solidFill>
              </a:rPr>
              <a:t>Measures of </a:t>
            </a:r>
            <a:r>
              <a:rPr lang="nb-NO" altLang="en-US" b="1" i="1" dirty="0" smtClean="0">
                <a:solidFill>
                  <a:srgbClr val="FFCC00"/>
                </a:solidFill>
              </a:rPr>
              <a:t>association part 2</a:t>
            </a:r>
            <a:endParaRPr lang="en-US" altLang="en-US" b="1" i="1" dirty="0" smtClean="0">
              <a:solidFill>
                <a:srgbClr val="FFCC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0" y="5105400"/>
            <a:ext cx="3429000" cy="1143000"/>
          </a:xfrm>
        </p:spPr>
        <p:txBody>
          <a:bodyPr/>
          <a:lstStyle/>
          <a:p>
            <a:pPr eaLnBrk="1" hangingPunct="1"/>
            <a:endParaRPr lang="en-US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1"/>
    </mc:Choice>
    <mc:Fallback>
      <p:transition spd="slow" advTm="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8" x="1168400" y="52641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mtClean="0">
                <a:solidFill>
                  <a:srgbClr val="FFCC00"/>
                </a:solidFill>
              </a:rPr>
              <a:t> population attributable risk</a:t>
            </a:r>
            <a:endParaRPr lang="en-US" altLang="en-US" smtClean="0">
              <a:solidFill>
                <a:srgbClr val="FFCC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pPr eaLnBrk="1" hangingPunct="1"/>
            <a:r>
              <a:rPr lang="nb-NO" altLang="en-US" sz="2000" smtClean="0">
                <a:solidFill>
                  <a:schemeClr val="bg1"/>
                </a:solidFill>
              </a:rPr>
              <a:t>PAR depends on the prevalence of exposure in the population. Population is composed of both exposed and non exposed. </a:t>
            </a:r>
          </a:p>
          <a:p>
            <a:pPr eaLnBrk="1" hangingPunct="1"/>
            <a:r>
              <a:rPr lang="nb-NO" altLang="en-US" sz="2000" smtClean="0">
                <a:solidFill>
                  <a:schemeClr val="bg1"/>
                </a:solidFill>
              </a:rPr>
              <a:t>When exposure is rare the risk in population is similar to the risk in the unexposed.</a:t>
            </a:r>
            <a:endParaRPr lang="en-US" altLang="en-US" sz="2000" smtClean="0">
              <a:solidFill>
                <a:schemeClr val="bg1"/>
              </a:solidFill>
            </a:endParaRP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762000" y="35052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762000" y="6172200"/>
            <a:ext cx="541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371600" y="5105400"/>
            <a:ext cx="685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971800" y="4800600"/>
            <a:ext cx="7620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4572000" y="3886200"/>
            <a:ext cx="762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762000" y="5105400"/>
            <a:ext cx="4572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609600" y="63246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Unexposed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2667000" y="6248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>
                <a:solidFill>
                  <a:schemeClr val="bg1"/>
                </a:solidFill>
                <a:cs typeface="Arial" panose="020B0604020202020204" pitchFamily="34" charset="0"/>
              </a:rPr>
              <a:t>Population </a:t>
            </a:r>
            <a:endParaRPr lang="en-US" alt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495800" y="6223000"/>
            <a:ext cx="124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Exposed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0189" name="AutoShape 13"/>
          <p:cNvSpPr>
            <a:spLocks/>
          </p:cNvSpPr>
          <p:nvPr/>
        </p:nvSpPr>
        <p:spPr bwMode="auto">
          <a:xfrm>
            <a:off x="5486400" y="3962400"/>
            <a:ext cx="228600" cy="1066800"/>
          </a:xfrm>
          <a:prstGeom prst="rightBrace">
            <a:avLst>
              <a:gd name="adj1" fmla="val 38889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5791200" y="4165600"/>
            <a:ext cx="908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rgbClr val="FFCC00"/>
                </a:solidFill>
                <a:cs typeface="Arial" panose="020B0604020202020204" pitchFamily="34" charset="0"/>
              </a:rPr>
              <a:t>AR </a:t>
            </a:r>
            <a:r>
              <a:rPr lang="nb-NO" altLang="en-US" sz="2000" b="1" baseline="-25000">
                <a:solidFill>
                  <a:srgbClr val="FFCC00"/>
                </a:solidFill>
                <a:cs typeface="Arial" panose="020B0604020202020204" pitchFamily="34" charset="0"/>
              </a:rPr>
              <a:t>exp</a:t>
            </a:r>
            <a:endParaRPr lang="en-US" altLang="en-US" sz="2000" b="1" baseline="-2500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50191" name="AutoShape 15"/>
          <p:cNvSpPr>
            <a:spLocks/>
          </p:cNvSpPr>
          <p:nvPr/>
        </p:nvSpPr>
        <p:spPr bwMode="auto">
          <a:xfrm>
            <a:off x="3810000" y="4800600"/>
            <a:ext cx="76200" cy="304800"/>
          </a:xfrm>
          <a:prstGeom prst="rightBracket">
            <a:avLst>
              <a:gd name="adj" fmla="val 33333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3733800" y="434340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000" b="1">
                <a:solidFill>
                  <a:srgbClr val="FFCC00"/>
                </a:solidFill>
                <a:cs typeface="Arial" panose="020B0604020202020204" pitchFamily="34" charset="0"/>
              </a:rPr>
              <a:t>PAR</a:t>
            </a:r>
            <a:endParaRPr lang="en-US" altLang="en-US" sz="2000" b="1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 rot="-5400000">
            <a:off x="31750" y="454025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Risk 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49"/>
    </mc:Choice>
    <mc:Fallback>
      <p:transition spd="slow" advTm="10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2" grpId="0" animBg="1"/>
      <p:bldP spid="50183" grpId="0" animBg="1"/>
      <p:bldP spid="50184" grpId="0" animBg="1"/>
      <p:bldP spid="50186" grpId="0"/>
      <p:bldP spid="50187" grpId="0"/>
      <p:bldP spid="50188" grpId="0"/>
      <p:bldP spid="50189" grpId="0" animBg="1"/>
      <p:bldP spid="50190" grpId="0"/>
      <p:bldP spid="50191" grpId="0" animBg="1"/>
      <p:bldP spid="50192" grpId="0"/>
      <p:bldP spid="50193" grpId="0"/>
    </p:bldLst>
  </p:timing>
  <p:extLst>
    <p:ext uri="{3A86A75C-4F4B-4683-9AE1-C65F6400EC91}">
      <p14:laserTraceLst xmlns:p14="http://schemas.microsoft.com/office/powerpoint/2010/main">
        <p14:tracePtLst>
          <p14:tracePt t="4261" x="4368800" y="4298950"/>
          <p14:tracePt t="4267" x="4311650" y="4318000"/>
          <p14:tracePt t="4277" x="4260850" y="4324350"/>
          <p14:tracePt t="4293" x="4152900" y="4349750"/>
          <p14:tracePt t="4310" x="3943350" y="4406900"/>
          <p14:tracePt t="4327" x="3790950" y="4438650"/>
          <p14:tracePt t="4343" x="3613150" y="4495800"/>
          <p14:tracePt t="4360" x="3511550" y="4527550"/>
          <p14:tracePt t="4393" x="3263900" y="4591050"/>
          <p14:tracePt t="4427" x="3124200" y="4622800"/>
          <p14:tracePt t="4461" x="3048000" y="4635500"/>
          <p14:tracePt t="4477" x="3041650" y="4648200"/>
          <p14:tracePt t="4493" x="3035300" y="4654550"/>
          <p14:tracePt t="4510" x="3035300" y="4660900"/>
          <p14:tracePt t="4763" x="2990850" y="4673600"/>
          <p14:tracePt t="4769" x="2927350" y="4679950"/>
          <p14:tracePt t="4777" x="2851150" y="4705350"/>
          <p14:tracePt t="4793" x="2622550" y="4749800"/>
          <p14:tracePt t="4811" x="2343150" y="4806950"/>
          <p14:tracePt t="4827" x="2197100" y="4832350"/>
          <p14:tracePt t="4843" x="2082800" y="4845050"/>
          <p14:tracePt t="4860" x="1974850" y="4851400"/>
          <p14:tracePt t="4877" x="1917700" y="4864100"/>
          <p14:tracePt t="4895" x="1828800" y="4889500"/>
          <p14:tracePt t="4910" x="1797050" y="4921250"/>
          <p14:tracePt t="4927" x="1752600" y="4953000"/>
          <p14:tracePt t="4943" x="1701800" y="5003800"/>
          <p14:tracePt t="4960" x="1670050" y="5029200"/>
          <p14:tracePt t="4978" x="1644650" y="5067300"/>
          <p14:tracePt t="4993" x="1625600" y="5080000"/>
          <p14:tracePt t="5010" x="1619250" y="5092700"/>
          <p14:tracePt t="5043" x="1612900" y="5092700"/>
          <p14:tracePt t="5145" x="1619250" y="5086350"/>
          <p14:tracePt t="5152" x="1619250" y="5080000"/>
          <p14:tracePt t="5160" x="1625600" y="5080000"/>
          <p14:tracePt t="5177" x="1638300" y="5080000"/>
          <p14:tracePt t="5213" x="1638300" y="5073650"/>
          <p14:tracePt t="5561" x="1638300" y="5080000"/>
          <p14:tracePt t="5569" x="1638300" y="5092700"/>
          <p14:tracePt t="5583" x="1638300" y="5105400"/>
          <p14:tracePt t="5594" x="1638300" y="5124450"/>
          <p14:tracePt t="5627" x="1619250" y="5270500"/>
          <p14:tracePt t="5660" x="1600200" y="5461000"/>
          <p14:tracePt t="5693" x="1600200" y="5676900"/>
          <p14:tracePt t="5710" x="1600200" y="5753100"/>
          <p14:tracePt t="5728" x="1600200" y="5810250"/>
          <p14:tracePt t="5743" x="1600200" y="5886450"/>
          <p14:tracePt t="5760" x="1593850" y="5930900"/>
          <p14:tracePt t="5777" x="1587500" y="5981700"/>
          <p14:tracePt t="5794" x="1587500" y="6007100"/>
          <p14:tracePt t="5810" x="1581150" y="6026150"/>
          <p14:tracePt t="5827" x="1581150" y="6045200"/>
          <p14:tracePt t="5843" x="1574800" y="6051550"/>
          <p14:tracePt t="5860" x="1574800" y="6057900"/>
          <p14:tracePt t="5909" x="1574800" y="6064250"/>
          <p14:tracePt t="5930" x="1574800" y="6070600"/>
          <p14:tracePt t="5937" x="1574800" y="6076950"/>
          <p14:tracePt t="5944" x="1574800" y="6083300"/>
          <p14:tracePt t="5960" x="1568450" y="6089650"/>
          <p14:tracePt t="5977" x="1568450" y="6102350"/>
          <p14:tracePt t="5994" x="1568450" y="6115050"/>
          <p14:tracePt t="6589" x="1568450" y="6108700"/>
          <p14:tracePt t="6603" x="1568450" y="6089650"/>
          <p14:tracePt t="6610" x="1568450" y="6083300"/>
          <p14:tracePt t="6617" x="1568450" y="6070600"/>
          <p14:tracePt t="6627" x="1574800" y="6045200"/>
          <p14:tracePt t="6643" x="1593850" y="5994400"/>
          <p14:tracePt t="6660" x="1625600" y="5918200"/>
          <p14:tracePt t="6693" x="1689100" y="5784850"/>
          <p14:tracePt t="6727" x="1758950" y="5651500"/>
          <p14:tracePt t="6760" x="1917700" y="5403850"/>
          <p14:tracePt t="6777" x="2070100" y="5238750"/>
          <p14:tracePt t="6793" x="2171700" y="5130800"/>
          <p14:tracePt t="6810" x="2298700" y="4997450"/>
          <p14:tracePt t="6827" x="2527300" y="4813300"/>
          <p14:tracePt t="6843" x="2813050" y="4610100"/>
          <p14:tracePt t="6860" x="3263900" y="4318000"/>
          <p14:tracePt t="6877" x="3676650" y="4140200"/>
          <p14:tracePt t="6893" x="4102100" y="3962400"/>
          <p14:tracePt t="6910" x="4749800" y="3784600"/>
          <p14:tracePt t="6927" x="5099050" y="3727450"/>
          <p14:tracePt t="6943" x="5473700" y="3721100"/>
          <p14:tracePt t="6960" x="5632450" y="3727450"/>
          <p14:tracePt t="6977" x="5784850" y="3733800"/>
          <p14:tracePt t="6993" x="5924550" y="3746500"/>
          <p14:tracePt t="7010" x="5988050" y="3752850"/>
          <p14:tracePt t="7027" x="6064250" y="3759200"/>
          <p14:tracePt t="7044" x="6102350" y="3759200"/>
          <p14:tracePt t="7060" x="6127750" y="3746500"/>
          <p14:tracePt t="7077" x="6159500" y="3733800"/>
          <p14:tracePt t="7094" x="6172200" y="3727450"/>
          <p14:tracePt t="7110" x="6203950" y="3689350"/>
          <p14:tracePt t="7127" x="6229350" y="3657600"/>
          <p14:tracePt t="7143" x="6242050" y="3625850"/>
          <p14:tracePt t="7146" x="6254750" y="3619500"/>
          <p14:tracePt t="7160" x="6267450" y="3600450"/>
          <p14:tracePt t="7177" x="6273800" y="3594100"/>
          <p14:tracePt t="7194" x="6280150" y="3587750"/>
          <p14:tracePt t="7229" x="6273800" y="3594100"/>
          <p14:tracePt t="7243" x="6223000" y="3644900"/>
          <p14:tracePt t="7260" x="6146800" y="3721100"/>
          <p14:tracePt t="7277" x="5988050" y="3854450"/>
          <p14:tracePt t="7294" x="5911850" y="3917950"/>
          <p14:tracePt t="7310" x="5867400" y="3949700"/>
          <p14:tracePt t="7327" x="5822950" y="3968750"/>
          <p14:tracePt t="7344" x="5797550" y="3981450"/>
          <p14:tracePt t="7360" x="5765800" y="3994150"/>
          <p14:tracePt t="7377" x="5753100" y="3994150"/>
          <p14:tracePt t="7393" x="5740400" y="4000500"/>
          <p14:tracePt t="7410" x="5715000" y="4013200"/>
          <p14:tracePt t="7427" x="5695950" y="4019550"/>
          <p14:tracePt t="7443" x="5632450" y="4032250"/>
          <p14:tracePt t="7460" x="5594350" y="4044950"/>
          <p14:tracePt t="7477" x="5537200" y="4070350"/>
          <p14:tracePt t="7494" x="5473700" y="4076700"/>
          <p14:tracePt t="7510" x="5441950" y="4064000"/>
          <p14:tracePt t="7527" x="5391150" y="4038600"/>
          <p14:tracePt t="7543" x="5365750" y="4013200"/>
          <p14:tracePt t="7560" x="5340350" y="4000500"/>
          <p14:tracePt t="7577" x="5308600" y="3975100"/>
          <p14:tracePt t="7594" x="5295900" y="3968750"/>
          <p14:tracePt t="7610" x="5289550" y="3956050"/>
          <p14:tracePt t="7627" x="5283200" y="3956050"/>
          <p14:tracePt t="7643" x="5270500" y="3956050"/>
          <p14:tracePt t="7660" x="5264150" y="3949700"/>
          <p14:tracePt t="7677" x="5257800" y="3943350"/>
          <p14:tracePt t="7693" x="5238750" y="3937000"/>
          <p14:tracePt t="7710" x="5232400" y="3930650"/>
          <p14:tracePt t="7727" x="5226050" y="3930650"/>
          <p14:tracePt t="7743" x="5219700" y="3930650"/>
          <p14:tracePt t="8048" x="5219700" y="3937000"/>
          <p14:tracePt t="8069" x="5219700" y="3943350"/>
          <p14:tracePt t="8082" x="5213350" y="3949700"/>
          <p14:tracePt t="8089" x="5213350" y="3962400"/>
          <p14:tracePt t="8097" x="5207000" y="3975100"/>
          <p14:tracePt t="8110" x="5200650" y="4013200"/>
          <p14:tracePt t="8144" x="5168900" y="4127500"/>
          <p14:tracePt t="8146" x="5162550" y="4165600"/>
          <p14:tracePt t="8177" x="5124450" y="4356100"/>
          <p14:tracePt t="8210" x="5086350" y="4667250"/>
          <p14:tracePt t="8227" x="5067300" y="4800600"/>
          <p14:tracePt t="8243" x="5035550" y="4991100"/>
          <p14:tracePt t="8260" x="5010150" y="5124450"/>
          <p14:tracePt t="8277" x="4978400" y="5321300"/>
          <p14:tracePt t="8293" x="4965700" y="5410200"/>
          <p14:tracePt t="8310" x="4940300" y="5518150"/>
          <p14:tracePt t="8327" x="4921250" y="5670550"/>
          <p14:tracePt t="8344" x="4902200" y="5772150"/>
          <p14:tracePt t="8360" x="4876800" y="5924550"/>
          <p14:tracePt t="8377" x="4870450" y="6013450"/>
          <p14:tracePt t="8393" x="4870450" y="6076950"/>
          <p14:tracePt t="8410" x="4870450" y="6165850"/>
          <p14:tracePt t="8427" x="4864100" y="6216650"/>
          <p14:tracePt t="8443" x="4857750" y="6280150"/>
          <p14:tracePt t="8460" x="4851400" y="6305550"/>
          <p14:tracePt t="8477" x="4845050" y="6330950"/>
          <p14:tracePt t="8494" x="4845050" y="6337300"/>
          <p14:tracePt t="8510" x="4845050" y="6343650"/>
          <p14:tracePt t="9041" x="4845050" y="6337300"/>
          <p14:tracePt t="9089" x="4845050" y="6330950"/>
          <p14:tracePt t="9111" x="4845050" y="6324600"/>
          <p14:tracePt t="9132" x="4845050" y="6311900"/>
          <p14:tracePt t="9138" x="4845050" y="6299200"/>
          <p14:tracePt t="9160" x="4845050" y="6242050"/>
          <p14:tracePt t="9193" x="4838700" y="6102350"/>
          <p14:tracePt t="9210" x="4832350" y="6032500"/>
          <p14:tracePt t="9227" x="4832350" y="5943600"/>
          <p14:tracePt t="9244" x="4832350" y="5765800"/>
          <p14:tracePt t="9260" x="4838700" y="5657850"/>
          <p14:tracePt t="9277" x="4864100" y="5441950"/>
          <p14:tracePt t="9294" x="4876800" y="5289550"/>
          <p14:tracePt t="9310" x="4895850" y="5149850"/>
          <p14:tracePt t="9327" x="4908550" y="4997450"/>
          <p14:tracePt t="9344" x="4914900" y="4921250"/>
          <p14:tracePt t="9360" x="4927600" y="4819650"/>
          <p14:tracePt t="9377" x="4933950" y="4762500"/>
          <p14:tracePt t="9394" x="4940300" y="4718050"/>
          <p14:tracePt t="9410" x="4946650" y="4660900"/>
          <p14:tracePt t="9427" x="4959350" y="4635500"/>
          <p14:tracePt t="9444" x="4959350" y="4622800"/>
          <p14:tracePt t="9460" x="4965700" y="4622800"/>
          <p14:tracePt t="9961" x="4965700" y="4597400"/>
          <p14:tracePt t="9969" x="4965700" y="4552950"/>
          <p14:tracePt t="9977" x="4972050" y="4521200"/>
          <p14:tracePt t="9994" x="4978400" y="4464050"/>
          <p14:tracePt t="10010" x="4984750" y="4375150"/>
          <p14:tracePt t="10027" x="4991100" y="4318000"/>
          <p14:tracePt t="10044" x="5003800" y="4267200"/>
          <p14:tracePt t="10060" x="5003800" y="4203700"/>
          <p14:tracePt t="10094" x="4997450" y="4127500"/>
          <p14:tracePt t="10128" x="4997450" y="4076700"/>
          <p14:tracePt t="10160" x="5003800" y="4019550"/>
          <p14:tracePt t="10177" x="5003800" y="4000500"/>
          <p14:tracePt t="10194" x="4997450" y="3987800"/>
          <p14:tracePt t="10212" x="4991100" y="3962400"/>
          <p14:tracePt t="10227" x="4991100" y="3937000"/>
          <p14:tracePt t="10244" x="4991100" y="3917950"/>
          <p14:tracePt t="10260" x="4997450" y="3892550"/>
          <p14:tracePt t="10277" x="4997450" y="3873500"/>
          <p14:tracePt t="10295" x="4997450" y="3860800"/>
          <p14:tracePt t="10310" x="5003800" y="3860800"/>
          <p14:tracePt t="10344" x="5003800" y="3854450"/>
          <p14:tracePt t="10469" x="4997450" y="3854450"/>
          <p14:tracePt t="10483" x="4991100" y="3854450"/>
          <p14:tracePt t="10490" x="4984750" y="3860800"/>
          <p14:tracePt t="10497" x="4984750" y="3867150"/>
          <p14:tracePt t="10510" x="4959350" y="3873500"/>
          <p14:tracePt t="10527" x="4940300" y="3879850"/>
          <p14:tracePt t="10544" x="4921250" y="3892550"/>
          <p14:tracePt t="10560" x="4895850" y="3905250"/>
          <p14:tracePt t="10577" x="4870450" y="3905250"/>
          <p14:tracePt t="10594" x="4851400" y="3924300"/>
          <p14:tracePt t="10610" x="4838700" y="3930650"/>
          <p14:tracePt t="10627" x="4826000" y="3943350"/>
          <p14:tracePt t="10644" x="4781550" y="3994150"/>
          <p14:tracePt t="10660" x="4743450" y="4057650"/>
          <p14:tracePt t="10677" x="4686300" y="4184650"/>
          <p14:tracePt t="10694" x="4654550" y="4305300"/>
          <p14:tracePt t="10711" x="4616450" y="4514850"/>
          <p14:tracePt t="10727" x="4603750" y="4660900"/>
          <p14:tracePt t="10744" x="4603750" y="4813300"/>
          <p14:tracePt t="10760" x="4629150" y="4965700"/>
          <p14:tracePt t="10777" x="4660900" y="5035550"/>
          <p14:tracePt t="10794" x="4699000" y="5092700"/>
          <p14:tracePt t="10810" x="4768850" y="5156200"/>
          <p14:tracePt t="10827" x="4813300" y="5187950"/>
          <p14:tracePt t="10844" x="4902200" y="5232400"/>
          <p14:tracePt t="10860" x="4959350" y="5238750"/>
          <p14:tracePt t="10879" x="5041900" y="5232400"/>
          <p14:tracePt t="10894" x="5124450" y="5200650"/>
          <p14:tracePt t="10910" x="5175250" y="5162550"/>
          <p14:tracePt t="10927" x="5245100" y="5073650"/>
          <p14:tracePt t="10944" x="5289550" y="5003800"/>
          <p14:tracePt t="10960" x="5327650" y="4921250"/>
          <p14:tracePt t="10977" x="5365750" y="4762500"/>
          <p14:tracePt t="10994" x="5378450" y="4641850"/>
          <p14:tracePt t="11010" x="5378450" y="4495800"/>
          <p14:tracePt t="11027" x="5372100" y="4394200"/>
          <p14:tracePt t="11045" x="5334000" y="4229100"/>
          <p14:tracePt t="11060" x="5302250" y="4146550"/>
          <p14:tracePt t="11077" x="5264150" y="4083050"/>
          <p14:tracePt t="11094" x="5194300" y="4006850"/>
          <p14:tracePt t="11110" x="5130800" y="3962400"/>
          <p14:tracePt t="11127" x="5054600" y="3917950"/>
          <p14:tracePt t="11144" x="4959350" y="3879850"/>
          <p14:tracePt t="11160" x="4876800" y="3867150"/>
          <p14:tracePt t="11177" x="4787900" y="3860800"/>
          <p14:tracePt t="11194" x="4737100" y="3860800"/>
          <p14:tracePt t="11212" x="4686300" y="3860800"/>
          <p14:tracePt t="11227" x="4673600" y="3860800"/>
          <p14:tracePt t="11244" x="4660900" y="3873500"/>
          <p14:tracePt t="11260" x="4660900" y="3879850"/>
          <p14:tracePt t="11277" x="4648200" y="3886200"/>
          <p14:tracePt t="11294" x="4648200" y="3892550"/>
          <p14:tracePt t="11413" x="4648200" y="3886200"/>
          <p14:tracePt t="11559" x="4660900" y="3886200"/>
          <p14:tracePt t="11566" x="4667250" y="3886200"/>
          <p14:tracePt t="11577" x="4673600" y="3892550"/>
          <p14:tracePt t="11594" x="4775200" y="3949700"/>
          <p14:tracePt t="11628" x="4965700" y="4102100"/>
          <p14:tracePt t="11661" x="5035550" y="4171950"/>
          <p14:tracePt t="11662" x="5041900" y="4178300"/>
          <p14:tracePt t="11694" x="5054600" y="4184650"/>
          <p14:tracePt t="11711" x="5054600" y="4191000"/>
          <p14:tracePt t="11823" x="5060950" y="4191000"/>
          <p14:tracePt t="11969" x="5060950" y="4184650"/>
          <p14:tracePt t="11997" x="5054600" y="4184650"/>
          <p14:tracePt t="12011" x="5048250" y="4178300"/>
          <p14:tracePt t="12018" x="5048250" y="4171950"/>
          <p14:tracePt t="12027" x="5041900" y="4171950"/>
          <p14:tracePt t="12044" x="5022850" y="4159250"/>
          <p14:tracePt t="12060" x="4984750" y="4133850"/>
          <p14:tracePt t="12077" x="4946650" y="4121150"/>
          <p14:tracePt t="12094" x="4902200" y="4089400"/>
          <p14:tracePt t="12110" x="4864100" y="4070350"/>
          <p14:tracePt t="12127" x="4838700" y="4051300"/>
          <p14:tracePt t="12144" x="4768850" y="4025900"/>
          <p14:tracePt t="12160" x="4724400" y="4006850"/>
          <p14:tracePt t="12177" x="4648200" y="3968750"/>
          <p14:tracePt t="12194" x="4584700" y="3943350"/>
          <p14:tracePt t="12211" x="4508500" y="3924300"/>
          <p14:tracePt t="12227" x="4343400" y="3892550"/>
          <p14:tracePt t="12244" x="4203700" y="3886200"/>
          <p14:tracePt t="12260" x="4006850" y="3860800"/>
          <p14:tracePt t="12277" x="3873500" y="3860800"/>
          <p14:tracePt t="12294" x="3752850" y="3860800"/>
          <p14:tracePt t="12311" x="3549650" y="3860800"/>
          <p14:tracePt t="12327" x="3429000" y="3886200"/>
          <p14:tracePt t="12344" x="3257550" y="3924300"/>
          <p14:tracePt t="12360" x="3136900" y="3943350"/>
          <p14:tracePt t="12377" x="3035300" y="3962400"/>
          <p14:tracePt t="12394" x="2889250" y="4006850"/>
          <p14:tracePt t="12410" x="2787650" y="4025900"/>
          <p14:tracePt t="12427" x="2641600" y="4057650"/>
          <p14:tracePt t="12444" x="2552700" y="4089400"/>
          <p14:tracePt t="12460" x="2470150" y="4114800"/>
          <p14:tracePt t="12477" x="2362200" y="4165600"/>
          <p14:tracePt t="12494" x="2305050" y="4203700"/>
          <p14:tracePt t="12510" x="2254250" y="4241800"/>
          <p14:tracePt t="12527" x="2216150" y="4273550"/>
          <p14:tracePt t="12544" x="2190750" y="4305300"/>
          <p14:tracePt t="12560" x="2120900" y="4387850"/>
          <p14:tracePt t="12577" x="2076450" y="4438650"/>
          <p14:tracePt t="12594" x="2012950" y="4546600"/>
          <p14:tracePt t="12611" x="1968500" y="4610100"/>
          <p14:tracePt t="12627" x="1936750" y="4673600"/>
          <p14:tracePt t="12644" x="1892300" y="4787900"/>
          <p14:tracePt t="12661" x="1860550" y="4851400"/>
          <p14:tracePt t="12677" x="1841500" y="4953000"/>
          <p14:tracePt t="12694" x="1822450" y="5003800"/>
          <p14:tracePt t="12710" x="1803400" y="5054600"/>
          <p14:tracePt t="12727" x="1790700" y="5130800"/>
          <p14:tracePt t="12744" x="1784350" y="5156200"/>
          <p14:tracePt t="12760" x="1778000" y="5187950"/>
          <p14:tracePt t="12777" x="1771650" y="5207000"/>
          <p14:tracePt t="12794" x="1771650" y="5226050"/>
          <p14:tracePt t="12810" x="1771650" y="5245100"/>
          <p14:tracePt t="12827" x="1765300" y="5251450"/>
          <p14:tracePt t="12844" x="1758950" y="5270500"/>
          <p14:tracePt t="12860" x="1758950" y="5276850"/>
          <p14:tracePt t="12921" x="1758950" y="5283200"/>
          <p14:tracePt t="13011" x="1752600" y="5283200"/>
          <p14:tracePt t="13149" x="1752600" y="5276850"/>
          <p14:tracePt t="13219" x="1752600" y="5270500"/>
          <p14:tracePt t="13379" x="1752600" y="5264150"/>
          <p14:tracePt t="13428" x="1752600" y="5257800"/>
          <p14:tracePt t="13455" x="1746250" y="5251450"/>
          <p14:tracePt t="13524" x="1746250" y="5245100"/>
          <p14:tracePt t="13539" x="1746250" y="5238750"/>
          <p14:tracePt t="13567" x="1746250" y="5232400"/>
          <p14:tracePt t="13573" x="1746250" y="5226050"/>
          <p14:tracePt t="13581" x="1746250" y="5219700"/>
          <p14:tracePt t="13594" x="1752600" y="5213350"/>
          <p14:tracePt t="13610" x="1752600" y="5200650"/>
          <p14:tracePt t="13627" x="1765300" y="5175250"/>
          <p14:tracePt t="13644" x="1797050" y="5111750"/>
          <p14:tracePt t="13661" x="1816100" y="5067300"/>
          <p14:tracePt t="13677" x="1847850" y="4997450"/>
          <p14:tracePt t="13694" x="1898650" y="4857750"/>
          <p14:tracePt t="13711" x="1943100" y="4775200"/>
          <p14:tracePt t="13727" x="2012950" y="4635500"/>
          <p14:tracePt t="13744" x="2070100" y="4540250"/>
          <p14:tracePt t="13760" x="2165350" y="4394200"/>
          <p14:tracePt t="13777" x="2247900" y="4267200"/>
          <p14:tracePt t="13794" x="2355850" y="4121150"/>
          <p14:tracePt t="13811" x="2552700" y="3860800"/>
          <p14:tracePt t="13827" x="2717800" y="3683000"/>
          <p14:tracePt t="13844" x="2990850" y="3390900"/>
          <p14:tracePt t="13861" x="3187700" y="3225800"/>
          <p14:tracePt t="13877" x="3454400" y="3022600"/>
          <p14:tracePt t="13894" x="3841750" y="2762250"/>
          <p14:tracePt t="13910" x="4089400" y="2628900"/>
          <p14:tracePt t="13927" x="4356100" y="2520950"/>
          <p14:tracePt t="13944" x="4546600" y="2451100"/>
          <p14:tracePt t="13961" x="4749800" y="2400300"/>
          <p14:tracePt t="13977" x="5086350" y="2349500"/>
          <p14:tracePt t="13994" x="5295900" y="2355850"/>
          <p14:tracePt t="14010" x="5568950" y="2432050"/>
          <p14:tracePt t="14027" x="5721350" y="2508250"/>
          <p14:tracePt t="14044" x="5861050" y="2584450"/>
          <p14:tracePt t="14061" x="6057900" y="2743200"/>
          <p14:tracePt t="14077" x="6140450" y="2832100"/>
          <p14:tracePt t="14094" x="6248400" y="2965450"/>
          <p14:tracePt t="14111" x="6280150" y="3028950"/>
          <p14:tracePt t="14127" x="6299200" y="3079750"/>
          <p14:tracePt t="14144" x="6318250" y="3143250"/>
          <p14:tracePt t="14161" x="6324600" y="3200400"/>
          <p14:tracePt t="14177" x="6324600" y="3276600"/>
          <p14:tracePt t="14194" x="6318250" y="3314700"/>
          <p14:tracePt t="14211" x="6311900" y="3346450"/>
          <p14:tracePt t="14227" x="6292850" y="3397250"/>
          <p14:tracePt t="14244" x="6273800" y="3416300"/>
          <p14:tracePt t="14261" x="6248400" y="3467100"/>
          <p14:tracePt t="14277" x="6223000" y="3498850"/>
          <p14:tracePt t="14294" x="6184900" y="3530600"/>
          <p14:tracePt t="14311" x="6108700" y="3600450"/>
          <p14:tracePt t="14327" x="6045200" y="3638550"/>
          <p14:tracePt t="14344" x="5975350" y="3695700"/>
          <p14:tracePt t="14361" x="5937250" y="3714750"/>
          <p14:tracePt t="14377" x="5892800" y="3733800"/>
          <p14:tracePt t="14394" x="5842000" y="3765550"/>
          <p14:tracePt t="14410" x="5810250" y="3784600"/>
          <p14:tracePt t="14427" x="5740400" y="3816350"/>
          <p14:tracePt t="14444" x="5689600" y="3829050"/>
          <p14:tracePt t="14460" x="5619750" y="3848100"/>
          <p14:tracePt t="14477" x="5524500" y="3879850"/>
          <p14:tracePt t="14494" x="5473700" y="3898900"/>
          <p14:tracePt t="14510" x="5397500" y="3917950"/>
          <p14:tracePt t="14527" x="5346700" y="3930650"/>
          <p14:tracePt t="14544" x="5308600" y="3943350"/>
          <p14:tracePt t="14561" x="5251450" y="3962400"/>
          <p14:tracePt t="14577" x="5207000" y="3968750"/>
          <p14:tracePt t="14594" x="5149850" y="3981450"/>
          <p14:tracePt t="14611" x="5111750" y="3981450"/>
          <p14:tracePt t="14627" x="5086350" y="3981450"/>
          <p14:tracePt t="14644" x="5067300" y="3981450"/>
          <p14:tracePt t="14660" x="5060950" y="3981450"/>
          <p14:tracePt t="14720" x="5054600" y="3981450"/>
          <p14:tracePt t="14754" x="5054600" y="3975100"/>
          <p14:tracePt t="14796" x="5054600" y="3968750"/>
          <p14:tracePt t="14838" x="5054600" y="3962400"/>
          <p14:tracePt t="14886" x="5054600" y="3956050"/>
          <p14:tracePt t="14893" x="5054600" y="3949700"/>
          <p14:tracePt t="14907" x="5060950" y="3943350"/>
          <p14:tracePt t="14914" x="5073650" y="3943350"/>
          <p14:tracePt t="14927" x="5073650" y="3930650"/>
          <p14:tracePt t="14944" x="5092700" y="3917950"/>
          <p14:tracePt t="14961" x="5105400" y="3905250"/>
          <p14:tracePt t="14977" x="5124450" y="3898900"/>
          <p14:tracePt t="14994" x="5137150" y="3892550"/>
          <p14:tracePt t="15012" x="5156200" y="3886200"/>
          <p14:tracePt t="15027" x="5168900" y="3879850"/>
          <p14:tracePt t="15044" x="5181600" y="3879850"/>
          <p14:tracePt t="15061" x="5207000" y="3873500"/>
          <p14:tracePt t="15077" x="5219700" y="3867150"/>
          <p14:tracePt t="15094" x="5245100" y="3867150"/>
          <p14:tracePt t="15111" x="5264150" y="3867150"/>
          <p14:tracePt t="15127" x="5276850" y="3867150"/>
          <p14:tracePt t="15144" x="5295900" y="3867150"/>
          <p14:tracePt t="15160" x="5308600" y="3873500"/>
          <p14:tracePt t="15178" x="5327650" y="3873500"/>
          <p14:tracePt t="15194" x="5340350" y="3873500"/>
          <p14:tracePt t="15211" x="5353050" y="3879850"/>
          <p14:tracePt t="15227" x="5372100" y="3892550"/>
          <p14:tracePt t="15244" x="5384800" y="3892550"/>
          <p14:tracePt t="15262" x="5416550" y="3924300"/>
          <p14:tracePt t="15277" x="5441950" y="3943350"/>
          <p14:tracePt t="15294" x="5473700" y="3968750"/>
          <p14:tracePt t="15311" x="5499100" y="4006850"/>
          <p14:tracePt t="15327" x="5524500" y="4025900"/>
          <p14:tracePt t="15345" x="5549900" y="4070350"/>
          <p14:tracePt t="15361" x="5575300" y="4102100"/>
          <p14:tracePt t="15377" x="5600700" y="4146550"/>
          <p14:tracePt t="15394" x="5632450" y="4216400"/>
          <p14:tracePt t="15411" x="5645150" y="4260850"/>
          <p14:tracePt t="15428" x="5651500" y="4324350"/>
          <p14:tracePt t="15444" x="5651500" y="4368800"/>
          <p14:tracePt t="15461" x="5651500" y="4432300"/>
          <p14:tracePt t="15477" x="5638800" y="4546600"/>
          <p14:tracePt t="15494" x="5619750" y="4629150"/>
          <p14:tracePt t="15511" x="5581650" y="4730750"/>
          <p14:tracePt t="15527" x="5549900" y="4794250"/>
          <p14:tracePt t="15544" x="5518150" y="4838700"/>
          <p14:tracePt t="15561" x="5454650" y="4921250"/>
          <p14:tracePt t="15577" x="5416550" y="4959350"/>
          <p14:tracePt t="15595" x="5359400" y="5022850"/>
          <p14:tracePt t="15611" x="5327650" y="5060950"/>
          <p14:tracePt t="15627" x="5302250" y="5086350"/>
          <p14:tracePt t="15644" x="5270500" y="5105400"/>
          <p14:tracePt t="15661" x="5257800" y="5111750"/>
          <p14:tracePt t="15678" x="5245100" y="5124450"/>
          <p14:tracePt t="15694" x="5232400" y="5137150"/>
          <p14:tracePt t="15921" x="5232400" y="5130800"/>
          <p14:tracePt t="15977" x="5238750" y="5124450"/>
          <p14:tracePt t="15990" x="5238750" y="5118100"/>
          <p14:tracePt t="15997" x="5238750" y="5111750"/>
          <p14:tracePt t="16011" x="5251450" y="5086350"/>
          <p14:tracePt t="16027" x="5257800" y="5035550"/>
          <p14:tracePt t="16044" x="5276850" y="4978400"/>
          <p14:tracePt t="16061" x="5295900" y="4883150"/>
          <p14:tracePt t="16077" x="5308600" y="4832350"/>
          <p14:tracePt t="16095" x="5308600" y="4775200"/>
          <p14:tracePt t="16111" x="5308600" y="4743450"/>
          <p14:tracePt t="16127" x="5302250" y="4699000"/>
          <p14:tracePt t="16144" x="5283200" y="4648200"/>
          <p14:tracePt t="16161" x="5276850" y="4635500"/>
          <p14:tracePt t="16179" x="5257800" y="4616450"/>
          <p14:tracePt t="16194" x="5245100" y="4610100"/>
          <p14:tracePt t="16211" x="5238750" y="4610100"/>
          <p14:tracePt t="16227" x="5213350" y="4622800"/>
          <p14:tracePt t="16244" x="5187950" y="4648200"/>
          <p14:tracePt t="16262" x="5118100" y="4743450"/>
          <p14:tracePt t="16277" x="5060950" y="4826000"/>
          <p14:tracePt t="16294" x="5022850" y="4946650"/>
          <p14:tracePt t="16311" x="4972050" y="5168900"/>
          <p14:tracePt t="16327" x="4946650" y="5308600"/>
          <p14:tracePt t="16345" x="4933950" y="5511800"/>
          <p14:tracePt t="16361" x="4933950" y="5638800"/>
          <p14:tracePt t="16377" x="4933950" y="5740400"/>
          <p14:tracePt t="16394" x="4933950" y="5842000"/>
          <p14:tracePt t="16411" x="4933950" y="5861050"/>
          <p14:tracePt t="16428" x="4933950" y="5880100"/>
          <p14:tracePt t="16872" x="4933950" y="5867400"/>
          <p14:tracePt t="16887" x="4933950" y="5854700"/>
          <p14:tracePt t="16894" x="4933950" y="5848350"/>
          <p14:tracePt t="16900" x="4933950" y="5835650"/>
          <p14:tracePt t="16911" x="4933950" y="5810250"/>
          <p14:tracePt t="16928" x="4940300" y="5772150"/>
          <p14:tracePt t="16944" x="4972050" y="5676900"/>
          <p14:tracePt t="16961" x="4984750" y="5607050"/>
          <p14:tracePt t="16994" x="5016500" y="5441950"/>
          <p14:tracePt t="17028" x="5022850" y="5238750"/>
          <p14:tracePt t="17061" x="5016500" y="5010150"/>
          <p14:tracePt t="17077" x="5003800" y="4927600"/>
          <p14:tracePt t="17094" x="4984750" y="4800600"/>
          <p14:tracePt t="17111" x="4978400" y="4718050"/>
          <p14:tracePt t="17127" x="4972050" y="4641850"/>
          <p14:tracePt t="17144" x="4965700" y="4572000"/>
          <p14:tracePt t="17161" x="4965700" y="4521200"/>
          <p14:tracePt t="17179" x="4965700" y="4489450"/>
          <p14:tracePt t="17194" x="4965700" y="4470400"/>
          <p14:tracePt t="17211" x="4965700" y="4457700"/>
          <p14:tracePt t="17228" x="4965700" y="4451350"/>
          <p14:tracePt t="18366" x="4965700" y="4457700"/>
          <p14:tracePt t="18414" x="4965700" y="4464050"/>
          <p14:tracePt t="18436" x="4965700" y="4470400"/>
          <p14:tracePt t="18456" x="4965700" y="4476750"/>
          <p14:tracePt t="18519" x="4972050" y="4483100"/>
          <p14:tracePt t="18525" x="4972050" y="4489450"/>
          <p14:tracePt t="18547" x="4984750" y="4489450"/>
          <p14:tracePt t="18561" x="4997450" y="4489450"/>
          <p14:tracePt t="18577" x="5035550" y="4489450"/>
          <p14:tracePt t="18596" x="5111750" y="4470400"/>
          <p14:tracePt t="18611" x="5207000" y="4438650"/>
          <p14:tracePt t="18627" x="5314950" y="4387850"/>
          <p14:tracePt t="18644" x="5505450" y="4324350"/>
          <p14:tracePt t="18661" x="5619750" y="4292600"/>
          <p14:tracePt t="18679" x="5740400" y="4248150"/>
          <p14:tracePt t="18694" x="5867400" y="4222750"/>
          <p14:tracePt t="18711" x="5924550" y="4203700"/>
          <p14:tracePt t="18728" x="5975350" y="4191000"/>
          <p14:tracePt t="18744" x="6013450" y="4178300"/>
          <p14:tracePt t="18761" x="6032500" y="4178300"/>
          <p14:tracePt t="18778" x="6070600" y="4178300"/>
          <p14:tracePt t="18794" x="6089650" y="4178300"/>
          <p14:tracePt t="18811" x="6102350" y="4178300"/>
          <p14:tracePt t="18827" x="6102350" y="4191000"/>
          <p14:tracePt t="18844" x="6102350" y="4197350"/>
          <p14:tracePt t="18861" x="6102350" y="4216400"/>
          <p14:tracePt t="18877" x="6096000" y="4229100"/>
          <p14:tracePt t="18894" x="6070600" y="4273550"/>
          <p14:tracePt t="18911" x="6051550" y="4305300"/>
          <p14:tracePt t="18928" x="6013450" y="4343400"/>
          <p14:tracePt t="18944" x="5988050" y="4362450"/>
          <p14:tracePt t="18961" x="5956300" y="4387850"/>
          <p14:tracePt t="18977" x="5905500" y="4413250"/>
          <p14:tracePt t="18994" x="5867400" y="4425950"/>
          <p14:tracePt t="19011" x="5822950" y="4445000"/>
          <p14:tracePt t="19027" x="5803900" y="4457700"/>
          <p14:tracePt t="19044" x="5791200" y="4464050"/>
          <p14:tracePt t="19061" x="5772150" y="4464050"/>
          <p14:tracePt t="19077" x="5765800" y="4464050"/>
          <p14:tracePt t="19111" x="5759450" y="4464050"/>
          <p14:tracePt t="19127" x="5759450" y="4470400"/>
          <p14:tracePt t="19721" x="5765800" y="4470400"/>
          <p14:tracePt t="19728" x="5778500" y="4470400"/>
          <p14:tracePt t="19735" x="5791200" y="4470400"/>
          <p14:tracePt t="19744" x="5797550" y="4470400"/>
          <p14:tracePt t="19778" x="5842000" y="4483100"/>
          <p14:tracePt t="19811" x="5892800" y="4495800"/>
          <p14:tracePt t="19844" x="5924550" y="4508500"/>
          <p14:tracePt t="19861" x="5949950" y="4514850"/>
          <p14:tracePt t="19877" x="5956300" y="4521200"/>
          <p14:tracePt t="19894" x="5962650" y="4521200"/>
          <p14:tracePt t="19936" x="5969000" y="4527550"/>
          <p14:tracePt t="20033" x="5975350" y="4527550"/>
          <p14:tracePt t="20054" x="5988050" y="4527550"/>
          <p14:tracePt t="20061" x="5994400" y="4527550"/>
          <p14:tracePt t="20068" x="6007100" y="4521200"/>
          <p14:tracePt t="20078" x="6026150" y="4514850"/>
          <p14:tracePt t="20094" x="6076950" y="4502150"/>
          <p14:tracePt t="20111" x="6153150" y="4495800"/>
          <p14:tracePt t="20127" x="6203950" y="4489450"/>
          <p14:tracePt t="20144" x="6261100" y="4489450"/>
          <p14:tracePt t="20161" x="6273800" y="4489450"/>
          <p14:tracePt t="20178" x="6286500" y="4489450"/>
          <p14:tracePt t="20195" x="6292850" y="4489450"/>
          <p14:tracePt t="20373" x="6299200" y="4489450"/>
          <p14:tracePt t="20401" x="6299200" y="4483100"/>
          <p14:tracePt t="20422" x="6305550" y="4483100"/>
          <p14:tracePt t="20443" x="6318250" y="4483100"/>
          <p14:tracePt t="20457" x="6324600" y="4483100"/>
          <p14:tracePt t="20464" x="6330950" y="4483100"/>
          <p14:tracePt t="20478" x="6343650" y="4476750"/>
          <p14:tracePt t="20494" x="6356350" y="4470400"/>
          <p14:tracePt t="20511" x="6362700" y="4470400"/>
          <p14:tracePt t="20528" x="6375400" y="4470400"/>
          <p14:tracePt t="20561" x="6375400" y="4464050"/>
          <p14:tracePt t="20700" x="6381750" y="4457700"/>
          <p14:tracePt t="20728" x="6381750" y="4451350"/>
          <p14:tracePt t="20749" x="6381750" y="4445000"/>
          <p14:tracePt t="20762" x="6381750" y="4438650"/>
          <p14:tracePt t="20797" x="6381750" y="4432300"/>
          <p14:tracePt t="21061" x="6381750" y="4438650"/>
          <p14:tracePt t="21693" x="6375400" y="4445000"/>
          <p14:tracePt t="21700" x="6369050" y="4445000"/>
          <p14:tracePt t="21721" x="6369050" y="4451350"/>
          <p14:tracePt t="21736" x="6356350" y="4451350"/>
          <p14:tracePt t="21761" x="6330950" y="4470400"/>
          <p14:tracePt t="21794" x="6273800" y="4521200"/>
          <p14:tracePt t="21828" x="6229350" y="4572000"/>
          <p14:tracePt t="21844" x="6210300" y="4591050"/>
          <p14:tracePt t="21861" x="6184900" y="4616450"/>
          <p14:tracePt t="21878" x="6159500" y="4635500"/>
          <p14:tracePt t="21894" x="6134100" y="4679950"/>
          <p14:tracePt t="21911" x="6115050" y="4699000"/>
          <p14:tracePt t="21928" x="6096000" y="4724400"/>
          <p14:tracePt t="21944" x="6057900" y="4762500"/>
          <p14:tracePt t="21961" x="6026150" y="4794250"/>
          <p14:tracePt t="21978" x="5962650" y="4845050"/>
          <p14:tracePt t="21994" x="5930900" y="4883150"/>
          <p14:tracePt t="22011" x="5880100" y="4921250"/>
          <p14:tracePt t="22028" x="5835650" y="4972050"/>
          <p14:tracePt t="22044" x="5797550" y="5003800"/>
          <p14:tracePt t="22061" x="5740400" y="5054600"/>
          <p14:tracePt t="22078" x="5695950" y="5086350"/>
          <p14:tracePt t="22094" x="5638800" y="5118100"/>
          <p14:tracePt t="22111" x="5562600" y="5149850"/>
          <p14:tracePt t="22128" x="5511800" y="5168900"/>
          <p14:tracePt t="22144" x="5416550" y="5200650"/>
          <p14:tracePt t="22161" x="5365750" y="5219700"/>
          <p14:tracePt t="22178" x="5327650" y="5226050"/>
          <p14:tracePt t="22194" x="5276850" y="5251450"/>
          <p14:tracePt t="22211" x="5245100" y="5257800"/>
          <p14:tracePt t="22228" x="5207000" y="5270500"/>
          <p14:tracePt t="22244" x="5187950" y="5276850"/>
          <p14:tracePt t="22261" x="5175250" y="5276850"/>
          <p14:tracePt t="22634" x="5149850" y="5283200"/>
          <p14:tracePt t="22639" x="5105400" y="5302250"/>
          <p14:tracePt t="22647" x="5041900" y="5314950"/>
          <p14:tracePt t="22661" x="4927600" y="5346700"/>
          <p14:tracePt t="22678" x="4826000" y="5378450"/>
          <p14:tracePt t="22695" x="4730750" y="5397500"/>
          <p14:tracePt t="22711" x="4597400" y="5416550"/>
          <p14:tracePt t="22728" x="4476750" y="5422900"/>
          <p14:tracePt t="22761" x="4184650" y="5448300"/>
          <p14:tracePt t="22794" x="3937000" y="5467350"/>
          <p14:tracePt t="22828" x="3727450" y="5480050"/>
          <p14:tracePt t="22844" x="3670300" y="5486400"/>
          <p14:tracePt t="22862" x="3594100" y="5492750"/>
          <p14:tracePt t="22878" x="3556000" y="5492750"/>
          <p14:tracePt t="22894" x="3517900" y="5492750"/>
          <p14:tracePt t="22911" x="3473450" y="5492750"/>
          <p14:tracePt t="22928" x="3448050" y="5492750"/>
          <p14:tracePt t="22946" x="3422650" y="5486400"/>
          <p14:tracePt t="22961" x="3409950" y="5486400"/>
          <p14:tracePt t="22978" x="3397250" y="5480050"/>
          <p14:tracePt t="22994" x="3378200" y="5467350"/>
          <p14:tracePt t="23011" x="3371850" y="5461000"/>
          <p14:tracePt t="23028" x="3359150" y="5448300"/>
          <p14:tracePt t="23044" x="3346450" y="5435600"/>
          <p14:tracePt t="23061" x="3340100" y="5422900"/>
          <p14:tracePt t="23078" x="3327400" y="5372100"/>
          <p14:tracePt t="23094" x="3327400" y="5308600"/>
          <p14:tracePt t="23112" x="3327400" y="5156200"/>
          <p14:tracePt t="23128" x="3352800" y="5067300"/>
          <p14:tracePt t="23145" x="3378200" y="4978400"/>
          <p14:tracePt t="23147" x="3390900" y="4927600"/>
          <p14:tracePt t="23161" x="3416300" y="4870450"/>
          <p14:tracePt t="23178" x="3454400" y="4806950"/>
          <p14:tracePt t="23196" x="3492500" y="4743450"/>
          <p14:tracePt t="23211" x="3511550" y="4711700"/>
          <p14:tracePt t="23228" x="3524250" y="4699000"/>
          <p14:tracePt t="23244" x="3549650" y="4679950"/>
          <p14:tracePt t="23335" x="3536950" y="4679950"/>
          <p14:tracePt t="23341" x="3524250" y="4686300"/>
          <p14:tracePt t="23349" x="3498850" y="4699000"/>
          <p14:tracePt t="23362" x="3429000" y="4724400"/>
          <p14:tracePt t="23378" x="3327400" y="4762500"/>
          <p14:tracePt t="23394" x="3213100" y="4800600"/>
          <p14:tracePt t="23411" x="3022600" y="4876800"/>
          <p14:tracePt t="23428" x="2895600" y="4933950"/>
          <p14:tracePt t="23444" x="2774950" y="4972050"/>
          <p14:tracePt t="23461" x="2628900" y="5010150"/>
          <p14:tracePt t="23478" x="2559050" y="5029200"/>
          <p14:tracePt t="23494" x="2470150" y="5048250"/>
          <p14:tracePt t="23511" x="2425700" y="5060950"/>
          <p14:tracePt t="23529" x="2374900" y="5080000"/>
          <p14:tracePt t="23544" x="2355850" y="5086350"/>
          <p14:tracePt t="23561" x="2343150" y="5086350"/>
          <p14:tracePt t="23578" x="2336800" y="5086350"/>
          <p14:tracePt t="23611" x="2336800" y="5092700"/>
          <p14:tracePt t="23628" x="2362200" y="5099050"/>
          <p14:tracePt t="23644" x="2393950" y="5105400"/>
          <p14:tracePt t="23647" x="2425700" y="5105400"/>
          <p14:tracePt t="23661" x="2489200" y="5105400"/>
          <p14:tracePt t="23678" x="2559050" y="5118100"/>
          <p14:tracePt t="23695" x="2622550" y="5118100"/>
          <p14:tracePt t="23711" x="2724150" y="5118100"/>
          <p14:tracePt t="23728" x="2794000" y="5099050"/>
          <p14:tracePt t="23744" x="2933700" y="5086350"/>
          <p14:tracePt t="23761" x="3035300" y="5060950"/>
          <p14:tracePt t="23779" x="3149600" y="5035550"/>
          <p14:tracePt t="23794" x="3219450" y="5022850"/>
          <p14:tracePt t="23811" x="3263900" y="5010150"/>
          <p14:tracePt t="23828" x="3333750" y="5010150"/>
          <p14:tracePt t="23844" x="3371850" y="5010150"/>
          <p14:tracePt t="23862" x="3416300" y="5010150"/>
          <p14:tracePt t="23878" x="3492500" y="5003800"/>
          <p14:tracePt t="23894" x="3530600" y="4997450"/>
          <p14:tracePt t="23911" x="3562350" y="4984750"/>
          <p14:tracePt t="23928" x="3575050" y="4984750"/>
          <p14:tracePt t="23945" x="3581400" y="4984750"/>
          <p14:tracePt t="23961" x="3581400" y="4978400"/>
          <p14:tracePt t="23978" x="3587750" y="4946650"/>
          <p14:tracePt t="23994" x="3619500" y="4864100"/>
          <p14:tracePt t="24011" x="3657600" y="4787900"/>
          <p14:tracePt t="24028" x="3676650" y="4737100"/>
          <p14:tracePt t="24044" x="3695700" y="4699000"/>
          <p14:tracePt t="24061" x="3702050" y="4692650"/>
          <p14:tracePt t="24223" x="3695700" y="4699000"/>
          <p14:tracePt t="24237" x="3689350" y="4699000"/>
          <p14:tracePt t="24244" x="3689350" y="4705350"/>
          <p14:tracePt t="24251" x="3683000" y="4705350"/>
          <p14:tracePt t="24261" x="3676650" y="4705350"/>
          <p14:tracePt t="24279" x="3657600" y="4711700"/>
          <p14:tracePt t="24294" x="3644900" y="4718050"/>
          <p14:tracePt t="24311" x="3638550" y="4718050"/>
          <p14:tracePt t="24328" x="3625850" y="4718050"/>
          <p14:tracePt t="24344" x="3625850" y="4724400"/>
          <p14:tracePt t="24378" x="3625850" y="4730750"/>
          <p14:tracePt t="24394" x="3625850" y="4737100"/>
          <p14:tracePt t="24411" x="3613150" y="4749800"/>
          <p14:tracePt t="24428" x="3613150" y="4756150"/>
          <p14:tracePt t="24445" x="3600450" y="4775200"/>
          <p14:tracePt t="24461" x="3587750" y="4787900"/>
          <p14:tracePt t="24478" x="3587750" y="4800600"/>
          <p14:tracePt t="24494" x="3575050" y="4813300"/>
          <p14:tracePt t="24511" x="3575050" y="4826000"/>
          <p14:tracePt t="24528" x="3568700" y="4826000"/>
          <p14:tracePt t="24545" x="3562350" y="4826000"/>
          <p14:tracePt t="24612" x="3556000" y="4826000"/>
          <p14:tracePt t="24710" x="3556000" y="4819650"/>
          <p14:tracePt t="24737" x="3556000" y="4813300"/>
          <p14:tracePt t="24752" x="3556000" y="4806950"/>
          <p14:tracePt t="24779" x="3556000" y="4794250"/>
          <p14:tracePt t="24939" x="3556000" y="4800600"/>
          <p14:tracePt t="24967" x="3556000" y="4813300"/>
          <p14:tracePt t="24988" x="3556000" y="4819650"/>
          <p14:tracePt t="24995" x="3556000" y="4826000"/>
          <p14:tracePt t="25002" x="3556000" y="4832350"/>
          <p14:tracePt t="25011" x="3556000" y="4838700"/>
          <p14:tracePt t="25028" x="3556000" y="4870450"/>
          <p14:tracePt t="25045" x="3549650" y="4921250"/>
          <p14:tracePt t="25061" x="3549650" y="4959350"/>
          <p14:tracePt t="25078" x="3543300" y="5016500"/>
          <p14:tracePt t="25095" x="3536950" y="5054600"/>
          <p14:tracePt t="25111" x="3530600" y="5105400"/>
          <p14:tracePt t="25128" x="3517900" y="5194300"/>
          <p14:tracePt t="25144" x="3511550" y="5251450"/>
          <p14:tracePt t="25161" x="3511550" y="5334000"/>
          <p14:tracePt t="25178" x="3505200" y="5384800"/>
          <p14:tracePt t="25195" x="3498850" y="5448300"/>
          <p14:tracePt t="25211" x="3492500" y="5562600"/>
          <p14:tracePt t="25228" x="3473450" y="5657850"/>
          <p14:tracePt t="25244" x="3454400" y="5784850"/>
          <p14:tracePt t="25261" x="3441700" y="5848350"/>
          <p14:tracePt t="25278" x="3435350" y="5905500"/>
          <p14:tracePt t="25294" x="3422650" y="5981700"/>
          <p14:tracePt t="25311" x="3422650" y="6032500"/>
          <p14:tracePt t="25328" x="3409950" y="6083300"/>
          <p14:tracePt t="25344" x="3403600" y="6115050"/>
          <p14:tracePt t="25361" x="3397250" y="6146800"/>
          <p14:tracePt t="25378" x="3384550" y="6184900"/>
          <p14:tracePt t="25395" x="3384550" y="6197600"/>
          <p14:tracePt t="25411" x="3378200" y="6216650"/>
          <p14:tracePt t="25428" x="3378200" y="6223000"/>
          <p14:tracePt t="25444" x="3371850" y="6223000"/>
          <p14:tracePt t="25461" x="3365500" y="6229350"/>
          <p14:tracePt t="25515" x="3365500" y="6235700"/>
          <p14:tracePt t="26473" x="3365500" y="6223000"/>
          <p14:tracePt t="26480" x="3365500" y="6203950"/>
          <p14:tracePt t="26487" x="3365500" y="6191250"/>
          <p14:tracePt t="26495" x="3365500" y="6172200"/>
          <p14:tracePt t="26511" x="3359150" y="6127750"/>
          <p14:tracePt t="26528" x="3359150" y="6089650"/>
          <p14:tracePt t="26545" x="3352800" y="6013450"/>
          <p14:tracePt t="26561" x="3352800" y="5956300"/>
          <p14:tracePt t="26595" x="3346450" y="5829300"/>
          <p14:tracePt t="26628" x="3340100" y="5702300"/>
          <p14:tracePt t="26661" x="3327400" y="5530850"/>
          <p14:tracePt t="26678" x="3327400" y="5441950"/>
          <p14:tracePt t="26695" x="3333750" y="5372100"/>
          <p14:tracePt t="26711" x="3340100" y="5276850"/>
          <p14:tracePt t="26728" x="3340100" y="5219700"/>
          <p14:tracePt t="26745" x="3340100" y="5137150"/>
          <p14:tracePt t="26761" x="3340100" y="5092700"/>
          <p14:tracePt t="26779" x="3340100" y="5016500"/>
          <p14:tracePt t="26795" x="3340100" y="4972050"/>
          <p14:tracePt t="26811" x="3340100" y="4921250"/>
          <p14:tracePt t="26828" x="3346450" y="4857750"/>
          <p14:tracePt t="26845" x="3352800" y="4819650"/>
          <p14:tracePt t="26863" x="3352800" y="4775200"/>
          <p14:tracePt t="26878" x="3352800" y="4737100"/>
          <p14:tracePt t="26895" x="3352800" y="4711700"/>
          <p14:tracePt t="26911" x="3359150" y="4667250"/>
          <p14:tracePt t="26928" x="3359150" y="4660900"/>
          <p14:tracePt t="26945" x="3359150" y="4654550"/>
          <p14:tracePt t="27064" x="3359150" y="4660900"/>
          <p14:tracePt t="27272" x="3359150" y="4667250"/>
          <p14:tracePt t="27280" x="3359150" y="4673600"/>
          <p14:tracePt t="27287" x="3359150" y="4679950"/>
          <p14:tracePt t="27295" x="3359150" y="4686300"/>
          <p14:tracePt t="27328" x="3352800" y="4756150"/>
          <p14:tracePt t="27362" x="3340100" y="4819650"/>
          <p14:tracePt t="27395" x="3321050" y="4876800"/>
          <p14:tracePt t="27411" x="3314700" y="4908550"/>
          <p14:tracePt t="27428" x="3314700" y="4914900"/>
          <p14:tracePt t="27445" x="3308350" y="4933950"/>
          <p14:tracePt t="27461" x="3302000" y="4953000"/>
          <p14:tracePt t="27478" x="3295650" y="4953000"/>
          <p14:tracePt t="27495" x="3295650" y="4972050"/>
          <p14:tracePt t="27528" x="3295650" y="4984750"/>
          <p14:tracePt t="27545" x="3282950" y="5003800"/>
          <p14:tracePt t="27561" x="3282950" y="5022850"/>
          <p14:tracePt t="27578" x="3276600" y="5054600"/>
          <p14:tracePt t="27595" x="3276600" y="5073650"/>
          <p14:tracePt t="27611" x="3270250" y="5086350"/>
          <p14:tracePt t="27628" x="3270250" y="5099050"/>
          <p14:tracePt t="27661" x="3270250" y="5118100"/>
          <p14:tracePt t="27678" x="3257550" y="5137150"/>
          <p14:tracePt t="27696" x="3244850" y="5181600"/>
          <p14:tracePt t="27711" x="3238500" y="5219700"/>
          <p14:tracePt t="27728" x="3232150" y="5264150"/>
          <p14:tracePt t="27744" x="3225800" y="5346700"/>
          <p14:tracePt t="27761" x="3225800" y="5410200"/>
          <p14:tracePt t="27778" x="3225800" y="5486400"/>
          <p14:tracePt t="27795" x="3225800" y="5594350"/>
          <p14:tracePt t="27811" x="3225800" y="5651500"/>
          <p14:tracePt t="27828" x="3225800" y="5765800"/>
          <p14:tracePt t="27845" x="3225800" y="5854700"/>
          <p14:tracePt t="27861" x="3225800" y="5918200"/>
          <p14:tracePt t="27878" x="3232150" y="6007100"/>
          <p14:tracePt t="27895" x="3232150" y="6064250"/>
          <p14:tracePt t="27911" x="3232150" y="6115050"/>
          <p14:tracePt t="27928" x="3232150" y="6146800"/>
          <p14:tracePt t="27945" x="3232150" y="6165850"/>
          <p14:tracePt t="27961" x="3232150" y="6178550"/>
          <p14:tracePt t="27978" x="3232150" y="6191250"/>
          <p14:tracePt t="28064" x="3232150" y="6197600"/>
          <p14:tracePt t="28078" x="3232150" y="6203950"/>
          <p14:tracePt t="28092" x="3232150" y="6210300"/>
          <p14:tracePt t="28099" x="3232150" y="6216650"/>
          <p14:tracePt t="28112" x="3225800" y="6223000"/>
          <p14:tracePt t="28128" x="3225800" y="6235700"/>
          <p14:tracePt t="28145" x="3225800" y="6242050"/>
          <p14:tracePt t="28161" x="3225800" y="6248400"/>
          <p14:tracePt t="29134" x="3225800" y="6229350"/>
          <p14:tracePt t="29140" x="3225800" y="6210300"/>
          <p14:tracePt t="29149" x="3219450" y="6178550"/>
          <p14:tracePt t="29161" x="3219450" y="6102350"/>
          <p14:tracePt t="29178" x="3219450" y="6000750"/>
          <p14:tracePt t="29195" x="3225800" y="5886450"/>
          <p14:tracePt t="29212" x="3244850" y="5670550"/>
          <p14:tracePt t="29228" x="3263900" y="5518150"/>
          <p14:tracePt t="29262" x="3308350" y="5156200"/>
          <p14:tracePt t="29295" x="3340100" y="4914900"/>
          <p14:tracePt t="29328" x="3346450" y="4813300"/>
          <p14:tracePt t="29345" x="3346450" y="4794250"/>
          <p14:tracePt t="29361" x="3346450" y="4787900"/>
          <p14:tracePt t="29378" x="3346450" y="4781550"/>
          <p14:tracePt t="29405" x="3346450" y="4775200"/>
          <p14:tracePt t="29502" x="3346450" y="4768850"/>
          <p14:tracePt t="29516" x="3346450" y="4762500"/>
          <p14:tracePt t="29522" x="3352800" y="4743450"/>
          <p14:tracePt t="29530" x="3359150" y="4730750"/>
          <p14:tracePt t="29545" x="3365500" y="4711700"/>
          <p14:tracePt t="29561" x="3371850" y="4679950"/>
          <p14:tracePt t="29578" x="3378200" y="4660900"/>
          <p14:tracePt t="29595" x="3384550" y="4660900"/>
          <p14:tracePt t="29682" x="3384550" y="4667250"/>
          <p14:tracePt t="29704" x="3384550" y="4673600"/>
          <p14:tracePt t="29710" x="3384550" y="4679950"/>
          <p14:tracePt t="29731" x="3378200" y="4686300"/>
          <p14:tracePt t="29752" x="3378200" y="4692650"/>
          <p14:tracePt t="29759" x="3378200" y="4699000"/>
          <p14:tracePt t="29772" x="3378200" y="4705350"/>
          <p14:tracePt t="29780" x="3378200" y="4718050"/>
          <p14:tracePt t="29795" x="3378200" y="4730750"/>
          <p14:tracePt t="29811" x="3378200" y="4743450"/>
          <p14:tracePt t="29828" x="3371850" y="4768850"/>
          <p14:tracePt t="29845" x="3371850" y="4781550"/>
          <p14:tracePt t="29862" x="3371850" y="4794250"/>
          <p14:tracePt t="29878" x="3371850" y="4800600"/>
          <p14:tracePt t="29895" x="3371850" y="4806950"/>
          <p14:tracePt t="29911" x="3371850" y="4813300"/>
          <p14:tracePt t="29939" x="3371850" y="4819650"/>
          <p14:tracePt t="29954" x="3371850" y="4826000"/>
          <p14:tracePt t="29967" x="3371850" y="4832350"/>
          <p14:tracePt t="29988" x="3371850" y="4838700"/>
          <p14:tracePt t="30003" x="3371850" y="4845050"/>
          <p14:tracePt t="30012" x="3371850" y="4851400"/>
          <p14:tracePt t="30028" x="3371850" y="4864100"/>
          <p14:tracePt t="30045" x="3371850" y="4883150"/>
          <p14:tracePt t="30061" x="3371850" y="4902200"/>
          <p14:tracePt t="30078" x="3371850" y="4927600"/>
          <p14:tracePt t="30095" x="3365500" y="4953000"/>
          <p14:tracePt t="30111" x="3365500" y="4978400"/>
          <p14:tracePt t="30128" x="3359150" y="5035550"/>
          <p14:tracePt t="30145" x="3359150" y="5092700"/>
          <p14:tracePt t="30162" x="3359150" y="5168900"/>
          <p14:tracePt t="30178" x="3359150" y="5245100"/>
          <p14:tracePt t="30195" x="3359150" y="5321300"/>
          <p14:tracePt t="30212" x="3359150" y="5441950"/>
          <p14:tracePt t="30228" x="3359150" y="5505450"/>
          <p14:tracePt t="30246" x="3352800" y="5626100"/>
          <p14:tracePt t="30262" x="3352800" y="5721350"/>
          <p14:tracePt t="30278" x="3352800" y="5797550"/>
          <p14:tracePt t="30295" x="3346450" y="5880100"/>
          <p14:tracePt t="30312" x="3340100" y="5924550"/>
          <p14:tracePt t="30329" x="3333750" y="5981700"/>
          <p14:tracePt t="30345" x="3333750" y="6013450"/>
          <p14:tracePt t="30361" x="3327400" y="6051550"/>
          <p14:tracePt t="30378" x="3327400" y="6096000"/>
          <p14:tracePt t="30395" x="3327400" y="6121400"/>
          <p14:tracePt t="30412" x="3327400" y="6146800"/>
          <p14:tracePt t="30428" x="3327400" y="6159500"/>
          <p14:tracePt t="30445" x="3327400" y="6165850"/>
          <p14:tracePt t="30462" x="3327400" y="6178550"/>
          <p14:tracePt t="31448" x="3327400" y="6172200"/>
          <p14:tracePt t="31518" x="3327400" y="6165850"/>
          <p14:tracePt t="31538" x="3321050" y="6159500"/>
          <p14:tracePt t="31558" x="3321050" y="6153150"/>
          <p14:tracePt t="31566" x="3321050" y="6146800"/>
          <p14:tracePt t="31579" x="3321050" y="6140450"/>
          <p14:tracePt t="31612" x="3321050" y="6083300"/>
          <p14:tracePt t="31628" x="3321050" y="6026150"/>
          <p14:tracePt t="31645" x="3321050" y="5988050"/>
          <p14:tracePt t="31662" x="3321050" y="5949950"/>
          <p14:tracePt t="31678" x="3321050" y="5918200"/>
          <p14:tracePt t="31695" x="3321050" y="5886450"/>
          <p14:tracePt t="31711" x="3327400" y="5778500"/>
          <p14:tracePt t="31728" x="3346450" y="5676900"/>
          <p14:tracePt t="31746" x="3384550" y="5511800"/>
          <p14:tracePt t="31762" x="3403600" y="5403850"/>
          <p14:tracePt t="31778" x="3422650" y="5302250"/>
          <p14:tracePt t="31795" x="3454400" y="5168900"/>
          <p14:tracePt t="31812" x="3467100" y="5067300"/>
          <p14:tracePt t="31828" x="3505200" y="4946650"/>
          <p14:tracePt t="31845" x="3543300" y="4857750"/>
          <p14:tracePt t="31862" x="3581400" y="4794250"/>
          <p14:tracePt t="31878" x="3619500" y="4718050"/>
          <p14:tracePt t="31895" x="3644900" y="4679950"/>
          <p14:tracePt t="31912" x="3683000" y="4629150"/>
          <p14:tracePt t="31928" x="3708400" y="4591050"/>
          <p14:tracePt t="31945" x="3746500" y="4552950"/>
          <p14:tracePt t="31961" x="3803650" y="4502150"/>
          <p14:tracePt t="31978" x="3835400" y="4495800"/>
          <p14:tracePt t="31996" x="3860800" y="4476750"/>
          <p14:tracePt t="32012" x="3867150" y="4470400"/>
          <p14:tracePt t="32028" x="3873500" y="4470400"/>
          <p14:tracePt t="32072" x="3879850" y="4476750"/>
          <p14:tracePt t="32087" x="3879850" y="4483100"/>
          <p14:tracePt t="32095" x="3886200" y="4483100"/>
          <p14:tracePt t="32114" x="3886200" y="4495800"/>
          <p14:tracePt t="32128" x="3886200" y="4502150"/>
          <p14:tracePt t="32145" x="3886200" y="4521200"/>
          <p14:tracePt t="32162" x="3892550" y="4578350"/>
          <p14:tracePt t="32178" x="3892550" y="4610100"/>
          <p14:tracePt t="32195" x="3892550" y="4648200"/>
          <p14:tracePt t="32212" x="3898900" y="4692650"/>
          <p14:tracePt t="32228" x="3905250" y="4711700"/>
          <p14:tracePt t="32246" x="3930650" y="4724400"/>
          <p14:tracePt t="32262" x="3956050" y="4730750"/>
          <p14:tracePt t="32278" x="3987800" y="4737100"/>
          <p14:tracePt t="32295" x="4051300" y="4737100"/>
          <p14:tracePt t="32311" x="4108450" y="4730750"/>
          <p14:tracePt t="32329" x="4159250" y="4718050"/>
          <p14:tracePt t="32345" x="4191000" y="4711700"/>
          <p14:tracePt t="32362" x="4210050" y="4711700"/>
          <p14:tracePt t="32378" x="4235450" y="4692650"/>
          <p14:tracePt t="32395" x="4248150" y="4679950"/>
          <p14:tracePt t="32412" x="4286250" y="4622800"/>
          <p14:tracePt t="32428" x="4305300" y="4591050"/>
          <p14:tracePt t="32445" x="4311650" y="4552950"/>
          <p14:tracePt t="32462" x="4330700" y="4502150"/>
          <p14:tracePt t="32478" x="4337050" y="4470400"/>
          <p14:tracePt t="32496" x="4337050" y="4432300"/>
          <p14:tracePt t="32512" x="4343400" y="4406900"/>
          <p14:tracePt t="32528" x="4343400" y="4400550"/>
          <p14:tracePt t="32545" x="4343400" y="4394200"/>
          <p14:tracePt t="32562" x="4318000" y="4387850"/>
          <p14:tracePt t="32580" x="4298950" y="4381500"/>
          <p14:tracePt t="32595" x="4248150" y="4368800"/>
          <p14:tracePt t="32612" x="4191000" y="4362450"/>
          <p14:tracePt t="32628" x="4070350" y="4362450"/>
          <p14:tracePt t="32645" x="4000500" y="4368800"/>
          <p14:tracePt t="32663" x="3905250" y="4387850"/>
          <p14:tracePt t="32678" x="3860800" y="4394200"/>
          <p14:tracePt t="32695" x="3816350" y="4406900"/>
          <p14:tracePt t="32712" x="3759200" y="4432300"/>
          <p14:tracePt t="32728" x="3721100" y="4451350"/>
          <p14:tracePt t="32745" x="3695700" y="4470400"/>
          <p14:tracePt t="32762" x="3670300" y="4495800"/>
          <p14:tracePt t="32778" x="3651250" y="4521200"/>
          <p14:tracePt t="32795" x="3625850" y="4578350"/>
          <p14:tracePt t="32812" x="3613150" y="4616450"/>
          <p14:tracePt t="32830" x="3613150" y="4679950"/>
          <p14:tracePt t="32845" x="3619500" y="4730750"/>
          <p14:tracePt t="32862" x="3632200" y="4781550"/>
          <p14:tracePt t="32878" x="3657600" y="4826000"/>
          <p14:tracePt t="32895" x="3683000" y="4851400"/>
          <p14:tracePt t="32912" x="3740150" y="4876800"/>
          <p14:tracePt t="32928" x="3784600" y="4895850"/>
          <p14:tracePt t="32945" x="3829050" y="4908550"/>
          <p14:tracePt t="32961" x="3911600" y="4914900"/>
          <p14:tracePt t="32978" x="3956050" y="4914900"/>
          <p14:tracePt t="32995" x="3994150" y="4908550"/>
          <p14:tracePt t="33012" x="4076700" y="4876800"/>
          <p14:tracePt t="33028" x="4133850" y="4851400"/>
          <p14:tracePt t="33045" x="4229100" y="4787900"/>
          <p14:tracePt t="33062" x="4286250" y="4737100"/>
          <p14:tracePt t="33078" x="4324350" y="4692650"/>
          <p14:tracePt t="33095" x="4368800" y="4635500"/>
          <p14:tracePt t="33112" x="4381500" y="4603750"/>
          <p14:tracePt t="33128" x="4394200" y="4565650"/>
          <p14:tracePt t="33145" x="4400550" y="4540250"/>
          <p14:tracePt t="33161" x="4406900" y="4527550"/>
          <p14:tracePt t="33178" x="4406900" y="4521200"/>
          <p14:tracePt t="33195" x="4406900" y="4514850"/>
          <p14:tracePt t="33212" x="4406900" y="4508500"/>
          <p14:tracePt t="33228" x="4400550" y="4508500"/>
          <p14:tracePt t="33254" x="4387850" y="4508500"/>
          <p14:tracePt t="33261" x="4381500" y="4508500"/>
          <p14:tracePt t="33278" x="4362450" y="4502150"/>
          <p14:tracePt t="33295" x="4305300" y="4502150"/>
          <p14:tracePt t="33312" x="4267200" y="4502150"/>
          <p14:tracePt t="33328" x="4216400" y="4508500"/>
          <p14:tracePt t="33345" x="4165600" y="4508500"/>
          <p14:tracePt t="33362" x="4140200" y="4514850"/>
          <p14:tracePt t="33378" x="4127500" y="4514850"/>
          <p14:tracePt t="33395" x="4121150" y="4521200"/>
          <p14:tracePt t="34413" x="4121150" y="4527550"/>
          <p14:tracePt t="34434" x="4121150" y="4533900"/>
          <p14:tracePt t="34449" x="4121150" y="4540250"/>
          <p14:tracePt t="34455" x="4114800" y="4552950"/>
          <p14:tracePt t="34464" x="4108450" y="4559300"/>
          <p14:tracePt t="34479" x="4095750" y="4591050"/>
          <p14:tracePt t="34495" x="4076700" y="4622800"/>
          <p14:tracePt t="34529" x="4032250" y="4718050"/>
          <p14:tracePt t="34562" x="3975100" y="4806950"/>
          <p14:tracePt t="34595" x="3924300" y="4864100"/>
          <p14:tracePt t="34612" x="3905250" y="4883150"/>
          <p14:tracePt t="34629" x="3873500" y="4895850"/>
          <p14:tracePt t="34645" x="3860800" y="4908550"/>
          <p14:tracePt t="34662" x="3835400" y="4921250"/>
          <p14:tracePt t="34678" x="3790950" y="4921250"/>
          <p14:tracePt t="34695" x="3759200" y="4921250"/>
          <p14:tracePt t="34712" x="3708400" y="4914900"/>
          <p14:tracePt t="34728" x="3670300" y="4902200"/>
          <p14:tracePt t="34745" x="3644900" y="4883150"/>
          <p14:tracePt t="34762" x="3606800" y="4870450"/>
          <p14:tracePt t="34778" x="3587750" y="4857750"/>
          <p14:tracePt t="34795" x="3575050" y="4845050"/>
          <p14:tracePt t="34812" x="3568700" y="4845050"/>
          <p14:tracePt t="34828" x="3562350" y="4845050"/>
          <p14:tracePt t="34845" x="3549650" y="4838700"/>
          <p14:tracePt t="34901" x="3543300" y="4838700"/>
          <p14:tracePt t="34920" x="3543300" y="4832350"/>
          <p14:tracePt t="34928" x="3536950" y="4832350"/>
          <p14:tracePt t="34970" x="3530600" y="4832350"/>
          <p14:tracePt t="34990" x="3524250" y="4832350"/>
          <p14:tracePt t="34997" x="3517900" y="4832350"/>
          <p14:tracePt t="35010" x="3517900" y="4826000"/>
          <p14:tracePt t="35017" x="3511550" y="4819650"/>
          <p14:tracePt t="35031" x="3505200" y="4819650"/>
          <p14:tracePt t="35094" x="3505200" y="4813300"/>
          <p14:tracePt t="35102" x="3505200" y="4806950"/>
          <p14:tracePt t="35129" x="3505200" y="4800600"/>
          <p14:tracePt t="35163" x="3498850" y="4800600"/>
          <p14:tracePt t="35199" x="3498850" y="4794250"/>
          <p14:tracePt t="35213" x="3498850" y="4787900"/>
          <p14:tracePt t="35240" x="3498850" y="4781550"/>
          <p14:tracePt t="35261" x="3498850" y="4775200"/>
          <p14:tracePt t="35268" x="3498850" y="4768850"/>
          <p14:tracePt t="35650" x="3498850" y="4775200"/>
          <p14:tracePt t="36214" x="3498850" y="4781550"/>
          <p14:tracePt t="36229" x="3498850" y="4787900"/>
          <p14:tracePt t="36270" x="3498850" y="4794250"/>
          <p14:tracePt t="36298" x="3498850" y="4800600"/>
          <p14:tracePt t="36339" x="3498850" y="4806950"/>
          <p14:tracePt t="36354" x="3498850" y="4813300"/>
          <p14:tracePt t="36368" x="3498850" y="4819650"/>
          <p14:tracePt t="36381" x="3498850" y="4826000"/>
          <p14:tracePt t="36412" x="3498850" y="4838700"/>
          <p14:tracePt t="36428" x="3498850" y="4851400"/>
          <p14:tracePt t="36445" x="3498850" y="4876800"/>
          <p14:tracePt t="36462" x="3498850" y="4889500"/>
          <p14:tracePt t="36478" x="3498850" y="4921250"/>
          <p14:tracePt t="36495" x="3498850" y="4946650"/>
          <p14:tracePt t="36512" x="3498850" y="4972050"/>
          <p14:tracePt t="36529" x="3498850" y="4997450"/>
          <p14:tracePt t="36545" x="3498850" y="5029200"/>
          <p14:tracePt t="36562" x="3498850" y="5054600"/>
          <p14:tracePt t="36578" x="3492500" y="5099050"/>
          <p14:tracePt t="36595" x="3486150" y="5130800"/>
          <p14:tracePt t="36612" x="3479800" y="5200650"/>
          <p14:tracePt t="36628" x="3473450" y="5257800"/>
          <p14:tracePt t="36645" x="3467100" y="5334000"/>
          <p14:tracePt t="36662" x="3460750" y="5384800"/>
          <p14:tracePt t="36678" x="3454400" y="5441950"/>
          <p14:tracePt t="36695" x="3448050" y="5530850"/>
          <p14:tracePt t="36712" x="3441700" y="5594350"/>
          <p14:tracePt t="36728" x="3435350" y="5708650"/>
          <p14:tracePt t="36745" x="3422650" y="5765800"/>
          <p14:tracePt t="36762" x="3416300" y="5810250"/>
          <p14:tracePt t="36779" x="3409950" y="5873750"/>
          <p14:tracePt t="36795" x="3403600" y="5911850"/>
          <p14:tracePt t="36812" x="3390900" y="5969000"/>
          <p14:tracePt t="36828" x="3378200" y="6007100"/>
          <p14:tracePt t="36845" x="3378200" y="6038850"/>
          <p14:tracePt t="36862" x="3371850" y="6076950"/>
          <p14:tracePt t="36879" x="3371850" y="6089650"/>
          <p14:tracePt t="36895" x="3365500" y="6115050"/>
          <p14:tracePt t="36912" x="3365500" y="6127750"/>
          <p14:tracePt t="36929" x="3365500" y="6153150"/>
          <p14:tracePt t="36945" x="3359150" y="6165850"/>
          <p14:tracePt t="36962" x="3359150" y="6178550"/>
          <p14:tracePt t="36978" x="3359150" y="6184900"/>
          <p14:tracePt t="36995" x="3352800" y="6191250"/>
          <p14:tracePt t="37035" x="3352800" y="6197600"/>
          <p14:tracePt t="37886" x="3352800" y="6184900"/>
          <p14:tracePt t="37893" x="3340100" y="6159500"/>
          <p14:tracePt t="37900" x="3340100" y="6146800"/>
          <p14:tracePt t="37912" x="3333750" y="6121400"/>
          <p14:tracePt t="37929" x="3321050" y="6057900"/>
          <p14:tracePt t="37945" x="3314700" y="5988050"/>
          <p14:tracePt t="37962" x="3308350" y="5892800"/>
          <p14:tracePt t="37995" x="3308350" y="5772150"/>
          <p14:tracePt t="38029" x="3308350" y="5651500"/>
          <p14:tracePt t="38062" x="3308350" y="5537200"/>
          <p14:tracePt t="38079" x="3308350" y="5492750"/>
          <p14:tracePt t="38095" x="3321050" y="5429250"/>
          <p14:tracePt t="38112" x="3327400" y="5403850"/>
          <p14:tracePt t="38128" x="3327400" y="5372100"/>
          <p14:tracePt t="38145" x="3333750" y="5365750"/>
          <p14:tracePt t="38162" x="3333750" y="5353050"/>
          <p14:tracePt t="38178" x="3333750" y="5346700"/>
          <p14:tracePt t="38212" x="3333750" y="5340350"/>
          <p14:tracePt t="38761" x="3327400" y="5340350"/>
          <p14:tracePt t="38768" x="3321050" y="5340350"/>
          <p14:tracePt t="38779" x="3314700" y="5334000"/>
          <p14:tracePt t="38795" x="3295650" y="5314950"/>
          <p14:tracePt t="38812" x="3282950" y="5302250"/>
          <p14:tracePt t="38829" x="3263900" y="5283200"/>
          <p14:tracePt t="38845" x="3213100" y="5257800"/>
          <p14:tracePt t="38862" x="3187700" y="5238750"/>
          <p14:tracePt t="38895" x="3073400" y="5194300"/>
          <p14:tracePt t="38929" x="2940050" y="5143500"/>
          <p14:tracePt t="38962" x="2730500" y="5086350"/>
          <p14:tracePt t="38979" x="2635250" y="5067300"/>
          <p14:tracePt t="38995" x="2520950" y="5035550"/>
          <p14:tracePt t="39012" x="2381250" y="5022850"/>
          <p14:tracePt t="39029" x="2260600" y="5022850"/>
          <p14:tracePt t="39046" x="2114550" y="5016500"/>
          <p14:tracePt t="39062" x="2012950" y="5016500"/>
          <p14:tracePt t="39079" x="1936750" y="5029200"/>
          <p14:tracePt t="39095" x="1828800" y="5060950"/>
          <p14:tracePt t="39112" x="1778000" y="5080000"/>
          <p14:tracePt t="39129" x="1695450" y="5111750"/>
          <p14:tracePt t="39145" x="1638300" y="5137150"/>
          <p14:tracePt t="39162" x="1600200" y="5156200"/>
          <p14:tracePt t="39178" x="1543050" y="5187950"/>
          <p14:tracePt t="39195" x="1517650" y="5207000"/>
          <p14:tracePt t="39212" x="1479550" y="5245100"/>
          <p14:tracePt t="39229" x="1466850" y="5264150"/>
          <p14:tracePt t="39245" x="1447800" y="5283200"/>
          <p14:tracePt t="39262" x="1435100" y="5302250"/>
          <p14:tracePt t="39279" x="1428750" y="5314950"/>
          <p14:tracePt t="39295" x="1422400" y="5334000"/>
          <p14:tracePt t="39312" x="1416050" y="5346700"/>
          <p14:tracePt t="39329" x="1409700" y="5359400"/>
          <p14:tracePt t="39345" x="1409700" y="5378450"/>
          <p14:tracePt t="39362" x="1409700" y="5391150"/>
          <p14:tracePt t="39379" x="1409700" y="5422900"/>
          <p14:tracePt t="39395" x="1416050" y="5454650"/>
          <p14:tracePt t="39412" x="1422400" y="5467350"/>
          <p14:tracePt t="39429" x="1428750" y="5486400"/>
          <p14:tracePt t="39445" x="1428750" y="5499100"/>
          <p14:tracePt t="39462" x="1435100" y="5511800"/>
          <p14:tracePt t="39479" x="1441450" y="5511800"/>
          <p14:tracePt t="39495" x="1441450" y="5518150"/>
          <p14:tracePt t="39512" x="1441450" y="5524500"/>
          <p14:tracePt t="40477" x="1479550" y="5505450"/>
          <p14:tracePt t="40483" x="1536700" y="5473700"/>
          <p14:tracePt t="40496" x="1606550" y="5435600"/>
          <p14:tracePt t="40512" x="1847850" y="5334000"/>
          <p14:tracePt t="40529" x="2044700" y="5289550"/>
          <p14:tracePt t="40546" x="2216150" y="5264150"/>
          <p14:tracePt t="40562" x="2413000" y="5264150"/>
          <p14:tracePt t="40596" x="2514600" y="5264150"/>
          <p14:tracePt t="40629" x="2527300" y="5264150"/>
          <p14:tracePt t="40662" x="2527300" y="5270500"/>
          <p14:tracePt t="40679" x="2520950" y="5276850"/>
          <p14:tracePt t="40696" x="2514600" y="5276850"/>
          <p14:tracePt t="40712" x="2489200" y="5276850"/>
          <p14:tracePt t="40729" x="2368550" y="5257800"/>
          <p14:tracePt t="40745" x="2260600" y="5251450"/>
          <p14:tracePt t="40762" x="2089150" y="5245100"/>
          <p14:tracePt t="40779" x="1987550" y="5245100"/>
          <p14:tracePt t="40796" x="1847850" y="5251450"/>
          <p14:tracePt t="40812" x="1771650" y="5257800"/>
          <p14:tracePt t="40829" x="1701800" y="5283200"/>
          <p14:tracePt t="40845" x="1631950" y="5302250"/>
          <p14:tracePt t="40862" x="1606550" y="5321300"/>
          <p14:tracePt t="40879" x="1587500" y="5334000"/>
          <p14:tracePt t="40895" x="1581150" y="5346700"/>
          <p14:tracePt t="40912" x="1568450" y="5353050"/>
          <p14:tracePt t="40929" x="1568450" y="5372100"/>
          <p14:tracePt t="40945" x="1568450" y="5384800"/>
          <p14:tracePt t="40962" x="1562100" y="5410200"/>
          <p14:tracePt t="40979" x="1555750" y="5429250"/>
          <p14:tracePt t="41012" x="1555750" y="5441950"/>
          <p14:tracePt t="41519" x="1555750" y="5435600"/>
          <p14:tracePt t="41587" x="1555750" y="5429250"/>
          <p14:tracePt t="41602" x="1555750" y="5422900"/>
          <p14:tracePt t="41622" x="1555750" y="5416550"/>
          <p14:tracePt t="41636" x="1562100" y="5410200"/>
          <p14:tracePt t="41646" x="1562100" y="5403850"/>
          <p14:tracePt t="41679" x="1606550" y="5378450"/>
          <p14:tracePt t="41695" x="1638300" y="5359400"/>
          <p14:tracePt t="41713" x="1701800" y="5314950"/>
          <p14:tracePt t="41729" x="1771650" y="5270500"/>
          <p14:tracePt t="41745" x="1854200" y="5226050"/>
          <p14:tracePt t="41762" x="2006600" y="5137150"/>
          <p14:tracePt t="41779" x="2120900" y="5073650"/>
          <p14:tracePt t="41797" x="2324100" y="4965700"/>
          <p14:tracePt t="41812" x="2463800" y="4895850"/>
          <p14:tracePt t="41829" x="2603500" y="4838700"/>
          <p14:tracePt t="41846" x="2863850" y="4749800"/>
          <p14:tracePt t="41862" x="3009900" y="4718050"/>
          <p14:tracePt t="41880" x="3175000" y="4667250"/>
          <p14:tracePt t="41895" x="3295650" y="4654550"/>
          <p14:tracePt t="41912" x="3422650" y="4641850"/>
          <p14:tracePt t="41929" x="3575050" y="4635500"/>
          <p14:tracePt t="41945" x="3625850" y="4635500"/>
          <p14:tracePt t="41962" x="3683000" y="4641850"/>
          <p14:tracePt t="41979" x="3708400" y="4648200"/>
          <p14:tracePt t="41996" x="3740150" y="4660900"/>
          <p14:tracePt t="42012" x="3797300" y="4673600"/>
          <p14:tracePt t="42029" x="3848100" y="4692650"/>
          <p14:tracePt t="42047" x="3905250" y="4711700"/>
          <p14:tracePt t="42062" x="3911600" y="4718050"/>
          <p14:tracePt t="42079" x="3924300" y="4724400"/>
          <p14:tracePt t="42096" x="3937000" y="4737100"/>
          <p14:tracePt t="42112" x="3937000" y="4743450"/>
          <p14:tracePt t="42129" x="3937000" y="4749800"/>
          <p14:tracePt t="42146" x="3943350" y="4756150"/>
          <p14:tracePt t="42164" x="3949700" y="4756150"/>
          <p14:tracePt t="42179" x="3949700" y="4762500"/>
          <p14:tracePt t="42196" x="3949700" y="4775200"/>
          <p14:tracePt t="42212" x="3949700" y="4781550"/>
          <p14:tracePt t="42245" x="3949700" y="4787900"/>
          <p14:tracePt t="42297" x="3949700" y="4794250"/>
          <p14:tracePt t="42303" x="3949700" y="4800600"/>
          <p14:tracePt t="42317" x="3949700" y="4806950"/>
          <p14:tracePt t="42329" x="3937000" y="4806950"/>
          <p14:tracePt t="42345" x="3917950" y="4819650"/>
          <p14:tracePt t="42362" x="3905250" y="4826000"/>
          <p14:tracePt t="42379" x="3873500" y="4832350"/>
          <p14:tracePt t="42395" x="3860800" y="4838700"/>
          <p14:tracePt t="42412" x="3848100" y="4838700"/>
          <p14:tracePt t="42429" x="3835400" y="4838700"/>
          <p14:tracePt t="42446" x="3822700" y="4838700"/>
          <p14:tracePt t="42463" x="3816350" y="4838700"/>
          <p14:tracePt t="42539" x="3816350" y="4845050"/>
          <p14:tracePt t="42811" x="3816350" y="4838700"/>
          <p14:tracePt t="42921" x="3822700" y="4838700"/>
          <p14:tracePt t="42950" x="3829050" y="4838700"/>
          <p14:tracePt t="42977" x="3835400" y="4838700"/>
          <p14:tracePt t="42991" x="3841750" y="4838700"/>
          <p14:tracePt t="43004" x="3848100" y="4838700"/>
          <p14:tracePt t="43012" x="3854450" y="4845050"/>
          <p14:tracePt t="43046" x="3867150" y="4851400"/>
          <p14:tracePt t="43079" x="3898900" y="4870450"/>
          <p14:tracePt t="43112" x="3911600" y="4895850"/>
          <p14:tracePt t="43130" x="3917950" y="4902200"/>
          <p14:tracePt t="43145" x="3917950" y="4908550"/>
          <p14:tracePt t="43162" x="3917950" y="4921250"/>
          <p14:tracePt t="43179" x="3917950" y="4933950"/>
          <p14:tracePt t="43196" x="3917950" y="4946650"/>
          <p14:tracePt t="43214" x="3892550" y="4965700"/>
          <p14:tracePt t="43229" x="3886200" y="4978400"/>
          <p14:tracePt t="43245" x="3860800" y="5003800"/>
          <p14:tracePt t="43262" x="3835400" y="5029200"/>
          <p14:tracePt t="43279" x="3810000" y="5048250"/>
          <p14:tracePt t="43297" x="3790950" y="5060950"/>
          <p14:tracePt t="43312" x="3771900" y="5080000"/>
          <p14:tracePt t="43329" x="3759200" y="5092700"/>
          <p14:tracePt t="43345" x="3746500" y="5099050"/>
          <p14:tracePt t="43362" x="3740150" y="5099050"/>
          <p14:tracePt t="43484" x="3740150" y="5092700"/>
          <p14:tracePt t="43505" x="3746500" y="5086350"/>
          <p14:tracePt t="43512" x="3752850" y="5080000"/>
          <p14:tracePt t="43519" x="3759200" y="5080000"/>
          <p14:tracePt t="43529" x="3778250" y="5073650"/>
          <p14:tracePt t="43547" x="3829050" y="5041900"/>
          <p14:tracePt t="43562" x="3873500" y="5022850"/>
          <p14:tracePt t="43579" x="3898900" y="5003800"/>
          <p14:tracePt t="43595" x="3930650" y="4984750"/>
          <p14:tracePt t="43612" x="3937000" y="4972050"/>
          <p14:tracePt t="43629" x="3949700" y="4953000"/>
          <p14:tracePt t="43662" x="3949700" y="4940300"/>
          <p14:tracePt t="43679" x="3949700" y="4933950"/>
          <p14:tracePt t="43696" x="3949700" y="4927600"/>
          <p14:tracePt t="43729" x="3943350" y="4921250"/>
          <p14:tracePt t="43746" x="3930650" y="4908550"/>
          <p14:tracePt t="43762" x="3898900" y="4895850"/>
          <p14:tracePt t="43779" x="3867150" y="4883150"/>
          <p14:tracePt t="43796" x="3835400" y="4864100"/>
          <p14:tracePt t="43812" x="3822700" y="4857750"/>
          <p14:tracePt t="43829" x="3810000" y="4857750"/>
          <p14:tracePt t="43845" x="3790950" y="4857750"/>
          <p14:tracePt t="43894" x="3784600" y="4857750"/>
          <p14:tracePt t="44019" x="3784600" y="4851400"/>
          <p14:tracePt t="44039" x="3797300" y="4851400"/>
          <p14:tracePt t="44047" x="3803650" y="4851400"/>
          <p14:tracePt t="44061" x="3816350" y="4851400"/>
          <p14:tracePt t="44067" x="3829050" y="4851400"/>
          <p14:tracePt t="44079" x="3835400" y="4864100"/>
          <p14:tracePt t="44096" x="3886200" y="4902200"/>
          <p14:tracePt t="44112" x="3911600" y="4927600"/>
          <p14:tracePt t="44129" x="3943350" y="4972050"/>
          <p14:tracePt t="44146" x="3949700" y="4997450"/>
          <p14:tracePt t="44162" x="3949700" y="5010150"/>
          <p14:tracePt t="44179" x="3949700" y="5041900"/>
          <p14:tracePt t="44196" x="3937000" y="5054600"/>
          <p14:tracePt t="44213" x="3917950" y="5086350"/>
          <p14:tracePt t="44229" x="3905250" y="5099050"/>
          <p14:tracePt t="44246" x="3892550" y="5105400"/>
          <p14:tracePt t="44262" x="3873500" y="5118100"/>
          <p14:tracePt t="44279" x="3860800" y="5124450"/>
          <p14:tracePt t="44297" x="3854450" y="5124450"/>
          <p14:tracePt t="44312" x="3848100" y="5124450"/>
          <p14:tracePt t="44346" x="3841750" y="5124450"/>
          <p14:tracePt t="44755" x="3841750" y="5118100"/>
          <p14:tracePt t="44762" x="3835400" y="5118100"/>
          <p14:tracePt t="44776" x="3829050" y="5105400"/>
          <p14:tracePt t="44784" x="3816350" y="5099050"/>
          <p14:tracePt t="44796" x="3816350" y="5086350"/>
          <p14:tracePt t="44812" x="3784600" y="5054600"/>
          <p14:tracePt t="44829" x="3765550" y="5029200"/>
          <p14:tracePt t="44846" x="3746500" y="4991100"/>
          <p14:tracePt t="44879" x="3727450" y="4972050"/>
          <p14:tracePt t="44912" x="3708400" y="4908550"/>
          <p14:tracePt t="44946" x="3670300" y="4845050"/>
          <p14:tracePt t="44963" x="3657600" y="4826000"/>
          <p14:tracePt t="44979" x="3651250" y="4813300"/>
          <p14:tracePt t="44996" x="3644900" y="4806950"/>
          <p14:tracePt t="45012" x="3625850" y="4794250"/>
          <p14:tracePt t="45029" x="3619500" y="4794250"/>
          <p14:tracePt t="45046" x="3613150" y="4787900"/>
          <p14:tracePt t="45062" x="3606800" y="4787900"/>
          <p14:tracePt t="45096" x="3600450" y="4787900"/>
          <p14:tracePt t="45123" x="3600450" y="4794250"/>
          <p14:tracePt t="45130" x="3600450" y="4800600"/>
          <p14:tracePt t="45146" x="3594100" y="4800600"/>
          <p14:tracePt t="45162" x="3594100" y="4813300"/>
          <p14:tracePt t="45179" x="3581400" y="4851400"/>
          <p14:tracePt t="45196" x="3568700" y="4914900"/>
          <p14:tracePt t="45213" x="3530600" y="5060950"/>
          <p14:tracePt t="45229" x="3498850" y="5181600"/>
          <p14:tracePt t="45246" x="3473450" y="5327650"/>
          <p14:tracePt t="45262" x="3441700" y="5499100"/>
          <p14:tracePt t="45279" x="3416300" y="5588000"/>
          <p14:tracePt t="45296" x="3397250" y="5683250"/>
          <p14:tracePt t="45312" x="3371850" y="5803900"/>
          <p14:tracePt t="45329" x="3359150" y="5880100"/>
          <p14:tracePt t="45346" x="3352800" y="5956300"/>
          <p14:tracePt t="45362" x="3346450" y="5981700"/>
          <p14:tracePt t="45380" x="3340100" y="6013450"/>
          <p14:tracePt t="45412" x="3340100" y="6019800"/>
          <p14:tracePt t="45852" x="3340100" y="6013450"/>
          <p14:tracePt t="46081" x="3340100" y="6007100"/>
          <p14:tracePt t="46096" x="3340100" y="6000750"/>
          <p14:tracePt t="46117" x="3346450" y="5994400"/>
          <p14:tracePt t="46123" x="3346450" y="5988050"/>
          <p14:tracePt t="46137" x="3346450" y="5981700"/>
          <p14:tracePt t="46146" x="3346450" y="5975350"/>
          <p14:tracePt t="46163" x="3346450" y="5969000"/>
          <p14:tracePt t="46179" x="3346450" y="5949950"/>
          <p14:tracePt t="46213" x="3359150" y="5924550"/>
          <p14:tracePt t="46246" x="3365500" y="5892800"/>
          <p14:tracePt t="46279" x="3365500" y="5880100"/>
          <p14:tracePt t="46296" x="3365500" y="5873750"/>
          <p14:tracePt t="46329" x="3365500" y="5867400"/>
          <p14:tracePt t="46373" x="3365500" y="5861050"/>
          <p14:tracePt t="46658" x="3365500" y="5867400"/>
          <p14:tracePt t="47929" x="3359150" y="5867400"/>
          <p14:tracePt t="47977" x="3359150" y="5861050"/>
          <p14:tracePt t="47998" x="3359150" y="5848350"/>
          <p14:tracePt t="48012" x="3359150" y="5842000"/>
          <p14:tracePt t="48019" x="3352800" y="5835650"/>
          <p14:tracePt t="48046" x="3352800" y="5816600"/>
          <p14:tracePt t="48079" x="3359150" y="5753100"/>
          <p14:tracePt t="48096" x="3365500" y="5702300"/>
          <p14:tracePt t="48112" x="3371850" y="5664200"/>
          <p14:tracePt t="48129" x="3390900" y="5594350"/>
          <p14:tracePt t="48146" x="3403600" y="5537200"/>
          <p14:tracePt t="48162" x="3416300" y="5492750"/>
          <p14:tracePt t="48179" x="3441700" y="5403850"/>
          <p14:tracePt t="48196" x="3460750" y="5353050"/>
          <p14:tracePt t="48213" x="3492500" y="5289550"/>
          <p14:tracePt t="48229" x="3511550" y="5238750"/>
          <p14:tracePt t="48246" x="3536950" y="5175250"/>
          <p14:tracePt t="48262" x="3594100" y="5080000"/>
          <p14:tracePt t="48279" x="3625850" y="5029200"/>
          <p14:tracePt t="48297" x="3676650" y="4959350"/>
          <p14:tracePt t="48312" x="3702050" y="4914900"/>
          <p14:tracePt t="48329" x="3733800" y="4870450"/>
          <p14:tracePt t="48346" x="3790950" y="4806950"/>
          <p14:tracePt t="48362" x="3829050" y="4756150"/>
          <p14:tracePt t="48380" x="3873500" y="4724400"/>
          <p14:tracePt t="48396" x="3879850" y="4718050"/>
          <p14:tracePt t="48412" x="3892550" y="4705350"/>
          <p14:tracePt t="48429" x="3898900" y="4705350"/>
          <p14:tracePt t="48446" x="3898900" y="4699000"/>
          <p14:tracePt t="49243" x="3892550" y="4699000"/>
          <p14:tracePt t="49249" x="3886200" y="4699000"/>
          <p14:tracePt t="49263" x="3879850" y="4699000"/>
          <p14:tracePt t="49279" x="3854450" y="4699000"/>
          <p14:tracePt t="49296" x="3829050" y="4699000"/>
          <p14:tracePt t="49313" x="3790950" y="4699000"/>
          <p14:tracePt t="49329" x="3771900" y="4699000"/>
          <p14:tracePt t="49363" x="3721100" y="4692650"/>
          <p14:tracePt t="49396" x="3702050" y="4692650"/>
          <p14:tracePt t="49458" x="3695700" y="4692650"/>
          <p14:tracePt t="49554" x="3695700" y="4686300"/>
          <p14:tracePt t="49597" x="3695700" y="4679950"/>
          <p14:tracePt t="49667" x="3702050" y="4679950"/>
          <p14:tracePt t="49686" x="3708400" y="4673600"/>
          <p14:tracePt t="49693" x="3714750" y="4673600"/>
          <p14:tracePt t="49707" x="3714750" y="4667250"/>
          <p14:tracePt t="49714" x="3727450" y="4667250"/>
          <p14:tracePt t="49729" x="3746500" y="4660900"/>
          <p14:tracePt t="49746" x="3759200" y="4660900"/>
          <p14:tracePt t="49762" x="3778250" y="4654550"/>
          <p14:tracePt t="49779" x="3790950" y="4648200"/>
          <p14:tracePt t="49796" x="3797300" y="4648200"/>
          <p14:tracePt t="49813" x="3797300" y="4641850"/>
          <p14:tracePt t="49829" x="3810000" y="4641850"/>
          <p14:tracePt t="49846" x="3816350" y="4641850"/>
          <p14:tracePt t="49879" x="3835400" y="4641850"/>
          <p14:tracePt t="49896" x="3848100" y="4641850"/>
          <p14:tracePt t="49929" x="3854450" y="4641850"/>
          <p14:tracePt t="50236" x="3860800" y="4641850"/>
          <p14:tracePt t="50251" x="3867150" y="4641850"/>
          <p14:tracePt t="50263" x="3879850" y="4641850"/>
          <p14:tracePt t="50278" x="3892550" y="4635500"/>
          <p14:tracePt t="50296" x="3905250" y="4629150"/>
          <p14:tracePt t="50329" x="3937000" y="4622800"/>
          <p14:tracePt t="50346" x="3956050" y="4616450"/>
          <p14:tracePt t="50363" x="3968750" y="4616450"/>
          <p14:tracePt t="50379" x="3987800" y="4616450"/>
          <p14:tracePt t="50396" x="4013200" y="4616450"/>
          <p14:tracePt t="50413" x="4032250" y="4616450"/>
          <p14:tracePt t="50429" x="4051300" y="4616450"/>
          <p14:tracePt t="50446" x="4057650" y="4616450"/>
          <p14:tracePt t="50463" x="4064000" y="4616450"/>
          <p14:tracePt t="50479" x="4076700" y="4610100"/>
          <p14:tracePt t="50496" x="4083050" y="4610100"/>
          <p14:tracePt t="50513" x="4095750" y="4610100"/>
          <p14:tracePt t="50529" x="4114800" y="4610100"/>
          <p14:tracePt t="50546" x="4121150" y="4610100"/>
          <p14:tracePt t="50563" x="4140200" y="4603750"/>
          <p14:tracePt t="50579" x="4152900" y="4603750"/>
          <p14:tracePt t="50596" x="4165600" y="4603750"/>
          <p14:tracePt t="50612" x="4178300" y="4603750"/>
          <p14:tracePt t="50629" x="4184650" y="4603750"/>
          <p14:tracePt t="50646" x="4197350" y="4610100"/>
          <p14:tracePt t="50680" x="4203700" y="4610100"/>
          <p14:tracePt t="50694" x="4210050" y="4610100"/>
          <p14:tracePt t="50714" x="4216400" y="4610100"/>
          <p14:tracePt t="50735" x="4222750" y="4610100"/>
          <p14:tracePt t="50749" x="4229100" y="4610100"/>
          <p14:tracePt t="50770" x="4235450" y="4610100"/>
          <p14:tracePt t="50783" x="4241800" y="4610100"/>
          <p14:tracePt t="50804" x="4248150" y="4610100"/>
          <p14:tracePt t="50868" x="4254500" y="4610100"/>
          <p14:tracePt t="50916" x="4260850" y="4610100"/>
          <p14:tracePt t="53931" x="4267200" y="4610100"/>
          <p14:tracePt t="53959" x="4273550" y="4610100"/>
          <p14:tracePt t="53974" x="4279900" y="4603750"/>
          <p14:tracePt t="53981" x="4279900" y="4597400"/>
          <p14:tracePt t="53987" x="4286250" y="4578350"/>
          <p14:tracePt t="53996" x="4286250" y="4565650"/>
          <p14:tracePt t="54013" x="4298950" y="4533900"/>
          <p14:tracePt t="54046" x="4330700" y="4464050"/>
          <p14:tracePt t="54079" x="4343400" y="4432300"/>
          <p14:tracePt t="54113" x="4349750" y="4432300"/>
          <p14:tracePt t="54129" x="4349750" y="4419600"/>
          <p14:tracePt t="54147" x="4337050" y="4400550"/>
          <p14:tracePt t="54163" x="4311650" y="4375150"/>
          <p14:tracePt t="54180" x="4292600" y="4356100"/>
          <p14:tracePt t="54196" x="4241800" y="4311650"/>
          <p14:tracePt t="54213" x="4191000" y="4286250"/>
          <p14:tracePt t="54231" x="4108450" y="4254500"/>
          <p14:tracePt t="54246" x="4057650" y="4241800"/>
          <p14:tracePt t="54263" x="4000500" y="4235450"/>
          <p14:tracePt t="54279" x="3930650" y="4216400"/>
          <p14:tracePt t="54296" x="3898900" y="4210050"/>
          <p14:tracePt t="54313" x="3860800" y="4203700"/>
          <p14:tracePt t="54329" x="3829050" y="4203700"/>
          <p14:tracePt t="54346" x="3797300" y="4203700"/>
          <p14:tracePt t="54363" x="3765550" y="4210050"/>
          <p14:tracePt t="54379" x="3746500" y="4222750"/>
          <p14:tracePt t="54397" x="3721100" y="4229100"/>
          <p14:tracePt t="54413" x="3708400" y="4235450"/>
          <p14:tracePt t="54430" x="3695700" y="4241800"/>
          <p14:tracePt t="54446" x="3689350" y="4254500"/>
          <p14:tracePt t="54463" x="3683000" y="4260850"/>
          <p14:tracePt t="54480" x="3670300" y="4286250"/>
          <p14:tracePt t="54496" x="3663950" y="4318000"/>
          <p14:tracePt t="54513" x="3657600" y="4343400"/>
          <p14:tracePt t="54530" x="3644900" y="4387850"/>
          <p14:tracePt t="54546" x="3644900" y="4432300"/>
          <p14:tracePt t="54563" x="3644900" y="4476750"/>
          <p14:tracePt t="54579" x="3663950" y="4559300"/>
          <p14:tracePt t="54596" x="3683000" y="4610100"/>
          <p14:tracePt t="54613" x="3746500" y="4705350"/>
          <p14:tracePt t="54629" x="3790950" y="4756150"/>
          <p14:tracePt t="54646" x="3854450" y="4813300"/>
          <p14:tracePt t="54663" x="3898900" y="4845050"/>
          <p14:tracePt t="54679" x="3930650" y="4864100"/>
          <p14:tracePt t="54696" x="4000500" y="4883150"/>
          <p14:tracePt t="54713" x="4038600" y="4883150"/>
          <p14:tracePt t="54730" x="4121150" y="4883150"/>
          <p14:tracePt t="54746" x="4184650" y="4857750"/>
          <p14:tracePt t="54763" x="4254500" y="4826000"/>
          <p14:tracePt t="54779" x="4318000" y="4781550"/>
          <p14:tracePt t="54796" x="4337050" y="4756150"/>
          <p14:tracePt t="54814" x="4381500" y="4705350"/>
          <p14:tracePt t="54829" x="4406900" y="4673600"/>
          <p14:tracePt t="54846" x="4419600" y="4635500"/>
          <p14:tracePt t="54863" x="4438650" y="4597400"/>
          <p14:tracePt t="54879" x="4445000" y="4572000"/>
          <p14:tracePt t="54897" x="4451350" y="4559300"/>
          <p14:tracePt t="54913" x="4451350" y="4552950"/>
          <p14:tracePt t="54929" x="4451350" y="4546600"/>
          <p14:tracePt t="54946" x="4451350" y="4540250"/>
          <p14:tracePt t="54980" x="4419600" y="4508500"/>
          <p14:tracePt t="54996" x="4394200" y="4495800"/>
          <p14:tracePt t="55013" x="4349750" y="4470400"/>
          <p14:tracePt t="55029" x="4298950" y="4438650"/>
          <p14:tracePt t="55046" x="4260850" y="4425950"/>
          <p14:tracePt t="55064" x="4184650" y="4406900"/>
          <p14:tracePt t="55079" x="4133850" y="4400550"/>
          <p14:tracePt t="55096" x="4076700" y="4394200"/>
          <p14:tracePt t="55113" x="4013200" y="4387850"/>
          <p14:tracePt t="55129" x="3981450" y="4387850"/>
          <p14:tracePt t="55146" x="3937000" y="4387850"/>
          <p14:tracePt t="55148" x="3917950" y="4387850"/>
          <p14:tracePt t="55163" x="3886200" y="4387850"/>
          <p14:tracePt t="55179" x="3860800" y="4394200"/>
          <p14:tracePt t="55196" x="3829050" y="4406900"/>
          <p14:tracePt t="55213" x="3797300" y="4413250"/>
          <p14:tracePt t="55231" x="3771900" y="4419600"/>
          <p14:tracePt t="55246" x="3765550" y="4425950"/>
          <p14:tracePt t="55263" x="3752850" y="4425950"/>
          <p14:tracePt t="55279" x="3740150" y="4432300"/>
          <p14:tracePt t="55313" x="3740150" y="4438650"/>
          <p14:tracePt t="55342" x="3733800" y="4438650"/>
          <p14:tracePt t="55349" x="3733800" y="4445000"/>
          <p14:tracePt t="55370" x="3733800" y="4451350"/>
          <p14:tracePt t="55439" x="3733800" y="4457700"/>
          <p14:tracePt t="55467" x="3733800" y="4464050"/>
          <p14:tracePt t="55509" x="3733800" y="4470400"/>
          <p14:tracePt t="55530" x="3733800" y="4476750"/>
          <p14:tracePt t="55592" x="3733800" y="4483100"/>
          <p14:tracePt t="56294" x="3740150" y="4483100"/>
          <p14:tracePt t="56301" x="3746500" y="4483100"/>
          <p14:tracePt t="56321" x="3752850" y="4483100"/>
          <p14:tracePt t="56363" x="3759200" y="4483100"/>
          <p14:tracePt t="58298" x="3765550" y="4483100"/>
          <p14:tracePt t="58305" x="3771900" y="4476750"/>
          <p14:tracePt t="58313" x="3778250" y="4476750"/>
          <p14:tracePt t="58330" x="3790950" y="4476750"/>
          <p14:tracePt t="58346" x="3810000" y="4464050"/>
          <p14:tracePt t="58363" x="3822700" y="4457700"/>
          <p14:tracePt t="58380" x="3848100" y="4451350"/>
          <p14:tracePt t="58413" x="3879850" y="4438650"/>
          <p14:tracePt t="58446" x="3924300" y="4413250"/>
          <p14:tracePt t="58480" x="3968750" y="4375150"/>
          <p14:tracePt t="58496" x="3981450" y="4368800"/>
          <p14:tracePt t="58513" x="3994150" y="4349750"/>
          <p14:tracePt t="58530" x="4000500" y="4343400"/>
          <p14:tracePt t="58546" x="4000500" y="4337050"/>
          <p14:tracePt t="58580" x="4000500" y="4330700"/>
          <p14:tracePt t="58624" x="4000500" y="4324350"/>
          <p14:tracePt t="58667" x="4000500" y="4318000"/>
          <p14:tracePt t="58721" x="3994150" y="4318000"/>
          <p14:tracePt t="58742" x="3987800" y="4318000"/>
          <p14:tracePt t="58784" x="3981450" y="4318000"/>
          <p14:tracePt t="58804" x="3975100" y="4318000"/>
          <p14:tracePt t="58832" x="3968750" y="4318000"/>
          <p14:tracePt t="58853" x="3962400" y="4324350"/>
          <p14:tracePt t="58861" x="3962400" y="4330700"/>
          <p14:tracePt t="58902" x="3962400" y="4337050"/>
          <p14:tracePt t="58908" x="3962400" y="4343400"/>
          <p14:tracePt t="58916" x="3962400" y="4349750"/>
          <p14:tracePt t="58930" x="3962400" y="4368800"/>
          <p14:tracePt t="58946" x="3962400" y="4413250"/>
          <p14:tracePt t="58963" x="3968750" y="4451350"/>
          <p14:tracePt t="58980" x="3981450" y="4514850"/>
          <p14:tracePt t="58996" x="3994150" y="4552950"/>
          <p14:tracePt t="59013" x="4006850" y="4603750"/>
          <p14:tracePt t="59030" x="4019550" y="4641850"/>
          <p14:tracePt t="59046" x="4038600" y="4667250"/>
          <p14:tracePt t="59063" x="4064000" y="4711700"/>
          <p14:tracePt t="59080" x="4095750" y="4730750"/>
          <p14:tracePt t="59096" x="4127500" y="4756150"/>
          <p14:tracePt t="59113" x="4146550" y="4762500"/>
          <p14:tracePt t="59131" x="4171950" y="4762500"/>
          <p14:tracePt t="59146" x="4191000" y="4762500"/>
          <p14:tracePt t="59163" x="4203700" y="4756150"/>
          <p14:tracePt t="59180" x="4229100" y="4724400"/>
          <p14:tracePt t="59196" x="4254500" y="4705350"/>
          <p14:tracePt t="59213" x="4267200" y="4679950"/>
          <p14:tracePt t="59230" x="4292600" y="4648200"/>
          <p14:tracePt t="59246" x="4298950" y="4635500"/>
          <p14:tracePt t="59263" x="4298950" y="4616450"/>
          <p14:tracePt t="59280" x="4298950" y="4603750"/>
          <p14:tracePt t="59296" x="4298950" y="4591050"/>
          <p14:tracePt t="59313" x="4298950" y="4572000"/>
          <p14:tracePt t="59330" x="4298950" y="4565650"/>
          <p14:tracePt t="59346" x="4292600" y="4565650"/>
          <p14:tracePt t="59363" x="4279900" y="4559300"/>
          <p14:tracePt t="59380" x="4267200" y="4552950"/>
          <p14:tracePt t="59396" x="4248150" y="4546600"/>
          <p14:tracePt t="59413" x="4222750" y="4540250"/>
          <p14:tracePt t="59430" x="4184650" y="4533900"/>
          <p14:tracePt t="59447" x="4146550" y="4533900"/>
          <p14:tracePt t="59463" x="4121150" y="4533900"/>
          <p14:tracePt t="59480" x="4089400" y="4533900"/>
          <p14:tracePt t="59496" x="4070350" y="4533900"/>
          <p14:tracePt t="59513" x="4051300" y="4533900"/>
          <p14:tracePt t="59530" x="4044950" y="4540250"/>
          <p14:tracePt t="60601" x="4032250" y="4552950"/>
          <p14:tracePt t="60608" x="4019550" y="4559300"/>
          <p14:tracePt t="60615" x="4000500" y="4578350"/>
          <p14:tracePt t="60630" x="3975100" y="4616450"/>
          <p14:tracePt t="60647" x="3943350" y="4654550"/>
          <p14:tracePt t="60663" x="3898900" y="4692650"/>
          <p14:tracePt t="60680" x="3879850" y="4724400"/>
          <p14:tracePt t="60713" x="3829050" y="4768850"/>
          <p14:tracePt t="60746" x="3778250" y="4826000"/>
          <p14:tracePt t="60780" x="3702050" y="4940300"/>
          <p14:tracePt t="60797" x="3651250" y="5029200"/>
          <p14:tracePt t="60813" x="3619500" y="5080000"/>
          <p14:tracePt t="60830" x="3575050" y="5137150"/>
          <p14:tracePt t="60847" x="3556000" y="5168900"/>
          <p14:tracePt t="60863" x="3543300" y="5194300"/>
          <p14:tracePt t="60880" x="3511550" y="5232400"/>
          <p14:tracePt t="60896" x="3498850" y="5276850"/>
          <p14:tracePt t="60913" x="3479800" y="5327650"/>
          <p14:tracePt t="60930" x="3467100" y="5365750"/>
          <p14:tracePt t="60946" x="3454400" y="5403850"/>
          <p14:tracePt t="60963" x="3441700" y="5454650"/>
          <p14:tracePt t="60980" x="3429000" y="5480050"/>
          <p14:tracePt t="60996" x="3422650" y="5524500"/>
          <p14:tracePt t="61013" x="3409950" y="5556250"/>
          <p14:tracePt t="61030" x="3403600" y="5575300"/>
          <p14:tracePt t="61047" x="3384550" y="5613400"/>
          <p14:tracePt t="61063" x="3384550" y="5638800"/>
          <p14:tracePt t="61080" x="3371850" y="5689600"/>
          <p14:tracePt t="61096" x="3359150" y="5727700"/>
          <p14:tracePt t="61113" x="3352800" y="5753100"/>
          <p14:tracePt t="61130" x="3340100" y="5803900"/>
          <p14:tracePt t="61146" x="3327400" y="5829300"/>
          <p14:tracePt t="61163" x="3321050" y="5873750"/>
          <p14:tracePt t="61180" x="3314700" y="5899150"/>
          <p14:tracePt t="61197" x="3308350" y="5930900"/>
          <p14:tracePt t="61213" x="3302000" y="5975350"/>
          <p14:tracePt t="61230" x="3295650" y="5994400"/>
          <p14:tracePt t="61246" x="3289300" y="6032500"/>
          <p14:tracePt t="61263" x="3289300" y="6051550"/>
          <p14:tracePt t="61280" x="3289300" y="6070600"/>
          <p14:tracePt t="61296" x="3289300" y="6096000"/>
          <p14:tracePt t="61313" x="3289300" y="6115050"/>
          <p14:tracePt t="61330" x="3282950" y="6153150"/>
          <p14:tracePt t="61346" x="3282950" y="6172200"/>
          <p14:tracePt t="61363" x="3282950" y="6184900"/>
          <p14:tracePt t="61380" x="3282950" y="6210300"/>
          <p14:tracePt t="61397" x="3282950" y="6216650"/>
          <p14:tracePt t="61413" x="3282950" y="6229350"/>
          <p14:tracePt t="61447" x="3282950" y="6242050"/>
          <p14:tracePt t="61463" x="3282950" y="6248400"/>
          <p14:tracePt t="61480" x="3282950" y="6254750"/>
          <p14:tracePt t="61497" x="3282950" y="6261100"/>
          <p14:tracePt t="61513" x="3282950" y="6267450"/>
          <p14:tracePt t="61546" x="3282950" y="6273800"/>
          <p14:tracePt t="61664" x="3282950" y="6267450"/>
          <p14:tracePt t="61712" x="3282950" y="6261100"/>
          <p14:tracePt t="61754" x="3282950" y="6254750"/>
          <p14:tracePt t="61782" x="3282950" y="6248400"/>
          <p14:tracePt t="61788" x="3282950" y="6242050"/>
          <p14:tracePt t="61824" x="3282950" y="6235700"/>
          <p14:tracePt t="61853" x="3276600" y="6229350"/>
          <p14:tracePt t="61860" x="3276600" y="6223000"/>
          <p14:tracePt t="61880" x="3276600" y="6216650"/>
          <p14:tracePt t="61893" x="3270250" y="6210300"/>
          <p14:tracePt t="61900" x="3270250" y="6203950"/>
          <p14:tracePt t="61914" x="3270250" y="6197600"/>
          <p14:tracePt t="61930" x="3270250" y="6184900"/>
          <p14:tracePt t="61947" x="3270250" y="6172200"/>
          <p14:tracePt t="61963" x="3263900" y="6165850"/>
          <p14:tracePt t="61980" x="3263900" y="6153150"/>
          <p14:tracePt t="61997" x="3263900" y="6140450"/>
          <p14:tracePt t="62013" x="3263900" y="6127750"/>
          <p14:tracePt t="62030" x="3263900" y="6121400"/>
          <p14:tracePt t="62046" x="3263900" y="6115050"/>
          <p14:tracePt t="62063" x="3263900" y="6108700"/>
          <p14:tracePt t="62081" x="3263900" y="6096000"/>
          <p14:tracePt t="62097" x="3263900" y="6089650"/>
          <p14:tracePt t="62113" x="3263900" y="6083300"/>
          <p14:tracePt t="62130" x="3263900" y="6064250"/>
          <p14:tracePt t="62147" x="3263900" y="6051550"/>
          <p14:tracePt t="62163" x="3270250" y="6032500"/>
          <p14:tracePt t="62180" x="3270250" y="6019800"/>
          <p14:tracePt t="62197" x="3270250" y="6013450"/>
          <p14:tracePt t="62213" x="3276600" y="5994400"/>
          <p14:tracePt t="62230" x="3276600" y="5988050"/>
          <p14:tracePt t="62248" x="3276600" y="5969000"/>
          <p14:tracePt t="62263" x="3282950" y="5956300"/>
          <p14:tracePt t="62280" x="3282950" y="5943600"/>
          <p14:tracePt t="62297" x="3282950" y="5918200"/>
          <p14:tracePt t="62313" x="3282950" y="5899150"/>
          <p14:tracePt t="62330" x="3289300" y="5861050"/>
          <p14:tracePt t="62347" x="3295650" y="5816600"/>
          <p14:tracePt t="62363" x="3295650" y="5784850"/>
          <p14:tracePt t="62380" x="3302000" y="5727700"/>
          <p14:tracePt t="62397" x="3308350" y="5689600"/>
          <p14:tracePt t="62414" x="3308350" y="5645150"/>
          <p14:tracePt t="62430" x="3308350" y="5613400"/>
          <p14:tracePt t="62447" x="3308350" y="5594350"/>
          <p14:tracePt t="62463" x="3308350" y="5556250"/>
          <p14:tracePt t="62480" x="3308350" y="5530850"/>
          <p14:tracePt t="62497" x="3308350" y="5492750"/>
          <p14:tracePt t="62513" x="3314700" y="5448300"/>
          <p14:tracePt t="62530" x="3321050" y="5416550"/>
          <p14:tracePt t="62547" x="3321050" y="5378450"/>
          <p14:tracePt t="62563" x="3321050" y="5353050"/>
          <p14:tracePt t="62581" x="3321050" y="5314950"/>
          <p14:tracePt t="62597" x="3321050" y="5283200"/>
          <p14:tracePt t="62613" x="3321050" y="5251450"/>
          <p14:tracePt t="62630" x="3321050" y="5200650"/>
          <p14:tracePt t="62647" x="3327400" y="5175250"/>
          <p14:tracePt t="62663" x="3333750" y="5137150"/>
          <p14:tracePt t="62680" x="3340100" y="5092700"/>
          <p14:tracePt t="62697" x="3346450" y="5073650"/>
          <p14:tracePt t="62713" x="3352800" y="5022850"/>
          <p14:tracePt t="62730" x="3371850" y="4984750"/>
          <p14:tracePt t="62747" x="3371850" y="4933950"/>
          <p14:tracePt t="62763" x="3378200" y="4902200"/>
          <p14:tracePt t="62780" x="3384550" y="4870450"/>
          <p14:tracePt t="62797" x="3390900" y="4851400"/>
          <p14:tracePt t="62813" x="3397250" y="4838700"/>
          <p14:tracePt t="62831" x="3397250" y="4819650"/>
          <p14:tracePt t="62847" x="3403600" y="4800600"/>
          <p14:tracePt t="62863" x="3403600" y="4781550"/>
          <p14:tracePt t="62880" x="3409950" y="4762500"/>
          <p14:tracePt t="62897" x="3409950" y="4749800"/>
          <p14:tracePt t="62915" x="3409950" y="4743450"/>
          <p14:tracePt t="62930" x="3416300" y="4737100"/>
          <p14:tracePt t="62947" x="3416300" y="4730750"/>
          <p14:tracePt t="62963" x="3416300" y="4718050"/>
          <p14:tracePt t="62980" x="3422650" y="4711700"/>
          <p14:tracePt t="62997" x="3422650" y="4705350"/>
          <p14:tracePt t="63289" x="3422650" y="4692650"/>
          <p14:tracePt t="63296" x="3422650" y="4673600"/>
          <p14:tracePt t="63304" x="3422650" y="4667250"/>
          <p14:tracePt t="63313" x="3422650" y="4654550"/>
          <p14:tracePt t="63330" x="3422650" y="4641850"/>
          <p14:tracePt t="63347" x="3422650" y="4635500"/>
          <p14:tracePt t="63363" x="3422650" y="4629150"/>
          <p14:tracePt t="63380" x="3422650" y="4622800"/>
          <p14:tracePt t="63699" x="3416300" y="4629150"/>
          <p14:tracePt t="63754" x="3416300" y="4635500"/>
          <p14:tracePt t="63776" x="3416300" y="4641850"/>
          <p14:tracePt t="63796" x="3416300" y="4648200"/>
          <p14:tracePt t="63804" x="3416300" y="4660900"/>
          <p14:tracePt t="63817" x="3416300" y="4673600"/>
          <p14:tracePt t="63831" x="3416300" y="4679950"/>
          <p14:tracePt t="63847" x="3409950" y="4730750"/>
          <p14:tracePt t="63863" x="3403600" y="4787900"/>
          <p14:tracePt t="63880" x="3390900" y="4883150"/>
          <p14:tracePt t="63897" x="3371850" y="4972050"/>
          <p14:tracePt t="63913" x="3352800" y="5060950"/>
          <p14:tracePt t="63930" x="3346450" y="5162550"/>
          <p14:tracePt t="63947" x="3333750" y="5283200"/>
          <p14:tracePt t="63963" x="3327400" y="5353050"/>
          <p14:tracePt t="63981" x="3321050" y="5461000"/>
          <p14:tracePt t="63997" x="3321050" y="5543550"/>
          <p14:tracePt t="64013" x="3321050" y="5632450"/>
          <p14:tracePt t="64030" x="3314700" y="5772150"/>
          <p14:tracePt t="64047" x="3314700" y="5848350"/>
          <p14:tracePt t="64064" x="3308350" y="5924550"/>
          <p14:tracePt t="64080" x="3302000" y="6000750"/>
          <p14:tracePt t="64097" x="3295650" y="6038850"/>
          <p14:tracePt t="64113" x="3295650" y="6115050"/>
          <p14:tracePt t="64130" x="3295650" y="6153150"/>
          <p14:tracePt t="64147" x="3295650" y="6203950"/>
          <p14:tracePt t="64163" x="3295650" y="6242050"/>
          <p14:tracePt t="64180" x="3295650" y="6254750"/>
          <p14:tracePt t="64197" x="3295650" y="6261100"/>
          <p14:tracePt t="64213" x="3295650" y="6267450"/>
          <p14:tracePt t="64605" x="3295650" y="6254750"/>
          <p14:tracePt t="64613" x="3289300" y="6210300"/>
          <p14:tracePt t="64620" x="3289300" y="6172200"/>
          <p14:tracePt t="64630" x="3289300" y="6127750"/>
          <p14:tracePt t="64647" x="3289300" y="6038850"/>
          <p14:tracePt t="64663" x="3276600" y="5930900"/>
          <p14:tracePt t="64680" x="3276600" y="5873750"/>
          <p14:tracePt t="64697" x="3276600" y="5791200"/>
          <p14:tracePt t="64730" x="3276600" y="5683250"/>
          <p14:tracePt t="64764" x="3276600" y="5505450"/>
          <p14:tracePt t="64797" x="3282950" y="5365750"/>
          <p14:tracePt t="64815" x="3282950" y="5295900"/>
          <p14:tracePt t="64830" x="3282950" y="5238750"/>
          <p14:tracePt t="64847" x="3289300" y="5168900"/>
          <p14:tracePt t="64863" x="3302000" y="5060950"/>
          <p14:tracePt t="64880" x="3302000" y="4997450"/>
          <p14:tracePt t="64898" x="3302000" y="4946650"/>
          <p14:tracePt t="64914" x="3302000" y="4914900"/>
          <p14:tracePt t="64930" x="3302000" y="4889500"/>
          <p14:tracePt t="64947" x="3302000" y="4838700"/>
          <p14:tracePt t="64963" x="3308350" y="4787900"/>
          <p14:tracePt t="64980" x="3321050" y="4730750"/>
          <p14:tracePt t="64997" x="3327400" y="4686300"/>
          <p14:tracePt t="65013" x="3327400" y="4660900"/>
          <p14:tracePt t="65030" x="3327400" y="4629150"/>
          <p14:tracePt t="65047" x="3327400" y="4616450"/>
          <p14:tracePt t="65065" x="3333750" y="4597400"/>
          <p14:tracePt t="65080" x="3340100" y="4591050"/>
          <p14:tracePt t="65097" x="3340100" y="4578350"/>
          <p14:tracePt t="65113" x="3346450" y="4572000"/>
          <p14:tracePt t="65488" x="3352800" y="4572000"/>
          <p14:tracePt t="65509" x="3365500" y="4572000"/>
          <p14:tracePt t="65515" x="3378200" y="4565650"/>
          <p14:tracePt t="65522" x="3390900" y="4559300"/>
          <p14:tracePt t="65547" x="3435350" y="4540250"/>
          <p14:tracePt t="65580" x="3556000" y="4502150"/>
          <p14:tracePt t="65597" x="3625850" y="4476750"/>
          <p14:tracePt t="65614" x="3759200" y="4438650"/>
          <p14:tracePt t="65630" x="3848100" y="4425950"/>
          <p14:tracePt t="65648" x="3962400" y="4394200"/>
          <p14:tracePt t="65663" x="4044950" y="4387850"/>
          <p14:tracePt t="65680" x="4108450" y="4375150"/>
          <p14:tracePt t="65697" x="4222750" y="4362450"/>
          <p14:tracePt t="65713" x="4298950" y="4362450"/>
          <p14:tracePt t="65730" x="4394200" y="4362450"/>
          <p14:tracePt t="65747" x="4445000" y="4362450"/>
          <p14:tracePt t="65763" x="4476750" y="4368800"/>
          <p14:tracePt t="65780" x="4533900" y="4375150"/>
          <p14:tracePt t="65797" x="4578350" y="4375150"/>
          <p14:tracePt t="65815" x="4641850" y="4375150"/>
          <p14:tracePt t="65830" x="4686300" y="4375150"/>
          <p14:tracePt t="65847" x="4718050" y="4375150"/>
          <p14:tracePt t="65863" x="4743450" y="4375150"/>
          <p14:tracePt t="65880" x="4756150" y="4375150"/>
          <p14:tracePt t="65898" x="4762500" y="4375150"/>
          <p14:tracePt t="65913" x="4768850" y="4375150"/>
          <p14:tracePt t="65930" x="4775200" y="4375150"/>
          <p14:tracePt t="65963" x="4781550" y="4375150"/>
          <p14:tracePt t="65981" x="4787900" y="4375150"/>
          <p14:tracePt t="65997" x="4794250" y="4375150"/>
          <p14:tracePt t="66013" x="4794250" y="4381500"/>
          <p14:tracePt t="66064" x="4800600" y="4381500"/>
          <p14:tracePt t="66092" x="4806950" y="4387850"/>
          <p14:tracePt t="67426" x="4768850" y="4394200"/>
          <p14:tracePt t="67433" x="4718050" y="4394200"/>
          <p14:tracePt t="67439" x="4660900" y="4413250"/>
          <p14:tracePt t="67447" x="4591050" y="4432300"/>
          <p14:tracePt t="67464" x="4470400" y="4464050"/>
          <p14:tracePt t="67481" x="4349750" y="4495800"/>
          <p14:tracePt t="67497" x="4191000" y="4540250"/>
          <p14:tracePt t="67514" x="4102100" y="4572000"/>
          <p14:tracePt t="67547" x="3968750" y="4629150"/>
          <p14:tracePt t="67580" x="3892550" y="4667250"/>
          <p14:tracePt t="67613" x="3835400" y="4692650"/>
          <p14:tracePt t="67630" x="3803650" y="4692650"/>
          <p14:tracePt t="67648" x="3784600" y="4699000"/>
          <p14:tracePt t="67664" x="3771900" y="4705350"/>
          <p14:tracePt t="67680" x="3765550" y="4705350"/>
          <p14:tracePt t="67697" x="3752850" y="4705350"/>
          <p14:tracePt t="67714" x="3746500" y="4705350"/>
          <p14:tracePt t="67731" x="3733800" y="4699000"/>
          <p14:tracePt t="67747" x="3721100" y="4692650"/>
          <p14:tracePt t="67764" x="3695700" y="4679950"/>
          <p14:tracePt t="67780" x="3657600" y="4667250"/>
          <p14:tracePt t="67797" x="3632200" y="4667250"/>
          <p14:tracePt t="67814" x="3600450" y="4660900"/>
          <p14:tracePt t="67830" x="3517900" y="4660900"/>
          <p14:tracePt t="67847" x="3467100" y="4660900"/>
          <p14:tracePt t="67864" x="3390900" y="4667250"/>
          <p14:tracePt t="67880" x="3352800" y="4667250"/>
          <p14:tracePt t="67897" x="3327400" y="4667250"/>
          <p14:tracePt t="67914" x="3314700" y="4667250"/>
          <p14:tracePt t="67930" x="3302000" y="4660900"/>
          <p14:tracePt t="67947" x="3302000" y="4654550"/>
          <p14:tracePt t="67981" x="3302000" y="4635500"/>
          <p14:tracePt t="68013" x="3302000" y="4622800"/>
          <p14:tracePt t="68030" x="3314700" y="4610100"/>
          <p14:tracePt t="68047" x="3327400" y="4597400"/>
          <p14:tracePt t="68065" x="3371850" y="4552950"/>
          <p14:tracePt t="68080" x="3403600" y="4521200"/>
          <p14:tracePt t="68097" x="3435350" y="4495800"/>
          <p14:tracePt t="68113" x="3460750" y="4470400"/>
          <p14:tracePt t="68130" x="3467100" y="4470400"/>
          <p14:tracePt t="68164" x="3473450" y="4464050"/>
          <p14:tracePt t="68329" x="3467100" y="4464050"/>
          <p14:tracePt t="68350" x="3460750" y="4470400"/>
          <p14:tracePt t="68384" x="3460750" y="4476750"/>
          <p14:tracePt t="68419" x="3460750" y="4483100"/>
          <p14:tracePt t="68426" x="3460750" y="4489450"/>
          <p14:tracePt t="68433" x="3460750" y="4495800"/>
          <p14:tracePt t="68447" x="3454400" y="4495800"/>
          <p14:tracePt t="68464" x="3454400" y="4527550"/>
          <p14:tracePt t="68482" x="3448050" y="4616450"/>
          <p14:tracePt t="68497" x="3441700" y="4705350"/>
          <p14:tracePt t="68513" x="3416300" y="4838700"/>
          <p14:tracePt t="68530" x="3390900" y="5048250"/>
          <p14:tracePt t="68547" x="3365500" y="5194300"/>
          <p14:tracePt t="68564" x="3333750" y="5340350"/>
          <p14:tracePt t="68580" x="3295650" y="5581650"/>
          <p14:tracePt t="68597" x="3270250" y="5753100"/>
          <p14:tracePt t="68613" x="3244850" y="5988050"/>
          <p14:tracePt t="68630" x="3232150" y="6096000"/>
          <p14:tracePt t="68647" x="3225800" y="6159500"/>
          <p14:tracePt t="68649" x="3219450" y="6184900"/>
          <p14:tracePt t="68664" x="3219450" y="6210300"/>
          <p14:tracePt t="68680" x="3213100" y="6216650"/>
          <p14:tracePt t="68714" x="3206750" y="6216650"/>
          <p14:tracePt t="68730" x="3206750" y="6210300"/>
          <p14:tracePt t="68747" x="3206750" y="6197600"/>
          <p14:tracePt t="68764" x="3206750" y="6172200"/>
          <p14:tracePt t="68780" x="3194050" y="6070600"/>
          <p14:tracePt t="68797" x="3194050" y="5924550"/>
          <p14:tracePt t="68813" x="3194050" y="5734050"/>
          <p14:tracePt t="68830" x="3194050" y="5365750"/>
          <p14:tracePt t="68847" x="3206750" y="5137150"/>
          <p14:tracePt t="68864" x="3244850" y="4800600"/>
          <p14:tracePt t="68880" x="3276600" y="4616450"/>
          <p14:tracePt t="68897" x="3302000" y="4464050"/>
          <p14:tracePt t="68914" x="3340100" y="4330700"/>
          <p14:tracePt t="68930" x="3359150" y="4267200"/>
          <p14:tracePt t="68947" x="3365500" y="4235450"/>
          <p14:tracePt t="68964" x="3371850" y="4235450"/>
          <p14:tracePt t="69100" x="3371850" y="4248150"/>
          <p14:tracePt t="69107" x="3371850" y="4254500"/>
          <p14:tracePt t="69114" x="3371850" y="4260850"/>
          <p14:tracePt t="69130" x="3378200" y="4292600"/>
          <p14:tracePt t="69147" x="3378200" y="4343400"/>
          <p14:tracePt t="69149" x="3384550" y="4375150"/>
          <p14:tracePt t="69164" x="3384550" y="4476750"/>
          <p14:tracePt t="69180" x="3378200" y="4591050"/>
          <p14:tracePt t="69197" x="3371850" y="4711700"/>
          <p14:tracePt t="69214" x="3346450" y="4927600"/>
          <p14:tracePt t="69230" x="3333750" y="5054600"/>
          <p14:tracePt t="69247" x="3314700" y="5226050"/>
          <p14:tracePt t="69264" x="3295650" y="5314950"/>
          <p14:tracePt t="69280" x="3282950" y="5429250"/>
          <p14:tracePt t="69297" x="3276600" y="5467350"/>
          <p14:tracePt t="69314" x="3270250" y="5511800"/>
          <p14:tracePt t="69330" x="3263900" y="5549900"/>
          <p14:tracePt t="69347" x="3257550" y="5575300"/>
          <p14:tracePt t="69364" x="3257550" y="5600700"/>
          <p14:tracePt t="69380" x="3257550" y="5619750"/>
          <p14:tracePt t="69399" x="3257550" y="5632450"/>
          <p14:tracePt t="69430" x="3257550" y="5651500"/>
          <p14:tracePt t="69447" x="3257550" y="5657850"/>
          <p14:tracePt t="69464" x="3257550" y="5670550"/>
          <p14:tracePt t="69480" x="3257550" y="5676900"/>
          <p14:tracePt t="69497" x="3257550" y="5683250"/>
          <p14:tracePt t="69530" x="3257550" y="5689600"/>
          <p14:tracePt t="69725" x="3251200" y="5689600"/>
          <p14:tracePt t="69822" x="3251200" y="5683250"/>
          <p14:tracePt t="69905" x="3251200" y="5676900"/>
          <p14:tracePt t="70859" x="3257550" y="5683250"/>
          <p14:tracePt t="71137" x="3263900" y="5683250"/>
          <p14:tracePt t="71144" x="3263900" y="5676900"/>
          <p14:tracePt t="71152" x="3270250" y="5664200"/>
          <p14:tracePt t="71164" x="3270250" y="5657850"/>
          <p14:tracePt t="71181" x="3276600" y="5619750"/>
          <p14:tracePt t="71197" x="3282950" y="5600700"/>
          <p14:tracePt t="71214" x="3282950" y="5568950"/>
          <p14:tracePt t="71231" x="3282950" y="5556250"/>
          <p14:tracePt t="71264" x="3289300" y="5518150"/>
          <p14:tracePt t="71297" x="3295650" y="5486400"/>
          <p14:tracePt t="71331" x="3302000" y="5467350"/>
          <p14:tracePt t="71364" x="3302000" y="5461000"/>
          <p14:tracePt t="71394" x="3308350" y="5461000"/>
          <p14:tracePt t="71415" x="3314700" y="5454650"/>
          <p14:tracePt t="71429" x="3314700" y="5448300"/>
          <p14:tracePt t="71533" x="3314700" y="5454650"/>
          <p14:tracePt t="71539" x="3308350" y="5461000"/>
          <p14:tracePt t="71554" x="3302000" y="5461000"/>
          <p14:tracePt t="71564" x="3289300" y="5473700"/>
          <p14:tracePt t="71581" x="3270250" y="5486400"/>
          <p14:tracePt t="71597" x="3263900" y="5499100"/>
          <p14:tracePt t="71614" x="3251200" y="5499100"/>
          <p14:tracePt t="72814" x="3251200" y="5492750"/>
          <p14:tracePt t="72827" x="3251200" y="5480050"/>
          <p14:tracePt t="72841" x="3244850" y="5467350"/>
          <p14:tracePt t="72855" x="3238500" y="5467350"/>
          <p14:tracePt t="72864" x="3238500" y="5454650"/>
          <p14:tracePt t="72881" x="3225800" y="5448300"/>
          <p14:tracePt t="72897" x="3200400" y="5429250"/>
          <p14:tracePt t="72931" x="3079750" y="5391150"/>
          <p14:tracePt t="72964" x="2990850" y="5372100"/>
          <p14:tracePt t="72997" x="2908300" y="5334000"/>
          <p14:tracePt t="73014" x="2895600" y="5314950"/>
          <p14:tracePt t="73031" x="2876550" y="5302250"/>
          <p14:tracePt t="73047" x="2870200" y="5283200"/>
          <p14:tracePt t="73064" x="2870200" y="5245100"/>
          <p14:tracePt t="73080" x="2882900" y="5175250"/>
          <p14:tracePt t="73097" x="2901950" y="5105400"/>
          <p14:tracePt t="73114" x="2940050" y="5010150"/>
          <p14:tracePt t="73130" x="2959100" y="4965700"/>
          <p14:tracePt t="73147" x="2984500" y="4933950"/>
          <p14:tracePt t="73164" x="2990850" y="4921250"/>
          <p14:tracePt t="73180" x="3003550" y="4908550"/>
          <p14:tracePt t="73197" x="3009900" y="4895850"/>
          <p14:tracePt t="73279" x="3009900" y="4902200"/>
          <p14:tracePt t="73286" x="3003550" y="4908550"/>
          <p14:tracePt t="73300" x="2997200" y="4914900"/>
          <p14:tracePt t="73314" x="2971800" y="4927600"/>
          <p14:tracePt t="73331" x="2940050" y="4946650"/>
          <p14:tracePt t="73347" x="2870200" y="4972050"/>
          <p14:tracePt t="73364" x="2762250" y="5010150"/>
          <p14:tracePt t="73381" x="2673350" y="5041900"/>
          <p14:tracePt t="73397" x="2546350" y="5080000"/>
          <p14:tracePt t="73414" x="2457450" y="5099050"/>
          <p14:tracePt t="73431" x="2406650" y="5118100"/>
          <p14:tracePt t="73447" x="2317750" y="5137150"/>
          <p14:tracePt t="73464" x="2273300" y="5149850"/>
          <p14:tracePt t="73480" x="2209800" y="5168900"/>
          <p14:tracePt t="73497" x="2171700" y="5175250"/>
          <p14:tracePt t="73514" x="2127250" y="5187950"/>
          <p14:tracePt t="73530" x="2076450" y="5207000"/>
          <p14:tracePt t="73547" x="2038350" y="5226050"/>
          <p14:tracePt t="73564" x="1993900" y="5264150"/>
          <p14:tracePt t="73581" x="1968500" y="5276850"/>
          <p14:tracePt t="73597" x="1943100" y="5289550"/>
          <p14:tracePt t="73614" x="1917700" y="5321300"/>
          <p14:tracePt t="73631" x="1898650" y="5346700"/>
          <p14:tracePt t="73647" x="1873250" y="5391150"/>
          <p14:tracePt t="73664" x="1873250" y="5422900"/>
          <p14:tracePt t="73680" x="1873250" y="5441950"/>
          <p14:tracePt t="73697" x="1892300" y="5454650"/>
          <p14:tracePt t="73714" x="1930400" y="5461000"/>
          <p14:tracePt t="73730" x="2044700" y="5461000"/>
          <p14:tracePt t="73747" x="2171700" y="5435600"/>
          <p14:tracePt t="73764" x="2368550" y="5391150"/>
          <p14:tracePt t="73781" x="2628900" y="5295900"/>
          <p14:tracePt t="73797" x="2813050" y="5226050"/>
          <p14:tracePt t="73814" x="3048000" y="5111750"/>
          <p14:tracePt t="73831" x="3136900" y="5067300"/>
          <p14:tracePt t="73847" x="3175000" y="5035550"/>
          <p14:tracePt t="73864" x="3219450" y="5010150"/>
          <p14:tracePt t="73880" x="3232150" y="4991100"/>
          <p14:tracePt t="73897" x="3251200" y="4972050"/>
          <p14:tracePt t="73914" x="3257550" y="4965700"/>
          <p14:tracePt t="73931" x="3257550" y="4959350"/>
          <p14:tracePt t="74051" x="3263900" y="4959350"/>
          <p14:tracePt t="74168" x="3263900" y="4965700"/>
          <p14:tracePt t="74210" x="3263900" y="4972050"/>
          <p14:tracePt t="74237" x="3263900" y="4978400"/>
          <p14:tracePt t="74252" x="3263900" y="4984750"/>
          <p14:tracePt t="74272" x="3263900" y="4997450"/>
          <p14:tracePt t="74280" x="3263900" y="5003800"/>
          <p14:tracePt t="74287" x="3270250" y="5016500"/>
          <p14:tracePt t="74297" x="3270250" y="5029200"/>
          <p14:tracePt t="74314" x="3276600" y="5086350"/>
          <p14:tracePt t="74331" x="3282950" y="5124450"/>
          <p14:tracePt t="74347" x="3289300" y="5162550"/>
          <p14:tracePt t="74364" x="3295650" y="5207000"/>
          <p14:tracePt t="74381" x="3295650" y="5226050"/>
          <p14:tracePt t="74397" x="3302000" y="5257800"/>
          <p14:tracePt t="74414" x="3302000" y="5276850"/>
          <p14:tracePt t="74431" x="3302000" y="5295900"/>
          <p14:tracePt t="74447" x="3314700" y="5334000"/>
          <p14:tracePt t="74464" x="3321050" y="5359400"/>
          <p14:tracePt t="74480" x="3327400" y="5372100"/>
          <p14:tracePt t="74497" x="3327400" y="5378450"/>
          <p14:tracePt t="74514" x="3327400" y="5384800"/>
          <p14:tracePt t="74547" x="3327400" y="5391150"/>
          <p14:tracePt t="74668" x="3327400" y="5384800"/>
          <p14:tracePt t="74724" x="3327400" y="5378450"/>
          <p14:tracePt t="74737" x="3327400" y="5372100"/>
          <p14:tracePt t="74766" x="3333750" y="5365750"/>
          <p14:tracePt t="74772" x="3333750" y="5353050"/>
          <p14:tracePt t="74781" x="3340100" y="5340350"/>
          <p14:tracePt t="74797" x="3346450" y="5308600"/>
          <p14:tracePt t="74814" x="3359150" y="5257800"/>
          <p14:tracePt t="74830" x="3365500" y="5226050"/>
          <p14:tracePt t="74847" x="3371850" y="5187950"/>
          <p14:tracePt t="74864" x="3378200" y="5137150"/>
          <p14:tracePt t="74881" x="3384550" y="5099050"/>
          <p14:tracePt t="74897" x="3403600" y="5010150"/>
          <p14:tracePt t="74914" x="3409950" y="4965700"/>
          <p14:tracePt t="74931" x="3416300" y="4921250"/>
          <p14:tracePt t="74947" x="3422650" y="4883150"/>
          <p14:tracePt t="74964" x="3429000" y="4870450"/>
          <p14:tracePt t="74981" x="3435350" y="4845050"/>
          <p14:tracePt t="74997" x="3441700" y="4832350"/>
          <p14:tracePt t="75014" x="3448050" y="4819650"/>
          <p14:tracePt t="75031" x="3448050" y="4806950"/>
          <p14:tracePt t="75047" x="3448050" y="4800600"/>
          <p14:tracePt t="75154" x="3448050" y="4806950"/>
          <p14:tracePt t="75161" x="3448050" y="4813300"/>
          <p14:tracePt t="75245" x="3448050" y="4819650"/>
          <p14:tracePt t="75260" x="3448050" y="4826000"/>
          <p14:tracePt t="75536" x="3448050" y="4832350"/>
          <p14:tracePt t="75551" x="3448050" y="4845050"/>
          <p14:tracePt t="75557" x="3448050" y="4851400"/>
          <p14:tracePt t="75564" x="3448050" y="4870450"/>
          <p14:tracePt t="75581" x="3441700" y="4927600"/>
          <p14:tracePt t="75614" x="3403600" y="5156200"/>
          <p14:tracePt t="75647" x="3340100" y="5486400"/>
          <p14:tracePt t="75681" x="3295650" y="5708650"/>
          <p14:tracePt t="75697" x="3263900" y="5842000"/>
          <p14:tracePt t="75714" x="3244850" y="5943600"/>
          <p14:tracePt t="75731" x="3225800" y="6076950"/>
          <p14:tracePt t="75747" x="3213100" y="6140450"/>
          <p14:tracePt t="75764" x="3206750" y="6191250"/>
          <p14:tracePt t="75781" x="3194050" y="6248400"/>
          <p14:tracePt t="75797" x="3187700" y="6280150"/>
          <p14:tracePt t="75814" x="3187700" y="6299200"/>
          <p14:tracePt t="75831" x="3181350" y="6305550"/>
          <p14:tracePt t="75847" x="3181350" y="6311900"/>
          <p14:tracePt t="75864" x="3181350" y="6324600"/>
          <p14:tracePt t="75881" x="3181350" y="6330950"/>
          <p14:tracePt t="75897" x="3181350" y="6337300"/>
          <p14:tracePt t="75994" x="3181350" y="6330950"/>
          <p14:tracePt t="76022" x="3181350" y="6324600"/>
          <p14:tracePt t="76064" x="3181350" y="6311900"/>
          <p14:tracePt t="76071" x="3181350" y="6305550"/>
          <p14:tracePt t="76092" x="3181350" y="6299200"/>
          <p14:tracePt t="76099" x="3181350" y="6292850"/>
          <p14:tracePt t="76114" x="3181350" y="6280150"/>
          <p14:tracePt t="76131" x="3181350" y="6261100"/>
          <p14:tracePt t="76147" x="3187700" y="6210300"/>
          <p14:tracePt t="76164" x="3194050" y="6178550"/>
          <p14:tracePt t="76181" x="3194050" y="6153150"/>
          <p14:tracePt t="76197" x="3200400" y="6115050"/>
          <p14:tracePt t="76214" x="3200400" y="6089650"/>
          <p14:tracePt t="76231" x="3200400" y="6032500"/>
          <p14:tracePt t="76247" x="3187700" y="5988050"/>
          <p14:tracePt t="76264" x="3181350" y="5949950"/>
          <p14:tracePt t="76281" x="3168650" y="5886450"/>
          <p14:tracePt t="76297" x="3155950" y="5861050"/>
          <p14:tracePt t="76314" x="3149600" y="5810250"/>
          <p14:tracePt t="76331" x="3143250" y="5759450"/>
          <p14:tracePt t="76347" x="3143250" y="5708650"/>
          <p14:tracePt t="76364" x="3130550" y="5645150"/>
          <p14:tracePt t="76381" x="3124200" y="5600700"/>
          <p14:tracePt t="76397" x="3117850" y="5549900"/>
          <p14:tracePt t="76414" x="3105150" y="5530850"/>
          <p14:tracePt t="76431" x="3098800" y="5518150"/>
          <p14:tracePt t="76448" x="3098800" y="5499100"/>
          <p14:tracePt t="76464" x="3086100" y="5486400"/>
          <p14:tracePt t="76481" x="3073400" y="5473700"/>
          <p14:tracePt t="76497" x="3060700" y="5467350"/>
          <p14:tracePt t="76514" x="3035300" y="5454650"/>
          <p14:tracePt t="76531" x="2978150" y="5422900"/>
          <p14:tracePt t="76547" x="2927350" y="5403850"/>
          <p14:tracePt t="76564" x="2813050" y="5372100"/>
          <p14:tracePt t="76581" x="2717800" y="5340350"/>
          <p14:tracePt t="76597" x="2609850" y="5321300"/>
          <p14:tracePt t="76614" x="2425700" y="5314950"/>
          <p14:tracePt t="76631" x="2298700" y="5295900"/>
          <p14:tracePt t="76647" x="2114550" y="5295900"/>
          <p14:tracePt t="76664" x="2012950" y="5295900"/>
          <p14:tracePt t="76681" x="1905000" y="5302250"/>
          <p14:tracePt t="76697" x="1771650" y="5302250"/>
          <p14:tracePt t="76714" x="1701800" y="5308600"/>
          <p14:tracePt t="76731" x="1651000" y="5302250"/>
          <p14:tracePt t="76748" x="1593850" y="5295900"/>
          <p14:tracePt t="76764" x="1568450" y="5289550"/>
          <p14:tracePt t="76781" x="1536700" y="5283200"/>
          <p14:tracePt t="76797" x="1530350" y="5276850"/>
          <p14:tracePt t="76814" x="1524000" y="5276850"/>
          <p14:tracePt t="76856" x="1517650" y="5270500"/>
          <p14:tracePt t="76891" x="1517650" y="5264150"/>
          <p14:tracePt t="76898" x="1517650" y="5257800"/>
          <p14:tracePt t="76981" x="1524000" y="5251450"/>
          <p14:tracePt t="76988" x="1524000" y="5245100"/>
          <p14:tracePt t="77064" x="1524000" y="5238750"/>
          <p14:tracePt t="77085" x="1530350" y="5232400"/>
          <p14:tracePt t="77099" x="1536700" y="5226050"/>
          <p14:tracePt t="77106" x="1543050" y="5219700"/>
          <p14:tracePt t="77114" x="1543050" y="5213350"/>
          <p14:tracePt t="77131" x="1562100" y="5207000"/>
          <p14:tracePt t="77147" x="1574800" y="5181600"/>
          <p14:tracePt t="77164" x="1587500" y="5168900"/>
          <p14:tracePt t="77181" x="1593850" y="5162550"/>
          <p14:tracePt t="77198" x="1600200" y="5149850"/>
          <p14:tracePt t="77214" x="1600200" y="5143500"/>
          <p14:tracePt t="77231" x="1606550" y="5143500"/>
          <p14:tracePt t="77343" x="1612900" y="5143500"/>
          <p14:tracePt t="77620" x="1619250" y="5143500"/>
          <p14:tracePt t="77724" x="1619250" y="5149850"/>
          <p14:tracePt t="77758" x="1619250" y="5156200"/>
          <p14:tracePt t="77821" x="1619250" y="5162550"/>
          <p14:tracePt t="77849" x="1619250" y="5168900"/>
          <p14:tracePt t="77870" x="1619250" y="5175250"/>
          <p14:tracePt t="77877" x="1619250" y="5181600"/>
          <p14:tracePt t="77897" x="1619250" y="5187950"/>
          <p14:tracePt t="77931" x="1625600" y="5245100"/>
          <p14:tracePt t="77947" x="1638300" y="5283200"/>
          <p14:tracePt t="77964" x="1644650" y="5314950"/>
          <p14:tracePt t="77981" x="1644650" y="5346700"/>
          <p14:tracePt t="77997" x="1651000" y="5365750"/>
          <p14:tracePt t="78014" x="1651000" y="5378450"/>
          <p14:tracePt t="78031" x="1651000" y="5403850"/>
          <p14:tracePt t="78047" x="1657350" y="5416550"/>
          <p14:tracePt t="78064" x="1657350" y="5448300"/>
          <p14:tracePt t="78081" x="1657350" y="5473700"/>
          <p14:tracePt t="78097" x="1657350" y="5511800"/>
          <p14:tracePt t="78114" x="1657350" y="5568950"/>
          <p14:tracePt t="78131" x="1657350" y="5613400"/>
          <p14:tracePt t="78147" x="1657350" y="5676900"/>
          <p14:tracePt t="78164" x="1663700" y="5734050"/>
          <p14:tracePt t="78181" x="1676400" y="5797550"/>
          <p14:tracePt t="78199" x="1682750" y="5861050"/>
          <p14:tracePt t="78214" x="1682750" y="5892800"/>
          <p14:tracePt t="78231" x="1689100" y="5937250"/>
          <p14:tracePt t="78248" x="1695450" y="5969000"/>
          <p14:tracePt t="78264" x="1701800" y="5988050"/>
          <p14:tracePt t="78281" x="1701800" y="6019800"/>
          <p14:tracePt t="78297" x="1701800" y="6038850"/>
          <p14:tracePt t="78314" x="1708150" y="6051550"/>
          <p14:tracePt t="78331" x="1708150" y="6064250"/>
          <p14:tracePt t="78348" x="1714500" y="6076950"/>
          <p14:tracePt t="78381" x="1720850" y="6083300"/>
          <p14:tracePt t="78475" x="1720850" y="6089650"/>
          <p14:tracePt t="78815" x="1720850" y="6096000"/>
          <p14:tracePt t="79864" x="1733550" y="6089650"/>
          <p14:tracePt t="79870" x="1739900" y="6076950"/>
          <p14:tracePt t="79881" x="1758950" y="6057900"/>
          <p14:tracePt t="79898" x="1841500" y="5988050"/>
          <p14:tracePt t="79914" x="1917700" y="5930900"/>
          <p14:tracePt t="79931" x="2000250" y="5861050"/>
          <p14:tracePt t="79948" x="2159000" y="5746750"/>
          <p14:tracePt t="79981" x="2393950" y="5613400"/>
          <p14:tracePt t="80014" x="2749550" y="5441950"/>
          <p14:tracePt t="80048" x="3124200" y="5283200"/>
          <p14:tracePt t="80064" x="3340100" y="5194300"/>
          <p14:tracePt t="80081" x="3492500" y="5130800"/>
          <p14:tracePt t="80098" x="3625850" y="5067300"/>
          <p14:tracePt t="80114" x="3797300" y="5003800"/>
          <p14:tracePt t="80131" x="3886200" y="4965700"/>
          <p14:tracePt t="80149" x="3994150" y="4927600"/>
          <p14:tracePt t="80164" x="4044950" y="4927600"/>
          <p14:tracePt t="80181" x="4089400" y="4914900"/>
          <p14:tracePt t="80198" x="4159250" y="4889500"/>
          <p14:tracePt t="80214" x="4197350" y="4876800"/>
          <p14:tracePt t="80231" x="4279900" y="4864100"/>
          <p14:tracePt t="80248" x="4330700" y="4864100"/>
          <p14:tracePt t="80264" x="4362450" y="4857750"/>
          <p14:tracePt t="80281" x="4406900" y="4845050"/>
          <p14:tracePt t="80297" x="4438650" y="4832350"/>
          <p14:tracePt t="80315" x="4464050" y="4813300"/>
          <p14:tracePt t="80331" x="4483100" y="4794250"/>
          <p14:tracePt t="80348" x="4495800" y="4787900"/>
          <p14:tracePt t="80364" x="4508500" y="4775200"/>
          <p14:tracePt t="80381" x="4514850" y="4775200"/>
          <p14:tracePt t="80414" x="4508500" y="4775200"/>
          <p14:tracePt t="80431" x="4470400" y="4781550"/>
          <p14:tracePt t="80448" x="4375150" y="4813300"/>
          <p14:tracePt t="80464" x="4292600" y="4819650"/>
          <p14:tracePt t="80481" x="4222750" y="4826000"/>
          <p14:tracePt t="80498" x="4178300" y="4826000"/>
          <p14:tracePt t="80514" x="4152900" y="4826000"/>
          <p14:tracePt t="80531" x="4121150" y="4826000"/>
          <p14:tracePt t="80548" x="4089400" y="4813300"/>
          <p14:tracePt t="80565" x="4025900" y="4800600"/>
          <p14:tracePt t="80581" x="3981450" y="4794250"/>
          <p14:tracePt t="80598" x="3937000" y="4787900"/>
          <p14:tracePt t="80614" x="3879850" y="4768850"/>
          <p14:tracePt t="80631" x="3860800" y="4762500"/>
          <p14:tracePt t="80648" x="3835400" y="4756150"/>
          <p14:tracePt t="80664" x="3816350" y="4743450"/>
          <p14:tracePt t="80681" x="3810000" y="4737100"/>
          <p14:tracePt t="80698" x="3803650" y="4730750"/>
          <p14:tracePt t="80714" x="3797300" y="4724400"/>
          <p14:tracePt t="80732" x="3784600" y="4718050"/>
          <p14:tracePt t="80748" x="3784600" y="4705350"/>
          <p14:tracePt t="80764" x="3778250" y="4699000"/>
          <p14:tracePt t="80781" x="3771900" y="4679950"/>
          <p14:tracePt t="80798" x="3771900" y="4667250"/>
          <p14:tracePt t="80814" x="3771900" y="4648200"/>
          <p14:tracePt t="80831" x="3759200" y="4641850"/>
          <p14:tracePt t="80848" x="3759200" y="4629150"/>
          <p14:tracePt t="80864" x="3752850" y="4610100"/>
          <p14:tracePt t="80881" x="3752850" y="4603750"/>
          <p14:tracePt t="80899" x="3746500" y="4584700"/>
          <p14:tracePt t="80914" x="3740150" y="4565650"/>
          <p14:tracePt t="80931" x="3740150" y="4546600"/>
          <p14:tracePt t="80948" x="3740150" y="4527550"/>
          <p14:tracePt t="80964" x="3740150" y="4508500"/>
          <p14:tracePt t="80982" x="3740150" y="4489450"/>
          <p14:tracePt t="80998" x="3740150" y="4476750"/>
          <p14:tracePt t="81014" x="3740150" y="4457700"/>
          <p14:tracePt t="81031" x="3759200" y="4425950"/>
          <p14:tracePt t="81048" x="3765550" y="4387850"/>
          <p14:tracePt t="81066" x="3790950" y="4337050"/>
          <p14:tracePt t="81081" x="3810000" y="4298950"/>
          <p14:tracePt t="81098" x="3835400" y="4273550"/>
          <p14:tracePt t="81114" x="3867150" y="4235450"/>
          <p14:tracePt t="81131" x="3898900" y="4222750"/>
          <p14:tracePt t="81149" x="3937000" y="4203700"/>
          <p14:tracePt t="81164" x="3975100" y="4197350"/>
          <p14:tracePt t="81181" x="4025900" y="4197350"/>
          <p14:tracePt t="81198" x="4076700" y="4197350"/>
          <p14:tracePt t="81214" x="4102100" y="4203700"/>
          <p14:tracePt t="81231" x="4127500" y="4203700"/>
          <p14:tracePt t="81248" x="4140200" y="4210050"/>
          <p14:tracePt t="81264" x="4165600" y="4222750"/>
          <p14:tracePt t="81281" x="4203700" y="4241800"/>
          <p14:tracePt t="81298" x="4222750" y="4254500"/>
          <p14:tracePt t="81314" x="4267200" y="4286250"/>
          <p14:tracePt t="81331" x="4286250" y="4305300"/>
          <p14:tracePt t="81348" x="4311650" y="4337050"/>
          <p14:tracePt t="81364" x="4330700" y="4381500"/>
          <p14:tracePt t="81381" x="4343400" y="4406900"/>
          <p14:tracePt t="81399" x="4368800" y="4445000"/>
          <p14:tracePt t="81414" x="4375150" y="4476750"/>
          <p14:tracePt t="81431" x="4375150" y="4508500"/>
          <p14:tracePt t="81448" x="4356100" y="4552950"/>
          <p14:tracePt t="81464" x="4337050" y="4597400"/>
          <p14:tracePt t="81482" x="4279900" y="4660900"/>
          <p14:tracePt t="81498" x="4248150" y="4711700"/>
          <p14:tracePt t="81514" x="4197350" y="4762500"/>
          <p14:tracePt t="81531" x="4127500" y="4813300"/>
          <p14:tracePt t="81548" x="4076700" y="4838700"/>
          <p14:tracePt t="81565" x="3981450" y="4864100"/>
          <p14:tracePt t="81581" x="3911600" y="4864100"/>
          <p14:tracePt t="81598" x="3854450" y="4864100"/>
          <p14:tracePt t="81614" x="3790950" y="4851400"/>
          <p14:tracePt t="81631" x="3746500" y="4832350"/>
          <p14:tracePt t="81648" x="3695700" y="4800600"/>
          <p14:tracePt t="81664" x="3663950" y="4768850"/>
          <p14:tracePt t="81681" x="3638550" y="4756150"/>
          <p14:tracePt t="81698" x="3600450" y="4724400"/>
          <p14:tracePt t="81714" x="3587750" y="4711700"/>
          <p14:tracePt t="81731" x="3562350" y="4679950"/>
          <p14:tracePt t="81748" x="3556000" y="4660900"/>
          <p14:tracePt t="81764" x="3543300" y="4641850"/>
          <p14:tracePt t="81781" x="3530600" y="4616450"/>
          <p14:tracePt t="81798" x="3530600" y="4597400"/>
          <p14:tracePt t="81816" x="3530600" y="4578350"/>
          <p14:tracePt t="81831" x="3530600" y="4572000"/>
          <p14:tracePt t="81848" x="3530600" y="4559300"/>
          <p14:tracePt t="81865" x="3530600" y="4540250"/>
          <p14:tracePt t="81881" x="3536950" y="4521200"/>
          <p14:tracePt t="81899" x="3568700" y="4464050"/>
          <p14:tracePt t="81914" x="3600450" y="4419600"/>
          <p14:tracePt t="81931" x="3632200" y="4375150"/>
          <p14:tracePt t="81948" x="3689350" y="4311650"/>
          <p14:tracePt t="81964" x="3721100" y="4286250"/>
          <p14:tracePt t="81982" x="3759200" y="4260850"/>
          <p14:tracePt t="81998" x="3784600" y="4248150"/>
          <p14:tracePt t="82014" x="3810000" y="4241800"/>
          <p14:tracePt t="82031" x="3841750" y="4241800"/>
          <p14:tracePt t="82048" x="3873500" y="4241800"/>
          <p14:tracePt t="82066" x="3943350" y="4241800"/>
          <p14:tracePt t="82081" x="3975100" y="4248150"/>
          <p14:tracePt t="82098" x="4006850" y="4254500"/>
          <p14:tracePt t="82114" x="4070350" y="4279900"/>
          <p14:tracePt t="82131" x="4102100" y="4298950"/>
          <p14:tracePt t="82149" x="4165600" y="4343400"/>
          <p14:tracePt t="82164" x="4203700" y="4368800"/>
          <p14:tracePt t="82181" x="4229100" y="4394200"/>
          <p14:tracePt t="82198" x="4248150" y="4413250"/>
          <p14:tracePt t="82214" x="4260850" y="4425950"/>
          <p14:tracePt t="82232" x="4267200" y="4425950"/>
          <p14:tracePt t="82248" x="4267200" y="4432300"/>
          <p14:tracePt t="82281" x="4267200" y="4438650"/>
          <p14:tracePt t="82461" x="4273550" y="4438650"/>
          <p14:tracePt t="82961" x="4273550" y="4445000"/>
          <p14:tracePt t="82969" x="4273550" y="4451350"/>
          <p14:tracePt t="82983" x="4273550" y="4457700"/>
          <p14:tracePt t="83003" x="4279900" y="4464050"/>
          <p14:tracePt t="83010" x="4279900" y="4470400"/>
          <p14:tracePt t="83023" x="4279900" y="4476750"/>
          <p14:tracePt t="83031" x="4279900" y="4483100"/>
          <p14:tracePt t="83065" x="4286250" y="4502150"/>
          <p14:tracePt t="83098" x="4279900" y="4521200"/>
          <p14:tracePt t="83131" x="4254500" y="4559300"/>
          <p14:tracePt t="83149" x="4229100" y="4597400"/>
          <p14:tracePt t="83164" x="4210050" y="4616450"/>
          <p14:tracePt t="83181" x="4191000" y="4641850"/>
          <p14:tracePt t="83198" x="4159250" y="4667250"/>
          <p14:tracePt t="83214" x="4127500" y="4686300"/>
          <p14:tracePt t="83232" x="4083050" y="4705350"/>
          <p14:tracePt t="83248" x="4051300" y="4711700"/>
          <p14:tracePt t="83264" x="4025900" y="4718050"/>
          <p14:tracePt t="83281" x="3981450" y="4724400"/>
          <p14:tracePt t="83298" x="3956050" y="4724400"/>
          <p14:tracePt t="83316" x="3905250" y="4724400"/>
          <p14:tracePt t="83331" x="3879850" y="4724400"/>
          <p14:tracePt t="83348" x="3854450" y="4724400"/>
          <p14:tracePt t="83364" x="3816350" y="4718050"/>
          <p14:tracePt t="83381" x="3803650" y="4718050"/>
          <p14:tracePt t="83398" x="3790950" y="4711700"/>
          <p14:tracePt t="83414" x="3778250" y="4705350"/>
          <p14:tracePt t="83431" x="3771900" y="4699000"/>
          <p14:tracePt t="83448" x="3765550" y="4692650"/>
          <p14:tracePt t="83464" x="3759200" y="4692650"/>
          <p14:tracePt t="83482" x="3752850" y="4686300"/>
          <p14:tracePt t="83498" x="3752850" y="4679950"/>
          <p14:tracePt t="83514" x="3746500" y="4673600"/>
          <p14:tracePt t="83531" x="3746500" y="4667250"/>
          <p14:tracePt t="83548" x="3740150" y="4660900"/>
          <p14:tracePt t="83566" x="3740150" y="4654550"/>
          <p14:tracePt t="83581" x="3740150" y="4648200"/>
          <p14:tracePt t="83598" x="3733800" y="4635500"/>
          <p14:tracePt t="83614" x="3733800" y="4616450"/>
          <p14:tracePt t="83631" x="3733800" y="4610100"/>
          <p14:tracePt t="83649" x="3733800" y="4584700"/>
          <p14:tracePt t="83664" x="3746500" y="4546600"/>
          <p14:tracePt t="83681" x="3765550" y="4514850"/>
          <p14:tracePt t="83698" x="3778250" y="4476750"/>
          <p14:tracePt t="83714" x="3797300" y="4451350"/>
          <p14:tracePt t="83732" x="3829050" y="4419600"/>
          <p14:tracePt t="83748" x="3854450" y="4394200"/>
          <p14:tracePt t="83764" x="3892550" y="4375150"/>
          <p14:tracePt t="83781" x="3956050" y="4368800"/>
          <p14:tracePt t="83798" x="4000500" y="4368800"/>
          <p14:tracePt t="83816" x="4070350" y="4368800"/>
          <p14:tracePt t="83831" x="4102100" y="4368800"/>
          <p14:tracePt t="83848" x="4133850" y="4368800"/>
          <p14:tracePt t="83865" x="4184650" y="4394200"/>
          <p14:tracePt t="83881" x="4210050" y="4413250"/>
          <p14:tracePt t="83898" x="4248150" y="4445000"/>
          <p14:tracePt t="83914" x="4260850" y="4470400"/>
          <p14:tracePt t="83931" x="4279900" y="4476750"/>
          <p14:tracePt t="83948" x="4279900" y="4489450"/>
          <p14:tracePt t="83964" x="4286250" y="4495800"/>
          <p14:tracePt t="83982" x="4292600" y="4508500"/>
          <p14:tracePt t="83998" x="4292600" y="4521200"/>
          <p14:tracePt t="84014" x="4292600" y="4533900"/>
          <p14:tracePt t="84031" x="4292600" y="4540250"/>
          <p14:tracePt t="84048" x="4292600" y="4546600"/>
          <p14:tracePt t="84081" x="4292600" y="4552950"/>
          <p14:tracePt t="84121" x="4292600" y="4559300"/>
          <p14:tracePt t="84136" x="4292600" y="4572000"/>
          <p14:tracePt t="84142" x="4286250" y="4578350"/>
          <p14:tracePt t="84149" x="4279900" y="4591050"/>
          <p14:tracePt t="84165" x="4273550" y="4616450"/>
          <p14:tracePt t="84181" x="4267200" y="4641850"/>
          <p14:tracePt t="84198" x="4248150" y="4667250"/>
          <p14:tracePt t="84214" x="4248150" y="4679950"/>
          <p14:tracePt t="84232" x="4241800" y="4686300"/>
          <p14:tracePt t="84248" x="4241800" y="4692650"/>
          <p14:tracePt t="84264" x="4229100" y="4692650"/>
          <p14:tracePt t="84281" x="4222750" y="4705350"/>
          <p14:tracePt t="84298" x="4210050" y="4718050"/>
          <p14:tracePt t="84316" x="4184650" y="4737100"/>
          <p14:tracePt t="84331" x="4159250" y="4749800"/>
          <p14:tracePt t="84348" x="4140200" y="4756150"/>
          <p14:tracePt t="84364" x="4114800" y="4768850"/>
          <p14:tracePt t="84381" x="4102100" y="4768850"/>
          <p14:tracePt t="84398" x="4057650" y="4775200"/>
          <p14:tracePt t="84414" x="4019550" y="4781550"/>
          <p14:tracePt t="84431" x="3987800" y="4781550"/>
          <p14:tracePt t="84448" x="3943350" y="4781550"/>
          <p14:tracePt t="84464" x="3905250" y="4781550"/>
          <p14:tracePt t="84481" x="3879850" y="4775200"/>
          <p14:tracePt t="84498" x="3848100" y="4768850"/>
          <p14:tracePt t="84514" x="3822700" y="4762500"/>
          <p14:tracePt t="84531" x="3784600" y="4743450"/>
          <p14:tracePt t="84548" x="3765550" y="4737100"/>
          <p14:tracePt t="84565" x="3733800" y="4711700"/>
          <p14:tracePt t="84581" x="3721100" y="4705350"/>
          <p14:tracePt t="84598" x="3708400" y="4692650"/>
          <p14:tracePt t="84614" x="3689350" y="4667250"/>
          <p14:tracePt t="84631" x="3670300" y="4654550"/>
          <p14:tracePt t="84648" x="3657600" y="4629150"/>
          <p14:tracePt t="84664" x="3651250" y="4616450"/>
          <p14:tracePt t="84681" x="3651250" y="4603750"/>
          <p14:tracePt t="84698" x="3651250" y="4578350"/>
          <p14:tracePt t="84715" x="3651250" y="4552950"/>
          <p14:tracePt t="84732" x="3651250" y="4508500"/>
          <p14:tracePt t="84748" x="3663950" y="4483100"/>
          <p14:tracePt t="84764" x="3670300" y="4445000"/>
          <p14:tracePt t="84781" x="3702050" y="4394200"/>
          <p14:tracePt t="84798" x="3733800" y="4356100"/>
          <p14:tracePt t="84816" x="3765550" y="4311650"/>
          <p14:tracePt t="84831" x="3784600" y="4286250"/>
          <p14:tracePt t="84848" x="3810000" y="4273550"/>
          <p14:tracePt t="84865" x="3854450" y="4254500"/>
          <p14:tracePt t="84881" x="3886200" y="4241800"/>
          <p14:tracePt t="84899" x="3949700" y="4235450"/>
          <p14:tracePt t="84915" x="3987800" y="4235450"/>
          <p14:tracePt t="84931" x="4025900" y="4241800"/>
          <p14:tracePt t="84948" x="4076700" y="4254500"/>
          <p14:tracePt t="84965" x="4108450" y="4273550"/>
          <p14:tracePt t="84983" x="4152900" y="4298950"/>
          <p14:tracePt t="84998" x="4191000" y="4330700"/>
          <p14:tracePt t="85014" x="4229100" y="4362450"/>
          <p14:tracePt t="85031" x="4267200" y="4413250"/>
          <p14:tracePt t="85048" x="4286250" y="4445000"/>
          <p14:tracePt t="85066" x="4298950" y="4476750"/>
          <p14:tracePt t="85081" x="4305300" y="4489450"/>
          <p14:tracePt t="85098" x="4311650" y="4502150"/>
          <p14:tracePt t="85115" x="4318000" y="4533900"/>
          <p14:tracePt t="85131" x="4324350" y="4552950"/>
          <p14:tracePt t="85149" x="4324350" y="4578350"/>
          <p14:tracePt t="85164" x="4330700" y="4591050"/>
          <p14:tracePt t="85198" x="4330700" y="4597400"/>
          <p14:tracePt t="85215" x="4330700" y="4603750"/>
          <p14:tracePt t="85232" x="4324350" y="4616450"/>
          <p14:tracePt t="85248" x="4305300" y="4641850"/>
          <p14:tracePt t="85265" x="4279900" y="4660900"/>
          <p14:tracePt t="85281" x="4222750" y="4705350"/>
          <p14:tracePt t="85298" x="4197350" y="4724400"/>
          <p14:tracePt t="85316" x="4165600" y="4737100"/>
          <p14:tracePt t="85331" x="4140200" y="4743450"/>
          <p14:tracePt t="85348" x="4114800" y="4749800"/>
          <p14:tracePt t="85365" x="4076700" y="4749800"/>
          <p14:tracePt t="85381" x="4051300" y="4749800"/>
          <p14:tracePt t="85399" x="4013200" y="4749800"/>
          <p14:tracePt t="85415" x="4000500" y="4749800"/>
          <p14:tracePt t="85431" x="3981450" y="4743450"/>
          <p14:tracePt t="85448" x="3962400" y="4743450"/>
          <p14:tracePt t="85464" x="3949700" y="4743450"/>
          <p14:tracePt t="85481" x="3943350" y="4743450"/>
          <p14:tracePt t="85498" x="3937000" y="4737100"/>
          <p14:tracePt t="85514" x="3924300" y="4737100"/>
          <p14:tracePt t="85559" x="3917950" y="4724400"/>
          <p14:tracePt t="85580" x="3911600" y="4724400"/>
          <p14:tracePt t="85628" x="3911600" y="4718050"/>
          <p14:tracePt t="85649" x="3905250" y="4711700"/>
          <p14:tracePt t="85663" x="3898900" y="4711700"/>
          <p14:tracePt t="85670" x="3898900" y="4705350"/>
          <p14:tracePt t="85691" x="3892550" y="4699000"/>
          <p14:tracePt t="85698" x="3892550" y="4692650"/>
          <p14:tracePt t="85719" x="3886200" y="4679950"/>
          <p14:tracePt t="85733" x="3879850" y="4667250"/>
          <p14:tracePt t="85748" x="3873500" y="4660900"/>
          <p14:tracePt t="85765" x="3873500" y="4648200"/>
          <p14:tracePt t="85781" x="3867150" y="4629150"/>
          <p14:tracePt t="85798" x="3860800" y="4616450"/>
          <p14:tracePt t="85815" x="3854450" y="4597400"/>
          <p14:tracePt t="85831" x="3854450" y="4578350"/>
          <p14:tracePt t="85848" x="3854450" y="4559300"/>
          <p14:tracePt t="85865" x="3860800" y="4527550"/>
          <p14:tracePt t="85881" x="3873500" y="4495800"/>
          <p14:tracePt t="85898" x="3886200" y="4445000"/>
          <p14:tracePt t="85915" x="3898900" y="4419600"/>
          <p14:tracePt t="85931" x="3911600" y="4387850"/>
          <p14:tracePt t="85948" x="3924300" y="4368800"/>
          <p14:tracePt t="85965" x="3930650" y="4362450"/>
          <p14:tracePt t="85982" x="3949700" y="4349750"/>
          <p14:tracePt t="85998" x="3968750" y="4343400"/>
          <p14:tracePt t="86015" x="3987800" y="4343400"/>
          <p14:tracePt t="86031" x="4044950" y="4337050"/>
          <p14:tracePt t="86048" x="4070350" y="4337050"/>
          <p14:tracePt t="86066" x="4108450" y="4343400"/>
          <p14:tracePt t="86081" x="4127500" y="4349750"/>
          <p14:tracePt t="86098" x="4146550" y="4349750"/>
          <p14:tracePt t="86115" x="4152900" y="4356100"/>
          <p14:tracePt t="86131" x="4159250" y="4362450"/>
          <p14:tracePt t="86149" x="4171950" y="4375150"/>
          <p14:tracePt t="86165" x="4178300" y="4381500"/>
          <p14:tracePt t="86181" x="4184650" y="4394200"/>
          <p14:tracePt t="86198" x="4197350" y="4406900"/>
          <p14:tracePt t="86215" x="4197350" y="4419600"/>
          <p14:tracePt t="86253" x="4203700" y="4425950"/>
          <p14:tracePt t="86267" x="4203700" y="4432300"/>
          <p14:tracePt t="86281" x="4210050" y="4432300"/>
          <p14:tracePt t="86298" x="4210050" y="4438650"/>
          <p14:tracePt t="86316" x="4210050" y="4445000"/>
          <p14:tracePt t="86331" x="4210050" y="4451350"/>
          <p14:tracePt t="86351" x="4210050" y="4457700"/>
          <p14:tracePt t="86371" x="4210050" y="4464050"/>
          <p14:tracePt t="86406" x="4210050" y="4470400"/>
          <p14:tracePt t="86413" x="4203700" y="4470400"/>
          <p14:tracePt t="86427" x="4203700" y="4483100"/>
          <p14:tracePt t="86441" x="4197350" y="4489450"/>
          <p14:tracePt t="86449" x="4191000" y="4495800"/>
          <p14:tracePt t="86465" x="4191000" y="4502150"/>
          <p14:tracePt t="86482" x="4191000" y="4514850"/>
          <p14:tracePt t="86515" x="4184650" y="4514850"/>
          <p14:tracePt t="86802" x="4178300" y="4514850"/>
          <p14:tracePt t="87796" x="4171950" y="4514850"/>
          <p14:tracePt t="87803" x="4165600" y="4514850"/>
          <p14:tracePt t="87815" x="4152900" y="4514850"/>
          <p14:tracePt t="87831" x="4121150" y="4533900"/>
          <p14:tracePt t="87848" x="4095750" y="4546600"/>
          <p14:tracePt t="87865" x="4064000" y="4552950"/>
          <p14:tracePt t="87881" x="4025900" y="4578350"/>
          <p14:tracePt t="87915" x="3962400" y="4616450"/>
          <p14:tracePt t="87949" x="3911600" y="4648200"/>
          <p14:tracePt t="87981" x="3854450" y="4679950"/>
          <p14:tracePt t="87998" x="3816350" y="4699000"/>
          <p14:tracePt t="88015" x="3803650" y="4711700"/>
          <p14:tracePt t="88033" x="3790950" y="4718050"/>
          <p14:tracePt t="88048" x="3778250" y="4737100"/>
          <p14:tracePt t="88065" x="3765550" y="4749800"/>
          <p14:tracePt t="88081" x="3746500" y="4787900"/>
          <p14:tracePt t="88098" x="3733800" y="4813300"/>
          <p14:tracePt t="88116" x="3714750" y="4845050"/>
          <p14:tracePt t="88131" x="3714750" y="4864100"/>
          <p14:tracePt t="88148" x="3708400" y="4876800"/>
          <p14:tracePt t="88150" x="3708400" y="4889500"/>
          <p14:tracePt t="88165" x="3708400" y="4902200"/>
          <p14:tracePt t="88181" x="3708400" y="4914900"/>
          <p14:tracePt t="88199" x="3708400" y="4927600"/>
          <p14:tracePt t="88215" x="3702050" y="4940300"/>
          <p14:tracePt t="88231" x="3702050" y="4946650"/>
          <p14:tracePt t="88331" x="3702050" y="4940300"/>
          <p14:tracePt t="88359" x="3708400" y="4933950"/>
          <p14:tracePt t="88380" x="3708400" y="4921250"/>
          <p14:tracePt t="88386" x="3714750" y="4914900"/>
          <p14:tracePt t="88398" x="3721100" y="4914900"/>
          <p14:tracePt t="88415" x="3733800" y="4883150"/>
          <p14:tracePt t="88431" x="3752850" y="4864100"/>
          <p14:tracePt t="88449" x="3759200" y="4845050"/>
          <p14:tracePt t="88465" x="3765550" y="4845050"/>
          <p14:tracePt t="88481" x="3765550" y="4838700"/>
          <p14:tracePt t="88595" x="3759200" y="4838700"/>
          <p14:tracePt t="88608" x="3746500" y="4838700"/>
          <p14:tracePt t="88622" x="3740150" y="4838700"/>
          <p14:tracePt t="88629" x="3733800" y="4838700"/>
          <p14:tracePt t="88636" x="3727450" y="4838700"/>
          <p14:tracePt t="88648" x="3721100" y="4838700"/>
          <p14:tracePt t="88665" x="3708400" y="4832350"/>
          <p14:tracePt t="88681" x="3695700" y="4826000"/>
          <p14:tracePt t="88699" x="3676650" y="4813300"/>
          <p14:tracePt t="88715" x="3670300" y="4813300"/>
          <p14:tracePt t="88731" x="3663950" y="4806950"/>
          <p14:tracePt t="88748" x="3657600" y="4794250"/>
          <p14:tracePt t="88765" x="3651250" y="4794250"/>
          <p14:tracePt t="88852" x="3651250" y="4800600"/>
          <p14:tracePt t="88872" x="3651250" y="4806950"/>
          <p14:tracePt t="88893" x="3651250" y="4819650"/>
          <p14:tracePt t="88901" x="3651250" y="4826000"/>
          <p14:tracePt t="88908" x="3644900" y="4838700"/>
          <p14:tracePt t="88915" x="3638550" y="4851400"/>
          <p14:tracePt t="88932" x="3632200" y="4889500"/>
          <p14:tracePt t="88949" x="3613150" y="4972050"/>
          <p14:tracePt t="88965" x="3600450" y="5035550"/>
          <p14:tracePt t="88981" x="3587750" y="5092700"/>
          <p14:tracePt t="88998" x="3568700" y="5175250"/>
          <p14:tracePt t="89015" x="3556000" y="5219700"/>
          <p14:tracePt t="89032" x="3543300" y="5283200"/>
          <p14:tracePt t="89048" x="3530600" y="5340350"/>
          <p14:tracePt t="89065" x="3511550" y="5422900"/>
          <p14:tracePt t="89081" x="3498850" y="5562600"/>
          <p14:tracePt t="89098" x="3492500" y="5638800"/>
          <p14:tracePt t="89116" x="3486150" y="5721350"/>
          <p14:tracePt t="89131" x="3479800" y="5765800"/>
          <p14:tracePt t="89148" x="3473450" y="5803900"/>
          <p14:tracePt t="89150" x="3473450" y="5829300"/>
          <p14:tracePt t="89165" x="3460750" y="5873750"/>
          <p14:tracePt t="89182" x="3460750" y="5905500"/>
          <p14:tracePt t="89199" x="3454400" y="5937250"/>
          <p14:tracePt t="89215" x="3448050" y="5949950"/>
          <p14:tracePt t="89338" x="3448050" y="5943600"/>
          <p14:tracePt t="89352" x="3448050" y="5937250"/>
          <p14:tracePt t="89380" x="3448050" y="5930900"/>
          <p14:tracePt t="89394" x="3448050" y="5918200"/>
          <p14:tracePt t="89400" x="3448050" y="5911850"/>
          <p14:tracePt t="89415" x="3454400" y="5886450"/>
          <p14:tracePt t="89431" x="3460750" y="5835650"/>
          <p14:tracePt t="89448" x="3473450" y="5778500"/>
          <p14:tracePt t="89465" x="3492500" y="5664200"/>
          <p14:tracePt t="89482" x="3524250" y="5581650"/>
          <p14:tracePt t="89498" x="3562350" y="5454650"/>
          <p14:tracePt t="89515" x="3587750" y="5372100"/>
          <p14:tracePt t="89531" x="3613150" y="5302250"/>
          <p14:tracePt t="89548" x="3651250" y="5213350"/>
          <p14:tracePt t="89565" x="3676650" y="5156200"/>
          <p14:tracePt t="89581" x="3721100" y="5073650"/>
          <p14:tracePt t="89598" x="3740150" y="5029200"/>
          <p14:tracePt t="89615" x="3759200" y="5003800"/>
          <p14:tracePt t="89632" x="3790950" y="4965700"/>
          <p14:tracePt t="89648" x="3810000" y="4940300"/>
          <p14:tracePt t="89665" x="3841750" y="4921250"/>
          <p14:tracePt t="89681" x="3854450" y="4908550"/>
          <p14:tracePt t="89699" x="3867150" y="4902200"/>
          <p14:tracePt t="89754" x="3867150" y="4908550"/>
          <p14:tracePt t="89769" x="3873500" y="4908550"/>
          <p14:tracePt t="89776" x="3873500" y="4914900"/>
          <p14:tracePt t="89790" x="3879850" y="4914900"/>
          <p14:tracePt t="89811" x="3879850" y="4921250"/>
          <p14:tracePt t="89866" x="3879850" y="4927600"/>
          <p14:tracePt t="89963" x="3873500" y="4927600"/>
          <p14:tracePt t="89984" x="3860800" y="4927600"/>
          <p14:tracePt t="89991" x="3854450" y="4927600"/>
          <p14:tracePt t="90005" x="3848100" y="4921250"/>
          <p14:tracePt t="90015" x="3835400" y="4921250"/>
          <p14:tracePt t="90033" x="3816350" y="4914900"/>
          <p14:tracePt t="90048" x="3810000" y="4914900"/>
          <p14:tracePt t="90065" x="3803650" y="4902200"/>
          <p14:tracePt t="90081" x="3797300" y="4902200"/>
          <p14:tracePt t="90098" x="3797300" y="4895850"/>
          <p14:tracePt t="90115" x="3797300" y="4889500"/>
          <p14:tracePt t="90148" x="3797300" y="4883150"/>
          <p14:tracePt t="90171" x="3797300" y="4876800"/>
          <p14:tracePt t="90283" x="3790950" y="4876800"/>
          <p14:tracePt t="90311" x="3784600" y="4883150"/>
          <p14:tracePt t="90345" x="3778250" y="4883150"/>
          <p14:tracePt t="90352" x="3771900" y="4883150"/>
          <p14:tracePt t="90366" x="3765550" y="4883150"/>
          <p14:tracePt t="90373" x="3759200" y="4883150"/>
          <p14:tracePt t="90381" x="3752850" y="4883150"/>
          <p14:tracePt t="90398" x="3740150" y="4883150"/>
          <p14:tracePt t="90415" x="3721100" y="4883150"/>
          <p14:tracePt t="90432" x="3708400" y="4876800"/>
          <p14:tracePt t="90449" x="3689350" y="4864100"/>
          <p14:tracePt t="90465" x="3676650" y="4857750"/>
          <p14:tracePt t="90482" x="3670300" y="4851400"/>
          <p14:tracePt t="90498" x="3663950" y="4845050"/>
          <p14:tracePt t="90515" x="3657600" y="4832350"/>
          <p14:tracePt t="90532" x="3651250" y="4826000"/>
          <p14:tracePt t="90548" x="3651250" y="4819650"/>
          <p14:tracePt t="90565" x="3644900" y="4813300"/>
          <p14:tracePt t="90581" x="3638550" y="4800600"/>
          <p14:tracePt t="90598" x="3638550" y="4781550"/>
          <p14:tracePt t="90615" x="3632200" y="4781550"/>
          <p14:tracePt t="90632" x="3625850" y="4768850"/>
          <p14:tracePt t="90651" x="3625850" y="4762500"/>
          <p14:tracePt t="90671" x="3625850" y="4756150"/>
          <p14:tracePt t="90682" x="3625850" y="4749800"/>
          <p14:tracePt t="90727" x="3625850" y="4743450"/>
          <p14:tracePt t="90761" x="3619500" y="4737100"/>
          <p14:tracePt t="90977" x="3619500" y="4743450"/>
          <p14:tracePt t="91005" x="3619500" y="4749800"/>
          <p14:tracePt t="91026" x="3613150" y="4756150"/>
          <p14:tracePt t="91047" x="3613150" y="4762500"/>
          <p14:tracePt t="91110" x="3613150" y="4768850"/>
          <p14:tracePt t="91200" x="3613150" y="4775200"/>
          <p14:tracePt t="91254" x="3613150" y="4781550"/>
          <p14:tracePt t="91276" x="3613150" y="4787900"/>
          <p14:tracePt t="91283" x="3613150" y="4794250"/>
          <p14:tracePt t="91318" x="3613150" y="4800600"/>
          <p14:tracePt t="91338" x="3613150" y="4806950"/>
          <p14:tracePt t="91352" x="3613150" y="4813300"/>
          <p14:tracePt t="91360" x="3613150" y="4819650"/>
          <p14:tracePt t="91373" x="3613150" y="4826000"/>
          <p14:tracePt t="91382" x="3613150" y="4832350"/>
          <p14:tracePt t="91398" x="3613150" y="4845050"/>
          <p14:tracePt t="91415" x="3613150" y="4851400"/>
          <p14:tracePt t="91431" x="3613150" y="4864100"/>
          <p14:tracePt t="91448" x="3613150" y="4876800"/>
          <p14:tracePt t="91465" x="3606800" y="4902200"/>
          <p14:tracePt t="91481" x="3606800" y="4927600"/>
          <p14:tracePt t="91498" x="3600450" y="4978400"/>
          <p14:tracePt t="91515" x="3587750" y="5029200"/>
          <p14:tracePt t="91532" x="3575050" y="5130800"/>
          <p14:tracePt t="91548" x="3562350" y="5187950"/>
          <p14:tracePt t="91565" x="3549650" y="5238750"/>
          <p14:tracePt t="91582" x="3530600" y="5308600"/>
          <p14:tracePt t="91598" x="3511550" y="5378450"/>
          <p14:tracePt t="91616" x="3498850" y="5492750"/>
          <p14:tracePt t="91631" x="3486150" y="5581650"/>
          <p14:tracePt t="91648" x="3473450" y="5651500"/>
          <p14:tracePt t="91650" x="3473450" y="5683250"/>
          <p14:tracePt t="91665" x="3460750" y="5734050"/>
          <p14:tracePt t="91682" x="3454400" y="5791200"/>
          <p14:tracePt t="91698" x="3454400" y="5835650"/>
          <p14:tracePt t="91715" x="3435350" y="5899150"/>
          <p14:tracePt t="91731" x="3435350" y="5918200"/>
          <p14:tracePt t="91748" x="3422650" y="5956300"/>
          <p14:tracePt t="91765" x="3422650" y="5969000"/>
          <p14:tracePt t="91782" x="3416300" y="5981700"/>
          <p14:tracePt t="91798" x="3416300" y="5988050"/>
          <p14:tracePt t="91815" x="3416300" y="5994400"/>
          <p14:tracePt t="91929" x="3416300" y="5988050"/>
          <p14:tracePt t="91970" x="3416300" y="5981700"/>
          <p14:tracePt t="91978" x="3416300" y="5975350"/>
          <p14:tracePt t="92012" x="3416300" y="5969000"/>
          <p14:tracePt t="92019" x="3416300" y="5962650"/>
          <p14:tracePt t="92033" x="3416300" y="5956300"/>
          <p14:tracePt t="92040" x="3416300" y="5943600"/>
          <p14:tracePt t="92048" x="3409950" y="5937250"/>
          <p14:tracePt t="92065" x="3409950" y="5930900"/>
          <p14:tracePt t="92081" x="3403600" y="5899150"/>
          <p14:tracePt t="92098" x="3403600" y="5861050"/>
          <p14:tracePt t="92115" x="3403600" y="5810250"/>
          <p14:tracePt t="92132" x="3397250" y="5715000"/>
          <p14:tracePt t="92148" x="3397250" y="5664200"/>
          <p14:tracePt t="92165" x="3390900" y="5600700"/>
          <p14:tracePt t="92182" x="3378200" y="5562600"/>
          <p14:tracePt t="92198" x="3378200" y="5543550"/>
          <p14:tracePt t="92215" x="3365500" y="5505450"/>
          <p14:tracePt t="92232" x="3352800" y="5486400"/>
          <p14:tracePt t="92248" x="3333750" y="5410200"/>
          <p14:tracePt t="92265" x="3327400" y="5384800"/>
          <p14:tracePt t="92282" x="3314700" y="5353050"/>
          <p14:tracePt t="92298" x="3308350" y="5346700"/>
          <p14:tracePt t="92315" x="3302000" y="5340350"/>
          <p14:tracePt t="92332" x="3302000" y="5334000"/>
          <p14:tracePt t="92568" x="3302000" y="5340350"/>
          <p14:tracePt t="92666" x="3295650" y="5340350"/>
          <p14:tracePt t="92714" x="3289300" y="5340350"/>
          <p14:tracePt t="92763" x="3282950" y="5340350"/>
          <p14:tracePt t="92776" x="3276600" y="5340350"/>
          <p14:tracePt t="92783" x="3270250" y="5340350"/>
          <p14:tracePt t="92798" x="3244850" y="5340350"/>
          <p14:tracePt t="92815" x="3200400" y="5340350"/>
          <p14:tracePt t="92832" x="3092450" y="5346700"/>
          <p14:tracePt t="92848" x="2984500" y="5346700"/>
          <p14:tracePt t="92865" x="2863850" y="5346700"/>
          <p14:tracePt t="92882" x="2654300" y="5340350"/>
          <p14:tracePt t="92898" x="2514600" y="5340350"/>
          <p14:tracePt t="92915" x="2343150" y="5340350"/>
          <p14:tracePt t="92932" x="2247900" y="5340350"/>
          <p14:tracePt t="92948" x="2165350" y="5340350"/>
          <p14:tracePt t="92965" x="2070100" y="5340350"/>
          <p14:tracePt t="92982" x="2025650" y="5346700"/>
          <p14:tracePt t="92998" x="1981200" y="5359400"/>
          <p14:tracePt t="93015" x="1943100" y="5372100"/>
          <p14:tracePt t="93032" x="1924050" y="5378450"/>
          <p14:tracePt t="93048" x="1898650" y="5391150"/>
          <p14:tracePt t="93065" x="1885950" y="5397500"/>
          <p14:tracePt t="93082" x="1866900" y="5410200"/>
          <p14:tracePt t="93098" x="1847850" y="5422900"/>
          <p14:tracePt t="93115" x="1835150" y="5429250"/>
          <p14:tracePt t="93132" x="1809750" y="5441950"/>
          <p14:tracePt t="93148" x="1790700" y="5454650"/>
          <p14:tracePt t="93165" x="1758950" y="5467350"/>
          <p14:tracePt t="93182" x="1739900" y="5480050"/>
          <p14:tracePt t="93198" x="1727200" y="5486400"/>
          <p14:tracePt t="93215" x="1720850" y="5492750"/>
          <p14:tracePt t="93232" x="1714500" y="5499100"/>
          <p14:tracePt t="93265" x="1714500" y="5505450"/>
          <p14:tracePt t="93352" x="1708150" y="5505450"/>
          <p14:tracePt t="93457" x="1708150" y="5499100"/>
          <p14:tracePt t="93478" x="1708150" y="5492750"/>
          <p14:tracePt t="93588" x="1714500" y="5492750"/>
          <p14:tracePt t="93707" x="1714500" y="5486400"/>
          <p14:tracePt t="94006" x="1714500" y="5480050"/>
          <p14:tracePt t="94033" x="1714500" y="5473700"/>
          <p14:tracePt t="94054" x="1714500" y="5467350"/>
          <p14:tracePt t="94061" x="1720850" y="5461000"/>
          <p14:tracePt t="94069" x="1727200" y="5461000"/>
          <p14:tracePt t="94082" x="1727200" y="5454650"/>
          <p14:tracePt t="94115" x="1841500" y="5378450"/>
          <p14:tracePt t="94148" x="2076450" y="5238750"/>
          <p14:tracePt t="94182" x="2393950" y="5092700"/>
          <p14:tracePt t="94198" x="2546350" y="5041900"/>
          <p14:tracePt t="94215" x="2781300" y="4978400"/>
          <p14:tracePt t="94232" x="2933700" y="4940300"/>
          <p14:tracePt t="94249" x="3092450" y="4895850"/>
          <p14:tracePt t="94265" x="3175000" y="4870450"/>
          <p14:tracePt t="94282" x="3276600" y="4838700"/>
          <p14:tracePt t="94298" x="3429000" y="4826000"/>
          <p14:tracePt t="94315" x="3492500" y="4826000"/>
          <p14:tracePt t="94332" x="3568700" y="4813300"/>
          <p14:tracePt t="94348" x="3594100" y="4813300"/>
          <p14:tracePt t="94365" x="3613150" y="4813300"/>
          <p14:tracePt t="94382" x="3632200" y="4806950"/>
          <p14:tracePt t="94415" x="3638550" y="4806950"/>
          <p14:tracePt t="94444" x="3651250" y="4806950"/>
          <p14:tracePt t="94471" x="3663950" y="4806950"/>
          <p14:tracePt t="94485" x="3670300" y="4800600"/>
          <p14:tracePt t="94492" x="3676650" y="4794250"/>
          <p14:tracePt t="94499" x="3683000" y="4787900"/>
          <p14:tracePt t="94519" x="3689350" y="4787900"/>
          <p14:tracePt t="94541" x="3695700" y="4787900"/>
          <p14:tracePt t="94721" x="3695700" y="4794250"/>
          <p14:tracePt t="94749" x="3689350" y="4800600"/>
          <p14:tracePt t="94769" x="3683000" y="4800600"/>
          <p14:tracePt t="94777" x="3676650" y="4800600"/>
          <p14:tracePt t="94791" x="3670300" y="4800600"/>
          <p14:tracePt t="94804" x="3663950" y="4800600"/>
          <p14:tracePt t="94818" x="3657600" y="4800600"/>
          <p14:tracePt t="94839" x="3651250" y="4800600"/>
          <p14:tracePt t="94860" x="3644900" y="4800600"/>
          <p14:tracePt t="94867" x="3638550" y="4800600"/>
          <p14:tracePt t="94915" x="3632200" y="4800600"/>
          <p14:tracePt t="94943" x="3625850" y="4800600"/>
          <p14:tracePt t="95047" x="3619500" y="4800600"/>
          <p14:tracePt t="95145" x="3619500" y="4806950"/>
          <p14:tracePt t="95186" x="3619500" y="4813300"/>
          <p14:tracePt t="95208" x="3619500" y="4819650"/>
          <p14:tracePt t="95214" x="3619500" y="4832350"/>
          <p14:tracePt t="95221" x="3619500" y="4845050"/>
          <p14:tracePt t="95232" x="3619500" y="4857750"/>
          <p14:tracePt t="95249" x="3613150" y="4927600"/>
          <p14:tracePt t="95265" x="3606800" y="4997450"/>
          <p14:tracePt t="95282" x="3600450" y="5054600"/>
          <p14:tracePt t="95299" x="3594100" y="5118100"/>
          <p14:tracePt t="95315" x="3587750" y="5149850"/>
          <p14:tracePt t="95332" x="3581400" y="5187950"/>
          <p14:tracePt t="95349" x="3575050" y="5207000"/>
          <p14:tracePt t="95365" x="3568700" y="5232400"/>
          <p14:tracePt t="95382" x="3562350" y="5264150"/>
          <p14:tracePt t="95399" x="3556000" y="5302250"/>
          <p14:tracePt t="95416" x="3543300" y="5416550"/>
          <p14:tracePt t="95432" x="3536950" y="5486400"/>
          <p14:tracePt t="95448" x="3530600" y="5549900"/>
          <p14:tracePt t="95465" x="3524250" y="5651500"/>
          <p14:tracePt t="95482" x="3517900" y="5765800"/>
          <p14:tracePt t="95499" x="3498850" y="5918200"/>
          <p14:tracePt t="95515" x="3492500" y="5988050"/>
          <p14:tracePt t="95532" x="3486150" y="6057900"/>
          <p14:tracePt t="95548" x="3473450" y="6165850"/>
          <p14:tracePt t="95565" x="3467100" y="6216650"/>
          <p14:tracePt t="95582" x="3460750" y="6280150"/>
          <p14:tracePt t="95598" x="3454400" y="6305550"/>
          <p14:tracePt t="95615" x="3454400" y="6318250"/>
          <p14:tracePt t="95632" x="3454400" y="6324600"/>
          <p14:tracePt t="95700" x="3448050" y="6324600"/>
          <p14:tracePt t="95714" x="3448050" y="6318250"/>
          <p14:tracePt t="95735" x="3448050" y="6311900"/>
          <p14:tracePt t="95742" x="3448050" y="6305550"/>
          <p14:tracePt t="95750" x="3448050" y="6292850"/>
          <p14:tracePt t="95765" x="3448050" y="6261100"/>
          <p14:tracePt t="95782" x="3441700" y="6197600"/>
          <p14:tracePt t="95798" x="3441700" y="6045200"/>
          <p14:tracePt t="95815" x="3435350" y="5918200"/>
          <p14:tracePt t="95832" x="3429000" y="5676900"/>
          <p14:tracePt t="95848" x="3422650" y="5549900"/>
          <p14:tracePt t="95865" x="3409950" y="5435600"/>
          <p14:tracePt t="95882" x="3409950" y="5321300"/>
          <p14:tracePt t="95899" x="3409950" y="5245100"/>
          <p14:tracePt t="95915" x="3422650" y="5130800"/>
          <p14:tracePt t="95932" x="3429000" y="5067300"/>
          <p14:tracePt t="95948" x="3429000" y="5022850"/>
          <p14:tracePt t="95965" x="3435350" y="4972050"/>
          <p14:tracePt t="95982" x="3435350" y="4953000"/>
          <p14:tracePt t="95998" x="3435350" y="4940300"/>
          <p14:tracePt t="96015" x="3435350" y="4933950"/>
          <p14:tracePt t="96048" x="3435350" y="4927600"/>
          <p14:tracePt t="98102" x="3435350" y="4940300"/>
          <p14:tracePt t="98109" x="3435350" y="4965700"/>
          <p14:tracePt t="98118" x="3441700" y="4991100"/>
          <p14:tracePt t="98132" x="3441700" y="5067300"/>
          <p14:tracePt t="98149" x="3448050" y="5156200"/>
          <p14:tracePt t="98150" x="3448050" y="5194300"/>
          <p14:tracePt t="98165" x="3448050" y="5270500"/>
          <p14:tracePt t="98182" x="3448050" y="5346700"/>
          <p14:tracePt t="98215" x="3448050" y="5588000"/>
          <p14:tracePt t="98249" x="3441700" y="5791200"/>
          <p14:tracePt t="98282" x="3429000" y="5943600"/>
          <p14:tracePt t="98299" x="3422650" y="5975350"/>
          <p14:tracePt t="98315" x="3416300" y="6013450"/>
          <p14:tracePt t="98332" x="3409950" y="6032500"/>
          <p14:tracePt t="98349" x="3403600" y="6051550"/>
          <p14:tracePt t="98366" x="3397250" y="6070600"/>
          <p14:tracePt t="98382" x="3397250" y="6083300"/>
          <p14:tracePt t="98399" x="3397250" y="6096000"/>
          <p14:tracePt t="98415" x="3397250" y="6108700"/>
          <p14:tracePt t="98432" x="3390900" y="6115050"/>
          <p14:tracePt t="98894" x="3390900" y="6108700"/>
          <p14:tracePt t="98929" x="3390900" y="6102350"/>
          <p14:tracePt t="98977" x="3390900" y="6096000"/>
          <p14:tracePt t="99096" x="3390900" y="6089650"/>
          <p14:tracePt t="99124" x="3390900" y="6083300"/>
          <p14:tracePt t="99165" x="3390900" y="6076950"/>
          <p14:tracePt t="99186" x="3390900" y="6070600"/>
          <p14:tracePt t="99192" x="3390900" y="6064250"/>
          <p14:tracePt t="99206" x="3390900" y="6057900"/>
          <p14:tracePt t="99215" x="3390900" y="6038850"/>
          <p14:tracePt t="99232" x="3390900" y="6000750"/>
          <p14:tracePt t="99249" x="3403600" y="5899150"/>
          <p14:tracePt t="99265" x="3416300" y="5835650"/>
          <p14:tracePt t="99282" x="3441700" y="5753100"/>
          <p14:tracePt t="99298" x="3454400" y="5695950"/>
          <p14:tracePt t="99315" x="3486150" y="5619750"/>
          <p14:tracePt t="99332" x="3536950" y="5524500"/>
          <p14:tracePt t="99349" x="3568700" y="5448300"/>
          <p14:tracePt t="99365" x="3606800" y="5397500"/>
          <p14:tracePt t="99382" x="3638550" y="5334000"/>
          <p14:tracePt t="99399" x="3663950" y="5295900"/>
          <p14:tracePt t="99415" x="3721100" y="5219700"/>
          <p14:tracePt t="99432" x="3790950" y="5130800"/>
          <p14:tracePt t="99449" x="3879850" y="5035550"/>
          <p14:tracePt t="99465" x="4000500" y="4876800"/>
          <p14:tracePt t="99482" x="4083050" y="4787900"/>
          <p14:tracePt t="99499" x="4197350" y="4686300"/>
          <p14:tracePt t="99515" x="4254500" y="4641850"/>
          <p14:tracePt t="99532" x="4286250" y="4597400"/>
          <p14:tracePt t="99549" x="4311650" y="4552950"/>
          <p14:tracePt t="99565" x="4330700" y="4546600"/>
          <p14:tracePt t="99582" x="4349750" y="4527550"/>
          <p14:tracePt t="99599" x="4362450" y="4514850"/>
          <p14:tracePt t="99615" x="4381500" y="4508500"/>
          <p14:tracePt t="99632" x="4394200" y="4502150"/>
          <p14:tracePt t="99649" x="4400550" y="4495800"/>
          <p14:tracePt t="99665" x="4406900" y="4483100"/>
          <p14:tracePt t="99682" x="4413250" y="4476750"/>
          <p14:tracePt t="99699" x="4425950" y="4470400"/>
          <p14:tracePt t="99715" x="4425950" y="4457700"/>
          <p14:tracePt t="99732" x="4425950" y="4451350"/>
          <p14:tracePt t="99749" x="4425950" y="4438650"/>
          <p14:tracePt t="99840" x="4419600" y="4438650"/>
          <p14:tracePt t="99867" x="4406900" y="4438650"/>
          <p14:tracePt t="99874" x="4400550" y="4438650"/>
          <p14:tracePt t="99888" x="4387850" y="4432300"/>
          <p14:tracePt t="99899" x="4375150" y="4425950"/>
          <p14:tracePt t="99915" x="4324350" y="4406900"/>
          <p14:tracePt t="99932" x="4279900" y="4387850"/>
          <p14:tracePt t="99949" x="4241800" y="4375150"/>
          <p14:tracePt t="99965" x="4171950" y="4349750"/>
          <p14:tracePt t="99982" x="4127500" y="4330700"/>
          <p14:tracePt t="99999" x="4070350" y="4305300"/>
          <p14:tracePt t="100015" x="4044950" y="4292600"/>
          <p14:tracePt t="100032" x="4013200" y="4286250"/>
          <p14:tracePt t="100049" x="3975100" y="4279900"/>
          <p14:tracePt t="100065" x="3962400" y="4279900"/>
          <p14:tracePt t="100082" x="3943350" y="4279900"/>
          <p14:tracePt t="100099" x="3937000" y="4286250"/>
          <p14:tracePt t="100115" x="3930650" y="4292600"/>
          <p14:tracePt t="100132" x="3917950" y="4305300"/>
          <p14:tracePt t="100149" x="3905250" y="4311650"/>
          <p14:tracePt t="100165" x="3898900" y="4337050"/>
          <p14:tracePt t="100182" x="3879850" y="4356100"/>
          <p14:tracePt t="100199" x="3873500" y="4381500"/>
          <p14:tracePt t="100215" x="3860800" y="4419600"/>
          <p14:tracePt t="100232" x="3854450" y="4445000"/>
          <p14:tracePt t="100249" x="3854450" y="4483100"/>
          <p14:tracePt t="100265" x="3860800" y="4514850"/>
          <p14:tracePt t="100282" x="3867150" y="4540250"/>
          <p14:tracePt t="100299" x="3898900" y="4584700"/>
          <p14:tracePt t="100315" x="3930650" y="4616450"/>
          <p14:tracePt t="100332" x="3975100" y="4667250"/>
          <p14:tracePt t="100349" x="4006850" y="4679950"/>
          <p14:tracePt t="100365" x="4025900" y="4699000"/>
          <p14:tracePt t="100382" x="4064000" y="4711700"/>
          <p14:tracePt t="100399" x="4089400" y="4711700"/>
          <p14:tracePt t="100415" x="4140200" y="4705350"/>
          <p14:tracePt t="100432" x="4165600" y="4692650"/>
          <p14:tracePt t="100449" x="4197350" y="4673600"/>
          <p14:tracePt t="100466" x="4229100" y="4641850"/>
          <p14:tracePt t="100482" x="4241800" y="4629150"/>
          <p14:tracePt t="100499" x="4254500" y="4610100"/>
          <p14:tracePt t="100515" x="4260850" y="4597400"/>
          <p14:tracePt t="100532" x="4267200" y="4591050"/>
          <p14:tracePt t="100549" x="4267200" y="4578350"/>
          <p14:tracePt t="100565" x="4267200" y="4572000"/>
          <p14:tracePt t="100582" x="4267200" y="4565650"/>
          <p14:tracePt t="100645" x="4260850" y="4565650"/>
          <p14:tracePt t="100652" x="4254500" y="4559300"/>
          <p14:tracePt t="100659" x="4248150" y="4559300"/>
          <p14:tracePt t="100668" x="4235450" y="4552950"/>
          <p14:tracePt t="100682" x="4210050" y="4540250"/>
          <p14:tracePt t="100699" x="4184650" y="4527550"/>
          <p14:tracePt t="100716" x="4140200" y="4521200"/>
          <p14:tracePt t="100732" x="4121150" y="4514850"/>
          <p14:tracePt t="100749" x="4095750" y="4514850"/>
          <p14:tracePt t="100765" x="4083050" y="4514850"/>
          <p14:tracePt t="100782" x="4070350" y="4514850"/>
          <p14:tracePt t="100799" x="4057650" y="4514850"/>
          <p14:tracePt t="100832" x="4057650" y="4521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mtClean="0">
                <a:solidFill>
                  <a:srgbClr val="FFCC00"/>
                </a:solidFill>
              </a:rPr>
              <a:t> population attributable risk</a:t>
            </a:r>
            <a:endParaRPr lang="en-US" altLang="en-US" smtClean="0">
              <a:solidFill>
                <a:srgbClr val="FFCC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914400"/>
          </a:xfrm>
        </p:spPr>
        <p:txBody>
          <a:bodyPr/>
          <a:lstStyle/>
          <a:p>
            <a:pPr eaLnBrk="1" hangingPunct="1"/>
            <a:r>
              <a:rPr lang="nb-NO" altLang="en-US" sz="2400" smtClean="0">
                <a:solidFill>
                  <a:schemeClr val="bg1"/>
                </a:solidFill>
              </a:rPr>
              <a:t> risk in population is similar to that in the exposed when the exposure is common</a:t>
            </a:r>
            <a:endParaRPr lang="en-US" altLang="en-US" sz="2400" smtClean="0">
              <a:solidFill>
                <a:schemeClr val="bg1"/>
              </a:solidFill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762000" y="35052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762000" y="6172200"/>
            <a:ext cx="5410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371600" y="5105400"/>
            <a:ext cx="685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971800" y="4191000"/>
            <a:ext cx="762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572000" y="3886200"/>
            <a:ext cx="762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762000" y="5105400"/>
            <a:ext cx="45720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09600" y="63246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Unexposed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2667000" y="6248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>
                <a:solidFill>
                  <a:schemeClr val="bg1"/>
                </a:solidFill>
                <a:cs typeface="Arial" panose="020B0604020202020204" pitchFamily="34" charset="0"/>
              </a:rPr>
              <a:t>Population </a:t>
            </a:r>
            <a:endParaRPr lang="en-US" alt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4495800" y="6223000"/>
            <a:ext cx="124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Exposed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213" name="AutoShape 13"/>
          <p:cNvSpPr>
            <a:spLocks/>
          </p:cNvSpPr>
          <p:nvPr/>
        </p:nvSpPr>
        <p:spPr bwMode="auto">
          <a:xfrm>
            <a:off x="5486400" y="3962400"/>
            <a:ext cx="228600" cy="1066800"/>
          </a:xfrm>
          <a:prstGeom prst="rightBrace">
            <a:avLst>
              <a:gd name="adj1" fmla="val 38889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5791200" y="4165600"/>
            <a:ext cx="908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rgbClr val="FFCC00"/>
                </a:solidFill>
                <a:cs typeface="Arial" panose="020B0604020202020204" pitchFamily="34" charset="0"/>
              </a:rPr>
              <a:t>AR </a:t>
            </a:r>
            <a:r>
              <a:rPr lang="nb-NO" altLang="en-US" sz="2000" b="1" baseline="-25000">
                <a:solidFill>
                  <a:srgbClr val="FFCC00"/>
                </a:solidFill>
                <a:cs typeface="Arial" panose="020B0604020202020204" pitchFamily="34" charset="0"/>
              </a:rPr>
              <a:t>exp</a:t>
            </a:r>
            <a:endParaRPr lang="en-US" altLang="en-US" sz="2000" b="1" baseline="-2500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51215" name="AutoShape 15"/>
          <p:cNvSpPr>
            <a:spLocks/>
          </p:cNvSpPr>
          <p:nvPr/>
        </p:nvSpPr>
        <p:spPr bwMode="auto">
          <a:xfrm>
            <a:off x="3810000" y="4191000"/>
            <a:ext cx="76200" cy="914400"/>
          </a:xfrm>
          <a:prstGeom prst="rightBracket">
            <a:avLst>
              <a:gd name="adj" fmla="val 10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3810000" y="434340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000" b="1">
                <a:solidFill>
                  <a:srgbClr val="FFCC00"/>
                </a:solidFill>
                <a:cs typeface="Arial" panose="020B0604020202020204" pitchFamily="34" charset="0"/>
              </a:rPr>
              <a:t>PAR</a:t>
            </a:r>
            <a:endParaRPr lang="en-US" altLang="en-US" sz="2000" b="1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 rot="-5400000">
            <a:off x="31750" y="4540250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Risk 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93"/>
    </mc:Choice>
    <mc:Fallback>
      <p:transition spd="slow" advTm="5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nimBg="1"/>
      <p:bldP spid="51207" grpId="0" animBg="1"/>
      <p:bldP spid="51208" grpId="0" animBg="1"/>
      <p:bldP spid="51210" grpId="0"/>
      <p:bldP spid="51211" grpId="0"/>
      <p:bldP spid="51212" grpId="0"/>
      <p:bldP spid="51213" grpId="0" animBg="1"/>
      <p:bldP spid="51214" grpId="0"/>
      <p:bldP spid="51215" grpId="0" animBg="1"/>
      <p:bldP spid="51216" grpId="0"/>
      <p:bldP spid="51217" grpId="0"/>
    </p:bldLst>
  </p:timing>
  <p:extLst>
    <p:ext uri="{3A86A75C-4F4B-4683-9AE1-C65F6400EC91}">
      <p14:laserTraceLst xmlns:p14="http://schemas.microsoft.com/office/powerpoint/2010/main">
        <p14:tracePtLst>
          <p14:tracePt t="4536" x="4070350" y="4521200"/>
          <p14:tracePt t="4550" x="4076700" y="4508500"/>
          <p14:tracePt t="4557" x="4083050" y="4502150"/>
          <p14:tracePt t="4567" x="4089400" y="4495800"/>
          <p14:tracePt t="4584" x="4102100" y="4470400"/>
          <p14:tracePt t="4600" x="4121150" y="4432300"/>
          <p14:tracePt t="4617" x="4127500" y="4413250"/>
          <p14:tracePt t="4633" x="4127500" y="4387850"/>
          <p14:tracePt t="4668" x="4108450" y="4349750"/>
          <p14:tracePt t="4700" x="4057650" y="4311650"/>
          <p14:tracePt t="4734" x="3968750" y="4279900"/>
          <p14:tracePt t="4750" x="3917950" y="4273550"/>
          <p14:tracePt t="4767" x="3848100" y="4260850"/>
          <p14:tracePt t="4784" x="3797300" y="4260850"/>
          <p14:tracePt t="4800" x="3702050" y="4260850"/>
          <p14:tracePt t="4817" x="3644900" y="4267200"/>
          <p14:tracePt t="4833" x="3594100" y="4273550"/>
          <p14:tracePt t="4850" x="3536950" y="4279900"/>
          <p14:tracePt t="4867" x="3517900" y="4286250"/>
          <p14:tracePt t="4884" x="3498850" y="4292600"/>
          <p14:tracePt t="4900" x="3486150" y="4298950"/>
          <p14:tracePt t="4917" x="3473450" y="4305300"/>
          <p14:tracePt t="4934" x="3460750" y="4318000"/>
          <p14:tracePt t="4967" x="3454400" y="4324350"/>
          <p14:tracePt t="5070" x="3454400" y="4318000"/>
          <p14:tracePt t="5091" x="3454400" y="4311650"/>
          <p14:tracePt t="5112" x="3454400" y="4305300"/>
          <p14:tracePt t="5119" x="3454400" y="4298950"/>
          <p14:tracePt t="5133" x="3460750" y="4292600"/>
          <p14:tracePt t="5140" x="3460750" y="4286250"/>
          <p14:tracePt t="5150" x="3460750" y="4279900"/>
          <p14:tracePt t="5167" x="3467100" y="4279900"/>
          <p14:tracePt t="5184" x="3467100" y="4273550"/>
          <p14:tracePt t="5200" x="3467100" y="4267200"/>
          <p14:tracePt t="5217" x="3467100" y="4260850"/>
          <p14:tracePt t="5272" x="3467100" y="4254500"/>
          <p14:tracePt t="5286" x="3467100" y="4248150"/>
          <p14:tracePt t="5391" x="3467100" y="4254500"/>
          <p14:tracePt t="5398" x="3460750" y="4260850"/>
          <p14:tracePt t="5404" x="3454400" y="4267200"/>
          <p14:tracePt t="5417" x="3454400" y="4279900"/>
          <p14:tracePt t="5434" x="3409950" y="4337050"/>
          <p14:tracePt t="5450" x="3365500" y="4400550"/>
          <p14:tracePt t="5467" x="3302000" y="4533900"/>
          <p14:tracePt t="5483" x="3276600" y="4597400"/>
          <p14:tracePt t="5500" x="3251200" y="4648200"/>
          <p14:tracePt t="5517" x="3232150" y="4711700"/>
          <p14:tracePt t="5533" x="3225800" y="4756150"/>
          <p14:tracePt t="5550" x="3232150" y="4813300"/>
          <p14:tracePt t="5567" x="3251200" y="4851400"/>
          <p14:tracePt t="5585" x="3282950" y="4908550"/>
          <p14:tracePt t="5600" x="3333750" y="4959350"/>
          <p14:tracePt t="5617" x="3371850" y="4991100"/>
          <p14:tracePt t="5633" x="3422650" y="5029200"/>
          <p14:tracePt t="5650" x="3460750" y="5041900"/>
          <p14:tracePt t="5667" x="3492500" y="5048250"/>
          <p14:tracePt t="5684" x="3556000" y="5035550"/>
          <p14:tracePt t="5700" x="3625850" y="4991100"/>
          <p14:tracePt t="5717" x="3740150" y="4914900"/>
          <p14:tracePt t="5734" x="3803650" y="4864100"/>
          <p14:tracePt t="5750" x="3848100" y="4813300"/>
          <p14:tracePt t="5767" x="3892550" y="4749800"/>
          <p14:tracePt t="5783" x="3917950" y="4686300"/>
          <p14:tracePt t="5800" x="3949700" y="4603750"/>
          <p14:tracePt t="5817" x="3975100" y="4521200"/>
          <p14:tracePt t="5834" x="3987800" y="4445000"/>
          <p14:tracePt t="5850" x="3987800" y="4356100"/>
          <p14:tracePt t="5867" x="3981450" y="4305300"/>
          <p14:tracePt t="5884" x="3956050" y="4235450"/>
          <p14:tracePt t="5900" x="3930650" y="4197350"/>
          <p14:tracePt t="5917" x="3905250" y="4152900"/>
          <p14:tracePt t="5934" x="3854450" y="4095750"/>
          <p14:tracePt t="5950" x="3810000" y="4070350"/>
          <p14:tracePt t="5967" x="3746500" y="4044950"/>
          <p14:tracePt t="5984" x="3695700" y="4032250"/>
          <p14:tracePt t="6000" x="3638550" y="4032250"/>
          <p14:tracePt t="6017" x="3581400" y="4044950"/>
          <p14:tracePt t="6034" x="3536950" y="4064000"/>
          <p14:tracePt t="6050" x="3486150" y="4108450"/>
          <p14:tracePt t="6067" x="3467100" y="4133850"/>
          <p14:tracePt t="6085" x="3422650" y="4191000"/>
          <p14:tracePt t="6100" x="3384550" y="4241800"/>
          <p14:tracePt t="6117" x="3352800" y="4311650"/>
          <p14:tracePt t="6134" x="3321050" y="4432300"/>
          <p14:tracePt t="6150" x="3308350" y="4527550"/>
          <p14:tracePt t="6167" x="3302000" y="4584700"/>
          <p14:tracePt t="6184" x="3295650" y="4686300"/>
          <p14:tracePt t="6200" x="3295650" y="4743450"/>
          <p14:tracePt t="6217" x="3314700" y="4845050"/>
          <p14:tracePt t="6234" x="3333750" y="4933950"/>
          <p14:tracePt t="6250" x="3365500" y="5003800"/>
          <p14:tracePt t="6267" x="3378200" y="5060950"/>
          <p14:tracePt t="6283" x="3397250" y="5080000"/>
          <p14:tracePt t="6300" x="3422650" y="5099050"/>
          <p14:tracePt t="6317" x="3435350" y="5105400"/>
          <p14:tracePt t="6334" x="3467100" y="5105400"/>
          <p14:tracePt t="6350" x="3498850" y="5099050"/>
          <p14:tracePt t="6367" x="3517900" y="5099050"/>
          <p14:tracePt t="6383" x="3536950" y="5080000"/>
          <p14:tracePt t="6400" x="3549650" y="5067300"/>
          <p14:tracePt t="6417" x="3568700" y="5048250"/>
          <p14:tracePt t="6434" x="3600450" y="5003800"/>
          <p14:tracePt t="6450" x="3619500" y="4959350"/>
          <p14:tracePt t="6467" x="3663950" y="4895850"/>
          <p14:tracePt t="6484" x="3683000" y="4864100"/>
          <p14:tracePt t="6500" x="3702050" y="4832350"/>
          <p14:tracePt t="6517" x="3702050" y="4813300"/>
          <p14:tracePt t="6766" x="3702050" y="4819650"/>
          <p14:tracePt t="6780" x="3702050" y="4826000"/>
          <p14:tracePt t="6786" x="3702050" y="4838700"/>
          <p14:tracePt t="6800" x="3695700" y="4857750"/>
          <p14:tracePt t="6834" x="3651250" y="4997450"/>
          <p14:tracePt t="6867" x="3575050" y="5295900"/>
          <p14:tracePt t="6900" x="3543300" y="5632450"/>
          <p14:tracePt t="6917" x="3530600" y="5727700"/>
          <p14:tracePt t="6934" x="3530600" y="5886450"/>
          <p14:tracePt t="6950" x="3530600" y="5994400"/>
          <p14:tracePt t="6967" x="3530600" y="6121400"/>
          <p14:tracePt t="6984" x="3524250" y="6178550"/>
          <p14:tracePt t="7000" x="3517900" y="6223000"/>
          <p14:tracePt t="7017" x="3511550" y="6273800"/>
          <p14:tracePt t="7034" x="3505200" y="6299200"/>
          <p14:tracePt t="7050" x="3505200" y="6324600"/>
          <p14:tracePt t="7067" x="3498850" y="6343650"/>
          <p14:tracePt t="7084" x="3498850" y="6350000"/>
          <p14:tracePt t="7117" x="3492500" y="6350000"/>
          <p14:tracePt t="7134" x="3486150" y="6356350"/>
          <p14:tracePt t="7150" x="3486150" y="6362700"/>
          <p14:tracePt t="7169" x="3479800" y="6369050"/>
          <p14:tracePt t="7184" x="3473450" y="6375400"/>
          <p14:tracePt t="7286" x="3467100" y="6369050"/>
          <p14:tracePt t="7316" x="3467100" y="6362700"/>
          <p14:tracePt t="7384" x="3467100" y="6356350"/>
          <p14:tracePt t="7460" x="3467100" y="6350000"/>
          <p14:tracePt t="7481" x="3460750" y="6350000"/>
          <p14:tracePt t="7502" x="3460750" y="6343650"/>
          <p14:tracePt t="7510" x="3460750" y="6337300"/>
          <p14:tracePt t="7522" x="3460750" y="6330950"/>
          <p14:tracePt t="7536" x="3460750" y="6324600"/>
          <p14:tracePt t="7550" x="3454400" y="6305550"/>
          <p14:tracePt t="7567" x="3448050" y="6280150"/>
          <p14:tracePt t="7584" x="3441700" y="6229350"/>
          <p14:tracePt t="7600" x="3435350" y="6191250"/>
          <p14:tracePt t="7617" x="3429000" y="6140450"/>
          <p14:tracePt t="7634" x="3422650" y="6032500"/>
          <p14:tracePt t="7650" x="3416300" y="5943600"/>
          <p14:tracePt t="7667" x="3409950" y="5867400"/>
          <p14:tracePt t="7684" x="3397250" y="5727700"/>
          <p14:tracePt t="7700" x="3390900" y="5588000"/>
          <p14:tracePt t="7717" x="3384550" y="5353050"/>
          <p14:tracePt t="7734" x="3371850" y="5245100"/>
          <p14:tracePt t="7750" x="3365500" y="5118100"/>
          <p14:tracePt t="7767" x="3365500" y="4946650"/>
          <p14:tracePt t="7784" x="3365500" y="4845050"/>
          <p14:tracePt t="7800" x="3378200" y="4686300"/>
          <p14:tracePt t="7817" x="3384550" y="4610100"/>
          <p14:tracePt t="7834" x="3384550" y="4546600"/>
          <p14:tracePt t="7850" x="3397250" y="4470400"/>
          <p14:tracePt t="7867" x="3397250" y="4438650"/>
          <p14:tracePt t="7884" x="3403600" y="4400550"/>
          <p14:tracePt t="7900" x="3403600" y="4362450"/>
          <p14:tracePt t="7917" x="3403600" y="4343400"/>
          <p14:tracePt t="7934" x="3409950" y="4337050"/>
          <p14:tracePt t="7950" x="3409950" y="4324350"/>
          <p14:tracePt t="8703" x="3409950" y="4330700"/>
          <p14:tracePt t="8752" x="3409950" y="4337050"/>
          <p14:tracePt t="8801" x="3409950" y="4343400"/>
          <p14:tracePt t="8814" x="3409950" y="4349750"/>
          <p14:tracePt t="8843" x="3416300" y="4362450"/>
          <p14:tracePt t="8850" x="3422650" y="4368800"/>
          <p14:tracePt t="8867" x="3422650" y="4381500"/>
          <p14:tracePt t="8900" x="3448050" y="4425950"/>
          <p14:tracePt t="8917" x="3467100" y="4451350"/>
          <p14:tracePt t="8934" x="3486150" y="4483100"/>
          <p14:tracePt t="8950" x="3517900" y="4527550"/>
          <p14:tracePt t="8967" x="3568700" y="4578350"/>
          <p14:tracePt t="8984" x="3606800" y="4616450"/>
          <p14:tracePt t="9000" x="3644900" y="4673600"/>
          <p14:tracePt t="9017" x="3727450" y="4749800"/>
          <p14:tracePt t="9034" x="3778250" y="4813300"/>
          <p14:tracePt t="9050" x="3867150" y="4946650"/>
          <p14:tracePt t="9067" x="3924300" y="5022850"/>
          <p14:tracePt t="9084" x="3975100" y="5092700"/>
          <p14:tracePt t="9100" x="4044950" y="5175250"/>
          <p14:tracePt t="9117" x="4102100" y="5238750"/>
          <p14:tracePt t="9134" x="4197350" y="5327650"/>
          <p14:tracePt t="9150" x="4267200" y="5403850"/>
          <p14:tracePt t="9167" x="4330700" y="5473700"/>
          <p14:tracePt t="9184" x="4400550" y="5568950"/>
          <p14:tracePt t="9200" x="4438650" y="5619750"/>
          <p14:tracePt t="9217" x="4508500" y="5721350"/>
          <p14:tracePt t="9234" x="4559300" y="5791200"/>
          <p14:tracePt t="9251" x="4610100" y="5854700"/>
          <p14:tracePt t="9267" x="4692650" y="5956300"/>
          <p14:tracePt t="9284" x="4724400" y="6007100"/>
          <p14:tracePt t="9300" x="4781550" y="6064250"/>
          <p14:tracePt t="9317" x="4800600" y="6102350"/>
          <p14:tracePt t="9335" x="4832350" y="6153150"/>
          <p14:tracePt t="9350" x="4845050" y="6178550"/>
          <p14:tracePt t="9367" x="4851400" y="6191250"/>
          <p14:tracePt t="9384" x="4864100" y="6216650"/>
          <p14:tracePt t="9400" x="4870450" y="6229350"/>
          <p14:tracePt t="9417" x="4870450" y="6248400"/>
          <p14:tracePt t="9434" x="4883150" y="6286500"/>
          <p14:tracePt t="9450" x="4889500" y="6311900"/>
          <p14:tracePt t="9467" x="4902200" y="6337300"/>
          <p14:tracePt t="9484" x="4902200" y="6343650"/>
          <p14:tracePt t="9500" x="4902200" y="6350000"/>
          <p14:tracePt t="9517" x="4908550" y="6350000"/>
          <p14:tracePt t="9627" x="4908550" y="6343650"/>
          <p14:tracePt t="9634" x="4908550" y="6337300"/>
          <p14:tracePt t="9654" x="4914900" y="6337300"/>
          <p14:tracePt t="9724" x="4914900" y="6330950"/>
          <p14:tracePt t="9793" x="4914900" y="6324600"/>
          <p14:tracePt t="9891" x="4914900" y="6318250"/>
          <p14:tracePt t="9926" x="4914900" y="6311900"/>
          <p14:tracePt t="9933" x="4914900" y="6305550"/>
          <p14:tracePt t="9953" x="4914900" y="6299200"/>
          <p14:tracePt t="9968" x="4914900" y="6292850"/>
          <p14:tracePt t="9975" x="4914900" y="6286500"/>
          <p14:tracePt t="9984" x="4914900" y="6273800"/>
          <p14:tracePt t="10000" x="4914900" y="6267450"/>
          <p14:tracePt t="10017" x="4914900" y="6235700"/>
          <p14:tracePt t="10034" x="4908550" y="6216650"/>
          <p14:tracePt t="10050" x="4908550" y="6184900"/>
          <p14:tracePt t="10067" x="4902200" y="6165850"/>
          <p14:tracePt t="10084" x="4902200" y="6140450"/>
          <p14:tracePt t="10101" x="4895850" y="6108700"/>
          <p14:tracePt t="10117" x="4889500" y="6083300"/>
          <p14:tracePt t="10134" x="4889500" y="6026150"/>
          <p14:tracePt t="10150" x="4889500" y="5975350"/>
          <p14:tracePt t="10167" x="4883150" y="5930900"/>
          <p14:tracePt t="10184" x="4870450" y="5861050"/>
          <p14:tracePt t="10200" x="4870450" y="5810250"/>
          <p14:tracePt t="10217" x="4857750" y="5727700"/>
          <p14:tracePt t="10234" x="4851400" y="5670550"/>
          <p14:tracePt t="10250" x="4845050" y="5600700"/>
          <p14:tracePt t="10267" x="4826000" y="5461000"/>
          <p14:tracePt t="10284" x="4826000" y="5372100"/>
          <p14:tracePt t="10300" x="4819650" y="5264150"/>
          <p14:tracePt t="10317" x="4813300" y="5200650"/>
          <p14:tracePt t="10334" x="4800600" y="5086350"/>
          <p14:tracePt t="10350" x="4781550" y="4914900"/>
          <p14:tracePt t="10367" x="4781550" y="4806950"/>
          <p14:tracePt t="10384" x="4775200" y="4629150"/>
          <p14:tracePt t="10400" x="4775200" y="4521200"/>
          <p14:tracePt t="10417" x="4775200" y="4400550"/>
          <p14:tracePt t="10434" x="4787900" y="4260850"/>
          <p14:tracePt t="10450" x="4800600" y="4171950"/>
          <p14:tracePt t="10467" x="4806950" y="4038600"/>
          <p14:tracePt t="10484" x="4819650" y="3949700"/>
          <p14:tracePt t="10500" x="4832350" y="3860800"/>
          <p14:tracePt t="10517" x="4864100" y="3778250"/>
          <p14:tracePt t="10534" x="4870450" y="3746500"/>
          <p14:tracePt t="10550" x="4876800" y="3708400"/>
          <p14:tracePt t="10567" x="4883150" y="3695700"/>
          <p14:tracePt t="10584" x="4889500" y="3689350"/>
          <p14:tracePt t="10617" x="4889500" y="3683000"/>
          <p14:tracePt t="10885" x="4889500" y="3689350"/>
          <p14:tracePt t="10906" x="4889500" y="3695700"/>
          <p14:tracePt t="10926" x="4889500" y="3702050"/>
          <p14:tracePt t="10947" x="4889500" y="3714750"/>
          <p14:tracePt t="10953" x="4889500" y="3721100"/>
          <p14:tracePt t="10961" x="4889500" y="3733800"/>
          <p14:tracePt t="10968" x="4889500" y="3746500"/>
          <p14:tracePt t="11000" x="4895850" y="3816350"/>
          <p14:tracePt t="11034" x="4895850" y="3898900"/>
          <p14:tracePt t="11067" x="4895850" y="3917950"/>
          <p14:tracePt t="11453" x="4895850" y="3911600"/>
          <p14:tracePt t="11509" x="4889500" y="3911600"/>
          <p14:tracePt t="11523" x="4883150" y="3917950"/>
          <p14:tracePt t="11544" x="4876800" y="3917950"/>
          <p14:tracePt t="11551" x="4864100" y="3924300"/>
          <p14:tracePt t="11584" x="4775200" y="3956050"/>
          <p14:tracePt t="11601" x="4673600" y="4000500"/>
          <p14:tracePt t="11617" x="4591050" y="4032250"/>
          <p14:tracePt t="11634" x="4470400" y="4076700"/>
          <p14:tracePt t="11651" x="4387850" y="4102100"/>
          <p14:tracePt t="11667" x="4318000" y="4133850"/>
          <p14:tracePt t="11684" x="4216400" y="4159250"/>
          <p14:tracePt t="11701" x="4146550" y="4184650"/>
          <p14:tracePt t="11717" x="4076700" y="4197350"/>
          <p14:tracePt t="11734" x="4044950" y="4203700"/>
          <p14:tracePt t="11751" x="4013200" y="4203700"/>
          <p14:tracePt t="11767" x="3987800" y="4210050"/>
          <p14:tracePt t="11784" x="3975100" y="4216400"/>
          <p14:tracePt t="11800" x="3968750" y="4222750"/>
          <p14:tracePt t="11817" x="3962400" y="4222750"/>
          <p14:tracePt t="11834" x="3956050" y="4222750"/>
          <p14:tracePt t="11968" x="3949700" y="4222750"/>
          <p14:tracePt t="12010" x="3943350" y="4222750"/>
          <p14:tracePt t="12079" x="3943350" y="4216400"/>
          <p14:tracePt t="12148" x="3949700" y="4216400"/>
          <p14:tracePt t="12162" x="3962400" y="4216400"/>
          <p14:tracePt t="12169" x="3968750" y="4216400"/>
          <p14:tracePt t="12177" x="3975100" y="4216400"/>
          <p14:tracePt t="12184" x="3987800" y="4216400"/>
          <p14:tracePt t="12201" x="4013200" y="4222750"/>
          <p14:tracePt t="12217" x="4044950" y="4241800"/>
          <p14:tracePt t="12234" x="4083050" y="4260850"/>
          <p14:tracePt t="12251" x="4108450" y="4286250"/>
          <p14:tracePt t="12267" x="4159250" y="4337050"/>
          <p14:tracePt t="12284" x="4178300" y="4349750"/>
          <p14:tracePt t="12301" x="4197350" y="4375150"/>
          <p14:tracePt t="12317" x="4203700" y="4381500"/>
          <p14:tracePt t="12334" x="4210050" y="4387850"/>
          <p14:tracePt t="12351" x="4222750" y="4413250"/>
          <p14:tracePt t="12367" x="4229100" y="4432300"/>
          <p14:tracePt t="12384" x="4241800" y="4451350"/>
          <p14:tracePt t="12401" x="4248150" y="4476750"/>
          <p14:tracePt t="12417" x="4254500" y="4495800"/>
          <p14:tracePt t="12434" x="4260850" y="4521200"/>
          <p14:tracePt t="12451" x="4260850" y="4527550"/>
          <p14:tracePt t="12467" x="4267200" y="4540250"/>
          <p14:tracePt t="12484" x="4267200" y="4546600"/>
          <p14:tracePt t="12500" x="4260850" y="4552950"/>
          <p14:tracePt t="12517" x="4260850" y="4565650"/>
          <p14:tracePt t="12534" x="4254500" y="4578350"/>
          <p14:tracePt t="12551" x="4241800" y="4591050"/>
          <p14:tracePt t="12567" x="4235450" y="4597400"/>
          <p14:tracePt t="12584" x="4229100" y="4610100"/>
          <p14:tracePt t="12601" x="4203700" y="4629150"/>
          <p14:tracePt t="12617" x="4184650" y="4635500"/>
          <p14:tracePt t="12634" x="4159250" y="4660900"/>
          <p14:tracePt t="12651" x="4152900" y="4660900"/>
          <p14:tracePt t="12667" x="4140200" y="4667250"/>
          <p14:tracePt t="12701" x="4133850" y="4667250"/>
          <p14:tracePt t="12717" x="4127500" y="4667250"/>
          <p14:tracePt t="12822" x="4127500" y="4660900"/>
          <p14:tracePt t="12829" x="4127500" y="4654550"/>
          <p14:tracePt t="12843" x="4133850" y="4654550"/>
          <p14:tracePt t="12850" x="4140200" y="4641850"/>
          <p14:tracePt t="12867" x="4159250" y="4635500"/>
          <p14:tracePt t="12884" x="4191000" y="4610100"/>
          <p14:tracePt t="12901" x="4210050" y="4591050"/>
          <p14:tracePt t="12917" x="4235450" y="4578350"/>
          <p14:tracePt t="12934" x="4260850" y="4565650"/>
          <p14:tracePt t="12951" x="4267200" y="4552950"/>
          <p14:tracePt t="12968" x="4279900" y="4546600"/>
          <p14:tracePt t="12984" x="4279900" y="4540250"/>
          <p14:tracePt t="13001" x="4279900" y="4533900"/>
          <p14:tracePt t="13017" x="4279900" y="4527550"/>
          <p14:tracePt t="13072" x="4279900" y="4521200"/>
          <p14:tracePt t="13079" x="4273550" y="4521200"/>
          <p14:tracePt t="13086" x="4267200" y="4514850"/>
          <p14:tracePt t="13107" x="4248150" y="4514850"/>
          <p14:tracePt t="13120" x="4235450" y="4508500"/>
          <p14:tracePt t="13134" x="4203700" y="4502150"/>
          <p14:tracePt t="13151" x="4171950" y="4495800"/>
          <p14:tracePt t="13167" x="4140200" y="4489450"/>
          <p14:tracePt t="13184" x="4108450" y="4489450"/>
          <p14:tracePt t="13201" x="4095750" y="4489450"/>
          <p14:tracePt t="13218" x="4076700" y="4489450"/>
          <p14:tracePt t="13234" x="4070350" y="4489450"/>
          <p14:tracePt t="13251" x="4064000" y="4489450"/>
          <p14:tracePt t="13295" x="4070350" y="4489450"/>
          <p14:tracePt t="13350" x="4083050" y="4489450"/>
          <p14:tracePt t="13357" x="4095750" y="4489450"/>
          <p14:tracePt t="13367" x="4102100" y="4495800"/>
          <p14:tracePt t="13385" x="4133850" y="4502150"/>
          <p14:tracePt t="13401" x="4152900" y="4508500"/>
          <p14:tracePt t="13417" x="4165600" y="4521200"/>
          <p14:tracePt t="13434" x="4178300" y="4533900"/>
          <p14:tracePt t="13467" x="4184650" y="4540250"/>
          <p14:tracePt t="13484" x="4184650" y="4546600"/>
          <p14:tracePt t="13501" x="4184650" y="4552950"/>
          <p14:tracePt t="13517" x="4184650" y="4559300"/>
          <p14:tracePt t="13534" x="4171950" y="4578350"/>
          <p14:tracePt t="13551" x="4146550" y="4603750"/>
          <p14:tracePt t="13567" x="4127500" y="4610100"/>
          <p14:tracePt t="13584" x="4114800" y="4622800"/>
          <p14:tracePt t="13601" x="4108450" y="4629150"/>
          <p14:tracePt t="13617" x="4102100" y="4635500"/>
          <p14:tracePt t="13634" x="4095750" y="4635500"/>
          <p14:tracePt t="13732" x="4095750" y="4629150"/>
          <p14:tracePt t="13767" x="4095750" y="4622800"/>
          <p14:tracePt t="13802" x="4102100" y="4616450"/>
          <p14:tracePt t="13822" x="4102100" y="4610100"/>
          <p14:tracePt t="13836" x="4102100" y="4603750"/>
          <p14:tracePt t="13850" x="4108450" y="4597400"/>
          <p14:tracePt t="13870" x="4108450" y="4591050"/>
          <p14:tracePt t="13885" x="4108450" y="4584700"/>
          <p14:tracePt t="13891" x="4114800" y="4584700"/>
          <p14:tracePt t="13905" x="4121150" y="4578350"/>
          <p14:tracePt t="13917" x="4121150" y="4572000"/>
          <p14:tracePt t="13934" x="4127500" y="4565650"/>
          <p14:tracePt t="13951" x="4133850" y="4559300"/>
          <p14:tracePt t="13967" x="4133850" y="4552950"/>
          <p14:tracePt t="13984" x="4133850" y="4546600"/>
          <p14:tracePt t="14030" x="4133850" y="4540250"/>
          <p14:tracePt t="14052" x="4133850" y="4533900"/>
          <p14:tracePt t="14080" x="4121150" y="4533900"/>
          <p14:tracePt t="14100" x="4114800" y="4527550"/>
          <p14:tracePt t="14121" x="4102100" y="4527550"/>
          <p14:tracePt t="14128" x="4095750" y="4527550"/>
          <p14:tracePt t="14135" x="4089400" y="4527550"/>
          <p14:tracePt t="14151" x="4076700" y="4527550"/>
          <p14:tracePt t="14167" x="4057650" y="4527550"/>
          <p14:tracePt t="14184" x="4032250" y="4527550"/>
          <p14:tracePt t="14201" x="4019550" y="4527550"/>
          <p14:tracePt t="14238" x="4013200" y="4527550"/>
          <p14:tracePt t="14328" x="4019550" y="4527550"/>
          <p14:tracePt t="14336" x="4025900" y="4527550"/>
          <p14:tracePt t="14342" x="4038600" y="4533900"/>
          <p14:tracePt t="14351" x="4057650" y="4540250"/>
          <p14:tracePt t="14367" x="4095750" y="4552950"/>
          <p14:tracePt t="14385" x="4140200" y="4572000"/>
          <p14:tracePt t="14401" x="4191000" y="4584700"/>
          <p14:tracePt t="14417" x="4210050" y="4591050"/>
          <p14:tracePt t="14434" x="4216400" y="4603750"/>
          <p14:tracePt t="14451" x="4222750" y="4603750"/>
          <p14:tracePt t="14468" x="4222750" y="4616450"/>
          <p14:tracePt t="14484" x="4222750" y="4629150"/>
          <p14:tracePt t="14501" x="4222750" y="4635500"/>
          <p14:tracePt t="14518" x="4210050" y="4660900"/>
          <p14:tracePt t="14534" x="4197350" y="4686300"/>
          <p14:tracePt t="14551" x="4178300" y="4711700"/>
          <p14:tracePt t="14567" x="4159250" y="4749800"/>
          <p14:tracePt t="14584" x="4140200" y="4762500"/>
          <p14:tracePt t="14601" x="4133850" y="4781550"/>
          <p14:tracePt t="14617" x="4133850" y="4787900"/>
          <p14:tracePt t="14634" x="4127500" y="4787900"/>
          <p14:tracePt t="14685" x="4121150" y="4787900"/>
          <p14:tracePt t="14704" x="4121150" y="4781550"/>
          <p14:tracePt t="14740" x="4121150" y="4775200"/>
          <p14:tracePt t="14747" x="4121150" y="4768850"/>
          <p14:tracePt t="14774" x="4121150" y="4756150"/>
          <p14:tracePt t="14794" x="4121150" y="4749800"/>
          <p14:tracePt t="14810" x="4114800" y="4743450"/>
          <p14:tracePt t="14815" x="4108450" y="4743450"/>
          <p14:tracePt t="14822" x="4102100" y="4730750"/>
          <p14:tracePt t="14836" x="4095750" y="4724400"/>
          <p14:tracePt t="14851" x="4076700" y="4705350"/>
          <p14:tracePt t="14867" x="4057650" y="4686300"/>
          <p14:tracePt t="14884" x="4025900" y="4648200"/>
          <p14:tracePt t="14901" x="3975100" y="4591050"/>
          <p14:tracePt t="14917" x="3937000" y="4546600"/>
          <p14:tracePt t="14934" x="3873500" y="4489450"/>
          <p14:tracePt t="14951" x="3835400" y="4445000"/>
          <p14:tracePt t="14968" x="3752850" y="4381500"/>
          <p14:tracePt t="14984" x="3702050" y="4337050"/>
          <p14:tracePt t="15001" x="3670300" y="4298950"/>
          <p14:tracePt t="15017" x="3625850" y="4248150"/>
          <p14:tracePt t="15034" x="3600450" y="4222750"/>
          <p14:tracePt t="15051" x="3587750" y="4197350"/>
          <p14:tracePt t="15067" x="3568700" y="4178300"/>
          <p14:tracePt t="15084" x="3562350" y="4178300"/>
          <p14:tracePt t="15169" x="3556000" y="4171950"/>
          <p14:tracePt t="15378" x="3556000" y="4178300"/>
          <p14:tracePt t="15434" x="3556000" y="4184650"/>
          <p14:tracePt t="15502" x="3556000" y="4191000"/>
          <p14:tracePt t="15552" x="3556000" y="4197350"/>
          <p14:tracePt t="15648" x="3556000" y="4203700"/>
          <p14:tracePt t="15787" x="3556000" y="4210050"/>
          <p14:tracePt t="15829" x="3556000" y="4216400"/>
          <p14:tracePt t="15968" x="3556000" y="4222750"/>
          <p14:tracePt t="16094" x="3556000" y="4229100"/>
          <p14:tracePt t="16156" x="3556000" y="4235450"/>
          <p14:tracePt t="16177" x="3556000" y="4241800"/>
          <p14:tracePt t="16184" x="3562350" y="4254500"/>
          <p14:tracePt t="16191" x="3562350" y="4260850"/>
          <p14:tracePt t="16218" x="3575050" y="4337050"/>
          <p14:tracePt t="16251" x="3575050" y="4616450"/>
          <p14:tracePt t="16267" x="3556000" y="4908550"/>
          <p14:tracePt t="16284" x="3536950" y="5124450"/>
          <p14:tracePt t="16302" x="3498850" y="5441950"/>
          <p14:tracePt t="16317" x="3486150" y="5632450"/>
          <p14:tracePt t="16334" x="3460750" y="5772150"/>
          <p14:tracePt t="16351" x="3435350" y="5924550"/>
          <p14:tracePt t="16368" x="3429000" y="5975350"/>
          <p14:tracePt t="16384" x="3422650" y="6007100"/>
          <p14:tracePt t="16401" x="3422650" y="6019800"/>
          <p14:tracePt t="16475" x="3416300" y="6019800"/>
          <p14:tracePt t="16524" x="3416300" y="6013450"/>
          <p14:tracePt t="16685" x="3416300" y="6007100"/>
          <p14:tracePt t="16718" x="3416300" y="6000750"/>
          <p14:tracePt t="16739" x="3416300" y="5994400"/>
          <p14:tracePt t="16773" x="3409950" y="5994400"/>
          <p14:tracePt t="16802" x="3409950" y="5988050"/>
          <p14:tracePt t="16809" x="3403600" y="5988050"/>
          <p14:tracePt t="16822" x="3403600" y="5981700"/>
          <p14:tracePt t="16843" x="3403600" y="5975350"/>
          <p14:tracePt t="16857" x="3397250" y="5962650"/>
          <p14:tracePt t="16871" x="3397250" y="5949950"/>
          <p14:tracePt t="16884" x="3390900" y="5937250"/>
          <p14:tracePt t="16901" x="3384550" y="5905500"/>
          <p14:tracePt t="16917" x="3378200" y="5867400"/>
          <p14:tracePt t="16934" x="3359150" y="5810250"/>
          <p14:tracePt t="16951" x="3346450" y="5759450"/>
          <p14:tracePt t="16968" x="3327400" y="5676900"/>
          <p14:tracePt t="16984" x="3302000" y="5607050"/>
          <p14:tracePt t="17001" x="3270250" y="5524500"/>
          <p14:tracePt t="17018" x="3213100" y="5403850"/>
          <p14:tracePt t="17034" x="3168650" y="5340350"/>
          <p14:tracePt t="17051" x="3111500" y="5264150"/>
          <p14:tracePt t="17067" x="3067050" y="5213350"/>
          <p14:tracePt t="17084" x="3022600" y="5162550"/>
          <p14:tracePt t="17101" x="2927350" y="5092700"/>
          <p14:tracePt t="17117" x="2832100" y="5048250"/>
          <p14:tracePt t="17134" x="2667000" y="4972050"/>
          <p14:tracePt t="17151" x="2565400" y="4940300"/>
          <p14:tracePt t="17168" x="2463800" y="4914900"/>
          <p14:tracePt t="17184" x="2311400" y="4908550"/>
          <p14:tracePt t="17201" x="2222500" y="4908550"/>
          <p14:tracePt t="17218" x="2152650" y="4933950"/>
          <p14:tracePt t="17234" x="2070100" y="4959350"/>
          <p14:tracePt t="17251" x="2025650" y="4972050"/>
          <p14:tracePt t="17268" x="1962150" y="4991100"/>
          <p14:tracePt t="17284" x="1911350" y="5003800"/>
          <p14:tracePt t="17301" x="1854200" y="5016500"/>
          <p14:tracePt t="17317" x="1809750" y="5022850"/>
          <p14:tracePt t="17334" x="1784350" y="5029200"/>
          <p14:tracePt t="17351" x="1752600" y="5041900"/>
          <p14:tracePt t="17368" x="1746250" y="5041900"/>
          <p14:tracePt t="17384" x="1739900" y="5048250"/>
          <p14:tracePt t="17517" x="1739900" y="5054600"/>
          <p14:tracePt t="17552" x="1739900" y="5060950"/>
          <p14:tracePt t="17601" x="1746250" y="5060950"/>
          <p14:tracePt t="17621" x="1746250" y="5067300"/>
          <p14:tracePt t="17656" x="1746250" y="5073650"/>
          <p14:tracePt t="17690" x="1752600" y="5073650"/>
          <p14:tracePt t="17732" x="1752600" y="5080000"/>
          <p14:tracePt t="17780" x="1758950" y="5080000"/>
          <p14:tracePt t="17830" x="1758950" y="5086350"/>
          <p14:tracePt t="17878" x="1765300" y="5092700"/>
          <p14:tracePt t="18143" x="1771650" y="5105400"/>
          <p14:tracePt t="18149" x="1771650" y="5124450"/>
          <p14:tracePt t="18156" x="1778000" y="5156200"/>
          <p14:tracePt t="18168" x="1778000" y="5187950"/>
          <p14:tracePt t="18184" x="1778000" y="5391150"/>
          <p14:tracePt t="18201" x="1778000" y="5568950"/>
          <p14:tracePt t="18218" x="1765300" y="5759450"/>
          <p14:tracePt t="18251" x="1758950" y="6159500"/>
          <p14:tracePt t="18284" x="1746250" y="6343650"/>
          <p14:tracePt t="18317" x="1739900" y="6375400"/>
          <p14:tracePt t="18334" x="1739900" y="6381750"/>
          <p14:tracePt t="18448" x="1733550" y="6375400"/>
          <p14:tracePt t="18497" x="1727200" y="6375400"/>
          <p14:tracePt t="18538" x="1727200" y="6369050"/>
          <p14:tracePt t="18573" x="1727200" y="6362700"/>
          <p14:tracePt t="18615" x="1727200" y="6356350"/>
          <p14:tracePt t="18642" x="1727200" y="6350000"/>
          <p14:tracePt t="18663" x="1720850" y="6337300"/>
          <p14:tracePt t="18678" x="1720850" y="6330950"/>
          <p14:tracePt t="18684" x="1720850" y="6324600"/>
          <p14:tracePt t="18691" x="1714500" y="6324600"/>
          <p14:tracePt t="18701" x="1714500" y="6311900"/>
          <p14:tracePt t="18718" x="1727200" y="6242050"/>
          <p14:tracePt t="18734" x="1765300" y="6159500"/>
          <p14:tracePt t="18751" x="1803400" y="6051550"/>
          <p14:tracePt t="18768" x="1898650" y="5867400"/>
          <p14:tracePt t="18784" x="1962150" y="5734050"/>
          <p14:tracePt t="18801" x="2038350" y="5600700"/>
          <p14:tracePt t="18818" x="2203450" y="5372100"/>
          <p14:tracePt t="18834" x="2317750" y="5245100"/>
          <p14:tracePt t="18851" x="2527300" y="5067300"/>
          <p14:tracePt t="18868" x="2660650" y="4965700"/>
          <p14:tracePt t="18885" x="2895600" y="4832350"/>
          <p14:tracePt t="18901" x="3041650" y="4768850"/>
          <p14:tracePt t="18918" x="3175000" y="4718050"/>
          <p14:tracePt t="18934" x="3352800" y="4667250"/>
          <p14:tracePt t="18951" x="3492500" y="4654550"/>
          <p14:tracePt t="18968" x="3619500" y="4641850"/>
          <p14:tracePt t="18984" x="3752850" y="4641850"/>
          <p14:tracePt t="19001" x="3810000" y="4660900"/>
          <p14:tracePt t="19018" x="3879850" y="4686300"/>
          <p14:tracePt t="19034" x="3917950" y="4705350"/>
          <p14:tracePt t="19052" x="3956050" y="4724400"/>
          <p14:tracePt t="19068" x="3968750" y="4730750"/>
          <p14:tracePt t="19084" x="3975100" y="4737100"/>
          <p14:tracePt t="19101" x="3987800" y="4749800"/>
          <p14:tracePt t="19135" x="4000500" y="4756150"/>
          <p14:tracePt t="19151" x="4025900" y="4762500"/>
          <p14:tracePt t="19168" x="4038600" y="4768850"/>
          <p14:tracePt t="19185" x="4064000" y="4768850"/>
          <p14:tracePt t="19201" x="4070350" y="4768850"/>
          <p14:tracePt t="19220" x="4076700" y="4768850"/>
          <p14:tracePt t="19234" x="4083050" y="4768850"/>
          <p14:tracePt t="19251" x="4095750" y="4756150"/>
          <p14:tracePt t="19268" x="4121150" y="4730750"/>
          <p14:tracePt t="19284" x="4152900" y="4705350"/>
          <p14:tracePt t="19301" x="4184650" y="4654550"/>
          <p14:tracePt t="19318" x="4210050" y="4635500"/>
          <p14:tracePt t="19334" x="4229100" y="4603750"/>
          <p14:tracePt t="19351" x="4273550" y="4572000"/>
          <p14:tracePt t="19368" x="4305300" y="4533900"/>
          <p14:tracePt t="19385" x="4337050" y="4502150"/>
          <p14:tracePt t="19401" x="4362450" y="4476750"/>
          <p14:tracePt t="19418" x="4362450" y="4457700"/>
          <p14:tracePt t="19434" x="4381500" y="4419600"/>
          <p14:tracePt t="19451" x="4400550" y="4394200"/>
          <p14:tracePt t="19469" x="4419600" y="4362450"/>
          <p14:tracePt t="19484" x="4425950" y="4349750"/>
          <p14:tracePt t="19501" x="4432300" y="4330700"/>
          <p14:tracePt t="19518" x="4432300" y="4318000"/>
          <p14:tracePt t="19534" x="4432300" y="4305300"/>
          <p14:tracePt t="19552" x="4432300" y="4298950"/>
          <p14:tracePt t="19568" x="4432300" y="4292600"/>
          <p14:tracePt t="19608" x="4425950" y="4286250"/>
          <p14:tracePt t="19629" x="4419600" y="4279900"/>
          <p14:tracePt t="19650" x="4406900" y="4279900"/>
          <p14:tracePt t="19656" x="4400550" y="4267200"/>
          <p14:tracePt t="19668" x="4394200" y="4260850"/>
          <p14:tracePt t="19684" x="4362450" y="4254500"/>
          <p14:tracePt t="19701" x="4330700" y="4248150"/>
          <p14:tracePt t="19719" x="4286250" y="4235450"/>
          <p14:tracePt t="19734" x="4248150" y="4235450"/>
          <p14:tracePt t="19751" x="4203700" y="4229100"/>
          <p14:tracePt t="19768" x="4127500" y="4229100"/>
          <p14:tracePt t="19784" x="4070350" y="4229100"/>
          <p14:tracePt t="19802" x="3975100" y="4248150"/>
          <p14:tracePt t="19818" x="3930650" y="4254500"/>
          <p14:tracePt t="19834" x="3886200" y="4260850"/>
          <p14:tracePt t="19851" x="3848100" y="4279900"/>
          <p14:tracePt t="19868" x="3835400" y="4279900"/>
          <p14:tracePt t="19884" x="3829050" y="4292600"/>
          <p14:tracePt t="19901" x="3822700" y="4292600"/>
          <p14:tracePt t="19918" x="3816350" y="4305300"/>
          <p14:tracePt t="19935" x="3803650" y="4311650"/>
          <p14:tracePt t="19951" x="3803650" y="4330700"/>
          <p14:tracePt t="19968" x="3790950" y="4356100"/>
          <p14:tracePt t="19984" x="3771900" y="4425950"/>
          <p14:tracePt t="20001" x="3759200" y="4470400"/>
          <p14:tracePt t="20018" x="3752850" y="4546600"/>
          <p14:tracePt t="20034" x="3746500" y="4591050"/>
          <p14:tracePt t="20052" x="3746500" y="4641850"/>
          <p14:tracePt t="20068" x="3752850" y="4673600"/>
          <p14:tracePt t="20084" x="3759200" y="4699000"/>
          <p14:tracePt t="20101" x="3778250" y="4743450"/>
          <p14:tracePt t="20118" x="3797300" y="4775200"/>
          <p14:tracePt t="20135" x="3835400" y="4819650"/>
          <p14:tracePt t="20151" x="3860800" y="4838700"/>
          <p14:tracePt t="20168" x="3892550" y="4864100"/>
          <p14:tracePt t="20184" x="3981450" y="4889500"/>
          <p14:tracePt t="20201" x="4064000" y="4914900"/>
          <p14:tracePt t="20218" x="4140200" y="4927600"/>
          <p14:tracePt t="20234" x="4229100" y="4927600"/>
          <p14:tracePt t="20251" x="4292600" y="4914900"/>
          <p14:tracePt t="20268" x="4394200" y="4876800"/>
          <p14:tracePt t="20284" x="4451350" y="4851400"/>
          <p14:tracePt t="20301" x="4540250" y="4800600"/>
          <p14:tracePt t="20318" x="4584700" y="4775200"/>
          <p14:tracePt t="20334" x="4616450" y="4749800"/>
          <p14:tracePt t="20351" x="4660900" y="4705350"/>
          <p14:tracePt t="20368" x="4679950" y="4679950"/>
          <p14:tracePt t="20385" x="4705350" y="4641850"/>
          <p14:tracePt t="20401" x="4718050" y="4616450"/>
          <p14:tracePt t="20418" x="4730750" y="4591050"/>
          <p14:tracePt t="20435" x="4737100" y="4540250"/>
          <p14:tracePt t="20451" x="4743450" y="4527550"/>
          <p14:tracePt t="20468" x="4743450" y="4489450"/>
          <p14:tracePt t="20484" x="4743450" y="4476750"/>
          <p14:tracePt t="20501" x="4737100" y="4464050"/>
          <p14:tracePt t="20518" x="4724400" y="4438650"/>
          <p14:tracePt t="20534" x="4705350" y="4413250"/>
          <p14:tracePt t="20552" x="4679950" y="4387850"/>
          <p14:tracePt t="20568" x="4648200" y="4356100"/>
          <p14:tracePt t="20584" x="4610100" y="4343400"/>
          <p14:tracePt t="20601" x="4565650" y="4324350"/>
          <p14:tracePt t="20618" x="4533900" y="4318000"/>
          <p14:tracePt t="20635" x="4464050" y="4305300"/>
          <p14:tracePt t="20651" x="4419600" y="4305300"/>
          <p14:tracePt t="20668" x="4375150" y="4298950"/>
          <p14:tracePt t="20684" x="4305300" y="4292600"/>
          <p14:tracePt t="20701" x="4267200" y="4292600"/>
          <p14:tracePt t="20718" x="4191000" y="4292600"/>
          <p14:tracePt t="20734" x="4140200" y="4298950"/>
          <p14:tracePt t="20751" x="4070350" y="4305300"/>
          <p14:tracePt t="20768" x="3994150" y="4318000"/>
          <p14:tracePt t="20784" x="3968750" y="4337050"/>
          <p14:tracePt t="20801" x="3924300" y="4349750"/>
          <p14:tracePt t="20818" x="3898900" y="4368800"/>
          <p14:tracePt t="20834" x="3886200" y="4387850"/>
          <p14:tracePt t="20851" x="3867150" y="4413250"/>
          <p14:tracePt t="20868" x="3854450" y="4425950"/>
          <p14:tracePt t="20885" x="3835400" y="4464050"/>
          <p14:tracePt t="20901" x="3829050" y="4483100"/>
          <p14:tracePt t="20918" x="3822700" y="4508500"/>
          <p14:tracePt t="20934" x="3816350" y="4540250"/>
          <p14:tracePt t="20951" x="3816350" y="4552950"/>
          <p14:tracePt t="20968" x="3822700" y="4584700"/>
          <p14:tracePt t="20984" x="3829050" y="4597400"/>
          <p14:tracePt t="21001" x="3841750" y="4610100"/>
          <p14:tracePt t="21018" x="3873500" y="4635500"/>
          <p14:tracePt t="21035" x="3898900" y="4654550"/>
          <p14:tracePt t="21052" x="3937000" y="4673600"/>
          <p14:tracePt t="21068" x="3962400" y="4679950"/>
          <p14:tracePt t="21084" x="3987800" y="4679950"/>
          <p14:tracePt t="21101" x="4057650" y="4679950"/>
          <p14:tracePt t="21118" x="4114800" y="4667250"/>
          <p14:tracePt t="21135" x="4197350" y="4629150"/>
          <p14:tracePt t="21151" x="4241800" y="4603750"/>
          <p14:tracePt t="21168" x="4279900" y="4565650"/>
          <p14:tracePt t="21184" x="4324350" y="4527550"/>
          <p14:tracePt t="21201" x="4343400" y="4502150"/>
          <p14:tracePt t="21218" x="4356100" y="4464050"/>
          <p14:tracePt t="21234" x="4381500" y="4419600"/>
          <p14:tracePt t="21251" x="4387850" y="4400550"/>
          <p14:tracePt t="21268" x="4387850" y="4381500"/>
          <p14:tracePt t="21284" x="4387850" y="4368800"/>
          <p14:tracePt t="21337" x="4387850" y="4362450"/>
          <p14:tracePt t="21344" x="4375150" y="4356100"/>
          <p14:tracePt t="21358" x="4362450" y="4349750"/>
          <p14:tracePt t="21368" x="4349750" y="4337050"/>
          <p14:tracePt t="21385" x="4298950" y="4330700"/>
          <p14:tracePt t="21401" x="4260850" y="4324350"/>
          <p14:tracePt t="21418" x="4216400" y="4324350"/>
          <p14:tracePt t="21435" x="4152900" y="4324350"/>
          <p14:tracePt t="21451" x="4102100" y="4324350"/>
          <p14:tracePt t="21468" x="4057650" y="4337050"/>
          <p14:tracePt t="21484" x="4032250" y="4349750"/>
          <p14:tracePt t="21501" x="4006850" y="4362450"/>
          <p14:tracePt t="21518" x="3975100" y="4394200"/>
          <p14:tracePt t="21534" x="3956050" y="4413250"/>
          <p14:tracePt t="21552" x="3943350" y="4425950"/>
          <p14:tracePt t="21568" x="3937000" y="4432300"/>
          <p14:tracePt t="21584" x="3937000" y="4451350"/>
          <p14:tracePt t="21601" x="3937000" y="4483100"/>
          <p14:tracePt t="21618" x="3937000" y="4502150"/>
          <p14:tracePt t="21635" x="3949700" y="4546600"/>
          <p14:tracePt t="21651" x="3962400" y="4565650"/>
          <p14:tracePt t="21668" x="3981450" y="4597400"/>
          <p14:tracePt t="21684" x="4013200" y="4622800"/>
          <p14:tracePt t="21701" x="4032250" y="4635500"/>
          <p14:tracePt t="21719" x="4089400" y="4648200"/>
          <p14:tracePt t="21734" x="4121150" y="4648200"/>
          <p14:tracePt t="21751" x="4178300" y="4648200"/>
          <p14:tracePt t="21768" x="4267200" y="4641850"/>
          <p14:tracePt t="21784" x="4324350" y="4635500"/>
          <p14:tracePt t="21801" x="4375150" y="4622800"/>
          <p14:tracePt t="21818" x="4400550" y="4610100"/>
          <p14:tracePt t="21834" x="4419600" y="4591050"/>
          <p14:tracePt t="21851" x="4438650" y="4572000"/>
          <p14:tracePt t="21868" x="4457700" y="4552950"/>
          <p14:tracePt t="21884" x="4470400" y="4521200"/>
          <p14:tracePt t="21901" x="4476750" y="4514850"/>
          <p14:tracePt t="21918" x="4476750" y="4502150"/>
          <p14:tracePt t="21935" x="4476750" y="4483100"/>
          <p14:tracePt t="21951" x="4476750" y="4470400"/>
          <p14:tracePt t="21968" x="4476750" y="4464050"/>
          <p14:tracePt t="21984" x="4457700" y="4445000"/>
          <p14:tracePt t="22001" x="4445000" y="4438650"/>
          <p14:tracePt t="22018" x="4413250" y="4419600"/>
          <p14:tracePt t="22034" x="4387850" y="4406900"/>
          <p14:tracePt t="22052" x="4356100" y="4406900"/>
          <p14:tracePt t="22068" x="4330700" y="4400550"/>
          <p14:tracePt t="22084" x="4298950" y="4400550"/>
          <p14:tracePt t="22101" x="4229100" y="4400550"/>
          <p14:tracePt t="22118" x="4191000" y="4406900"/>
          <p14:tracePt t="22134" x="4133850" y="4419600"/>
          <p14:tracePt t="22151" x="4108450" y="4432300"/>
          <p14:tracePt t="22168" x="4089400" y="4445000"/>
          <p14:tracePt t="22185" x="4064000" y="4464050"/>
          <p14:tracePt t="22201" x="4044950" y="4476750"/>
          <p14:tracePt t="22218" x="4038600" y="4483100"/>
          <p14:tracePt t="22235" x="4025900" y="4502150"/>
          <p14:tracePt t="22251" x="4019550" y="4508500"/>
          <p14:tracePt t="22268" x="4013200" y="4514850"/>
          <p14:tracePt t="22284" x="4006850" y="4521200"/>
          <p14:tracePt t="22302" x="4000500" y="4533900"/>
          <p14:tracePt t="22318" x="4000500" y="4540250"/>
          <p14:tracePt t="22351" x="3994150" y="4540250"/>
          <p14:tracePt t="22385" x="3994150" y="4546600"/>
          <p14:tracePt t="22643" x="3994150" y="4540250"/>
          <p14:tracePt t="22733" x="3994150" y="4533900"/>
          <p14:tracePt t="25826" x="4006850" y="4533900"/>
          <p14:tracePt t="25832" x="4006850" y="4540250"/>
          <p14:tracePt t="25840" x="4013200" y="4546600"/>
          <p14:tracePt t="25851" x="4025900" y="4546600"/>
          <p14:tracePt t="25868" x="4044950" y="4565650"/>
          <p14:tracePt t="25885" x="4064000" y="4578350"/>
          <p14:tracePt t="25901" x="4095750" y="4610100"/>
          <p14:tracePt t="25935" x="4152900" y="4635500"/>
          <p14:tracePt t="25968" x="4222750" y="4660900"/>
          <p14:tracePt t="26001" x="4318000" y="4679950"/>
          <p14:tracePt t="26018" x="4362450" y="4679950"/>
          <p14:tracePt t="26035" x="4425950" y="4660900"/>
          <p14:tracePt t="26051" x="4445000" y="4654550"/>
          <p14:tracePt t="26068" x="4464050" y="4629150"/>
          <p14:tracePt t="26085" x="4476750" y="4610100"/>
          <p14:tracePt t="26101" x="4495800" y="4597400"/>
          <p14:tracePt t="26118" x="4527550" y="4565650"/>
          <p14:tracePt t="26135" x="4546600" y="4540250"/>
          <p14:tracePt t="26151" x="4559300" y="4527550"/>
          <p14:tracePt t="26168" x="4565650" y="4521200"/>
          <p14:tracePt t="26185" x="4565650" y="4514850"/>
          <p14:tracePt t="26222" x="4559300" y="4514850"/>
          <p14:tracePt t="26228" x="4552950" y="4502150"/>
          <p14:tracePt t="26235" x="4546600" y="4495800"/>
          <p14:tracePt t="26251" x="4527550" y="4470400"/>
          <p14:tracePt t="26268" x="4502150" y="4438650"/>
          <p14:tracePt t="26285" x="4470400" y="4406900"/>
          <p14:tracePt t="26301" x="4445000" y="4387850"/>
          <p14:tracePt t="26318" x="4400550" y="4375150"/>
          <p14:tracePt t="26335" x="4362450" y="4375150"/>
          <p14:tracePt t="26351" x="4318000" y="4368800"/>
          <p14:tracePt t="26368" x="4254500" y="4368800"/>
          <p14:tracePt t="26385" x="4203700" y="4368800"/>
          <p14:tracePt t="26401" x="4159250" y="4368800"/>
          <p14:tracePt t="26418" x="4089400" y="4394200"/>
          <p14:tracePt t="26435" x="4057650" y="4406900"/>
          <p14:tracePt t="26451" x="4006850" y="4438650"/>
          <p14:tracePt t="26468" x="3975100" y="4445000"/>
          <p14:tracePt t="26485" x="3949700" y="4464050"/>
          <p14:tracePt t="26501" x="3937000" y="4470400"/>
          <p14:tracePt t="26518" x="3924300" y="4483100"/>
          <p14:tracePt t="26535" x="3917950" y="4489450"/>
          <p14:tracePt t="26551" x="3911600" y="4502150"/>
          <p14:tracePt t="26568" x="3911600" y="4514850"/>
          <p14:tracePt t="26585" x="3905250" y="4527550"/>
          <p14:tracePt t="26601" x="3905250" y="4540250"/>
          <p14:tracePt t="26618" x="3905250" y="4572000"/>
          <p14:tracePt t="26635" x="3905250" y="4591050"/>
          <p14:tracePt t="26651" x="3911600" y="4616450"/>
          <p14:tracePt t="26668" x="3917950" y="4635500"/>
          <p14:tracePt t="26685" x="3930650" y="4648200"/>
          <p14:tracePt t="26687" x="3930650" y="4654550"/>
          <p14:tracePt t="26701" x="3943350" y="4660900"/>
          <p14:tracePt t="26718" x="3956050" y="4673600"/>
          <p14:tracePt t="26735" x="3981450" y="4692650"/>
          <p14:tracePt t="26751" x="4013200" y="4705350"/>
          <p14:tracePt t="26768" x="4044950" y="4711700"/>
          <p14:tracePt t="26785" x="4108450" y="4718050"/>
          <p14:tracePt t="26801" x="4146550" y="4718050"/>
          <p14:tracePt t="26818" x="4216400" y="4711700"/>
          <p14:tracePt t="26835" x="4260850" y="4705350"/>
          <p14:tracePt t="26852" x="4292600" y="4692650"/>
          <p14:tracePt t="26868" x="4343400" y="4673600"/>
          <p14:tracePt t="26885" x="4394200" y="4648200"/>
          <p14:tracePt t="26901" x="4432300" y="4629150"/>
          <p14:tracePt t="26918" x="4476750" y="4591050"/>
          <p14:tracePt t="26935" x="4495800" y="4565650"/>
          <p14:tracePt t="26951" x="4502150" y="4552950"/>
          <p14:tracePt t="26968" x="4508500" y="4546600"/>
          <p14:tracePt t="26985" x="4508500" y="4533900"/>
          <p14:tracePt t="27018" x="4508500" y="4521200"/>
          <p14:tracePt t="27035" x="4508500" y="4514850"/>
          <p14:tracePt t="27051" x="4508500" y="4508500"/>
          <p14:tracePt t="27068" x="4508500" y="4495800"/>
          <p14:tracePt t="27085" x="4495800" y="4476750"/>
          <p14:tracePt t="27101" x="4489450" y="4470400"/>
          <p14:tracePt t="27118" x="4464050" y="4445000"/>
          <p14:tracePt t="27135" x="4438650" y="4425950"/>
          <p14:tracePt t="27151" x="4394200" y="4394200"/>
          <p14:tracePt t="27168" x="4362450" y="4375150"/>
          <p14:tracePt t="27185" x="4330700" y="4368800"/>
          <p14:tracePt t="27187" x="4305300" y="4362450"/>
          <p14:tracePt t="27201" x="4260850" y="4349750"/>
          <p14:tracePt t="27218" x="4229100" y="4343400"/>
          <p14:tracePt t="27235" x="4178300" y="4337050"/>
          <p14:tracePt t="27251" x="4146550" y="4337050"/>
          <p14:tracePt t="27268" x="4108450" y="4343400"/>
          <p14:tracePt t="27285" x="4064000" y="4349750"/>
          <p14:tracePt t="27301" x="4032250" y="4356100"/>
          <p14:tracePt t="27318" x="3994150" y="4375150"/>
          <p14:tracePt t="27335" x="3987800" y="4387850"/>
          <p14:tracePt t="27351" x="3968750" y="4406900"/>
          <p14:tracePt t="27368" x="3956050" y="4419600"/>
          <p14:tracePt t="27385" x="3943350" y="4438650"/>
          <p14:tracePt t="27401" x="3930650" y="4464050"/>
          <p14:tracePt t="27418" x="3911600" y="4495800"/>
          <p14:tracePt t="27435" x="3911600" y="4508500"/>
          <p14:tracePt t="27451" x="3905250" y="4540250"/>
          <p14:tracePt t="27468" x="3905250" y="4572000"/>
          <p14:tracePt t="27485" x="3911600" y="4603750"/>
          <p14:tracePt t="27501" x="3924300" y="4635500"/>
          <p14:tracePt t="27518" x="3943350" y="4667250"/>
          <p14:tracePt t="27535" x="3975100" y="4705350"/>
          <p14:tracePt t="27552" x="4000500" y="4724400"/>
          <p14:tracePt t="27568" x="4051300" y="4737100"/>
          <p14:tracePt t="27585" x="4102100" y="4737100"/>
          <p14:tracePt t="27601" x="4146550" y="4737100"/>
          <p14:tracePt t="27618" x="4229100" y="4718050"/>
          <p14:tracePt t="27635" x="4305300" y="4692650"/>
          <p14:tracePt t="27651" x="4362450" y="4660900"/>
          <p14:tracePt t="27668" x="4406900" y="4635500"/>
          <p14:tracePt t="27685" x="4432300" y="4610100"/>
          <p14:tracePt t="27687" x="4445000" y="4597400"/>
          <p14:tracePt t="27701" x="4476750" y="4559300"/>
          <p14:tracePt t="27718" x="4502150" y="4521200"/>
          <p14:tracePt t="27735" x="4514850" y="4489450"/>
          <p14:tracePt t="27751" x="4521200" y="4464050"/>
          <p14:tracePt t="27768" x="4521200" y="4451350"/>
          <p14:tracePt t="27785" x="4521200" y="4438650"/>
          <p14:tracePt t="27802" x="4521200" y="4432300"/>
          <p14:tracePt t="27818" x="4521200" y="4425950"/>
          <p14:tracePt t="27835" x="4502150" y="4413250"/>
          <p14:tracePt t="27851" x="4489450" y="4400550"/>
          <p14:tracePt t="27868" x="4445000" y="4375150"/>
          <p14:tracePt t="27885" x="4413250" y="4362450"/>
          <p14:tracePt t="27901" x="4381500" y="4362450"/>
          <p14:tracePt t="27918" x="4337050" y="4362450"/>
          <p14:tracePt t="27935" x="4305300" y="4362450"/>
          <p14:tracePt t="27952" x="4241800" y="4362450"/>
          <p14:tracePt t="27968" x="4216400" y="4375150"/>
          <p14:tracePt t="27985" x="4184650" y="4394200"/>
          <p14:tracePt t="28001" x="4171950" y="4400550"/>
          <p14:tracePt t="28018" x="4152900" y="4406900"/>
          <p14:tracePt t="28035" x="4133850" y="4419600"/>
          <p14:tracePt t="28051" x="4121150" y="4432300"/>
          <p14:tracePt t="28069" x="4114800" y="4438650"/>
          <p14:tracePt t="28085" x="4102100" y="4445000"/>
          <p14:tracePt t="28101" x="4095750" y="4451350"/>
          <p14:tracePt t="28852" x="4076700" y="4451350"/>
          <p14:tracePt t="28859" x="4057650" y="4451350"/>
          <p14:tracePt t="28868" x="4051300" y="4451350"/>
          <p14:tracePt t="28885" x="4019550" y="4451350"/>
          <p14:tracePt t="28902" x="3975100" y="4457700"/>
          <p14:tracePt t="28918" x="3949700" y="4464050"/>
          <p14:tracePt t="28935" x="3917950" y="4476750"/>
          <p14:tracePt t="28968" x="3886200" y="4495800"/>
          <p14:tracePt t="29001" x="3854450" y="4527550"/>
          <p14:tracePt t="29035" x="3803650" y="4597400"/>
          <p14:tracePt t="29051" x="3784600" y="4629150"/>
          <p14:tracePt t="29068" x="3759200" y="4673600"/>
          <p14:tracePt t="29085" x="3752850" y="4692650"/>
          <p14:tracePt t="29102" x="3740150" y="4724400"/>
          <p14:tracePt t="29118" x="3733800" y="4737100"/>
          <p14:tracePt t="29135" x="3733800" y="4749800"/>
          <p14:tracePt t="29151" x="3733800" y="4762500"/>
          <p14:tracePt t="29168" x="3740150" y="4775200"/>
          <p14:tracePt t="29186" x="3746500" y="4787900"/>
          <p14:tracePt t="29187" x="3752850" y="4794250"/>
          <p14:tracePt t="29201" x="3765550" y="4806950"/>
          <p14:tracePt t="29218" x="3778250" y="4819650"/>
          <p14:tracePt t="29235" x="3803650" y="4838700"/>
          <p14:tracePt t="29251" x="3829050" y="4845050"/>
          <p14:tracePt t="29268" x="3848100" y="4851400"/>
          <p14:tracePt t="29285" x="3886200" y="4864100"/>
          <p14:tracePt t="29301" x="3924300" y="4870450"/>
          <p14:tracePt t="29318" x="3981450" y="4876800"/>
          <p14:tracePt t="29335" x="4019550" y="4876800"/>
          <p14:tracePt t="29352" x="4083050" y="4864100"/>
          <p14:tracePt t="29368" x="4102100" y="4851400"/>
          <p14:tracePt t="29385" x="4121150" y="4838700"/>
          <p14:tracePt t="29402" x="4152900" y="4813300"/>
          <p14:tracePt t="29418" x="4178300" y="4806950"/>
          <p14:tracePt t="29436" x="4216400" y="4775200"/>
          <p14:tracePt t="29451" x="4241800" y="4762500"/>
          <p14:tracePt t="29468" x="4260850" y="4743450"/>
          <p14:tracePt t="29485" x="4279900" y="4724400"/>
          <p14:tracePt t="29501" x="4292600" y="4711700"/>
          <p14:tracePt t="29519" x="4311650" y="4679950"/>
          <p14:tracePt t="29535" x="4330700" y="4641850"/>
          <p14:tracePt t="29551" x="4356100" y="4603750"/>
          <p14:tracePt t="29568" x="4375150" y="4565650"/>
          <p14:tracePt t="29585" x="4387850" y="4552950"/>
          <p14:tracePt t="29602" x="4387850" y="4546600"/>
          <p14:tracePt t="29618" x="4394200" y="4540250"/>
          <p14:tracePt t="29658" x="4394200" y="4533900"/>
          <p14:tracePt t="29665" x="4394200" y="4527550"/>
          <p14:tracePt t="29679" x="4394200" y="4521200"/>
          <p14:tracePt t="29687" x="4394200" y="4514850"/>
          <p14:tracePt t="29701" x="4394200" y="4508500"/>
          <p14:tracePt t="29718" x="4394200" y="4489450"/>
          <p14:tracePt t="29751" x="4387850" y="4476750"/>
          <p14:tracePt t="29768" x="4381500" y="4464050"/>
          <p14:tracePt t="29785" x="4375150" y="4457700"/>
          <p14:tracePt t="29802" x="4368800" y="4451350"/>
          <p14:tracePt t="29818" x="4349750" y="4445000"/>
          <p14:tracePt t="29835" x="4330700" y="4432300"/>
          <p14:tracePt t="29853" x="4305300" y="4419600"/>
          <p14:tracePt t="29868" x="4273550" y="4413250"/>
          <p14:tracePt t="29885" x="4248150" y="4400550"/>
          <p14:tracePt t="29902" x="4197350" y="4387850"/>
          <p14:tracePt t="29918" x="4152900" y="4375150"/>
          <p14:tracePt t="29935" x="4108450" y="4375150"/>
          <p14:tracePt t="29951" x="4025900" y="4375150"/>
          <p14:tracePt t="29968" x="3968750" y="4375150"/>
          <p14:tracePt t="29985" x="3886200" y="4387850"/>
          <p14:tracePt t="30001" x="3854450" y="4387850"/>
          <p14:tracePt t="30019" x="3803650" y="4400550"/>
          <p14:tracePt t="30035" x="3778250" y="4413250"/>
          <p14:tracePt t="30051" x="3759200" y="4425950"/>
          <p14:tracePt t="30068" x="3733800" y="4445000"/>
          <p14:tracePt t="30085" x="3702050" y="4464050"/>
          <p14:tracePt t="30102" x="3676650" y="4476750"/>
          <p14:tracePt t="30118" x="3657600" y="4527550"/>
          <p14:tracePt t="30135" x="3644900" y="4559300"/>
          <p14:tracePt t="30151" x="3638550" y="4616450"/>
          <p14:tracePt t="30168" x="3644900" y="4660900"/>
          <p14:tracePt t="30185" x="3657600" y="4699000"/>
          <p14:tracePt t="30187" x="3663950" y="4718050"/>
          <p14:tracePt t="30202" x="3683000" y="4756150"/>
          <p14:tracePt t="30218" x="3702050" y="4775200"/>
          <p14:tracePt t="30235" x="3752850" y="4819650"/>
          <p14:tracePt t="30252" x="3790950" y="4845050"/>
          <p14:tracePt t="30268" x="3841750" y="4864100"/>
          <p14:tracePt t="30285" x="3937000" y="4883150"/>
          <p14:tracePt t="30301" x="4013200" y="4883150"/>
          <p14:tracePt t="30318" x="4114800" y="4870450"/>
          <p14:tracePt t="30335" x="4159250" y="4845050"/>
          <p14:tracePt t="30352" x="4216400" y="4800600"/>
          <p14:tracePt t="30368" x="4241800" y="4768850"/>
          <p14:tracePt t="30385" x="4267200" y="4743450"/>
          <p14:tracePt t="30402" x="4286250" y="4679950"/>
          <p14:tracePt t="30418" x="4298950" y="4648200"/>
          <p14:tracePt t="30436" x="4311650" y="4584700"/>
          <p14:tracePt t="30452" x="4318000" y="4546600"/>
          <p14:tracePt t="30468" x="4318000" y="4527550"/>
          <p14:tracePt t="30485" x="4318000" y="4514850"/>
          <p14:tracePt t="30502" x="4318000" y="4508500"/>
          <p14:tracePt t="30519" x="4318000" y="4502150"/>
          <p14:tracePt t="30535" x="4311650" y="4495800"/>
          <p14:tracePt t="30552" x="4305300" y="4495800"/>
          <p14:tracePt t="30568" x="4298950" y="4489450"/>
          <p14:tracePt t="30585" x="4286250" y="4483100"/>
          <p14:tracePt t="30603" x="4241800" y="4470400"/>
          <p14:tracePt t="30618" x="4191000" y="4464050"/>
          <p14:tracePt t="30635" x="4140200" y="4464050"/>
          <p14:tracePt t="30652" x="4057650" y="4464050"/>
          <p14:tracePt t="30668" x="3994150" y="4464050"/>
          <p14:tracePt t="30685" x="3943350" y="4470400"/>
          <p14:tracePt t="30687" x="3924300" y="4476750"/>
          <p14:tracePt t="30702" x="3892550" y="4483100"/>
          <p14:tracePt t="30718" x="3873500" y="4495800"/>
          <p14:tracePt t="30735" x="3854450" y="4502150"/>
          <p14:tracePt t="30752" x="3848100" y="4508500"/>
          <p14:tracePt t="30768" x="3835400" y="4514850"/>
          <p14:tracePt t="30785" x="3835400" y="4521200"/>
          <p14:tracePt t="30818" x="3829050" y="4527550"/>
          <p14:tracePt t="31173" x="3829050" y="4521200"/>
          <p14:tracePt t="31216" x="3835400" y="4521200"/>
          <p14:tracePt t="31244" x="3841750" y="4527550"/>
          <p14:tracePt t="31271" x="3841750" y="4540250"/>
          <p14:tracePt t="31284" x="3841750" y="4552950"/>
          <p14:tracePt t="31297" x="3841750" y="4565650"/>
          <p14:tracePt t="31318" x="3841750" y="4610100"/>
          <p14:tracePt t="31335" x="3854450" y="4641850"/>
          <p14:tracePt t="31352" x="3860800" y="4686300"/>
          <p14:tracePt t="31368" x="3879850" y="4743450"/>
          <p14:tracePt t="31385" x="3898900" y="4768850"/>
          <p14:tracePt t="31402" x="3937000" y="4813300"/>
          <p14:tracePt t="31418" x="3968750" y="4838700"/>
          <p14:tracePt t="31435" x="4006850" y="4851400"/>
          <p14:tracePt t="31452" x="4070350" y="4870450"/>
          <p14:tracePt t="31468" x="4108450" y="4870450"/>
          <p14:tracePt t="31485" x="4171950" y="4864100"/>
          <p14:tracePt t="31502" x="4222750" y="4845050"/>
          <p14:tracePt t="31518" x="4267200" y="4819650"/>
          <p14:tracePt t="31535" x="4337050" y="4775200"/>
          <p14:tracePt t="31552" x="4375150" y="4749800"/>
          <p14:tracePt t="31568" x="4432300" y="4679950"/>
          <p14:tracePt t="31585" x="4464050" y="4635500"/>
          <p14:tracePt t="31602" x="4483100" y="4603750"/>
          <p14:tracePt t="31618" x="4514850" y="4546600"/>
          <p14:tracePt t="31635" x="4533900" y="4514850"/>
          <p14:tracePt t="31652" x="4540250" y="4483100"/>
          <p14:tracePt t="31668" x="4546600" y="4470400"/>
          <p14:tracePt t="31702" x="4546600" y="4464050"/>
          <p14:tracePt t="31718" x="4546600" y="4457700"/>
          <p14:tracePt t="31735" x="4533900" y="4451350"/>
          <p14:tracePt t="31752" x="4527550" y="4445000"/>
          <p14:tracePt t="31768" x="4502150" y="4438650"/>
          <p14:tracePt t="31785" x="4470400" y="4425950"/>
          <p14:tracePt t="31802" x="4445000" y="4419600"/>
          <p14:tracePt t="31818" x="4400550" y="4413250"/>
          <p14:tracePt t="31835" x="4356100" y="4406900"/>
          <p14:tracePt t="31852" x="4324350" y="4406900"/>
          <p14:tracePt t="31868" x="4260850" y="4406900"/>
          <p14:tracePt t="31885" x="4203700" y="4406900"/>
          <p14:tracePt t="31902" x="4095750" y="4413250"/>
          <p14:tracePt t="31918" x="4006850" y="4432300"/>
          <p14:tracePt t="31935" x="3937000" y="4451350"/>
          <p14:tracePt t="31952" x="3860800" y="4464050"/>
          <p14:tracePt t="31968" x="3822700" y="4470400"/>
          <p14:tracePt t="31985" x="3797300" y="4476750"/>
          <p14:tracePt t="32002" x="3790950" y="4483100"/>
          <p14:tracePt t="32018" x="3784600" y="4489450"/>
          <p14:tracePt t="32035" x="3778250" y="4495800"/>
          <p14:tracePt t="32052" x="3771900" y="4502150"/>
          <p14:tracePt t="32068" x="3765550" y="4521200"/>
          <p14:tracePt t="32085" x="3765550" y="4540250"/>
          <p14:tracePt t="32102" x="3765550" y="4572000"/>
          <p14:tracePt t="32118" x="3765550" y="4622800"/>
          <p14:tracePt t="32135" x="3765550" y="4660900"/>
          <p14:tracePt t="32152" x="3797300" y="4711700"/>
          <p14:tracePt t="32168" x="3816350" y="4743450"/>
          <p14:tracePt t="32185" x="3848100" y="4775200"/>
          <p14:tracePt t="32188" x="3854450" y="4787900"/>
          <p14:tracePt t="32202" x="3892550" y="4813300"/>
          <p14:tracePt t="32218" x="3930650" y="4826000"/>
          <p14:tracePt t="32235" x="3975100" y="4838700"/>
          <p14:tracePt t="32252" x="4006850" y="4838700"/>
          <p14:tracePt t="32268" x="4051300" y="4838700"/>
          <p14:tracePt t="32285" x="4133850" y="4826000"/>
          <p14:tracePt t="32302" x="4171950" y="4806950"/>
          <p14:tracePt t="32318" x="4235450" y="4775200"/>
          <p14:tracePt t="32335" x="4267200" y="4749800"/>
          <p14:tracePt t="32352" x="4292600" y="4724400"/>
          <p14:tracePt t="32368" x="4324350" y="4679950"/>
          <p14:tracePt t="32385" x="4330700" y="4660900"/>
          <p14:tracePt t="32402" x="4343400" y="4622800"/>
          <p14:tracePt t="32418" x="4356100" y="4591050"/>
          <p14:tracePt t="32435" x="4356100" y="4565650"/>
          <p14:tracePt t="32452" x="4356100" y="4533900"/>
          <p14:tracePt t="32468" x="4356100" y="4527550"/>
          <p14:tracePt t="32485" x="4356100" y="4521200"/>
          <p14:tracePt t="32513" x="4356100" y="4514850"/>
          <p14:tracePt t="32554" x="4349750" y="4514850"/>
          <p14:tracePt t="32568" x="4343400" y="4514850"/>
          <p14:tracePt t="32575" x="4337050" y="4514850"/>
          <p14:tracePt t="32585" x="4330700" y="4514850"/>
          <p14:tracePt t="32602" x="4324350" y="4514850"/>
          <p14:tracePt t="32618" x="4305300" y="4514850"/>
          <p14:tracePt t="32635" x="4292600" y="4514850"/>
          <p14:tracePt t="32652" x="4286250" y="4514850"/>
          <p14:tracePt t="32668" x="4279900" y="4514850"/>
          <p14:tracePt t="32685" x="4279900" y="4521200"/>
          <p14:tracePt t="32930" x="4273550" y="4521200"/>
          <p14:tracePt t="32937" x="4267200" y="4521200"/>
          <p14:tracePt t="32958" x="4260850" y="4514850"/>
          <p14:tracePt t="32965" x="4254500" y="4514850"/>
          <p14:tracePt t="32971" x="4248150" y="4508500"/>
          <p14:tracePt t="32985" x="4222750" y="4508500"/>
          <p14:tracePt t="33002" x="4197350" y="4495800"/>
          <p14:tracePt t="33018" x="4152900" y="4476750"/>
          <p14:tracePt t="33035" x="4076700" y="4464050"/>
          <p14:tracePt t="33052" x="4019550" y="4438650"/>
          <p14:tracePt t="33068" x="3930650" y="4400550"/>
          <p14:tracePt t="33085" x="3879850" y="4368800"/>
          <p14:tracePt t="33102" x="3841750" y="4337050"/>
          <p14:tracePt t="33119" x="3778250" y="4298950"/>
          <p14:tracePt t="33135" x="3740150" y="4267200"/>
          <p14:tracePt t="33152" x="3695700" y="4222750"/>
          <p14:tracePt t="33168" x="3663950" y="4210050"/>
          <p14:tracePt t="33185" x="3651250" y="4191000"/>
          <p14:tracePt t="33188" x="3644900" y="4184650"/>
          <p14:tracePt t="33202" x="3632200" y="4178300"/>
          <p14:tracePt t="33218" x="3619500" y="4165600"/>
          <p14:tracePt t="33235" x="3600450" y="4165600"/>
          <p14:tracePt t="33252" x="3594100" y="4165600"/>
          <p14:tracePt t="33268" x="3581400" y="4159250"/>
          <p14:tracePt t="33285" x="3556000" y="4159250"/>
          <p14:tracePt t="33302" x="3549650" y="4152900"/>
          <p14:tracePt t="33318" x="3524250" y="4152900"/>
          <p14:tracePt t="33335" x="3505200" y="4152900"/>
          <p14:tracePt t="33352" x="3492500" y="4152900"/>
          <p14:tracePt t="33368" x="3473450" y="4159250"/>
          <p14:tracePt t="33385" x="3460750" y="4171950"/>
          <p14:tracePt t="33402" x="3422650" y="4184650"/>
          <p14:tracePt t="33418" x="3403600" y="4197350"/>
          <p14:tracePt t="33435" x="3371850" y="4222750"/>
          <p14:tracePt t="33452" x="3314700" y="4260850"/>
          <p14:tracePt t="33468" x="3282950" y="4311650"/>
          <p14:tracePt t="33485" x="3225800" y="4381500"/>
          <p14:tracePt t="33502" x="3194050" y="4438650"/>
          <p14:tracePt t="33518" x="3155950" y="4483100"/>
          <p14:tracePt t="33535" x="3111500" y="4597400"/>
          <p14:tracePt t="33552" x="3086100" y="4673600"/>
          <p14:tracePt t="33568" x="3060700" y="4775200"/>
          <p14:tracePt t="33585" x="3054350" y="4826000"/>
          <p14:tracePt t="33602" x="3048000" y="4883150"/>
          <p14:tracePt t="33618" x="3035300" y="4978400"/>
          <p14:tracePt t="33635" x="3016250" y="5073650"/>
          <p14:tracePt t="33652" x="3009900" y="5232400"/>
          <p14:tracePt t="33668" x="3009900" y="5314950"/>
          <p14:tracePt t="33685" x="3009900" y="5422900"/>
          <p14:tracePt t="33688" x="3009900" y="5480050"/>
          <p14:tracePt t="33702" x="3009900" y="5607050"/>
          <p14:tracePt t="33718" x="3028950" y="5727700"/>
          <p14:tracePt t="33735" x="3048000" y="5861050"/>
          <p14:tracePt t="33752" x="3060700" y="5918200"/>
          <p14:tracePt t="33768" x="3073400" y="5956300"/>
          <p14:tracePt t="33785" x="3098800" y="6007100"/>
          <p14:tracePt t="33802" x="3117850" y="6045200"/>
          <p14:tracePt t="33818" x="3168650" y="6127750"/>
          <p14:tracePt t="33835" x="3206750" y="6178550"/>
          <p14:tracePt t="33852" x="3238500" y="6210300"/>
          <p14:tracePt t="33868" x="3251200" y="6235700"/>
          <p14:tracePt t="33885" x="3263900" y="6235700"/>
          <p14:tracePt t="33902" x="3270250" y="6248400"/>
          <p14:tracePt t="33918" x="3289300" y="6248400"/>
          <p14:tracePt t="33935" x="3314700" y="6248400"/>
          <p14:tracePt t="33952" x="3346450" y="6235700"/>
          <p14:tracePt t="33968" x="3365500" y="6210300"/>
          <p14:tracePt t="33985" x="3390900" y="6172200"/>
          <p14:tracePt t="34002" x="3416300" y="6121400"/>
          <p14:tracePt t="34018" x="3448050" y="6038850"/>
          <p14:tracePt t="34035" x="3486150" y="5911850"/>
          <p14:tracePt t="34052" x="3498850" y="5803900"/>
          <p14:tracePt t="34068" x="3524250" y="5581650"/>
          <p14:tracePt t="34085" x="3530600" y="5422900"/>
          <p14:tracePt t="34102" x="3530600" y="5283200"/>
          <p14:tracePt t="34118" x="3530600" y="5048250"/>
          <p14:tracePt t="34135" x="3530600" y="4902200"/>
          <p14:tracePt t="34152" x="3530600" y="4692650"/>
          <p14:tracePt t="34168" x="3530600" y="4540250"/>
          <p14:tracePt t="34185" x="3524250" y="4425950"/>
          <p14:tracePt t="34187" x="3524250" y="4368800"/>
          <p14:tracePt t="34202" x="3511550" y="4311650"/>
          <p14:tracePt t="34218" x="3505200" y="4279900"/>
          <p14:tracePt t="34235" x="3492500" y="4254500"/>
          <p14:tracePt t="34252" x="3486150" y="4248150"/>
          <p14:tracePt t="34269" x="3473450" y="4235450"/>
          <p14:tracePt t="34285" x="3467100" y="4222750"/>
          <p14:tracePt t="34302" x="3460750" y="4216400"/>
          <p14:tracePt t="34318" x="3448050" y="4216400"/>
          <p14:tracePt t="34352" x="3435350" y="4216400"/>
          <p14:tracePt t="34368" x="3429000" y="4216400"/>
          <p14:tracePt t="34385" x="3422650" y="4216400"/>
          <p14:tracePt t="34402" x="3390900" y="4235450"/>
          <p14:tracePt t="34418" x="3365500" y="4241800"/>
          <p14:tracePt t="34435" x="3340100" y="4260850"/>
          <p14:tracePt t="34452" x="3308350" y="4292600"/>
          <p14:tracePt t="34469" x="3282950" y="4305300"/>
          <p14:tracePt t="34485" x="3238500" y="4368800"/>
          <p14:tracePt t="34502" x="3206750" y="4432300"/>
          <p14:tracePt t="34518" x="3175000" y="4495800"/>
          <p14:tracePt t="34535" x="3143250" y="4610100"/>
          <p14:tracePt t="34552" x="3130550" y="4667250"/>
          <p14:tracePt t="34568" x="3117850" y="4730750"/>
          <p14:tracePt t="34585" x="3117850" y="4781550"/>
          <p14:tracePt t="34602" x="3117850" y="4838700"/>
          <p14:tracePt t="34618" x="3117850" y="4908550"/>
          <p14:tracePt t="34635" x="3124200" y="4953000"/>
          <p14:tracePt t="34652" x="3124200" y="4984750"/>
          <p14:tracePt t="34668" x="3124200" y="4997450"/>
          <p14:tracePt t="34685" x="3124200" y="5010150"/>
          <p14:tracePt t="34687" x="3130550" y="5010150"/>
          <p14:tracePt t="34702" x="3130550" y="5022850"/>
          <p14:tracePt t="34718" x="3130550" y="5029200"/>
          <p14:tracePt t="34735" x="3136900" y="5041900"/>
          <p14:tracePt t="34770" x="3136900" y="5048250"/>
          <p14:tracePt t="37037" x="3143250" y="5041900"/>
          <p14:tracePt t="37045" x="3162300" y="5029200"/>
          <p14:tracePt t="37052" x="3181350" y="5010150"/>
          <p14:tracePt t="37069" x="3219450" y="4978400"/>
          <p14:tracePt t="37086" x="3263900" y="4933950"/>
          <p14:tracePt t="37102" x="3340100" y="4870450"/>
          <p14:tracePt t="37119" x="3409950" y="4819650"/>
          <p14:tracePt t="37135" x="3543300" y="4718050"/>
          <p14:tracePt t="37169" x="3721100" y="4597400"/>
          <p14:tracePt t="37202" x="3860800" y="4552950"/>
          <p14:tracePt t="37204" x="3879850" y="4552950"/>
          <p14:tracePt t="37235" x="3924300" y="4552950"/>
          <p14:tracePt t="37252" x="3943350" y="4552950"/>
          <p14:tracePt t="37269" x="3981450" y="4552950"/>
          <p14:tracePt t="37285" x="4000500" y="4552950"/>
          <p14:tracePt t="37302" x="4013200" y="4552950"/>
          <p14:tracePt t="37319" x="4019550" y="4559300"/>
          <p14:tracePt t="37454" x="4025900" y="4559300"/>
          <p14:tracePt t="37483" x="4025900" y="4565650"/>
          <p14:tracePt t="37524" x="4019550" y="4565650"/>
          <p14:tracePt t="37531" x="4000500" y="4565650"/>
          <p14:tracePt t="37538" x="3975100" y="4565650"/>
          <p14:tracePt t="37552" x="3898900" y="4559300"/>
          <p14:tracePt t="37569" x="3784600" y="4559300"/>
          <p14:tracePt t="37586" x="3600450" y="4552950"/>
          <p14:tracePt t="37602" x="3359150" y="4546600"/>
          <p14:tracePt t="37619" x="3181350" y="4546600"/>
          <p14:tracePt t="37635" x="2927350" y="4552950"/>
          <p14:tracePt t="37652" x="2755900" y="4572000"/>
          <p14:tracePt t="37669" x="2552700" y="4603750"/>
          <p14:tracePt t="37685" x="2438400" y="4629150"/>
          <p14:tracePt t="37702" x="2336800" y="4660900"/>
          <p14:tracePt t="37719" x="2209800" y="4699000"/>
          <p14:tracePt t="37735" x="2146300" y="4730750"/>
          <p14:tracePt t="37752" x="2089150" y="4756150"/>
          <p14:tracePt t="37769" x="2038350" y="4787900"/>
          <p14:tracePt t="37785" x="2019300" y="4819650"/>
          <p14:tracePt t="37802" x="1987550" y="4851400"/>
          <p14:tracePt t="37819" x="1974850" y="4876800"/>
          <p14:tracePt t="37836" x="1949450" y="4933950"/>
          <p14:tracePt t="37853" x="1943100" y="4978400"/>
          <p14:tracePt t="37869" x="1930400" y="5022850"/>
          <p14:tracePt t="37885" x="1917700" y="5080000"/>
          <p14:tracePt t="37902" x="1911350" y="5118100"/>
          <p14:tracePt t="37919" x="1911350" y="5143500"/>
          <p14:tracePt t="37936" x="1911350" y="5168900"/>
          <p14:tracePt t="37952" x="1911350" y="5175250"/>
          <p14:tracePt t="37969" x="1911350" y="5187950"/>
          <p14:tracePt t="38080" x="1905000" y="5187950"/>
          <p14:tracePt t="38185" x="1905000" y="5181600"/>
          <p14:tracePt t="38594" x="1905000" y="5175250"/>
          <p14:tracePt t="38614" x="1905000" y="5168900"/>
          <p14:tracePt t="38642" x="1905000" y="5162550"/>
          <p14:tracePt t="38663" x="1905000" y="5156200"/>
          <p14:tracePt t="38677" x="1905000" y="5149850"/>
          <p14:tracePt t="38684" x="1917700" y="5143500"/>
          <p14:tracePt t="38691" x="1924050" y="5137150"/>
          <p14:tracePt t="38719" x="1981200" y="5092700"/>
          <p14:tracePt t="38753" x="2070100" y="5016500"/>
          <p14:tracePt t="38769" x="2133600" y="4965700"/>
          <p14:tracePt t="38785" x="2209800" y="4921250"/>
          <p14:tracePt t="38802" x="2393950" y="4813300"/>
          <p14:tracePt t="38819" x="2527300" y="4737100"/>
          <p14:tracePt t="38836" x="2774950" y="4597400"/>
          <p14:tracePt t="38852" x="2940050" y="4527550"/>
          <p14:tracePt t="38869" x="3086100" y="4451350"/>
          <p14:tracePt t="38885" x="3282950" y="4387850"/>
          <p14:tracePt t="38902" x="3435350" y="4349750"/>
          <p14:tracePt t="38920" x="3625850" y="4337050"/>
          <p14:tracePt t="38936" x="3695700" y="4337050"/>
          <p14:tracePt t="38952" x="3727450" y="4349750"/>
          <p14:tracePt t="38969" x="3759200" y="4356100"/>
          <p14:tracePt t="38985" x="3765550" y="4362450"/>
          <p14:tracePt t="39002" x="3778250" y="4368800"/>
          <p14:tracePt t="39035" x="3778250" y="4375150"/>
          <p14:tracePt t="39123" x="3784600" y="4381500"/>
          <p14:tracePt t="39169" x="3784600" y="4387850"/>
          <p14:tracePt t="39844" x="3784600" y="4375150"/>
          <p14:tracePt t="39851" x="3784600" y="4356100"/>
          <p14:tracePt t="39858" x="3784600" y="4337050"/>
          <p14:tracePt t="39869" x="3790950" y="4311650"/>
          <p14:tracePt t="39885" x="3797300" y="4254500"/>
          <p14:tracePt t="39902" x="3797300" y="4222750"/>
          <p14:tracePt t="39919" x="3797300" y="4197350"/>
          <p14:tracePt t="39952" x="3797300" y="4146550"/>
          <p14:tracePt t="39985" x="3790950" y="4114800"/>
          <p14:tracePt t="40019" x="3759200" y="4051300"/>
          <p14:tracePt t="40035" x="3752850" y="4038600"/>
          <p14:tracePt t="40052" x="3740150" y="4032250"/>
          <p14:tracePt t="40069" x="3740150" y="4025900"/>
          <p14:tracePt t="40086" x="3727450" y="4019550"/>
          <p14:tracePt t="40102" x="3714750" y="4013200"/>
          <p14:tracePt t="40119" x="3708400" y="4000500"/>
          <p14:tracePt t="40135" x="3676650" y="3987800"/>
          <p14:tracePt t="40152" x="3651250" y="3975100"/>
          <p14:tracePt t="40170" x="3625850" y="3968750"/>
          <p14:tracePt t="40185" x="3594100" y="3956050"/>
          <p14:tracePt t="40202" x="3575050" y="3956050"/>
          <p14:tracePt t="40219" x="3549650" y="3956050"/>
          <p14:tracePt t="40235" x="3530600" y="3956050"/>
          <p14:tracePt t="40253" x="3505200" y="3956050"/>
          <p14:tracePt t="40269" x="3486150" y="3956050"/>
          <p14:tracePt t="40285" x="3467100" y="3956050"/>
          <p14:tracePt t="40302" x="3448050" y="3956050"/>
          <p14:tracePt t="40319" x="3441700" y="3962400"/>
          <p14:tracePt t="40336" x="3435350" y="3962400"/>
          <p14:tracePt t="40352" x="3429000" y="3962400"/>
          <p14:tracePt t="40369" x="3429000" y="3968750"/>
          <p14:tracePt t="40385" x="3422650" y="3968750"/>
          <p14:tracePt t="40420" x="3416300" y="3968750"/>
          <p14:tracePt t="40538" x="3409950" y="3975100"/>
          <p14:tracePt t="40560" x="3409950" y="3981450"/>
          <p14:tracePt t="40586" x="3409950" y="3987800"/>
          <p14:tracePt t="40608" x="3403600" y="3987800"/>
          <p14:tracePt t="40629" x="3397250" y="3987800"/>
          <p14:tracePt t="40635" x="3397250" y="3994150"/>
          <p14:tracePt t="40656" x="3397250" y="4000500"/>
          <p14:tracePt t="40677" x="3390900" y="4000500"/>
          <p14:tracePt t="40704" x="3384550" y="4000500"/>
          <p14:tracePt t="40740" x="3378200" y="4006850"/>
          <p14:tracePt t="40836" x="3371850" y="4006850"/>
          <p14:tracePt t="40899" x="3365500" y="4013200"/>
          <p14:tracePt t="40913" x="3365500" y="4019550"/>
          <p14:tracePt t="40934" x="3352800" y="4025900"/>
          <p14:tracePt t="40941" x="3352800" y="4032250"/>
          <p14:tracePt t="40952" x="3340100" y="4038600"/>
          <p14:tracePt t="40969" x="3295650" y="4095750"/>
          <p14:tracePt t="40985" x="3238500" y="4152900"/>
          <p14:tracePt t="41002" x="3136900" y="4279900"/>
          <p14:tracePt t="41019" x="3079750" y="4375150"/>
          <p14:tracePt t="41035" x="3016250" y="4451350"/>
          <p14:tracePt t="41052" x="2965450" y="4540250"/>
          <p14:tracePt t="41069" x="2921000" y="4603750"/>
          <p14:tracePt t="41086" x="2876550" y="4711700"/>
          <p14:tracePt t="41102" x="2844800" y="4806950"/>
          <p14:tracePt t="41119" x="2813050" y="4895850"/>
          <p14:tracePt t="41135" x="2787650" y="5041900"/>
          <p14:tracePt t="41152" x="2762250" y="5168900"/>
          <p14:tracePt t="41169" x="2717800" y="5365750"/>
          <p14:tracePt t="41185" x="2692400" y="5499100"/>
          <p14:tracePt t="41202" x="2673350" y="5607050"/>
          <p14:tracePt t="41219" x="2641600" y="5784850"/>
          <p14:tracePt t="41235" x="2641600" y="5880100"/>
          <p14:tracePt t="41253" x="2628900" y="6013450"/>
          <p14:tracePt t="41269" x="2635250" y="6070600"/>
          <p14:tracePt t="41285" x="2641600" y="6108700"/>
          <p14:tracePt t="41302" x="2660650" y="6153150"/>
          <p14:tracePt t="41319" x="2679700" y="6172200"/>
          <p14:tracePt t="41336" x="2717800" y="6210300"/>
          <p14:tracePt t="41352" x="2762250" y="6216650"/>
          <p14:tracePt t="41369" x="2806700" y="6223000"/>
          <p14:tracePt t="41385" x="2895600" y="6229350"/>
          <p14:tracePt t="41402" x="2984500" y="6223000"/>
          <p14:tracePt t="41420" x="3130550" y="6191250"/>
          <p14:tracePt t="41436" x="3225800" y="6159500"/>
          <p14:tracePt t="41452" x="3308350" y="6115050"/>
          <p14:tracePt t="41469" x="3422650" y="6013450"/>
          <p14:tracePt t="41485" x="3492500" y="5918200"/>
          <p14:tracePt t="41503" x="3613150" y="5734050"/>
          <p14:tracePt t="41519" x="3670300" y="5613400"/>
          <p14:tracePt t="41535" x="3721100" y="5480050"/>
          <p14:tracePt t="41552" x="3759200" y="5251450"/>
          <p14:tracePt t="41569" x="3771900" y="5124450"/>
          <p14:tracePt t="41586" x="3765550" y="4921250"/>
          <p14:tracePt t="41602" x="3759200" y="4749800"/>
          <p14:tracePt t="41619" x="3752850" y="4591050"/>
          <p14:tracePt t="41635" x="3708400" y="4362450"/>
          <p14:tracePt t="41652" x="3676650" y="4210050"/>
          <p14:tracePt t="41669" x="3619500" y="4013200"/>
          <p14:tracePt t="41685" x="3581400" y="3930650"/>
          <p14:tracePt t="41702" x="3543300" y="3873500"/>
          <p14:tracePt t="41719" x="3505200" y="3816350"/>
          <p14:tracePt t="41735" x="3473450" y="3790950"/>
          <p14:tracePt t="41753" x="3441700" y="3771900"/>
          <p14:tracePt t="41769" x="3403600" y="3765550"/>
          <p14:tracePt t="41785" x="3378200" y="3759200"/>
          <p14:tracePt t="41802" x="3333750" y="3759200"/>
          <p14:tracePt t="41819" x="3289300" y="3778250"/>
          <p14:tracePt t="41836" x="3213100" y="3816350"/>
          <p14:tracePt t="41852" x="3136900" y="3860800"/>
          <p14:tracePt t="41869" x="3073400" y="3917950"/>
          <p14:tracePt t="41885" x="2990850" y="4032250"/>
          <p14:tracePt t="41902" x="2933700" y="4127500"/>
          <p14:tracePt t="41919" x="2889250" y="4292600"/>
          <p14:tracePt t="41936" x="2863850" y="4375150"/>
          <p14:tracePt t="41952" x="2844800" y="4451350"/>
          <p14:tracePt t="41969" x="2819400" y="4578350"/>
          <p14:tracePt t="41986" x="2806700" y="4686300"/>
          <p14:tracePt t="42002" x="2800350" y="4845050"/>
          <p14:tracePt t="42019" x="2800350" y="4946650"/>
          <p14:tracePt t="42036" x="2806700" y="5060950"/>
          <p14:tracePt t="42052" x="2838450" y="5270500"/>
          <p14:tracePt t="42069" x="2870200" y="5372100"/>
          <p14:tracePt t="42086" x="2895600" y="5492750"/>
          <p14:tracePt t="42102" x="2921000" y="5556250"/>
          <p14:tracePt t="42119" x="2946400" y="5619750"/>
          <p14:tracePt t="42135" x="2990850" y="5715000"/>
          <p14:tracePt t="42152" x="3016250" y="5772150"/>
          <p14:tracePt t="42169" x="3060700" y="5842000"/>
          <p14:tracePt t="42186" x="3098800" y="5873750"/>
          <p14:tracePt t="42202" x="3124200" y="5899150"/>
          <p14:tracePt t="42219" x="3162300" y="5918200"/>
          <p14:tracePt t="42236" x="3181350" y="5918200"/>
          <p14:tracePt t="42253" x="3219450" y="5918200"/>
          <p14:tracePt t="42269" x="3257550" y="5918200"/>
          <p14:tracePt t="42285" x="3302000" y="5905500"/>
          <p14:tracePt t="42302" x="3365500" y="5880100"/>
          <p14:tracePt t="42319" x="3403600" y="5854700"/>
          <p14:tracePt t="42336" x="3441700" y="5816600"/>
          <p14:tracePt t="42352" x="3454400" y="5772150"/>
          <p14:tracePt t="42369" x="3479800" y="5715000"/>
          <p14:tracePt t="42385" x="3505200" y="5575300"/>
          <p14:tracePt t="42402" x="3543300" y="5454650"/>
          <p14:tracePt t="42419" x="3562350" y="5270500"/>
          <p14:tracePt t="42436" x="3562350" y="5124450"/>
          <p14:tracePt t="42452" x="3562350" y="5003800"/>
          <p14:tracePt t="42469" x="3536950" y="4838700"/>
          <p14:tracePt t="42485" x="3524250" y="4711700"/>
          <p14:tracePt t="42503" x="3492500" y="4559300"/>
          <p14:tracePt t="42519" x="3473450" y="4483100"/>
          <p14:tracePt t="42536" x="3454400" y="4432300"/>
          <p14:tracePt t="42552" x="3435350" y="4387850"/>
          <p14:tracePt t="42569" x="3422650" y="4368800"/>
          <p14:tracePt t="42586" x="3422650" y="4356100"/>
          <p14:tracePt t="42602" x="3416300" y="4356100"/>
          <p14:tracePt t="42636" x="3409950" y="4356100"/>
          <p14:tracePt t="42652" x="3403600" y="4356100"/>
          <p14:tracePt t="42990" x="3409950" y="4356100"/>
          <p14:tracePt t="42997" x="3416300" y="4356100"/>
          <p14:tracePt t="43011" x="3429000" y="4356100"/>
          <p14:tracePt t="43019" x="3435350" y="4356100"/>
          <p14:tracePt t="43036" x="3479800" y="4356100"/>
          <p14:tracePt t="43052" x="3556000" y="4362450"/>
          <p14:tracePt t="43069" x="3625850" y="4368800"/>
          <p14:tracePt t="43102" x="3733800" y="4387850"/>
          <p14:tracePt t="43136" x="3848100" y="4425950"/>
          <p14:tracePt t="43169" x="3962400" y="4457700"/>
          <p14:tracePt t="43186" x="3994150" y="4457700"/>
          <p14:tracePt t="43202" x="4019550" y="4457700"/>
          <p14:tracePt t="43219" x="4044950" y="4445000"/>
          <p14:tracePt t="43236" x="4057650" y="4438650"/>
          <p14:tracePt t="43253" x="4070350" y="4425950"/>
          <p14:tracePt t="43286" x="4076700" y="4413250"/>
          <p14:tracePt t="43302" x="4089400" y="4387850"/>
          <p14:tracePt t="43319" x="4095750" y="4362450"/>
          <p14:tracePt t="43336" x="4095750" y="4343400"/>
          <p14:tracePt t="43352" x="4102100" y="4343400"/>
          <p14:tracePt t="43369" x="4102100" y="4337050"/>
          <p14:tracePt t="43386" x="4102100" y="4324350"/>
          <p14:tracePt t="43402" x="4102100" y="4318000"/>
          <p14:tracePt t="43420" x="4102100" y="4311650"/>
          <p14:tracePt t="43452" x="4095750" y="4311650"/>
          <p14:tracePt t="43469" x="4076700" y="4298950"/>
          <p14:tracePt t="43486" x="4057650" y="4292600"/>
          <p14:tracePt t="43503" x="4025900" y="4279900"/>
          <p14:tracePt t="43519" x="3994150" y="4267200"/>
          <p14:tracePt t="43536" x="3949700" y="4248150"/>
          <p14:tracePt t="43552" x="3892550" y="4235450"/>
          <p14:tracePt t="43569" x="3848100" y="4229100"/>
          <p14:tracePt t="43587" x="3810000" y="4216400"/>
          <p14:tracePt t="43602" x="3784600" y="4216400"/>
          <p14:tracePt t="43619" x="3765550" y="4216400"/>
          <p14:tracePt t="43636" x="3746500" y="4210050"/>
          <p14:tracePt t="43652" x="3740150" y="4210050"/>
          <p14:tracePt t="43669" x="3733800" y="4210050"/>
          <p14:tracePt t="43747" x="3733800" y="4203700"/>
          <p14:tracePt t="43761" x="3733800" y="4197350"/>
          <p14:tracePt t="43775" x="3740150" y="4197350"/>
          <p14:tracePt t="43782" x="3746500" y="4197350"/>
          <p14:tracePt t="43789" x="3752850" y="4197350"/>
          <p14:tracePt t="43802" x="3771900" y="4191000"/>
          <p14:tracePt t="43819" x="3790950" y="4191000"/>
          <p14:tracePt t="43837" x="3810000" y="4191000"/>
          <p14:tracePt t="43852" x="3822700" y="4191000"/>
          <p14:tracePt t="43869" x="3835400" y="4203700"/>
          <p14:tracePt t="43886" x="3860800" y="4222750"/>
          <p14:tracePt t="43902" x="3873500" y="4235450"/>
          <p14:tracePt t="43920" x="3892550" y="4267200"/>
          <p14:tracePt t="43936" x="3905250" y="4305300"/>
          <p14:tracePt t="43952" x="3930650" y="4349750"/>
          <p14:tracePt t="43969" x="3956050" y="4425950"/>
          <p14:tracePt t="43986" x="3962400" y="4470400"/>
          <p14:tracePt t="44003" x="3975100" y="4521200"/>
          <p14:tracePt t="44019" x="3975100" y="4552950"/>
          <p14:tracePt t="44036" x="3975100" y="4572000"/>
          <p14:tracePt t="44052" x="3956050" y="4622800"/>
          <p14:tracePt t="44069" x="3943350" y="4667250"/>
          <p14:tracePt t="44087" x="3917950" y="4743450"/>
          <p14:tracePt t="44102" x="3898900" y="4794250"/>
          <p14:tracePt t="44119" x="3886200" y="4819650"/>
          <p14:tracePt t="44136" x="3854450" y="4857750"/>
          <p14:tracePt t="44152" x="3835400" y="4889500"/>
          <p14:tracePt t="44169" x="3810000" y="4933950"/>
          <p14:tracePt t="44186" x="3790950" y="4972050"/>
          <p14:tracePt t="44202" x="3759200" y="5016500"/>
          <p14:tracePt t="44219" x="3721100" y="5073650"/>
          <p14:tracePt t="44236" x="3702050" y="5105400"/>
          <p14:tracePt t="44253" x="3676650" y="5137150"/>
          <p14:tracePt t="44269" x="3670300" y="5149850"/>
          <p14:tracePt t="44286" x="3663950" y="5149850"/>
          <p14:tracePt t="44302" x="3657600" y="5149850"/>
          <p14:tracePt t="44319" x="3657600" y="5156200"/>
          <p14:tracePt t="44407" x="3657600" y="5143500"/>
          <p14:tracePt t="44414" x="3663950" y="5137150"/>
          <p14:tracePt t="44420" x="3670300" y="5130800"/>
          <p14:tracePt t="44436" x="3683000" y="5092700"/>
          <p14:tracePt t="44452" x="3708400" y="5041900"/>
          <p14:tracePt t="44469" x="3778250" y="4940300"/>
          <p14:tracePt t="44486" x="3810000" y="4889500"/>
          <p14:tracePt t="44503" x="3829050" y="4838700"/>
          <p14:tracePt t="44519" x="3841750" y="4806950"/>
          <p14:tracePt t="44536" x="3854450" y="4768850"/>
          <p14:tracePt t="44552" x="3873500" y="4711700"/>
          <p14:tracePt t="44569" x="3879850" y="4660900"/>
          <p14:tracePt t="44586" x="3892550" y="4591050"/>
          <p14:tracePt t="44602" x="3892550" y="4546600"/>
          <p14:tracePt t="44619" x="3886200" y="4514850"/>
          <p14:tracePt t="44636" x="3867150" y="4464050"/>
          <p14:tracePt t="44652" x="3860800" y="4445000"/>
          <p14:tracePt t="44669" x="3841750" y="4413250"/>
          <p14:tracePt t="44686" x="3829050" y="4394200"/>
          <p14:tracePt t="44702" x="3816350" y="4368800"/>
          <p14:tracePt t="44719" x="3778250" y="4337050"/>
          <p14:tracePt t="44736" x="3765550" y="4311650"/>
          <p14:tracePt t="44753" x="3740150" y="4292600"/>
          <p14:tracePt t="44769" x="3721100" y="4279900"/>
          <p14:tracePt t="44786" x="3714750" y="4273550"/>
          <p14:tracePt t="44802" x="3695700" y="4260850"/>
          <p14:tracePt t="44819" x="3683000" y="4260850"/>
          <p14:tracePt t="44837" x="3663950" y="4254500"/>
          <p14:tracePt t="44852" x="3651250" y="4248150"/>
          <p14:tracePt t="44869" x="3644900" y="4248150"/>
          <p14:tracePt t="44886" x="3632200" y="4248150"/>
          <p14:tracePt t="44902" x="3632200" y="4241800"/>
          <p14:tracePt t="44919" x="3625850" y="4241800"/>
          <p14:tracePt t="45025" x="3625850" y="42354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dirty="0" smtClean="0">
                <a:solidFill>
                  <a:srgbClr val="FFCC00"/>
                </a:solidFill>
              </a:rPr>
              <a:t>PAR and PAF-example</a:t>
            </a:r>
            <a:endParaRPr lang="en-US" altLang="en-US" b="1" i="1" dirty="0" smtClean="0">
              <a:solidFill>
                <a:srgbClr val="FFCC00"/>
              </a:solidFill>
            </a:endParaRPr>
          </a:p>
        </p:txBody>
      </p:sp>
      <p:sp>
        <p:nvSpPr>
          <p:cNvPr id="12339" name="Text Box 51"/>
          <p:cNvSpPr txBox="1">
            <a:spLocks noChangeArrowheads="1"/>
          </p:cNvSpPr>
          <p:nvPr/>
        </p:nvSpPr>
        <p:spPr bwMode="auto">
          <a:xfrm>
            <a:off x="228600" y="4800600"/>
            <a:ext cx="8153400" cy="211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 smtClean="0">
                <a:solidFill>
                  <a:srgbClr val="FFFF00"/>
                </a:solidFill>
              </a:rPr>
              <a:t>PAR = R</a:t>
            </a:r>
            <a:r>
              <a:rPr lang="nb-NO" altLang="en-US" sz="2400" b="1" baseline="-25000" dirty="0" smtClean="0">
                <a:solidFill>
                  <a:srgbClr val="FFFF00"/>
                </a:solidFill>
              </a:rPr>
              <a:t>t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-R</a:t>
            </a:r>
            <a:r>
              <a:rPr lang="nb-NO" altLang="en-US" sz="2400" b="1" baseline="-25000" dirty="0" smtClean="0">
                <a:solidFill>
                  <a:srgbClr val="FFFF00"/>
                </a:solidFill>
              </a:rPr>
              <a:t>0</a:t>
            </a:r>
            <a:endParaRPr lang="nb-NO" altLang="en-US" sz="2400" b="1" baseline="-250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nb-NO" altLang="en-US" sz="2400" b="1" dirty="0" smtClean="0">
                <a:solidFill>
                  <a:srgbClr val="FFFF00"/>
                </a:solidFill>
              </a:rPr>
              <a:t>PA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R =  104/2390  - </a:t>
            </a:r>
            <a:r>
              <a:rPr lang="nb-NO" altLang="en-US" sz="2400" b="1" dirty="0">
                <a:solidFill>
                  <a:srgbClr val="FFFF00"/>
                </a:solidFill>
              </a:rPr>
              <a:t>77/1908 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= 0.043– 0.040 = 0.003</a:t>
            </a:r>
          </a:p>
          <a:p>
            <a:pPr eaLnBrk="1" hangingPunct="1">
              <a:spcBef>
                <a:spcPts val="1440"/>
              </a:spcBef>
              <a:spcAft>
                <a:spcPts val="0"/>
              </a:spcAft>
            </a:pPr>
            <a:r>
              <a:rPr lang="nb-NO" altLang="en-US" sz="2400" b="1" dirty="0" smtClean="0">
                <a:solidFill>
                  <a:srgbClr val="FFFF00"/>
                </a:solidFill>
              </a:rPr>
              <a:t>PAF= </a:t>
            </a:r>
            <a:r>
              <a:rPr lang="nb-NO" sz="2400" b="1" dirty="0" smtClean="0">
                <a:solidFill>
                  <a:srgbClr val="FFFF00"/>
                </a:solidFill>
              </a:rPr>
              <a:t>R</a:t>
            </a:r>
            <a:r>
              <a:rPr lang="nb-NO" sz="2400" b="1" baseline="-25000" dirty="0" smtClean="0">
                <a:solidFill>
                  <a:srgbClr val="FFFF00"/>
                </a:solidFill>
              </a:rPr>
              <a:t>t</a:t>
            </a:r>
            <a:r>
              <a:rPr lang="nb-NO" sz="2400" b="1" dirty="0" smtClean="0">
                <a:solidFill>
                  <a:srgbClr val="FFFF00"/>
                </a:solidFill>
              </a:rPr>
              <a:t>-R</a:t>
            </a:r>
            <a:r>
              <a:rPr lang="nb-NO" sz="2400" b="1" baseline="-25000" dirty="0" smtClean="0">
                <a:solidFill>
                  <a:srgbClr val="FFFF00"/>
                </a:solidFill>
              </a:rPr>
              <a:t>0</a:t>
            </a:r>
            <a:r>
              <a:rPr lang="nb-NO" sz="2400" b="1" dirty="0" smtClean="0">
                <a:solidFill>
                  <a:srgbClr val="FFFF00"/>
                </a:solidFill>
              </a:rPr>
              <a:t>/R</a:t>
            </a:r>
            <a:r>
              <a:rPr lang="nb-NO" sz="2400" b="1" baseline="-25000" dirty="0">
                <a:solidFill>
                  <a:srgbClr val="FFFF00"/>
                </a:solidFill>
              </a:rPr>
              <a:t>t</a:t>
            </a:r>
            <a:r>
              <a:rPr lang="nb-NO" sz="2400" b="1" baseline="-25000" dirty="0" smtClean="0">
                <a:solidFill>
                  <a:srgbClr val="FFFF00"/>
                </a:solidFill>
              </a:rPr>
              <a:t> </a:t>
            </a:r>
            <a:r>
              <a:rPr lang="nb-NO" sz="2400" b="1" dirty="0" smtClean="0">
                <a:solidFill>
                  <a:srgbClr val="FFFF00"/>
                </a:solidFill>
              </a:rPr>
              <a:t>= 0.003/0.043  X 100%=  6.98%</a:t>
            </a:r>
            <a:endParaRPr lang="en-US" sz="2400" baseline="-25000" dirty="0"/>
          </a:p>
          <a:p>
            <a:pPr eaLnBrk="1" hangingPunct="1">
              <a:spcBef>
                <a:spcPct val="50000"/>
              </a:spcBef>
            </a:pPr>
            <a:endParaRPr lang="en-US" altLang="en-US" sz="2400" b="1" dirty="0">
              <a:solidFill>
                <a:srgbClr val="FFFF00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457200" y="1143000"/>
            <a:ext cx="7086600" cy="3276600"/>
            <a:chOff x="288" y="720"/>
            <a:chExt cx="4752" cy="2064"/>
          </a:xfrm>
        </p:grpSpPr>
        <p:sp>
          <p:nvSpPr>
            <p:cNvPr id="7174" name="Rectangle 35"/>
            <p:cNvSpPr>
              <a:spLocks noChangeArrowheads="1"/>
            </p:cNvSpPr>
            <p:nvPr/>
          </p:nvSpPr>
          <p:spPr bwMode="auto">
            <a:xfrm>
              <a:off x="3648" y="2072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1831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5" name="Rectangle 36"/>
            <p:cNvSpPr>
              <a:spLocks noChangeArrowheads="1"/>
            </p:cNvSpPr>
            <p:nvPr/>
          </p:nvSpPr>
          <p:spPr bwMode="auto">
            <a:xfrm>
              <a:off x="2304" y="2064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77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6" name="Rectangle 37"/>
            <p:cNvSpPr>
              <a:spLocks noChangeArrowheads="1"/>
            </p:cNvSpPr>
            <p:nvPr/>
          </p:nvSpPr>
          <p:spPr bwMode="auto">
            <a:xfrm>
              <a:off x="3648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455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7" name="Rectangle 38"/>
            <p:cNvSpPr>
              <a:spLocks noChangeArrowheads="1"/>
            </p:cNvSpPr>
            <p:nvPr/>
          </p:nvSpPr>
          <p:spPr bwMode="auto">
            <a:xfrm>
              <a:off x="2304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27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8" name="Line 39"/>
            <p:cNvSpPr>
              <a:spLocks noChangeShapeType="1"/>
            </p:cNvSpPr>
            <p:nvPr/>
          </p:nvSpPr>
          <p:spPr bwMode="auto">
            <a:xfrm>
              <a:off x="2304" y="148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40"/>
            <p:cNvSpPr>
              <a:spLocks noChangeShapeType="1"/>
            </p:cNvSpPr>
            <p:nvPr/>
          </p:nvSpPr>
          <p:spPr bwMode="auto">
            <a:xfrm>
              <a:off x="2304" y="2072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41"/>
            <p:cNvSpPr>
              <a:spLocks noChangeShapeType="1"/>
            </p:cNvSpPr>
            <p:nvPr/>
          </p:nvSpPr>
          <p:spPr bwMode="auto">
            <a:xfrm>
              <a:off x="2352" y="244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42"/>
            <p:cNvSpPr>
              <a:spLocks noChangeShapeType="1"/>
            </p:cNvSpPr>
            <p:nvPr/>
          </p:nvSpPr>
          <p:spPr bwMode="auto">
            <a:xfrm>
              <a:off x="2304" y="1488"/>
              <a:ext cx="0" cy="100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43"/>
            <p:cNvSpPr>
              <a:spLocks noChangeShapeType="1"/>
            </p:cNvSpPr>
            <p:nvPr/>
          </p:nvSpPr>
          <p:spPr bwMode="auto">
            <a:xfrm>
              <a:off x="3648" y="148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44"/>
            <p:cNvSpPr>
              <a:spLocks noChangeShapeType="1"/>
            </p:cNvSpPr>
            <p:nvPr/>
          </p:nvSpPr>
          <p:spPr bwMode="auto">
            <a:xfrm>
              <a:off x="4992" y="1536"/>
              <a:ext cx="0" cy="86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45"/>
            <p:cNvSpPr txBox="1">
              <a:spLocks noChangeArrowheads="1"/>
            </p:cNvSpPr>
            <p:nvPr/>
          </p:nvSpPr>
          <p:spPr bwMode="auto">
            <a:xfrm>
              <a:off x="2544" y="72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bacteruria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5" name="Text Box 46"/>
            <p:cNvSpPr txBox="1">
              <a:spLocks noChangeArrowheads="1"/>
            </p:cNvSpPr>
            <p:nvPr/>
          </p:nvSpPr>
          <p:spPr bwMode="auto">
            <a:xfrm>
              <a:off x="288" y="1872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OC use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6" name="Text Box 47"/>
            <p:cNvSpPr txBox="1">
              <a:spLocks noChangeArrowheads="1"/>
            </p:cNvSpPr>
            <p:nvPr/>
          </p:nvSpPr>
          <p:spPr bwMode="auto">
            <a:xfrm>
              <a:off x="1680" y="153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7" name="Text Box 48"/>
            <p:cNvSpPr txBox="1">
              <a:spLocks noChangeArrowheads="1"/>
            </p:cNvSpPr>
            <p:nvPr/>
          </p:nvSpPr>
          <p:spPr bwMode="auto">
            <a:xfrm>
              <a:off x="1728" y="216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8" name="Text Box 49"/>
            <p:cNvSpPr txBox="1">
              <a:spLocks noChangeArrowheads="1"/>
            </p:cNvSpPr>
            <p:nvPr/>
          </p:nvSpPr>
          <p:spPr bwMode="auto">
            <a:xfrm>
              <a:off x="2592" y="105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9" name="Text Box 50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0" name="Text Box 54"/>
            <p:cNvSpPr txBox="1">
              <a:spLocks noChangeArrowheads="1"/>
            </p:cNvSpPr>
            <p:nvPr/>
          </p:nvSpPr>
          <p:spPr bwMode="auto">
            <a:xfrm>
              <a:off x="2592" y="249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104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1" name="Text Box 55"/>
            <p:cNvSpPr txBox="1">
              <a:spLocks noChangeArrowheads="1"/>
            </p:cNvSpPr>
            <p:nvPr/>
          </p:nvSpPr>
          <p:spPr bwMode="auto">
            <a:xfrm>
              <a:off x="4166" y="2473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b-NO" altLang="en-US" sz="2400" b="1">
                  <a:solidFill>
                    <a:schemeClr val="bg1"/>
                  </a:solidFill>
                </a:rPr>
                <a:t>2286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75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59"/>
    </mc:Choice>
    <mc:Fallback>
      <p:transition spd="slow" advTm="13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5" grpId="0"/>
      <p:bldP spid="12339" grpId="0"/>
    </p:bldLst>
  </p:timing>
  <p:extLst>
    <p:ext uri="{3A86A75C-4F4B-4683-9AE1-C65F6400EC91}">
      <p14:laserTraceLst xmlns:p14="http://schemas.microsoft.com/office/powerpoint/2010/main">
        <p14:tracePtLst>
          <p14:tracePt t="11997" x="3644900" y="4222750"/>
          <p14:tracePt t="12004" x="3676650" y="4210050"/>
          <p14:tracePt t="12011" x="3714750" y="4197350"/>
          <p14:tracePt t="12026" x="3797300" y="4152900"/>
          <p14:tracePt t="12043" x="3892550" y="4108450"/>
          <p14:tracePt t="12059" x="4013200" y="4032250"/>
          <p14:tracePt t="12076" x="4095750" y="3994150"/>
          <p14:tracePt t="12109" x="4324350" y="3892550"/>
          <p14:tracePt t="12143" x="4514850" y="3835400"/>
          <p14:tracePt t="12177" x="4622800" y="3803650"/>
          <p14:tracePt t="12193" x="4641850" y="3803650"/>
          <p14:tracePt t="12209" x="4648200" y="3797300"/>
          <p14:tracePt t="12226" x="4654550" y="3797300"/>
          <p14:tracePt t="12372" x="4654550" y="3803650"/>
          <p14:tracePt t="12448" x="4660900" y="3803650"/>
          <p14:tracePt t="12469" x="4667250" y="3803650"/>
          <p14:tracePt t="12490" x="4673600" y="3803650"/>
          <p14:tracePt t="12497" x="4679950" y="3803650"/>
          <p14:tracePt t="12518" x="4679950" y="3810000"/>
          <p14:tracePt t="12538" x="4686300" y="3810000"/>
          <p14:tracePt t="12559" x="4692650" y="3810000"/>
          <p14:tracePt t="12602" x="4692650" y="3816350"/>
          <p14:tracePt t="12636" x="4699000" y="3816350"/>
          <p14:tracePt t="12677" x="4705350" y="3822700"/>
          <p14:tracePt t="12761" x="4705350" y="3829050"/>
          <p14:tracePt t="12879" x="4711700" y="3829050"/>
          <p14:tracePt t="12934" x="4718050" y="3822700"/>
          <p14:tracePt t="12949" x="4724400" y="3822700"/>
          <p14:tracePt t="12956" x="4724400" y="3816350"/>
          <p14:tracePt t="12969" x="4730750" y="3810000"/>
          <p14:tracePt t="12976" x="4743450" y="3803650"/>
          <p14:tracePt t="12993" x="4749800" y="3797300"/>
          <p14:tracePt t="13009" x="4756150" y="3790950"/>
          <p14:tracePt t="13026" x="4762500" y="3790950"/>
          <p14:tracePt t="13046" x="4762500" y="3784600"/>
          <p14:tracePt t="13059" x="4768850" y="3778250"/>
          <p14:tracePt t="13888" x="4768850" y="3771900"/>
          <p14:tracePt t="13917" x="4768850" y="3765550"/>
          <p14:tracePt t="13930" x="4775200" y="3752850"/>
          <p14:tracePt t="13936" x="4781550" y="3746500"/>
          <p14:tracePt t="13960" x="4800600" y="3695700"/>
          <p14:tracePt t="13993" x="4895850" y="3581400"/>
          <p14:tracePt t="14010" x="4946650" y="3517900"/>
          <p14:tracePt t="14027" x="5029200" y="3403600"/>
          <p14:tracePt t="14043" x="5073650" y="3321050"/>
          <p14:tracePt t="14059" x="5137150" y="3232150"/>
          <p14:tracePt t="14076" x="5238750" y="3117850"/>
          <p14:tracePt t="14093" x="5314950" y="3041650"/>
          <p14:tracePt t="14110" x="5473700" y="2889250"/>
          <p14:tracePt t="14126" x="5588000" y="2806700"/>
          <p14:tracePt t="14143" x="5708650" y="2724150"/>
          <p14:tracePt t="14160" x="5892800" y="2609850"/>
          <p14:tracePt t="14176" x="6045200" y="2527300"/>
          <p14:tracePt t="14194" x="6235700" y="2457450"/>
          <p14:tracePt t="14209" x="6337300" y="2406650"/>
          <p14:tracePt t="14228" x="6451600" y="2368550"/>
          <p14:tracePt t="14243" x="6616700" y="2349500"/>
          <p14:tracePt t="14260" x="6699250" y="2349500"/>
          <p14:tracePt t="14277" x="6813550" y="2368550"/>
          <p14:tracePt t="14293" x="6883400" y="2387600"/>
          <p14:tracePt t="14310" x="6946900" y="2406650"/>
          <p14:tracePt t="14326" x="7029450" y="2432050"/>
          <p14:tracePt t="14343" x="7067550" y="2444750"/>
          <p14:tracePt t="14360" x="7080250" y="2451100"/>
          <p14:tracePt t="14376" x="7080250" y="2457450"/>
          <p14:tracePt t="14437" x="7086600" y="2457450"/>
          <p14:tracePt t="14520" x="7092950" y="2457450"/>
          <p14:tracePt t="16339" x="7086600" y="2463800"/>
          <p14:tracePt t="16388" x="7080250" y="2463800"/>
          <p14:tracePt t="16394" x="7080250" y="2470150"/>
          <p14:tracePt t="16408" x="7073900" y="2470150"/>
          <p14:tracePt t="16424" x="7067550" y="2470150"/>
          <p14:tracePt t="16437" x="7061200" y="2470150"/>
          <p14:tracePt t="16460" x="7054850" y="2476500"/>
          <p14:tracePt t="16493" x="7048500" y="2482850"/>
          <p14:tracePt t="17089" x="7054850" y="2476500"/>
          <p14:tracePt t="17104" x="7061200" y="2470150"/>
          <p14:tracePt t="17110" x="7073900" y="2457450"/>
          <p14:tracePt t="17117" x="7080250" y="2457450"/>
          <p14:tracePt t="17126" x="7092950" y="2444750"/>
          <p14:tracePt t="17143" x="7105650" y="2419350"/>
          <p14:tracePt t="17495" x="7086600" y="2419350"/>
          <p14:tracePt t="17502" x="7054850" y="2419350"/>
          <p14:tracePt t="17510" x="7010400" y="2419350"/>
          <p14:tracePt t="17527" x="6934200" y="2413000"/>
          <p14:tracePt t="17543" x="6813550" y="2400300"/>
          <p14:tracePt t="17560" x="6731000" y="2381250"/>
          <p14:tracePt t="17577" x="6623050" y="2362200"/>
          <p14:tracePt t="17593" x="6445250" y="2311400"/>
          <p14:tracePt t="17627" x="6134100" y="2222500"/>
          <p14:tracePt t="17660" x="5734050" y="2108200"/>
          <p14:tracePt t="17693" x="5441950" y="2044700"/>
          <p14:tracePt t="17710" x="5200650" y="2000250"/>
          <p14:tracePt t="17726" x="5060950" y="1987550"/>
          <p14:tracePt t="17745" x="4857750" y="1949450"/>
          <p14:tracePt t="17760" x="4718050" y="1943100"/>
          <p14:tracePt t="17776" x="4603750" y="1936750"/>
          <p14:tracePt t="17793" x="4451350" y="1936750"/>
          <p14:tracePt t="17810" x="4368800" y="1949450"/>
          <p14:tracePt t="17827" x="4260850" y="1981200"/>
          <p14:tracePt t="17843" x="4102100" y="2057400"/>
          <p14:tracePt t="17860" x="4013200" y="2108200"/>
          <p14:tracePt t="17876" x="3879850" y="2222500"/>
          <p14:tracePt t="17893" x="3790950" y="2311400"/>
          <p14:tracePt t="17910" x="3663950" y="2438400"/>
          <p14:tracePt t="17926" x="3594100" y="2520950"/>
          <p14:tracePt t="17943" x="3543300" y="2616200"/>
          <p14:tracePt t="17960" x="3492500" y="2736850"/>
          <p14:tracePt t="17976" x="3479800" y="2825750"/>
          <p14:tracePt t="17993" x="3473450" y="2965450"/>
          <p14:tracePt t="18010" x="3492500" y="3079750"/>
          <p14:tracePt t="18027" x="3536950" y="3181350"/>
          <p14:tracePt t="18043" x="3606800" y="3327400"/>
          <p14:tracePt t="18060" x="3676650" y="3429000"/>
          <p14:tracePt t="18077" x="3797300" y="3556000"/>
          <p14:tracePt t="18093" x="3892550" y="3625850"/>
          <p14:tracePt t="18110" x="4000500" y="3689350"/>
          <p14:tracePt t="18127" x="4203700" y="3797300"/>
          <p14:tracePt t="18143" x="4356100" y="3848100"/>
          <p14:tracePt t="18161" x="4603750" y="3892550"/>
          <p14:tracePt t="18176" x="4794250" y="3905250"/>
          <p14:tracePt t="18193" x="4984750" y="3898900"/>
          <p14:tracePt t="18210" x="5264150" y="3841750"/>
          <p14:tracePt t="18228" x="5448300" y="3765550"/>
          <p14:tracePt t="18244" x="5657850" y="3663950"/>
          <p14:tracePt t="18260" x="5829300" y="3562350"/>
          <p14:tracePt t="18276" x="5975350" y="3454400"/>
          <p14:tracePt t="18293" x="6184900" y="3257550"/>
          <p14:tracePt t="18310" x="6273800" y="3136900"/>
          <p14:tracePt t="18328" x="6362700" y="2933700"/>
          <p14:tracePt t="18343" x="6394450" y="2774950"/>
          <p14:tracePt t="18360" x="6394450" y="2616200"/>
          <p14:tracePt t="18376" x="6375400" y="2368550"/>
          <p14:tracePt t="18393" x="6324600" y="2178050"/>
          <p14:tracePt t="18410" x="6254750" y="2012950"/>
          <p14:tracePt t="18426" x="6064250" y="1752600"/>
          <p14:tracePt t="18443" x="5905500" y="1612900"/>
          <p14:tracePt t="18460" x="5670550" y="1435100"/>
          <p14:tracePt t="18477" x="5505450" y="1358900"/>
          <p14:tracePt t="18494" x="5264150" y="1301750"/>
          <p14:tracePt t="18510" x="5124450" y="1282700"/>
          <p14:tracePt t="18526" x="4997450" y="1282700"/>
          <p14:tracePt t="18543" x="4800600" y="1314450"/>
          <p14:tracePt t="18560" x="4679950" y="1365250"/>
          <p14:tracePt t="18578" x="4495800" y="1485900"/>
          <p14:tracePt t="18593" x="4375150" y="1574800"/>
          <p14:tracePt t="18610" x="4248150" y="1695450"/>
          <p14:tracePt t="18626" x="4083050" y="1885950"/>
          <p14:tracePt t="18643" x="4013200" y="1987550"/>
          <p14:tracePt t="18660" x="3924300" y="2133600"/>
          <p14:tracePt t="18676" x="3879850" y="2216150"/>
          <p14:tracePt t="18693" x="3841750" y="2298700"/>
          <p14:tracePt t="18710" x="3810000" y="2400300"/>
          <p14:tracePt t="18728" x="3810000" y="2489200"/>
          <p14:tracePt t="18744" x="3822700" y="2597150"/>
          <p14:tracePt t="18760" x="3873500" y="2749550"/>
          <p14:tracePt t="18776" x="3930650" y="2832100"/>
          <p14:tracePt t="18793" x="4025900" y="2927350"/>
          <p14:tracePt t="18810" x="4133850" y="3009900"/>
          <p14:tracePt t="18827" x="4260850" y="3098800"/>
          <p14:tracePt t="18843" x="4464050" y="3213100"/>
          <p14:tracePt t="18860" x="4610100" y="3289300"/>
          <p14:tracePt t="18876" x="4864100" y="3403600"/>
          <p14:tracePt t="18893" x="5035550" y="3467100"/>
          <p14:tracePt t="18911" x="5289550" y="3568700"/>
          <p14:tracePt t="18926" x="5454650" y="3632200"/>
          <p14:tracePt t="18943" x="5588000" y="3670300"/>
          <p14:tracePt t="18960" x="5778500" y="3695700"/>
          <p14:tracePt t="18977" x="5886450" y="3695700"/>
          <p14:tracePt t="18993" x="6051550" y="3663950"/>
          <p14:tracePt t="19010" x="6146800" y="3625850"/>
          <p14:tracePt t="19026" x="6229350" y="3587750"/>
          <p14:tracePt t="19043" x="6292850" y="3543300"/>
          <p14:tracePt t="19060" x="6330950" y="3505200"/>
          <p14:tracePt t="19078" x="6362700" y="3460750"/>
          <p14:tracePt t="19093" x="6381750" y="3416300"/>
          <p14:tracePt t="19110" x="6394450" y="3371850"/>
          <p14:tracePt t="19126" x="6400800" y="3308350"/>
          <p14:tracePt t="19143" x="6400800" y="3289300"/>
          <p14:tracePt t="19161" x="6394450" y="3263900"/>
          <p14:tracePt t="19177" x="6381750" y="3257550"/>
          <p14:tracePt t="19193" x="6375400" y="3244850"/>
          <p14:tracePt t="19210" x="6343650" y="3225800"/>
          <p14:tracePt t="19227" x="6318250" y="3206750"/>
          <p14:tracePt t="19245" x="6299200" y="3194050"/>
          <p14:tracePt t="19260" x="6292850" y="3187700"/>
          <p14:tracePt t="19276" x="6280150" y="3187700"/>
          <p14:tracePt t="20157" x="6280150" y="3181350"/>
          <p14:tracePt t="20165" x="6267450" y="3175000"/>
          <p14:tracePt t="20177" x="6254750" y="3175000"/>
          <p14:tracePt t="20193" x="6216650" y="3168650"/>
          <p14:tracePt t="20210" x="6197600" y="3162300"/>
          <p14:tracePt t="20227" x="6178550" y="3143250"/>
          <p14:tracePt t="20243" x="6140450" y="3124200"/>
          <p14:tracePt t="20277" x="6089650" y="3079750"/>
          <p14:tracePt t="20310" x="6013450" y="3048000"/>
          <p14:tracePt t="20343" x="5949950" y="3022600"/>
          <p14:tracePt t="20360" x="5899150" y="2997200"/>
          <p14:tracePt t="20377" x="5861050" y="2978150"/>
          <p14:tracePt t="20393" x="5803900" y="2959100"/>
          <p14:tracePt t="20410" x="5759450" y="2940050"/>
          <p14:tracePt t="20427" x="5695950" y="2908300"/>
          <p14:tracePt t="20443" x="5518150" y="2844800"/>
          <p14:tracePt t="20460" x="5384800" y="2806700"/>
          <p14:tracePt t="20477" x="5124450" y="2724150"/>
          <p14:tracePt t="20493" x="4940300" y="2679700"/>
          <p14:tracePt t="20510" x="4768850" y="2641600"/>
          <p14:tracePt t="20526" x="4540250" y="2590800"/>
          <p14:tracePt t="20543" x="4381500" y="2552700"/>
          <p14:tracePt t="20560" x="4165600" y="2514600"/>
          <p14:tracePt t="20577" x="4044950" y="2501900"/>
          <p14:tracePt t="20593" x="3949700" y="2495550"/>
          <p14:tracePt t="20610" x="3810000" y="2495550"/>
          <p14:tracePt t="20627" x="3721100" y="2495550"/>
          <p14:tracePt t="20643" x="3638550" y="2508250"/>
          <p14:tracePt t="20660" x="3600450" y="2520950"/>
          <p14:tracePt t="20677" x="3562350" y="2546350"/>
          <p14:tracePt t="20693" x="3498850" y="2590800"/>
          <p14:tracePt t="20710" x="3448050" y="2622550"/>
          <p14:tracePt t="20727" x="3365500" y="2667000"/>
          <p14:tracePt t="20743" x="3321050" y="2698750"/>
          <p14:tracePt t="20760" x="3270250" y="2736850"/>
          <p14:tracePt t="20777" x="3187700" y="2794000"/>
          <p14:tracePt t="20793" x="3130550" y="2838450"/>
          <p14:tracePt t="20796" x="3098800" y="2863850"/>
          <p14:tracePt t="20810" x="3048000" y="2914650"/>
          <p14:tracePt t="20827" x="2997200" y="2965450"/>
          <p14:tracePt t="20843" x="2940050" y="3003550"/>
          <p14:tracePt t="20860" x="2882900" y="3048000"/>
          <p14:tracePt t="20877" x="2844800" y="3073400"/>
          <p14:tracePt t="20893" x="2813050" y="3098800"/>
          <p14:tracePt t="20910" x="2781300" y="3111500"/>
          <p14:tracePt t="20927" x="2768600" y="3124200"/>
          <p14:tracePt t="20943" x="2736850" y="3136900"/>
          <p14:tracePt t="20960" x="2724150" y="3149600"/>
          <p14:tracePt t="20977" x="2705100" y="3168650"/>
          <p14:tracePt t="20993" x="2692400" y="3168650"/>
          <p14:tracePt t="21010" x="2686050" y="3175000"/>
          <p14:tracePt t="21027" x="2667000" y="3187700"/>
          <p14:tracePt t="21043" x="2654300" y="3187700"/>
          <p14:tracePt t="21060" x="2635250" y="3187700"/>
          <p14:tracePt t="21077" x="2622550" y="3187700"/>
          <p14:tracePt t="21093" x="2616200" y="3187700"/>
          <p14:tracePt t="21110" x="2603500" y="3187700"/>
          <p14:tracePt t="21127" x="2590800" y="3181350"/>
          <p14:tracePt t="21143" x="2578100" y="3168650"/>
          <p14:tracePt t="21160" x="2571750" y="3162300"/>
          <p14:tracePt t="21177" x="2565400" y="3162300"/>
          <p14:tracePt t="21193" x="2565400" y="3155950"/>
          <p14:tracePt t="21622" x="2514600" y="3155950"/>
          <p14:tracePt t="21629" x="2438400" y="3155950"/>
          <p14:tracePt t="21636" x="2349500" y="3155950"/>
          <p14:tracePt t="21643" x="2260600" y="3155950"/>
          <p14:tracePt t="21660" x="2133600" y="3155950"/>
          <p14:tracePt t="21677" x="1955800" y="3155950"/>
          <p14:tracePt t="21693" x="1720850" y="3155950"/>
          <p14:tracePt t="21710" x="1587500" y="3155950"/>
          <p14:tracePt t="21743" x="1346200" y="3175000"/>
          <p14:tracePt t="21777" x="1193800" y="3194050"/>
          <p14:tracePt t="21810" x="1117600" y="3213100"/>
          <p14:tracePt t="21827" x="1092200" y="3225800"/>
          <p14:tracePt t="21844" x="1085850" y="3232150"/>
          <p14:tracePt t="21860" x="1073150" y="3244850"/>
          <p14:tracePt t="21877" x="1060450" y="3251200"/>
          <p14:tracePt t="21893" x="1060450" y="3257550"/>
          <p14:tracePt t="21976" x="1066800" y="3257550"/>
          <p14:tracePt t="21983" x="1066800" y="3263900"/>
          <p14:tracePt t="21993" x="1073150" y="3263900"/>
          <p14:tracePt t="22011" x="1117600" y="3263900"/>
          <p14:tracePt t="22027" x="1174750" y="3257550"/>
          <p14:tracePt t="22043" x="1250950" y="3225800"/>
          <p14:tracePt t="22060" x="1365250" y="3181350"/>
          <p14:tracePt t="22077" x="1441450" y="3143250"/>
          <p14:tracePt t="22095" x="1568450" y="3079750"/>
          <p14:tracePt t="22110" x="1701800" y="3009900"/>
          <p14:tracePt t="22127" x="1860550" y="2946400"/>
          <p14:tracePt t="22143" x="2044700" y="2889250"/>
          <p14:tracePt t="22160" x="2127250" y="2870200"/>
          <p14:tracePt t="22177" x="2171700" y="2857500"/>
          <p14:tracePt t="22193" x="2184400" y="2857500"/>
          <p14:tracePt t="22240" x="2178050" y="2863850"/>
          <p14:tracePt t="22254" x="2171700" y="2863850"/>
          <p14:tracePt t="22261" x="2159000" y="2870200"/>
          <p14:tracePt t="22277" x="2120900" y="2882900"/>
          <p14:tracePt t="22293" x="2032000" y="2901950"/>
          <p14:tracePt t="22296" x="1981200" y="2921000"/>
          <p14:tracePt t="22310" x="1854200" y="2971800"/>
          <p14:tracePt t="22327" x="1733550" y="3028950"/>
          <p14:tracePt t="22345" x="1574800" y="3092450"/>
          <p14:tracePt t="22360" x="1492250" y="3124200"/>
          <p14:tracePt t="22377" x="1435100" y="3149600"/>
          <p14:tracePt t="22393" x="1365250" y="3187700"/>
          <p14:tracePt t="22410" x="1327150" y="3213100"/>
          <p14:tracePt t="22427" x="1289050" y="3251200"/>
          <p14:tracePt t="22443" x="1276350" y="3270250"/>
          <p14:tracePt t="22460" x="1257300" y="3289300"/>
          <p14:tracePt t="22477" x="1231900" y="3327400"/>
          <p14:tracePt t="22493" x="1225550" y="3346450"/>
          <p14:tracePt t="22511" x="1219200" y="3359150"/>
          <p14:tracePt t="22527" x="1212850" y="3371850"/>
          <p14:tracePt t="22543" x="1219200" y="3384550"/>
          <p14:tracePt t="22560" x="1225550" y="3403600"/>
          <p14:tracePt t="22577" x="1231900" y="3416300"/>
          <p14:tracePt t="22595" x="1244600" y="3422650"/>
          <p14:tracePt t="22610" x="1263650" y="3429000"/>
          <p14:tracePt t="22627" x="1301750" y="3441700"/>
          <p14:tracePt t="22643" x="1352550" y="3454400"/>
          <p14:tracePt t="22660" x="1377950" y="3454400"/>
          <p14:tracePt t="22678" x="1403350" y="3454400"/>
          <p14:tracePt t="22694" x="1422400" y="3448050"/>
          <p14:tracePt t="22710" x="1435100" y="3441700"/>
          <p14:tracePt t="22727" x="1460500" y="3435350"/>
          <p14:tracePt t="22743" x="1479550" y="3416300"/>
          <p14:tracePt t="22761" x="1511300" y="3390900"/>
          <p14:tracePt t="22777" x="1524000" y="3378200"/>
          <p14:tracePt t="22793" x="1530350" y="3371850"/>
          <p14:tracePt t="22810" x="1530350" y="3365500"/>
          <p14:tracePt t="22845" x="1536700" y="3359150"/>
          <p14:tracePt t="22858" x="1543050" y="3352800"/>
          <p14:tracePt t="22865" x="1549400" y="3346450"/>
          <p14:tracePt t="22877" x="1549400" y="3340100"/>
          <p14:tracePt t="22893" x="1549400" y="3327400"/>
          <p14:tracePt t="22910" x="1555750" y="3321050"/>
          <p14:tracePt t="23018" x="1543050" y="3327400"/>
          <p14:tracePt t="23024" x="1536700" y="3327400"/>
          <p14:tracePt t="23032" x="1524000" y="3327400"/>
          <p14:tracePt t="23043" x="1504950" y="3327400"/>
          <p14:tracePt t="23060" x="1441450" y="3327400"/>
          <p14:tracePt t="23077" x="1397000" y="3327400"/>
          <p14:tracePt t="23095" x="1320800" y="3327400"/>
          <p14:tracePt t="23110" x="1282700" y="3327400"/>
          <p14:tracePt t="23127" x="1257300" y="3327400"/>
          <p14:tracePt t="23143" x="1225550" y="3333750"/>
          <p14:tracePt t="23160" x="1212850" y="3340100"/>
          <p14:tracePt t="23177" x="1206500" y="3340100"/>
          <p14:tracePt t="23193" x="1200150" y="3340100"/>
          <p14:tracePt t="23303" x="1206500" y="3352800"/>
          <p14:tracePt t="23310" x="1212850" y="3359150"/>
          <p14:tracePt t="23317" x="1219200" y="3365500"/>
          <p14:tracePt t="23327" x="1231900" y="3371850"/>
          <p14:tracePt t="23344" x="1257300" y="3397250"/>
          <p14:tracePt t="23360" x="1308100" y="3435350"/>
          <p14:tracePt t="23377" x="1327150" y="3448050"/>
          <p14:tracePt t="23393" x="1371600" y="3448050"/>
          <p14:tracePt t="23410" x="1409700" y="3448050"/>
          <p14:tracePt t="23428" x="1441450" y="3435350"/>
          <p14:tracePt t="23443" x="1492250" y="3403600"/>
          <p14:tracePt t="23460" x="1511300" y="3378200"/>
          <p14:tracePt t="23477" x="1530350" y="3359150"/>
          <p14:tracePt t="23493" x="1530350" y="3352800"/>
          <p14:tracePt t="23511" x="1530350" y="3327400"/>
          <p14:tracePt t="23527" x="1536700" y="3308350"/>
          <p14:tracePt t="23543" x="1536700" y="3289300"/>
          <p14:tracePt t="23560" x="1536700" y="3263900"/>
          <p14:tracePt t="23577" x="1536700" y="3238500"/>
          <p14:tracePt t="23594" x="1530350" y="3219450"/>
          <p14:tracePt t="23610" x="1524000" y="3213100"/>
          <p14:tracePt t="23627" x="1511300" y="3206750"/>
          <p14:tracePt t="23643" x="1504950" y="3206750"/>
          <p14:tracePt t="23660" x="1504950" y="3200400"/>
          <p14:tracePt t="23783" x="1517650" y="3200400"/>
          <p14:tracePt t="23789" x="1543050" y="3194050"/>
          <p14:tracePt t="23796" x="1555750" y="3187700"/>
          <p14:tracePt t="23810" x="1638300" y="3168650"/>
          <p14:tracePt t="23827" x="1739900" y="3136900"/>
          <p14:tracePt t="23845" x="1949450" y="3054350"/>
          <p14:tracePt t="23860" x="2127250" y="2952750"/>
          <p14:tracePt t="23877" x="2324100" y="2857500"/>
          <p14:tracePt t="23893" x="2705100" y="2635250"/>
          <p14:tracePt t="23910" x="3035300" y="2470150"/>
          <p14:tracePt t="23929" x="3467100" y="2235200"/>
          <p14:tracePt t="23943" x="3746500" y="2120900"/>
          <p14:tracePt t="23960" x="3962400" y="2006600"/>
          <p14:tracePt t="23977" x="4197350" y="1854200"/>
          <p14:tracePt t="23993" x="4324350" y="1790700"/>
          <p14:tracePt t="24012" x="4483100" y="1727200"/>
          <p14:tracePt t="24027" x="4565650" y="1695450"/>
          <p14:tracePt t="24043" x="4629150" y="1670050"/>
          <p14:tracePt t="24060" x="4692650" y="1657350"/>
          <p14:tracePt t="24077" x="4743450" y="1644650"/>
          <p14:tracePt t="24094" x="4800600" y="1638300"/>
          <p14:tracePt t="24110" x="4845050" y="1638300"/>
          <p14:tracePt t="24127" x="4870450" y="1631950"/>
          <p14:tracePt t="24143" x="4908550" y="1631950"/>
          <p14:tracePt t="24160" x="4921250" y="1631950"/>
          <p14:tracePt t="24178" x="4933950" y="1631950"/>
          <p14:tracePt t="24247" x="4940300" y="1631950"/>
          <p14:tracePt t="24304" x="4946650" y="1638300"/>
          <p14:tracePt t="25435" x="4940300" y="1638300"/>
          <p14:tracePt t="25442" x="4927600" y="1651000"/>
          <p14:tracePt t="25449" x="4914900" y="1657350"/>
          <p14:tracePt t="25460" x="4895850" y="1670050"/>
          <p14:tracePt t="25477" x="4819650" y="1708150"/>
          <p14:tracePt t="25494" x="4762500" y="1746250"/>
          <p14:tracePt t="25511" x="4699000" y="1790700"/>
          <p14:tracePt t="25544" x="4483100" y="1911350"/>
          <p14:tracePt t="25577" x="4159250" y="2063750"/>
          <p14:tracePt t="25610" x="3860800" y="2228850"/>
          <p14:tracePt t="25627" x="3752850" y="2305050"/>
          <p14:tracePt t="25644" x="3594100" y="2400300"/>
          <p14:tracePt t="25660" x="3498850" y="2451100"/>
          <p14:tracePt t="25677" x="3422650" y="2482850"/>
          <p14:tracePt t="25694" x="3308350" y="2527300"/>
          <p14:tracePt t="25710" x="3225800" y="2559050"/>
          <p14:tracePt t="25727" x="3105150" y="2609850"/>
          <p14:tracePt t="25743" x="3048000" y="2628900"/>
          <p14:tracePt t="25760" x="3003550" y="2647950"/>
          <p14:tracePt t="25777" x="2933700" y="2679700"/>
          <p14:tracePt t="25793" x="2895600" y="2705100"/>
          <p14:tracePt t="25810" x="2825750" y="2736850"/>
          <p14:tracePt t="25827" x="2774950" y="2762250"/>
          <p14:tracePt t="25845" x="2705100" y="2806700"/>
          <p14:tracePt t="25860" x="2679700" y="2825750"/>
          <p14:tracePt t="25877" x="2667000" y="2838450"/>
          <p14:tracePt t="25893" x="2660650" y="2851150"/>
          <p14:tracePt t="25927" x="2660650" y="2857500"/>
          <p14:tracePt t="25944" x="2667000" y="2863850"/>
          <p14:tracePt t="25960" x="2679700" y="2863850"/>
          <p14:tracePt t="25977" x="2724150" y="2870200"/>
          <p14:tracePt t="25994" x="2768600" y="2882900"/>
          <p14:tracePt t="26010" x="2806700" y="2889250"/>
          <p14:tracePt t="26027" x="2851150" y="2889250"/>
          <p14:tracePt t="26043" x="2870200" y="2889250"/>
          <p14:tracePt t="26060" x="2889250" y="2889250"/>
          <p14:tracePt t="26077" x="2901950" y="2889250"/>
          <p14:tracePt t="26094" x="2908300" y="2882900"/>
          <p14:tracePt t="26110" x="2908300" y="2870200"/>
          <p14:tracePt t="26127" x="2908300" y="2857500"/>
          <p14:tracePt t="26143" x="2914650" y="2844800"/>
          <p14:tracePt t="26160" x="2921000" y="2832100"/>
          <p14:tracePt t="26177" x="2933700" y="2806700"/>
          <p14:tracePt t="26194" x="2952750" y="2762250"/>
          <p14:tracePt t="26210" x="2959100" y="2762250"/>
          <p14:tracePt t="26227" x="2959100" y="2755900"/>
          <p14:tracePt t="26310" x="2959100" y="2762250"/>
          <p14:tracePt t="26331" x="2952750" y="2774950"/>
          <p14:tracePt t="26345" x="2952750" y="2781300"/>
          <p14:tracePt t="26352" x="2946400" y="2794000"/>
          <p14:tracePt t="26365" x="2940050" y="2806700"/>
          <p14:tracePt t="26377" x="2940050" y="2813050"/>
          <p14:tracePt t="26393" x="2927350" y="2870200"/>
          <p14:tracePt t="26410" x="2914650" y="2921000"/>
          <p14:tracePt t="26427" x="2895600" y="3009900"/>
          <p14:tracePt t="26444" x="2876550" y="3149600"/>
          <p14:tracePt t="26460" x="2870200" y="3270250"/>
          <p14:tracePt t="26477" x="2851150" y="3371850"/>
          <p14:tracePt t="26494" x="2844800" y="3429000"/>
          <p14:tracePt t="26510" x="2832100" y="3467100"/>
          <p14:tracePt t="26527" x="2825750" y="3536950"/>
          <p14:tracePt t="26544" x="2819400" y="3575050"/>
          <p14:tracePt t="26560" x="2819400" y="3632200"/>
          <p14:tracePt t="26577" x="2813050" y="3663950"/>
          <p14:tracePt t="26593" x="2806700" y="3676650"/>
          <p14:tracePt t="26610" x="2800350" y="3689350"/>
          <p14:tracePt t="26627" x="2800350" y="3695700"/>
          <p14:tracePt t="26644" x="2800350" y="3702050"/>
          <p14:tracePt t="26824" x="2800350" y="3695700"/>
          <p14:tracePt t="26866" x="2800350" y="3689350"/>
          <p14:tracePt t="26916" x="2794000" y="3689350"/>
          <p14:tracePt t="26922" x="2787650" y="3689350"/>
          <p14:tracePt t="26936" x="2781300" y="3689350"/>
          <p14:tracePt t="26944" x="2774950" y="3689350"/>
          <p14:tracePt t="26960" x="2743200" y="3689350"/>
          <p14:tracePt t="26977" x="2597150" y="3670300"/>
          <p14:tracePt t="26994" x="2451100" y="3663950"/>
          <p14:tracePt t="27010" x="2292350" y="3663950"/>
          <p14:tracePt t="27027" x="2019300" y="3657600"/>
          <p14:tracePt t="27044" x="1860550" y="3657600"/>
          <p14:tracePt t="27060" x="1657350" y="3644900"/>
          <p14:tracePt t="27077" x="1568450" y="3638550"/>
          <p14:tracePt t="27094" x="1498600" y="3625850"/>
          <p14:tracePt t="27110" x="1435100" y="3613150"/>
          <p14:tracePt t="27127" x="1409700" y="3606800"/>
          <p14:tracePt t="27144" x="1403350" y="3600450"/>
          <p14:tracePt t="27160" x="1397000" y="3594100"/>
          <p14:tracePt t="27177" x="1397000" y="3587750"/>
          <p14:tracePt t="27194" x="1397000" y="3575050"/>
          <p14:tracePt t="27210" x="1397000" y="3568700"/>
          <p14:tracePt t="27227" x="1397000" y="3549650"/>
          <p14:tracePt t="27244" x="1416050" y="3530600"/>
          <p14:tracePt t="27260" x="1454150" y="3486150"/>
          <p14:tracePt t="27277" x="1517650" y="3409950"/>
          <p14:tracePt t="27294" x="1587500" y="3359150"/>
          <p14:tracePt t="27310" x="1682750" y="3270250"/>
          <p14:tracePt t="27327" x="1739900" y="3219450"/>
          <p14:tracePt t="27344" x="1797050" y="3162300"/>
          <p14:tracePt t="27360" x="1879600" y="3086100"/>
          <p14:tracePt t="27377" x="1943100" y="3035300"/>
          <p14:tracePt t="27394" x="2070100" y="2959100"/>
          <p14:tracePt t="27410" x="2152650" y="2901950"/>
          <p14:tracePt t="27427" x="2235200" y="2851150"/>
          <p14:tracePt t="27444" x="2381250" y="2768600"/>
          <p14:tracePt t="27460" x="2438400" y="2743200"/>
          <p14:tracePt t="27477" x="2520950" y="2711450"/>
          <p14:tracePt t="27494" x="2546350" y="2705100"/>
          <p14:tracePt t="27510" x="2559050" y="2698750"/>
          <p14:tracePt t="27527" x="2584450" y="2692400"/>
          <p14:tracePt t="27544" x="2603500" y="2692400"/>
          <p14:tracePt t="27560" x="2628900" y="2692400"/>
          <p14:tracePt t="27577" x="2654300" y="2692400"/>
          <p14:tracePt t="27594" x="2692400" y="2692400"/>
          <p14:tracePt t="27610" x="2736850" y="2692400"/>
          <p14:tracePt t="27627" x="2768600" y="2692400"/>
          <p14:tracePt t="27644" x="2806700" y="2692400"/>
          <p14:tracePt t="27660" x="2819400" y="2692400"/>
          <p14:tracePt t="27677" x="2844800" y="2692400"/>
          <p14:tracePt t="27694" x="2851150" y="2686050"/>
          <p14:tracePt t="27710" x="2857500" y="2686050"/>
          <p14:tracePt t="28033" x="2857500" y="2679700"/>
          <p14:tracePt t="28186" x="2857500" y="2673350"/>
          <p14:tracePt t="28255" x="2851150" y="2673350"/>
          <p14:tracePt t="28304" x="2851150" y="2679700"/>
          <p14:tracePt t="28331" x="2844800" y="2679700"/>
          <p14:tracePt t="28346" x="2838450" y="2679700"/>
          <p14:tracePt t="28353" x="2832100" y="2686050"/>
          <p14:tracePt t="28377" x="2819400" y="2686050"/>
          <p14:tracePt t="28410" x="2749550" y="2686050"/>
          <p14:tracePt t="28427" x="2711450" y="2686050"/>
          <p14:tracePt t="28444" x="2628900" y="2686050"/>
          <p14:tracePt t="28460" x="2565400" y="2692400"/>
          <p14:tracePt t="28477" x="2470150" y="2717800"/>
          <p14:tracePt t="28494" x="2406650" y="2736850"/>
          <p14:tracePt t="28510" x="2336800" y="2755900"/>
          <p14:tracePt t="28527" x="2222500" y="2800350"/>
          <p14:tracePt t="28544" x="2139950" y="2838450"/>
          <p14:tracePt t="28560" x="2019300" y="2889250"/>
          <p14:tracePt t="28577" x="1943100" y="2927350"/>
          <p14:tracePt t="28594" x="1892300" y="2946400"/>
          <p14:tracePt t="28610" x="1809750" y="2984500"/>
          <p14:tracePt t="28627" x="1758950" y="3003550"/>
          <p14:tracePt t="28644" x="1682750" y="3035300"/>
          <p14:tracePt t="28660" x="1644650" y="3060700"/>
          <p14:tracePt t="28677" x="1606550" y="3086100"/>
          <p14:tracePt t="28694" x="1562100" y="3105150"/>
          <p14:tracePt t="28710" x="1536700" y="3117850"/>
          <p14:tracePt t="28727" x="1511300" y="3124200"/>
          <p14:tracePt t="28744" x="1498600" y="3130550"/>
          <p14:tracePt t="28783" x="1492250" y="3130550"/>
          <p14:tracePt t="29040" x="1485900" y="3136900"/>
          <p14:tracePt t="29068" x="1485900" y="3143250"/>
          <p14:tracePt t="29096" x="1485900" y="3149600"/>
          <p14:tracePt t="29109" x="1485900" y="3155950"/>
          <p14:tracePt t="29116" x="1485900" y="3162300"/>
          <p14:tracePt t="29130" x="1485900" y="3175000"/>
          <p14:tracePt t="29144" x="1485900" y="3187700"/>
          <p14:tracePt t="29160" x="1504950" y="3219450"/>
          <p14:tracePt t="29177" x="1530350" y="3244850"/>
          <p14:tracePt t="29194" x="1562100" y="3276600"/>
          <p14:tracePt t="29210" x="1581150" y="3302000"/>
          <p14:tracePt t="29227" x="1619250" y="3327400"/>
          <p14:tracePt t="29244" x="1644650" y="3340100"/>
          <p14:tracePt t="29261" x="1682750" y="3352800"/>
          <p14:tracePt t="29277" x="1752600" y="3390900"/>
          <p14:tracePt t="29294" x="1784350" y="3409950"/>
          <p14:tracePt t="29310" x="1835150" y="3429000"/>
          <p14:tracePt t="29327" x="1866900" y="3441700"/>
          <p14:tracePt t="29344" x="1892300" y="3454400"/>
          <p14:tracePt t="29361" x="1936750" y="3473450"/>
          <p14:tracePt t="29377" x="1987550" y="3492500"/>
          <p14:tracePt t="29395" x="2082800" y="3517900"/>
          <p14:tracePt t="29410" x="2146300" y="3530600"/>
          <p14:tracePt t="29427" x="2216150" y="3549650"/>
          <p14:tracePt t="29444" x="2311400" y="3581400"/>
          <p14:tracePt t="29460" x="2374900" y="3606800"/>
          <p14:tracePt t="29477" x="2489200" y="3644900"/>
          <p14:tracePt t="29494" x="2565400" y="3663950"/>
          <p14:tracePt t="29510" x="2660650" y="3695700"/>
          <p14:tracePt t="29527" x="2762250" y="3721100"/>
          <p14:tracePt t="29544" x="2825750" y="3733800"/>
          <p14:tracePt t="29561" x="2876550" y="3759200"/>
          <p14:tracePt t="29577" x="2901950" y="3759200"/>
          <p14:tracePt t="29594" x="2914650" y="3759200"/>
          <p14:tracePt t="29686" x="2921000" y="3759200"/>
          <p14:tracePt t="41896" x="2921000" y="3765550"/>
          <p14:tracePt t="41957" x="2876550" y="3797300"/>
          <p14:tracePt t="42013" x="2730500" y="3886200"/>
          <p14:tracePt t="42073" x="2476500" y="4044950"/>
          <p14:tracePt t="42145" x="2146300" y="4197350"/>
          <p14:tracePt t="42209" x="1809750" y="4305300"/>
          <p14:tracePt t="42271" x="1517650" y="4343400"/>
          <p14:tracePt t="42339" x="1257300" y="4464050"/>
          <p14:tracePt t="42402" x="1060450" y="4705350"/>
          <p14:tracePt t="42468" x="946150" y="4984750"/>
          <p14:tracePt t="42528" x="939800" y="5003800"/>
          <p14:tracePt t="42822" x="920750" y="5010150"/>
          <p14:tracePt t="42830" x="908050" y="5016500"/>
          <p14:tracePt t="42836" x="889000" y="5029200"/>
          <p14:tracePt t="42845" x="869950" y="5041900"/>
          <p14:tracePt t="42861" x="831850" y="5060950"/>
          <p14:tracePt t="42878" x="793750" y="5080000"/>
          <p14:tracePt t="42894" x="768350" y="5099050"/>
          <p14:tracePt t="42912" x="736600" y="5118100"/>
          <p14:tracePt t="42945" x="711200" y="5130800"/>
          <p14:tracePt t="42978" x="679450" y="5143500"/>
          <p14:tracePt t="43011" x="654050" y="5156200"/>
          <p14:tracePt t="43028" x="641350" y="5156200"/>
          <p14:tracePt t="43044" x="628650" y="5156200"/>
          <p14:tracePt t="43061" x="615950" y="5156200"/>
          <p14:tracePt t="43078" x="609600" y="5156200"/>
          <p14:tracePt t="43095" x="584200" y="5156200"/>
          <p14:tracePt t="43111" x="565150" y="5156200"/>
          <p14:tracePt t="43128" x="539750" y="5156200"/>
          <p14:tracePt t="43144" x="527050" y="5149850"/>
          <p14:tracePt t="43162" x="508000" y="5143500"/>
          <p14:tracePt t="43178" x="482600" y="5130800"/>
          <p14:tracePt t="43194" x="469900" y="5130800"/>
          <p14:tracePt t="43211" x="444500" y="5118100"/>
          <p14:tracePt t="43228" x="438150" y="5118100"/>
          <p14:tracePt t="43245" x="431800" y="5111750"/>
          <p14:tracePt t="43261" x="425450" y="5111750"/>
          <p14:tracePt t="43329" x="438150" y="5105400"/>
          <p14:tracePt t="43343" x="457200" y="5105400"/>
          <p14:tracePt t="43350" x="469900" y="5105400"/>
          <p14:tracePt t="43361" x="495300" y="5099050"/>
          <p14:tracePt t="43378" x="596900" y="5099050"/>
          <p14:tracePt t="43395" x="660400" y="5099050"/>
          <p14:tracePt t="43411" x="711200" y="5105400"/>
          <p14:tracePt t="43428" x="774700" y="5124450"/>
          <p14:tracePt t="43445" x="819150" y="5137150"/>
          <p14:tracePt t="43461" x="876300" y="5156200"/>
          <p14:tracePt t="43478" x="908050" y="5156200"/>
          <p14:tracePt t="43495" x="939800" y="5156200"/>
          <p14:tracePt t="43511" x="946150" y="5162550"/>
          <p14:tracePt t="43544" x="952500" y="5162550"/>
          <p14:tracePt t="43566" x="958850" y="5162550"/>
          <p14:tracePt t="43607" x="965200" y="5162550"/>
          <p14:tracePt t="44017" x="958850" y="5162550"/>
          <p14:tracePt t="44023" x="952500" y="5162550"/>
          <p14:tracePt t="44038" x="946150" y="5162550"/>
          <p14:tracePt t="44067" x="939800" y="5162550"/>
          <p14:tracePt t="44072" x="933450" y="5162550"/>
          <p14:tracePt t="44106" x="927100" y="5162550"/>
          <p14:tracePt t="44114" x="920750" y="5162550"/>
          <p14:tracePt t="44413" x="920750" y="5156200"/>
          <p14:tracePt t="44642" x="927100" y="5156200"/>
          <p14:tracePt t="44649" x="927100" y="5149850"/>
          <p14:tracePt t="44670" x="939800" y="5149850"/>
          <p14:tracePt t="44678" x="952500" y="5149850"/>
          <p14:tracePt t="44695" x="971550" y="5143500"/>
          <p14:tracePt t="44711" x="1028700" y="5124450"/>
          <p14:tracePt t="44728" x="1079500" y="5118100"/>
          <p14:tracePt t="44761" x="1181100" y="5105400"/>
          <p14:tracePt t="44795" x="1263650" y="5099050"/>
          <p14:tracePt t="44828" x="1314450" y="5099050"/>
          <p14:tracePt t="44845" x="1352550" y="5092700"/>
          <p14:tracePt t="44861" x="1371600" y="5086350"/>
          <p14:tracePt t="44878" x="1390650" y="5086350"/>
          <p14:tracePt t="44895" x="1403350" y="5086350"/>
          <p14:tracePt t="44912" x="1409700" y="5086350"/>
          <p14:tracePt t="44928" x="1422400" y="5086350"/>
          <p14:tracePt t="44945" x="1428750" y="5086350"/>
          <p14:tracePt t="44961" x="1441450" y="5086350"/>
          <p14:tracePt t="44978" x="1447800" y="5086350"/>
          <p14:tracePt t="44995" x="1454150" y="5086350"/>
          <p14:tracePt t="45011" x="1460500" y="5086350"/>
          <p14:tracePt t="45045" x="1473200" y="5086350"/>
          <p14:tracePt t="45128" x="1479550" y="5086350"/>
          <p14:tracePt t="45177" x="1479550" y="5092700"/>
          <p14:tracePt t="45252" x="1485900" y="5092700"/>
          <p14:tracePt t="45266" x="1485900" y="5086350"/>
          <p14:tracePt t="45287" x="1492250" y="5080000"/>
          <p14:tracePt t="45294" x="1504950" y="5067300"/>
          <p14:tracePt t="45308" x="1517650" y="5054600"/>
          <p14:tracePt t="45316" x="1530350" y="5041900"/>
          <p14:tracePt t="45328" x="1536700" y="5035550"/>
          <p14:tracePt t="45345" x="1562100" y="5010150"/>
          <p14:tracePt t="45361" x="1574800" y="5003800"/>
          <p14:tracePt t="45378" x="1587500" y="4991100"/>
          <p14:tracePt t="45412" x="1593850" y="4991100"/>
          <p14:tracePt t="45428" x="1600200" y="4965700"/>
          <p14:tracePt t="45445" x="1612900" y="4940300"/>
          <p14:tracePt t="45461" x="1612900" y="4908550"/>
          <p14:tracePt t="45478" x="1619250" y="4889500"/>
          <p14:tracePt t="45495" x="1619250" y="4883150"/>
          <p14:tracePt t="45511" x="1625600" y="4870450"/>
          <p14:tracePt t="45552" x="1625600" y="4864100"/>
          <p14:tracePt t="45572" x="1625600" y="4857750"/>
          <p14:tracePt t="45594" x="1625600" y="4851400"/>
          <p14:tracePt t="45600" x="1619250" y="4851400"/>
          <p14:tracePt t="45621" x="1606550" y="4851400"/>
          <p14:tracePt t="45635" x="1606550" y="4845050"/>
          <p14:tracePt t="45645" x="1600200" y="4845050"/>
          <p14:tracePt t="45663" x="1574800" y="4838700"/>
          <p14:tracePt t="45678" x="1555750" y="4832350"/>
          <p14:tracePt t="45695" x="1517650" y="4826000"/>
          <p14:tracePt t="45711" x="1473200" y="4819650"/>
          <p14:tracePt t="45728" x="1447800" y="4813300"/>
          <p14:tracePt t="45745" x="1409700" y="4806950"/>
          <p14:tracePt t="45761" x="1358900" y="4806950"/>
          <p14:tracePt t="45778" x="1333500" y="4806950"/>
          <p14:tracePt t="45795" x="1301750" y="4813300"/>
          <p14:tracePt t="45811" x="1289050" y="4819650"/>
          <p14:tracePt t="45829" x="1276350" y="4826000"/>
          <p14:tracePt t="45845" x="1270000" y="4832350"/>
          <p14:tracePt t="45861" x="1257300" y="4845050"/>
          <p14:tracePt t="45878" x="1250950" y="4876800"/>
          <p14:tracePt t="45895" x="1231900" y="4902200"/>
          <p14:tracePt t="45911" x="1212850" y="4946650"/>
          <p14:tracePt t="45928" x="1187450" y="5022850"/>
          <p14:tracePt t="45945" x="1174750" y="5060950"/>
          <p14:tracePt t="45961" x="1168400" y="5137150"/>
          <p14:tracePt t="45978" x="1168400" y="5175250"/>
          <p14:tracePt t="45995" x="1174750" y="5219700"/>
          <p14:tracePt t="46011" x="1200150" y="5276850"/>
          <p14:tracePt t="46028" x="1225550" y="5321300"/>
          <p14:tracePt t="46045" x="1270000" y="5365750"/>
          <p14:tracePt t="46061" x="1308100" y="5391150"/>
          <p14:tracePt t="46078" x="1339850" y="5410200"/>
          <p14:tracePt t="46095" x="1384300" y="5429250"/>
          <p14:tracePt t="46111" x="1416050" y="5435600"/>
          <p14:tracePt t="46128" x="1460500" y="5435600"/>
          <p14:tracePt t="46145" x="1479550" y="5435600"/>
          <p14:tracePt t="46161" x="1504950" y="5435600"/>
          <p14:tracePt t="46178" x="1530350" y="5403850"/>
          <p14:tracePt t="46195" x="1549400" y="5384800"/>
          <p14:tracePt t="46211" x="1555750" y="5353050"/>
          <p14:tracePt t="46228" x="1562100" y="5327650"/>
          <p14:tracePt t="46245" x="1562100" y="5283200"/>
          <p14:tracePt t="46261" x="1562100" y="5207000"/>
          <p14:tracePt t="46278" x="1562100" y="5143500"/>
          <p14:tracePt t="46295" x="1549400" y="5080000"/>
          <p14:tracePt t="46311" x="1543050" y="5060950"/>
          <p14:tracePt t="46329" x="1530350" y="5035550"/>
          <p14:tracePt t="46345" x="1511300" y="5016500"/>
          <p14:tracePt t="46361" x="1504950" y="5003800"/>
          <p14:tracePt t="46378" x="1479550" y="4991100"/>
          <p14:tracePt t="46395" x="1466850" y="4984750"/>
          <p14:tracePt t="46411" x="1454150" y="4978400"/>
          <p14:tracePt t="46428" x="1428750" y="4972050"/>
          <p14:tracePt t="46445" x="1409700" y="4965700"/>
          <p14:tracePt t="46461" x="1384300" y="4965700"/>
          <p14:tracePt t="46478" x="1377950" y="4965700"/>
          <p14:tracePt t="46495" x="1365250" y="4965700"/>
          <p14:tracePt t="46511" x="1352550" y="4965700"/>
          <p14:tracePt t="46528" x="1346200" y="4972050"/>
          <p14:tracePt t="46545" x="1346200" y="4978400"/>
          <p14:tracePt t="46578" x="1339850" y="4978400"/>
          <p14:tracePt t="46595" x="1333500" y="4984750"/>
          <p14:tracePt t="46615" x="1333500" y="4991100"/>
          <p14:tracePt t="46822" x="1339850" y="4991100"/>
          <p14:tracePt t="47045" x="1346200" y="4991100"/>
          <p14:tracePt t="47072" x="1346200" y="4984750"/>
          <p14:tracePt t="47142" x="1352550" y="4984750"/>
          <p14:tracePt t="47149" x="1358900" y="4984750"/>
          <p14:tracePt t="47190" x="1365250" y="4984750"/>
          <p14:tracePt t="47197" x="1371600" y="4984750"/>
          <p14:tracePt t="47219" x="1377950" y="4984750"/>
          <p14:tracePt t="47228" x="1384300" y="4984750"/>
          <p14:tracePt t="47245" x="1390650" y="4984750"/>
          <p14:tracePt t="47261" x="1403350" y="4991100"/>
          <p14:tracePt t="47278" x="1428750" y="4997450"/>
          <p14:tracePt t="47295" x="1454150" y="4997450"/>
          <p14:tracePt t="47311" x="1485900" y="4997450"/>
          <p14:tracePt t="47328" x="1524000" y="5003800"/>
          <p14:tracePt t="47345" x="1574800" y="5010150"/>
          <p14:tracePt t="47361" x="1612900" y="5022850"/>
          <p14:tracePt t="47378" x="1663700" y="5035550"/>
          <p14:tracePt t="47395" x="1682750" y="5041900"/>
          <p14:tracePt t="47412" x="1708150" y="5048250"/>
          <p14:tracePt t="47428" x="1720850" y="5048250"/>
          <p14:tracePt t="47461" x="1727200" y="5054600"/>
          <p14:tracePt t="47704" x="1727200" y="5060950"/>
          <p14:tracePt t="47746" x="1720850" y="5067300"/>
          <p14:tracePt t="47753" x="1714500" y="5073650"/>
          <p14:tracePt t="47768" x="1708150" y="5080000"/>
          <p14:tracePt t="47778" x="1695450" y="5080000"/>
          <p14:tracePt t="47811" x="1663700" y="5092700"/>
          <p14:tracePt t="47845" x="1638300" y="5099050"/>
          <p14:tracePt t="47878" x="1625600" y="5105400"/>
          <p14:tracePt t="47961" x="1625600" y="5111750"/>
          <p14:tracePt t="48115" x="1631950" y="5105400"/>
          <p14:tracePt t="48164" x="1638300" y="5105400"/>
          <p14:tracePt t="48169" x="1651000" y="5105400"/>
          <p14:tracePt t="48184" x="1657350" y="5111750"/>
          <p14:tracePt t="48195" x="1670050" y="5118100"/>
          <p14:tracePt t="48211" x="1708150" y="5130800"/>
          <p14:tracePt t="48228" x="1733550" y="5149850"/>
          <p14:tracePt t="48245" x="1758950" y="5168900"/>
          <p14:tracePt t="48262" x="1784350" y="5175250"/>
          <p14:tracePt t="48278" x="1790700" y="5181600"/>
          <p14:tracePt t="48295" x="1797050" y="5187950"/>
          <p14:tracePt t="48312" x="1803400" y="5187950"/>
          <p14:tracePt t="48344" x="1803400" y="5194300"/>
          <p14:tracePt t="48496" x="1803400" y="5187950"/>
          <p14:tracePt t="48517" x="1809750" y="5181600"/>
          <p14:tracePt t="48531" x="1816100" y="5175250"/>
          <p14:tracePt t="48537" x="1822450" y="5175250"/>
          <p14:tracePt t="48545" x="1835150" y="5175250"/>
          <p14:tracePt t="48561" x="1854200" y="5162550"/>
          <p14:tracePt t="48579" x="1885950" y="5156200"/>
          <p14:tracePt t="48595" x="1905000" y="5156200"/>
          <p14:tracePt t="48612" x="1924050" y="5156200"/>
          <p14:tracePt t="48628" x="1943100" y="5156200"/>
          <p14:tracePt t="48645" x="1949450" y="5156200"/>
          <p14:tracePt t="48661" x="1962150" y="5156200"/>
          <p14:tracePt t="48678" x="1981200" y="5162550"/>
          <p14:tracePt t="48711" x="2000250" y="5162550"/>
          <p14:tracePt t="48728" x="2012950" y="5162550"/>
          <p14:tracePt t="48745" x="2019300" y="5156200"/>
          <p14:tracePt t="48762" x="2032000" y="5149850"/>
          <p14:tracePt t="48778" x="2032000" y="5130800"/>
          <p14:tracePt t="48795" x="2044700" y="5111750"/>
          <p14:tracePt t="48811" x="2051050" y="5086350"/>
          <p14:tracePt t="48829" x="2051050" y="5060950"/>
          <p14:tracePt t="48845" x="2057400" y="5022850"/>
          <p14:tracePt t="48861" x="2057400" y="5003800"/>
          <p14:tracePt t="48878" x="2057400" y="4984750"/>
          <p14:tracePt t="48895" x="2057400" y="4978400"/>
          <p14:tracePt t="48911" x="2057400" y="4972050"/>
          <p14:tracePt t="48928" x="2051050" y="4959350"/>
          <p14:tracePt t="48945" x="2044700" y="4953000"/>
          <p14:tracePt t="48962" x="2025650" y="4940300"/>
          <p14:tracePt t="48978" x="2012950" y="4933950"/>
          <p14:tracePt t="48995" x="1993900" y="4933950"/>
          <p14:tracePt t="49012" x="1955800" y="4921250"/>
          <p14:tracePt t="49028" x="1924050" y="4921250"/>
          <p14:tracePt t="49045" x="1866900" y="4921250"/>
          <p14:tracePt t="49061" x="1841500" y="4933950"/>
          <p14:tracePt t="49079" x="1816100" y="4940300"/>
          <p14:tracePt t="49095" x="1803400" y="4946650"/>
          <p14:tracePt t="49112" x="1797050" y="4953000"/>
          <p14:tracePt t="49128" x="1790700" y="4959350"/>
          <p14:tracePt t="49145" x="1778000" y="4972050"/>
          <p14:tracePt t="49162" x="1771650" y="4991100"/>
          <p14:tracePt t="49178" x="1771650" y="5010150"/>
          <p14:tracePt t="49195" x="1765300" y="5035550"/>
          <p14:tracePt t="49211" x="1765300" y="5080000"/>
          <p14:tracePt t="49228" x="1765300" y="5124450"/>
          <p14:tracePt t="49245" x="1771650" y="5156200"/>
          <p14:tracePt t="49261" x="1784350" y="5207000"/>
          <p14:tracePt t="49278" x="1809750" y="5245100"/>
          <p14:tracePt t="49295" x="1841500" y="5270500"/>
          <p14:tracePt t="49312" x="1873250" y="5283200"/>
          <p14:tracePt t="49329" x="1911350" y="5302250"/>
          <p14:tracePt t="49345" x="1924050" y="5302250"/>
          <p14:tracePt t="49361" x="1949450" y="5302250"/>
          <p14:tracePt t="49378" x="1968500" y="5289550"/>
          <p14:tracePt t="49395" x="1993900" y="5283200"/>
          <p14:tracePt t="49412" x="2006600" y="5264150"/>
          <p14:tracePt t="49428" x="2032000" y="5232400"/>
          <p14:tracePt t="49445" x="2044700" y="5200650"/>
          <p14:tracePt t="49461" x="2057400" y="5149850"/>
          <p14:tracePt t="49478" x="2063750" y="5118100"/>
          <p14:tracePt t="49496" x="2070100" y="5073650"/>
          <p14:tracePt t="49512" x="2070100" y="5048250"/>
          <p14:tracePt t="49528" x="2070100" y="5029200"/>
          <p14:tracePt t="49545" x="2070100" y="5003800"/>
          <p14:tracePt t="49578" x="2063750" y="4997450"/>
          <p14:tracePt t="49595" x="2063750" y="4991100"/>
          <p14:tracePt t="49612" x="2051050" y="4984750"/>
          <p14:tracePt t="49628" x="2044700" y="4984750"/>
          <p14:tracePt t="49645" x="2032000" y="4984750"/>
          <p14:tracePt t="49678" x="2012950" y="4984750"/>
          <p14:tracePt t="49695" x="2000250" y="4984750"/>
          <p14:tracePt t="49712" x="1981200" y="4984750"/>
          <p14:tracePt t="49745" x="1974850" y="4991100"/>
          <p14:tracePt t="50295" x="1981200" y="4991100"/>
          <p14:tracePt t="50364" x="1987550" y="4991100"/>
          <p14:tracePt t="50393" x="1993900" y="4997450"/>
          <p14:tracePt t="50427" x="2000250" y="4997450"/>
          <p14:tracePt t="50434" x="2006600" y="5003800"/>
          <p14:tracePt t="50445" x="2006600" y="5010150"/>
          <p14:tracePt t="50478" x="2051050" y="5041900"/>
          <p14:tracePt t="50495" x="2076450" y="5067300"/>
          <p14:tracePt t="50512" x="2133600" y="5130800"/>
          <p14:tracePt t="50528" x="2178050" y="5187950"/>
          <p14:tracePt t="50545" x="2241550" y="5270500"/>
          <p14:tracePt t="50562" x="2286000" y="5314950"/>
          <p14:tracePt t="50579" x="2336800" y="5391150"/>
          <p14:tracePt t="50595" x="2368550" y="5435600"/>
          <p14:tracePt t="50612" x="2387600" y="5467350"/>
          <p14:tracePt t="50628" x="2400300" y="5511800"/>
          <p14:tracePt t="50645" x="2406650" y="5530850"/>
          <p14:tracePt t="50662" x="2413000" y="5530850"/>
          <p14:tracePt t="50678" x="2413000" y="5537200"/>
          <p14:tracePt t="50695" x="2413000" y="5549900"/>
          <p14:tracePt t="50712" x="2413000" y="5562600"/>
          <p14:tracePt t="50728" x="2413000" y="5568950"/>
          <p14:tracePt t="50745" x="2406650" y="5588000"/>
          <p14:tracePt t="50762" x="2406650" y="5594350"/>
          <p14:tracePt t="50778" x="2400300" y="5600700"/>
          <p14:tracePt t="50812" x="2400300" y="5607050"/>
          <p14:tracePt t="50830" x="2393950" y="5613400"/>
          <p14:tracePt t="50850" x="2387600" y="5619750"/>
          <p14:tracePt t="50862" x="2381250" y="5619750"/>
          <p14:tracePt t="50892" x="2374900" y="5619750"/>
          <p14:tracePt t="50913" x="2368550" y="5619750"/>
          <p14:tracePt t="50927" x="2362200" y="5619750"/>
          <p14:tracePt t="50941" x="2355850" y="5619750"/>
          <p14:tracePt t="50948" x="2349500" y="5619750"/>
          <p14:tracePt t="50963" x="2343150" y="5619750"/>
          <p14:tracePt t="50978" x="2336800" y="5619750"/>
          <p14:tracePt t="50995" x="2311400" y="5619750"/>
          <p14:tracePt t="51012" x="2292350" y="5613400"/>
          <p14:tracePt t="51028" x="2266950" y="5607050"/>
          <p14:tracePt t="51045" x="2247900" y="5600700"/>
          <p14:tracePt t="51062" x="2241550" y="5594350"/>
          <p14:tracePt t="51108" x="2235200" y="5588000"/>
          <p14:tracePt t="51226" x="2228850" y="5594350"/>
          <p14:tracePt t="51406" x="2228850" y="5588000"/>
          <p14:tracePt t="51427" x="2228850" y="5581650"/>
          <p14:tracePt t="51448" x="2228850" y="5575300"/>
          <p14:tracePt t="51455" x="2228850" y="5562600"/>
          <p14:tracePt t="51478" x="2247900" y="5537200"/>
          <p14:tracePt t="51512" x="2279650" y="5492750"/>
          <p14:tracePt t="51528" x="2292350" y="5480050"/>
          <p14:tracePt t="51545" x="2292350" y="5473700"/>
          <p14:tracePt t="51562" x="2298700" y="5473700"/>
          <p14:tracePt t="51595" x="2298700" y="5467350"/>
          <p14:tracePt t="51802" x="2292350" y="5467350"/>
          <p14:tracePt t="51809" x="2279650" y="5467350"/>
          <p14:tracePt t="51817" x="2273300" y="5461000"/>
          <p14:tracePt t="51828" x="2254250" y="5461000"/>
          <p14:tracePt t="51845" x="2216150" y="5454650"/>
          <p14:tracePt t="51862" x="2184400" y="5454650"/>
          <p14:tracePt t="51878" x="2127250" y="5454650"/>
          <p14:tracePt t="51912" x="2038350" y="5454650"/>
          <p14:tracePt t="51945" x="1924050" y="5454650"/>
          <p14:tracePt t="51979" x="1809750" y="5454650"/>
          <p14:tracePt t="51995" x="1778000" y="5454650"/>
          <p14:tracePt t="52012" x="1714500" y="5461000"/>
          <p14:tracePt t="52028" x="1689100" y="5461000"/>
          <p14:tracePt t="52045" x="1638300" y="5467350"/>
          <p14:tracePt t="52062" x="1612900" y="5467350"/>
          <p14:tracePt t="52078" x="1581150" y="5473700"/>
          <p14:tracePt t="52095" x="1549400" y="5480050"/>
          <p14:tracePt t="52112" x="1530350" y="5486400"/>
          <p14:tracePt t="52128" x="1517650" y="5486400"/>
          <p14:tracePt t="52145" x="1511300" y="5486400"/>
          <p14:tracePt t="52218" x="1517650" y="5486400"/>
          <p14:tracePt t="52225" x="1524000" y="5492750"/>
          <p14:tracePt t="52232" x="1530350" y="5505450"/>
          <p14:tracePt t="52245" x="1543050" y="5518150"/>
          <p14:tracePt t="52262" x="1625600" y="5575300"/>
          <p14:tracePt t="52278" x="1714500" y="5638800"/>
          <p14:tracePt t="52295" x="1822450" y="5715000"/>
          <p14:tracePt t="52312" x="1911350" y="5772150"/>
          <p14:tracePt t="52328" x="2000250" y="5810250"/>
          <p14:tracePt t="52345" x="2146300" y="5835650"/>
          <p14:tracePt t="52362" x="2235200" y="5854700"/>
          <p14:tracePt t="52378" x="2330450" y="5854700"/>
          <p14:tracePt t="52395" x="2393950" y="5848350"/>
          <p14:tracePt t="52412" x="2444750" y="5816600"/>
          <p14:tracePt t="52428" x="2520950" y="5753100"/>
          <p14:tracePt t="52445" x="2552700" y="5715000"/>
          <p14:tracePt t="52462" x="2565400" y="5683250"/>
          <p14:tracePt t="52478" x="2565400" y="5676900"/>
          <p14:tracePt t="52495" x="2565400" y="5664200"/>
          <p14:tracePt t="52512" x="2559050" y="5651500"/>
          <p14:tracePt t="52528" x="2540000" y="5638800"/>
          <p14:tracePt t="52545" x="2482850" y="5588000"/>
          <p14:tracePt t="52562" x="2419350" y="5543550"/>
          <p14:tracePt t="52578" x="2349500" y="5505450"/>
          <p14:tracePt t="52595" x="2254250" y="5454650"/>
          <p14:tracePt t="52612" x="2171700" y="5429250"/>
          <p14:tracePt t="52628" x="2032000" y="5416550"/>
          <p14:tracePt t="52645" x="1943100" y="5403850"/>
          <p14:tracePt t="52662" x="1854200" y="5403850"/>
          <p14:tracePt t="52678" x="1733550" y="5403850"/>
          <p14:tracePt t="52695" x="1644650" y="5416550"/>
          <p14:tracePt t="52712" x="1543050" y="5435600"/>
          <p14:tracePt t="52728" x="1473200" y="5454650"/>
          <p14:tracePt t="52745" x="1435100" y="5461000"/>
          <p14:tracePt t="52762" x="1384300" y="5486400"/>
          <p14:tracePt t="52778" x="1365250" y="5505450"/>
          <p14:tracePt t="52795" x="1333500" y="5530850"/>
          <p14:tracePt t="52812" x="1333500" y="5549900"/>
          <p14:tracePt t="52829" x="1320800" y="5575300"/>
          <p14:tracePt t="52845" x="1314450" y="5607050"/>
          <p14:tracePt t="52862" x="1314450" y="5619750"/>
          <p14:tracePt t="52878" x="1314450" y="5664200"/>
          <p14:tracePt t="52895" x="1327150" y="5689600"/>
          <p14:tracePt t="52912" x="1339850" y="5715000"/>
          <p14:tracePt t="52928" x="1409700" y="5753100"/>
          <p14:tracePt t="52945" x="1473200" y="5772150"/>
          <p14:tracePt t="52962" x="1606550" y="5797550"/>
          <p14:tracePt t="52978" x="1663700" y="5797550"/>
          <p14:tracePt t="52995" x="1720850" y="5797550"/>
          <p14:tracePt t="53012" x="1803400" y="5784850"/>
          <p14:tracePt t="53028" x="1879600" y="5765800"/>
          <p14:tracePt t="53045" x="2019300" y="5702300"/>
          <p14:tracePt t="53062" x="2082800" y="5670550"/>
          <p14:tracePt t="53078" x="2114550" y="5651500"/>
          <p14:tracePt t="53095" x="2133600" y="5632450"/>
          <p14:tracePt t="53112" x="2139950" y="5626100"/>
          <p14:tracePt t="53128" x="2146300" y="5607050"/>
          <p14:tracePt t="53145" x="2146300" y="5600700"/>
          <p14:tracePt t="53162" x="2146300" y="5594350"/>
          <p14:tracePt t="53195" x="2146300" y="5588000"/>
          <p14:tracePt t="53212" x="2139950" y="5581650"/>
          <p14:tracePt t="53228" x="2127250" y="5568950"/>
          <p14:tracePt t="53245" x="2108200" y="5556250"/>
          <p14:tracePt t="53262" x="2051050" y="5537200"/>
          <p14:tracePt t="53278" x="2000250" y="5518150"/>
          <p14:tracePt t="53295" x="1924050" y="5499100"/>
          <p14:tracePt t="53312" x="1879600" y="5486400"/>
          <p14:tracePt t="53328" x="1841500" y="5486400"/>
          <p14:tracePt t="53345" x="1771650" y="5486400"/>
          <p14:tracePt t="53362" x="1720850" y="5492750"/>
          <p14:tracePt t="53379" x="1657350" y="5511800"/>
          <p14:tracePt t="53395" x="1625600" y="5524500"/>
          <p14:tracePt t="53412" x="1600200" y="5537200"/>
          <p14:tracePt t="53428" x="1587500" y="5543550"/>
          <p14:tracePt t="53445" x="1581150" y="5543550"/>
          <p14:tracePt t="53462" x="1581150" y="5549900"/>
          <p14:tracePt t="53511" x="1587500" y="5549900"/>
          <p14:tracePt t="53518" x="1593850" y="5549900"/>
          <p14:tracePt t="53553" x="1593850" y="5543550"/>
          <p14:tracePt t="53572" x="1593850" y="5537200"/>
          <p14:tracePt t="53580" x="1600200" y="5537200"/>
          <p14:tracePt t="53587" x="1606550" y="5530850"/>
          <p14:tracePt t="53595" x="1612900" y="5530850"/>
          <p14:tracePt t="53612" x="1625600" y="5518150"/>
          <p14:tracePt t="53628" x="1682750" y="5486400"/>
          <p14:tracePt t="53645" x="1727200" y="5454650"/>
          <p14:tracePt t="53662" x="1771650" y="5403850"/>
          <p14:tracePt t="53678" x="1866900" y="5283200"/>
          <p14:tracePt t="53695" x="1962150" y="5137150"/>
          <p14:tracePt t="53712" x="2146300" y="4876800"/>
          <p14:tracePt t="53728" x="2286000" y="4679950"/>
          <p14:tracePt t="53745" x="2425700" y="4483100"/>
          <p14:tracePt t="53762" x="2603500" y="4241800"/>
          <p14:tracePt t="53778" x="2743200" y="4076700"/>
          <p14:tracePt t="53795" x="2940050" y="3848100"/>
          <p14:tracePt t="53812" x="3041650" y="3714750"/>
          <p14:tracePt t="53829" x="3143250" y="3594100"/>
          <p14:tracePt t="53845" x="3327400" y="3397250"/>
          <p14:tracePt t="53862" x="3448050" y="3263900"/>
          <p14:tracePt t="53878" x="3613150" y="3098800"/>
          <p14:tracePt t="53895" x="3714750" y="3009900"/>
          <p14:tracePt t="53912" x="3829050" y="2914650"/>
          <p14:tracePt t="53929" x="4000500" y="2832100"/>
          <p14:tracePt t="53945" x="4102100" y="2806700"/>
          <p14:tracePt t="53962" x="4241800" y="2794000"/>
          <p14:tracePt t="53978" x="4343400" y="2800350"/>
          <p14:tracePt t="53995" x="4457700" y="2813050"/>
          <p14:tracePt t="54012" x="4660900" y="2882900"/>
          <p14:tracePt t="54028" x="4794250" y="2921000"/>
          <p14:tracePt t="54045" x="4959350" y="3003550"/>
          <p14:tracePt t="54062" x="5060950" y="3067050"/>
          <p14:tracePt t="54078" x="5137150" y="3155950"/>
          <p14:tracePt t="54095" x="5207000" y="3276600"/>
          <p14:tracePt t="54112" x="5219700" y="3397250"/>
          <p14:tracePt t="54128" x="5232400" y="3556000"/>
          <p14:tracePt t="54145" x="5226050" y="3651250"/>
          <p14:tracePt t="54162" x="5162550" y="3746500"/>
          <p14:tracePt t="54178" x="4946650" y="3892550"/>
          <p14:tracePt t="54195" x="4654550" y="3975100"/>
          <p14:tracePt t="54212" x="4203700" y="4051300"/>
          <p14:tracePt t="54228" x="3841750" y="4057650"/>
          <p14:tracePt t="54245" x="3517900" y="3981450"/>
          <p14:tracePt t="54262" x="3219450" y="3835400"/>
          <p14:tracePt t="54278" x="3079750" y="3733800"/>
          <p14:tracePt t="54295" x="2927350" y="3562350"/>
          <p14:tracePt t="54312" x="2876550" y="3409950"/>
          <p14:tracePt t="54328" x="2857500" y="3238500"/>
          <p14:tracePt t="54345" x="2889250" y="2984500"/>
          <p14:tracePt t="54362" x="2971800" y="2762250"/>
          <p14:tracePt t="54379" x="3143250" y="2533650"/>
          <p14:tracePt t="54395" x="3276600" y="2413000"/>
          <p14:tracePt t="54412" x="3441700" y="2343150"/>
          <p14:tracePt t="54429" x="3708400" y="2317750"/>
          <p14:tracePt t="54445" x="3854450" y="2343150"/>
          <p14:tracePt t="54462" x="4089400" y="2413000"/>
          <p14:tracePt t="54478" x="4210050" y="2470150"/>
          <p14:tracePt t="54495" x="4318000" y="2533650"/>
          <p14:tracePt t="54512" x="4445000" y="2673350"/>
          <p14:tracePt t="54528" x="4508500" y="2768600"/>
          <p14:tracePt t="54545" x="4591050" y="2927350"/>
          <p14:tracePt t="54562" x="4629150" y="3009900"/>
          <p14:tracePt t="54578" x="4654550" y="3073400"/>
          <p14:tracePt t="54595" x="4667250" y="3124200"/>
          <p14:tracePt t="54612" x="4673600" y="3143250"/>
          <p14:tracePt t="54628" x="4660900" y="3181350"/>
          <p14:tracePt t="54645" x="4622800" y="3225800"/>
          <p14:tracePt t="54662" x="4572000" y="3282950"/>
          <p14:tracePt t="54679" x="4508500" y="3352800"/>
          <p14:tracePt t="54695" x="4476750" y="3378200"/>
          <p14:tracePt t="54712" x="4445000" y="3416300"/>
          <p14:tracePt t="54728" x="4432300" y="3416300"/>
          <p14:tracePt t="54746" x="4425950" y="3422650"/>
          <p14:tracePt t="54778" x="4419600" y="3429000"/>
          <p14:tracePt t="54816" x="4413250" y="3429000"/>
          <p14:tracePt t="54830" x="4406900" y="3435350"/>
          <p14:tracePt t="54837" x="4387850" y="3435350"/>
          <p14:tracePt t="54845" x="4368800" y="3441700"/>
          <p14:tracePt t="54862" x="4349750" y="3448050"/>
          <p14:tracePt t="55184" x="4318000" y="3448050"/>
          <p14:tracePt t="55190" x="4298950" y="3448050"/>
          <p14:tracePt t="55197" x="4260850" y="3441700"/>
          <p14:tracePt t="55212" x="4184650" y="3422650"/>
          <p14:tracePt t="55228" x="4114800" y="3409950"/>
          <p14:tracePt t="55245" x="4025900" y="3365500"/>
          <p14:tracePt t="55262" x="3987800" y="3352800"/>
          <p14:tracePt t="55279" x="3956050" y="3327400"/>
          <p14:tracePt t="55295" x="3937000" y="3276600"/>
          <p14:tracePt t="55312" x="3924300" y="3232150"/>
          <p14:tracePt t="55329" x="3917950" y="3149600"/>
          <p14:tracePt t="55345" x="3924300" y="3086100"/>
          <p14:tracePt t="55362" x="3949700" y="2990850"/>
          <p14:tracePt t="55378" x="4038600" y="2832100"/>
          <p14:tracePt t="55395" x="4127500" y="2711450"/>
          <p14:tracePt t="55412" x="4267200" y="2565400"/>
          <p14:tracePt t="55428" x="4381500" y="2495550"/>
          <p14:tracePt t="55445" x="4502150" y="2419350"/>
          <p14:tracePt t="55462" x="4730750" y="2349500"/>
          <p14:tracePt t="55478" x="4883150" y="2324100"/>
          <p14:tracePt t="55495" x="5073650" y="2311400"/>
          <p14:tracePt t="55512" x="5213350" y="2311400"/>
          <p14:tracePt t="55529" x="5340350" y="2336800"/>
          <p14:tracePt t="55545" x="5518150" y="2381250"/>
          <p14:tracePt t="55562" x="5670550" y="2419350"/>
          <p14:tracePt t="55579" x="5892800" y="2482850"/>
          <p14:tracePt t="55595" x="6000750" y="2514600"/>
          <p14:tracePt t="55612" x="6083300" y="2546350"/>
          <p14:tracePt t="55629" x="6178550" y="2603500"/>
          <p14:tracePt t="55645" x="6223000" y="2641600"/>
          <p14:tracePt t="55663" x="6261100" y="2698750"/>
          <p14:tracePt t="55679" x="6292850" y="2749550"/>
          <p14:tracePt t="55695" x="6311900" y="2806700"/>
          <p14:tracePt t="55712" x="6318250" y="2889250"/>
          <p14:tracePt t="55728" x="6305550" y="2933700"/>
          <p14:tracePt t="55745" x="6261100" y="3009900"/>
          <p14:tracePt t="55762" x="6210300" y="3067050"/>
          <p14:tracePt t="55779" x="6140450" y="3143250"/>
          <p14:tracePt t="55795" x="6019800" y="3238500"/>
          <p14:tracePt t="55812" x="5892800" y="3295650"/>
          <p14:tracePt t="55829" x="5683250" y="3346450"/>
          <p14:tracePt t="55845" x="5537200" y="3352800"/>
          <p14:tracePt t="55862" x="5365750" y="3352800"/>
          <p14:tracePt t="55878" x="5118100" y="3308350"/>
          <p14:tracePt t="55895" x="4965700" y="3263900"/>
          <p14:tracePt t="55912" x="4768850" y="3181350"/>
          <p14:tracePt t="55928" x="4654550" y="3124200"/>
          <p14:tracePt t="55945" x="4559300" y="3079750"/>
          <p14:tracePt t="55962" x="4476750" y="3022600"/>
          <p14:tracePt t="55978" x="4445000" y="2997200"/>
          <p14:tracePt t="55995" x="4425950" y="2965450"/>
          <p14:tracePt t="56012" x="4419600" y="2946400"/>
          <p14:tracePt t="56029" x="4406900" y="2933700"/>
          <p14:tracePt t="56045" x="4406900" y="2921000"/>
          <p14:tracePt t="56062" x="4406900" y="2901950"/>
          <p14:tracePt t="56079" x="4451350" y="2813050"/>
          <p14:tracePt t="56095" x="4495800" y="2730500"/>
          <p14:tracePt t="56112" x="4584700" y="2641600"/>
          <p14:tracePt t="56129" x="4768850" y="2514600"/>
          <p14:tracePt t="56145" x="4902200" y="2457450"/>
          <p14:tracePt t="56163" x="5130800" y="2387600"/>
          <p14:tracePt t="56179" x="5302250" y="2381250"/>
          <p14:tracePt t="56195" x="5448300" y="2381250"/>
          <p14:tracePt t="56212" x="5645150" y="2406650"/>
          <p14:tracePt t="56229" x="5765800" y="2451100"/>
          <p14:tracePt t="56245" x="5918200" y="2508250"/>
          <p14:tracePt t="56262" x="5994400" y="2552700"/>
          <p14:tracePt t="56279" x="6051550" y="2616200"/>
          <p14:tracePt t="56295" x="6121400" y="2698750"/>
          <p14:tracePt t="56312" x="6146800" y="2749550"/>
          <p14:tracePt t="56329" x="6178550" y="2838450"/>
          <p14:tracePt t="56345" x="6191250" y="2876550"/>
          <p14:tracePt t="56362" x="6197600" y="2921000"/>
          <p14:tracePt t="56378" x="6203950" y="2965450"/>
          <p14:tracePt t="56395" x="6203950" y="2984500"/>
          <p14:tracePt t="56413" x="6178550" y="3035300"/>
          <p14:tracePt t="56429" x="6159500" y="3060700"/>
          <p14:tracePt t="56445" x="6108700" y="3117850"/>
          <p14:tracePt t="56462" x="6026150" y="3187700"/>
          <p14:tracePt t="56479" x="5949950" y="3225800"/>
          <p14:tracePt t="56495" x="5784850" y="3289300"/>
          <p14:tracePt t="56512" x="5670550" y="3321050"/>
          <p14:tracePt t="56529" x="5575300" y="3333750"/>
          <p14:tracePt t="56545" x="5410200" y="3340100"/>
          <p14:tracePt t="56562" x="5270500" y="3352800"/>
          <p14:tracePt t="56579" x="5092700" y="3346450"/>
          <p14:tracePt t="56595" x="4972050" y="3333750"/>
          <p14:tracePt t="56612" x="4851400" y="3314700"/>
          <p14:tracePt t="56629" x="4718050" y="3289300"/>
          <p14:tracePt t="56645" x="4648200" y="3263900"/>
          <p14:tracePt t="56662" x="4584700" y="3213100"/>
          <p14:tracePt t="56679" x="4559300" y="3187700"/>
          <p14:tracePt t="56695" x="4527550" y="3149600"/>
          <p14:tracePt t="56712" x="4502150" y="3111500"/>
          <p14:tracePt t="56729" x="4489450" y="3073400"/>
          <p14:tracePt t="56745" x="4483100" y="3009900"/>
          <p14:tracePt t="56762" x="4495800" y="2933700"/>
          <p14:tracePt t="56779" x="4514850" y="2832100"/>
          <p14:tracePt t="56795" x="4597400" y="2660650"/>
          <p14:tracePt t="56812" x="4679950" y="2552700"/>
          <p14:tracePt t="56829" x="4864100" y="2406650"/>
          <p14:tracePt t="56845" x="4997450" y="2349500"/>
          <p14:tracePt t="56862" x="5130800" y="2317750"/>
          <p14:tracePt t="56879" x="5359400" y="2292350"/>
          <p14:tracePt t="56895" x="5486400" y="2298700"/>
          <p14:tracePt t="56912" x="5632450" y="2355850"/>
          <p14:tracePt t="56929" x="5702300" y="2400300"/>
          <p14:tracePt t="56945" x="5765800" y="2457450"/>
          <p14:tracePt t="56962" x="5873750" y="2584450"/>
          <p14:tracePt t="56979" x="5937250" y="2667000"/>
          <p14:tracePt t="56997" x="5994400" y="2749550"/>
          <p14:tracePt t="57012" x="6019800" y="2781300"/>
          <p14:tracePt t="57029" x="6019800" y="2787650"/>
          <p14:tracePt t="57045" x="6026150" y="2787650"/>
          <p14:tracePt t="57142" x="6026150" y="2794000"/>
          <p14:tracePt t="57260" x="6032500" y="2794000"/>
          <p14:tracePt t="57405" x="6038850" y="2794000"/>
          <p14:tracePt t="57474" x="6038850" y="2800350"/>
          <p14:tracePt t="57510" x="6038850" y="2806700"/>
          <p14:tracePt t="57518" x="6045200" y="2819400"/>
          <p14:tracePt t="57531" x="6051550" y="2825750"/>
          <p14:tracePt t="57562" x="6057900" y="2863850"/>
          <p14:tracePt t="57580" x="6057900" y="2895600"/>
          <p14:tracePt t="57595" x="6064250" y="2914650"/>
          <p14:tracePt t="57612" x="6064250" y="2927350"/>
          <p14:tracePt t="57629" x="6064250" y="2940050"/>
          <p14:tracePt t="57645" x="6064250" y="2946400"/>
          <p14:tracePt t="57664" x="6057900" y="2984500"/>
          <p14:tracePt t="57679" x="6045200" y="3009900"/>
          <p14:tracePt t="57695" x="6026150" y="3041650"/>
          <p14:tracePt t="57712" x="5969000" y="3086100"/>
          <p14:tracePt t="57729" x="5918200" y="3130550"/>
          <p14:tracePt t="57745" x="5797550" y="3200400"/>
          <p14:tracePt t="57762" x="5721350" y="3232150"/>
          <p14:tracePt t="57779" x="5632450" y="3282950"/>
          <p14:tracePt t="57795" x="5441950" y="3346450"/>
          <p14:tracePt t="57812" x="5321300" y="3371850"/>
          <p14:tracePt t="57829" x="5200650" y="3384550"/>
          <p14:tracePt t="57845" x="5048250" y="3409950"/>
          <p14:tracePt t="57862" x="4959350" y="3422650"/>
          <p14:tracePt t="57879" x="4832350" y="3441700"/>
          <p14:tracePt t="57895" x="4756150" y="3448050"/>
          <p14:tracePt t="57912" x="4679950" y="3454400"/>
          <p14:tracePt t="57929" x="4641850" y="3454400"/>
          <p14:tracePt t="57945" x="4610100" y="3448050"/>
          <p14:tracePt t="57962" x="4546600" y="3441700"/>
          <p14:tracePt t="57979" x="4514850" y="3429000"/>
          <p14:tracePt t="57995" x="4470400" y="3416300"/>
          <p14:tracePt t="58012" x="4445000" y="3397250"/>
          <p14:tracePt t="58029" x="4413250" y="3384550"/>
          <p14:tracePt t="58046" x="4362450" y="3352800"/>
          <p14:tracePt t="58062" x="4324350" y="3333750"/>
          <p14:tracePt t="58079" x="4279900" y="3295650"/>
          <p14:tracePt t="58095" x="4241800" y="3270250"/>
          <p14:tracePt t="58112" x="4216400" y="3251200"/>
          <p14:tracePt t="58129" x="4184650" y="3194050"/>
          <p14:tracePt t="58145" x="4165600" y="3155950"/>
          <p14:tracePt t="58162" x="4146550" y="3041650"/>
          <p14:tracePt t="58179" x="4146550" y="2921000"/>
          <p14:tracePt t="58195" x="4171950" y="2813050"/>
          <p14:tracePt t="58212" x="4241800" y="2603500"/>
          <p14:tracePt t="58229" x="4298950" y="2489200"/>
          <p14:tracePt t="58245" x="4368800" y="2400300"/>
          <p14:tracePt t="58262" x="4425950" y="2368550"/>
          <p14:tracePt t="58279" x="4483100" y="2349500"/>
          <p14:tracePt t="58296" x="4584700" y="2349500"/>
          <p14:tracePt t="58312" x="4654550" y="2355850"/>
          <p14:tracePt t="58329" x="4749800" y="2387600"/>
          <p14:tracePt t="58345" x="4800600" y="2425700"/>
          <p14:tracePt t="58362" x="4883150" y="2470150"/>
          <p14:tracePt t="58379" x="5041900" y="2584450"/>
          <p14:tracePt t="58395" x="5137150" y="2654300"/>
          <p14:tracePt t="58412" x="5226050" y="2743200"/>
          <p14:tracePt t="58429" x="5251450" y="2781300"/>
          <p14:tracePt t="58445" x="5276850" y="2813050"/>
          <p14:tracePt t="58462" x="5302250" y="2844800"/>
          <p14:tracePt t="58479" x="5308600" y="2876550"/>
          <p14:tracePt t="58496" x="5314950" y="2921000"/>
          <p14:tracePt t="58512" x="5314950" y="2952750"/>
          <p14:tracePt t="58529" x="5314950" y="2984500"/>
          <p14:tracePt t="58545" x="5314950" y="2997200"/>
          <p14:tracePt t="58562" x="5314950" y="3003550"/>
          <p14:tracePt t="58579" x="5314950" y="3016250"/>
          <p14:tracePt t="58595" x="5302250" y="3035300"/>
          <p14:tracePt t="58612" x="5289550" y="3054350"/>
          <p14:tracePt t="58629" x="5251450" y="3092450"/>
          <p14:tracePt t="58645" x="5238750" y="3124200"/>
          <p14:tracePt t="58663" x="5219700" y="3143250"/>
          <p14:tracePt t="58679" x="5200650" y="3155950"/>
          <p14:tracePt t="58695" x="5194300" y="3168650"/>
          <p14:tracePt t="58712" x="5181600" y="3181350"/>
          <p14:tracePt t="58729" x="5175250" y="3187700"/>
          <p14:tracePt t="58745" x="5149850" y="3200400"/>
          <p14:tracePt t="58762" x="5111750" y="3213100"/>
          <p14:tracePt t="58779" x="5060950" y="3225800"/>
          <p14:tracePt t="58796" x="4959350" y="3244850"/>
          <p14:tracePt t="58812" x="4889500" y="3263900"/>
          <p14:tracePt t="58829" x="4787900" y="3289300"/>
          <p14:tracePt t="58846" x="4591050" y="3321050"/>
          <p14:tracePt t="58862" x="4464050" y="3327400"/>
          <p14:tracePt t="58879" x="4292600" y="3340100"/>
          <p14:tracePt t="58895" x="4140200" y="3340100"/>
          <p14:tracePt t="58912" x="3937000" y="3327400"/>
          <p14:tracePt t="58929" x="3810000" y="3321050"/>
          <p14:tracePt t="58945" x="3683000" y="3308350"/>
          <p14:tracePt t="58962" x="3479800" y="3308350"/>
          <p14:tracePt t="58979" x="3365500" y="3308350"/>
          <p14:tracePt t="58995" x="3244850" y="3308350"/>
          <p14:tracePt t="59012" x="3175000" y="3314700"/>
          <p14:tracePt t="59029" x="3111500" y="3321050"/>
          <p14:tracePt t="59045" x="3009900" y="3327400"/>
          <p14:tracePt t="59062" x="2940050" y="3327400"/>
          <p14:tracePt t="59079" x="2851150" y="3327400"/>
          <p14:tracePt t="59095" x="2813050" y="3327400"/>
          <p14:tracePt t="59112" x="2781300" y="3327400"/>
          <p14:tracePt t="59129" x="2730500" y="3327400"/>
          <p14:tracePt t="59145" x="2692400" y="3327400"/>
          <p14:tracePt t="59162" x="2628900" y="3327400"/>
          <p14:tracePt t="59179" x="2590800" y="3327400"/>
          <p14:tracePt t="59196" x="2540000" y="3321050"/>
          <p14:tracePt t="59212" x="2476500" y="3314700"/>
          <p14:tracePt t="59229" x="2432050" y="3308350"/>
          <p14:tracePt t="59245" x="2381250" y="3302000"/>
          <p14:tracePt t="59262" x="2355850" y="3302000"/>
          <p14:tracePt t="59279" x="2330450" y="3295650"/>
          <p14:tracePt t="59295" x="2292350" y="3295650"/>
          <p14:tracePt t="59312" x="2266950" y="3295650"/>
          <p14:tracePt t="59329" x="2235200" y="3289300"/>
          <p14:tracePt t="59345" x="2209800" y="3282950"/>
          <p14:tracePt t="59362" x="2197100" y="3282950"/>
          <p14:tracePt t="59379" x="2178050" y="3282950"/>
          <p14:tracePt t="59395" x="2171700" y="3282950"/>
          <p14:tracePt t="59414" x="2159000" y="3282950"/>
          <p14:tracePt t="59429" x="2152650" y="3282950"/>
          <p14:tracePt t="59503" x="2152650" y="3276600"/>
          <p14:tracePt t="59572" x="2152650" y="3270250"/>
          <p14:tracePt t="59621" x="2152650" y="3263900"/>
          <p14:tracePt t="59642" x="2152650" y="3257550"/>
          <p14:tracePt t="59649" x="2152650" y="3251200"/>
          <p14:tracePt t="59669" x="2152650" y="3244850"/>
          <p14:tracePt t="59684" x="2152650" y="3238500"/>
          <p14:tracePt t="59698" x="2165350" y="3225800"/>
          <p14:tracePt t="59704" x="2171700" y="3213100"/>
          <p14:tracePt t="59712" x="2171700" y="3206750"/>
          <p14:tracePt t="59729" x="2209800" y="3168650"/>
          <p14:tracePt t="59747" x="2286000" y="3079750"/>
          <p14:tracePt t="59762" x="2368550" y="3009900"/>
          <p14:tracePt t="59779" x="2432050" y="2952750"/>
          <p14:tracePt t="59795" x="2527300" y="2857500"/>
          <p14:tracePt t="59812" x="2597150" y="2787650"/>
          <p14:tracePt t="59829" x="2667000" y="2717800"/>
          <p14:tracePt t="59845" x="2794000" y="2609850"/>
          <p14:tracePt t="59862" x="2857500" y="2565400"/>
          <p14:tracePt t="59879" x="2889250" y="2540000"/>
          <p14:tracePt t="59895" x="2895600" y="2533650"/>
          <p14:tracePt t="59940" x="2901950" y="2533650"/>
          <p14:tracePt t="59969" x="2901950" y="2540000"/>
          <p14:tracePt t="59997" x="2901950" y="2546350"/>
          <p14:tracePt t="60009" x="2901950" y="2552700"/>
          <p14:tracePt t="60016" x="2901950" y="2559050"/>
          <p14:tracePt t="60031" x="2901950" y="2571750"/>
          <p14:tracePt t="60045" x="2901950" y="2578100"/>
          <p14:tracePt t="60062" x="2895600" y="2597150"/>
          <p14:tracePt t="60079" x="2863850" y="2628900"/>
          <p14:tracePt t="60095" x="2825750" y="2654300"/>
          <p14:tracePt t="60112" x="2774950" y="2692400"/>
          <p14:tracePt t="60129" x="2698750" y="2749550"/>
          <p14:tracePt t="60146" x="2660650" y="2787650"/>
          <p14:tracePt t="60163" x="2609850" y="2838450"/>
          <p14:tracePt t="60179" x="2584450" y="2857500"/>
          <p14:tracePt t="60195" x="2559050" y="2876550"/>
          <p14:tracePt t="60212" x="2540000" y="2889250"/>
          <p14:tracePt t="60229" x="2533650" y="2895600"/>
          <p14:tracePt t="60246" x="2520950" y="2901950"/>
          <p14:tracePt t="60262" x="2520950" y="2908300"/>
          <p14:tracePt t="60279" x="2520950" y="2914650"/>
          <p14:tracePt t="60296" x="2520950" y="2921000"/>
          <p14:tracePt t="60316" x="2514600" y="2933700"/>
          <p14:tracePt t="60329" x="2514600" y="2940050"/>
          <p14:tracePt t="60345" x="2514600" y="2965450"/>
          <p14:tracePt t="60362" x="2508250" y="2990850"/>
          <p14:tracePt t="60379" x="2508250" y="3035300"/>
          <p14:tracePt t="60396" x="2508250" y="3060700"/>
          <p14:tracePt t="60412" x="2520950" y="3136900"/>
          <p14:tracePt t="60429" x="2533650" y="3181350"/>
          <p14:tracePt t="60445" x="2552700" y="3232150"/>
          <p14:tracePt t="60462" x="2597150" y="3295650"/>
          <p14:tracePt t="60479" x="2609850" y="3327400"/>
          <p14:tracePt t="60496" x="2641600" y="3352800"/>
          <p14:tracePt t="60512" x="2660650" y="3371850"/>
          <p14:tracePt t="60529" x="2686050" y="3384550"/>
          <p14:tracePt t="60545" x="2730500" y="3409950"/>
          <p14:tracePt t="60562" x="2762250" y="3429000"/>
          <p14:tracePt t="60579" x="2813050" y="3448050"/>
          <p14:tracePt t="60596" x="2832100" y="3460750"/>
          <p14:tracePt t="60612" x="2851150" y="3467100"/>
          <p14:tracePt t="60629" x="2863850" y="3473450"/>
          <p14:tracePt t="60663" x="2876550" y="3479800"/>
          <p14:tracePt t="60679" x="2882900" y="3479800"/>
          <p14:tracePt t="60809" x="2882900" y="3486150"/>
          <p14:tracePt t="61142" x="2882900" y="3479800"/>
          <p14:tracePt t="61190" x="2882900" y="3473450"/>
          <p14:tracePt t="61197" x="2889250" y="3460750"/>
          <p14:tracePt t="61205" x="2889250" y="3454400"/>
          <p14:tracePt t="61212" x="2895600" y="3435350"/>
          <p14:tracePt t="61246" x="2952750" y="3302000"/>
          <p14:tracePt t="61279" x="3035300" y="3124200"/>
          <p14:tracePt t="61642" x="3028950" y="3143250"/>
          <p14:tracePt t="61649" x="3009900" y="3181350"/>
          <p14:tracePt t="61655" x="2990850" y="3225800"/>
          <p14:tracePt t="61665" x="2959100" y="3295650"/>
          <p14:tracePt t="61679" x="2889250" y="3429000"/>
          <p14:tracePt t="61696" x="2832100" y="3606800"/>
          <p14:tracePt t="61712" x="2762250" y="3873500"/>
          <p14:tracePt t="61729" x="2724150" y="4025900"/>
          <p14:tracePt t="61746" x="2692400" y="4286250"/>
          <p14:tracePt t="61762" x="2673350" y="4432300"/>
          <p14:tracePt t="61779" x="2660650" y="4572000"/>
          <p14:tracePt t="61795" x="2647950" y="4737100"/>
          <p14:tracePt t="61812" x="2647950" y="4870450"/>
          <p14:tracePt t="61829" x="2654300" y="4978400"/>
          <p14:tracePt t="61846" x="2654300" y="5092700"/>
          <p14:tracePt t="61862" x="2654300" y="5124450"/>
          <p14:tracePt t="61879" x="2647950" y="5156200"/>
          <p14:tracePt t="61896" x="2641600" y="5162550"/>
          <p14:tracePt t="61913" x="2635250" y="5187950"/>
          <p14:tracePt t="61929" x="2628900" y="5207000"/>
          <p14:tracePt t="61946" x="2622550" y="5245100"/>
          <p14:tracePt t="61962" x="2590800" y="5327650"/>
          <p14:tracePt t="61979" x="2571750" y="5391150"/>
          <p14:tracePt t="61997" x="2527300" y="5461000"/>
          <p14:tracePt t="62012" x="2495550" y="5505450"/>
          <p14:tracePt t="62029" x="2457450" y="5537200"/>
          <p14:tracePt t="62046" x="2368550" y="5600700"/>
          <p14:tracePt t="62062" x="2305050" y="5638800"/>
          <p14:tracePt t="62079" x="2228850" y="5676900"/>
          <p14:tracePt t="62096" x="2184400" y="5689600"/>
          <p14:tracePt t="62112" x="2159000" y="5702300"/>
          <p14:tracePt t="62129" x="2108200" y="5715000"/>
          <p14:tracePt t="62146" x="2089150" y="5721350"/>
          <p14:tracePt t="62162" x="2051050" y="5734050"/>
          <p14:tracePt t="62179" x="2025650" y="5734050"/>
          <p14:tracePt t="62196" x="1993900" y="5734050"/>
          <p14:tracePt t="62212" x="1968500" y="5734050"/>
          <p14:tracePt t="62229" x="1955800" y="5734050"/>
          <p14:tracePt t="62246" x="1949450" y="5727700"/>
          <p14:tracePt t="62302" x="1949450" y="5721350"/>
          <p14:tracePt t="62351" x="1943100" y="5721350"/>
          <p14:tracePt t="62399" x="1943100" y="5715000"/>
          <p14:tracePt t="62448" x="1943100" y="5708650"/>
          <p14:tracePt t="62615" x="1943100" y="5702300"/>
          <p14:tracePt t="62636" x="1949450" y="5702300"/>
          <p14:tracePt t="62642" x="1955800" y="5702300"/>
          <p14:tracePt t="62649" x="1962150" y="5702300"/>
          <p14:tracePt t="62662" x="1987550" y="5702300"/>
          <p14:tracePt t="62679" x="2012950" y="5702300"/>
          <p14:tracePt t="62695" x="2038350" y="5702300"/>
          <p14:tracePt t="62712" x="2070100" y="5695950"/>
          <p14:tracePt t="62729" x="2076450" y="5695950"/>
          <p14:tracePt t="62745" x="2089150" y="5695950"/>
          <p14:tracePt t="62762" x="2095500" y="5695950"/>
          <p14:tracePt t="62913" x="2101850" y="5689600"/>
          <p14:tracePt t="62927" x="2108200" y="5689600"/>
          <p14:tracePt t="62934" x="2120900" y="5689600"/>
          <p14:tracePt t="62946" x="2133600" y="5689600"/>
          <p14:tracePt t="62962" x="2178050" y="5689600"/>
          <p14:tracePt t="62979" x="2216150" y="5689600"/>
          <p14:tracePt t="62996" x="2241550" y="5689600"/>
          <p14:tracePt t="63012" x="2286000" y="5689600"/>
          <p14:tracePt t="63029" x="2305050" y="5689600"/>
          <p14:tracePt t="63046" x="2330450" y="5689600"/>
          <p14:tracePt t="63062" x="2349500" y="5689600"/>
          <p14:tracePt t="63079" x="2362200" y="5689600"/>
          <p14:tracePt t="63115" x="2368550" y="5689600"/>
          <p14:tracePt t="63225" x="2374900" y="5689600"/>
          <p14:tracePt t="63254" x="2381250" y="5689600"/>
          <p14:tracePt t="63274" x="2393950" y="5689600"/>
          <p14:tracePt t="63288" x="2400300" y="5683250"/>
          <p14:tracePt t="63295" x="2406650" y="5683250"/>
          <p14:tracePt t="63303" x="2413000" y="5683250"/>
          <p14:tracePt t="63312" x="2419350" y="5676900"/>
          <p14:tracePt t="63329" x="2432050" y="5676900"/>
          <p14:tracePt t="63346" x="2451100" y="5670550"/>
          <p14:tracePt t="63362" x="2463800" y="5670550"/>
          <p14:tracePt t="63379" x="2470150" y="5670550"/>
          <p14:tracePt t="63441" x="2476500" y="5670550"/>
          <p14:tracePt t="64406" x="2482850" y="5670550"/>
          <p14:tracePt t="64442" x="2489200" y="5670550"/>
          <p14:tracePt t="64463" x="2495550" y="5670550"/>
          <p14:tracePt t="64497" x="2501900" y="5670550"/>
          <p14:tracePt t="64504" x="2508250" y="5670550"/>
          <p14:tracePt t="64552" x="2514600" y="5670550"/>
          <p14:tracePt t="64573" x="2520950" y="5664200"/>
          <p14:tracePt t="64580" x="2520950" y="5657850"/>
          <p14:tracePt t="64612" x="2527300" y="5638800"/>
          <p14:tracePt t="64629" x="2540000" y="5619750"/>
          <p14:tracePt t="64646" x="2540000" y="5613400"/>
          <p14:tracePt t="64662" x="2546350" y="5607050"/>
          <p14:tracePt t="64679" x="2546350" y="5600700"/>
          <p14:tracePt t="64712" x="2546350" y="5594350"/>
          <p14:tracePt t="64740" x="2540000" y="5588000"/>
          <p14:tracePt t="64754" x="2540000" y="5581650"/>
          <p14:tracePt t="64762" x="2527300" y="5581650"/>
          <p14:tracePt t="64779" x="2508250" y="5562600"/>
          <p14:tracePt t="64796" x="2470150" y="5537200"/>
          <p14:tracePt t="64812" x="2444750" y="5511800"/>
          <p14:tracePt t="64829" x="2413000" y="5492750"/>
          <p14:tracePt t="64846" x="2362200" y="5473700"/>
          <p14:tracePt t="64862" x="2324100" y="5454650"/>
          <p14:tracePt t="64879" x="2266950" y="5429250"/>
          <p14:tracePt t="64896" x="2222500" y="5416550"/>
          <p14:tracePt t="64912" x="2184400" y="5403850"/>
          <p14:tracePt t="64929" x="2127250" y="5391150"/>
          <p14:tracePt t="64946" x="2095500" y="5384800"/>
          <p14:tracePt t="64962" x="2057400" y="5384800"/>
          <p14:tracePt t="64979" x="2038350" y="5384800"/>
          <p14:tracePt t="64996" x="2019300" y="5384800"/>
          <p14:tracePt t="65012" x="2000250" y="5384800"/>
          <p14:tracePt t="65029" x="2000250" y="5391150"/>
          <p14:tracePt t="65046" x="1987550" y="5403850"/>
          <p14:tracePt t="65062" x="1987550" y="5410200"/>
          <p14:tracePt t="65079" x="1981200" y="5410200"/>
          <p14:tracePt t="65096" x="1974850" y="5416550"/>
          <p14:tracePt t="65112" x="1968500" y="5422900"/>
          <p14:tracePt t="65129" x="1962150" y="5429250"/>
          <p14:tracePt t="65146" x="1962150" y="5441950"/>
          <p14:tracePt t="65162" x="1955800" y="5461000"/>
          <p14:tracePt t="65179" x="1949450" y="5499100"/>
          <p14:tracePt t="65196" x="1949450" y="5530850"/>
          <p14:tracePt t="65212" x="1949450" y="5568950"/>
          <p14:tracePt t="65229" x="1955800" y="5600700"/>
          <p14:tracePt t="65246" x="1968500" y="5619750"/>
          <p14:tracePt t="65262" x="1981200" y="5638800"/>
          <p14:tracePt t="65279" x="1993900" y="5651500"/>
          <p14:tracePt t="65296" x="2012950" y="5676900"/>
          <p14:tracePt t="65312" x="2032000" y="5695950"/>
          <p14:tracePt t="65329" x="2057400" y="5702300"/>
          <p14:tracePt t="65346" x="2095500" y="5721350"/>
          <p14:tracePt t="65362" x="2108200" y="5734050"/>
          <p14:tracePt t="65379" x="2120900" y="5734050"/>
          <p14:tracePt t="65396" x="2127250" y="5734050"/>
          <p14:tracePt t="65525" x="2120900" y="5734050"/>
          <p14:tracePt t="65546" x="2108200" y="5734050"/>
          <p14:tracePt t="65553" x="2095500" y="5734050"/>
          <p14:tracePt t="65562" x="2089150" y="5734050"/>
          <p14:tracePt t="65579" x="2044700" y="5734050"/>
          <p14:tracePt t="65596" x="1981200" y="5727700"/>
          <p14:tracePt t="65612" x="1924050" y="5715000"/>
          <p14:tracePt t="65629" x="1841500" y="5702300"/>
          <p14:tracePt t="65646" x="1784350" y="5695950"/>
          <p14:tracePt t="65662" x="1746250" y="5683250"/>
          <p14:tracePt t="65679" x="1689100" y="5676900"/>
          <p14:tracePt t="65696" x="1657350" y="5664200"/>
          <p14:tracePt t="65712" x="1619250" y="5664200"/>
          <p14:tracePt t="65729" x="1593850" y="5657850"/>
          <p14:tracePt t="65746" x="1568450" y="5657850"/>
          <p14:tracePt t="65763" x="1543050" y="5657850"/>
          <p14:tracePt t="65779" x="1524000" y="5657850"/>
          <p14:tracePt t="65796" x="1498600" y="5651500"/>
          <p14:tracePt t="65813" x="1485900" y="5651500"/>
          <p14:tracePt t="65829" x="1473200" y="5645150"/>
          <p14:tracePt t="65846" x="1460500" y="5645150"/>
          <p14:tracePt t="65900" x="1460500" y="5638800"/>
          <p14:tracePt t="65935" x="1454150" y="5638800"/>
          <p14:tracePt t="66004" x="1447800" y="5632450"/>
          <p14:tracePt t="66039" x="1447800" y="5626100"/>
          <p14:tracePt t="66129" x="1447800" y="5619750"/>
          <p14:tracePt t="66872" x="1454150" y="5619750"/>
          <p14:tracePt t="66879" x="1466850" y="5626100"/>
          <p14:tracePt t="66887" x="1479550" y="5626100"/>
          <p14:tracePt t="66896" x="1485900" y="5626100"/>
          <p14:tracePt t="66929" x="1543050" y="5638800"/>
          <p14:tracePt t="66963" x="1568450" y="5638800"/>
          <p14:tracePt t="66996" x="1593850" y="5638800"/>
          <p14:tracePt t="67013" x="1625600" y="5638800"/>
          <p14:tracePt t="67029" x="1657350" y="5632450"/>
          <p14:tracePt t="67047" x="1695450" y="5600700"/>
          <p14:tracePt t="67063" x="1727200" y="5588000"/>
          <p14:tracePt t="67079" x="1746250" y="5556250"/>
          <p14:tracePt t="67096" x="1784350" y="5518150"/>
          <p14:tracePt t="67112" x="1803400" y="5486400"/>
          <p14:tracePt t="67129" x="1835150" y="5429250"/>
          <p14:tracePt t="67146" x="1841500" y="5410200"/>
          <p14:tracePt t="67162" x="1847850" y="5397500"/>
          <p14:tracePt t="67179" x="1847850" y="5391150"/>
          <p14:tracePt t="67234" x="1847850" y="5384800"/>
          <p14:tracePt t="67255" x="1841500" y="5378450"/>
          <p14:tracePt t="67262" x="1828800" y="5372100"/>
          <p14:tracePt t="67268" x="1828800" y="5365750"/>
          <p14:tracePt t="67279" x="1816100" y="5359400"/>
          <p14:tracePt t="67297" x="1778000" y="5334000"/>
          <p14:tracePt t="67313" x="1752600" y="5321300"/>
          <p14:tracePt t="67329" x="1727200" y="5308600"/>
          <p14:tracePt t="67346" x="1695450" y="5302250"/>
          <p14:tracePt t="67362" x="1676400" y="5302250"/>
          <p14:tracePt t="67379" x="1651000" y="5302250"/>
          <p14:tracePt t="67396" x="1631950" y="5302250"/>
          <p14:tracePt t="67412" x="1606550" y="5314950"/>
          <p14:tracePt t="67429" x="1581150" y="5321300"/>
          <p14:tracePt t="67446" x="1574800" y="5327650"/>
          <p14:tracePt t="67462" x="1562100" y="5334000"/>
          <p14:tracePt t="67479" x="1555750" y="5346700"/>
          <p14:tracePt t="67513" x="1549400" y="5353050"/>
          <p14:tracePt t="67529" x="1549400" y="5359400"/>
          <p14:tracePt t="67546" x="1549400" y="5365750"/>
          <p14:tracePt t="67567" x="1543050" y="5372100"/>
          <p14:tracePt t="67582" x="1543050" y="5378450"/>
          <p14:tracePt t="67596" x="1543050" y="5403850"/>
          <p14:tracePt t="67612" x="1543050" y="5429250"/>
          <p14:tracePt t="67629" x="1543050" y="5492750"/>
          <p14:tracePt t="67646" x="1549400" y="5537200"/>
          <p14:tracePt t="67663" x="1555750" y="5568950"/>
          <p14:tracePt t="67679" x="1574800" y="5594350"/>
          <p14:tracePt t="67696" x="1581150" y="5613400"/>
          <p14:tracePt t="67713" x="1593850" y="5626100"/>
          <p14:tracePt t="67729" x="1606550" y="5626100"/>
          <p14:tracePt t="67746" x="1619250" y="5638800"/>
          <p14:tracePt t="67763" x="1638300" y="5645150"/>
          <p14:tracePt t="67779" x="1651000" y="5651500"/>
          <p14:tracePt t="67797" x="1670050" y="5657850"/>
          <p14:tracePt t="67813" x="1682750" y="5657850"/>
          <p14:tracePt t="67829" x="1689100" y="5664200"/>
          <p14:tracePt t="67846" x="1701800" y="5664200"/>
          <p14:tracePt t="67863" x="1708150" y="5664200"/>
          <p14:tracePt t="67879" x="1720850" y="5657850"/>
          <p14:tracePt t="67896" x="1733550" y="5651500"/>
          <p14:tracePt t="67929" x="1739900" y="5651500"/>
          <p14:tracePt t="67946" x="1746250" y="5651500"/>
          <p14:tracePt t="68724" x="1733550" y="5651500"/>
          <p14:tracePt t="68733" x="1701800" y="5651500"/>
          <p14:tracePt t="68738" x="1682750" y="5651500"/>
          <p14:tracePt t="68746" x="1657350" y="5651500"/>
          <p14:tracePt t="68763" x="1606550" y="5645150"/>
          <p14:tracePt t="68780" x="1549400" y="5638800"/>
          <p14:tracePt t="68796" x="1435100" y="5613400"/>
          <p14:tracePt t="68829" x="1219200" y="5549900"/>
          <p14:tracePt t="68863" x="1073150" y="5486400"/>
          <p14:tracePt t="68896" x="1009650" y="5441950"/>
          <p14:tracePt t="68913" x="996950" y="5416550"/>
          <p14:tracePt t="68929" x="990600" y="5403850"/>
          <p14:tracePt t="68947" x="996950" y="5340350"/>
          <p14:tracePt t="68963" x="1028700" y="5251450"/>
          <p14:tracePt t="68979" x="1060450" y="5156200"/>
          <p14:tracePt t="68996" x="1085850" y="5041900"/>
          <p14:tracePt t="69013" x="1104900" y="4991100"/>
          <p14:tracePt t="69029" x="1123950" y="4953000"/>
          <p14:tracePt t="69046" x="1162050" y="4908550"/>
          <p14:tracePt t="69063" x="1162050" y="4895850"/>
          <p14:tracePt t="69079" x="1168400" y="4883150"/>
          <p14:tracePt t="69204" x="1168400" y="4889500"/>
          <p14:tracePt t="69218" x="1168400" y="4895850"/>
          <p14:tracePt t="69246" x="1168400" y="4902200"/>
          <p14:tracePt t="69253" x="1168400" y="4908550"/>
          <p14:tracePt t="69273" x="1168400" y="4921250"/>
          <p14:tracePt t="69281" x="1174750" y="4933950"/>
          <p14:tracePt t="69296" x="1181100" y="4972050"/>
          <p14:tracePt t="69313" x="1193800" y="5029200"/>
          <p14:tracePt t="69329" x="1238250" y="5149850"/>
          <p14:tracePt t="69346" x="1295400" y="5264150"/>
          <p14:tracePt t="69364" x="1371600" y="5384800"/>
          <p14:tracePt t="69379" x="1422400" y="5448300"/>
          <p14:tracePt t="69396" x="1479550" y="5499100"/>
          <p14:tracePt t="69413" x="1543050" y="5562600"/>
          <p14:tracePt t="69429" x="1587500" y="5594350"/>
          <p14:tracePt t="69447" x="1625600" y="5626100"/>
          <p14:tracePt t="69463" x="1638300" y="5632450"/>
          <p14:tracePt t="69479" x="1644650" y="5638800"/>
          <p14:tracePt t="70567" x="1651000" y="5638800"/>
          <p14:tracePt t="70574" x="1657350" y="5638800"/>
          <p14:tracePt t="70588" x="1670050" y="5638800"/>
          <p14:tracePt t="70596" x="1676400" y="5638800"/>
          <p14:tracePt t="70613" x="1695450" y="5645150"/>
          <p14:tracePt t="70630" x="1714500" y="5651500"/>
          <p14:tracePt t="70646" x="1727200" y="5657850"/>
          <p14:tracePt t="70679" x="1739900" y="5657850"/>
          <p14:tracePt t="70713" x="1746250" y="5657850"/>
          <p14:tracePt t="70746" x="1758950" y="5657850"/>
          <p14:tracePt t="70763" x="1778000" y="5657850"/>
          <p14:tracePt t="70797" x="1790700" y="5657850"/>
          <p14:tracePt t="70813" x="1797050" y="5657850"/>
          <p14:tracePt t="70829" x="1803400" y="5657850"/>
          <p14:tracePt t="70846" x="1822450" y="5651500"/>
          <p14:tracePt t="70863" x="1835150" y="5645150"/>
          <p14:tracePt t="70879" x="1847850" y="5638800"/>
          <p14:tracePt t="70896" x="1854200" y="5632450"/>
          <p14:tracePt t="70913" x="1854200" y="5626100"/>
          <p14:tracePt t="70930" x="1860550" y="5626100"/>
          <p14:tracePt t="70946" x="1860550" y="5619750"/>
          <p14:tracePt t="71012" x="1854200" y="5613400"/>
          <p14:tracePt t="71019" x="1854200" y="5607050"/>
          <p14:tracePt t="71029" x="1841500" y="5607050"/>
          <p14:tracePt t="71048" x="1803400" y="5588000"/>
          <p14:tracePt t="71063" x="1765300" y="5575300"/>
          <p14:tracePt t="71079" x="1727200" y="5562600"/>
          <p14:tracePt t="71096" x="1663700" y="5543550"/>
          <p14:tracePt t="71113" x="1625600" y="5537200"/>
          <p14:tracePt t="71129" x="1574800" y="5524500"/>
          <p14:tracePt t="71146" x="1536700" y="5524500"/>
          <p14:tracePt t="71163" x="1511300" y="5524500"/>
          <p14:tracePt t="71179" x="1473200" y="5524500"/>
          <p14:tracePt t="71196" x="1460500" y="5530850"/>
          <p14:tracePt t="71213" x="1441450" y="5537200"/>
          <p14:tracePt t="71229" x="1428750" y="5543550"/>
          <p14:tracePt t="71246" x="1422400" y="5549900"/>
          <p14:tracePt t="71263" x="1409700" y="5568950"/>
          <p14:tracePt t="71279" x="1397000" y="5575300"/>
          <p14:tracePt t="71297" x="1384300" y="5600700"/>
          <p14:tracePt t="71313" x="1377950" y="5626100"/>
          <p14:tracePt t="71329" x="1377950" y="5651500"/>
          <p14:tracePt t="71346" x="1371600" y="5695950"/>
          <p14:tracePt t="71363" x="1371600" y="5727700"/>
          <p14:tracePt t="71379" x="1371600" y="5772150"/>
          <p14:tracePt t="71396" x="1384300" y="5797550"/>
          <p14:tracePt t="71413" x="1397000" y="5829300"/>
          <p14:tracePt t="71430" x="1416050" y="5873750"/>
          <p14:tracePt t="71446" x="1428750" y="5892800"/>
          <p14:tracePt t="71463" x="1466850" y="5924550"/>
          <p14:tracePt t="71479" x="1479550" y="5943600"/>
          <p14:tracePt t="71496" x="1498600" y="5949950"/>
          <p14:tracePt t="71513" x="1524000" y="5962650"/>
          <p14:tracePt t="71530" x="1562100" y="5969000"/>
          <p14:tracePt t="71547" x="1619250" y="5969000"/>
          <p14:tracePt t="71563" x="1670050" y="5949950"/>
          <p14:tracePt t="71579" x="1714500" y="5930900"/>
          <p14:tracePt t="71596" x="1752600" y="5911850"/>
          <p14:tracePt t="71613" x="1758950" y="5899150"/>
          <p14:tracePt t="71629" x="1765300" y="5886450"/>
          <p14:tracePt t="71646" x="1784350" y="5854700"/>
          <p14:tracePt t="71663" x="1797050" y="5822950"/>
          <p14:tracePt t="71680" x="1816100" y="5759450"/>
          <p14:tracePt t="71696" x="1822450" y="5734050"/>
          <p14:tracePt t="71714" x="1822450" y="5715000"/>
          <p14:tracePt t="71730" x="1822450" y="5702300"/>
          <p14:tracePt t="71746" x="1822450" y="5664200"/>
          <p14:tracePt t="71763" x="1822450" y="5600700"/>
          <p14:tracePt t="71779" x="1822450" y="5562600"/>
          <p14:tracePt t="71797" x="1822450" y="5524500"/>
          <p14:tracePt t="71813" x="1809750" y="5505450"/>
          <p14:tracePt t="71829" x="1803400" y="5499100"/>
          <p14:tracePt t="71846" x="1797050" y="5486400"/>
          <p14:tracePt t="71863" x="1784350" y="5480050"/>
          <p14:tracePt t="71880" x="1752600" y="5461000"/>
          <p14:tracePt t="71896" x="1727200" y="5448300"/>
          <p14:tracePt t="71913" x="1682750" y="5435600"/>
          <p14:tracePt t="71929" x="1619250" y="5429250"/>
          <p14:tracePt t="71946" x="1568450" y="5422900"/>
          <p14:tracePt t="71964" x="1511300" y="5422900"/>
          <p14:tracePt t="71979" x="1479550" y="5429250"/>
          <p14:tracePt t="71996" x="1460500" y="5429250"/>
          <p14:tracePt t="72013" x="1441450" y="5441950"/>
          <p14:tracePt t="72029" x="1428750" y="5448300"/>
          <p14:tracePt t="72046" x="1428750" y="5454650"/>
          <p14:tracePt t="72063" x="1422400" y="5467350"/>
          <p14:tracePt t="72079" x="1416050" y="5473700"/>
          <p14:tracePt t="72096" x="1409700" y="5505450"/>
          <p14:tracePt t="72113" x="1403350" y="5537200"/>
          <p14:tracePt t="72130" x="1397000" y="5600700"/>
          <p14:tracePt t="72146" x="1397000" y="5619750"/>
          <p14:tracePt t="72163" x="1397000" y="5638800"/>
          <p14:tracePt t="72179" x="1397000" y="5664200"/>
          <p14:tracePt t="72196" x="1403350" y="5676900"/>
          <p14:tracePt t="72213" x="1422400" y="5702300"/>
          <p14:tracePt t="72229" x="1435100" y="5715000"/>
          <p14:tracePt t="72246" x="1454150" y="5734050"/>
          <p14:tracePt t="72263" x="1466850" y="5746750"/>
          <p14:tracePt t="72279" x="1473200" y="5753100"/>
          <p14:tracePt t="72296" x="1479550" y="5753100"/>
          <p14:tracePt t="72332" x="1485900" y="5753100"/>
          <p14:tracePt t="72338" x="1492250" y="5753100"/>
          <p14:tracePt t="72609" x="1498600" y="5753100"/>
          <p14:tracePt t="72630" x="1504950" y="5753100"/>
          <p14:tracePt t="72763" x="1511300" y="5753100"/>
          <p14:tracePt t="72769" x="1517650" y="5746750"/>
          <p14:tracePt t="72779" x="1524000" y="5746750"/>
          <p14:tracePt t="72798" x="1536700" y="5740400"/>
          <p14:tracePt t="72813" x="1549400" y="5727700"/>
          <p14:tracePt t="72829" x="1568450" y="5727700"/>
          <p14:tracePt t="72846" x="1600200" y="5708650"/>
          <p14:tracePt t="72863" x="1625600" y="5702300"/>
          <p14:tracePt t="72881" x="1682750" y="5676900"/>
          <p14:tracePt t="72896" x="1727200" y="5664200"/>
          <p14:tracePt t="72913" x="1778000" y="5651500"/>
          <p14:tracePt t="72929" x="1835150" y="5645150"/>
          <p14:tracePt t="72946" x="1860550" y="5632450"/>
          <p14:tracePt t="72964" x="1885950" y="5632450"/>
          <p14:tracePt t="72980" x="1898650" y="5632450"/>
          <p14:tracePt t="72996" x="1905000" y="5632450"/>
          <p14:tracePt t="73013" x="1905000" y="5626100"/>
          <p14:tracePt t="73048" x="1911350" y="5626100"/>
          <p14:tracePt t="73306" x="1917700" y="5626100"/>
          <p14:tracePt t="73326" x="1924050" y="5619750"/>
          <p14:tracePt t="73334" x="1936750" y="5619750"/>
          <p14:tracePt t="73346" x="1949450" y="5619750"/>
          <p14:tracePt t="73363" x="1968500" y="5619750"/>
          <p14:tracePt t="73380" x="1981200" y="5619750"/>
          <p14:tracePt t="73396" x="2000250" y="5619750"/>
          <p14:tracePt t="73430" x="2019300" y="5619750"/>
          <p14:tracePt t="73463" x="2044700" y="5619750"/>
          <p14:tracePt t="73496" x="2076450" y="5619750"/>
          <p14:tracePt t="73513" x="2082800" y="5619750"/>
          <p14:tracePt t="73529" x="2089150" y="5619750"/>
          <p14:tracePt t="73547" x="2095500" y="5619750"/>
          <p14:tracePt t="73563" x="2114550" y="5619750"/>
          <p14:tracePt t="73580" x="2127250" y="5619750"/>
          <p14:tracePt t="73596" x="2146300" y="5619750"/>
          <p14:tracePt t="73613" x="2152650" y="5619750"/>
          <p14:tracePt t="73630" x="2159000" y="5619750"/>
          <p14:tracePt t="73646" x="2159000" y="5626100"/>
          <p14:tracePt t="73922" x="2159000" y="5632450"/>
          <p14:tracePt t="73929" x="2146300" y="5645150"/>
          <p14:tracePt t="73936" x="2139950" y="5651500"/>
          <p14:tracePt t="73946" x="2120900" y="5657850"/>
          <p14:tracePt t="73963" x="2057400" y="5689600"/>
          <p14:tracePt t="73980" x="2019300" y="5715000"/>
          <p14:tracePt t="73996" x="1974850" y="5734050"/>
          <p14:tracePt t="74013" x="1924050" y="5759450"/>
          <p14:tracePt t="74029" x="1892300" y="5759450"/>
          <p14:tracePt t="74047" x="1866900" y="5765800"/>
          <p14:tracePt t="74063" x="1860550" y="5772150"/>
          <p14:tracePt t="74096" x="1854200" y="5772150"/>
          <p14:tracePt t="74186" x="1854200" y="5765800"/>
          <p14:tracePt t="74200" x="1854200" y="5759450"/>
          <p14:tracePt t="74206" x="1854200" y="5753100"/>
          <p14:tracePt t="74221" x="1860550" y="5753100"/>
          <p14:tracePt t="74229" x="1860550" y="5746750"/>
          <p14:tracePt t="74248" x="1873250" y="5740400"/>
          <p14:tracePt t="74263" x="1898650" y="5734050"/>
          <p14:tracePt t="74280" x="1930400" y="5734050"/>
          <p14:tracePt t="74297" x="1962150" y="5727700"/>
          <p14:tracePt t="74313" x="1987550" y="5727700"/>
          <p14:tracePt t="74330" x="2006600" y="5727700"/>
          <p14:tracePt t="74346" x="2032000" y="5727700"/>
          <p14:tracePt t="74363" x="2051050" y="5727700"/>
          <p14:tracePt t="74381" x="2070100" y="5727700"/>
          <p14:tracePt t="74396" x="2076450" y="5727700"/>
          <p14:tracePt t="74413" x="2082800" y="5727700"/>
          <p14:tracePt t="74430" x="2089150" y="5727700"/>
          <p14:tracePt t="74534" x="2089150" y="5721350"/>
          <p14:tracePt t="74582" x="2089150" y="5715000"/>
          <p14:tracePt t="74603" x="2095500" y="5715000"/>
          <p14:tracePt t="74631" x="2101850" y="5715000"/>
          <p14:tracePt t="74666" x="2108200" y="5715000"/>
          <p14:tracePt t="74720" x="2114550" y="5715000"/>
          <p14:tracePt t="74741" x="2120900" y="5715000"/>
          <p14:tracePt t="74769" x="2133600" y="5715000"/>
          <p14:tracePt t="74790" x="2139950" y="5715000"/>
          <p14:tracePt t="74832" x="2146300" y="5715000"/>
          <p14:tracePt t="74838" x="2152650" y="5715000"/>
          <p14:tracePt t="74873" x="2159000" y="5715000"/>
          <p14:tracePt t="74971" x="2165350" y="5715000"/>
          <p14:tracePt t="74999" x="2171700" y="5715000"/>
          <p14:tracePt t="75026" x="2178050" y="5715000"/>
          <p14:tracePt t="75033" x="2184400" y="5715000"/>
          <p14:tracePt t="75047" x="2197100" y="5715000"/>
          <p14:tracePt t="75063" x="2203450" y="5715000"/>
          <p14:tracePt t="75080" x="2222500" y="5715000"/>
          <p14:tracePt t="75096" x="2241550" y="5715000"/>
          <p14:tracePt t="75113" x="2260600" y="5715000"/>
          <p14:tracePt t="75131" x="2279650" y="5708650"/>
          <p14:tracePt t="75146" x="2305050" y="5708650"/>
          <p14:tracePt t="75163" x="2311400" y="5708650"/>
          <p14:tracePt t="75180" x="2330450" y="5708650"/>
          <p14:tracePt t="75196" x="2336800" y="5708650"/>
          <p14:tracePt t="75214" x="2343150" y="5708650"/>
          <p14:tracePt t="75230" x="2355850" y="5708650"/>
          <p14:tracePt t="75246" x="2355850" y="5702300"/>
          <p14:tracePt t="75263" x="2368550" y="5702300"/>
          <p14:tracePt t="75280" x="2374900" y="5702300"/>
          <p14:tracePt t="75296" x="2381250" y="5702300"/>
          <p14:tracePt t="75324" x="2387600" y="5702300"/>
          <p14:tracePt t="75388" x="2393950" y="5702300"/>
          <p14:tracePt t="75395" x="2400300" y="5702300"/>
          <p14:tracePt t="75429" x="2413000" y="5695950"/>
          <p14:tracePt t="75437" x="2419350" y="5695950"/>
          <p14:tracePt t="75450" x="2425700" y="5695950"/>
          <p14:tracePt t="75464" x="2438400" y="5695950"/>
          <p14:tracePt t="75480" x="2457450" y="5689600"/>
          <p14:tracePt t="75496" x="2470150" y="5689600"/>
          <p14:tracePt t="75513" x="2495550" y="5683250"/>
          <p14:tracePt t="75530" x="2501900" y="5683250"/>
          <p14:tracePt t="75547" x="2514600" y="5683250"/>
          <p14:tracePt t="75580" x="2520950" y="5683250"/>
          <p14:tracePt t="75596" x="2527300" y="5683250"/>
          <p14:tracePt t="75638" x="2527300" y="5676900"/>
          <p14:tracePt t="76853" x="2527300" y="5670550"/>
          <p14:tracePt t="76895" x="2527300" y="5664200"/>
          <p14:tracePt t="76943" x="2520950" y="5664200"/>
          <p14:tracePt t="76979" x="2514600" y="5664200"/>
          <p14:tracePt t="76985" x="2495550" y="5657850"/>
          <p14:tracePt t="76999" x="2476500" y="5651500"/>
          <p14:tracePt t="77030" x="2336800" y="5638800"/>
          <p14:tracePt t="77047" x="2178050" y="5613400"/>
          <p14:tracePt t="77063" x="2070100" y="5600700"/>
          <p14:tracePt t="77080" x="1974850" y="5581650"/>
          <p14:tracePt t="77096" x="1860550" y="5562600"/>
          <p14:tracePt t="77113" x="1797050" y="5549900"/>
          <p14:tracePt t="77131" x="1727200" y="5530850"/>
          <p14:tracePt t="77147" x="1689100" y="5524500"/>
          <p14:tracePt t="77163" x="1663700" y="5511800"/>
          <p14:tracePt t="77180" x="1638300" y="5499100"/>
          <p14:tracePt t="77196" x="1631950" y="5492750"/>
          <p14:tracePt t="77213" x="1631950" y="5486400"/>
          <p14:tracePt t="77230" x="1619250" y="5467350"/>
          <p14:tracePt t="77246" x="1619250" y="5454650"/>
          <p14:tracePt t="77263" x="1612900" y="5403850"/>
          <p14:tracePt t="77280" x="1606550" y="5334000"/>
          <p14:tracePt t="77296" x="1606550" y="5257800"/>
          <p14:tracePt t="77298" x="1606550" y="5226050"/>
          <p14:tracePt t="77313" x="1606550" y="5168900"/>
          <p14:tracePt t="77330" x="1612900" y="5137150"/>
          <p14:tracePt t="77346" x="1625600" y="5105400"/>
          <p14:tracePt t="77363" x="1625600" y="5092700"/>
          <p14:tracePt t="77396" x="1625600" y="5086350"/>
          <p14:tracePt t="77413" x="1631950" y="5067300"/>
          <p14:tracePt t="77430" x="1638300" y="5041900"/>
          <p14:tracePt t="77446" x="1644650" y="5022850"/>
          <p14:tracePt t="77463" x="1651000" y="5016500"/>
          <p14:tracePt t="77480" x="1651000" y="5003800"/>
          <p14:tracePt t="77513" x="1651000" y="4991100"/>
          <p14:tracePt t="77530" x="1663700" y="4959350"/>
          <p14:tracePt t="77546" x="1682750" y="4933950"/>
          <p14:tracePt t="77563" x="1701800" y="4876800"/>
          <p14:tracePt t="77580" x="1714500" y="4851400"/>
          <p14:tracePt t="77596" x="1765300" y="4806950"/>
          <p14:tracePt t="77613" x="1790700" y="4787900"/>
          <p14:tracePt t="77630" x="1835150" y="4762500"/>
          <p14:tracePt t="77646" x="1892300" y="4737100"/>
          <p14:tracePt t="77663" x="1917700" y="4724400"/>
          <p14:tracePt t="77680" x="1955800" y="4718050"/>
          <p14:tracePt t="77696" x="1974850" y="4718050"/>
          <p14:tracePt t="77713" x="2006600" y="4718050"/>
          <p14:tracePt t="77730" x="2051050" y="4718050"/>
          <p14:tracePt t="77746" x="2070100" y="4724400"/>
          <p14:tracePt t="77763" x="2082800" y="4737100"/>
          <p14:tracePt t="77780" x="2095500" y="4737100"/>
          <p14:tracePt t="77796" x="2095500" y="4749800"/>
          <p14:tracePt t="77799" x="2101850" y="4749800"/>
          <p14:tracePt t="77813" x="2114550" y="4762500"/>
          <p14:tracePt t="77830" x="2127250" y="4787900"/>
          <p14:tracePt t="77846" x="2159000" y="4826000"/>
          <p14:tracePt t="77863" x="2165350" y="4857750"/>
          <p14:tracePt t="77880" x="2178050" y="4895850"/>
          <p14:tracePt t="77896" x="2203450" y="4972050"/>
          <p14:tracePt t="77913" x="2209800" y="5016500"/>
          <p14:tracePt t="77930" x="2216150" y="5073650"/>
          <p14:tracePt t="77947" x="2216150" y="5105400"/>
          <p14:tracePt t="77963" x="2222500" y="5118100"/>
          <p14:tracePt t="77980" x="2222500" y="5124450"/>
          <p14:tracePt t="77996" x="2216150" y="5130800"/>
          <p14:tracePt t="78013" x="2209800" y="5143500"/>
          <p14:tracePt t="78030" x="2178050" y="5156200"/>
          <p14:tracePt t="78046" x="2139950" y="5168900"/>
          <p14:tracePt t="78063" x="2076450" y="5194300"/>
          <p14:tracePt t="78080" x="2025650" y="5213350"/>
          <p14:tracePt t="78096" x="1962150" y="5219700"/>
          <p14:tracePt t="78113" x="1924050" y="5226050"/>
          <p14:tracePt t="78130" x="1892300" y="5226050"/>
          <p14:tracePt t="78147" x="1841500" y="5213350"/>
          <p14:tracePt t="78164" x="1803400" y="5200650"/>
          <p14:tracePt t="78180" x="1765300" y="5181600"/>
          <p14:tracePt t="78197" x="1746250" y="5168900"/>
          <p14:tracePt t="78213" x="1720850" y="5149850"/>
          <p14:tracePt t="78230" x="1701800" y="5124450"/>
          <p14:tracePt t="78247" x="1689100" y="5099050"/>
          <p14:tracePt t="78263" x="1670050" y="5054600"/>
          <p14:tracePt t="78280" x="1657350" y="5029200"/>
          <p14:tracePt t="78296" x="1657350" y="5010150"/>
          <p14:tracePt t="78298" x="1657350" y="4997450"/>
          <p14:tracePt t="78313" x="1657350" y="4978400"/>
          <p14:tracePt t="78330" x="1657350" y="4965700"/>
          <p14:tracePt t="78346" x="1657350" y="4914900"/>
          <p14:tracePt t="78363" x="1676400" y="4870450"/>
          <p14:tracePt t="78380" x="1695450" y="4819650"/>
          <p14:tracePt t="78396" x="1727200" y="4775200"/>
          <p14:tracePt t="78413" x="1752600" y="4749800"/>
          <p14:tracePt t="78430" x="1771650" y="4724400"/>
          <p14:tracePt t="78446" x="1797050" y="4699000"/>
          <p14:tracePt t="78463" x="1822450" y="4673600"/>
          <p14:tracePt t="78480" x="1866900" y="4641850"/>
          <p14:tracePt t="78496" x="1898650" y="4629150"/>
          <p14:tracePt t="78513" x="1924050" y="4629150"/>
          <p14:tracePt t="78530" x="1943100" y="4629150"/>
          <p14:tracePt t="78546" x="1962150" y="4629150"/>
          <p14:tracePt t="78563" x="2000250" y="4635500"/>
          <p14:tracePt t="78580" x="2032000" y="4654550"/>
          <p14:tracePt t="78596" x="2070100" y="4692650"/>
          <p14:tracePt t="78613" x="2101850" y="4724400"/>
          <p14:tracePt t="78630" x="2127250" y="4749800"/>
          <p14:tracePt t="78647" x="2146300" y="4794250"/>
          <p14:tracePt t="78663" x="2165350" y="4819650"/>
          <p14:tracePt t="78680" x="2184400" y="4883150"/>
          <p14:tracePt t="78697" x="2197100" y="4927600"/>
          <p14:tracePt t="78713" x="2203450" y="4991100"/>
          <p14:tracePt t="78731" x="2203450" y="5060950"/>
          <p14:tracePt t="78746" x="2203450" y="5092700"/>
          <p14:tracePt t="78763" x="2203450" y="5124450"/>
          <p14:tracePt t="78780" x="2197100" y="5137150"/>
          <p14:tracePt t="78796" x="2190750" y="5149850"/>
          <p14:tracePt t="78799" x="2184400" y="5149850"/>
          <p14:tracePt t="78813" x="2178050" y="5162550"/>
          <p14:tracePt t="78830" x="2165350" y="5175250"/>
          <p14:tracePt t="78846" x="2127250" y="5200650"/>
          <p14:tracePt t="78863" x="2089150" y="5219700"/>
          <p14:tracePt t="78880" x="2051050" y="5232400"/>
          <p14:tracePt t="78896" x="1993900" y="5251450"/>
          <p14:tracePt t="78913" x="1962150" y="5251450"/>
          <p14:tracePt t="78930" x="1917700" y="5251450"/>
          <p14:tracePt t="78946" x="1898650" y="5251450"/>
          <p14:tracePt t="78963" x="1879600" y="5257800"/>
          <p14:tracePt t="78980" x="1828800" y="5251450"/>
          <p14:tracePt t="78996" x="1790700" y="5245100"/>
          <p14:tracePt t="79013" x="1752600" y="5226050"/>
          <p14:tracePt t="79030" x="1733550" y="5213350"/>
          <p14:tracePt t="79046" x="1714500" y="5194300"/>
          <p14:tracePt t="79063" x="1689100" y="5175250"/>
          <p14:tracePt t="79080" x="1676400" y="5162550"/>
          <p14:tracePt t="79097" x="1657350" y="5143500"/>
          <p14:tracePt t="79113" x="1651000" y="5130800"/>
          <p14:tracePt t="79130" x="1644650" y="5124450"/>
          <p14:tracePt t="79147" x="1644650" y="5118100"/>
          <p14:tracePt t="79163" x="1644650" y="5105400"/>
          <p14:tracePt t="79180" x="1644650" y="5086350"/>
          <p14:tracePt t="79197" x="1651000" y="5067300"/>
          <p14:tracePt t="79213" x="1670050" y="5029200"/>
          <p14:tracePt t="79230" x="1689100" y="4978400"/>
          <p14:tracePt t="79247" x="1708150" y="4940300"/>
          <p14:tracePt t="79263" x="1746250" y="4889500"/>
          <p14:tracePt t="79280" x="1771650" y="4864100"/>
          <p14:tracePt t="79297" x="1809750" y="4838700"/>
          <p14:tracePt t="79299" x="1828800" y="4838700"/>
          <p14:tracePt t="79313" x="1866900" y="4819650"/>
          <p14:tracePt t="79330" x="1905000" y="4806950"/>
          <p14:tracePt t="79347" x="1930400" y="4800600"/>
          <p14:tracePt t="79363" x="1968500" y="4794250"/>
          <p14:tracePt t="79380" x="1981200" y="4794250"/>
          <p14:tracePt t="79396" x="2000250" y="4800600"/>
          <p14:tracePt t="79413" x="2012950" y="4800600"/>
          <p14:tracePt t="79430" x="2044700" y="4826000"/>
          <p14:tracePt t="79447" x="2070100" y="4845050"/>
          <p14:tracePt t="79463" x="2095500" y="4883150"/>
          <p14:tracePt t="79480" x="2127250" y="4940300"/>
          <p14:tracePt t="79497" x="2146300" y="4972050"/>
          <p14:tracePt t="79513" x="2159000" y="5010150"/>
          <p14:tracePt t="79530" x="2171700" y="5054600"/>
          <p14:tracePt t="79547" x="2171700" y="5080000"/>
          <p14:tracePt t="79563" x="2171700" y="5124450"/>
          <p14:tracePt t="79580" x="2171700" y="5149850"/>
          <p14:tracePt t="79596" x="2159000" y="5168900"/>
          <p14:tracePt t="79613" x="2152650" y="5175250"/>
          <p14:tracePt t="79630" x="2152650" y="5181600"/>
          <p14:tracePt t="79647" x="2146300" y="5187950"/>
          <p14:tracePt t="79663" x="2133600" y="5194300"/>
          <p14:tracePt t="79680" x="2101850" y="5213350"/>
          <p14:tracePt t="79696" x="2063750" y="5232400"/>
          <p14:tracePt t="79713" x="2032000" y="5245100"/>
          <p14:tracePt t="79730" x="1987550" y="5270500"/>
          <p14:tracePt t="79747" x="1962150" y="5276850"/>
          <p14:tracePt t="79764" x="1930400" y="5276850"/>
          <p14:tracePt t="79780" x="1917700" y="5276850"/>
          <p14:tracePt t="79797" x="1898650" y="5276850"/>
          <p14:tracePt t="79799" x="1892300" y="5276850"/>
          <p14:tracePt t="79813" x="1879600" y="5276850"/>
          <p14:tracePt t="79830" x="1866900" y="5276850"/>
          <p14:tracePt t="79847" x="1854200" y="5270500"/>
          <p14:tracePt t="79863" x="1847850" y="5270500"/>
          <p14:tracePt t="79880" x="1847850" y="5264150"/>
          <p14:tracePt t="79897" x="1847850" y="5257800"/>
          <p14:tracePt t="79917" x="1841500" y="5257800"/>
          <p14:tracePt t="79930" x="1841500" y="5251450"/>
          <p14:tracePt t="79965" x="1841500" y="5245100"/>
          <p14:tracePt t="79985" x="1841500" y="5238750"/>
          <p14:tracePt t="80013" x="1841500" y="5232400"/>
          <p14:tracePt t="80034" x="1841500" y="5226050"/>
          <p14:tracePt t="80041" x="1841500" y="5219700"/>
          <p14:tracePt t="80063" x="1841500" y="5207000"/>
          <p14:tracePt t="80069" x="1841500" y="5200650"/>
          <p14:tracePt t="80080" x="1847850" y="5194300"/>
          <p14:tracePt t="80097" x="1854200" y="5162550"/>
          <p14:tracePt t="80113" x="1860550" y="5143500"/>
          <p14:tracePt t="80130" x="1866900" y="5124450"/>
          <p14:tracePt t="80147" x="1873250" y="5099050"/>
          <p14:tracePt t="80163" x="1885950" y="5080000"/>
          <p14:tracePt t="80180" x="1892300" y="5067300"/>
          <p14:tracePt t="80197" x="1917700" y="5035550"/>
          <p14:tracePt t="80213" x="1936750" y="5003800"/>
          <p14:tracePt t="80230" x="1949450" y="4984750"/>
          <p14:tracePt t="80247" x="1955800" y="4978400"/>
          <p14:tracePt t="80263" x="1968500" y="4972050"/>
          <p14:tracePt t="80280" x="1974850" y="4959350"/>
          <p14:tracePt t="80297" x="1981200" y="4953000"/>
          <p14:tracePt t="80313" x="2000250" y="4940300"/>
          <p14:tracePt t="80347" x="2012950" y="4940300"/>
          <p14:tracePt t="80363" x="2032000" y="4940300"/>
          <p14:tracePt t="80380" x="2044700" y="4940300"/>
          <p14:tracePt t="80397" x="2076450" y="4953000"/>
          <p14:tracePt t="80413" x="2095500" y="4965700"/>
          <p14:tracePt t="80431" x="2120900" y="4984750"/>
          <p14:tracePt t="80447" x="2139950" y="4997450"/>
          <p14:tracePt t="80463" x="2139950" y="5003800"/>
          <p14:tracePt t="80480" x="2146300" y="5010150"/>
          <p14:tracePt t="80497" x="2152650" y="5010150"/>
          <p14:tracePt t="80639" x="2146300" y="5010150"/>
          <p14:tracePt t="80667" x="2146300" y="4997450"/>
          <p14:tracePt t="80673" x="2146300" y="4984750"/>
          <p14:tracePt t="80681" x="2146300" y="4959350"/>
          <p14:tracePt t="80697" x="2171700" y="4889500"/>
          <p14:tracePt t="80713" x="2197100" y="4775200"/>
          <p14:tracePt t="80730" x="2266950" y="4578350"/>
          <p14:tracePt t="80747" x="2330450" y="4445000"/>
          <p14:tracePt t="80765" x="2419350" y="4279900"/>
          <p14:tracePt t="80780" x="2482850" y="4184650"/>
          <p14:tracePt t="80797" x="2559050" y="4095750"/>
          <p14:tracePt t="80799" x="2603500" y="4051300"/>
          <p14:tracePt t="80813" x="2692400" y="3949700"/>
          <p14:tracePt t="80830" x="2781300" y="3854450"/>
          <p14:tracePt t="80847" x="2857500" y="3784600"/>
          <p14:tracePt t="80863" x="2952750" y="3695700"/>
          <p14:tracePt t="80880" x="3009900" y="3644900"/>
          <p14:tracePt t="80897" x="3073400" y="3587750"/>
          <p14:tracePt t="80913" x="3130550" y="3536950"/>
          <p14:tracePt t="80930" x="3213100" y="3498850"/>
          <p14:tracePt t="80947" x="3244850" y="3479800"/>
          <p14:tracePt t="80963" x="3270250" y="3473450"/>
          <p14:tracePt t="80980" x="3282950" y="3467100"/>
          <p14:tracePt t="81062" x="3276600" y="3473450"/>
          <p14:tracePt t="81371" x="3251200" y="3479800"/>
          <p14:tracePt t="81379" x="3225800" y="3486150"/>
          <p14:tracePt t="81385" x="3194050" y="3492500"/>
          <p14:tracePt t="81397" x="3168650" y="3498850"/>
          <p14:tracePt t="81413" x="3092450" y="3511550"/>
          <p14:tracePt t="81430" x="3048000" y="3517900"/>
          <p14:tracePt t="81447" x="3003550" y="3524250"/>
          <p14:tracePt t="81480" x="2933700" y="3524250"/>
          <p14:tracePt t="81514" x="2901950" y="3524250"/>
          <p14:tracePt t="81628" x="2901950" y="3517900"/>
          <p14:tracePt t="81670" x="2901950" y="3511550"/>
          <p14:tracePt t="81691" x="2901950" y="3505200"/>
          <p14:tracePt t="81698" x="2908300" y="3505200"/>
          <p14:tracePt t="81712" x="2921000" y="3505200"/>
          <p14:tracePt t="81719" x="2940050" y="3505200"/>
          <p14:tracePt t="81730" x="2952750" y="3505200"/>
          <p14:tracePt t="81747" x="3041650" y="3511550"/>
          <p14:tracePt t="81763" x="3124200" y="3530600"/>
          <p14:tracePt t="81780" x="3200400" y="3536950"/>
          <p14:tracePt t="81797" x="3289300" y="3549650"/>
          <p14:tracePt t="81813" x="3340100" y="3556000"/>
          <p14:tracePt t="81830" x="3448050" y="3562350"/>
          <p14:tracePt t="81847" x="3549650" y="3568700"/>
          <p14:tracePt t="81863" x="3619500" y="3568700"/>
          <p14:tracePt t="81880" x="3695700" y="3568700"/>
          <p14:tracePt t="81897" x="3746500" y="3562350"/>
          <p14:tracePt t="81913" x="3803650" y="3549650"/>
          <p14:tracePt t="81930" x="3854450" y="3530600"/>
          <p14:tracePt t="81947" x="3924300" y="3511550"/>
          <p14:tracePt t="81963" x="4044950" y="3486150"/>
          <p14:tracePt t="81980" x="4114800" y="3473450"/>
          <p14:tracePt t="81997" x="4229100" y="3454400"/>
          <p14:tracePt t="82013" x="4286250" y="3448050"/>
          <p14:tracePt t="82030" x="4337050" y="3441700"/>
          <p14:tracePt t="82047" x="4400550" y="3435350"/>
          <p14:tracePt t="82063" x="4445000" y="3429000"/>
          <p14:tracePt t="82080" x="4514850" y="3416300"/>
          <p14:tracePt t="82097" x="4552950" y="3409950"/>
          <p14:tracePt t="82114" x="4622800" y="3409950"/>
          <p14:tracePt t="82130" x="4673600" y="3403600"/>
          <p14:tracePt t="82147" x="4730750" y="3403600"/>
          <p14:tracePt t="82163" x="4832350" y="3403600"/>
          <p14:tracePt t="82180" x="4908550" y="3403600"/>
          <p14:tracePt t="82197" x="4991100" y="3409950"/>
          <p14:tracePt t="82214" x="5111750" y="3435350"/>
          <p14:tracePt t="82230" x="5219700" y="3448050"/>
          <p14:tracePt t="82247" x="5397500" y="3498850"/>
          <p14:tracePt t="82263" x="5486400" y="3511550"/>
          <p14:tracePt t="82280" x="5575300" y="3536950"/>
          <p14:tracePt t="82297" x="5702300" y="3556000"/>
          <p14:tracePt t="82313" x="5791200" y="3575050"/>
          <p14:tracePt t="82330" x="5924550" y="3587750"/>
          <p14:tracePt t="82347" x="6013450" y="3600450"/>
          <p14:tracePt t="82363" x="6076950" y="3606800"/>
          <p14:tracePt t="82380" x="6172200" y="3625850"/>
          <p14:tracePt t="82397" x="6216650" y="3632200"/>
          <p14:tracePt t="82413" x="6286500" y="3644900"/>
          <p14:tracePt t="82430" x="6318250" y="3651250"/>
          <p14:tracePt t="82447" x="6343650" y="3651250"/>
          <p14:tracePt t="82463" x="6381750" y="3663950"/>
          <p14:tracePt t="82480" x="6388100" y="3663950"/>
          <p14:tracePt t="82497" x="6394450" y="3670300"/>
          <p14:tracePt t="82530" x="6394450" y="3676650"/>
          <p14:tracePt t="82879" x="6343650" y="3676650"/>
          <p14:tracePt t="82886" x="6280150" y="3676650"/>
          <p14:tracePt t="82897" x="6210300" y="3676650"/>
          <p14:tracePt t="82913" x="6057900" y="3657600"/>
          <p14:tracePt t="82947" x="5734050" y="3644900"/>
          <p14:tracePt t="82980" x="5435600" y="3619500"/>
          <p14:tracePt t="83013" x="5245100" y="3606800"/>
          <p14:tracePt t="83030" x="5181600" y="3600450"/>
          <p14:tracePt t="83047" x="5048250" y="3600450"/>
          <p14:tracePt t="83063" x="4972050" y="3600450"/>
          <p14:tracePt t="83080" x="4864100" y="3600450"/>
          <p14:tracePt t="83097" x="4806950" y="3606800"/>
          <p14:tracePt t="83113" x="4749800" y="3606800"/>
          <p14:tracePt t="83130" x="4673600" y="3606800"/>
          <p14:tracePt t="83147" x="4622800" y="3606800"/>
          <p14:tracePt t="83163" x="4546600" y="3606800"/>
          <p14:tracePt t="83180" x="4495800" y="3600450"/>
          <p14:tracePt t="83197" x="4451350" y="3600450"/>
          <p14:tracePt t="83214" x="4381500" y="3600450"/>
          <p14:tracePt t="83230" x="4343400" y="3600450"/>
          <p14:tracePt t="83247" x="4286250" y="3594100"/>
          <p14:tracePt t="83264" x="4260850" y="3594100"/>
          <p14:tracePt t="83280" x="4241800" y="3594100"/>
          <p14:tracePt t="83313" x="4235450" y="3594100"/>
          <p14:tracePt t="83345" x="4235450" y="3587750"/>
          <p14:tracePt t="83386" x="4241800" y="3587750"/>
          <p14:tracePt t="83393" x="4241800" y="3581400"/>
          <p14:tracePt t="83407" x="4248150" y="3581400"/>
          <p14:tracePt t="83428" x="4254500" y="3575050"/>
          <p14:tracePt t="83435" x="4260850" y="3575050"/>
          <p14:tracePt t="83447" x="4267200" y="3575050"/>
          <p14:tracePt t="83463" x="4330700" y="3568700"/>
          <p14:tracePt t="83480" x="4413250" y="3568700"/>
          <p14:tracePt t="83497" x="4584700" y="3575050"/>
          <p14:tracePt t="83514" x="4711700" y="3575050"/>
          <p14:tracePt t="83530" x="4832350" y="3575050"/>
          <p14:tracePt t="83547" x="5022850" y="3575050"/>
          <p14:tracePt t="83564" x="5200650" y="3575050"/>
          <p14:tracePt t="83580" x="5410200" y="3575050"/>
          <p14:tracePt t="83597" x="5556250" y="3600450"/>
          <p14:tracePt t="83613" x="5695950" y="3619500"/>
          <p14:tracePt t="83630" x="5835650" y="3632200"/>
          <p14:tracePt t="83647" x="5905500" y="3638550"/>
          <p14:tracePt t="83664" x="5981700" y="3644900"/>
          <p14:tracePt t="83680" x="6026150" y="3651250"/>
          <p14:tracePt t="83697" x="6057900" y="3657600"/>
          <p14:tracePt t="83713" x="6076950" y="3663950"/>
          <p14:tracePt t="83730" x="6083300" y="3663950"/>
          <p14:tracePt t="83747" x="6089650" y="3670300"/>
          <p14:tracePt t="84219" x="6083300" y="3676650"/>
          <p14:tracePt t="84226" x="6070600" y="3676650"/>
          <p14:tracePt t="84235" x="6051550" y="3689350"/>
          <p14:tracePt t="84247" x="5981700" y="3721100"/>
          <p14:tracePt t="84264" x="5880100" y="3765550"/>
          <p14:tracePt t="84280" x="5740400" y="3829050"/>
          <p14:tracePt t="84297" x="5518150" y="3930650"/>
          <p14:tracePt t="84330" x="5232400" y="4076700"/>
          <p14:tracePt t="84364" x="4883150" y="4241800"/>
          <p14:tracePt t="84397" x="4540250" y="4445000"/>
          <p14:tracePt t="84416" x="4368800" y="4565650"/>
          <p14:tracePt t="84430" x="4260850" y="4629150"/>
          <p14:tracePt t="84447" x="4178300" y="4673600"/>
          <p14:tracePt t="84464" x="4019550" y="4762500"/>
          <p14:tracePt t="84480" x="3924300" y="4800600"/>
          <p14:tracePt t="84498" x="3816350" y="4851400"/>
          <p14:tracePt t="84513" x="3752850" y="4883150"/>
          <p14:tracePt t="84530" x="3702050" y="4908550"/>
          <p14:tracePt t="84547" x="3606800" y="4972050"/>
          <p14:tracePt t="84563" x="3543300" y="5010150"/>
          <p14:tracePt t="84581" x="3454400" y="5073650"/>
          <p14:tracePt t="84597" x="3397250" y="5130800"/>
          <p14:tracePt t="84613" x="3340100" y="5175250"/>
          <p14:tracePt t="84630" x="3282950" y="5219700"/>
          <p14:tracePt t="84647" x="3251200" y="5238750"/>
          <p14:tracePt t="84666" x="3200400" y="5289550"/>
          <p14:tracePt t="84680" x="3168650" y="5314950"/>
          <p14:tracePt t="84697" x="3149600" y="5334000"/>
          <p14:tracePt t="84713" x="3124200" y="5365750"/>
          <p14:tracePt t="84730" x="3105150" y="5372100"/>
          <p14:tracePt t="84748" x="3098800" y="5378450"/>
          <p14:tracePt t="84887" x="3092450" y="5378450"/>
          <p14:tracePt t="84928" x="3086100" y="5378450"/>
          <p14:tracePt t="84984" x="3086100" y="5372100"/>
          <p14:tracePt t="85047" x="3086100" y="5378450"/>
          <p14:tracePt t="85206" x="3086100" y="5384800"/>
          <p14:tracePt t="85213" x="3086100" y="5391150"/>
          <p14:tracePt t="85220" x="3086100" y="5397500"/>
          <p14:tracePt t="85230" x="3092450" y="5397500"/>
          <p14:tracePt t="85247" x="3098800" y="5422900"/>
          <p14:tracePt t="85280" x="3111500" y="5473700"/>
          <p14:tracePt t="85314" x="3117850" y="5518150"/>
          <p14:tracePt t="85347" x="3117850" y="5530850"/>
          <p14:tracePt t="85363" x="3124200" y="5537200"/>
          <p14:tracePt t="85478" x="3117850" y="5537200"/>
          <p14:tracePt t="85754" x="3117850" y="5530850"/>
          <p14:tracePt t="85866" x="3124200" y="5524500"/>
          <p14:tracePt t="85887" x="3136900" y="5524500"/>
          <p14:tracePt t="85907" x="3143250" y="5524500"/>
          <p14:tracePt t="85916" x="3155950" y="5524500"/>
          <p14:tracePt t="85922" x="3155950" y="5518150"/>
          <p14:tracePt t="85930" x="3162300" y="5518150"/>
          <p14:tracePt t="85947" x="3175000" y="5511800"/>
          <p14:tracePt t="85964" x="3187700" y="5505450"/>
          <p14:tracePt t="85998" x="3232150" y="5486400"/>
          <p14:tracePt t="86030" x="3289300" y="5467350"/>
          <p14:tracePt t="86064" x="3352800" y="5448300"/>
          <p14:tracePt t="86081" x="3403600" y="5448300"/>
          <p14:tracePt t="86097" x="3435350" y="5448300"/>
          <p14:tracePt t="86114" x="3473450" y="5461000"/>
          <p14:tracePt t="86130" x="3517900" y="5480050"/>
          <p14:tracePt t="86147" x="3543300" y="5492750"/>
          <p14:tracePt t="86165" x="3581400" y="5511800"/>
          <p14:tracePt t="86180" x="3600450" y="5530850"/>
          <p14:tracePt t="86197" x="3625850" y="5543550"/>
          <p14:tracePt t="86214" x="3651250" y="5568950"/>
          <p14:tracePt t="86230" x="3657600" y="5581650"/>
          <p14:tracePt t="86248" x="3663950" y="5588000"/>
          <p14:tracePt t="86263" x="3670300" y="5594350"/>
          <p14:tracePt t="86297" x="3676650" y="5607050"/>
          <p14:tracePt t="86313" x="3683000" y="5619750"/>
          <p14:tracePt t="86331" x="3683000" y="5626100"/>
          <p14:tracePt t="86347" x="3683000" y="5632450"/>
          <p14:tracePt t="86364" x="3689350" y="5632450"/>
          <p14:tracePt t="86415" x="3689350" y="5638800"/>
          <p14:tracePt t="86512" x="3689350" y="5645150"/>
          <p14:tracePt t="86811" x="3689350" y="5651500"/>
          <p14:tracePt t="86818" x="3689350" y="5657850"/>
          <p14:tracePt t="86832" x="3689350" y="5664200"/>
          <p14:tracePt t="86847" x="3683000" y="5670550"/>
          <p14:tracePt t="86864" x="3683000" y="5689600"/>
          <p14:tracePt t="86880" x="3670300" y="5702300"/>
          <p14:tracePt t="86914" x="3651250" y="5721350"/>
          <p14:tracePt t="86947" x="3638550" y="5734050"/>
          <p14:tracePt t="86980" x="3632200" y="5734050"/>
          <p14:tracePt t="87088" x="3625850" y="5734050"/>
          <p14:tracePt t="87512" x="3632200" y="5734050"/>
          <p14:tracePt t="87553" x="3638550" y="5734050"/>
          <p14:tracePt t="87582" x="3644900" y="5734050"/>
          <p14:tracePt t="87629" x="3651250" y="5734050"/>
          <p14:tracePt t="87652" x="3657600" y="5734050"/>
          <p14:tracePt t="87713" x="3663950" y="5734050"/>
          <p14:tracePt t="87741" x="3670300" y="5734050"/>
          <p14:tracePt t="87748" x="3676650" y="5734050"/>
          <p14:tracePt t="87783" x="3683000" y="5734050"/>
          <p14:tracePt t="87791" x="3689350" y="5734050"/>
          <p14:tracePt t="87804" x="3695700" y="5734050"/>
          <p14:tracePt t="87814" x="3702050" y="5734050"/>
          <p14:tracePt t="87831" x="3708400" y="5734050"/>
          <p14:tracePt t="87847" x="3733800" y="5734050"/>
          <p14:tracePt t="87864" x="3740150" y="5734050"/>
          <p14:tracePt t="87880" x="3759200" y="5734050"/>
          <p14:tracePt t="87897" x="3778250" y="5734050"/>
          <p14:tracePt t="87915" x="3790950" y="5734050"/>
          <p14:tracePt t="87930" x="3803650" y="5734050"/>
          <p14:tracePt t="87947" x="3810000" y="5734050"/>
          <p14:tracePt t="87964" x="3822700" y="5734050"/>
          <p14:tracePt t="87980" x="3829050" y="5734050"/>
          <p14:tracePt t="87997" x="3835400" y="5734050"/>
          <p14:tracePt t="88014" x="3841750" y="5734050"/>
          <p14:tracePt t="88030" x="3848100" y="5734050"/>
          <p14:tracePt t="88047" x="3867150" y="5727700"/>
          <p14:tracePt t="88064" x="3873500" y="5727700"/>
          <p14:tracePt t="88081" x="3892550" y="5727700"/>
          <p14:tracePt t="88097" x="3898900" y="5727700"/>
          <p14:tracePt t="88114" x="3911600" y="5727700"/>
          <p14:tracePt t="88130" x="3924300" y="5727700"/>
          <p14:tracePt t="88164" x="3937000" y="5727700"/>
          <p14:tracePt t="88180" x="3943350" y="5727700"/>
          <p14:tracePt t="88241" x="3949700" y="5727700"/>
          <p14:tracePt t="88276" x="3956050" y="5727700"/>
          <p14:tracePt t="88366" x="3962400" y="5727700"/>
          <p14:tracePt t="89367" x="3956050" y="5727700"/>
          <p14:tracePt t="89387" x="3943350" y="5721350"/>
          <p14:tracePt t="89394" x="3937000" y="5721350"/>
          <p14:tracePt t="89402" x="3924300" y="5721350"/>
          <p14:tracePt t="89415" x="3905250" y="5715000"/>
          <p14:tracePt t="89430" x="3797300" y="5708650"/>
          <p14:tracePt t="89447" x="3689350" y="5689600"/>
          <p14:tracePt t="89464" x="3524250" y="5676900"/>
          <p14:tracePt t="89497" x="3308350" y="5651500"/>
          <p14:tracePt t="89531" x="3035300" y="5619750"/>
          <p14:tracePt t="89564" x="2781300" y="5581650"/>
          <p14:tracePt t="89582" x="2616200" y="5549900"/>
          <p14:tracePt t="89597" x="2527300" y="5530850"/>
          <p14:tracePt t="89614" x="2451100" y="5518150"/>
          <p14:tracePt t="89630" x="2374900" y="5505450"/>
          <p14:tracePt t="89647" x="2336800" y="5499100"/>
          <p14:tracePt t="89664" x="2292350" y="5492750"/>
          <p14:tracePt t="89680" x="2247900" y="5480050"/>
          <p14:tracePt t="89697" x="2228850" y="5473700"/>
          <p14:tracePt t="89714" x="2209800" y="5467350"/>
          <p14:tracePt t="89730" x="2203450" y="5467350"/>
          <p14:tracePt t="89747" x="2197100" y="5467350"/>
          <p14:tracePt t="89839" x="2197100" y="5461000"/>
          <p14:tracePt t="89853" x="2197100" y="5454650"/>
          <p14:tracePt t="89874" x="2203450" y="5454650"/>
          <p14:tracePt t="89881" x="2216150" y="5454650"/>
          <p14:tracePt t="89887" x="2228850" y="5454650"/>
          <p14:tracePt t="89897" x="2247900" y="5454650"/>
          <p14:tracePt t="89914" x="2305050" y="5454650"/>
          <p14:tracePt t="89931" x="2413000" y="5454650"/>
          <p14:tracePt t="89947" x="2489200" y="5461000"/>
          <p14:tracePt t="89964" x="2597150" y="5473700"/>
          <p14:tracePt t="89980" x="2686050" y="5473700"/>
          <p14:tracePt t="89997" x="2768600" y="5473700"/>
          <p14:tracePt t="90014" x="2921000" y="5461000"/>
          <p14:tracePt t="90030" x="3054350" y="5448300"/>
          <p14:tracePt t="90047" x="3270250" y="5429250"/>
          <p14:tracePt t="90064" x="3378200" y="5422900"/>
          <p14:tracePt t="90082" x="3498850" y="5416550"/>
          <p14:tracePt t="90097" x="3562350" y="5410200"/>
          <p14:tracePt t="90114" x="3625850" y="5410200"/>
          <p14:tracePt t="90130" x="3676650" y="5410200"/>
          <p14:tracePt t="90147" x="3689350" y="5403850"/>
          <p14:tracePt t="90165" x="3702050" y="5403850"/>
          <p14:tracePt t="90214" x="3702050" y="5410200"/>
          <p14:tracePt t="90221" x="3695700" y="5410200"/>
          <p14:tracePt t="90235" x="3689350" y="5416550"/>
          <p14:tracePt t="90247" x="3676650" y="5416550"/>
          <p14:tracePt t="90264" x="3562350" y="5441950"/>
          <p14:tracePt t="90281" x="3460750" y="5454650"/>
          <p14:tracePt t="90297" x="3238500" y="5480050"/>
          <p14:tracePt t="90314" x="3067050" y="5492750"/>
          <p14:tracePt t="90330" x="2927350" y="5499100"/>
          <p14:tracePt t="90347" x="2736850" y="5505450"/>
          <p14:tracePt t="90364" x="2622550" y="5518150"/>
          <p14:tracePt t="90380" x="2476500" y="5530850"/>
          <p14:tracePt t="90397" x="2419350" y="5530850"/>
          <p14:tracePt t="90414" x="2362200" y="5537200"/>
          <p14:tracePt t="90431" x="2311400" y="5543550"/>
          <p14:tracePt t="90447" x="2292350" y="5543550"/>
          <p14:tracePt t="90464" x="2266950" y="5543550"/>
          <p14:tracePt t="90480" x="2260600" y="5543550"/>
          <p14:tracePt t="90887" x="2266950" y="5543550"/>
          <p14:tracePt t="90895" x="2273300" y="5543550"/>
          <p14:tracePt t="90916" x="2292350" y="5543550"/>
          <p14:tracePt t="90922" x="2292350" y="5549900"/>
          <p14:tracePt t="90931" x="2298700" y="5549900"/>
          <p14:tracePt t="90947" x="2311400" y="5549900"/>
          <p14:tracePt t="90964" x="2336800" y="5549900"/>
          <p14:tracePt t="90997" x="2381250" y="5549900"/>
          <p14:tracePt t="91031" x="2527300" y="5518150"/>
          <p14:tracePt t="91064" x="2851150" y="5429250"/>
          <p14:tracePt t="91081" x="3009900" y="5384800"/>
          <p14:tracePt t="91097" x="3244850" y="5334000"/>
          <p14:tracePt t="91114" x="3365500" y="5321300"/>
          <p14:tracePt t="91130" x="3562350" y="5276850"/>
          <p14:tracePt t="91147" x="3721100" y="5264150"/>
          <p14:tracePt t="91164" x="3892550" y="5238750"/>
          <p14:tracePt t="91181" x="4133850" y="5219700"/>
          <p14:tracePt t="91197" x="4298950" y="5194300"/>
          <p14:tracePt t="91214" x="4540250" y="5118100"/>
          <p14:tracePt t="91231" x="4679950" y="5067300"/>
          <p14:tracePt t="91247" x="4845050" y="5003800"/>
          <p14:tracePt t="91264" x="5118100" y="4889500"/>
          <p14:tracePt t="91281" x="5314950" y="4819650"/>
          <p14:tracePt t="91298" x="5607050" y="4737100"/>
          <p14:tracePt t="91314" x="5772150" y="4724400"/>
          <p14:tracePt t="91331" x="5937250" y="4711700"/>
          <p14:tracePt t="91347" x="6172200" y="4749800"/>
          <p14:tracePt t="91364" x="6330950" y="4794250"/>
          <p14:tracePt t="91381" x="6559550" y="4895850"/>
          <p14:tracePt t="91397" x="6673850" y="4959350"/>
          <p14:tracePt t="91414" x="6750050" y="5016500"/>
          <p14:tracePt t="91431" x="6794500" y="5092700"/>
          <p14:tracePt t="91447" x="6807200" y="5130800"/>
          <p14:tracePt t="91464" x="6813550" y="5187950"/>
          <p14:tracePt t="91481" x="6813550" y="5232400"/>
          <p14:tracePt t="91497" x="6813550" y="5257800"/>
          <p14:tracePt t="91514" x="6813550" y="5308600"/>
          <p14:tracePt t="91530" x="6813550" y="5327650"/>
          <p14:tracePt t="91547" x="6813550" y="5365750"/>
          <p14:tracePt t="91564" x="6813550" y="5397500"/>
          <p14:tracePt t="91581" x="6813550" y="5441950"/>
          <p14:tracePt t="91597" x="6813550" y="5473700"/>
          <p14:tracePt t="91614" x="6813550" y="5480050"/>
          <p14:tracePt t="92020" x="6807200" y="5480050"/>
          <p14:tracePt t="92027" x="6800850" y="5480050"/>
          <p14:tracePt t="92035" x="6781800" y="5480050"/>
          <p14:tracePt t="92047" x="6762750" y="5480050"/>
          <p14:tracePt t="92064" x="6680200" y="5486400"/>
          <p14:tracePt t="92081" x="6623050" y="5499100"/>
          <p14:tracePt t="92098" x="6534150" y="5524500"/>
          <p14:tracePt t="92131" x="6426200" y="5549900"/>
          <p14:tracePt t="92164" x="6343650" y="5594350"/>
          <p14:tracePt t="92197" x="6305550" y="5638800"/>
          <p14:tracePt t="92214" x="6292850" y="5676900"/>
          <p14:tracePt t="92230" x="6292850" y="5702300"/>
          <p14:tracePt t="92247" x="6292850" y="5753100"/>
          <p14:tracePt t="92264" x="6299200" y="5822950"/>
          <p14:tracePt t="92281" x="6311900" y="5892800"/>
          <p14:tracePt t="92297" x="6362700" y="5975350"/>
          <p14:tracePt t="92314" x="6400800" y="6019800"/>
          <p14:tracePt t="92331" x="6438900" y="6045200"/>
          <p14:tracePt t="92347" x="6489700" y="6070600"/>
          <p14:tracePt t="92364" x="6508750" y="6083300"/>
          <p14:tracePt t="92381" x="6546850" y="6083300"/>
          <p14:tracePt t="92397" x="6591300" y="6083300"/>
          <p14:tracePt t="92414" x="6635750" y="6076950"/>
          <p14:tracePt t="92431" x="6724650" y="6051550"/>
          <p14:tracePt t="92447" x="6794500" y="6019800"/>
          <p14:tracePt t="92465" x="6915150" y="5969000"/>
          <p14:tracePt t="92481" x="6997700" y="5924550"/>
          <p14:tracePt t="92497" x="7061200" y="5867400"/>
          <p14:tracePt t="92514" x="7181850" y="5759450"/>
          <p14:tracePt t="92531" x="7245350" y="5689600"/>
          <p14:tracePt t="92547" x="7340600" y="5607050"/>
          <p14:tracePt t="92564" x="7372350" y="5575300"/>
          <p14:tracePt t="92581" x="7391400" y="5543550"/>
          <p14:tracePt t="92597" x="7404100" y="5511800"/>
          <p14:tracePt t="92614" x="7410450" y="5492750"/>
          <p14:tracePt t="92631" x="7410450" y="5473700"/>
          <p14:tracePt t="92647" x="7410450" y="5461000"/>
          <p14:tracePt t="92681" x="7385050" y="5435600"/>
          <p14:tracePt t="92697" x="7359650" y="5416550"/>
          <p14:tracePt t="92715" x="7289800" y="5372100"/>
          <p14:tracePt t="92731" x="7251700" y="5353050"/>
          <p14:tracePt t="92747" x="7213600" y="5334000"/>
          <p14:tracePt t="92764" x="7143750" y="5321300"/>
          <p14:tracePt t="92781" x="7067550" y="5321300"/>
          <p14:tracePt t="92798" x="6946900" y="5321300"/>
          <p14:tracePt t="92814" x="6883400" y="5334000"/>
          <p14:tracePt t="92831" x="6832600" y="5340350"/>
          <p14:tracePt t="92848" x="6769100" y="5359400"/>
          <p14:tracePt t="92864" x="6743700" y="5378450"/>
          <p14:tracePt t="92881" x="6692900" y="5403850"/>
          <p14:tracePt t="92897" x="6673850" y="5422900"/>
          <p14:tracePt t="92916" x="6648450" y="5435600"/>
          <p14:tracePt t="92931" x="6610350" y="5467350"/>
          <p14:tracePt t="92947" x="6597650" y="5480050"/>
          <p14:tracePt t="92964" x="6572250" y="5505450"/>
          <p14:tracePt t="92981" x="6559550" y="5530850"/>
          <p14:tracePt t="92997" x="6540500" y="5543550"/>
          <p14:tracePt t="93014" x="6540500" y="5581650"/>
          <p14:tracePt t="93031" x="6540500" y="5600700"/>
          <p14:tracePt t="93047" x="6540500" y="5638800"/>
          <p14:tracePt t="93064" x="6540500" y="5657850"/>
          <p14:tracePt t="93081" x="6546850" y="5676900"/>
          <p14:tracePt t="93097" x="6559550" y="5702300"/>
          <p14:tracePt t="93114" x="6578600" y="5715000"/>
          <p14:tracePt t="93131" x="6604000" y="5734050"/>
          <p14:tracePt t="93147" x="6623050" y="5753100"/>
          <p14:tracePt t="93164" x="6648450" y="5765800"/>
          <p14:tracePt t="93181" x="6699250" y="5784850"/>
          <p14:tracePt t="93197" x="6731000" y="5791200"/>
          <p14:tracePt t="93214" x="6794500" y="5784850"/>
          <p14:tracePt t="93231" x="6845300" y="5765800"/>
          <p14:tracePt t="93247" x="6902450" y="5740400"/>
          <p14:tracePt t="93264" x="7010400" y="5689600"/>
          <p14:tracePt t="93281" x="7086600" y="5645150"/>
          <p14:tracePt t="93298" x="7181850" y="5568950"/>
          <p14:tracePt t="93314" x="7226300" y="5537200"/>
          <p14:tracePt t="93331" x="7270750" y="5499100"/>
          <p14:tracePt t="93347" x="7327900" y="5454650"/>
          <p14:tracePt t="93364" x="7359650" y="5416550"/>
          <p14:tracePt t="93381" x="7397750" y="5372100"/>
          <p14:tracePt t="93397" x="7410450" y="5346700"/>
          <p14:tracePt t="93415" x="7416800" y="5340350"/>
          <p14:tracePt t="93431" x="7416800" y="5321300"/>
          <p14:tracePt t="93447" x="7416800" y="5314950"/>
          <p14:tracePt t="93465" x="7410450" y="5308600"/>
          <p14:tracePt t="93481" x="7397750" y="5295900"/>
          <p14:tracePt t="93497" x="7372350" y="5276850"/>
          <p14:tracePt t="93514" x="7315200" y="5251450"/>
          <p14:tracePt t="93531" x="7277100" y="5232400"/>
          <p14:tracePt t="93547" x="7213600" y="5226050"/>
          <p14:tracePt t="93564" x="7169150" y="5219700"/>
          <p14:tracePt t="93581" x="7131050" y="5219700"/>
          <p14:tracePt t="93597" x="7054850" y="5219700"/>
          <p14:tracePt t="93614" x="7004050" y="5226050"/>
          <p14:tracePt t="93631" x="6940550" y="5245100"/>
          <p14:tracePt t="93647" x="6902450" y="5257800"/>
          <p14:tracePt t="93664" x="6864350" y="5270500"/>
          <p14:tracePt t="93681" x="6807200" y="5295900"/>
          <p14:tracePt t="93697" x="6781800" y="5314950"/>
          <p14:tracePt t="93714" x="6750050" y="5340350"/>
          <p14:tracePt t="93731" x="6737350" y="5359400"/>
          <p14:tracePt t="93747" x="6724650" y="5378450"/>
          <p14:tracePt t="93764" x="6705600" y="5403850"/>
          <p14:tracePt t="93781" x="6699250" y="5429250"/>
          <p14:tracePt t="93797" x="6686550" y="5467350"/>
          <p14:tracePt t="93814" x="6680200" y="5492750"/>
          <p14:tracePt t="93831" x="6680200" y="5518150"/>
          <p14:tracePt t="93847" x="6680200" y="5562600"/>
          <p14:tracePt t="93864" x="6680200" y="5600700"/>
          <p14:tracePt t="93882" x="6686550" y="5651500"/>
          <p14:tracePt t="93897" x="6692900" y="5689600"/>
          <p14:tracePt t="93914" x="6705600" y="5727700"/>
          <p14:tracePt t="93931" x="6743700" y="5765800"/>
          <p14:tracePt t="93948" x="6762750" y="5791200"/>
          <p14:tracePt t="93964" x="6788150" y="5803900"/>
          <p14:tracePt t="93981" x="6807200" y="5810250"/>
          <p14:tracePt t="93998" x="6832600" y="5810250"/>
          <p14:tracePt t="94014" x="6896100" y="5810250"/>
          <p14:tracePt t="94031" x="6953250" y="5803900"/>
          <p14:tracePt t="94047" x="7035800" y="5778500"/>
          <p14:tracePt t="94064" x="7099300" y="5759450"/>
          <p14:tracePt t="94081" x="7143750" y="5740400"/>
          <p14:tracePt t="94098" x="7200900" y="5702300"/>
          <p14:tracePt t="94114" x="7239000" y="5670550"/>
          <p14:tracePt t="94131" x="7283450" y="5626100"/>
          <p14:tracePt t="94147" x="7302500" y="5600700"/>
          <p14:tracePt t="94167" x="7321550" y="5575300"/>
          <p14:tracePt t="94181" x="7327900" y="5562600"/>
          <p14:tracePt t="94197" x="7334250" y="5556250"/>
          <p14:tracePt t="94214" x="7334250" y="5537200"/>
          <p14:tracePt t="94231" x="7327900" y="5518150"/>
          <p14:tracePt t="94247" x="7327900" y="5505450"/>
          <p14:tracePt t="94264" x="7308850" y="5486400"/>
          <p14:tracePt t="94281" x="7296150" y="5480050"/>
          <p14:tracePt t="94297" x="7277100" y="5467350"/>
          <p14:tracePt t="94314" x="7264400" y="5461000"/>
          <p14:tracePt t="94331" x="7245350" y="5461000"/>
          <p14:tracePt t="94347" x="7213600" y="5454650"/>
          <p14:tracePt t="94364" x="7175500" y="5454650"/>
          <p14:tracePt t="94382" x="7137400" y="5454650"/>
          <p14:tracePt t="94397" x="7105650" y="5454650"/>
          <p14:tracePt t="94414" x="7086600" y="5461000"/>
          <p14:tracePt t="94431" x="7048500" y="5461000"/>
          <p14:tracePt t="94447" x="7023100" y="5473700"/>
          <p14:tracePt t="94465" x="6997700" y="5486400"/>
          <p14:tracePt t="94481" x="6985000" y="5492750"/>
          <p14:tracePt t="94497" x="6978650" y="5499100"/>
          <p14:tracePt t="94514" x="6965950" y="5505450"/>
          <p14:tracePt t="94531" x="6965950" y="5511800"/>
          <p14:tracePt t="94564" x="6959600" y="5511800"/>
          <p14:tracePt t="95810" x="6934200" y="5511800"/>
          <p14:tracePt t="95818" x="6889750" y="5511800"/>
          <p14:tracePt t="95831" x="6845300" y="5524500"/>
          <p14:tracePt t="95848" x="6731000" y="5549900"/>
          <p14:tracePt t="95864" x="6642100" y="5575300"/>
          <p14:tracePt t="95881" x="6477000" y="5607050"/>
          <p14:tracePt t="95898" x="6356350" y="5626100"/>
          <p14:tracePt t="95931" x="5937250" y="5695950"/>
          <p14:tracePt t="95964" x="5378450" y="5721350"/>
          <p14:tracePt t="95999" x="4737100" y="5734050"/>
          <p14:tracePt t="96014" x="4470400" y="5740400"/>
          <p14:tracePt t="96031" x="4241800" y="5753100"/>
          <p14:tracePt t="96048" x="3911600" y="5784850"/>
          <p14:tracePt t="96064" x="3721100" y="5803900"/>
          <p14:tracePt t="96082" x="3441700" y="5854700"/>
          <p14:tracePt t="96097" x="3289300" y="5892800"/>
          <p14:tracePt t="96114" x="3162300" y="5937250"/>
          <p14:tracePt t="96131" x="2997200" y="6007100"/>
          <p14:tracePt t="96148" x="2863850" y="6051550"/>
          <p14:tracePt t="96164" x="2711450" y="6159500"/>
          <p14:tracePt t="96181" x="2628900" y="6229350"/>
          <p14:tracePt t="96198" x="2565400" y="6286500"/>
          <p14:tracePt t="96214" x="2482850" y="6350000"/>
          <p14:tracePt t="96231" x="2425700" y="6381750"/>
          <p14:tracePt t="96248" x="2368550" y="6426200"/>
          <p14:tracePt t="96264" x="2330450" y="6445250"/>
          <p14:tracePt t="96281" x="2317750" y="6451600"/>
          <p14:tracePt t="96298" x="2305050" y="6470650"/>
          <p14:tracePt t="96629" x="2260600" y="6470650"/>
          <p14:tracePt t="96636" x="2197100" y="6457950"/>
          <p14:tracePt t="96648" x="2120900" y="6451600"/>
          <p14:tracePt t="96664" x="1924050" y="6400800"/>
          <p14:tracePt t="96681" x="1778000" y="6375400"/>
          <p14:tracePt t="96698" x="1689100" y="6350000"/>
          <p14:tracePt t="96714" x="1562100" y="6318250"/>
          <p14:tracePt t="96731" x="1473200" y="6292850"/>
          <p14:tracePt t="96764" x="1200150" y="6248400"/>
          <p14:tracePt t="96798" x="958850" y="6197600"/>
          <p14:tracePt t="96831" x="762000" y="6165850"/>
          <p14:tracePt t="96848" x="717550" y="6159500"/>
          <p14:tracePt t="96864" x="654050" y="6146800"/>
          <p14:tracePt t="96881" x="628650" y="6140450"/>
          <p14:tracePt t="96897" x="609600" y="6127750"/>
          <p14:tracePt t="96914" x="584200" y="6127750"/>
          <p14:tracePt t="96931" x="571500" y="6127750"/>
          <p14:tracePt t="96948" x="565150" y="6127750"/>
          <p14:tracePt t="96964" x="558800" y="6121400"/>
          <p14:tracePt t="96981" x="552450" y="6121400"/>
          <p14:tracePt t="96998" x="539750" y="6115050"/>
          <p14:tracePt t="97031" x="520700" y="6108700"/>
          <p14:tracePt t="97048" x="514350" y="6102350"/>
          <p14:tracePt t="97064" x="508000" y="6096000"/>
          <p14:tracePt t="97081" x="501650" y="6089650"/>
          <p14:tracePt t="97098" x="501650" y="6076950"/>
          <p14:tracePt t="97116" x="501650" y="6057900"/>
          <p14:tracePt t="97131" x="533400" y="6013450"/>
          <p14:tracePt t="97148" x="596900" y="5937250"/>
          <p14:tracePt t="97165" x="685800" y="5822950"/>
          <p14:tracePt t="97181" x="717550" y="5791200"/>
          <p14:tracePt t="97198" x="742950" y="5772150"/>
          <p14:tracePt t="97214" x="749300" y="5765800"/>
          <p14:tracePt t="97288" x="755650" y="5765800"/>
          <p14:tracePt t="97330" x="755650" y="5772150"/>
          <p14:tracePt t="97337" x="749300" y="5778500"/>
          <p14:tracePt t="97348" x="742950" y="5778500"/>
          <p14:tracePt t="97365" x="730250" y="5784850"/>
          <p14:tracePt t="97381" x="704850" y="5791200"/>
          <p14:tracePt t="97398" x="666750" y="5797550"/>
          <p14:tracePt t="97414" x="609600" y="5803900"/>
          <p14:tracePt t="97431" x="577850" y="5810250"/>
          <p14:tracePt t="97448" x="520700" y="5816600"/>
          <p14:tracePt t="97464" x="488950" y="5822950"/>
          <p14:tracePt t="97481" x="463550" y="5829300"/>
          <p14:tracePt t="97498" x="425450" y="5848350"/>
          <p14:tracePt t="97514" x="400050" y="5861050"/>
          <p14:tracePt t="97531" x="381000" y="5873750"/>
          <p14:tracePt t="97548" x="374650" y="5886450"/>
          <p14:tracePt t="97564" x="361950" y="5905500"/>
          <p14:tracePt t="97581" x="355600" y="5930900"/>
          <p14:tracePt t="97598" x="342900" y="5943600"/>
          <p14:tracePt t="97615" x="336550" y="5962650"/>
          <p14:tracePt t="97631" x="330200" y="5981700"/>
          <p14:tracePt t="97648" x="330200" y="6013450"/>
          <p14:tracePt t="97664" x="330200" y="6051550"/>
          <p14:tracePt t="97681" x="330200" y="6083300"/>
          <p14:tracePt t="97698" x="349250" y="6127750"/>
          <p14:tracePt t="97714" x="368300" y="6159500"/>
          <p14:tracePt t="97731" x="400050" y="6203950"/>
          <p14:tracePt t="97748" x="457200" y="6280150"/>
          <p14:tracePt t="97764" x="495300" y="6324600"/>
          <p14:tracePt t="97782" x="552450" y="6369050"/>
          <p14:tracePt t="97798" x="590550" y="6388100"/>
          <p14:tracePt t="97814" x="628650" y="6388100"/>
          <p14:tracePt t="97831" x="685800" y="6388100"/>
          <p14:tracePt t="97848" x="723900" y="6369050"/>
          <p14:tracePt t="97864" x="774700" y="6337300"/>
          <p14:tracePt t="97881" x="806450" y="6305550"/>
          <p14:tracePt t="97898" x="825500" y="6280150"/>
          <p14:tracePt t="97914" x="863600" y="6229350"/>
          <p14:tracePt t="97931" x="889000" y="6172200"/>
          <p14:tracePt t="97948" x="958850" y="6057900"/>
          <p14:tracePt t="97964" x="984250" y="6000750"/>
          <p14:tracePt t="97981" x="996950" y="5962650"/>
          <p14:tracePt t="97998" x="1003300" y="5943600"/>
          <p14:tracePt t="98014" x="1003300" y="5937250"/>
          <p14:tracePt t="98031" x="996950" y="5930900"/>
          <p14:tracePt t="98048" x="990600" y="5918200"/>
          <p14:tracePt t="98064" x="965200" y="5899150"/>
          <p14:tracePt t="98081" x="914400" y="5867400"/>
          <p14:tracePt t="98098" x="869950" y="5854700"/>
          <p14:tracePt t="98114" x="825500" y="5854700"/>
          <p14:tracePt t="98131" x="800100" y="5854700"/>
          <p14:tracePt t="98148" x="787400" y="5854700"/>
          <p14:tracePt t="98165" x="768350" y="5861050"/>
          <p14:tracePt t="98181" x="762000" y="5867400"/>
          <p14:tracePt t="98198" x="755650" y="5880100"/>
          <p14:tracePt t="98214" x="749300" y="5886450"/>
          <p14:tracePt t="98231" x="749300" y="5892800"/>
          <p14:tracePt t="98248" x="736600" y="5899150"/>
          <p14:tracePt t="98264" x="736600" y="5905500"/>
          <p14:tracePt t="98281" x="736600" y="5911850"/>
          <p14:tracePt t="98314" x="730250" y="5911850"/>
          <p14:tracePt t="98636" x="730250" y="5918200"/>
          <p14:tracePt t="98664" x="730250" y="5924550"/>
          <p14:tracePt t="98699" x="730250" y="5930900"/>
          <p14:tracePt t="98816" x="736600" y="5930900"/>
          <p14:tracePt t="98892" x="736600" y="5937250"/>
          <p14:tracePt t="98997" x="736600" y="5943600"/>
          <p14:tracePt t="99136" x="736600" y="5949950"/>
          <p14:tracePt t="99164" x="736600" y="5956300"/>
          <p14:tracePt t="99219" x="742950" y="5969000"/>
          <p14:tracePt t="99240" x="742950" y="5975350"/>
          <p14:tracePt t="99261" x="749300" y="5981700"/>
          <p14:tracePt t="99282" x="749300" y="5988050"/>
          <p14:tracePt t="99288" x="749300" y="5994400"/>
          <p14:tracePt t="99329" x="749300" y="6000750"/>
          <p14:tracePt t="99351" x="749300" y="6007100"/>
          <p14:tracePt t="99371" x="755650" y="6013450"/>
          <p14:tracePt t="99379" x="762000" y="6013450"/>
          <p14:tracePt t="99393" x="768350" y="6013450"/>
          <p14:tracePt t="99400" x="768350" y="6019800"/>
          <p14:tracePt t="99415" x="787400" y="6026150"/>
          <p14:tracePt t="99431" x="806450" y="6032500"/>
          <p14:tracePt t="99448" x="863600" y="6038850"/>
          <p14:tracePt t="99464" x="920750" y="6038850"/>
          <p14:tracePt t="99481" x="977900" y="6045200"/>
          <p14:tracePt t="99498" x="1054100" y="6045200"/>
          <p14:tracePt t="99514" x="1104900" y="6045200"/>
          <p14:tracePt t="99531" x="1143000" y="6045200"/>
          <p14:tracePt t="99548" x="1162050" y="6045200"/>
          <p14:tracePt t="99564" x="1181100" y="6045200"/>
          <p14:tracePt t="99581" x="1225550" y="6051550"/>
          <p14:tracePt t="99598" x="1257300" y="6064250"/>
          <p14:tracePt t="99614" x="1301750" y="6076950"/>
          <p14:tracePt t="99631" x="1320800" y="6089650"/>
          <p14:tracePt t="99648" x="1339850" y="6096000"/>
          <p14:tracePt t="99664" x="1365250" y="6108700"/>
          <p14:tracePt t="99681" x="1384300" y="6121400"/>
          <p14:tracePt t="99698" x="1422400" y="6134100"/>
          <p14:tracePt t="99714" x="1447800" y="6153150"/>
          <p14:tracePt t="99731" x="1485900" y="6178550"/>
          <p14:tracePt t="99748" x="1536700" y="6216650"/>
          <p14:tracePt t="99764" x="1562100" y="6235700"/>
          <p14:tracePt t="99781" x="1581150" y="6242050"/>
          <p14:tracePt t="99798" x="1593850" y="6248400"/>
          <p14:tracePt t="99814" x="1612900" y="6248400"/>
          <p14:tracePt t="99831" x="1651000" y="6254750"/>
          <p14:tracePt t="99848" x="1682750" y="6261100"/>
          <p14:tracePt t="99864" x="1720850" y="6280150"/>
          <p14:tracePt t="99881" x="1739900" y="6286500"/>
          <p14:tracePt t="99898" x="1765300" y="6292850"/>
          <p14:tracePt t="99915" x="1797050" y="6299200"/>
          <p14:tracePt t="99931" x="1809750" y="6299200"/>
          <p14:tracePt t="99948" x="1828800" y="6299200"/>
          <p14:tracePt t="99983" x="1835150" y="6299200"/>
          <p14:tracePt t="100073" x="1828800" y="6299200"/>
          <p14:tracePt t="100080" x="1822450" y="6299200"/>
          <p14:tracePt t="100086" x="1809750" y="6292850"/>
          <p14:tracePt t="100098" x="1790700" y="6292850"/>
          <p14:tracePt t="100114" x="1689100" y="6267450"/>
          <p14:tracePt t="100131" x="1606550" y="6254750"/>
          <p14:tracePt t="100148" x="1543050" y="6248400"/>
          <p14:tracePt t="100165" x="1460500" y="6229350"/>
          <p14:tracePt t="100181" x="1428750" y="6223000"/>
          <p14:tracePt t="100198" x="1384300" y="6216650"/>
          <p14:tracePt t="100215" x="1358900" y="6216650"/>
          <p14:tracePt t="100231" x="1339850" y="6216650"/>
          <p14:tracePt t="100248" x="1295400" y="6210300"/>
          <p14:tracePt t="100264" x="1276350" y="6210300"/>
          <p14:tracePt t="100281" x="1250950" y="6203950"/>
          <p14:tracePt t="100298" x="1238250" y="6203950"/>
          <p14:tracePt t="100317" x="1231900" y="6203950"/>
          <p14:tracePt t="100392" x="1231900" y="6197600"/>
          <p14:tracePt t="100406" x="1231900" y="6191250"/>
          <p14:tracePt t="100414" x="1238250" y="6191250"/>
          <p14:tracePt t="100420" x="1244600" y="6191250"/>
          <p14:tracePt t="100441" x="1257300" y="6184900"/>
          <p14:tracePt t="100449" x="1263650" y="6178550"/>
          <p14:tracePt t="100464" x="1282700" y="6178550"/>
          <p14:tracePt t="100481" x="1301750" y="6172200"/>
          <p14:tracePt t="100498" x="1333500" y="6165850"/>
          <p14:tracePt t="100514" x="1358900" y="6165850"/>
          <p14:tracePt t="100531" x="1390650" y="6165850"/>
          <p14:tracePt t="100548" x="1403350" y="6165850"/>
          <p14:tracePt t="100564" x="1409700" y="6165850"/>
          <p14:tracePt t="100581" x="1416050" y="6165850"/>
          <p14:tracePt t="100598" x="1422400" y="6165850"/>
          <p14:tracePt t="100614" x="1428750" y="6172200"/>
          <p14:tracePt t="100631" x="1435100" y="6184900"/>
          <p14:tracePt t="100648" x="1441450" y="6184900"/>
          <p14:tracePt t="100665" x="1447800" y="6191250"/>
          <p14:tracePt t="100712" x="1447800" y="6197600"/>
          <p14:tracePt t="100719" x="1447800" y="6203950"/>
          <p14:tracePt t="100739" x="1447800" y="6210300"/>
          <p14:tracePt t="100761" x="1441450" y="6210300"/>
          <p14:tracePt t="100768" x="1435100" y="6216650"/>
          <p14:tracePt t="100781" x="1397000" y="6223000"/>
          <p14:tracePt t="100798" x="1365250" y="6229350"/>
          <p14:tracePt t="100814" x="1320800" y="6229350"/>
          <p14:tracePt t="100831" x="1276350" y="6229350"/>
          <p14:tracePt t="100848" x="1244600" y="6229350"/>
          <p14:tracePt t="100864" x="1212850" y="6210300"/>
          <p14:tracePt t="100881" x="1193800" y="6203950"/>
          <p14:tracePt t="100898" x="1174750" y="6191250"/>
          <p14:tracePt t="100915" x="1162050" y="6178550"/>
          <p14:tracePt t="100931" x="1155700" y="6172200"/>
          <p14:tracePt t="100948" x="1155700" y="6159500"/>
          <p14:tracePt t="100981" x="1155700" y="6153150"/>
          <p14:tracePt t="100998" x="1155700" y="6146800"/>
          <p14:tracePt t="101017" x="1155700" y="6140450"/>
          <p14:tracePt t="101031" x="1155700" y="6134100"/>
          <p14:tracePt t="101048" x="1187450" y="6102350"/>
          <p14:tracePt t="101064" x="1225550" y="6064250"/>
          <p14:tracePt t="101081" x="1314450" y="5994400"/>
          <p14:tracePt t="101098" x="1371600" y="5962650"/>
          <p14:tracePt t="101114" x="1454150" y="5930900"/>
          <p14:tracePt t="101131" x="1504950" y="5911850"/>
          <p14:tracePt t="101148" x="1574800" y="5911850"/>
          <p14:tracePt t="101164" x="1695450" y="5905500"/>
          <p14:tracePt t="101181" x="1784350" y="5918200"/>
          <p14:tracePt t="101198" x="1873250" y="5943600"/>
          <p14:tracePt t="101214" x="1917700" y="5962650"/>
          <p14:tracePt t="101231" x="1949450" y="5975350"/>
          <p14:tracePt t="101248" x="1981200" y="5988050"/>
          <p14:tracePt t="101264" x="1987550" y="5994400"/>
          <p14:tracePt t="101281" x="1993900" y="6000750"/>
          <p14:tracePt t="101298" x="1993900" y="6007100"/>
          <p14:tracePt t="101323" x="1993900" y="6013450"/>
          <p14:tracePt t="101344" x="1993900" y="6019800"/>
          <p14:tracePt t="101358" x="1993900" y="6026150"/>
          <p14:tracePt t="101365" x="1993900" y="6032500"/>
          <p14:tracePt t="101381" x="1974850" y="6038850"/>
          <p14:tracePt t="101398" x="1949450" y="6064250"/>
          <p14:tracePt t="101415" x="1892300" y="6096000"/>
          <p14:tracePt t="101431" x="1828800" y="6127750"/>
          <p14:tracePt t="101448" x="1746250" y="6153150"/>
          <p14:tracePt t="101465" x="1676400" y="6165850"/>
          <p14:tracePt t="101481" x="1606550" y="6172200"/>
          <p14:tracePt t="101498" x="1543050" y="6172200"/>
          <p14:tracePt t="101515" x="1511300" y="6172200"/>
          <p14:tracePt t="101531" x="1466850" y="6165850"/>
          <p14:tracePt t="101548" x="1447800" y="6159500"/>
          <p14:tracePt t="101564" x="1435100" y="6146800"/>
          <p14:tracePt t="101581" x="1409700" y="6140450"/>
          <p14:tracePt t="101598" x="1403350" y="6127750"/>
          <p14:tracePt t="101614" x="1384300" y="6115050"/>
          <p14:tracePt t="101631" x="1384300" y="6108700"/>
          <p14:tracePt t="101648" x="1377950" y="6096000"/>
          <p14:tracePt t="101665" x="1371600" y="6096000"/>
          <p14:tracePt t="101681" x="1371600" y="6089650"/>
          <p14:tracePt t="101698" x="1371600" y="6083300"/>
          <p14:tracePt t="101714" x="1377950" y="6070600"/>
          <p14:tracePt t="101731" x="1384300" y="6057900"/>
          <p14:tracePt t="101748" x="1409700" y="6026150"/>
          <p14:tracePt t="101764" x="1416050" y="6007100"/>
          <p14:tracePt t="101781" x="1441450" y="5994400"/>
          <p14:tracePt t="101798" x="1460500" y="5988050"/>
          <p14:tracePt t="101815" x="1492250" y="5988050"/>
          <p14:tracePt t="101831" x="1517650" y="5994400"/>
          <p14:tracePt t="101864" x="1530350" y="6000750"/>
          <p14:tracePt t="101881" x="1536700" y="6007100"/>
          <p14:tracePt t="101915" x="1536700" y="6019800"/>
          <p14:tracePt t="101931" x="1536700" y="6026150"/>
          <p14:tracePt t="101948" x="1536700" y="6032500"/>
          <p14:tracePt t="101981" x="1536700" y="6038850"/>
          <p14:tracePt t="102017" x="1536700" y="6045200"/>
          <p14:tracePt t="102038" x="1536700" y="6051550"/>
          <p14:tracePt t="102101" x="1536700" y="6057900"/>
          <p14:tracePt t="102170" x="1543050" y="6057900"/>
          <p14:tracePt t="102178" x="1549400" y="6057900"/>
          <p14:tracePt t="102185" x="1555750" y="6057900"/>
          <p14:tracePt t="102198" x="1581150" y="6057900"/>
          <p14:tracePt t="102215" x="1638300" y="6057900"/>
          <p14:tracePt t="102231" x="1701800" y="6057900"/>
          <p14:tracePt t="102248" x="1822450" y="6064250"/>
          <p14:tracePt t="102265" x="1905000" y="6070600"/>
          <p14:tracePt t="102281" x="2025650" y="6102350"/>
          <p14:tracePt t="102298" x="2108200" y="6127750"/>
          <p14:tracePt t="102315" x="2190750" y="6159500"/>
          <p14:tracePt t="102331" x="2311400" y="6216650"/>
          <p14:tracePt t="102348" x="2362200" y="6254750"/>
          <p14:tracePt t="102364" x="2406650" y="6280150"/>
          <p14:tracePt t="102381" x="2413000" y="6292850"/>
          <p14:tracePt t="102398" x="2425700" y="6299200"/>
          <p14:tracePt t="102415" x="2438400" y="6311900"/>
          <p14:tracePt t="102448" x="2444750" y="6324600"/>
          <p14:tracePt t="102678" x="2451100" y="6305550"/>
          <p14:tracePt t="102685" x="2451100" y="6292850"/>
          <p14:tracePt t="102698" x="2451100" y="6254750"/>
          <p14:tracePt t="102715" x="2451100" y="6242050"/>
          <p14:tracePt t="102731" x="2451100" y="6229350"/>
          <p14:tracePt t="102748" x="2451100" y="6216650"/>
          <p14:tracePt t="102765" x="2451100" y="6210300"/>
          <p14:tracePt t="102798" x="2432050" y="6191250"/>
          <p14:tracePt t="102831" x="2406650" y="6172200"/>
          <p14:tracePt t="102865" x="2381250" y="6159500"/>
          <p14:tracePt t="102881" x="2362200" y="6153150"/>
          <p14:tracePt t="102898" x="2343150" y="6146800"/>
          <p14:tracePt t="102915" x="2292350" y="6127750"/>
          <p14:tracePt t="102931" x="2266950" y="6108700"/>
          <p14:tracePt t="102948" x="2222500" y="6096000"/>
          <p14:tracePt t="102965" x="2203450" y="6096000"/>
          <p14:tracePt t="102981" x="2190750" y="6089650"/>
          <p14:tracePt t="102998" x="2159000" y="6083300"/>
          <p14:tracePt t="103014" x="2152650" y="6076950"/>
          <p14:tracePt t="103031" x="2139950" y="6076950"/>
          <p14:tracePt t="103048" x="2127250" y="6076950"/>
          <p14:tracePt t="103081" x="2120900" y="6076950"/>
          <p14:tracePt t="103098" x="2114550" y="6076950"/>
          <p14:tracePt t="103114" x="2108200" y="6076950"/>
          <p14:tracePt t="103131" x="2108200" y="6083300"/>
          <p14:tracePt t="103148" x="2101850" y="6089650"/>
          <p14:tracePt t="103165" x="2095500" y="6102350"/>
          <p14:tracePt t="103181" x="2089150" y="6115050"/>
          <p14:tracePt t="103198" x="2076450" y="6140450"/>
          <p14:tracePt t="103214" x="2070100" y="6159500"/>
          <p14:tracePt t="103231" x="2063750" y="6197600"/>
          <p14:tracePt t="103248" x="2057400" y="6235700"/>
          <p14:tracePt t="103265" x="2057400" y="6273800"/>
          <p14:tracePt t="103281" x="2057400" y="6330950"/>
          <p14:tracePt t="103298" x="2076450" y="6369050"/>
          <p14:tracePt t="103315" x="2082800" y="6388100"/>
          <p14:tracePt t="103331" x="2108200" y="6419850"/>
          <p14:tracePt t="103348" x="2120900" y="6438900"/>
          <p14:tracePt t="103365" x="2146300" y="6445250"/>
          <p14:tracePt t="103381" x="2165350" y="6445250"/>
          <p14:tracePt t="103398" x="2203450" y="6445250"/>
          <p14:tracePt t="103415" x="2247900" y="6426200"/>
          <p14:tracePt t="103431" x="2279650" y="6407150"/>
          <p14:tracePt t="103448" x="2330450" y="6369050"/>
          <p14:tracePt t="103464" x="2362200" y="6330950"/>
          <p14:tracePt t="103481" x="2393950" y="6267450"/>
          <p14:tracePt t="103498" x="2432050" y="6184900"/>
          <p14:tracePt t="103515" x="2451100" y="6153150"/>
          <p14:tracePt t="103531" x="2457450" y="6127750"/>
          <p14:tracePt t="103548" x="2457450" y="6115050"/>
          <p14:tracePt t="103565" x="2457450" y="6102350"/>
          <p14:tracePt t="103581" x="2457450" y="6076950"/>
          <p14:tracePt t="103598" x="2451100" y="6051550"/>
          <p14:tracePt t="103615" x="2438400" y="6019800"/>
          <p14:tracePt t="103631" x="2425700" y="6000750"/>
          <p14:tracePt t="103648" x="2419350" y="5988050"/>
          <p14:tracePt t="103665" x="2400300" y="5975350"/>
          <p14:tracePt t="103681" x="2374900" y="5962650"/>
          <p14:tracePt t="103699" x="2336800" y="5956300"/>
          <p14:tracePt t="103715" x="2311400" y="5943600"/>
          <p14:tracePt t="103731" x="2286000" y="5937250"/>
          <p14:tracePt t="103748" x="2254250" y="5937250"/>
          <p14:tracePt t="103765" x="2228850" y="5937250"/>
          <p14:tracePt t="103781" x="2197100" y="5949950"/>
          <p14:tracePt t="103798" x="2178050" y="5956300"/>
          <p14:tracePt t="103815" x="2159000" y="5969000"/>
          <p14:tracePt t="103831" x="2133600" y="5988050"/>
          <p14:tracePt t="103848" x="2120900" y="5994400"/>
          <p14:tracePt t="103865" x="2101850" y="6013450"/>
          <p14:tracePt t="103881" x="2089150" y="6026150"/>
          <p14:tracePt t="103898" x="2076450" y="6032500"/>
          <p14:tracePt t="103915" x="2057400" y="6057900"/>
          <p14:tracePt t="103931" x="2051050" y="6070600"/>
          <p14:tracePt t="103948" x="2044700" y="6108700"/>
          <p14:tracePt t="103965" x="2044700" y="6134100"/>
          <p14:tracePt t="103981" x="2038350" y="6153150"/>
          <p14:tracePt t="103998" x="2038350" y="6178550"/>
          <p14:tracePt t="104015" x="2038350" y="6191250"/>
          <p14:tracePt t="104031" x="2051050" y="6229350"/>
          <p14:tracePt t="104048" x="2063750" y="6242050"/>
          <p14:tracePt t="104065" x="2082800" y="6267450"/>
          <p14:tracePt t="104081" x="2108200" y="6305550"/>
          <p14:tracePt t="104098" x="2127250" y="6318250"/>
          <p14:tracePt t="104115" x="2159000" y="6330950"/>
          <p14:tracePt t="104131" x="2165350" y="6337300"/>
          <p14:tracePt t="104148" x="2197100" y="6350000"/>
          <p14:tracePt t="104165" x="2209800" y="6356350"/>
          <p14:tracePt t="104181" x="2222500" y="6356350"/>
          <p14:tracePt t="104198" x="2235200" y="6356350"/>
          <p14:tracePt t="104215" x="2241550" y="6343650"/>
          <p14:tracePt t="104231" x="2260600" y="6330950"/>
          <p14:tracePt t="104248" x="2273300" y="6324600"/>
          <p14:tracePt t="104266" x="2292350" y="6286500"/>
          <p14:tracePt t="104281" x="2311400" y="6254750"/>
          <p14:tracePt t="104298" x="2336800" y="6216650"/>
          <p14:tracePt t="104315" x="2362200" y="6159500"/>
          <p14:tracePt t="104331" x="2362200" y="6140450"/>
          <p14:tracePt t="104349" x="2368550" y="6121400"/>
          <p14:tracePt t="104365" x="2368550" y="6115050"/>
          <p14:tracePt t="104398" x="2368550" y="6108700"/>
          <p14:tracePt t="104419" x="2362200" y="6102350"/>
          <p14:tracePt t="104433" x="2343150" y="6089650"/>
          <p14:tracePt t="104448" x="2324100" y="6070600"/>
          <p14:tracePt t="104465" x="2292350" y="6057900"/>
          <p14:tracePt t="104481" x="2254250" y="6051550"/>
          <p14:tracePt t="104498" x="2228850" y="6038850"/>
          <p14:tracePt t="104515" x="2203450" y="6038850"/>
          <p14:tracePt t="104531" x="2165350" y="6032500"/>
          <p14:tracePt t="104548" x="2146300" y="6032500"/>
          <p14:tracePt t="104564" x="2120900" y="6038850"/>
          <p14:tracePt t="104581" x="2114550" y="6038850"/>
          <p14:tracePt t="104599" x="2101850" y="6045200"/>
          <p14:tracePt t="104615" x="2089150" y="6051550"/>
          <p14:tracePt t="104648" x="2089150" y="6057900"/>
          <p14:tracePt t="104665" x="2082800" y="6064250"/>
          <p14:tracePt t="104698" x="2076450" y="6070600"/>
          <p14:tracePt t="104724" x="2076450" y="6076950"/>
          <p14:tracePt t="104745" x="2076450" y="6083300"/>
          <p14:tracePt t="104752" x="2070100" y="6089650"/>
          <p14:tracePt t="104773" x="2070100" y="6102350"/>
          <p14:tracePt t="104795" x="2070100" y="6108700"/>
          <p14:tracePt t="104800" x="2070100" y="6115050"/>
          <p14:tracePt t="104815" x="2070100" y="6121400"/>
          <p14:tracePt t="104831" x="2076450" y="6134100"/>
          <p14:tracePt t="104865" x="2082800" y="6146800"/>
          <p14:tracePt t="104881" x="2082800" y="6153150"/>
          <p14:tracePt t="104898" x="2095500" y="6153150"/>
          <p14:tracePt t="104915" x="2095500" y="6172200"/>
          <p14:tracePt t="104933" x="2114550" y="6178550"/>
          <p14:tracePt t="104948" x="2120900" y="6191250"/>
          <p14:tracePt t="104965" x="2127250" y="6197600"/>
          <p14:tracePt t="104981" x="2139950" y="6203950"/>
          <p14:tracePt t="104998" x="2146300" y="6216650"/>
          <p14:tracePt t="105016" x="2165350" y="6223000"/>
          <p14:tracePt t="105031" x="2171700" y="6235700"/>
          <p14:tracePt t="105048" x="2178050" y="6242050"/>
          <p14:tracePt t="105065" x="2197100" y="6254750"/>
          <p14:tracePt t="105081" x="2203450" y="6254750"/>
          <p14:tracePt t="105099" x="2209800" y="6254750"/>
          <p14:tracePt t="105161" x="2209800" y="6261100"/>
          <p14:tracePt t="106960" x="2216150" y="6261100"/>
          <p14:tracePt t="106968" x="2228850" y="6261100"/>
          <p14:tracePt t="106974" x="2241550" y="6254750"/>
          <p14:tracePt t="106981" x="2260600" y="6248400"/>
          <p14:tracePt t="106998" x="2311400" y="6235700"/>
          <p14:tracePt t="107015" x="2349500" y="6223000"/>
          <p14:tracePt t="107032" x="2419350" y="6210300"/>
          <p14:tracePt t="107048" x="2476500" y="6203950"/>
          <p14:tracePt t="107081" x="2673350" y="6197600"/>
          <p14:tracePt t="107115" x="2959100" y="6197600"/>
          <p14:tracePt t="107148" x="3321050" y="6203950"/>
          <p14:tracePt t="107165" x="3479800" y="6203950"/>
          <p14:tracePt t="107181" x="3638550" y="6203950"/>
          <p14:tracePt t="107198" x="3835400" y="6203950"/>
          <p14:tracePt t="107215" x="3924300" y="6203950"/>
          <p14:tracePt t="107231" x="4000500" y="6191250"/>
          <p14:tracePt t="107248" x="4032250" y="6184900"/>
          <p14:tracePt t="107265" x="4064000" y="6184900"/>
          <p14:tracePt t="107282" x="4070350" y="6184900"/>
          <p14:tracePt t="107621" x="4114800" y="6178550"/>
          <p14:tracePt t="107628" x="4184650" y="6165850"/>
          <p14:tracePt t="107636" x="4254500" y="6159500"/>
          <p14:tracePt t="107648" x="4318000" y="6159500"/>
          <p14:tracePt t="107665" x="4495800" y="6134100"/>
          <p14:tracePt t="107681" x="4610100" y="6127750"/>
          <p14:tracePt t="107698" x="4787900" y="6102350"/>
          <p14:tracePt t="107715" x="4883150" y="6096000"/>
          <p14:tracePt t="107748" x="5207000" y="6108700"/>
          <p14:tracePt t="107782" x="5467350" y="6146800"/>
          <p14:tracePt t="107816" x="5651500" y="6172200"/>
          <p14:tracePt t="107831" x="5727700" y="6178550"/>
          <p14:tracePt t="107848" x="5803900" y="6184900"/>
          <p14:tracePt t="107865" x="5899150" y="6197600"/>
          <p14:tracePt t="107882" x="5930900" y="6203950"/>
          <p14:tracePt t="107899" x="5956300" y="6210300"/>
          <p14:tracePt t="107915" x="5962650" y="6210300"/>
          <p14:tracePt t="107948" x="5962650" y="6216650"/>
          <p14:tracePt t="107976" x="5975350" y="6216650"/>
          <p14:tracePt t="107989" x="5981700" y="6216650"/>
          <p14:tracePt t="108003" x="5988050" y="6216650"/>
          <p14:tracePt t="108015" x="5994400" y="6216650"/>
          <p14:tracePt t="108032" x="6013450" y="6216650"/>
          <p14:tracePt t="108048" x="6026150" y="6223000"/>
          <p14:tracePt t="108066" x="6045200" y="6223000"/>
          <p14:tracePt t="108082" x="6057900" y="6229350"/>
          <p14:tracePt t="108098" x="6070600" y="6229350"/>
          <p14:tracePt t="108115" x="6076950" y="6235700"/>
          <p14:tracePt t="108198" x="6083300" y="6235700"/>
          <p14:tracePt t="108302" x="6083300" y="6242050"/>
          <p14:tracePt t="108343" x="6076950" y="6242050"/>
          <p14:tracePt t="108357" x="6076950" y="6248400"/>
          <p14:tracePt t="108364" x="6070600" y="6254750"/>
          <p14:tracePt t="108371" x="6057900" y="6254750"/>
          <p14:tracePt t="108381" x="6051550" y="6261100"/>
          <p14:tracePt t="108398" x="6000750" y="6280150"/>
          <p14:tracePt t="108415" x="5962650" y="6292850"/>
          <p14:tracePt t="108431" x="5918200" y="6299200"/>
          <p14:tracePt t="108448" x="5867400" y="6311900"/>
          <p14:tracePt t="108465" x="5835650" y="6318250"/>
          <p14:tracePt t="108483" x="5778500" y="6324600"/>
          <p14:tracePt t="108498" x="5740400" y="6330950"/>
          <p14:tracePt t="108515" x="5708650" y="6330950"/>
          <p14:tracePt t="108532" x="5683250" y="6330950"/>
          <p14:tracePt t="108548" x="5676900" y="6337300"/>
          <p14:tracePt t="108566" x="5670550" y="6337300"/>
          <p14:tracePt t="108691" x="5670550" y="6330950"/>
          <p14:tracePt t="108760" x="5676900" y="6330950"/>
          <p14:tracePt t="108782" x="5683250" y="6330950"/>
          <p14:tracePt t="108795" x="5689600" y="6330950"/>
          <p14:tracePt t="108802" x="5695950" y="6330950"/>
          <p14:tracePt t="108815" x="5702300" y="6330950"/>
          <p14:tracePt t="108832" x="5708650" y="6330950"/>
          <p14:tracePt t="108848" x="5715000" y="6330950"/>
          <p14:tracePt t="108893" x="5721350" y="6330950"/>
          <p14:tracePt t="108899" x="5727700" y="6330950"/>
          <p14:tracePt t="108913" x="5734050" y="6330950"/>
          <p14:tracePt t="108927" x="5740400" y="6330950"/>
          <p14:tracePt t="108934" x="5746750" y="6330950"/>
          <p14:tracePt t="108948" x="5759450" y="6330950"/>
          <p14:tracePt t="108965" x="5765800" y="6330950"/>
          <p14:tracePt t="108983" x="5784850" y="6330950"/>
          <p14:tracePt t="108998" x="5797550" y="6330950"/>
          <p14:tracePt t="109015" x="5810250" y="6330950"/>
          <p14:tracePt t="109032" x="5842000" y="6330950"/>
          <p14:tracePt t="109048" x="5873750" y="6343650"/>
          <p14:tracePt t="109066" x="5924550" y="6356350"/>
          <p14:tracePt t="109082" x="5949950" y="6362700"/>
          <p14:tracePt t="109098" x="5962650" y="6362700"/>
          <p14:tracePt t="109115" x="5981700" y="6362700"/>
          <p14:tracePt t="109132" x="5994400" y="6362700"/>
          <p14:tracePt t="109165" x="6000750" y="6369050"/>
          <p14:tracePt t="109181" x="6007100" y="6369050"/>
          <p14:tracePt t="109247" x="6013450" y="6369050"/>
          <p14:tracePt t="109268" x="6019800" y="6369050"/>
          <p14:tracePt t="109288" x="6026150" y="6369050"/>
          <p14:tracePt t="109309" x="6032500" y="6369050"/>
          <p14:tracePt t="109316" x="6045200" y="6369050"/>
          <p14:tracePt t="109322" x="6045200" y="6362700"/>
          <p14:tracePt t="109332" x="6057900" y="6362700"/>
          <p14:tracePt t="109348" x="6064250" y="6362700"/>
          <p14:tracePt t="109365" x="6096000" y="6356350"/>
          <p14:tracePt t="109382" x="6115050" y="6356350"/>
          <p14:tracePt t="109399" x="6153150" y="6350000"/>
          <p14:tracePt t="109415" x="6178550" y="6350000"/>
          <p14:tracePt t="109431" x="6216650" y="6350000"/>
          <p14:tracePt t="109448" x="6261100" y="6350000"/>
          <p14:tracePt t="109465" x="6286500" y="6350000"/>
          <p14:tracePt t="109482" x="6305550" y="6350000"/>
          <p14:tracePt t="109498" x="6311900" y="6350000"/>
          <p14:tracePt t="109712" x="6318250" y="6350000"/>
          <p14:tracePt t="109747" x="6324600" y="6350000"/>
          <p14:tracePt t="109782" x="6330950" y="6350000"/>
          <p14:tracePt t="109824" x="6337300" y="6350000"/>
          <p14:tracePt t="109871" x="6343650" y="6350000"/>
          <p14:tracePt t="109899" x="6350000" y="6350000"/>
          <p14:tracePt t="109914" x="6356350" y="6350000"/>
          <p14:tracePt t="109920" x="6362700" y="6350000"/>
          <p14:tracePt t="109932" x="6362700" y="6343650"/>
          <p14:tracePt t="109948" x="6369050" y="6337300"/>
          <p14:tracePt t="109965" x="6375400" y="6337300"/>
          <p14:tracePt t="109990" x="6381750" y="6330950"/>
          <p14:tracePt t="110003" x="6388100" y="6330950"/>
          <p14:tracePt t="110015" x="6394450" y="6324600"/>
          <p14:tracePt t="110032" x="6400800" y="6324600"/>
          <p14:tracePt t="110048" x="6400800" y="6311900"/>
          <p14:tracePt t="110066" x="6400800" y="6305550"/>
          <p14:tracePt t="110364" x="6419850" y="6305550"/>
          <p14:tracePt t="110370" x="6445250" y="6299200"/>
          <p14:tracePt t="110382" x="6470650" y="6299200"/>
          <p14:tracePt t="110398" x="6534150" y="6292850"/>
          <p14:tracePt t="110415" x="6578600" y="6292850"/>
          <p14:tracePt t="110432" x="6610350" y="6292850"/>
          <p14:tracePt t="110448" x="6648450" y="6292850"/>
          <p14:tracePt t="110465" x="6654800" y="6292850"/>
          <p14:tracePt t="110481" x="6661150" y="6292850"/>
          <p14:tracePt t="110498" x="6667500" y="6292850"/>
          <p14:tracePt t="110515" x="6667500" y="6286500"/>
          <p14:tracePt t="111031" x="6661150" y="6286500"/>
          <p14:tracePt t="111053" x="6654800" y="6286500"/>
          <p14:tracePt t="111066" x="6642100" y="6286500"/>
          <p14:tracePt t="111072" x="6623050" y="6292850"/>
          <p14:tracePt t="111082" x="6604000" y="6299200"/>
          <p14:tracePt t="111098" x="6534150" y="6311900"/>
          <p14:tracePt t="111115" x="6362700" y="6324600"/>
          <p14:tracePt t="111148" x="6102350" y="6362700"/>
          <p14:tracePt t="111182" x="5791200" y="6400800"/>
          <p14:tracePt t="111215" x="5626100" y="6413500"/>
          <p14:tracePt t="111232" x="5594350" y="6413500"/>
          <p14:tracePt t="111248" x="5588000" y="6413500"/>
          <p14:tracePt t="111265" x="5581650" y="6413500"/>
          <p14:tracePt t="111433" x="5575300" y="6413500"/>
          <p14:tracePt t="111481" x="5575300" y="6407150"/>
          <p14:tracePt t="111509" x="5568950" y="6400800"/>
          <p14:tracePt t="111530" x="5562600" y="6400800"/>
          <p14:tracePt t="111537" x="5556250" y="6394450"/>
          <p14:tracePt t="111551" x="5549900" y="6388100"/>
          <p14:tracePt t="111565" x="5537200" y="6381750"/>
          <p14:tracePt t="111582" x="5518150" y="6369050"/>
          <p14:tracePt t="111598" x="5511800" y="6362700"/>
          <p14:tracePt t="111615" x="5499100" y="6356350"/>
          <p14:tracePt t="111632" x="5492750" y="6343650"/>
          <p14:tracePt t="111648" x="5486400" y="6330950"/>
          <p14:tracePt t="111665" x="5486400" y="6324600"/>
          <p14:tracePt t="111682" x="5486400" y="6318250"/>
          <p14:tracePt t="111698" x="5486400" y="6305550"/>
          <p14:tracePt t="111715" x="5486400" y="6292850"/>
          <p14:tracePt t="111732" x="5492750" y="6248400"/>
          <p14:tracePt t="111748" x="5518150" y="6203950"/>
          <p14:tracePt t="111765" x="5543550" y="6159500"/>
          <p14:tracePt t="111782" x="5600700" y="6089650"/>
          <p14:tracePt t="111798" x="5651500" y="6038850"/>
          <p14:tracePt t="111815" x="5721350" y="5988050"/>
          <p14:tracePt t="111832" x="5759450" y="5969000"/>
          <p14:tracePt t="111848" x="5816600" y="5949950"/>
          <p14:tracePt t="111865" x="5899150" y="5924550"/>
          <p14:tracePt t="111882" x="5969000" y="5918200"/>
          <p14:tracePt t="111899" x="6038850" y="5911850"/>
          <p14:tracePt t="111915" x="6108700" y="5905500"/>
          <p14:tracePt t="111932" x="6146800" y="5899150"/>
          <p14:tracePt t="111948" x="6235700" y="5899150"/>
          <p14:tracePt t="111965" x="6286500" y="5899150"/>
          <p14:tracePt t="111982" x="6375400" y="5905500"/>
          <p14:tracePt t="111998" x="6426200" y="5911850"/>
          <p14:tracePt t="112015" x="6464300" y="5930900"/>
          <p14:tracePt t="112032" x="6527800" y="5949950"/>
          <p14:tracePt t="112048" x="6546850" y="5962650"/>
          <p14:tracePt t="112065" x="6584950" y="6000750"/>
          <p14:tracePt t="112082" x="6604000" y="6019800"/>
          <p14:tracePt t="112098" x="6623050" y="6051550"/>
          <p14:tracePt t="112115" x="6629400" y="6076950"/>
          <p14:tracePt t="112132" x="6629400" y="6108700"/>
          <p14:tracePt t="112148" x="6629400" y="6159500"/>
          <p14:tracePt t="112165" x="6616700" y="6184900"/>
          <p14:tracePt t="112182" x="6597650" y="6216650"/>
          <p14:tracePt t="112198" x="6572250" y="6248400"/>
          <p14:tracePt t="112215" x="6546850" y="6273800"/>
          <p14:tracePt t="112232" x="6502400" y="6311900"/>
          <p14:tracePt t="112248" x="6464300" y="6330950"/>
          <p14:tracePt t="112265" x="6426200" y="6343650"/>
          <p14:tracePt t="112282" x="6356350" y="6375400"/>
          <p14:tracePt t="112298" x="6299200" y="6388100"/>
          <p14:tracePt t="112315" x="6203950" y="6394450"/>
          <p14:tracePt t="112332" x="6127750" y="6388100"/>
          <p14:tracePt t="112348" x="6070600" y="6369050"/>
          <p14:tracePt t="112365" x="5988050" y="6343650"/>
          <p14:tracePt t="112382" x="5937250" y="6330950"/>
          <p14:tracePt t="112398" x="5873750" y="6311900"/>
          <p14:tracePt t="112415" x="5822950" y="6286500"/>
          <p14:tracePt t="112432" x="5797550" y="6267450"/>
          <p14:tracePt t="112448" x="5746750" y="6229350"/>
          <p14:tracePt t="112465" x="5721350" y="6203950"/>
          <p14:tracePt t="112482" x="5695950" y="6165850"/>
          <p14:tracePt t="112498" x="5676900" y="6140450"/>
          <p14:tracePt t="112515" x="5670550" y="6108700"/>
          <p14:tracePt t="112532" x="5664200" y="6083300"/>
          <p14:tracePt t="112548" x="5664200" y="6076950"/>
          <p14:tracePt t="112565" x="5676900" y="6026150"/>
          <p14:tracePt t="112582" x="5708650" y="5981700"/>
          <p14:tracePt t="112598" x="5740400" y="5949950"/>
          <p14:tracePt t="112615" x="5810250" y="5911850"/>
          <p14:tracePt t="112632" x="5861050" y="5899150"/>
          <p14:tracePt t="112648" x="5949950" y="5886450"/>
          <p14:tracePt t="112665" x="5988050" y="5892800"/>
          <p14:tracePt t="112682" x="6045200" y="5905500"/>
          <p14:tracePt t="112698" x="6115050" y="5924550"/>
          <p14:tracePt t="112715" x="6165850" y="5943600"/>
          <p14:tracePt t="112733" x="6242050" y="5975350"/>
          <p14:tracePt t="112748" x="6280150" y="6007100"/>
          <p14:tracePt t="112765" x="6311900" y="6038850"/>
          <p14:tracePt t="112782" x="6375400" y="6089650"/>
          <p14:tracePt t="112798" x="6413500" y="6134100"/>
          <p14:tracePt t="112815" x="6445250" y="6178550"/>
          <p14:tracePt t="112832" x="6451600" y="6191250"/>
          <p14:tracePt t="112849" x="6457950" y="6203950"/>
          <p14:tracePt t="112865" x="6470650" y="6216650"/>
          <p14:tracePt t="112882" x="6470650" y="6229350"/>
          <p14:tracePt t="112898" x="6470650" y="6242050"/>
          <p14:tracePt t="112915" x="6470650" y="6248400"/>
          <p14:tracePt t="112948" x="6470650" y="6261100"/>
          <p14:tracePt t="112982" x="6470650" y="6267450"/>
          <p14:tracePt t="112998" x="6470650" y="6273800"/>
          <p14:tracePt t="113015" x="6470650" y="6280150"/>
          <p14:tracePt t="113032" x="6464300" y="6286500"/>
          <p14:tracePt t="113048" x="6457950" y="6299200"/>
          <p14:tracePt t="113066" x="6451600" y="6305550"/>
          <p14:tracePt t="113082" x="6445250" y="6318250"/>
          <p14:tracePt t="113098" x="6438900" y="6330950"/>
          <p14:tracePt t="113115" x="6426200" y="6343650"/>
          <p14:tracePt t="113132" x="6413500" y="6350000"/>
          <p14:tracePt t="113149" x="6407150" y="6356350"/>
          <p14:tracePt t="113165" x="6400800" y="6362700"/>
          <p14:tracePt t="113182" x="6394450" y="6362700"/>
          <p14:tracePt t="113199" x="6388100" y="6369050"/>
          <p14:tracePt t="113483" x="6388100" y="6362700"/>
          <p14:tracePt t="113516" x="6388100" y="6369050"/>
          <p14:tracePt t="113938" x="6381750" y="6369050"/>
          <p14:tracePt t="113945" x="6375400" y="6369050"/>
          <p14:tracePt t="113953" x="6362700" y="6369050"/>
          <p14:tracePt t="113965" x="6350000" y="6362700"/>
          <p14:tracePt t="113982" x="6318250" y="6356350"/>
          <p14:tracePt t="113999" x="6305550" y="6350000"/>
          <p14:tracePt t="114015" x="6273800" y="6350000"/>
          <p14:tracePt t="114032" x="6261100" y="6343650"/>
          <p14:tracePt t="114065" x="6223000" y="6337300"/>
          <p14:tracePt t="114099" x="6172200" y="6330950"/>
          <p14:tracePt t="114132" x="6134100" y="6330950"/>
          <p14:tracePt t="114149" x="6121400" y="6330950"/>
          <p14:tracePt t="114165" x="6115050" y="6324600"/>
          <p14:tracePt t="114182" x="6108700" y="6324600"/>
          <p14:tracePt t="114198" x="6102350" y="6324600"/>
          <p14:tracePt t="114236" x="6102350" y="6318250"/>
          <p14:tracePt t="114278" x="6102350" y="6311900"/>
          <p14:tracePt t="114341" x="6102350" y="6305550"/>
          <p14:tracePt t="114355" x="6102350" y="6299200"/>
          <p14:tracePt t="114397" x="6108700" y="6299200"/>
          <p14:tracePt t="115153" x="6102350" y="6292850"/>
          <p14:tracePt t="115160" x="6083300" y="6292850"/>
          <p14:tracePt t="115168" x="6064250" y="6286500"/>
          <p14:tracePt t="115182" x="6013450" y="6273800"/>
          <p14:tracePt t="115199" x="5956300" y="6261100"/>
          <p14:tracePt t="115215" x="5886450" y="6235700"/>
          <p14:tracePt t="115232" x="5740400" y="6191250"/>
          <p14:tracePt t="115249" x="5626100" y="6140450"/>
          <p14:tracePt t="115282" x="5308600" y="6007100"/>
          <p14:tracePt t="115315" x="4933950" y="5842000"/>
          <p14:tracePt t="115348" x="4565650" y="5638800"/>
          <p14:tracePt t="115365" x="4394200" y="5543550"/>
          <p14:tracePt t="115383" x="4222750" y="5429250"/>
          <p14:tracePt t="115399" x="4127500" y="5365750"/>
          <p14:tracePt t="115415" x="4051300" y="5302250"/>
          <p14:tracePt t="115432" x="3975100" y="5251450"/>
          <p14:tracePt t="115449" x="3956050" y="5207000"/>
          <p14:tracePt t="115465" x="3943350" y="5156200"/>
          <p14:tracePt t="115780" x="3873500" y="5143500"/>
          <p14:tracePt t="115787" x="3797300" y="5105400"/>
          <p14:tracePt t="115798" x="3702050" y="5073650"/>
          <p14:tracePt t="115815" x="3352800" y="4895850"/>
          <p14:tracePt t="115832" x="3060700" y="4724400"/>
          <p14:tracePt t="115849" x="2616200" y="4464050"/>
          <p14:tracePt t="115865" x="2355850" y="4292600"/>
          <p14:tracePt t="115882" x="2133600" y="4127500"/>
          <p14:tracePt t="115899" x="1854200" y="3949700"/>
          <p14:tracePt t="115916" x="1752600" y="3873500"/>
          <p14:tracePt t="115933" x="1676400" y="3822700"/>
          <p14:tracePt t="115949" x="1574800" y="3752850"/>
          <p14:tracePt t="115965" x="1498600" y="3708400"/>
          <p14:tracePt t="115982" x="1403350" y="3670300"/>
          <p14:tracePt t="115999" x="1346200" y="3644900"/>
          <p14:tracePt t="116015" x="1308100" y="3625850"/>
          <p14:tracePt t="116032" x="1270000" y="3613150"/>
          <p14:tracePt t="116049" x="1250950" y="3606800"/>
          <p14:tracePt t="116065" x="1231900" y="3606800"/>
          <p14:tracePt t="116082" x="1225550" y="3606800"/>
          <p14:tracePt t="116128" x="1219200" y="3606800"/>
          <p14:tracePt t="116155" x="1219200" y="3600450"/>
          <p14:tracePt t="116218" x="1219200" y="3594100"/>
          <p14:tracePt t="116370" x="1219200" y="3587750"/>
          <p14:tracePt t="116454" x="1219200" y="3581400"/>
          <p14:tracePt t="116961" x="1225550" y="3575050"/>
          <p14:tracePt t="116982" x="1231900" y="3568700"/>
          <p14:tracePt t="116989" x="1244600" y="3562350"/>
          <p14:tracePt t="116999" x="1244600" y="3556000"/>
          <p14:tracePt t="117015" x="1263650" y="3549650"/>
          <p14:tracePt t="117032" x="1276350" y="3543300"/>
          <p14:tracePt t="117082" x="1289050" y="3536950"/>
          <p14:tracePt t="117115" x="1295400" y="3536950"/>
          <p14:tracePt t="117191" x="1295400" y="3530600"/>
          <p14:tracePt t="117330" x="1295400" y="3536950"/>
          <p14:tracePt t="117822" x="1295400" y="3530600"/>
          <p14:tracePt t="117850" x="1301750" y="3524250"/>
          <p14:tracePt t="117873" x="1308100" y="3517900"/>
          <p14:tracePt t="117878" x="1308100" y="3511550"/>
          <p14:tracePt t="117885" x="1314450" y="3505200"/>
          <p14:tracePt t="117916" x="1339850" y="3486150"/>
          <p14:tracePt t="117949" x="1377950" y="3441700"/>
          <p14:tracePt t="117983" x="1409700" y="3409950"/>
          <p14:tracePt t="117999" x="1428750" y="3397250"/>
          <p14:tracePt t="118015" x="1441450" y="3390900"/>
          <p14:tracePt t="118032" x="1466850" y="3371850"/>
          <p14:tracePt t="118049" x="1485900" y="3359150"/>
          <p14:tracePt t="118066" x="1517650" y="3340100"/>
          <p14:tracePt t="118082" x="1530350" y="3321050"/>
          <p14:tracePt t="118099" x="1549400" y="3308350"/>
          <p14:tracePt t="118115" x="1562100" y="3302000"/>
          <p14:tracePt t="118132" x="1574800" y="3289300"/>
          <p14:tracePt t="118149" x="1587500" y="3282950"/>
          <p14:tracePt t="118165" x="1600200" y="3270250"/>
          <p14:tracePt t="118182" x="1619250" y="3257550"/>
          <p14:tracePt t="118199" x="1651000" y="3238500"/>
          <p14:tracePt t="118215" x="1670050" y="3225800"/>
          <p14:tracePt t="118232" x="1676400" y="3219450"/>
          <p14:tracePt t="118266" x="1682750" y="3219450"/>
          <p14:tracePt t="118282" x="1689100" y="3213100"/>
          <p14:tracePt t="118299" x="1701800" y="3206750"/>
          <p14:tracePt t="118316" x="1708150" y="3206750"/>
          <p14:tracePt t="118393" x="1701800" y="3219450"/>
          <p14:tracePt t="118727" x="1708150" y="3206750"/>
          <p14:tracePt t="118733" x="1733550" y="3168650"/>
          <p14:tracePt t="118739" x="1778000" y="3124200"/>
          <p14:tracePt t="118749" x="1828800" y="3073400"/>
          <p14:tracePt t="118766" x="1943100" y="2952750"/>
          <p14:tracePt t="118782" x="2127250" y="2762250"/>
          <p14:tracePt t="118816" x="2393950" y="2533650"/>
          <p14:tracePt t="118817" x="2470150" y="2470150"/>
          <p14:tracePt t="118849" x="2768600" y="2235200"/>
          <p14:tracePt t="118882" x="3238500" y="1962150"/>
          <p14:tracePt t="118899" x="3511550" y="1841500"/>
          <p14:tracePt t="118915" x="3676650" y="1778000"/>
          <p14:tracePt t="118932" x="3822700" y="1727200"/>
          <p14:tracePt t="118949" x="4038600" y="1695450"/>
          <p14:tracePt t="118965" x="4184650" y="1695450"/>
          <p14:tracePt t="118983" x="4368800" y="1714500"/>
          <p14:tracePt t="118999" x="4457700" y="1733550"/>
          <p14:tracePt t="119015" x="4521200" y="1758950"/>
          <p14:tracePt t="119032" x="4572000" y="1771650"/>
          <p14:tracePt t="119049" x="4597400" y="1778000"/>
          <p14:tracePt t="119067" x="4667250" y="1790700"/>
          <p14:tracePt t="119082" x="4711700" y="1803400"/>
          <p14:tracePt t="119099" x="4787900" y="1828800"/>
          <p14:tracePt t="119115" x="4876800" y="1879600"/>
          <p14:tracePt t="119132" x="4921250" y="1905000"/>
          <p14:tracePt t="119149" x="4953000" y="1924050"/>
          <p14:tracePt t="119166" x="4959350" y="1924050"/>
          <p14:tracePt t="119199" x="4959350" y="1930400"/>
          <p14:tracePt t="119261" x="4965700" y="1936750"/>
          <p14:tracePt t="119510" x="4972050" y="1936750"/>
          <p14:tracePt t="119559" x="4978400" y="1936750"/>
          <p14:tracePt t="119699" x="4972050" y="1936750"/>
          <p14:tracePt t="120449" x="4965700" y="1936750"/>
          <p14:tracePt t="120541" x="4953000" y="1943100"/>
          <p14:tracePt t="120554" x="4946650" y="1949450"/>
          <p14:tracePt t="120559" x="4927600" y="1949450"/>
          <p14:tracePt t="120567" x="4902200" y="1955800"/>
          <p14:tracePt t="120582" x="4832350" y="1968500"/>
          <p14:tracePt t="120599" x="4743450" y="1981200"/>
          <p14:tracePt t="120616" x="4591050" y="2000250"/>
          <p14:tracePt t="120632" x="4508500" y="2006600"/>
          <p14:tracePt t="120666" x="4267200" y="2019300"/>
          <p14:tracePt t="120699" x="3943350" y="2044700"/>
          <p14:tracePt t="120734" x="3549650" y="2070100"/>
          <p14:tracePt t="120749" x="3409950" y="2089150"/>
          <p14:tracePt t="120765" x="3282950" y="2114550"/>
          <p14:tracePt t="120782" x="3073400" y="2146300"/>
          <p14:tracePt t="120799" x="2959100" y="2159000"/>
          <p14:tracePt t="120816" x="2844800" y="2184400"/>
          <p14:tracePt t="120832" x="2686050" y="2241550"/>
          <p14:tracePt t="120849" x="2571750" y="2286000"/>
          <p14:tracePt t="120865" x="2406650" y="2362200"/>
          <p14:tracePt t="120882" x="2330450" y="2400300"/>
          <p14:tracePt t="120899" x="2260600" y="2444750"/>
          <p14:tracePt t="120916" x="2152650" y="2508250"/>
          <p14:tracePt t="120932" x="2076450" y="2565400"/>
          <p14:tracePt t="120949" x="1974850" y="2673350"/>
          <p14:tracePt t="120966" x="1898650" y="2762250"/>
          <p14:tracePt t="120983" x="1816100" y="2895600"/>
          <p14:tracePt t="120999" x="1778000" y="2997200"/>
          <p14:tracePt t="121016" x="1733550" y="3098800"/>
          <p14:tracePt t="121032" x="1708150" y="3263900"/>
          <p14:tracePt t="121049" x="1695450" y="3371850"/>
          <p14:tracePt t="121065" x="1708150" y="3486150"/>
          <p14:tracePt t="121082" x="1746250" y="3651250"/>
          <p14:tracePt t="121099" x="1803400" y="3784600"/>
          <p14:tracePt t="121115" x="1949450" y="3987800"/>
          <p14:tracePt t="121132" x="2120900" y="4127500"/>
          <p14:tracePt t="121150" x="2444750" y="4356100"/>
          <p14:tracePt t="121166" x="2787650" y="4559300"/>
          <p14:tracePt t="121182" x="3143250" y="4756150"/>
          <p14:tracePt t="121199" x="3784600" y="5067300"/>
          <p14:tracePt t="121216" x="4241800" y="5314950"/>
          <p14:tracePt t="121232" x="4635500" y="5518150"/>
          <p14:tracePt t="121249" x="5111750" y="5759450"/>
          <p14:tracePt t="121266" x="5353050" y="5873750"/>
          <p14:tracePt t="121282" x="5607050" y="6032500"/>
          <p14:tracePt t="121299" x="5753100" y="6127750"/>
          <p14:tracePt t="121315" x="5892800" y="6210300"/>
          <p14:tracePt t="121332" x="6064250" y="6311900"/>
          <p14:tracePt t="121349" x="6121400" y="6330950"/>
          <p14:tracePt t="121366" x="6153150" y="6343650"/>
          <p14:tracePt t="121415" x="6140450" y="6343650"/>
          <p14:tracePt t="121684" x="6121400" y="6343650"/>
          <p14:tracePt t="121692" x="6096000" y="6343650"/>
          <p14:tracePt t="121699" x="6064250" y="6343650"/>
          <p14:tracePt t="121716" x="6026150" y="6343650"/>
          <p14:tracePt t="121733" x="5988050" y="6343650"/>
          <p14:tracePt t="121749" x="5956300" y="6343650"/>
          <p14:tracePt t="121766" x="5924550" y="6343650"/>
          <p14:tracePt t="121782" x="5873750" y="6343650"/>
          <p14:tracePt t="121799" x="5848350" y="6343650"/>
          <p14:tracePt t="121815" x="5822950" y="6337300"/>
          <p14:tracePt t="121914" x="5822950" y="6330950"/>
          <p14:tracePt t="121989" x="5829300" y="6324600"/>
          <p14:tracePt t="121997" x="5835650" y="6318250"/>
          <p14:tracePt t="122003" x="5842000" y="6318250"/>
          <p14:tracePt t="122016" x="5861050" y="6311900"/>
          <p14:tracePt t="122032" x="5918200" y="6286500"/>
          <p14:tracePt t="122049" x="5956300" y="6280150"/>
          <p14:tracePt t="122066" x="6007100" y="6267450"/>
          <p14:tracePt t="122082" x="6019800" y="6267450"/>
          <p14:tracePt t="122099" x="6032500" y="6261100"/>
          <p14:tracePt t="122116" x="6038850" y="6261100"/>
          <p14:tracePt t="122132" x="6045200" y="6261100"/>
          <p14:tracePt t="122149" x="6051550" y="6261100"/>
          <p14:tracePt t="122166" x="6057900" y="6261100"/>
          <p14:tracePt t="122182" x="6064250" y="6261100"/>
          <p14:tracePt t="122385" x="6070600" y="6261100"/>
          <p14:tracePt t="122407" x="6076950" y="6261100"/>
          <p14:tracePt t="122414" x="6083300" y="6261100"/>
          <p14:tracePt t="122428" x="6089650" y="6261100"/>
          <p14:tracePt t="122434" x="6102350" y="6261100"/>
          <p14:tracePt t="122449" x="6115050" y="6267450"/>
          <p14:tracePt t="122466" x="6127750" y="6273800"/>
          <p14:tracePt t="122482" x="6159500" y="6286500"/>
          <p14:tracePt t="122499" x="6172200" y="6286500"/>
          <p14:tracePt t="122516" x="6184900" y="6286500"/>
          <p14:tracePt t="122532" x="6184900" y="6292850"/>
          <p14:tracePt t="122549" x="6191250" y="6299200"/>
          <p14:tracePt t="122566" x="6197600" y="6299200"/>
          <p14:tracePt t="122726" x="6203950" y="6299200"/>
          <p14:tracePt t="122733" x="6210300" y="6299200"/>
          <p14:tracePt t="122747" x="6216650" y="6292850"/>
          <p14:tracePt t="122761" x="6229350" y="6292850"/>
          <p14:tracePt t="122775" x="6235700" y="6292850"/>
          <p14:tracePt t="122782" x="6248400" y="6292850"/>
          <p14:tracePt t="122799" x="6254750" y="6292850"/>
          <p14:tracePt t="122816" x="6267450" y="6292850"/>
          <p14:tracePt t="122849" x="6273800" y="6292850"/>
          <p14:tracePt t="122886" x="6280150" y="6292850"/>
          <p14:tracePt t="123011" x="6286500" y="6292850"/>
          <p14:tracePt t="123121" x="6292850" y="6292850"/>
          <p14:tracePt t="123142" x="6299200" y="6292850"/>
          <p14:tracePt t="123157" x="6305550" y="6292850"/>
          <p14:tracePt t="123170" x="6311900" y="6286500"/>
          <p14:tracePt t="123185" x="6318250" y="6286500"/>
          <p14:tracePt t="123192" x="6324600" y="6280150"/>
          <p14:tracePt t="123205" x="6330950" y="6280150"/>
          <p14:tracePt t="123216" x="6330950" y="6273800"/>
          <p14:tracePt t="123324" x="6337300" y="6273800"/>
          <p14:tracePt t="123428" x="6343650" y="6280150"/>
          <p14:tracePt t="123463" x="6343650" y="6286500"/>
          <p14:tracePt t="123477" x="6350000" y="6286500"/>
          <p14:tracePt t="123490" x="6356350" y="6286500"/>
          <p14:tracePt t="123503" x="6369050" y="6286500"/>
          <p14:tracePt t="123516" x="6375400" y="6286500"/>
          <p14:tracePt t="123533" x="6394450" y="6286500"/>
          <p14:tracePt t="123549" x="6407150" y="6286500"/>
          <p14:tracePt t="123567" x="6432550" y="6286500"/>
          <p14:tracePt t="123582" x="6445250" y="6292850"/>
          <p14:tracePt t="123599" x="6457950" y="6292850"/>
          <p14:tracePt t="123616" x="6489700" y="6292850"/>
          <p14:tracePt t="123632" x="6502400" y="6286500"/>
          <p14:tracePt t="123649" x="6521450" y="6286500"/>
          <p14:tracePt t="123666" x="6527800" y="6286500"/>
          <p14:tracePt t="123682" x="6534150" y="6286500"/>
          <p14:tracePt t="123788" x="6540500" y="6286500"/>
          <p14:tracePt t="124609" x="6540500" y="6292850"/>
          <p14:tracePt t="124678" x="6540500" y="6299200"/>
          <p14:tracePt t="124698" x="6540500" y="6305550"/>
          <p14:tracePt t="124719" x="6540500" y="6311900"/>
          <p14:tracePt t="124886" x="6540500" y="6318250"/>
          <p14:tracePt t="124921" x="6540500" y="6324600"/>
          <p14:tracePt t="124929" x="6540500" y="6330950"/>
          <p14:tracePt t="124956" x="6540500" y="6337300"/>
          <p14:tracePt t="124978" x="6540500" y="6343650"/>
          <p14:tracePt t="125109" x="6534150" y="6343650"/>
          <p14:tracePt t="125212" x="6527800" y="6343650"/>
          <p14:tracePt t="125234" x="6521450" y="6343650"/>
          <p14:tracePt t="125247" x="6515100" y="6343650"/>
          <p14:tracePt t="125262" x="6502400" y="6343650"/>
          <p14:tracePt t="125282" x="6483350" y="6343650"/>
          <p14:tracePt t="125317" x="6464300" y="6343650"/>
          <p14:tracePt t="125349" x="6457950" y="6343650"/>
          <p14:tracePt t="125373" x="6451600" y="6343650"/>
          <p14:tracePt t="125443" x="6445250" y="6343650"/>
          <p14:tracePt t="125463" x="6438900" y="6343650"/>
          <p14:tracePt t="125477" x="6432550" y="6343650"/>
          <p14:tracePt t="125491" x="6426200" y="6343650"/>
          <p14:tracePt t="125505" x="6413500" y="6343650"/>
          <p14:tracePt t="125516" x="6413500" y="6350000"/>
          <p14:tracePt t="125532" x="6394450" y="6350000"/>
          <p14:tracePt t="125549" x="6381750" y="6350000"/>
          <p14:tracePt t="125582" x="6369050" y="6350000"/>
          <p14:tracePt t="125623" x="6369050" y="6337300"/>
          <p14:tracePt t="125632" x="6369050" y="6324600"/>
          <p14:tracePt t="125649" x="6362700" y="6292850"/>
          <p14:tracePt t="125666" x="6362700" y="6165850"/>
          <p14:tracePt t="125682" x="6362700" y="6026150"/>
          <p14:tracePt t="125699" x="6362700" y="5740400"/>
          <p14:tracePt t="125716" x="6381750" y="5492750"/>
          <p14:tracePt t="125732" x="6413500" y="5156200"/>
          <p14:tracePt t="125749" x="6489700" y="4679950"/>
          <p14:tracePt t="125766" x="6527800" y="4356100"/>
          <p14:tracePt t="125783" x="6591300" y="3886200"/>
          <p14:tracePt t="125799" x="6610350" y="3632200"/>
          <p14:tracePt t="125816" x="6623050" y="3416300"/>
          <p14:tracePt t="125833" x="6610350" y="3149600"/>
          <p14:tracePt t="125849" x="6578600" y="2978150"/>
          <p14:tracePt t="125866" x="6515100" y="2768600"/>
          <p14:tracePt t="125883" x="6470650" y="2667000"/>
          <p14:tracePt t="125899" x="6426200" y="2571750"/>
          <p14:tracePt t="125916" x="6369050" y="2495550"/>
          <p14:tracePt t="125932" x="6337300" y="2463800"/>
          <p14:tracePt t="125949" x="6280150" y="2425700"/>
          <p14:tracePt t="125966" x="6229350" y="2413000"/>
          <p14:tracePt t="125982" x="6178550" y="2393950"/>
          <p14:tracePt t="125999" x="6108700" y="2368550"/>
          <p14:tracePt t="126016" x="6064250" y="2362200"/>
          <p14:tracePt t="126032" x="6007100" y="2343150"/>
          <p14:tracePt t="126049" x="5969000" y="2324100"/>
          <p14:tracePt t="126066" x="5949950" y="2311400"/>
          <p14:tracePt t="126082" x="5930900" y="2305050"/>
          <p14:tracePt t="126099" x="5924550" y="2305050"/>
          <p14:tracePt t="126420" x="5924550" y="2279650"/>
          <p14:tracePt t="126428" x="5924550" y="2254250"/>
          <p14:tracePt t="126435" x="5911850" y="2209800"/>
          <p14:tracePt t="126449" x="5899150" y="2152650"/>
          <p14:tracePt t="126466" x="5886450" y="2101850"/>
          <p14:tracePt t="126483" x="5880100" y="2044700"/>
          <p14:tracePt t="126499" x="5867400" y="2012950"/>
          <p14:tracePt t="126516" x="5848350" y="1974850"/>
          <p14:tracePt t="126533" x="5803900" y="1898650"/>
          <p14:tracePt t="126549" x="5765800" y="1841500"/>
          <p14:tracePt t="126566" x="5670550" y="1746250"/>
          <p14:tracePt t="126583" x="5581650" y="1682750"/>
          <p14:tracePt t="126599" x="5499100" y="1638300"/>
          <p14:tracePt t="126616" x="5372100" y="1600200"/>
          <p14:tracePt t="126633" x="5289550" y="1593850"/>
          <p14:tracePt t="126649" x="5143500" y="1593850"/>
          <p14:tracePt t="126666" x="5035550" y="1606550"/>
          <p14:tracePt t="126683" x="4933950" y="1631950"/>
          <p14:tracePt t="126699" x="4806950" y="1676400"/>
          <p14:tracePt t="126716" x="4743450" y="1714500"/>
          <p14:tracePt t="126734" x="4654550" y="1778000"/>
          <p14:tracePt t="126749" x="4597400" y="1835150"/>
          <p14:tracePt t="126766" x="4540250" y="1892300"/>
          <p14:tracePt t="126783" x="4470400" y="2000250"/>
          <p14:tracePt t="126799" x="4432300" y="2082800"/>
          <p14:tracePt t="126816" x="4387850" y="2209800"/>
          <p14:tracePt t="126832" x="4381500" y="2292350"/>
          <p14:tracePt t="126849" x="4375150" y="2355850"/>
          <p14:tracePt t="126866" x="4387850" y="2438400"/>
          <p14:tracePt t="126883" x="4400550" y="2508250"/>
          <p14:tracePt t="126900" x="4451350" y="2597150"/>
          <p14:tracePt t="126916" x="4495800" y="2667000"/>
          <p14:tracePt t="126932" x="4540250" y="2717800"/>
          <p14:tracePt t="126949" x="4610100" y="2787650"/>
          <p14:tracePt t="126966" x="4641850" y="2819400"/>
          <p14:tracePt t="126984" x="4699000" y="2838450"/>
          <p14:tracePt t="126999" x="4743450" y="2851150"/>
          <p14:tracePt t="127016" x="4800600" y="2857500"/>
          <p14:tracePt t="127033" x="4908550" y="2844800"/>
          <p14:tracePt t="127049" x="4965700" y="2825750"/>
          <p14:tracePt t="127067" x="5048250" y="2787650"/>
          <p14:tracePt t="127083" x="5080000" y="2755900"/>
          <p14:tracePt t="127099" x="5118100" y="2717800"/>
          <p14:tracePt t="127116" x="5181600" y="2628900"/>
          <p14:tracePt t="127132" x="5219700" y="2565400"/>
          <p14:tracePt t="127150" x="5257800" y="2482850"/>
          <p14:tracePt t="127166" x="5276850" y="2432050"/>
          <p14:tracePt t="127183" x="5289550" y="2406650"/>
          <p14:tracePt t="127199" x="5289550" y="2343150"/>
          <p14:tracePt t="127216" x="5289550" y="2292350"/>
          <p14:tracePt t="127233" x="5276850" y="2216150"/>
          <p14:tracePt t="127249" x="5257800" y="2184400"/>
          <p14:tracePt t="127266" x="5245100" y="2165350"/>
          <p14:tracePt t="127282" x="5226050" y="2127250"/>
          <p14:tracePt t="127299" x="5213350" y="2120900"/>
          <p14:tracePt t="127316" x="5200650" y="2114550"/>
          <p14:tracePt t="127332" x="5194300" y="2114550"/>
          <p14:tracePt t="127349" x="5181600" y="2114550"/>
          <p14:tracePt t="127366" x="5168900" y="2114550"/>
          <p14:tracePt t="127383" x="5156200" y="2114550"/>
          <p14:tracePt t="127399" x="5143500" y="2114550"/>
          <p14:tracePt t="127416" x="5137150" y="2120900"/>
          <p14:tracePt t="127449" x="5130800" y="2120900"/>
          <p14:tracePt t="127609" x="5137150" y="2120900"/>
          <p14:tracePt t="127670" x="5143500" y="2120900"/>
          <p14:tracePt t="130081" x="5130800" y="2120900"/>
          <p14:tracePt t="130088" x="5099050" y="2108200"/>
          <p14:tracePt t="130100" x="5073650" y="2095500"/>
          <p14:tracePt t="130116" x="4972050" y="2044700"/>
          <p14:tracePt t="130133" x="4889500" y="2006600"/>
          <p14:tracePt t="130150" x="4775200" y="1955800"/>
          <p14:tracePt t="130166" x="4527550" y="1873250"/>
          <p14:tracePt t="130199" x="4057650" y="1701800"/>
          <p14:tracePt t="130233" x="3670300" y="1581150"/>
          <p14:tracePt t="130266" x="3130550" y="1454150"/>
          <p14:tracePt t="130283" x="2800350" y="1397000"/>
          <p14:tracePt t="130299" x="2635250" y="1371600"/>
          <p14:tracePt t="130317" x="2349500" y="1339850"/>
          <p14:tracePt t="130333" x="2197100" y="1320800"/>
          <p14:tracePt t="130349" x="2057400" y="1308100"/>
          <p14:tracePt t="130366" x="1898650" y="1289050"/>
          <p14:tracePt t="130383" x="1790700" y="1289050"/>
          <p14:tracePt t="130400" x="1670050" y="1289050"/>
          <p14:tracePt t="130416" x="1612900" y="1289050"/>
          <p14:tracePt t="130433" x="1549400" y="1295400"/>
          <p14:tracePt t="130449" x="1466850" y="1314450"/>
          <p14:tracePt t="130466" x="1422400" y="1327150"/>
          <p14:tracePt t="130483" x="1346200" y="1365250"/>
          <p14:tracePt t="130499" x="1301750" y="1390650"/>
          <p14:tracePt t="130516" x="1263650" y="1416050"/>
          <p14:tracePt t="130533" x="1193800" y="1473200"/>
          <p14:tracePt t="130549" x="1155700" y="1511300"/>
          <p14:tracePt t="130567" x="1111250" y="1581150"/>
          <p14:tracePt t="130583" x="1079500" y="1638300"/>
          <p14:tracePt t="130599" x="1041400" y="1689100"/>
          <p14:tracePt t="130616" x="1003300" y="1790700"/>
          <p14:tracePt t="130633" x="965200" y="1860550"/>
          <p14:tracePt t="130650" x="920750" y="1981200"/>
          <p14:tracePt t="130666" x="901700" y="2057400"/>
          <p14:tracePt t="130683" x="889000" y="2146300"/>
          <p14:tracePt t="130699" x="869950" y="2266950"/>
          <p14:tracePt t="130716" x="869950" y="2355850"/>
          <p14:tracePt t="130733" x="869950" y="2482850"/>
          <p14:tracePt t="130749" x="876300" y="2552700"/>
          <p14:tracePt t="130766" x="895350" y="2622550"/>
          <p14:tracePt t="130783" x="933450" y="2717800"/>
          <p14:tracePt t="130799" x="965200" y="2755900"/>
          <p14:tracePt t="130816" x="1016000" y="2825750"/>
          <p14:tracePt t="130833" x="1066800" y="2870200"/>
          <p14:tracePt t="130849" x="1123950" y="2908300"/>
          <p14:tracePt t="130866" x="1219200" y="2971800"/>
          <p14:tracePt t="130883" x="1257300" y="2997200"/>
          <p14:tracePt t="130899" x="1301750" y="3016250"/>
          <p14:tracePt t="130916" x="1358900" y="3035300"/>
          <p14:tracePt t="130933" x="1403350" y="3048000"/>
          <p14:tracePt t="130949" x="1473200" y="3048000"/>
          <p14:tracePt t="130966" x="1524000" y="3048000"/>
          <p14:tracePt t="130984" x="1587500" y="3028950"/>
          <p14:tracePt t="130999" x="1631950" y="3009900"/>
          <p14:tracePt t="131016" x="1682750" y="2984500"/>
          <p14:tracePt t="131033" x="1752600" y="2933700"/>
          <p14:tracePt t="131049" x="1803400" y="2895600"/>
          <p14:tracePt t="131067" x="1822450" y="2857500"/>
          <p14:tracePt t="131083" x="1828800" y="2851150"/>
          <p14:tracePt t="131100" x="1828800" y="2844800"/>
          <p14:tracePt t="131116" x="1828800" y="2819400"/>
          <p14:tracePt t="131133" x="1816100" y="2787650"/>
          <p14:tracePt t="131150" x="1771650" y="2660650"/>
          <p14:tracePt t="131166" x="1714500" y="2584450"/>
          <p14:tracePt t="131183" x="1663700" y="2527300"/>
          <p14:tracePt t="131199" x="1549400" y="2444750"/>
          <p14:tracePt t="131216" x="1479550" y="2425700"/>
          <p14:tracePt t="131233" x="1358900" y="2419350"/>
          <p14:tracePt t="131249" x="1270000" y="2432050"/>
          <p14:tracePt t="131266" x="1187450" y="2463800"/>
          <p14:tracePt t="131283" x="1041400" y="2540000"/>
          <p14:tracePt t="131300" x="971550" y="2597150"/>
          <p14:tracePt t="131317" x="882650" y="2679700"/>
          <p14:tracePt t="131333" x="825500" y="2730500"/>
          <p14:tracePt t="131349" x="781050" y="2781300"/>
          <p14:tracePt t="131366" x="736600" y="2851150"/>
          <p14:tracePt t="131383" x="704850" y="2901950"/>
          <p14:tracePt t="131399" x="685800" y="2952750"/>
          <p14:tracePt t="131416" x="660400" y="3022600"/>
          <p14:tracePt t="131433" x="641350" y="3067050"/>
          <p14:tracePt t="131449" x="628650" y="3117850"/>
          <p14:tracePt t="131466" x="628650" y="3143250"/>
          <p14:tracePt t="131483" x="628650" y="3187700"/>
          <p14:tracePt t="131499" x="635000" y="3219450"/>
          <p14:tracePt t="131516" x="647700" y="3251200"/>
          <p14:tracePt t="131533" x="673100" y="3302000"/>
          <p14:tracePt t="131549" x="698500" y="3340100"/>
          <p14:tracePt t="131568" x="736600" y="3397250"/>
          <p14:tracePt t="131583" x="774700" y="3429000"/>
          <p14:tracePt t="131599" x="812800" y="3467100"/>
          <p14:tracePt t="131616" x="876300" y="3517900"/>
          <p14:tracePt t="131633" x="920750" y="3536950"/>
          <p14:tracePt t="131650" x="996950" y="3568700"/>
          <p14:tracePt t="131666" x="1054100" y="3581400"/>
          <p14:tracePt t="131683" x="1123950" y="3594100"/>
          <p14:tracePt t="131699" x="1238250" y="3606800"/>
          <p14:tracePt t="131716" x="1295400" y="3606800"/>
          <p14:tracePt t="131734" x="1365250" y="3594100"/>
          <p14:tracePt t="131749" x="1416050" y="3575050"/>
          <p14:tracePt t="131766" x="1485900" y="3543300"/>
          <p14:tracePt t="131783" x="1581150" y="3479800"/>
          <p14:tracePt t="131799" x="1631950" y="3429000"/>
          <p14:tracePt t="131817" x="1682750" y="3365500"/>
          <p14:tracePt t="131833" x="1689100" y="3333750"/>
          <p14:tracePt t="131849" x="1701800" y="3289300"/>
          <p14:tracePt t="131866" x="1701800" y="3232150"/>
          <p14:tracePt t="131883" x="1695450" y="3187700"/>
          <p14:tracePt t="131901" x="1657350" y="3060700"/>
          <p14:tracePt t="131916" x="1619250" y="2965450"/>
          <p14:tracePt t="131933" x="1574800" y="2882900"/>
          <p14:tracePt t="131949" x="1485900" y="2774950"/>
          <p14:tracePt t="131966" x="1428750" y="2730500"/>
          <p14:tracePt t="131984" x="1377950" y="2692400"/>
          <p14:tracePt t="131999" x="1301750" y="2654300"/>
          <p14:tracePt t="132016" x="1263650" y="2641600"/>
          <p14:tracePt t="132033" x="1219200" y="2635250"/>
          <p14:tracePt t="132049" x="1187450" y="2635250"/>
          <p14:tracePt t="132067" x="1149350" y="2647950"/>
          <p14:tracePt t="132083" x="1130300" y="2667000"/>
          <p14:tracePt t="132099" x="1104900" y="2679700"/>
          <p14:tracePt t="132116" x="1085850" y="2711450"/>
          <p14:tracePt t="132133" x="1066800" y="2736850"/>
          <p14:tracePt t="132150" x="1054100" y="2762250"/>
          <p14:tracePt t="132166" x="1047750" y="2800350"/>
          <p14:tracePt t="132652" x="1016000" y="2819400"/>
          <p14:tracePt t="132659" x="977900" y="2844800"/>
          <p14:tracePt t="132667" x="939800" y="2870200"/>
          <p14:tracePt t="132683" x="876300" y="2940050"/>
          <p14:tracePt t="132700" x="825500" y="3009900"/>
          <p14:tracePt t="132716" x="762000" y="3092450"/>
          <p14:tracePt t="132733" x="736600" y="3136900"/>
          <p14:tracePt t="132766" x="704850" y="3232150"/>
          <p14:tracePt t="132800" x="704850" y="3340100"/>
          <p14:tracePt t="132833" x="736600" y="3454400"/>
          <p14:tracePt t="132849" x="762000" y="3498850"/>
          <p14:tracePt t="132868" x="800100" y="3543300"/>
          <p14:tracePt t="132883" x="825500" y="3562350"/>
          <p14:tracePt t="132899" x="857250" y="3581400"/>
          <p14:tracePt t="132916" x="920750" y="3600450"/>
          <p14:tracePt t="132933" x="958850" y="3606800"/>
          <p14:tracePt t="132951" x="1016000" y="3613150"/>
          <p14:tracePt t="132966" x="1066800" y="3613150"/>
          <p14:tracePt t="132983" x="1117600" y="3606800"/>
          <p14:tracePt t="132999" x="1181100" y="3587750"/>
          <p14:tracePt t="133016" x="1225550" y="3575050"/>
          <p14:tracePt t="133034" x="1289050" y="3549650"/>
          <p14:tracePt t="133050" x="1327150" y="3536950"/>
          <p14:tracePt t="133066" x="1365250" y="3517900"/>
          <p14:tracePt t="133083" x="1397000" y="3479800"/>
          <p14:tracePt t="133100" x="1416050" y="3460750"/>
          <p14:tracePt t="133117" x="1435100" y="3403600"/>
          <p14:tracePt t="133133" x="1441450" y="3384550"/>
          <p14:tracePt t="133150" x="1441450" y="3371850"/>
          <p14:tracePt t="133166" x="1441450" y="3340100"/>
          <p14:tracePt t="133183" x="1435100" y="3308350"/>
          <p14:tracePt t="133201" x="1403350" y="3263900"/>
          <p14:tracePt t="133216" x="1371600" y="3238500"/>
          <p14:tracePt t="133233" x="1352550" y="3213100"/>
          <p14:tracePt t="133250" x="1308100" y="3194050"/>
          <p14:tracePt t="133266" x="1276350" y="3175000"/>
          <p14:tracePt t="133283" x="1257300" y="3175000"/>
          <p14:tracePt t="133300" x="1231900" y="3168650"/>
          <p14:tracePt t="133316" x="1219200" y="3168650"/>
          <p14:tracePt t="133333" x="1200150" y="3168650"/>
          <p14:tracePt t="133349" x="1193800" y="31686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FF00"/>
                </a:solidFill>
              </a:rPr>
              <a:t>PAF</a:t>
            </a:r>
            <a:endParaRPr lang="en-US" altLang="en-US" b="1" i="1" smtClean="0">
              <a:solidFill>
                <a:srgbClr val="FFFF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09600" y="1600200"/>
            <a:ext cx="754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rgbClr val="FFFF00"/>
                </a:solidFill>
              </a:rPr>
              <a:t>PAF=                         P</a:t>
            </a:r>
            <a:r>
              <a:rPr lang="nb-NO" altLang="en-US" sz="2400" b="1" baseline="-25000" dirty="0">
                <a:solidFill>
                  <a:srgbClr val="FFFF00"/>
                </a:solidFill>
              </a:rPr>
              <a:t>e</a:t>
            </a:r>
            <a:r>
              <a:rPr lang="nb-NO" altLang="en-US" sz="2400" b="1" dirty="0">
                <a:solidFill>
                  <a:srgbClr val="FFFF00"/>
                </a:solidFill>
              </a:rPr>
              <a:t>  x 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(OR-1</a:t>
            </a:r>
            <a:r>
              <a:rPr lang="nb-NO" altLang="en-US" sz="2400" b="1" dirty="0">
                <a:solidFill>
                  <a:srgbClr val="FFFF00"/>
                </a:solidFill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rgbClr val="FFFF00"/>
                </a:solidFill>
              </a:rPr>
              <a:t>P</a:t>
            </a:r>
            <a:r>
              <a:rPr lang="nb-NO" altLang="en-US" sz="2400" b="1" baseline="-25000" dirty="0">
                <a:solidFill>
                  <a:srgbClr val="FFFF00"/>
                </a:solidFill>
              </a:rPr>
              <a:t>e</a:t>
            </a:r>
            <a:r>
              <a:rPr lang="nb-NO" altLang="en-US" sz="2400" b="1" dirty="0">
                <a:solidFill>
                  <a:srgbClr val="FFFF00"/>
                </a:solidFill>
              </a:rPr>
              <a:t>  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(OR-1</a:t>
            </a:r>
            <a:r>
              <a:rPr lang="nb-NO" altLang="en-US" sz="2400" b="1" dirty="0">
                <a:solidFill>
                  <a:srgbClr val="FFFF00"/>
                </a:solidFill>
              </a:rPr>
              <a:t>) +  1</a:t>
            </a:r>
            <a:endParaRPr lang="en-US" altLang="en-US" sz="2400" b="1" dirty="0">
              <a:solidFill>
                <a:srgbClr val="FFFF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28600" y="3048000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chemeClr val="bg1"/>
                </a:solidFill>
              </a:rPr>
              <a:t>PAF- depends on 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OR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 </a:t>
            </a:r>
            <a:r>
              <a:rPr lang="nb-NO" altLang="en-US" sz="2400" b="1" dirty="0">
                <a:solidFill>
                  <a:schemeClr val="bg1"/>
                </a:solidFill>
              </a:rPr>
              <a:t>and the proportion of exposed persons in the population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609600" y="44196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chemeClr val="bg1"/>
                </a:solidFill>
              </a:rPr>
              <a:t>EAF- depends on 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OR </a:t>
            </a:r>
            <a:r>
              <a:rPr lang="nb-NO" altLang="en-US" sz="2400" b="1" dirty="0">
                <a:solidFill>
                  <a:schemeClr val="bg1"/>
                </a:solidFill>
              </a:rPr>
              <a:t>only!!!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1600200" y="2057400"/>
            <a:ext cx="4800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61"/>
    </mc:Choice>
    <mc:Fallback>
      <p:transition spd="slow" advTm="10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50" grpId="0"/>
      <p:bldP spid="31751" grpId="0"/>
      <p:bldP spid="31752" grpId="0"/>
    </p:bldLst>
  </p:timing>
  <p:extLst>
    <p:ext uri="{3A86A75C-4F4B-4683-9AE1-C65F6400EC91}">
      <p14:laserTraceLst xmlns:p14="http://schemas.microsoft.com/office/powerpoint/2010/main">
        <p14:tracePtLst>
          <p14:tracePt t="8618" x="1219200" y="3136900"/>
          <p14:tracePt t="8626" x="1238250" y="3111500"/>
          <p14:tracePt t="8632" x="1270000" y="3073400"/>
          <p14:tracePt t="8641" x="1295400" y="3048000"/>
          <p14:tracePt t="8658" x="1352550" y="2997200"/>
          <p14:tracePt t="8675" x="1422400" y="2927350"/>
          <p14:tracePt t="8691" x="1473200" y="2889250"/>
          <p14:tracePt t="8725" x="1676400" y="2781300"/>
          <p14:tracePt t="8758" x="1866900" y="2692400"/>
          <p14:tracePt t="8791" x="2057400" y="2641600"/>
          <p14:tracePt t="8808" x="2133600" y="2622550"/>
          <p14:tracePt t="8825" x="2222500" y="2616200"/>
          <p14:tracePt t="8841" x="2355850" y="2590800"/>
          <p14:tracePt t="8858" x="2451100" y="2584450"/>
          <p14:tracePt t="8875" x="2603500" y="2565400"/>
          <p14:tracePt t="8891" x="2686050" y="2559050"/>
          <p14:tracePt t="8908" x="2762250" y="2546350"/>
          <p14:tracePt t="8925" x="2819400" y="2533650"/>
          <p14:tracePt t="8941" x="2851150" y="2533650"/>
          <p14:tracePt t="8958" x="2882900" y="2527300"/>
          <p14:tracePt t="8975" x="2901950" y="2527300"/>
          <p14:tracePt t="9008" x="2901950" y="2533650"/>
          <p14:tracePt t="9076" x="2901950" y="2540000"/>
          <p14:tracePt t="9091" x="2901950" y="2546350"/>
          <p14:tracePt t="9099" x="2895600" y="2552700"/>
          <p14:tracePt t="9108" x="2882900" y="2552700"/>
          <p14:tracePt t="9125" x="2819400" y="2590800"/>
          <p14:tracePt t="9141" x="2724150" y="2622550"/>
          <p14:tracePt t="9158" x="2616200" y="2654300"/>
          <p14:tracePt t="9175" x="2444750" y="2705100"/>
          <p14:tracePt t="9191" x="2336800" y="2736850"/>
          <p14:tracePt t="9209" x="2203450" y="2755900"/>
          <p14:tracePt t="9225" x="2101850" y="2774950"/>
          <p14:tracePt t="9241" x="2025650" y="2781300"/>
          <p14:tracePt t="9243" x="1993900" y="2787650"/>
          <p14:tracePt t="9258" x="1936750" y="2787650"/>
          <p14:tracePt t="9275" x="1898650" y="2787650"/>
          <p14:tracePt t="9292" x="1873250" y="2781300"/>
          <p14:tracePt t="9308" x="1847850" y="2774950"/>
          <p14:tracePt t="9325" x="1841500" y="2774950"/>
          <p14:tracePt t="9341" x="1841500" y="2768600"/>
          <p14:tracePt t="10029" x="1828800" y="2755900"/>
          <p14:tracePt t="10036" x="1797050" y="2749550"/>
          <p14:tracePt t="10044" x="1778000" y="2736850"/>
          <p14:tracePt t="10058" x="1720850" y="2705100"/>
          <p14:tracePt t="10075" x="1670050" y="2673350"/>
          <p14:tracePt t="10091" x="1612900" y="2628900"/>
          <p14:tracePt t="10108" x="1581150" y="2603500"/>
          <p14:tracePt t="10141" x="1511300" y="2533650"/>
          <p14:tracePt t="10175" x="1454150" y="2444750"/>
          <p14:tracePt t="10208" x="1416050" y="2387600"/>
          <p14:tracePt t="10225" x="1409700" y="2368550"/>
          <p14:tracePt t="10241" x="1409700" y="2355850"/>
          <p14:tracePt t="10243" x="1409700" y="2349500"/>
          <p14:tracePt t="10258" x="1409700" y="2336800"/>
          <p14:tracePt t="10275" x="1409700" y="2330450"/>
          <p14:tracePt t="10292" x="1409700" y="2324100"/>
          <p14:tracePt t="10308" x="1422400" y="2292350"/>
          <p14:tracePt t="10325" x="1435100" y="2247900"/>
          <p14:tracePt t="10341" x="1454150" y="2209800"/>
          <p14:tracePt t="10358" x="1460500" y="2203450"/>
          <p14:tracePt t="10375" x="1460500" y="2197100"/>
          <p14:tracePt t="10418" x="1460500" y="2190750"/>
          <p14:tracePt t="10438" x="1460500" y="2184400"/>
          <p14:tracePt t="10445" x="1460500" y="2165350"/>
          <p14:tracePt t="10458" x="1460500" y="2152650"/>
          <p14:tracePt t="10475" x="1460500" y="2108200"/>
          <p14:tracePt t="10491" x="1460500" y="2082800"/>
          <p14:tracePt t="10508" x="1460500" y="2057400"/>
          <p14:tracePt t="10525" x="1447800" y="2051050"/>
          <p14:tracePt t="10541" x="1441450" y="2025650"/>
          <p14:tracePt t="10558" x="1435100" y="2012950"/>
          <p14:tracePt t="10575" x="1428750" y="2000250"/>
          <p14:tracePt t="10591" x="1422400" y="1993900"/>
          <p14:tracePt t="10608" x="1422400" y="1981200"/>
          <p14:tracePt t="10641" x="1422400" y="1974850"/>
          <p14:tracePt t="10883" x="1403350" y="1968500"/>
          <p14:tracePt t="10890" x="1397000" y="1962150"/>
          <p14:tracePt t="10897" x="1377950" y="1949450"/>
          <p14:tracePt t="10908" x="1365250" y="1949450"/>
          <p14:tracePt t="10925" x="1320800" y="1930400"/>
          <p14:tracePt t="10941" x="1289050" y="1917700"/>
          <p14:tracePt t="10958" x="1276350" y="1905000"/>
          <p14:tracePt t="10975" x="1257300" y="1898650"/>
          <p14:tracePt t="10991" x="1250950" y="1892300"/>
          <p14:tracePt t="11008" x="1250950" y="1885950"/>
          <p14:tracePt t="11244" x="1257300" y="1892300"/>
          <p14:tracePt t="11258" x="1257300" y="1898650"/>
          <p14:tracePt t="11278" x="1270000" y="1898650"/>
          <p14:tracePt t="11299" x="1270000" y="1905000"/>
          <p14:tracePt t="11313" x="1270000" y="1911350"/>
          <p14:tracePt t="11320" x="1276350" y="1911350"/>
          <p14:tracePt t="11341" x="1276350" y="1917700"/>
          <p14:tracePt t="11348" x="1282700" y="1930400"/>
          <p14:tracePt t="11361" x="1289050" y="1936750"/>
          <p14:tracePt t="11376" x="1295400" y="1949450"/>
          <p14:tracePt t="11391" x="1308100" y="1974850"/>
          <p14:tracePt t="11408" x="1327150" y="1993900"/>
          <p14:tracePt t="11425" x="1358900" y="2032000"/>
          <p14:tracePt t="11442" x="1390650" y="2057400"/>
          <p14:tracePt t="11458" x="1454150" y="2101850"/>
          <p14:tracePt t="11475" x="1492250" y="2133600"/>
          <p14:tracePt t="11491" x="1524000" y="2146300"/>
          <p14:tracePt t="11508" x="1555750" y="2165350"/>
          <p14:tracePt t="11525" x="1581150" y="2178050"/>
          <p14:tracePt t="11542" x="1612900" y="2190750"/>
          <p14:tracePt t="11558" x="1619250" y="2190750"/>
          <p14:tracePt t="11575" x="1631950" y="2190750"/>
          <p14:tracePt t="11591" x="1644650" y="2190750"/>
          <p14:tracePt t="11608" x="1651000" y="2190750"/>
          <p14:tracePt t="11625" x="1663700" y="2184400"/>
          <p14:tracePt t="11641" x="1676400" y="2184400"/>
          <p14:tracePt t="11658" x="1676400" y="2178050"/>
          <p14:tracePt t="11675" x="1689100" y="2165350"/>
          <p14:tracePt t="11757" x="1695450" y="2159000"/>
          <p14:tracePt t="12647" x="1689100" y="2159000"/>
          <p14:tracePt t="12654" x="1682750" y="2159000"/>
          <p14:tracePt t="12662" x="1676400" y="2159000"/>
          <p14:tracePt t="12675" x="1651000" y="2159000"/>
          <p14:tracePt t="12692" x="1625600" y="2152650"/>
          <p14:tracePt t="12708" x="1593850" y="2139950"/>
          <p14:tracePt t="12741" x="1492250" y="2101850"/>
          <p14:tracePt t="12775" x="1384300" y="2044700"/>
          <p14:tracePt t="12808" x="1301750" y="1987550"/>
          <p14:tracePt t="12825" x="1276350" y="1962150"/>
          <p14:tracePt t="12841" x="1244600" y="1949450"/>
          <p14:tracePt t="12858" x="1225550" y="1930400"/>
          <p14:tracePt t="12875" x="1206500" y="1917700"/>
          <p14:tracePt t="12891" x="1193800" y="1905000"/>
          <p14:tracePt t="12908" x="1187450" y="1905000"/>
          <p14:tracePt t="12925" x="1181100" y="1898650"/>
          <p14:tracePt t="13107" x="1187450" y="1898650"/>
          <p14:tracePt t="13182" x="1187450" y="1892300"/>
          <p14:tracePt t="13224" x="1193800" y="1892300"/>
          <p14:tracePt t="13266" x="1200150" y="1885950"/>
          <p14:tracePt t="13293" x="1212850" y="1879600"/>
          <p14:tracePt t="13300" x="1212850" y="1873250"/>
          <p14:tracePt t="13308" x="1225550" y="1866900"/>
          <p14:tracePt t="13325" x="1238250" y="1847850"/>
          <p14:tracePt t="13341" x="1282700" y="1809750"/>
          <p14:tracePt t="13358" x="1308100" y="1790700"/>
          <p14:tracePt t="13375" x="1327150" y="1765300"/>
          <p14:tracePt t="13391" x="1346200" y="1733550"/>
          <p14:tracePt t="13408" x="1358900" y="1720850"/>
          <p14:tracePt t="13425" x="1371600" y="1695450"/>
          <p14:tracePt t="13442" x="1371600" y="1689100"/>
          <p14:tracePt t="13458" x="1371600" y="1682750"/>
          <p14:tracePt t="13475" x="1371600" y="1676400"/>
          <p14:tracePt t="13491" x="1365250" y="1663700"/>
          <p14:tracePt t="13508" x="1339850" y="1625600"/>
          <p14:tracePt t="13525" x="1314450" y="1600200"/>
          <p14:tracePt t="13541" x="1289050" y="1568450"/>
          <p14:tracePt t="13558" x="1244600" y="1530350"/>
          <p14:tracePt t="13575" x="1200150" y="1498600"/>
          <p14:tracePt t="13592" x="1111250" y="1441450"/>
          <p14:tracePt t="13608" x="1047750" y="1416050"/>
          <p14:tracePt t="13625" x="990600" y="1397000"/>
          <p14:tracePt t="13641" x="914400" y="1377950"/>
          <p14:tracePt t="13658" x="876300" y="1371600"/>
          <p14:tracePt t="13675" x="806450" y="1371600"/>
          <p14:tracePt t="13692" x="762000" y="1377950"/>
          <p14:tracePt t="13708" x="717550" y="1390650"/>
          <p14:tracePt t="13725" x="641350" y="1422400"/>
          <p14:tracePt t="13741" x="590550" y="1447800"/>
          <p14:tracePt t="13758" x="539750" y="1485900"/>
          <p14:tracePt t="13775" x="508000" y="1517650"/>
          <p14:tracePt t="13792" x="476250" y="1568450"/>
          <p14:tracePt t="13808" x="438150" y="1657350"/>
          <p14:tracePt t="13825" x="412750" y="1708150"/>
          <p14:tracePt t="13841" x="393700" y="1797050"/>
          <p14:tracePt t="13858" x="387350" y="1841500"/>
          <p14:tracePt t="13875" x="381000" y="1911350"/>
          <p14:tracePt t="13891" x="374650" y="2000250"/>
          <p14:tracePt t="13908" x="374650" y="2051050"/>
          <p14:tracePt t="13925" x="374650" y="2101850"/>
          <p14:tracePt t="13941" x="381000" y="2127250"/>
          <p14:tracePt t="13958" x="387350" y="2139950"/>
          <p14:tracePt t="13975" x="400050" y="2165350"/>
          <p14:tracePt t="13991" x="412750" y="2184400"/>
          <p14:tracePt t="14008" x="431800" y="2203450"/>
          <p14:tracePt t="14025" x="450850" y="2216150"/>
          <p14:tracePt t="14042" x="469900" y="2222500"/>
          <p14:tracePt t="14058" x="508000" y="2247900"/>
          <p14:tracePt t="14075" x="546100" y="2266950"/>
          <p14:tracePt t="14092" x="596900" y="2279650"/>
          <p14:tracePt t="14108" x="635000" y="2292350"/>
          <p14:tracePt t="14125" x="666750" y="2305050"/>
          <p14:tracePt t="14141" x="717550" y="2305050"/>
          <p14:tracePt t="14158" x="762000" y="2305050"/>
          <p14:tracePt t="14175" x="831850" y="2298700"/>
          <p14:tracePt t="14192" x="882650" y="2292350"/>
          <p14:tracePt t="14208" x="927100" y="2279650"/>
          <p14:tracePt t="14225" x="971550" y="2273300"/>
          <p14:tracePt t="14242" x="1009650" y="2266950"/>
          <p14:tracePt t="14244" x="1016000" y="2266950"/>
          <p14:tracePt t="14258" x="1047750" y="2247900"/>
          <p14:tracePt t="14275" x="1073150" y="2228850"/>
          <p14:tracePt t="14292" x="1111250" y="2209800"/>
          <p14:tracePt t="14308" x="1168400" y="2178050"/>
          <p14:tracePt t="14325" x="1193800" y="2159000"/>
          <p14:tracePt t="14342" x="1219200" y="2133600"/>
          <p14:tracePt t="14358" x="1238250" y="2114550"/>
          <p14:tracePt t="14375" x="1257300" y="2082800"/>
          <p14:tracePt t="14391" x="1301750" y="2006600"/>
          <p14:tracePt t="14408" x="1339850" y="1955800"/>
          <p14:tracePt t="14425" x="1377950" y="1879600"/>
          <p14:tracePt t="14442" x="1384300" y="1841500"/>
          <p14:tracePt t="14458" x="1384300" y="1816100"/>
          <p14:tracePt t="14475" x="1384300" y="1790700"/>
          <p14:tracePt t="14492" x="1377950" y="1778000"/>
          <p14:tracePt t="14508" x="1339850" y="1720850"/>
          <p14:tracePt t="14525" x="1301750" y="1676400"/>
          <p14:tracePt t="14542" x="1250950" y="1619250"/>
          <p14:tracePt t="14558" x="1181100" y="1543050"/>
          <p14:tracePt t="14575" x="1130300" y="1504950"/>
          <p14:tracePt t="14592" x="1047750" y="1460500"/>
          <p14:tracePt t="14608" x="996950" y="1435100"/>
          <p14:tracePt t="14625" x="946150" y="1422400"/>
          <p14:tracePt t="14642" x="889000" y="1409700"/>
          <p14:tracePt t="14658" x="857250" y="1403350"/>
          <p14:tracePt t="14675" x="819150" y="1403350"/>
          <p14:tracePt t="14692" x="800100" y="1416050"/>
          <p14:tracePt t="14708" x="781050" y="1422400"/>
          <p14:tracePt t="14725" x="736600" y="1466850"/>
          <p14:tracePt t="14741" x="704850" y="1498600"/>
          <p14:tracePt t="14759" x="673100" y="1543050"/>
          <p14:tracePt t="14775" x="647700" y="1568450"/>
          <p14:tracePt t="14792" x="628650" y="1612900"/>
          <p14:tracePt t="14808" x="584200" y="1676400"/>
          <p14:tracePt t="14825" x="565150" y="1720850"/>
          <p14:tracePt t="14842" x="539750" y="1765300"/>
          <p14:tracePt t="14858" x="533400" y="1797050"/>
          <p14:tracePt t="14875" x="533400" y="1828800"/>
          <p14:tracePt t="14892" x="533400" y="1879600"/>
          <p14:tracePt t="14908" x="552450" y="1905000"/>
          <p14:tracePt t="14925" x="577850" y="1974850"/>
          <p14:tracePt t="14942" x="603250" y="2019300"/>
          <p14:tracePt t="14958" x="641350" y="2063750"/>
          <p14:tracePt t="14975" x="679450" y="2108200"/>
          <p14:tracePt t="14992" x="711200" y="2133600"/>
          <p14:tracePt t="15008" x="762000" y="2171700"/>
          <p14:tracePt t="15025" x="800100" y="2178050"/>
          <p14:tracePt t="15042" x="844550" y="2197100"/>
          <p14:tracePt t="15058" x="920750" y="2222500"/>
          <p14:tracePt t="15075" x="996950" y="2241550"/>
          <p14:tracePt t="15092" x="1098550" y="2247900"/>
          <p14:tracePt t="15108" x="1168400" y="2241550"/>
          <p14:tracePt t="15125" x="1212850" y="2228850"/>
          <p14:tracePt t="15142" x="1308100" y="2203450"/>
          <p14:tracePt t="15158" x="1371600" y="2190750"/>
          <p14:tracePt t="15175" x="1479550" y="2165350"/>
          <p14:tracePt t="15192" x="1530350" y="2146300"/>
          <p14:tracePt t="15208" x="1568450" y="2127250"/>
          <p14:tracePt t="15225" x="1587500" y="2120900"/>
          <p14:tracePt t="15242" x="1593850" y="2114550"/>
          <p14:tracePt t="15258" x="1593850" y="2095500"/>
          <p14:tracePt t="15275" x="1600200" y="2076450"/>
          <p14:tracePt t="15292" x="1600200" y="2051050"/>
          <p14:tracePt t="15308" x="1593850" y="2000250"/>
          <p14:tracePt t="15325" x="1581150" y="1962150"/>
          <p14:tracePt t="15342" x="1543050" y="1917700"/>
          <p14:tracePt t="15358" x="1504950" y="1873250"/>
          <p14:tracePt t="15375" x="1460500" y="1835150"/>
          <p14:tracePt t="15392" x="1377950" y="1771650"/>
          <p14:tracePt t="15408" x="1327150" y="1746250"/>
          <p14:tracePt t="15425" x="1257300" y="1720850"/>
          <p14:tracePt t="15442" x="1206500" y="1708150"/>
          <p14:tracePt t="15458" x="1162050" y="1701800"/>
          <p14:tracePt t="15475" x="1060450" y="1701800"/>
          <p14:tracePt t="15492" x="1016000" y="1701800"/>
          <p14:tracePt t="15508" x="952500" y="1714500"/>
          <p14:tracePt t="15525" x="920750" y="1720850"/>
          <p14:tracePt t="15542" x="895350" y="1733550"/>
          <p14:tracePt t="15558" x="863600" y="1746250"/>
          <p14:tracePt t="15575" x="831850" y="1765300"/>
          <p14:tracePt t="15592" x="806450" y="1790700"/>
          <p14:tracePt t="15608" x="781050" y="1809750"/>
          <p14:tracePt t="15625" x="768350" y="1828800"/>
          <p14:tracePt t="15642" x="749300" y="1866900"/>
          <p14:tracePt t="15658" x="736600" y="1898650"/>
          <p14:tracePt t="15676" x="723900" y="1943100"/>
          <p14:tracePt t="15692" x="723900" y="1962150"/>
          <p14:tracePt t="15708" x="723900" y="1993900"/>
          <p14:tracePt t="15725" x="742950" y="2025650"/>
          <p14:tracePt t="15742" x="749300" y="2038350"/>
          <p14:tracePt t="15758" x="768350" y="2063750"/>
          <p14:tracePt t="15775" x="781050" y="2082800"/>
          <p14:tracePt t="15792" x="800100" y="2089150"/>
          <p14:tracePt t="15808" x="825500" y="2114550"/>
          <p14:tracePt t="15825" x="844550" y="2127250"/>
          <p14:tracePt t="15842" x="876300" y="2139950"/>
          <p14:tracePt t="15858" x="908050" y="2146300"/>
          <p14:tracePt t="15875" x="939800" y="2152650"/>
          <p14:tracePt t="15892" x="1022350" y="2159000"/>
          <p14:tracePt t="15908" x="1079500" y="2165350"/>
          <p14:tracePt t="15925" x="1168400" y="2165350"/>
          <p14:tracePt t="15942" x="1219200" y="2165350"/>
          <p14:tracePt t="15958" x="1257300" y="2165350"/>
          <p14:tracePt t="15975" x="1320800" y="2152650"/>
          <p14:tracePt t="15992" x="1365250" y="2146300"/>
          <p14:tracePt t="16008" x="1422400" y="2133600"/>
          <p14:tracePt t="16025" x="1454150" y="2127250"/>
          <p14:tracePt t="16042" x="1479550" y="2108200"/>
          <p14:tracePt t="16058" x="1517650" y="2082800"/>
          <p14:tracePt t="16075" x="1543050" y="2057400"/>
          <p14:tracePt t="16092" x="1568450" y="2025650"/>
          <p14:tracePt t="16108" x="1574800" y="2000250"/>
          <p14:tracePt t="16125" x="1587500" y="1968500"/>
          <p14:tracePt t="16142" x="1593850" y="1936750"/>
          <p14:tracePt t="16158" x="1593850" y="1911350"/>
          <p14:tracePt t="16175" x="1593850" y="1873250"/>
          <p14:tracePt t="16192" x="1593850" y="1854200"/>
          <p14:tracePt t="16208" x="1587500" y="1835150"/>
          <p14:tracePt t="16586" x="1593850" y="1835150"/>
          <p14:tracePt t="16593" x="1612900" y="1835150"/>
          <p14:tracePt t="16600" x="1644650" y="1847850"/>
          <p14:tracePt t="16608" x="1695450" y="1854200"/>
          <p14:tracePt t="16625" x="1797050" y="1873250"/>
          <p14:tracePt t="16642" x="2006600" y="1949450"/>
          <p14:tracePt t="16658" x="2152650" y="2000250"/>
          <p14:tracePt t="16675" x="2406650" y="2108200"/>
          <p14:tracePt t="16692" x="2578100" y="2165350"/>
          <p14:tracePt t="16708" x="2743200" y="2228850"/>
          <p14:tracePt t="16725" x="2914650" y="2292350"/>
          <p14:tracePt t="16742" x="2971800" y="2305050"/>
          <p14:tracePt t="16759" x="3009900" y="2324100"/>
          <p14:tracePt t="16775" x="3022600" y="2330450"/>
          <p14:tracePt t="17087" x="3054350" y="2317750"/>
          <p14:tracePt t="17094" x="3111500" y="2286000"/>
          <p14:tracePt t="17101" x="3175000" y="2247900"/>
          <p14:tracePt t="17108" x="3232150" y="2216150"/>
          <p14:tracePt t="17125" x="3314700" y="2146300"/>
          <p14:tracePt t="17142" x="3403600" y="2082800"/>
          <p14:tracePt t="17158" x="3543300" y="1987550"/>
          <p14:tracePt t="17175" x="3657600" y="1949450"/>
          <p14:tracePt t="17192" x="3835400" y="1898650"/>
          <p14:tracePt t="17208" x="3975100" y="1885950"/>
          <p14:tracePt t="17225" x="4216400" y="1885950"/>
          <p14:tracePt t="17242" x="4368800" y="1911350"/>
          <p14:tracePt t="17258" x="4508500" y="1936750"/>
          <p14:tracePt t="17275" x="4692650" y="2019300"/>
          <p14:tracePt t="17292" x="4806950" y="2076450"/>
          <p14:tracePt t="17308" x="4972050" y="2190750"/>
          <p14:tracePt t="17325" x="5067300" y="2273300"/>
          <p14:tracePt t="17342" x="5143500" y="2343150"/>
          <p14:tracePt t="17358" x="5213350" y="2419350"/>
          <p14:tracePt t="17375" x="5232400" y="2451100"/>
          <p14:tracePt t="17392" x="5238750" y="2495550"/>
          <p14:tracePt t="17408" x="5219700" y="2533650"/>
          <p14:tracePt t="17425" x="5143500" y="2590800"/>
          <p14:tracePt t="17442" x="4965700" y="2667000"/>
          <p14:tracePt t="17458" x="4794250" y="2692400"/>
          <p14:tracePt t="17475" x="4565650" y="2711450"/>
          <p14:tracePt t="17492" x="4419600" y="2698750"/>
          <p14:tracePt t="17508" x="4235450" y="2673350"/>
          <p14:tracePt t="17525" x="3987800" y="2603500"/>
          <p14:tracePt t="17542" x="3841750" y="2552700"/>
          <p14:tracePt t="17559" x="3632200" y="2451100"/>
          <p14:tracePt t="17575" x="3524250" y="2393950"/>
          <p14:tracePt t="17592" x="3448050" y="2336800"/>
          <p14:tracePt t="17608" x="3352800" y="2247900"/>
          <p14:tracePt t="17625" x="3289300" y="2159000"/>
          <p14:tracePt t="17642" x="3232150" y="2038350"/>
          <p14:tracePt t="17658" x="3200400" y="1981200"/>
          <p14:tracePt t="17675" x="3187700" y="1911350"/>
          <p14:tracePt t="17692" x="3213100" y="1784350"/>
          <p14:tracePt t="17708" x="3263900" y="1701800"/>
          <p14:tracePt t="17725" x="3378200" y="1562100"/>
          <p14:tracePt t="17742" x="3492500" y="1479550"/>
          <p14:tracePt t="17758" x="3651250" y="1409700"/>
          <p14:tracePt t="17775" x="3930650" y="1339850"/>
          <p14:tracePt t="17792" x="4178300" y="1320800"/>
          <p14:tracePt t="17810" x="4514850" y="1333500"/>
          <p14:tracePt t="17825" x="4724400" y="1358900"/>
          <p14:tracePt t="17842" x="4927600" y="1403350"/>
          <p14:tracePt t="17858" x="5200650" y="1504950"/>
          <p14:tracePt t="17875" x="5359400" y="1581150"/>
          <p14:tracePt t="17893" x="5530850" y="1720850"/>
          <p14:tracePt t="17908" x="5594350" y="1797050"/>
          <p14:tracePt t="17925" x="5626100" y="1879600"/>
          <p14:tracePt t="17942" x="5632450" y="1987550"/>
          <p14:tracePt t="17958" x="5632450" y="2044700"/>
          <p14:tracePt t="17976" x="5638800" y="2120900"/>
          <p14:tracePt t="17992" x="5638800" y="2146300"/>
          <p14:tracePt t="18008" x="5638800" y="2165350"/>
          <p14:tracePt t="18025" x="5638800" y="2209800"/>
          <p14:tracePt t="18042" x="5588000" y="2228850"/>
          <p14:tracePt t="18058" x="5422900" y="2260600"/>
          <p14:tracePt t="18075" x="5264150" y="2286000"/>
          <p14:tracePt t="18092" x="5067300" y="2311400"/>
          <p14:tracePt t="18108" x="4718050" y="2355850"/>
          <p14:tracePt t="18125" x="4470400" y="2374900"/>
          <p14:tracePt t="18142" x="3956050" y="2400300"/>
          <p14:tracePt t="18158" x="3587750" y="2393950"/>
          <p14:tracePt t="18175" x="3295650" y="2381250"/>
          <p14:tracePt t="18192" x="2838450" y="2343150"/>
          <p14:tracePt t="18208" x="2559050" y="2311400"/>
          <p14:tracePt t="18225" x="2152650" y="2279650"/>
          <p14:tracePt t="18242" x="1930400" y="2279650"/>
          <p14:tracePt t="18258" x="1727200" y="2279650"/>
          <p14:tracePt t="18275" x="1466850" y="2279650"/>
          <p14:tracePt t="18292" x="1327150" y="2279650"/>
          <p14:tracePt t="18309" x="1155700" y="2273300"/>
          <p14:tracePt t="18325" x="1079500" y="2260600"/>
          <p14:tracePt t="18342" x="1009650" y="2235200"/>
          <p14:tracePt t="18358" x="946150" y="2228850"/>
          <p14:tracePt t="18375" x="914400" y="2203450"/>
          <p14:tracePt t="18392" x="863600" y="2159000"/>
          <p14:tracePt t="18408" x="838200" y="2133600"/>
          <p14:tracePt t="18425" x="825500" y="2108200"/>
          <p14:tracePt t="18442" x="812800" y="2051050"/>
          <p14:tracePt t="18458" x="838200" y="1987550"/>
          <p14:tracePt t="18477" x="946150" y="1822450"/>
          <p14:tracePt t="18492" x="1047750" y="1708150"/>
          <p14:tracePt t="18508" x="1155700" y="1606550"/>
          <p14:tracePt t="18525" x="1422400" y="1447800"/>
          <p14:tracePt t="18542" x="1631950" y="1365250"/>
          <p14:tracePt t="18559" x="1936750" y="1276350"/>
          <p14:tracePt t="18575" x="2146300" y="1231900"/>
          <p14:tracePt t="18592" x="2355850" y="1212850"/>
          <p14:tracePt t="18608" x="2717800" y="1206500"/>
          <p14:tracePt t="18625" x="2971800" y="1238250"/>
          <p14:tracePt t="18642" x="3397250" y="1295400"/>
          <p14:tracePt t="18658" x="3778250" y="1377950"/>
          <p14:tracePt t="18675" x="4171950" y="1504950"/>
          <p14:tracePt t="18692" x="4584700" y="1663700"/>
          <p14:tracePt t="18708" x="4838700" y="1771650"/>
          <p14:tracePt t="18725" x="5156200" y="1930400"/>
          <p14:tracePt t="18742" x="5346700" y="2032000"/>
          <p14:tracePt t="18758" x="5499100" y="2133600"/>
          <p14:tracePt t="18775" x="5638800" y="2273300"/>
          <p14:tracePt t="18792" x="5664200" y="2317750"/>
          <p14:tracePt t="18809" x="5676900" y="2343150"/>
          <p14:tracePt t="18825" x="5664200" y="2368550"/>
          <p14:tracePt t="18842" x="5632450" y="2393950"/>
          <p14:tracePt t="18858" x="5530850" y="2451100"/>
          <p14:tracePt t="18875" x="5429250" y="2495550"/>
          <p14:tracePt t="18892" x="5207000" y="2590800"/>
          <p14:tracePt t="18908" x="5054600" y="2654300"/>
          <p14:tracePt t="18925" x="4908550" y="2711450"/>
          <p14:tracePt t="18942" x="4584700" y="2781300"/>
          <p14:tracePt t="18958" x="4362450" y="2819400"/>
          <p14:tracePt t="18976" x="3987800" y="2870200"/>
          <p14:tracePt t="18992" x="3752850" y="2882900"/>
          <p14:tracePt t="19008" x="3511550" y="2882900"/>
          <p14:tracePt t="19025" x="3162300" y="2857500"/>
          <p14:tracePt t="19042" x="2946400" y="2819400"/>
          <p14:tracePt t="19059" x="2635250" y="2755900"/>
          <p14:tracePt t="19075" x="2476500" y="2711450"/>
          <p14:tracePt t="19092" x="2343150" y="2673350"/>
          <p14:tracePt t="19108" x="2184400" y="2616200"/>
          <p14:tracePt t="19125" x="2089150" y="2571750"/>
          <p14:tracePt t="19142" x="2000250" y="2520950"/>
          <p14:tracePt t="19158" x="1962150" y="2501900"/>
          <p14:tracePt t="19175" x="1936750" y="2463800"/>
          <p14:tracePt t="19192" x="1911350" y="2400300"/>
          <p14:tracePt t="19208" x="1911350" y="2324100"/>
          <p14:tracePt t="19226" x="1968500" y="2114550"/>
          <p14:tracePt t="19242" x="2063750" y="1968500"/>
          <p14:tracePt t="19258" x="2190750" y="1809750"/>
          <p14:tracePt t="19275" x="2387600" y="1644650"/>
          <p14:tracePt t="19292" x="2565400" y="1549400"/>
          <p14:tracePt t="19310" x="2863850" y="1447800"/>
          <p14:tracePt t="19325" x="3060700" y="1416050"/>
          <p14:tracePt t="19342" x="3251200" y="1397000"/>
          <p14:tracePt t="19358" x="3505200" y="1397000"/>
          <p14:tracePt t="19375" x="3663950" y="1397000"/>
          <p14:tracePt t="19393" x="3898900" y="1441450"/>
          <p14:tracePt t="19408" x="4057650" y="1473200"/>
          <p14:tracePt t="19425" x="4235450" y="1536700"/>
          <p14:tracePt t="19442" x="4489450" y="1676400"/>
          <p14:tracePt t="19458" x="4635500" y="1784350"/>
          <p14:tracePt t="19476" x="4826000" y="1917700"/>
          <p14:tracePt t="19492" x="4921250" y="2006600"/>
          <p14:tracePt t="19508" x="4978400" y="2063750"/>
          <p14:tracePt t="19525" x="5022850" y="2127250"/>
          <p14:tracePt t="19542" x="5029200" y="2152650"/>
          <p14:tracePt t="19560" x="5035550" y="2197100"/>
          <p14:tracePt t="19575" x="5022850" y="2235200"/>
          <p14:tracePt t="19592" x="4984750" y="2279650"/>
          <p14:tracePt t="19609" x="4927600" y="2343150"/>
          <p14:tracePt t="19625" x="4876800" y="2374900"/>
          <p14:tracePt t="19642" x="4819650" y="2406650"/>
          <p14:tracePt t="19658" x="4705350" y="2444750"/>
          <p14:tracePt t="19675" x="4578350" y="2489200"/>
          <p14:tracePt t="19692" x="4406900" y="2520950"/>
          <p14:tracePt t="19708" x="4318000" y="2540000"/>
          <p14:tracePt t="19726" x="4229100" y="2559050"/>
          <p14:tracePt t="19742" x="4121150" y="2578100"/>
          <p14:tracePt t="19758" x="4064000" y="2578100"/>
          <p14:tracePt t="19775" x="3975100" y="2584450"/>
          <p14:tracePt t="19792" x="3898900" y="2590800"/>
          <p14:tracePt t="19808" x="3835400" y="2597150"/>
          <p14:tracePt t="19825" x="3714750" y="2609850"/>
          <p14:tracePt t="19842" x="3625850" y="2609850"/>
          <p14:tracePt t="19859" x="3486150" y="2609850"/>
          <p14:tracePt t="19875" x="3378200" y="2609850"/>
          <p14:tracePt t="19893" x="3181350" y="2616200"/>
          <p14:tracePt t="19909" x="3022600" y="2616200"/>
          <p14:tracePt t="19925" x="2889250" y="2616200"/>
          <p14:tracePt t="19942" x="2698750" y="2603500"/>
          <p14:tracePt t="19959" x="2578100" y="2590800"/>
          <p14:tracePt t="19975" x="2451100" y="2578100"/>
          <p14:tracePt t="19992" x="2298700" y="2565400"/>
          <p14:tracePt t="20008" x="2222500" y="2559050"/>
          <p14:tracePt t="20025" x="2120900" y="2546350"/>
          <p14:tracePt t="20042" x="2063750" y="2533650"/>
          <p14:tracePt t="20059" x="2000250" y="2527300"/>
          <p14:tracePt t="20075" x="1936750" y="2508250"/>
          <p14:tracePt t="20092" x="1911350" y="2501900"/>
          <p14:tracePt t="20108" x="1873250" y="2489200"/>
          <p14:tracePt t="20125" x="1847850" y="2482850"/>
          <p14:tracePt t="20142" x="1835150" y="2476500"/>
          <p14:tracePt t="20159" x="1816100" y="2457450"/>
          <p14:tracePt t="20175" x="1797050" y="2444750"/>
          <p14:tracePt t="20192" x="1784350" y="2432050"/>
          <p14:tracePt t="20209" x="1778000" y="2419350"/>
          <p14:tracePt t="20225" x="1771650" y="2406650"/>
          <p14:tracePt t="20242" x="1758950" y="2400300"/>
          <p14:tracePt t="20258" x="1752600" y="2387600"/>
          <p14:tracePt t="20275" x="1746250" y="2374900"/>
          <p14:tracePt t="20292" x="1746250" y="2343150"/>
          <p14:tracePt t="20308" x="1746250" y="2305050"/>
          <p14:tracePt t="20325" x="1771650" y="2197100"/>
          <p14:tracePt t="20342" x="1809750" y="2089150"/>
          <p14:tracePt t="20359" x="1930400" y="1911350"/>
          <p14:tracePt t="20375" x="2038350" y="1803400"/>
          <p14:tracePt t="20392" x="2197100" y="1689100"/>
          <p14:tracePt t="20408" x="2489200" y="1562100"/>
          <p14:tracePt t="20425" x="2749550" y="1479550"/>
          <p14:tracePt t="20442" x="3168650" y="1397000"/>
          <p14:tracePt t="20459" x="3460750" y="1377950"/>
          <p14:tracePt t="20475" x="3714750" y="1371600"/>
          <p14:tracePt t="20492" x="4006850" y="1358900"/>
          <p14:tracePt t="20509" x="4165600" y="1358900"/>
          <p14:tracePt t="20525" x="4368800" y="1365250"/>
          <p14:tracePt t="20542" x="4508500" y="1371600"/>
          <p14:tracePt t="20558" x="4679950" y="1390650"/>
          <p14:tracePt t="20575" x="4914900" y="1441450"/>
          <p14:tracePt t="20592" x="5016500" y="1460500"/>
          <p14:tracePt t="20608" x="5137150" y="1504950"/>
          <p14:tracePt t="20625" x="5162550" y="1530350"/>
          <p14:tracePt t="20642" x="5187950" y="1555750"/>
          <p14:tracePt t="20659" x="5200650" y="1606550"/>
          <p14:tracePt t="20675" x="5213350" y="1651000"/>
          <p14:tracePt t="20692" x="5238750" y="1746250"/>
          <p14:tracePt t="20708" x="5232400" y="1809750"/>
          <p14:tracePt t="20725" x="5219700" y="1873250"/>
          <p14:tracePt t="20742" x="5194300" y="1968500"/>
          <p14:tracePt t="20758" x="5175250" y="2044700"/>
          <p14:tracePt t="20775" x="5105400" y="2159000"/>
          <p14:tracePt t="20792" x="5054600" y="2235200"/>
          <p14:tracePt t="20808" x="4997450" y="2279650"/>
          <p14:tracePt t="20825" x="4864100" y="2362200"/>
          <p14:tracePt t="20842" x="4743450" y="2419350"/>
          <p14:tracePt t="20858" x="4521200" y="2470150"/>
          <p14:tracePt t="20875" x="4362450" y="2476500"/>
          <p14:tracePt t="20892" x="4171950" y="2482850"/>
          <p14:tracePt t="20908" x="3911600" y="2476500"/>
          <p14:tracePt t="20925" x="3740150" y="2451100"/>
          <p14:tracePt t="20942" x="3467100" y="2406650"/>
          <p14:tracePt t="20958" x="3321050" y="2368550"/>
          <p14:tracePt t="20975" x="3200400" y="2355850"/>
          <p14:tracePt t="20992" x="3016250" y="2330450"/>
          <p14:tracePt t="21009" x="2933700" y="2317750"/>
          <p14:tracePt t="21025" x="2819400" y="2279650"/>
          <p14:tracePt t="21042" x="2768600" y="2260600"/>
          <p14:tracePt t="21058" x="2730500" y="2247900"/>
          <p14:tracePt t="21075" x="2692400" y="2222500"/>
          <p14:tracePt t="21092" x="2679700" y="2203450"/>
          <p14:tracePt t="21109" x="2667000" y="2184400"/>
          <p14:tracePt t="21125" x="2667000" y="2178050"/>
          <p14:tracePt t="21142" x="2667000" y="2165350"/>
          <p14:tracePt t="21158" x="2717800" y="2051050"/>
          <p14:tracePt t="21175" x="2781300" y="1936750"/>
          <p14:tracePt t="21192" x="2933700" y="1771650"/>
          <p14:tracePt t="21209" x="3060700" y="1670050"/>
          <p14:tracePt t="21225" x="3194050" y="1581150"/>
          <p14:tracePt t="21242" x="3429000" y="1504950"/>
          <p14:tracePt t="21259" x="3600450" y="1479550"/>
          <p14:tracePt t="21275" x="3854450" y="1517650"/>
          <p14:tracePt t="21292" x="4000500" y="1568450"/>
          <p14:tracePt t="21308" x="4121150" y="1625600"/>
          <p14:tracePt t="21325" x="4286250" y="1701800"/>
          <p14:tracePt t="21342" x="4330700" y="1739900"/>
          <p14:tracePt t="21359" x="4356100" y="1758950"/>
          <p14:tracePt t="21375" x="4362450" y="1765300"/>
          <p14:tracePt t="21409" x="4362450" y="1771650"/>
          <p14:tracePt t="21450" x="4368800" y="1771650"/>
          <p14:tracePt t="21477" x="4368800" y="1778000"/>
          <p14:tracePt t="21533" x="4375150" y="1778000"/>
          <p14:tracePt t="21637" x="4381500" y="1778000"/>
          <p14:tracePt t="21672" x="4387850" y="1784350"/>
          <p14:tracePt t="21678" x="4400550" y="1784350"/>
          <p14:tracePt t="21692" x="4413250" y="1790700"/>
          <p14:tracePt t="21700" x="4425950" y="1797050"/>
          <p14:tracePt t="21709" x="4432300" y="1803400"/>
          <p14:tracePt t="21725" x="4457700" y="1809750"/>
          <p14:tracePt t="21742" x="4483100" y="1828800"/>
          <p14:tracePt t="21759" x="4495800" y="1841500"/>
          <p14:tracePt t="21775" x="4527550" y="1866900"/>
          <p14:tracePt t="21792" x="4552950" y="1885950"/>
          <p14:tracePt t="21809" x="4565650" y="1911350"/>
          <p14:tracePt t="21825" x="4597400" y="1943100"/>
          <p14:tracePt t="21842" x="4610100" y="1955800"/>
          <p14:tracePt t="21859" x="4622800" y="1974850"/>
          <p14:tracePt t="21875" x="4629150" y="1974850"/>
          <p14:tracePt t="21892" x="4635500" y="1974850"/>
          <p14:tracePt t="21909" x="4635500" y="1981200"/>
          <p14:tracePt t="21925" x="4641850" y="1981200"/>
          <p14:tracePt t="21959" x="4648200" y="1987550"/>
          <p14:tracePt t="21975" x="4654550" y="1987550"/>
          <p14:tracePt t="21992" x="4667250" y="1993900"/>
          <p14:tracePt t="22009" x="4673600" y="2000250"/>
          <p14:tracePt t="22025" x="4679950" y="2006600"/>
          <p14:tracePt t="22059" x="4686300" y="2006600"/>
          <p14:tracePt t="22589" x="4705350" y="1993900"/>
          <p14:tracePt t="22595" x="4730750" y="1987550"/>
          <p14:tracePt t="22609" x="4781550" y="1968500"/>
          <p14:tracePt t="22625" x="4845050" y="1949450"/>
          <p14:tracePt t="22642" x="4902200" y="1943100"/>
          <p14:tracePt t="22659" x="4959350" y="1930400"/>
          <p14:tracePt t="22675" x="4997450" y="1930400"/>
          <p14:tracePt t="22709" x="5054600" y="1930400"/>
          <p14:tracePt t="22742" x="5073650" y="1930400"/>
          <p14:tracePt t="22818" x="5067300" y="1924050"/>
          <p14:tracePt t="22832" x="5054600" y="1917700"/>
          <p14:tracePt t="22839" x="5041900" y="1911350"/>
          <p14:tracePt t="22846" x="5003800" y="1898650"/>
          <p14:tracePt t="22859" x="4921250" y="1860550"/>
          <p14:tracePt t="22875" x="4813300" y="1816100"/>
          <p14:tracePt t="22892" x="4705350" y="1765300"/>
          <p14:tracePt t="22909" x="4546600" y="1720850"/>
          <p14:tracePt t="22925" x="4445000" y="1689100"/>
          <p14:tracePt t="22942" x="4292600" y="1663700"/>
          <p14:tracePt t="22959" x="4203700" y="1651000"/>
          <p14:tracePt t="22975" x="4114800" y="1651000"/>
          <p14:tracePt t="22992" x="3975100" y="1663700"/>
          <p14:tracePt t="23009" x="3886200" y="1682750"/>
          <p14:tracePt t="23025" x="3771900" y="1701800"/>
          <p14:tracePt t="23042" x="3702050" y="1727200"/>
          <p14:tracePt t="23059" x="3644900" y="1739900"/>
          <p14:tracePt t="23075" x="3568700" y="1765300"/>
          <p14:tracePt t="23092" x="3517900" y="1784350"/>
          <p14:tracePt t="23109" x="3448050" y="1828800"/>
          <p14:tracePt t="23125" x="3390900" y="1866900"/>
          <p14:tracePt t="23142" x="3352800" y="1924050"/>
          <p14:tracePt t="23159" x="3270250" y="2006600"/>
          <p14:tracePt t="23175" x="3244850" y="2070100"/>
          <p14:tracePt t="23192" x="3219450" y="2127250"/>
          <p14:tracePt t="23209" x="3206750" y="2146300"/>
          <p14:tracePt t="23225" x="3206750" y="2171700"/>
          <p14:tracePt t="23242" x="3206750" y="2222500"/>
          <p14:tracePt t="23259" x="3206750" y="2260600"/>
          <p14:tracePt t="23275" x="3232150" y="2317750"/>
          <p14:tracePt t="23292" x="3270250" y="2362200"/>
          <p14:tracePt t="23309" x="3340100" y="2413000"/>
          <p14:tracePt t="23325" x="3479800" y="2482850"/>
          <p14:tracePt t="23342" x="3587750" y="2527300"/>
          <p14:tracePt t="23359" x="3790950" y="2584450"/>
          <p14:tracePt t="23375" x="3962400" y="2609850"/>
          <p14:tracePt t="23392" x="4140200" y="2616200"/>
          <p14:tracePt t="23409" x="4413250" y="2641600"/>
          <p14:tracePt t="23425" x="4603750" y="2641600"/>
          <p14:tracePt t="23442" x="4851400" y="2616200"/>
          <p14:tracePt t="23459" x="5003800" y="2571750"/>
          <p14:tracePt t="23475" x="5168900" y="2533650"/>
          <p14:tracePt t="23492" x="5359400" y="2432050"/>
          <p14:tracePt t="23509" x="5467350" y="2349500"/>
          <p14:tracePt t="23525" x="5562600" y="2247900"/>
          <p14:tracePt t="23542" x="5600700" y="2197100"/>
          <p14:tracePt t="23559" x="5607050" y="2152650"/>
          <p14:tracePt t="23575" x="5613400" y="2082800"/>
          <p14:tracePt t="23592" x="5600700" y="2019300"/>
          <p14:tracePt t="23609" x="5549900" y="1892300"/>
          <p14:tracePt t="23625" x="5492750" y="1797050"/>
          <p14:tracePt t="23642" x="5435600" y="1733550"/>
          <p14:tracePt t="23659" x="5264150" y="1625600"/>
          <p14:tracePt t="23675" x="5118100" y="1574800"/>
          <p14:tracePt t="23692" x="4902200" y="1517650"/>
          <p14:tracePt t="23709" x="4730750" y="1504950"/>
          <p14:tracePt t="23725" x="4527550" y="1504950"/>
          <p14:tracePt t="23742" x="4241800" y="1543050"/>
          <p14:tracePt t="23759" x="4057650" y="1568450"/>
          <p14:tracePt t="23775" x="3841750" y="1644650"/>
          <p14:tracePt t="23792" x="3727450" y="1689100"/>
          <p14:tracePt t="23809" x="3625850" y="1739900"/>
          <p14:tracePt t="23825" x="3511550" y="1816100"/>
          <p14:tracePt t="23842" x="3473450" y="1854200"/>
          <p14:tracePt t="23859" x="3429000" y="1917700"/>
          <p14:tracePt t="23875" x="3409950" y="1968500"/>
          <p14:tracePt t="23892" x="3403600" y="2012950"/>
          <p14:tracePt t="23909" x="3403600" y="2070100"/>
          <p14:tracePt t="23925" x="3422650" y="2114550"/>
          <p14:tracePt t="23942" x="3492500" y="2228850"/>
          <p14:tracePt t="23959" x="3562350" y="2305050"/>
          <p14:tracePt t="23975" x="3638550" y="2374900"/>
          <p14:tracePt t="23992" x="3790950" y="2482850"/>
          <p14:tracePt t="24009" x="3924300" y="2533650"/>
          <p14:tracePt t="24026" x="4159250" y="2571750"/>
          <p14:tracePt t="24042" x="4311650" y="2590800"/>
          <p14:tracePt t="24059" x="4470400" y="2597150"/>
          <p14:tracePt t="24075" x="4718050" y="2565400"/>
          <p14:tracePt t="24092" x="4851400" y="2520950"/>
          <p14:tracePt t="24109" x="5080000" y="2438400"/>
          <p14:tracePt t="24125" x="5207000" y="2374900"/>
          <p14:tracePt t="24142" x="5308600" y="2311400"/>
          <p14:tracePt t="24159" x="5429250" y="2222500"/>
          <p14:tracePt t="24175" x="5473700" y="2184400"/>
          <p14:tracePt t="24192" x="5505450" y="2120900"/>
          <p14:tracePt t="24209" x="5511800" y="2089150"/>
          <p14:tracePt t="24225" x="5511800" y="2051050"/>
          <p14:tracePt t="24242" x="5486400" y="2006600"/>
          <p14:tracePt t="24259" x="5454650" y="1962150"/>
          <p14:tracePt t="24275" x="5403850" y="1905000"/>
          <p14:tracePt t="24292" x="5251450" y="1809750"/>
          <p14:tracePt t="24309" x="5130800" y="1758950"/>
          <p14:tracePt t="24325" x="4940300" y="1708150"/>
          <p14:tracePt t="24342" x="4832350" y="1701800"/>
          <p14:tracePt t="24359" x="4648200" y="1714500"/>
          <p14:tracePt t="24375" x="4521200" y="1739900"/>
          <p14:tracePt t="24392" x="4406900" y="1771650"/>
          <p14:tracePt t="24409" x="4267200" y="1828800"/>
          <p14:tracePt t="24425" x="4171950" y="1879600"/>
          <p14:tracePt t="24442" x="4083050" y="1943100"/>
          <p14:tracePt t="24459" x="4038600" y="1974850"/>
          <p14:tracePt t="24475" x="4006850" y="2006600"/>
          <p14:tracePt t="24492" x="3987800" y="2025650"/>
          <p14:tracePt t="24509" x="3975100" y="2032000"/>
          <p14:tracePt t="24525" x="3975100" y="2057400"/>
          <p14:tracePt t="24542" x="3968750" y="2070100"/>
          <p14:tracePt t="24559" x="3968750" y="2095500"/>
          <p14:tracePt t="24575" x="3975100" y="2120900"/>
          <p14:tracePt t="24592" x="3987800" y="2146300"/>
          <p14:tracePt t="24609" x="4019550" y="2178050"/>
          <p14:tracePt t="24625" x="4044950" y="2216150"/>
          <p14:tracePt t="24642" x="4076700" y="2241550"/>
          <p14:tracePt t="24659" x="4133850" y="2266950"/>
          <p14:tracePt t="24675" x="4178300" y="2286000"/>
          <p14:tracePt t="24692" x="4273550" y="2305050"/>
          <p14:tracePt t="24709" x="4349750" y="2317750"/>
          <p14:tracePt t="24725" x="4451350" y="2324100"/>
          <p14:tracePt t="24742" x="4610100" y="2336800"/>
          <p14:tracePt t="24759" x="4686300" y="2343150"/>
          <p14:tracePt t="24775" x="4800600" y="2343150"/>
          <p14:tracePt t="24792" x="4838700" y="2343150"/>
          <p14:tracePt t="24809" x="4876800" y="2336800"/>
          <p14:tracePt t="24825" x="4921250" y="2311400"/>
          <p14:tracePt t="24842" x="4940300" y="2298700"/>
          <p14:tracePt t="24860" x="4978400" y="2279650"/>
          <p14:tracePt t="24875" x="4997450" y="2254250"/>
          <p14:tracePt t="24892" x="5016500" y="2235200"/>
          <p14:tracePt t="24909" x="5041900" y="2190750"/>
          <p14:tracePt t="24925" x="5060950" y="2165350"/>
          <p14:tracePt t="24942" x="5080000" y="2139950"/>
          <p14:tracePt t="24959" x="5080000" y="2127250"/>
          <p14:tracePt t="25569" x="5073650" y="2127250"/>
          <p14:tracePt t="25589" x="5067300" y="2127250"/>
          <p14:tracePt t="25596" x="5060950" y="2127250"/>
          <p14:tracePt t="25609" x="5048250" y="2127250"/>
          <p14:tracePt t="25626" x="4978400" y="2127250"/>
          <p14:tracePt t="25642" x="4914900" y="2127250"/>
          <p14:tracePt t="25675" x="4654550" y="2127250"/>
          <p14:tracePt t="25709" x="4375150" y="2114550"/>
          <p14:tracePt t="25742" x="4133850" y="2076450"/>
          <p14:tracePt t="25759" x="4032250" y="2063750"/>
          <p14:tracePt t="25776" x="3924300" y="2044700"/>
          <p14:tracePt t="25792" x="3829050" y="2019300"/>
          <p14:tracePt t="25809" x="3740150" y="1993900"/>
          <p14:tracePt t="25825" x="3556000" y="1974850"/>
          <p14:tracePt t="25842" x="3416300" y="1949450"/>
          <p14:tracePt t="25859" x="3200400" y="1924050"/>
          <p14:tracePt t="25875" x="3041650" y="1917700"/>
          <p14:tracePt t="25892" x="2876550" y="1917700"/>
          <p14:tracePt t="25909" x="2641600" y="1917700"/>
          <p14:tracePt t="25925" x="2489200" y="1924050"/>
          <p14:tracePt t="25942" x="2279650" y="1943100"/>
          <p14:tracePt t="25959" x="2146300" y="1949450"/>
          <p14:tracePt t="25975" x="2051050" y="1955800"/>
          <p14:tracePt t="25992" x="1917700" y="1968500"/>
          <p14:tracePt t="26009" x="1841500" y="1981200"/>
          <p14:tracePt t="26027" x="1739900" y="1993900"/>
          <p14:tracePt t="26042" x="1682750" y="2000250"/>
          <p14:tracePt t="26059" x="1631950" y="2019300"/>
          <p14:tracePt t="26075" x="1574800" y="2038350"/>
          <p14:tracePt t="26092" x="1543050" y="2051050"/>
          <p14:tracePt t="26109" x="1504950" y="2051050"/>
          <p14:tracePt t="26125" x="1492250" y="2057400"/>
          <p14:tracePt t="26142" x="1485900" y="2063750"/>
          <p14:tracePt t="26159" x="1479550" y="2063750"/>
          <p14:tracePt t="26228" x="1479550" y="2070100"/>
          <p14:tracePt t="26256" x="1473200" y="2070100"/>
          <p14:tracePt t="26270" x="1466850" y="2070100"/>
          <p14:tracePt t="26284" x="1466850" y="2076450"/>
          <p14:tracePt t="26292" x="1460500" y="2076450"/>
          <p14:tracePt t="26309" x="1454150" y="2082800"/>
          <p14:tracePt t="26326" x="1447800" y="2082800"/>
          <p14:tracePt t="26342" x="1441450" y="2082800"/>
          <p14:tracePt t="28000" x="1447800" y="2082800"/>
          <p14:tracePt t="28368" x="1447800" y="2076450"/>
          <p14:tracePt t="28389" x="1454150" y="2076450"/>
          <p14:tracePt t="28397" x="1466850" y="2070100"/>
          <p14:tracePt t="28403" x="1485900" y="2070100"/>
          <p14:tracePt t="28409" x="1498600" y="2063750"/>
          <p14:tracePt t="28426" x="1549400" y="2051050"/>
          <p14:tracePt t="28442" x="1631950" y="2025650"/>
          <p14:tracePt t="28459" x="1784350" y="1987550"/>
          <p14:tracePt t="28492" x="2133600" y="1905000"/>
          <p14:tracePt t="28526" x="2444750" y="1866900"/>
          <p14:tracePt t="28559" x="2863850" y="1822450"/>
          <p14:tracePt t="28576" x="3130550" y="1809750"/>
          <p14:tracePt t="28592" x="3263900" y="1809750"/>
          <p14:tracePt t="28609" x="3422650" y="1816100"/>
          <p14:tracePt t="28626" x="3632200" y="1847850"/>
          <p14:tracePt t="28642" x="3759200" y="1873250"/>
          <p14:tracePt t="28659" x="3917950" y="1917700"/>
          <p14:tracePt t="28676" x="3981450" y="1949450"/>
          <p14:tracePt t="28692" x="4019550" y="1968500"/>
          <p14:tracePt t="28709" x="4051300" y="1974850"/>
          <p14:tracePt t="28726" x="4064000" y="1981200"/>
          <p14:tracePt t="28742" x="4070350" y="1981200"/>
          <p14:tracePt t="28806" x="4076700" y="1987550"/>
          <p14:tracePt t="28861" x="4076700" y="1993900"/>
          <p14:tracePt t="28875" x="4076700" y="2000250"/>
          <p14:tracePt t="28882" x="4083050" y="2000250"/>
          <p14:tracePt t="28892" x="4089400" y="2000250"/>
          <p14:tracePt t="28909" x="4102100" y="2006600"/>
          <p14:tracePt t="28942" x="4108450" y="2006600"/>
          <p14:tracePt t="28959" x="4114800" y="2012950"/>
          <p14:tracePt t="34222" x="4108450" y="2012950"/>
          <p14:tracePt t="34229" x="4102100" y="2012950"/>
          <p14:tracePt t="34243" x="4070350" y="2000250"/>
          <p14:tracePt t="34259" x="4044950" y="1987550"/>
          <p14:tracePt t="34276" x="4000500" y="1981200"/>
          <p14:tracePt t="34293" x="3917950" y="1962150"/>
          <p14:tracePt t="34309" x="3848100" y="1943100"/>
          <p14:tracePt t="34326" x="3721100" y="1936750"/>
          <p14:tracePt t="34360" x="3505200" y="1930400"/>
          <p14:tracePt t="34393" x="3289300" y="1930400"/>
          <p14:tracePt t="34426" x="3136900" y="1955800"/>
          <p14:tracePt t="34443" x="3086100" y="1962150"/>
          <p14:tracePt t="34459" x="3048000" y="1981200"/>
          <p14:tracePt t="34476" x="3028950" y="2000250"/>
          <p14:tracePt t="34493" x="3016250" y="2019300"/>
          <p14:tracePt t="34509" x="3003550" y="2051050"/>
          <p14:tracePt t="34526" x="3003550" y="2070100"/>
          <p14:tracePt t="34831" x="2952750" y="2070100"/>
          <p14:tracePt t="34838" x="2889250" y="2057400"/>
          <p14:tracePt t="34845" x="2819400" y="2044700"/>
          <p14:tracePt t="34859" x="2654300" y="2019300"/>
          <p14:tracePt t="34876" x="2470150" y="2006600"/>
          <p14:tracePt t="34893" x="2216150" y="1993900"/>
          <p14:tracePt t="34909" x="2051050" y="1993900"/>
          <p14:tracePt t="34926" x="1898650" y="1993900"/>
          <p14:tracePt t="34943" x="1739900" y="1993900"/>
          <p14:tracePt t="34959" x="1663700" y="2000250"/>
          <p14:tracePt t="34976" x="1568450" y="2012950"/>
          <p14:tracePt t="34993" x="1511300" y="2019300"/>
          <p14:tracePt t="35009" x="1466850" y="2025650"/>
          <p14:tracePt t="35026" x="1397000" y="2038350"/>
          <p14:tracePt t="35043" x="1358900" y="2038350"/>
          <p14:tracePt t="35059" x="1314450" y="2044700"/>
          <p14:tracePt t="35076" x="1295400" y="2044700"/>
          <p14:tracePt t="35093" x="1270000" y="2044700"/>
          <p14:tracePt t="35109" x="1250950" y="2044700"/>
          <p14:tracePt t="35126" x="1244600" y="2044700"/>
          <p14:tracePt t="35143" x="1231900" y="2044700"/>
          <p14:tracePt t="35159" x="1219200" y="2044700"/>
          <p14:tracePt t="35176" x="1212850" y="2044700"/>
          <p14:tracePt t="35193" x="1193800" y="2044700"/>
          <p14:tracePt t="35209" x="1187450" y="2044700"/>
          <p14:tracePt t="35226" x="1168400" y="2044700"/>
          <p14:tracePt t="35243" x="1162050" y="2044700"/>
          <p14:tracePt t="35259" x="1143000" y="2044700"/>
          <p14:tracePt t="35276" x="1123950" y="2044700"/>
          <p14:tracePt t="35293" x="1111250" y="2044700"/>
          <p14:tracePt t="35309" x="1098550" y="2044700"/>
          <p14:tracePt t="35343" x="1092200" y="2044700"/>
          <p14:tracePt t="35380" x="1085850" y="2044700"/>
          <p14:tracePt t="35421" x="1092200" y="2044700"/>
          <p14:tracePt t="35428" x="1104900" y="2044700"/>
          <p14:tracePt t="35435" x="1123950" y="2044700"/>
          <p14:tracePt t="35443" x="1149350" y="2044700"/>
          <p14:tracePt t="35459" x="1206500" y="2038350"/>
          <p14:tracePt t="35476" x="1301750" y="2025650"/>
          <p14:tracePt t="35493" x="1346200" y="2025650"/>
          <p14:tracePt t="35509" x="1377950" y="2025650"/>
          <p14:tracePt t="35526" x="1397000" y="2025650"/>
          <p14:tracePt t="35543" x="1403350" y="2019300"/>
          <p14:tracePt t="35559" x="1409700" y="2012950"/>
          <p14:tracePt t="35576" x="1416050" y="2006600"/>
          <p14:tracePt t="35593" x="1422400" y="2006600"/>
          <p14:tracePt t="35609" x="1428750" y="1987550"/>
          <p14:tracePt t="35626" x="1441450" y="1968500"/>
          <p14:tracePt t="35643" x="1466850" y="1911350"/>
          <p14:tracePt t="35659" x="1479550" y="1879600"/>
          <p14:tracePt t="35676" x="1479550" y="1835150"/>
          <p14:tracePt t="35693" x="1473200" y="1746250"/>
          <p14:tracePt t="35709" x="1460500" y="1676400"/>
          <p14:tracePt t="35726" x="1441450" y="1587500"/>
          <p14:tracePt t="35743" x="1409700" y="1517650"/>
          <p14:tracePt t="35759" x="1377950" y="1473200"/>
          <p14:tracePt t="35776" x="1320800" y="1428750"/>
          <p14:tracePt t="35793" x="1276350" y="1409700"/>
          <p14:tracePt t="35809" x="1219200" y="1403350"/>
          <p14:tracePt t="35826" x="1174750" y="1397000"/>
          <p14:tracePt t="35843" x="1130300" y="1397000"/>
          <p14:tracePt t="35859" x="1073150" y="1403350"/>
          <p14:tracePt t="35876" x="1028700" y="1416050"/>
          <p14:tracePt t="35893" x="977900" y="1447800"/>
          <p14:tracePt t="35909" x="939800" y="1466850"/>
          <p14:tracePt t="35926" x="920750" y="1492250"/>
          <p14:tracePt t="35943" x="876300" y="1543050"/>
          <p14:tracePt t="35959" x="850900" y="1568450"/>
          <p14:tracePt t="35976" x="819150" y="1619250"/>
          <p14:tracePt t="35993" x="800100" y="1657350"/>
          <p14:tracePt t="36009" x="787400" y="1695450"/>
          <p14:tracePt t="36026" x="768350" y="1746250"/>
          <p14:tracePt t="36043" x="768350" y="1778000"/>
          <p14:tracePt t="36059" x="755650" y="1809750"/>
          <p14:tracePt t="36076" x="755650" y="1835150"/>
          <p14:tracePt t="36093" x="755650" y="1854200"/>
          <p14:tracePt t="36109" x="762000" y="1892300"/>
          <p14:tracePt t="36126" x="774700" y="1924050"/>
          <p14:tracePt t="36143" x="812800" y="1981200"/>
          <p14:tracePt t="36159" x="844550" y="2019300"/>
          <p14:tracePt t="36176" x="882650" y="2051050"/>
          <p14:tracePt t="36193" x="952500" y="2101850"/>
          <p14:tracePt t="36209" x="1009650" y="2127250"/>
          <p14:tracePt t="36226" x="1098550" y="2152650"/>
          <p14:tracePt t="36243" x="1155700" y="2171700"/>
          <p14:tracePt t="36259" x="1206500" y="2184400"/>
          <p14:tracePt t="36276" x="1263650" y="2190750"/>
          <p14:tracePt t="36293" x="1301750" y="2190750"/>
          <p14:tracePt t="36309" x="1333500" y="2184400"/>
          <p14:tracePt t="36326" x="1339850" y="2171700"/>
          <p14:tracePt t="36343" x="1371600" y="2152650"/>
          <p14:tracePt t="36359" x="1409700" y="2095500"/>
          <p14:tracePt t="36376" x="1428750" y="2076450"/>
          <p14:tracePt t="36393" x="1435100" y="2051050"/>
          <p14:tracePt t="36409" x="1441450" y="2044700"/>
          <p14:tracePt t="36426" x="1441450" y="2032000"/>
          <p14:tracePt t="36443" x="1447800" y="1917700"/>
          <p14:tracePt t="36459" x="1447800" y="1841500"/>
          <p14:tracePt t="36476" x="1435100" y="1720850"/>
          <p14:tracePt t="36493" x="1422400" y="1663700"/>
          <p14:tracePt t="36509" x="1384300" y="1600200"/>
          <p14:tracePt t="36526" x="1346200" y="1536700"/>
          <p14:tracePt t="36543" x="1320800" y="1504950"/>
          <p14:tracePt t="36559" x="1276350" y="1485900"/>
          <p14:tracePt t="36576" x="1244600" y="1485900"/>
          <p14:tracePt t="36593" x="1225550" y="1479550"/>
          <p14:tracePt t="36609" x="1187450" y="1479550"/>
          <p14:tracePt t="36626" x="1168400" y="1479550"/>
          <p14:tracePt t="36643" x="1143000" y="1498600"/>
          <p14:tracePt t="36659" x="1123950" y="1504950"/>
          <p14:tracePt t="36676" x="1117600" y="1517650"/>
          <p14:tracePt t="36693" x="1104900" y="1530350"/>
          <p14:tracePt t="36709" x="1098550" y="1543050"/>
          <p14:tracePt t="36726" x="1092200" y="1555750"/>
          <p14:tracePt t="36743" x="1085850" y="1568450"/>
          <p14:tracePt t="36759" x="1079500" y="1574800"/>
          <p14:tracePt t="36776" x="1073150" y="1581150"/>
          <p14:tracePt t="36793" x="1073150" y="1593850"/>
          <p14:tracePt t="36826" x="1073150" y="1600200"/>
          <p14:tracePt t="36845" x="1073150" y="1606550"/>
          <p14:tracePt t="36866" x="1066800" y="1606550"/>
          <p14:tracePt t="38185" x="1066800" y="1600200"/>
          <p14:tracePt t="38880" x="1079500" y="1600200"/>
          <p14:tracePt t="38887" x="1098550" y="1600200"/>
          <p14:tracePt t="38895" x="1130300" y="1593850"/>
          <p14:tracePt t="38910" x="1187450" y="1587500"/>
          <p14:tracePt t="38926" x="1250950" y="1587500"/>
          <p14:tracePt t="38943" x="1403350" y="1568450"/>
          <p14:tracePt t="38960" x="1524000" y="1568450"/>
          <p14:tracePt t="38993" x="1822450" y="1581150"/>
          <p14:tracePt t="39026" x="2203450" y="1619250"/>
          <p14:tracePt t="39060" x="2616200" y="1682750"/>
          <p14:tracePt t="39076" x="2755900" y="1708150"/>
          <p14:tracePt t="39093" x="2851150" y="1714500"/>
          <p14:tracePt t="39110" x="2952750" y="1720850"/>
          <p14:tracePt t="39126" x="3022600" y="1727200"/>
          <p14:tracePt t="39144" x="3130550" y="1733550"/>
          <p14:tracePt t="39160" x="3213100" y="1733550"/>
          <p14:tracePt t="39176" x="3302000" y="1733550"/>
          <p14:tracePt t="39193" x="3384550" y="1727200"/>
          <p14:tracePt t="39210" x="3422650" y="1727200"/>
          <p14:tracePt t="39228" x="3460750" y="1720850"/>
          <p14:tracePt t="39243" x="3479800" y="1714500"/>
          <p14:tracePt t="39260" x="3511550" y="1708150"/>
          <p14:tracePt t="39276" x="3575050" y="1695450"/>
          <p14:tracePt t="39293" x="3638550" y="1689100"/>
          <p14:tracePt t="39310" x="3740150" y="1682750"/>
          <p14:tracePt t="39326" x="3810000" y="1695450"/>
          <p14:tracePt t="39343" x="3879850" y="1708150"/>
          <p14:tracePt t="39360" x="3981450" y="1739900"/>
          <p14:tracePt t="39376" x="4044950" y="1758950"/>
          <p14:tracePt t="39394" x="4095750" y="1778000"/>
          <p14:tracePt t="39410" x="4114800" y="1778000"/>
          <p14:tracePt t="39426" x="4121150" y="1778000"/>
          <p14:tracePt t="39443" x="4127500" y="1778000"/>
          <p14:tracePt t="39779" x="4159250" y="1778000"/>
          <p14:tracePt t="39787" x="4210050" y="1778000"/>
          <p14:tracePt t="39793" x="4273550" y="1771650"/>
          <p14:tracePt t="39810" x="4381500" y="1771650"/>
          <p14:tracePt t="39827" x="4476750" y="1771650"/>
          <p14:tracePt t="39843" x="4578350" y="1771650"/>
          <p14:tracePt t="39860" x="4635500" y="1771650"/>
          <p14:tracePt t="39893" x="4749800" y="1778000"/>
          <p14:tracePt t="39926" x="4826000" y="1778000"/>
          <p14:tracePt t="39960" x="4838700" y="1778000"/>
          <p14:tracePt t="39993" x="4845050" y="1778000"/>
          <p14:tracePt t="40181" x="4832350" y="1778000"/>
          <p14:tracePt t="40188" x="4826000" y="1778000"/>
          <p14:tracePt t="40195" x="4806950" y="1778000"/>
          <p14:tracePt t="40210" x="4781550" y="1784350"/>
          <p14:tracePt t="40226" x="4749800" y="1797050"/>
          <p14:tracePt t="40243" x="4737100" y="1803400"/>
          <p14:tracePt t="40244" x="4718050" y="1816100"/>
          <p14:tracePt t="40277" x="4673600" y="1860550"/>
          <p14:tracePt t="40310" x="4648200" y="1905000"/>
          <p14:tracePt t="40343" x="4641850" y="1943100"/>
          <p14:tracePt t="40360" x="4648200" y="1955800"/>
          <p14:tracePt t="40376" x="4667250" y="1993900"/>
          <p14:tracePt t="40393" x="4679950" y="2012950"/>
          <p14:tracePt t="40411" x="4705350" y="2032000"/>
          <p14:tracePt t="40426" x="4724400" y="2038350"/>
          <p14:tracePt t="40443" x="4743450" y="2044700"/>
          <p14:tracePt t="40460" x="4768850" y="2044700"/>
          <p14:tracePt t="40476" x="4787900" y="2044700"/>
          <p14:tracePt t="40493" x="4806950" y="2038350"/>
          <p14:tracePt t="40510" x="4832350" y="2012950"/>
          <p14:tracePt t="40526" x="4845050" y="1987550"/>
          <p14:tracePt t="40543" x="4864100" y="1943100"/>
          <p14:tracePt t="40560" x="4870450" y="1917700"/>
          <p14:tracePt t="40576" x="4876800" y="1879600"/>
          <p14:tracePt t="40593" x="4870450" y="1835150"/>
          <p14:tracePt t="40610" x="4857750" y="1803400"/>
          <p14:tracePt t="40626" x="4813300" y="1758950"/>
          <p14:tracePt t="40643" x="4775200" y="1739900"/>
          <p14:tracePt t="40660" x="4743450" y="1720850"/>
          <p14:tracePt t="40676" x="4667250" y="1708150"/>
          <p14:tracePt t="40693" x="4610100" y="1708150"/>
          <p14:tracePt t="40710" x="4521200" y="1708150"/>
          <p14:tracePt t="40726" x="4476750" y="1714500"/>
          <p14:tracePt t="40743" x="4438650" y="1720850"/>
          <p14:tracePt t="40745" x="4432300" y="1720850"/>
          <p14:tracePt t="40760" x="4413250" y="1720850"/>
          <p14:tracePt t="40776" x="4406900" y="1727200"/>
          <p14:tracePt t="40793" x="4400550" y="1727200"/>
          <p14:tracePt t="40810" x="4394200" y="1733550"/>
          <p14:tracePt t="40849" x="4394200" y="1739900"/>
          <p14:tracePt t="40860" x="4394200" y="1746250"/>
          <p14:tracePt t="40876" x="4387850" y="1771650"/>
          <p14:tracePt t="40893" x="4381500" y="1797050"/>
          <p14:tracePt t="40910" x="4381500" y="1841500"/>
          <p14:tracePt t="40926" x="4381500" y="1854200"/>
          <p14:tracePt t="40943" x="4381500" y="1866900"/>
          <p14:tracePt t="41043" x="4381500" y="1873250"/>
          <p14:tracePt t="41419" x="4387850" y="1866900"/>
          <p14:tracePt t="41460" x="4381500" y="1873250"/>
          <p14:tracePt t="41891" x="4375150" y="1873250"/>
          <p14:tracePt t="41898" x="4362450" y="1873250"/>
          <p14:tracePt t="41910" x="4349750" y="1873250"/>
          <p14:tracePt t="41927" x="4311650" y="1873250"/>
          <p14:tracePt t="41943" x="4292600" y="1873250"/>
          <p14:tracePt t="41960" x="4267200" y="1873250"/>
          <p14:tracePt t="41977" x="4229100" y="1873250"/>
          <p14:tracePt t="42010" x="4146550" y="1866900"/>
          <p14:tracePt t="42044" x="4095750" y="1866900"/>
          <p14:tracePt t="42077" x="4038600" y="1866900"/>
          <p14:tracePt t="42093" x="4013200" y="1866900"/>
          <p14:tracePt t="42110" x="3994150" y="1873250"/>
          <p14:tracePt t="42127" x="3968750" y="1879600"/>
          <p14:tracePt t="42143" x="3943350" y="1885950"/>
          <p14:tracePt t="42160" x="3917950" y="1892300"/>
          <p14:tracePt t="42177" x="3886200" y="1892300"/>
          <p14:tracePt t="42193" x="3867150" y="1892300"/>
          <p14:tracePt t="42210" x="3848100" y="1892300"/>
          <p14:tracePt t="42226" x="3835400" y="1898650"/>
          <p14:tracePt t="42301" x="3829050" y="1898650"/>
          <p14:tracePt t="42440" x="3835400" y="1898650"/>
          <p14:tracePt t="42447" x="3841750" y="1892300"/>
          <p14:tracePt t="42460" x="3841750" y="1885950"/>
          <p14:tracePt t="42476" x="3867150" y="1873250"/>
          <p14:tracePt t="42493" x="3886200" y="1860550"/>
          <p14:tracePt t="42510" x="3905250" y="1847850"/>
          <p14:tracePt t="42526" x="3905250" y="1841500"/>
          <p14:tracePt t="42560" x="3911600" y="1835150"/>
          <p14:tracePt t="42577" x="3917950" y="1835150"/>
          <p14:tracePt t="42593" x="3924300" y="1828800"/>
          <p14:tracePt t="42704" x="3917950" y="1828800"/>
          <p14:tracePt t="42711" x="3917950" y="1816100"/>
          <p14:tracePt t="42719" x="3917950" y="1803400"/>
          <p14:tracePt t="42726" x="3911600" y="1803400"/>
          <p14:tracePt t="42743" x="3911600" y="1778000"/>
          <p14:tracePt t="42760" x="3911600" y="1739900"/>
          <p14:tracePt t="42777" x="3905250" y="1720850"/>
          <p14:tracePt t="42793" x="3892550" y="1708150"/>
          <p14:tracePt t="42810" x="3886200" y="1689100"/>
          <p14:tracePt t="42826" x="3873500" y="1682750"/>
          <p14:tracePt t="42843" x="3854450" y="1663700"/>
          <p14:tracePt t="42860" x="3848100" y="1644650"/>
          <p14:tracePt t="42878" x="3822700" y="1625600"/>
          <p14:tracePt t="42893" x="3797300" y="1619250"/>
          <p14:tracePt t="42910" x="3771900" y="1606550"/>
          <p14:tracePt t="42926" x="3740150" y="1587500"/>
          <p14:tracePt t="42943" x="3721100" y="1587500"/>
          <p14:tracePt t="42960" x="3702050" y="1581150"/>
          <p14:tracePt t="42976" x="3676650" y="1581150"/>
          <p14:tracePt t="42993" x="3657600" y="1581150"/>
          <p14:tracePt t="43010" x="3638550" y="1581150"/>
          <p14:tracePt t="43026" x="3613150" y="1587500"/>
          <p14:tracePt t="43044" x="3587750" y="1606550"/>
          <p14:tracePt t="43060" x="3543300" y="1625600"/>
          <p14:tracePt t="43077" x="3517900" y="1644650"/>
          <p14:tracePt t="43093" x="3486150" y="1670050"/>
          <p14:tracePt t="43110" x="3473450" y="1695450"/>
          <p14:tracePt t="43127" x="3448050" y="1714500"/>
          <p14:tracePt t="43143" x="3429000" y="1746250"/>
          <p14:tracePt t="43160" x="3409950" y="1765300"/>
          <p14:tracePt t="43177" x="3403600" y="1790700"/>
          <p14:tracePt t="43193" x="3397250" y="1803400"/>
          <p14:tracePt t="43210" x="3384550" y="1828800"/>
          <p14:tracePt t="43226" x="3384550" y="1847850"/>
          <p14:tracePt t="43243" x="3384550" y="1885950"/>
          <p14:tracePt t="43245" x="3390900" y="1892300"/>
          <p14:tracePt t="43260" x="3397250" y="1924050"/>
          <p14:tracePt t="43277" x="3409950" y="1955800"/>
          <p14:tracePt t="43294" x="3429000" y="2000250"/>
          <p14:tracePt t="43310" x="3479800" y="2070100"/>
          <p14:tracePt t="43326" x="3530600" y="2127250"/>
          <p14:tracePt t="43343" x="3581400" y="2184400"/>
          <p14:tracePt t="43360" x="3619500" y="2209800"/>
          <p14:tracePt t="43376" x="3651250" y="2228850"/>
          <p14:tracePt t="43393" x="3708400" y="2241550"/>
          <p14:tracePt t="43410" x="3746500" y="2241550"/>
          <p14:tracePt t="43426" x="3810000" y="2228850"/>
          <p14:tracePt t="43443" x="3841750" y="2209800"/>
          <p14:tracePt t="43460" x="3867150" y="2203450"/>
          <p14:tracePt t="43477" x="3886200" y="2178050"/>
          <p14:tracePt t="43493" x="3905250" y="2146300"/>
          <p14:tracePt t="43510" x="3943350" y="2070100"/>
          <p14:tracePt t="43527" x="3968750" y="2019300"/>
          <p14:tracePt t="43545" x="3981450" y="1974850"/>
          <p14:tracePt t="43560" x="3987800" y="1955800"/>
          <p14:tracePt t="43577" x="3987800" y="1943100"/>
          <p14:tracePt t="43593" x="3987800" y="1924050"/>
          <p14:tracePt t="43610" x="3987800" y="1885950"/>
          <p14:tracePt t="43627" x="3987800" y="1847850"/>
          <p14:tracePt t="43643" x="3968750" y="1797050"/>
          <p14:tracePt t="43660" x="3956050" y="1758950"/>
          <p14:tracePt t="43677" x="3937000" y="1733550"/>
          <p14:tracePt t="43693" x="3917950" y="1720850"/>
          <p14:tracePt t="43710" x="3905250" y="1695450"/>
          <p14:tracePt t="43726" x="3860800" y="1670050"/>
          <p14:tracePt t="43743" x="3835400" y="1657350"/>
          <p14:tracePt t="43760" x="3797300" y="1644650"/>
          <p14:tracePt t="43777" x="3771900" y="1638300"/>
          <p14:tracePt t="43794" x="3746500" y="1638300"/>
          <p14:tracePt t="43810" x="3727450" y="1638300"/>
          <p14:tracePt t="43827" x="3721100" y="1638300"/>
          <p14:tracePt t="43843" x="3702050" y="1638300"/>
          <p14:tracePt t="43860" x="3689350" y="1644650"/>
          <p14:tracePt t="43878" x="3663950" y="1657350"/>
          <p14:tracePt t="43893" x="3644900" y="1670050"/>
          <p14:tracePt t="43910" x="3625850" y="1676400"/>
          <p14:tracePt t="43927" x="3600450" y="1695450"/>
          <p14:tracePt t="43943" x="3594100" y="1701800"/>
          <p14:tracePt t="43961" x="3568700" y="1720850"/>
          <p14:tracePt t="43977" x="3556000" y="1739900"/>
          <p14:tracePt t="43993" x="3543300" y="1765300"/>
          <p14:tracePt t="44010" x="3511550" y="1797050"/>
          <p14:tracePt t="44027" x="3498850" y="1828800"/>
          <p14:tracePt t="44045" x="3492500" y="1866900"/>
          <p14:tracePt t="44060" x="3486150" y="1885950"/>
          <p14:tracePt t="44077" x="3479800" y="1898650"/>
          <p14:tracePt t="44093" x="3479800" y="1930400"/>
          <p14:tracePt t="44110" x="3479800" y="1949450"/>
          <p14:tracePt t="44128" x="3492500" y="1987550"/>
          <p14:tracePt t="44143" x="3511550" y="2025650"/>
          <p14:tracePt t="44160" x="3530600" y="2063750"/>
          <p14:tracePt t="44177" x="3562350" y="2114550"/>
          <p14:tracePt t="44193" x="3587750" y="2146300"/>
          <p14:tracePt t="44210" x="3613150" y="2165350"/>
          <p14:tracePt t="44226" x="3644900" y="2197100"/>
          <p14:tracePt t="44243" x="3663950" y="2203450"/>
          <p14:tracePt t="44260" x="3695700" y="2209800"/>
          <p14:tracePt t="44277" x="3727450" y="2209800"/>
          <p14:tracePt t="44294" x="3752850" y="2209800"/>
          <p14:tracePt t="44310" x="3810000" y="2190750"/>
          <p14:tracePt t="44327" x="3854450" y="2165350"/>
          <p14:tracePt t="44343" x="3892550" y="2133600"/>
          <p14:tracePt t="44360" x="3917950" y="2120900"/>
          <p14:tracePt t="44378" x="3956050" y="2082800"/>
          <p14:tracePt t="44393" x="3987800" y="2038350"/>
          <p14:tracePt t="44410" x="4013200" y="1993900"/>
          <p14:tracePt t="44427" x="4044950" y="1917700"/>
          <p14:tracePt t="44443" x="4057650" y="1879600"/>
          <p14:tracePt t="44461" x="4064000" y="1809750"/>
          <p14:tracePt t="44477" x="4070350" y="1778000"/>
          <p14:tracePt t="44493" x="4070350" y="1746250"/>
          <p14:tracePt t="44510" x="4064000" y="1701800"/>
          <p14:tracePt t="44527" x="4051300" y="1670050"/>
          <p14:tracePt t="44545" x="4038600" y="1625600"/>
          <p14:tracePt t="44560" x="4019550" y="1600200"/>
          <p14:tracePt t="44577" x="4000500" y="1581150"/>
          <p14:tracePt t="44593" x="3975100" y="1555750"/>
          <p14:tracePt t="44610" x="3956050" y="1536700"/>
          <p14:tracePt t="44627" x="3937000" y="1517650"/>
          <p14:tracePt t="44643" x="3892550" y="1504950"/>
          <p14:tracePt t="44660" x="3867150" y="1492250"/>
          <p14:tracePt t="44677" x="3810000" y="1473200"/>
          <p14:tracePt t="44693" x="3784600" y="1466850"/>
          <p14:tracePt t="44710" x="3752850" y="1466850"/>
          <p14:tracePt t="44727" x="3727450" y="1460500"/>
          <p14:tracePt t="44743" x="3708400" y="1460500"/>
          <p14:tracePt t="44760" x="3689350" y="1460500"/>
          <p14:tracePt t="44777" x="3670300" y="1466850"/>
          <p14:tracePt t="44794" x="3625850" y="1492250"/>
          <p14:tracePt t="44810" x="3606800" y="1498600"/>
          <p14:tracePt t="44827" x="3575050" y="1517650"/>
          <p14:tracePt t="44843" x="3556000" y="1536700"/>
          <p14:tracePt t="44860" x="3543300" y="1555750"/>
          <p14:tracePt t="44877" x="3524250" y="1568450"/>
          <p14:tracePt t="44893" x="3498850" y="1606550"/>
          <p14:tracePt t="44910" x="3492500" y="1644650"/>
          <p14:tracePt t="44926" x="3479800" y="1695450"/>
          <p14:tracePt t="44943" x="3473450" y="1739900"/>
          <p14:tracePt t="44960" x="3473450" y="1778000"/>
          <p14:tracePt t="44977" x="3473450" y="1828800"/>
          <p14:tracePt t="44993" x="3479800" y="1866900"/>
          <p14:tracePt t="45010" x="3492500" y="1905000"/>
          <p14:tracePt t="45027" x="3505200" y="1936750"/>
          <p14:tracePt t="45043" x="3524250" y="1981200"/>
          <p14:tracePt t="45060" x="3575050" y="2070100"/>
          <p14:tracePt t="45077" x="3606800" y="2120900"/>
          <p14:tracePt t="45093" x="3651250" y="2171700"/>
          <p14:tracePt t="45110" x="3670300" y="2190750"/>
          <p14:tracePt t="45127" x="3702050" y="2216150"/>
          <p14:tracePt t="45143" x="3740150" y="2241550"/>
          <p14:tracePt t="45160" x="3771900" y="2254250"/>
          <p14:tracePt t="45177" x="3816350" y="2254250"/>
          <p14:tracePt t="45193" x="3841750" y="2254250"/>
          <p14:tracePt t="45210" x="3867150" y="2247900"/>
          <p14:tracePt t="45227" x="3892550" y="2228850"/>
          <p14:tracePt t="45243" x="3917950" y="2203450"/>
          <p14:tracePt t="45246" x="3937000" y="2190750"/>
          <p14:tracePt t="45260" x="3956050" y="2171700"/>
          <p14:tracePt t="45277" x="3987800" y="2139950"/>
          <p14:tracePt t="45294" x="4006850" y="2101850"/>
          <p14:tracePt t="45310" x="4038600" y="2051050"/>
          <p14:tracePt t="45327" x="4051300" y="2025650"/>
          <p14:tracePt t="45343" x="4051300" y="2006600"/>
          <p14:tracePt t="45360" x="4051300" y="1987550"/>
          <p14:tracePt t="45377" x="4051300" y="1962150"/>
          <p14:tracePt t="45393" x="4038600" y="1911350"/>
          <p14:tracePt t="45410" x="4032250" y="1892300"/>
          <p14:tracePt t="45427" x="4019550" y="1847850"/>
          <p14:tracePt t="45443" x="4000500" y="1816100"/>
          <p14:tracePt t="45460" x="3987800" y="1790700"/>
          <p14:tracePt t="45477" x="3956050" y="1739900"/>
          <p14:tracePt t="45493" x="3924300" y="1701800"/>
          <p14:tracePt t="45510" x="3886200" y="1657350"/>
          <p14:tracePt t="45527" x="3867150" y="1638300"/>
          <p14:tracePt t="45543" x="3841750" y="1612900"/>
          <p14:tracePt t="45560" x="3810000" y="1587500"/>
          <p14:tracePt t="45577" x="3790950" y="1568450"/>
          <p14:tracePt t="45593" x="3752850" y="1543050"/>
          <p14:tracePt t="45610" x="3727450" y="1543050"/>
          <p14:tracePt t="45627" x="3714750" y="1530350"/>
          <p14:tracePt t="45643" x="3683000" y="1524000"/>
          <p14:tracePt t="45660" x="3657600" y="1524000"/>
          <p14:tracePt t="45677" x="3632200" y="1524000"/>
          <p14:tracePt t="45693" x="3613150" y="1530350"/>
          <p14:tracePt t="45710" x="3606800" y="1536700"/>
          <p14:tracePt t="45727" x="3587750" y="1549400"/>
          <p14:tracePt t="45743" x="3575050" y="1562100"/>
          <p14:tracePt t="45760" x="3530600" y="1593850"/>
          <p14:tracePt t="45777" x="3511550" y="1631950"/>
          <p14:tracePt t="45793" x="3492500" y="1663700"/>
          <p14:tracePt t="45810" x="3460750" y="1714500"/>
          <p14:tracePt t="45827" x="3448050" y="1752600"/>
          <p14:tracePt t="45843" x="3441700" y="1797050"/>
          <p14:tracePt t="45860" x="3435350" y="1828800"/>
          <p14:tracePt t="45877" x="3435350" y="1860550"/>
          <p14:tracePt t="45893" x="3435350" y="1905000"/>
          <p14:tracePt t="45910" x="3441700" y="1930400"/>
          <p14:tracePt t="45927" x="3460750" y="1974850"/>
          <p14:tracePt t="45943" x="3473450" y="2006600"/>
          <p14:tracePt t="45960" x="3486150" y="2044700"/>
          <p14:tracePt t="45977" x="3511550" y="2089150"/>
          <p14:tracePt t="45993" x="3536950" y="2127250"/>
          <p14:tracePt t="46010" x="3562350" y="2165350"/>
          <p14:tracePt t="46027" x="3581400" y="2184400"/>
          <p14:tracePt t="46043" x="3594100" y="2197100"/>
          <p14:tracePt t="46060" x="3619500" y="2216150"/>
          <p14:tracePt t="46077" x="3638550" y="2228850"/>
          <p14:tracePt t="46093" x="3663950" y="2235200"/>
          <p14:tracePt t="46110" x="3695700" y="2235200"/>
          <p14:tracePt t="46127" x="3727450" y="2235200"/>
          <p14:tracePt t="46143" x="3771900" y="2235200"/>
          <p14:tracePt t="46160" x="3790950" y="2228850"/>
          <p14:tracePt t="46177" x="3829050" y="2197100"/>
          <p14:tracePt t="46193" x="3860800" y="2184400"/>
          <p14:tracePt t="46210" x="3898900" y="2159000"/>
          <p14:tracePt t="46227" x="3949700" y="2114550"/>
          <p14:tracePt t="46243" x="3975100" y="2101850"/>
          <p14:tracePt t="46260" x="3987800" y="2082800"/>
          <p14:tracePt t="46277" x="3994150" y="2082800"/>
          <p14:tracePt t="46310" x="3994150" y="2076450"/>
          <p14:tracePt t="46327" x="3994150" y="2063750"/>
          <p14:tracePt t="46343" x="4006850" y="2006600"/>
          <p14:tracePt t="46360" x="4006850" y="1968500"/>
          <p14:tracePt t="46377" x="4006850" y="1943100"/>
          <p14:tracePt t="46393" x="4006850" y="1911350"/>
          <p14:tracePt t="46410" x="3994150" y="1885950"/>
          <p14:tracePt t="46427" x="3975100" y="1847850"/>
          <p14:tracePt t="46443" x="3962400" y="1822450"/>
          <p14:tracePt t="46460" x="3943350" y="1784350"/>
          <p14:tracePt t="46477" x="3898900" y="1714500"/>
          <p14:tracePt t="46493" x="3867150" y="1682750"/>
          <p14:tracePt t="46510" x="3835400" y="1625600"/>
          <p14:tracePt t="46527" x="3810000" y="1606550"/>
          <p14:tracePt t="46543" x="3790950" y="1581150"/>
          <p14:tracePt t="46560" x="3771900" y="1562100"/>
          <p14:tracePt t="46577" x="3759200" y="1549400"/>
          <p14:tracePt t="46594" x="3733800" y="1543050"/>
          <p14:tracePt t="46610" x="3727450" y="1536700"/>
          <p14:tracePt t="46628" x="3708400" y="1536700"/>
          <p14:tracePt t="46643" x="3689350" y="1536700"/>
          <p14:tracePt t="46660" x="3670300" y="1536700"/>
          <p14:tracePt t="46677" x="3644900" y="1536700"/>
          <p14:tracePt t="46693" x="3625850" y="1536700"/>
          <p14:tracePt t="46710" x="3606800" y="1549400"/>
          <p14:tracePt t="46727" x="3568700" y="1568450"/>
          <p14:tracePt t="46743" x="3536950" y="1600200"/>
          <p14:tracePt t="46746" x="3524250" y="1606550"/>
          <p14:tracePt t="46760" x="3498850" y="1638300"/>
          <p14:tracePt t="46777" x="3486150" y="1657350"/>
          <p14:tracePt t="46793" x="3467100" y="1689100"/>
          <p14:tracePt t="46810" x="3441700" y="1733550"/>
          <p14:tracePt t="46827" x="3435350" y="1765300"/>
          <p14:tracePt t="46843" x="3422650" y="1790700"/>
          <p14:tracePt t="46860" x="3416300" y="1822450"/>
          <p14:tracePt t="46877" x="3409950" y="1841500"/>
          <p14:tracePt t="46895" x="3409950" y="1879600"/>
          <p14:tracePt t="46910" x="3409950" y="1905000"/>
          <p14:tracePt t="46927" x="3416300" y="1949450"/>
          <p14:tracePt t="46943" x="3422650" y="1968500"/>
          <p14:tracePt t="46960" x="3429000" y="2006600"/>
          <p14:tracePt t="46977" x="3448050" y="2057400"/>
          <p14:tracePt t="46993" x="3460750" y="2095500"/>
          <p14:tracePt t="47010" x="3492500" y="2146300"/>
          <p14:tracePt t="47027" x="3517900" y="2184400"/>
          <p14:tracePt t="47043" x="3536950" y="2203450"/>
          <p14:tracePt t="47060" x="3581400" y="2241550"/>
          <p14:tracePt t="47077" x="3613150" y="2254250"/>
          <p14:tracePt t="47093" x="3676650" y="2273300"/>
          <p14:tracePt t="47110" x="3714750" y="2273300"/>
          <p14:tracePt t="47127" x="3746500" y="2273300"/>
          <p14:tracePt t="47143" x="3803650" y="2260600"/>
          <p14:tracePt t="47160" x="3822700" y="2247900"/>
          <p14:tracePt t="47177" x="3854450" y="2216150"/>
          <p14:tracePt t="47193" x="3879850" y="2197100"/>
          <p14:tracePt t="47210" x="3905250" y="2171700"/>
          <p14:tracePt t="47227" x="3949700" y="2120900"/>
          <p14:tracePt t="47243" x="3975100" y="2095500"/>
          <p14:tracePt t="47260" x="3987800" y="2063750"/>
          <p14:tracePt t="47277" x="4000500" y="2057400"/>
          <p14:tracePt t="47293" x="4000500" y="2044700"/>
          <p14:tracePt t="47310" x="4000500" y="2038350"/>
          <p14:tracePt t="47343" x="4000500" y="2000250"/>
          <p14:tracePt t="47360" x="4000500" y="1968500"/>
          <p14:tracePt t="47377" x="3994150" y="1949450"/>
          <p14:tracePt t="47393" x="3987800" y="1917700"/>
          <p14:tracePt t="47410" x="3981450" y="1911350"/>
          <p14:tracePt t="47427" x="3962400" y="1885950"/>
          <p14:tracePt t="47443" x="3956050" y="1866900"/>
          <p14:tracePt t="47460" x="3943350" y="1847850"/>
          <p14:tracePt t="47477" x="3917950" y="1816100"/>
          <p14:tracePt t="47493" x="3892550" y="1797050"/>
          <p14:tracePt t="47510" x="3867150" y="1758950"/>
          <p14:tracePt t="47527" x="3854450" y="1746250"/>
          <p14:tracePt t="47543" x="3841750" y="1739900"/>
          <p14:tracePt t="47560" x="3835400" y="1727200"/>
          <p14:tracePt t="47577" x="3822700" y="1727200"/>
          <p14:tracePt t="47593" x="3822700" y="1720850"/>
          <p14:tracePt t="48243" x="3822700" y="1708150"/>
          <p14:tracePt t="48250" x="3822700" y="1701800"/>
          <p14:tracePt t="48260" x="3816350" y="1689100"/>
          <p14:tracePt t="48277" x="3810000" y="1670050"/>
          <p14:tracePt t="48294" x="3797300" y="1644650"/>
          <p14:tracePt t="48310" x="3790950" y="1619250"/>
          <p14:tracePt t="48327" x="3771900" y="1600200"/>
          <p14:tracePt t="48361" x="3740150" y="1562100"/>
          <p14:tracePt t="48394" x="3689350" y="1536700"/>
          <p14:tracePt t="48427" x="3606800" y="1530350"/>
          <p14:tracePt t="48445" x="3549650" y="1549400"/>
          <p14:tracePt t="48460" x="3505200" y="1574800"/>
          <p14:tracePt t="48477" x="3460750" y="1600200"/>
          <p14:tracePt t="48493" x="3403600" y="1631950"/>
          <p14:tracePt t="48510" x="3390900" y="1657350"/>
          <p14:tracePt t="48528" x="3365500" y="1689100"/>
          <p14:tracePt t="48543" x="3365500" y="1708150"/>
          <p14:tracePt t="48560" x="3352800" y="1733550"/>
          <p14:tracePt t="48577" x="3346450" y="1752600"/>
          <p14:tracePt t="48593" x="3340100" y="1778000"/>
          <p14:tracePt t="48610" x="3340100" y="1822450"/>
          <p14:tracePt t="48627" x="3346450" y="1847850"/>
          <p14:tracePt t="48644" x="3359150" y="1885950"/>
          <p14:tracePt t="48660" x="3378200" y="1917700"/>
          <p14:tracePt t="48677" x="3390900" y="1943100"/>
          <p14:tracePt t="48695" x="3416300" y="1974850"/>
          <p14:tracePt t="48710" x="3435350" y="1981200"/>
          <p14:tracePt t="48727" x="3454400" y="2006600"/>
          <p14:tracePt t="48743" x="3498850" y="2032000"/>
          <p14:tracePt t="48760" x="3530600" y="2057400"/>
          <p14:tracePt t="48778" x="3575050" y="2076450"/>
          <p14:tracePt t="48793" x="3613150" y="2076450"/>
          <p14:tracePt t="48810" x="3638550" y="2076450"/>
          <p14:tracePt t="48827" x="3683000" y="2076450"/>
          <p14:tracePt t="48843" x="3714750" y="2076450"/>
          <p14:tracePt t="48861" x="3778250" y="2063750"/>
          <p14:tracePt t="48877" x="3810000" y="2057400"/>
          <p14:tracePt t="48893" x="3848100" y="2044700"/>
          <p14:tracePt t="48910" x="3898900" y="2019300"/>
          <p14:tracePt t="48927" x="3930650" y="2000250"/>
          <p14:tracePt t="48945" x="3962400" y="1968500"/>
          <p14:tracePt t="48960" x="3981450" y="1949450"/>
          <p14:tracePt t="48977" x="3981450" y="1930400"/>
          <p14:tracePt t="48993" x="3987800" y="1898650"/>
          <p14:tracePt t="49010" x="3987800" y="1860550"/>
          <p14:tracePt t="49028" x="3987800" y="1803400"/>
          <p14:tracePt t="49043" x="3987800" y="1778000"/>
          <p14:tracePt t="49060" x="3987800" y="1752600"/>
          <p14:tracePt t="49077" x="3981450" y="1727200"/>
          <p14:tracePt t="49093" x="3975100" y="1708150"/>
          <p14:tracePt t="49110" x="3956050" y="1689100"/>
          <p14:tracePt t="49127" x="3930650" y="1663700"/>
          <p14:tracePt t="49143" x="3911600" y="1638300"/>
          <p14:tracePt t="49160" x="3873500" y="1612900"/>
          <p14:tracePt t="49177" x="3841750" y="1593850"/>
          <p14:tracePt t="49194" x="3816350" y="1581150"/>
          <p14:tracePt t="49210" x="3784600" y="1568450"/>
          <p14:tracePt t="49227" x="3752850" y="1562100"/>
          <p14:tracePt t="49244" x="3702050" y="1562100"/>
          <p14:tracePt t="49260" x="3676650" y="1562100"/>
          <p14:tracePt t="49278" x="3625850" y="1574800"/>
          <p14:tracePt t="49294" x="3594100" y="1587500"/>
          <p14:tracePt t="49310" x="3562350" y="1606550"/>
          <p14:tracePt t="49327" x="3530600" y="1638300"/>
          <p14:tracePt t="49344" x="3505200" y="1657350"/>
          <p14:tracePt t="49361" x="3460750" y="1708150"/>
          <p14:tracePt t="49377" x="3441700" y="1746250"/>
          <p14:tracePt t="49393" x="3422650" y="1778000"/>
          <p14:tracePt t="49410" x="3416300" y="1809750"/>
          <p14:tracePt t="49427" x="3409950" y="1828800"/>
          <p14:tracePt t="49444" x="3403600" y="1860550"/>
          <p14:tracePt t="49460" x="3403600" y="1879600"/>
          <p14:tracePt t="49477" x="3403600" y="1898650"/>
          <p14:tracePt t="49493" x="3416300" y="1930400"/>
          <p14:tracePt t="49510" x="3422650" y="1943100"/>
          <p14:tracePt t="49528" x="3441700" y="1968500"/>
          <p14:tracePt t="49544" x="3460750" y="1981200"/>
          <p14:tracePt t="49560" x="3467100" y="1987550"/>
          <p14:tracePt t="49577" x="3492500" y="1993900"/>
          <p14:tracePt t="49594" x="3505200" y="1993900"/>
          <p14:tracePt t="49610" x="3517900" y="1993900"/>
          <p14:tracePt t="49627" x="3556000" y="2000250"/>
          <p14:tracePt t="49643" x="3575050" y="2006600"/>
          <p14:tracePt t="49660" x="3606800" y="2006600"/>
          <p14:tracePt t="49677" x="3625850" y="2006600"/>
          <p14:tracePt t="49693" x="3638550" y="2006600"/>
          <p14:tracePt t="49710" x="3657600" y="2006600"/>
          <p14:tracePt t="49727" x="3683000" y="2006600"/>
          <p14:tracePt t="49743" x="3714750" y="2000250"/>
          <p14:tracePt t="49760" x="3740150" y="2000250"/>
          <p14:tracePt t="49777" x="3778250" y="1993900"/>
          <p14:tracePt t="49794" x="3803650" y="1974850"/>
          <p14:tracePt t="49810" x="3816350" y="1968500"/>
          <p14:tracePt t="49827" x="3848100" y="1955800"/>
          <p14:tracePt t="49844" x="3867150" y="1936750"/>
          <p14:tracePt t="49860" x="3886200" y="1924050"/>
          <p14:tracePt t="49877" x="3898900" y="1898650"/>
          <p14:tracePt t="49894" x="3911600" y="1879600"/>
          <p14:tracePt t="49910" x="3917950" y="1841500"/>
          <p14:tracePt t="49927" x="3924300" y="1809750"/>
          <p14:tracePt t="49944" x="3924300" y="1778000"/>
          <p14:tracePt t="49960" x="3930650" y="1733550"/>
          <p14:tracePt t="49977" x="3930650" y="1701800"/>
          <p14:tracePt t="49994" x="3924300" y="1670050"/>
          <p14:tracePt t="50010" x="3911600" y="1644650"/>
          <p14:tracePt t="50027" x="3892550" y="1619250"/>
          <p14:tracePt t="50043" x="3860800" y="1574800"/>
          <p14:tracePt t="50060" x="3835400" y="1562100"/>
          <p14:tracePt t="50077" x="3797300" y="1536700"/>
          <p14:tracePt t="50094" x="3771900" y="1524000"/>
          <p14:tracePt t="50110" x="3727450" y="1511300"/>
          <p14:tracePt t="50127" x="3644900" y="1511300"/>
          <p14:tracePt t="50143" x="3587750" y="1504950"/>
          <p14:tracePt t="50160" x="3517900" y="1504950"/>
          <p14:tracePt t="50177" x="3473450" y="1511300"/>
          <p14:tracePt t="50194" x="3441700" y="1524000"/>
          <p14:tracePt t="50210" x="3409950" y="1555750"/>
          <p14:tracePt t="50227" x="3384550" y="1568450"/>
          <p14:tracePt t="50244" x="3352800" y="1612900"/>
          <p14:tracePt t="50260" x="3333750" y="1651000"/>
          <p14:tracePt t="50277" x="3308350" y="1714500"/>
          <p14:tracePt t="50294" x="3302000" y="1835150"/>
          <p14:tracePt t="50310" x="3302000" y="1917700"/>
          <p14:tracePt t="50327" x="3314700" y="2025650"/>
          <p14:tracePt t="50344" x="3321050" y="2070100"/>
          <p14:tracePt t="50360" x="3333750" y="2120900"/>
          <p14:tracePt t="50377" x="3359150" y="2190750"/>
          <p14:tracePt t="50394" x="3390900" y="2241550"/>
          <p14:tracePt t="50410" x="3416300" y="2286000"/>
          <p14:tracePt t="50427" x="3441700" y="2305050"/>
          <p14:tracePt t="50444" x="3454400" y="2311400"/>
          <p14:tracePt t="50460" x="3479800" y="2330450"/>
          <p14:tracePt t="50477" x="3498850" y="2330450"/>
          <p14:tracePt t="50494" x="3549650" y="2330450"/>
          <p14:tracePt t="50510" x="3594100" y="2324100"/>
          <p14:tracePt t="50527" x="3632200" y="2311400"/>
          <p14:tracePt t="50544" x="3733800" y="2266950"/>
          <p14:tracePt t="50560" x="3784600" y="2235200"/>
          <p14:tracePt t="50577" x="3879850" y="2178050"/>
          <p14:tracePt t="50594" x="3924300" y="2133600"/>
          <p14:tracePt t="50610" x="3975100" y="2082800"/>
          <p14:tracePt t="50627" x="4013200" y="2032000"/>
          <p14:tracePt t="50644" x="4025900" y="1987550"/>
          <p14:tracePt t="50660" x="4051300" y="1930400"/>
          <p14:tracePt t="50677" x="4064000" y="1879600"/>
          <p14:tracePt t="50694" x="4070350" y="1828800"/>
          <p14:tracePt t="50710" x="4070350" y="1765300"/>
          <p14:tracePt t="50727" x="4070350" y="1708150"/>
          <p14:tracePt t="50744" x="4064000" y="1644650"/>
          <p14:tracePt t="50760" x="4057650" y="1619250"/>
          <p14:tracePt t="50777" x="4044950" y="1593850"/>
          <p14:tracePt t="50794" x="4013200" y="1555750"/>
          <p14:tracePt t="50810" x="3994150" y="1543050"/>
          <p14:tracePt t="50827" x="3956050" y="1517650"/>
          <p14:tracePt t="50843" x="3917950" y="1511300"/>
          <p14:tracePt t="50860" x="3860800" y="1504950"/>
          <p14:tracePt t="50877" x="3790950" y="1504950"/>
          <p14:tracePt t="50894" x="3733800" y="1511300"/>
          <p14:tracePt t="50910" x="3670300" y="1524000"/>
          <p14:tracePt t="50927" x="3632200" y="1530350"/>
          <p14:tracePt t="50944" x="3606800" y="1549400"/>
          <p14:tracePt t="50960" x="3568700" y="1574800"/>
          <p14:tracePt t="50977" x="3549650" y="1600200"/>
          <p14:tracePt t="50993" x="3524250" y="1638300"/>
          <p14:tracePt t="51010" x="3517900" y="1670050"/>
          <p14:tracePt t="51027" x="3517900" y="1714500"/>
          <p14:tracePt t="51043" x="3517900" y="1765300"/>
          <p14:tracePt t="51060" x="3517900" y="1809750"/>
          <p14:tracePt t="51077" x="3530600" y="1860550"/>
          <p14:tracePt t="51094" x="3543300" y="1905000"/>
          <p14:tracePt t="51110" x="3562350" y="1936750"/>
          <p14:tracePt t="51127" x="3575050" y="1974850"/>
          <p14:tracePt t="51144" x="3594100" y="1993900"/>
          <p14:tracePt t="51160" x="3619500" y="2025650"/>
          <p14:tracePt t="51177" x="3638550" y="2038350"/>
          <p14:tracePt t="51194" x="3651250" y="2051050"/>
          <p14:tracePt t="51210" x="3676650" y="2063750"/>
          <p14:tracePt t="51227" x="3689350" y="2070100"/>
          <p14:tracePt t="51244" x="3714750" y="2070100"/>
          <p14:tracePt t="51260" x="3733800" y="2070100"/>
          <p14:tracePt t="51277" x="3759200" y="2070100"/>
          <p14:tracePt t="51294" x="3797300" y="2070100"/>
          <p14:tracePt t="51310" x="3841750" y="2051050"/>
          <p14:tracePt t="51327" x="3905250" y="2012950"/>
          <p14:tracePt t="51344" x="3937000" y="2000250"/>
          <p14:tracePt t="51360" x="3962400" y="1981200"/>
          <p14:tracePt t="51377" x="3981450" y="1962150"/>
          <p14:tracePt t="51394" x="3987800" y="1936750"/>
          <p14:tracePt t="51410" x="3987800" y="1898650"/>
          <p14:tracePt t="51427" x="3987800" y="1860550"/>
          <p14:tracePt t="51444" x="3987800" y="1809750"/>
          <p14:tracePt t="51460" x="3987800" y="1765300"/>
          <p14:tracePt t="51477" x="3987800" y="1739900"/>
          <p14:tracePt t="51495" x="3956050" y="1701800"/>
          <p14:tracePt t="51510" x="3943350" y="1676400"/>
          <p14:tracePt t="51527" x="3911600" y="1651000"/>
          <p14:tracePt t="51544" x="3860800" y="1625600"/>
          <p14:tracePt t="51560" x="3803650" y="1619250"/>
          <p14:tracePt t="51577" x="3733800" y="1625600"/>
          <p14:tracePt t="51594" x="3689350" y="1638300"/>
          <p14:tracePt t="51610" x="3644900" y="1663700"/>
          <p14:tracePt t="51627" x="3581400" y="1708150"/>
          <p14:tracePt t="51644" x="3549650" y="1733550"/>
          <p14:tracePt t="51660" x="3530600" y="1765300"/>
          <p14:tracePt t="51677" x="3517900" y="1778000"/>
          <p14:tracePt t="51694" x="3517900" y="1797050"/>
          <p14:tracePt t="51710" x="3517900" y="1816100"/>
          <p14:tracePt t="51727" x="3517900" y="1835150"/>
          <p14:tracePt t="51744" x="3524250" y="1854200"/>
          <p14:tracePt t="51760" x="3530600" y="1866900"/>
          <p14:tracePt t="51777" x="3536950" y="1873250"/>
          <p14:tracePt t="51794" x="3543300" y="1885950"/>
          <p14:tracePt t="51810" x="3549650" y="1898650"/>
          <p14:tracePt t="51828" x="3568700" y="1911350"/>
          <p14:tracePt t="51844" x="3587750" y="1917700"/>
          <p14:tracePt t="51860" x="3600450" y="1930400"/>
          <p14:tracePt t="51877" x="3625850" y="1943100"/>
          <p14:tracePt t="51894" x="3644900" y="1943100"/>
          <p14:tracePt t="51910" x="3683000" y="1949450"/>
          <p14:tracePt t="51927" x="3721100" y="1949450"/>
          <p14:tracePt t="51944" x="3740150" y="1949450"/>
          <p14:tracePt t="51960" x="3803650" y="1936750"/>
          <p14:tracePt t="51977" x="3835400" y="1917700"/>
          <p14:tracePt t="51994" x="3873500" y="1873250"/>
          <p14:tracePt t="52010" x="3898900" y="1841500"/>
          <p14:tracePt t="52027" x="3911600" y="1797050"/>
          <p14:tracePt t="52044" x="3924300" y="1746250"/>
          <p14:tracePt t="52060" x="3930650" y="1727200"/>
          <p14:tracePt t="52077" x="3930650" y="1689100"/>
          <p14:tracePt t="52094" x="3924300" y="1657350"/>
          <p14:tracePt t="52110" x="3911600" y="1631950"/>
          <p14:tracePt t="52127" x="3886200" y="1612900"/>
          <p14:tracePt t="52144" x="3873500" y="1600200"/>
          <p14:tracePt t="52160" x="3841750" y="1587500"/>
          <p14:tracePt t="52177" x="3816350" y="1587500"/>
          <p14:tracePt t="52194" x="3790950" y="1587500"/>
          <p14:tracePt t="52210" x="3746500" y="1619250"/>
          <p14:tracePt t="52227" x="3714750" y="1638300"/>
          <p14:tracePt t="52244" x="3695700" y="1657350"/>
          <p14:tracePt t="52260" x="3689350" y="1663700"/>
          <p14:tracePt t="52277" x="3689350" y="1670050"/>
          <p14:tracePt t="52294" x="3689350" y="1676400"/>
          <p14:tracePt t="52310" x="3689350" y="1682750"/>
          <p14:tracePt t="52327" x="3689350" y="1695450"/>
          <p14:tracePt t="52344" x="3683000" y="1708150"/>
          <p14:tracePt t="52360" x="3683000" y="1727200"/>
          <p14:tracePt t="52377" x="3676650" y="1746250"/>
          <p14:tracePt t="52394" x="3676650" y="1752600"/>
          <p14:tracePt t="52410" x="3676650" y="1758950"/>
          <p14:tracePt t="52515" x="3676650" y="1752600"/>
          <p14:tracePt t="57057" x="3676650" y="1758950"/>
          <p14:tracePt t="57065" x="3663950" y="1778000"/>
          <p14:tracePt t="57071" x="3644900" y="1790700"/>
          <p14:tracePt t="57078" x="3638550" y="1803400"/>
          <p14:tracePt t="57094" x="3619500" y="1841500"/>
          <p14:tracePt t="57111" x="3587750" y="1879600"/>
          <p14:tracePt t="57128" x="3543300" y="1930400"/>
          <p14:tracePt t="57161" x="3498850" y="1987550"/>
          <p14:tracePt t="57194" x="3448050" y="2057400"/>
          <p14:tracePt t="57227" x="3384550" y="2184400"/>
          <p14:tracePt t="57244" x="3333750" y="2298700"/>
          <p14:tracePt t="57261" x="3295650" y="2381250"/>
          <p14:tracePt t="57277" x="3251200" y="2463800"/>
          <p14:tracePt t="57294" x="3168650" y="2616200"/>
          <p14:tracePt t="57311" x="3092450" y="2736850"/>
          <p14:tracePt t="57327" x="3003550" y="2895600"/>
          <p14:tracePt t="57344" x="2940050" y="2990850"/>
          <p14:tracePt t="57361" x="2889250" y="3067050"/>
          <p14:tracePt t="57377" x="2806700" y="3168650"/>
          <p14:tracePt t="57394" x="2768600" y="3225800"/>
          <p14:tracePt t="57411" x="2686050" y="3289300"/>
          <p14:tracePt t="57427" x="2641600" y="3321050"/>
          <p14:tracePt t="57444" x="2603500" y="3340100"/>
          <p14:tracePt t="57461" x="2565400" y="3352800"/>
          <p14:tracePt t="57477" x="2540000" y="3371850"/>
          <p14:tracePt t="57494" x="2495550" y="3390900"/>
          <p14:tracePt t="57511" x="2476500" y="3409950"/>
          <p14:tracePt t="57528" x="2457450" y="3416300"/>
          <p14:tracePt t="57544" x="2444750" y="3416300"/>
          <p14:tracePt t="57561" x="2438400" y="3416300"/>
          <p14:tracePt t="57606" x="2438400" y="3409950"/>
          <p14:tracePt t="57620" x="2438400" y="3403600"/>
          <p14:tracePt t="57627" x="2444750" y="3397250"/>
          <p14:tracePt t="57644" x="2457450" y="3390900"/>
          <p14:tracePt t="57661" x="2489200" y="3384550"/>
          <p14:tracePt t="57677" x="2514600" y="3397250"/>
          <p14:tracePt t="57694" x="2540000" y="3448050"/>
          <p14:tracePt t="57711" x="2565400" y="3651250"/>
          <p14:tracePt t="57727" x="2565400" y="3841750"/>
          <p14:tracePt t="57745" x="2520950" y="4146550"/>
          <p14:tracePt t="57761" x="2482850" y="4324350"/>
          <p14:tracePt t="57777" x="2432050" y="4464050"/>
          <p14:tracePt t="57794" x="2393950" y="4572000"/>
          <p14:tracePt t="57811" x="2368550" y="4603750"/>
          <p14:tracePt t="57827" x="2355850" y="4616450"/>
          <p14:tracePt t="57844" x="2343150" y="4622800"/>
          <p14:tracePt t="58148" x="2298700" y="4622800"/>
          <p14:tracePt t="58155" x="2235200" y="4616450"/>
          <p14:tracePt t="58161" x="2159000" y="4591050"/>
          <p14:tracePt t="58178" x="2012950" y="4552950"/>
          <p14:tracePt t="58194" x="1854200" y="4521200"/>
          <p14:tracePt t="58211" x="1644650" y="4470400"/>
          <p14:tracePt t="58227" x="1530350" y="4432300"/>
          <p14:tracePt t="58244" x="1409700" y="4400550"/>
          <p14:tracePt t="58261" x="1358900" y="4387850"/>
          <p14:tracePt t="58277" x="1308100" y="4381500"/>
          <p14:tracePt t="58294" x="1244600" y="4381500"/>
          <p14:tracePt t="58311" x="1212850" y="4381500"/>
          <p14:tracePt t="58328" x="1181100" y="4394200"/>
          <p14:tracePt t="58344" x="1155700" y="4400550"/>
          <p14:tracePt t="58361" x="1136650" y="4419600"/>
          <p14:tracePt t="58377" x="1104900" y="4457700"/>
          <p14:tracePt t="58394" x="1092200" y="4495800"/>
          <p14:tracePt t="58411" x="1073150" y="4552950"/>
          <p14:tracePt t="58427" x="1066800" y="4591050"/>
          <p14:tracePt t="58444" x="1054100" y="4629150"/>
          <p14:tracePt t="58461" x="1054100" y="4692650"/>
          <p14:tracePt t="58477" x="1060450" y="4730750"/>
          <p14:tracePt t="58494" x="1073150" y="4787900"/>
          <p14:tracePt t="58511" x="1085850" y="4819650"/>
          <p14:tracePt t="58527" x="1098550" y="4838700"/>
          <p14:tracePt t="58544" x="1123950" y="4857750"/>
          <p14:tracePt t="58561" x="1143000" y="4870450"/>
          <p14:tracePt t="58578" x="1187450" y="4889500"/>
          <p14:tracePt t="58594" x="1231900" y="4889500"/>
          <p14:tracePt t="58611" x="1263650" y="4889500"/>
          <p14:tracePt t="58627" x="1320800" y="4889500"/>
          <p14:tracePt t="58644" x="1377950" y="4883150"/>
          <p14:tracePt t="58661" x="1460500" y="4832350"/>
          <p14:tracePt t="58677" x="1498600" y="4806950"/>
          <p14:tracePt t="58694" x="1517650" y="4781550"/>
          <p14:tracePt t="58711" x="1530350" y="4762500"/>
          <p14:tracePt t="58727" x="1530350" y="4749800"/>
          <p14:tracePt t="58746" x="1536700" y="4667250"/>
          <p14:tracePt t="58761" x="1555750" y="4578350"/>
          <p14:tracePt t="58777" x="1562100" y="4514850"/>
          <p14:tracePt t="58794" x="1568450" y="4445000"/>
          <p14:tracePt t="58811" x="1568450" y="4432300"/>
          <p14:tracePt t="58827" x="1568450" y="4413250"/>
          <p14:tracePt t="58844" x="1562100" y="4394200"/>
          <p14:tracePt t="58861" x="1536700" y="4368800"/>
          <p14:tracePt t="58877" x="1511300" y="4343400"/>
          <p14:tracePt t="58894" x="1492250" y="4330700"/>
          <p14:tracePt t="58912" x="1460500" y="4311650"/>
          <p14:tracePt t="58927" x="1447800" y="4298950"/>
          <p14:tracePt t="58944" x="1435100" y="4292600"/>
          <p14:tracePt t="58961" x="1403350" y="4292600"/>
          <p14:tracePt t="58977" x="1384300" y="4286250"/>
          <p14:tracePt t="58995" x="1352550" y="4279900"/>
          <p14:tracePt t="59011" x="1327150" y="4279900"/>
          <p14:tracePt t="59027" x="1301750" y="4273550"/>
          <p14:tracePt t="59044" x="1263650" y="4267200"/>
          <p14:tracePt t="59061" x="1244600" y="4267200"/>
          <p14:tracePt t="59077" x="1219200" y="4267200"/>
          <p14:tracePt t="59094" x="1200150" y="4273550"/>
          <p14:tracePt t="59111" x="1174750" y="4279900"/>
          <p14:tracePt t="59127" x="1149350" y="4298950"/>
          <p14:tracePt t="59144" x="1130300" y="4311650"/>
          <p14:tracePt t="59161" x="1098550" y="4324350"/>
          <p14:tracePt t="59177" x="1054100" y="4349750"/>
          <p14:tracePt t="59194" x="1028700" y="4368800"/>
          <p14:tracePt t="59211" x="990600" y="4381500"/>
          <p14:tracePt t="59228" x="971550" y="4394200"/>
          <p14:tracePt t="59244" x="939800" y="4406900"/>
          <p14:tracePt t="59261" x="920750" y="4419600"/>
          <p14:tracePt t="59277" x="901700" y="4438650"/>
          <p14:tracePt t="59294" x="882650" y="4464050"/>
          <p14:tracePt t="59311" x="869950" y="4470400"/>
          <p14:tracePt t="59329" x="869950" y="4483100"/>
          <p14:tracePt t="59344" x="863600" y="4495800"/>
          <p14:tracePt t="59361" x="863600" y="4508500"/>
          <p14:tracePt t="59377" x="850900" y="4533900"/>
          <p14:tracePt t="59394" x="850900" y="4559300"/>
          <p14:tracePt t="59412" x="850900" y="4591050"/>
          <p14:tracePt t="59427" x="850900" y="4610100"/>
          <p14:tracePt t="59444" x="857250" y="4635500"/>
          <p14:tracePt t="59461" x="863600" y="4660900"/>
          <p14:tracePt t="59478" x="863600" y="4679950"/>
          <p14:tracePt t="59495" x="863600" y="4686300"/>
          <p14:tracePt t="59511" x="863600" y="4699000"/>
          <p14:tracePt t="59528" x="869950" y="4699000"/>
          <p14:tracePt t="59545" x="869950" y="4705350"/>
          <p14:tracePt t="59561" x="869950" y="4711700"/>
          <p14:tracePt t="59670" x="882650" y="4711700"/>
          <p14:tracePt t="59689" x="895350" y="4718050"/>
          <p14:tracePt t="59696" x="901700" y="4718050"/>
          <p14:tracePt t="59703" x="908050" y="4718050"/>
          <p14:tracePt t="59711" x="914400" y="4724400"/>
          <p14:tracePt t="59728" x="933450" y="4724400"/>
          <p14:tracePt t="59745" x="958850" y="4730750"/>
          <p14:tracePt t="59761" x="984250" y="4737100"/>
          <p14:tracePt t="59778" x="996950" y="4737100"/>
          <p14:tracePt t="59794" x="1041400" y="4756150"/>
          <p14:tracePt t="59811" x="1073150" y="4762500"/>
          <p14:tracePt t="59829" x="1111250" y="4768850"/>
          <p14:tracePt t="59844" x="1123950" y="4768850"/>
          <p14:tracePt t="59861" x="1136650" y="4768850"/>
          <p14:tracePt t="59877" x="1155700" y="4762500"/>
          <p14:tracePt t="59894" x="1168400" y="4743450"/>
          <p14:tracePt t="59912" x="1200150" y="4711700"/>
          <p14:tracePt t="59927" x="1219200" y="4673600"/>
          <p14:tracePt t="59944" x="1250950" y="4629150"/>
          <p14:tracePt t="59961" x="1282700" y="4578350"/>
          <p14:tracePt t="59977" x="1289050" y="4552950"/>
          <p14:tracePt t="59995" x="1295400" y="4533900"/>
          <p14:tracePt t="60011" x="1295400" y="4514850"/>
          <p14:tracePt t="60027" x="1295400" y="4495800"/>
          <p14:tracePt t="60045" x="1295400" y="4483100"/>
          <p14:tracePt t="60061" x="1289050" y="4470400"/>
          <p14:tracePt t="60079" x="1276350" y="4445000"/>
          <p14:tracePt t="60094" x="1270000" y="4438650"/>
          <p14:tracePt t="60111" x="1257300" y="4425950"/>
          <p14:tracePt t="60127" x="1238250" y="4406900"/>
          <p14:tracePt t="60144" x="1206500" y="4387850"/>
          <p14:tracePt t="60161" x="1181100" y="4375150"/>
          <p14:tracePt t="60177" x="1155700" y="4368800"/>
          <p14:tracePt t="60194" x="1136650" y="4368800"/>
          <p14:tracePt t="60211" x="1092200" y="4368800"/>
          <p14:tracePt t="60227" x="1073150" y="4368800"/>
          <p14:tracePt t="60245" x="1041400" y="4368800"/>
          <p14:tracePt t="60261" x="1009650" y="4368800"/>
          <p14:tracePt t="60277" x="984250" y="4387850"/>
          <p14:tracePt t="60294" x="939800" y="4419600"/>
          <p14:tracePt t="60311" x="920750" y="4438650"/>
          <p14:tracePt t="60329" x="889000" y="4476750"/>
          <p14:tracePt t="60344" x="863600" y="4495800"/>
          <p14:tracePt t="60361" x="844550" y="4527550"/>
          <p14:tracePt t="60377" x="825500" y="4565650"/>
          <p14:tracePt t="60394" x="819150" y="4591050"/>
          <p14:tracePt t="60412" x="806450" y="4635500"/>
          <p14:tracePt t="60427" x="800100" y="4660900"/>
          <p14:tracePt t="60444" x="800100" y="4673600"/>
          <p14:tracePt t="60461" x="800100" y="4692650"/>
          <p14:tracePt t="60477" x="800100" y="4711700"/>
          <p14:tracePt t="60495" x="806450" y="4737100"/>
          <p14:tracePt t="60511" x="812800" y="4756150"/>
          <p14:tracePt t="60528" x="831850" y="4781550"/>
          <p14:tracePt t="60544" x="863600" y="4813300"/>
          <p14:tracePt t="60561" x="882650" y="4838700"/>
          <p14:tracePt t="60579" x="914400" y="4870450"/>
          <p14:tracePt t="60594" x="946150" y="4889500"/>
          <p14:tracePt t="60611" x="984250" y="4908550"/>
          <p14:tracePt t="60627" x="1041400" y="4921250"/>
          <p14:tracePt t="60644" x="1079500" y="4921250"/>
          <p14:tracePt t="60661" x="1117600" y="4921250"/>
          <p14:tracePt t="60677" x="1174750" y="4914900"/>
          <p14:tracePt t="60694" x="1206500" y="4895850"/>
          <p14:tracePt t="60711" x="1263650" y="4864100"/>
          <p14:tracePt t="60727" x="1308100" y="4838700"/>
          <p14:tracePt t="60744" x="1346200" y="4819650"/>
          <p14:tracePt t="60746" x="1365250" y="4813300"/>
          <p14:tracePt t="60761" x="1403350" y="4781550"/>
          <p14:tracePt t="60778" x="1428750" y="4756150"/>
          <p14:tracePt t="60794" x="1441450" y="4730750"/>
          <p14:tracePt t="60811" x="1447800" y="4724400"/>
          <p14:tracePt t="60829" x="1447800" y="4705350"/>
          <p14:tracePt t="60844" x="1454150" y="4673600"/>
          <p14:tracePt t="60861" x="1454150" y="4648200"/>
          <p14:tracePt t="60877" x="1454150" y="4603750"/>
          <p14:tracePt t="60894" x="1454150" y="4572000"/>
          <p14:tracePt t="60912" x="1441450" y="4546600"/>
          <p14:tracePt t="60927" x="1428750" y="4521200"/>
          <p14:tracePt t="60944" x="1409700" y="4502150"/>
          <p14:tracePt t="60961" x="1384300" y="4476750"/>
          <p14:tracePt t="60977" x="1358900" y="4451350"/>
          <p14:tracePt t="60994" x="1333500" y="4425950"/>
          <p14:tracePt t="61011" x="1289050" y="4394200"/>
          <p14:tracePt t="61028" x="1270000" y="4381500"/>
          <p14:tracePt t="61044" x="1225550" y="4362450"/>
          <p14:tracePt t="61061" x="1206500" y="4356100"/>
          <p14:tracePt t="61079" x="1162050" y="4356100"/>
          <p14:tracePt t="61094" x="1130300" y="4356100"/>
          <p14:tracePt t="61111" x="1085850" y="4356100"/>
          <p14:tracePt t="61127" x="1041400" y="4362450"/>
          <p14:tracePt t="61144" x="1016000" y="4375150"/>
          <p14:tracePt t="61162" x="984250" y="4387850"/>
          <p14:tracePt t="61177" x="952500" y="4394200"/>
          <p14:tracePt t="61194" x="933450" y="4406900"/>
          <p14:tracePt t="61211" x="908050" y="4419600"/>
          <p14:tracePt t="61227" x="901700" y="4425950"/>
          <p14:tracePt t="61245" x="889000" y="4432300"/>
          <p14:tracePt t="61261" x="882650" y="4438650"/>
          <p14:tracePt t="61294" x="876300" y="4445000"/>
          <p14:tracePt t="61308" x="876300" y="4451350"/>
          <p14:tracePt t="61316" x="869950" y="4451350"/>
          <p14:tracePt t="61329" x="869950" y="4457700"/>
          <p14:tracePt t="61344" x="869950" y="4464050"/>
          <p14:tracePt t="61361" x="863600" y="4464050"/>
          <p14:tracePt t="61378" x="863600" y="4470400"/>
          <p14:tracePt t="61399" x="857250" y="4470400"/>
          <p14:tracePt t="61413" x="857250" y="4476750"/>
          <p14:tracePt t="61427" x="850900" y="4489450"/>
          <p14:tracePt t="61444" x="844550" y="4502150"/>
          <p14:tracePt t="61461" x="838200" y="4508500"/>
          <p14:tracePt t="61502" x="838200" y="4514850"/>
          <p14:tracePt t="61545" x="838200" y="4527550"/>
          <p14:tracePt t="61558" x="838200" y="4533900"/>
          <p14:tracePt t="61565" x="838200" y="4540250"/>
          <p14:tracePt t="61577" x="838200" y="4546600"/>
          <p14:tracePt t="61594" x="831850" y="4565650"/>
          <p14:tracePt t="61611" x="831850" y="4584700"/>
          <p14:tracePt t="61628" x="825500" y="4610100"/>
          <p14:tracePt t="61644" x="819150" y="4622800"/>
          <p14:tracePt t="61661" x="819150" y="4635500"/>
          <p14:tracePt t="61677" x="819150" y="4654550"/>
          <p14:tracePt t="61694" x="825500" y="4667250"/>
          <p14:tracePt t="61711" x="831850" y="4679950"/>
          <p14:tracePt t="61728" x="838200" y="4692650"/>
          <p14:tracePt t="61744" x="844550" y="4699000"/>
          <p14:tracePt t="61747" x="844550" y="4705350"/>
          <p14:tracePt t="61761" x="863600" y="4718050"/>
          <p14:tracePt t="61778" x="869950" y="4730750"/>
          <p14:tracePt t="61794" x="895350" y="4749800"/>
          <p14:tracePt t="61811" x="914400" y="4762500"/>
          <p14:tracePt t="61827" x="939800" y="4781550"/>
          <p14:tracePt t="61844" x="977900" y="4794250"/>
          <p14:tracePt t="61861" x="1003300" y="4800600"/>
          <p14:tracePt t="61878" x="1066800" y="4813300"/>
          <p14:tracePt t="61894" x="1092200" y="4813300"/>
          <p14:tracePt t="61911" x="1117600" y="4813300"/>
          <p14:tracePt t="61927" x="1162050" y="4813300"/>
          <p14:tracePt t="61944" x="1187450" y="4800600"/>
          <p14:tracePt t="61961" x="1212850" y="4787900"/>
          <p14:tracePt t="61978" x="1225550" y="4768850"/>
          <p14:tracePt t="61994" x="1244600" y="4756150"/>
          <p14:tracePt t="62011" x="1263650" y="4730750"/>
          <p14:tracePt t="62028" x="1276350" y="4699000"/>
          <p14:tracePt t="62044" x="1289050" y="4654550"/>
          <p14:tracePt t="62061" x="1301750" y="4635500"/>
          <p14:tracePt t="62078" x="1301750" y="4616450"/>
          <p14:tracePt t="62094" x="1301750" y="4610100"/>
          <p14:tracePt t="62128" x="1295400" y="4591050"/>
          <p14:tracePt t="62144" x="1282700" y="4572000"/>
          <p14:tracePt t="62161" x="1263650" y="4533900"/>
          <p14:tracePt t="62178" x="1244600" y="4495800"/>
          <p14:tracePt t="62194" x="1231900" y="4483100"/>
          <p14:tracePt t="62211" x="1212850" y="4457700"/>
          <p14:tracePt t="62227" x="1200150" y="4451350"/>
          <p14:tracePt t="62244" x="1174750" y="4451350"/>
          <p14:tracePt t="62261" x="1155700" y="4438650"/>
          <p14:tracePt t="62278" x="1136650" y="4438650"/>
          <p14:tracePt t="62294" x="1111250" y="4432300"/>
          <p14:tracePt t="62311" x="1098550" y="4432300"/>
          <p14:tracePt t="62327" x="1085850" y="4432300"/>
          <p14:tracePt t="62344" x="1066800" y="4438650"/>
          <p14:tracePt t="62361" x="1060450" y="4438650"/>
          <p14:tracePt t="62378" x="1041400" y="4445000"/>
          <p14:tracePt t="62394" x="1035050" y="4445000"/>
          <p14:tracePt t="62411" x="1028700" y="4451350"/>
          <p14:tracePt t="62428" x="1022350" y="4464050"/>
          <p14:tracePt t="62444" x="1016000" y="4470400"/>
          <p14:tracePt t="62461" x="1003300" y="4489450"/>
          <p14:tracePt t="62478" x="990600" y="4495800"/>
          <p14:tracePt t="62494" x="990600" y="4514850"/>
          <p14:tracePt t="62511" x="984250" y="4533900"/>
          <p14:tracePt t="62528" x="977900" y="4533900"/>
          <p14:tracePt t="62544" x="977900" y="4546600"/>
          <p14:tracePt t="63101" x="984250" y="4546600"/>
          <p14:tracePt t="63115" x="990600" y="4546600"/>
          <p14:tracePt t="63129" x="1003300" y="4546600"/>
          <p14:tracePt t="63136" x="1009650" y="4546600"/>
          <p14:tracePt t="63144" x="1022350" y="4540250"/>
          <p14:tracePt t="63161" x="1054100" y="4533900"/>
          <p14:tracePt t="63178" x="1111250" y="4521200"/>
          <p14:tracePt t="63211" x="1225550" y="4495800"/>
          <p14:tracePt t="63245" x="1428750" y="4470400"/>
          <p14:tracePt t="63246" x="1473200" y="4470400"/>
          <p14:tracePt t="63278" x="1689100" y="4445000"/>
          <p14:tracePt t="63294" x="1841500" y="4438650"/>
          <p14:tracePt t="63311" x="1943100" y="4438650"/>
          <p14:tracePt t="63328" x="2051050" y="4438650"/>
          <p14:tracePt t="63344" x="2222500" y="4438650"/>
          <p14:tracePt t="63361" x="2311400" y="4438650"/>
          <p14:tracePt t="63378" x="2438400" y="4438650"/>
          <p14:tracePt t="63394" x="2540000" y="4438650"/>
          <p14:tracePt t="63411" x="2647950" y="4438650"/>
          <p14:tracePt t="63428" x="2800350" y="4476750"/>
          <p14:tracePt t="63444" x="2901950" y="4483100"/>
          <p14:tracePt t="63461" x="3054350" y="4502150"/>
          <p14:tracePt t="63478" x="3149600" y="4521200"/>
          <p14:tracePt t="63494" x="3263900" y="4546600"/>
          <p14:tracePt t="63511" x="3384550" y="4565650"/>
          <p14:tracePt t="63528" x="3422650" y="4578350"/>
          <p14:tracePt t="63544" x="3460750" y="4578350"/>
          <p14:tracePt t="63561" x="3486150" y="4578350"/>
          <p14:tracePt t="63578" x="3505200" y="4578350"/>
          <p14:tracePt t="63594" x="3549650" y="4578350"/>
          <p14:tracePt t="63611" x="3575050" y="4578350"/>
          <p14:tracePt t="63628" x="3600450" y="4578350"/>
          <p14:tracePt t="63644" x="3625850" y="4565650"/>
          <p14:tracePt t="63712" x="3632200" y="4559300"/>
          <p14:tracePt t="63760" x="3638550" y="4559300"/>
          <p14:tracePt t="63781" x="3638550" y="4546600"/>
          <p14:tracePt t="63788" x="3638550" y="4540250"/>
          <p14:tracePt t="63802" x="3638550" y="4533900"/>
          <p14:tracePt t="63811" x="3632200" y="4527550"/>
          <p14:tracePt t="63828" x="3632200" y="4514850"/>
          <p14:tracePt t="63844" x="3606800" y="4489450"/>
          <p14:tracePt t="63861" x="3587750" y="4476750"/>
          <p14:tracePt t="63879" x="3543300" y="4451350"/>
          <p14:tracePt t="63894" x="3517900" y="4438650"/>
          <p14:tracePt t="63911" x="3492500" y="4419600"/>
          <p14:tracePt t="63928" x="3429000" y="4406900"/>
          <p14:tracePt t="63944" x="3384550" y="4400550"/>
          <p14:tracePt t="63961" x="3321050" y="4419600"/>
          <p14:tracePt t="63978" x="3257550" y="4432300"/>
          <p14:tracePt t="63995" x="3200400" y="4464050"/>
          <p14:tracePt t="64011" x="3130550" y="4495800"/>
          <p14:tracePt t="64028" x="3098800" y="4521200"/>
          <p14:tracePt t="64044" x="3067050" y="4559300"/>
          <p14:tracePt t="64061" x="3054350" y="4584700"/>
          <p14:tracePt t="64078" x="3048000" y="4603750"/>
          <p14:tracePt t="64094" x="3041650" y="4629150"/>
          <p14:tracePt t="64111" x="3041650" y="4648200"/>
          <p14:tracePt t="64128" x="3060700" y="4679950"/>
          <p14:tracePt t="64144" x="3105150" y="4730750"/>
          <p14:tracePt t="64161" x="3149600" y="4775200"/>
          <p14:tracePt t="64178" x="3244850" y="4832350"/>
          <p14:tracePt t="64194" x="3314700" y="4876800"/>
          <p14:tracePt t="64211" x="3409950" y="4908550"/>
          <p14:tracePt t="64228" x="3467100" y="4921250"/>
          <p14:tracePt t="64244" x="3511550" y="4921250"/>
          <p14:tracePt t="64246" x="3530600" y="4921250"/>
          <p14:tracePt t="64261" x="3575050" y="4921250"/>
          <p14:tracePt t="64278" x="3606800" y="4902200"/>
          <p14:tracePt t="64294" x="3651250" y="4883150"/>
          <p14:tracePt t="64311" x="3714750" y="4813300"/>
          <p14:tracePt t="64328" x="3740150" y="4768850"/>
          <p14:tracePt t="64344" x="3771900" y="4711700"/>
          <p14:tracePt t="64361" x="3778250" y="4679950"/>
          <p14:tracePt t="64378" x="3784600" y="4641850"/>
          <p14:tracePt t="64394" x="3784600" y="4629150"/>
          <p14:tracePt t="64411" x="3784600" y="4610100"/>
          <p14:tracePt t="64428" x="3765550" y="4578350"/>
          <p14:tracePt t="64444" x="3752850" y="4559300"/>
          <p14:tracePt t="64461" x="3727450" y="4540250"/>
          <p14:tracePt t="64478" x="3670300" y="4521200"/>
          <p14:tracePt t="64494" x="3619500" y="4508500"/>
          <p14:tracePt t="64511" x="3556000" y="4508500"/>
          <p14:tracePt t="64528" x="3505200" y="4514850"/>
          <p14:tracePt t="64545" x="3422650" y="4540250"/>
          <p14:tracePt t="64561" x="3378200" y="4559300"/>
          <p14:tracePt t="64578" x="3333750" y="4591050"/>
          <p14:tracePt t="64594" x="3282950" y="4629150"/>
          <p14:tracePt t="64611" x="3251200" y="4648200"/>
          <p14:tracePt t="64628" x="3238500" y="4660900"/>
          <p14:tracePt t="64645" x="3225800" y="4679950"/>
          <p14:tracePt t="64661" x="3213100" y="4692650"/>
          <p14:tracePt t="64678" x="3206750" y="4724400"/>
          <p14:tracePt t="64694" x="3206750" y="4749800"/>
          <p14:tracePt t="64713" x="3213100" y="4794250"/>
          <p14:tracePt t="64728" x="3225800" y="4826000"/>
          <p14:tracePt t="64744" x="3251200" y="4845050"/>
          <p14:tracePt t="64747" x="3263900" y="4864100"/>
          <p14:tracePt t="64761" x="3295650" y="4895850"/>
          <p14:tracePt t="64778" x="3333750" y="4914900"/>
          <p14:tracePt t="64794" x="3365500" y="4927600"/>
          <p14:tracePt t="64811" x="3441700" y="4933950"/>
          <p14:tracePt t="64828" x="3492500" y="4933950"/>
          <p14:tracePt t="64844" x="3575050" y="4927600"/>
          <p14:tracePt t="64861" x="3613150" y="4921250"/>
          <p14:tracePt t="64879" x="3651250" y="4883150"/>
          <p14:tracePt t="64894" x="3683000" y="4851400"/>
          <p14:tracePt t="64911" x="3708400" y="4819650"/>
          <p14:tracePt t="64928" x="3740150" y="4730750"/>
          <p14:tracePt t="64944" x="3759200" y="4686300"/>
          <p14:tracePt t="64961" x="3771900" y="4648200"/>
          <p14:tracePt t="64978" x="3771900" y="4603750"/>
          <p14:tracePt t="64994" x="3759200" y="4565650"/>
          <p14:tracePt t="65011" x="3740150" y="4527550"/>
          <p14:tracePt t="65028" x="3714750" y="4508500"/>
          <p14:tracePt t="65046" x="3670300" y="4495800"/>
          <p14:tracePt t="65061" x="3638550" y="4489450"/>
          <p14:tracePt t="65078" x="3600450" y="4489450"/>
          <p14:tracePt t="65094" x="3543300" y="4489450"/>
          <p14:tracePt t="65111" x="3498850" y="4489450"/>
          <p14:tracePt t="65145" x="3441700" y="4514850"/>
          <p14:tracePt t="65161" x="3435350" y="4521200"/>
          <p14:tracePt t="65178" x="3429000" y="4527550"/>
          <p14:tracePt t="65195" x="3429000" y="4533900"/>
          <p14:tracePt t="65524" x="3403600" y="4540250"/>
          <p14:tracePt t="65532" x="3384550" y="4559300"/>
          <p14:tracePt t="65538" x="3359150" y="4572000"/>
          <p14:tracePt t="65546" x="3333750" y="4591050"/>
          <p14:tracePt t="65561" x="3289300" y="4616450"/>
          <p14:tracePt t="65578" x="3251200" y="4635500"/>
          <p14:tracePt t="65595" x="3206750" y="4667250"/>
          <p14:tracePt t="65611" x="3175000" y="4679950"/>
          <p14:tracePt t="65645" x="3149600" y="4692650"/>
          <p14:tracePt t="65678" x="3143250" y="4692650"/>
          <p14:tracePt t="65796" x="3155950" y="4692650"/>
          <p14:tracePt t="65802" x="3168650" y="4692650"/>
          <p14:tracePt t="65811" x="3187700" y="4692650"/>
          <p14:tracePt t="65828" x="3244850" y="4692650"/>
          <p14:tracePt t="65845" x="3352800" y="4692650"/>
          <p14:tracePt t="65861" x="3416300" y="4692650"/>
          <p14:tracePt t="65879" x="3479800" y="4692650"/>
          <p14:tracePt t="65895" x="3524250" y="4692650"/>
          <p14:tracePt t="65911" x="3549650" y="4692650"/>
          <p14:tracePt t="65928" x="3568700" y="4692650"/>
          <p14:tracePt t="65944" x="3575050" y="4692650"/>
          <p14:tracePt t="66156" x="3581400" y="4679950"/>
          <p14:tracePt t="66171" x="3587750" y="4673600"/>
          <p14:tracePt t="66178" x="3594100" y="4660900"/>
          <p14:tracePt t="66184" x="3600450" y="4654550"/>
          <p14:tracePt t="66194" x="3606800" y="4641850"/>
          <p14:tracePt t="66212" x="3670300" y="4603750"/>
          <p14:tracePt t="66228" x="3727450" y="4584700"/>
          <p14:tracePt t="66245" x="3810000" y="4572000"/>
          <p14:tracePt t="66247" x="3854450" y="4572000"/>
          <p14:tracePt t="66261" x="3905250" y="4572000"/>
          <p14:tracePt t="66278" x="3962400" y="4572000"/>
          <p14:tracePt t="66295" x="4006850" y="4584700"/>
          <p14:tracePt t="66311" x="4051300" y="4591050"/>
          <p14:tracePt t="66328" x="4095750" y="4603750"/>
          <p14:tracePt t="66344" x="4152900" y="4629150"/>
          <p14:tracePt t="66361" x="4184650" y="4648200"/>
          <p14:tracePt t="66379" x="4241800" y="4679950"/>
          <p14:tracePt t="66394" x="4254500" y="4686300"/>
          <p14:tracePt t="66411" x="4267200" y="4699000"/>
          <p14:tracePt t="66448" x="4267200" y="4705350"/>
          <p14:tracePt t="66496" x="4267200" y="4711700"/>
          <p14:tracePt t="66504" x="4267200" y="4718050"/>
          <p14:tracePt t="66517" x="4267200" y="4724400"/>
          <p14:tracePt t="66528" x="4267200" y="4730750"/>
          <p14:tracePt t="66545" x="4267200" y="4737100"/>
          <p14:tracePt t="66567" x="4260850" y="4743450"/>
          <p14:tracePt t="66622" x="4254500" y="4743450"/>
          <p14:tracePt t="66678" x="4248150" y="4743450"/>
          <p14:tracePt t="66684" x="4241800" y="4743450"/>
          <p14:tracePt t="66694" x="4235450" y="4749800"/>
          <p14:tracePt t="66712" x="4197350" y="4749800"/>
          <p14:tracePt t="66728" x="4178300" y="4756150"/>
          <p14:tracePt t="66745" x="4152900" y="4762500"/>
          <p14:tracePt t="66747" x="4152900" y="4768850"/>
          <p14:tracePt t="66761" x="4140200" y="4768850"/>
          <p14:tracePt t="66778" x="4133850" y="4768850"/>
          <p14:tracePt t="66795" x="4121150" y="4768850"/>
          <p14:tracePt t="66811" x="4083050" y="4768850"/>
          <p14:tracePt t="66828" x="4057650" y="4768850"/>
          <p14:tracePt t="66845" x="4006850" y="4762500"/>
          <p14:tracePt t="66861" x="3981450" y="4749800"/>
          <p14:tracePt t="66879" x="3924300" y="4743450"/>
          <p14:tracePt t="66895" x="3873500" y="4743450"/>
          <p14:tracePt t="66911" x="3816350" y="4743450"/>
          <p14:tracePt t="66928" x="3733800" y="4737100"/>
          <p14:tracePt t="66944" x="3676650" y="4737100"/>
          <p14:tracePt t="66962" x="3632200" y="4737100"/>
          <p14:tracePt t="66978" x="3575050" y="4756150"/>
          <p14:tracePt t="66995" x="3530600" y="4768850"/>
          <p14:tracePt t="67011" x="3473450" y="4787900"/>
          <p14:tracePt t="67028" x="3435350" y="4800600"/>
          <p14:tracePt t="67046" x="3403600" y="4813300"/>
          <p14:tracePt t="67061" x="3384550" y="4826000"/>
          <p14:tracePt t="67078" x="3371850" y="4838700"/>
          <p14:tracePt t="67094" x="3346450" y="4851400"/>
          <p14:tracePt t="67111" x="3340100" y="4857750"/>
          <p14:tracePt t="67150" x="3333750" y="4864100"/>
          <p14:tracePt t="67164" x="3327400" y="4870450"/>
          <p14:tracePt t="67199" x="3327400" y="4876800"/>
          <p14:tracePt t="67358" x="3327400" y="4870450"/>
          <p14:tracePt t="67400" x="3327400" y="4864100"/>
          <p14:tracePt t="67421" x="3333750" y="4864100"/>
          <p14:tracePt t="67428" x="3346450" y="4857750"/>
          <p14:tracePt t="67435" x="3352800" y="4857750"/>
          <p14:tracePt t="67445" x="3378200" y="4857750"/>
          <p14:tracePt t="67462" x="3441700" y="4832350"/>
          <p14:tracePt t="67478" x="3549650" y="4826000"/>
          <p14:tracePt t="67495" x="3619500" y="4819650"/>
          <p14:tracePt t="67511" x="3746500" y="4819650"/>
          <p14:tracePt t="67528" x="3822700" y="4819650"/>
          <p14:tracePt t="67546" x="3930650" y="4851400"/>
          <p14:tracePt t="67561" x="3987800" y="4857750"/>
          <p14:tracePt t="67578" x="4044950" y="4876800"/>
          <p14:tracePt t="67595" x="4108450" y="4889500"/>
          <p14:tracePt t="67611" x="4127500" y="4889500"/>
          <p14:tracePt t="67628" x="4140200" y="4895850"/>
          <p14:tracePt t="67645" x="4146550" y="4895850"/>
          <p14:tracePt t="67719" x="4152900" y="4902200"/>
          <p14:tracePt t="69331" x="4127500" y="4902200"/>
          <p14:tracePt t="69338" x="4070350" y="4883150"/>
          <p14:tracePt t="69345" x="4019550" y="4876800"/>
          <p14:tracePt t="69362" x="3905250" y="4845050"/>
          <p14:tracePt t="69378" x="3765550" y="4813300"/>
          <p14:tracePt t="69395" x="3505200" y="4749800"/>
          <p14:tracePt t="69412" x="3333750" y="4699000"/>
          <p14:tracePt t="69445" x="2882900" y="4527550"/>
          <p14:tracePt t="69478" x="2571750" y="4318000"/>
          <p14:tracePt t="69511" x="2387600" y="4121150"/>
          <p14:tracePt t="69528" x="2336800" y="4013200"/>
          <p14:tracePt t="69545" x="2305050" y="3892550"/>
          <p14:tracePt t="69561" x="2286000" y="3651250"/>
          <p14:tracePt t="69578" x="2311400" y="3422650"/>
          <p14:tracePt t="69595" x="2425700" y="2971800"/>
          <p14:tracePt t="69611" x="2559050" y="2616200"/>
          <p14:tracePt t="69628" x="2711450" y="2273300"/>
          <p14:tracePt t="69645" x="2927350" y="1803400"/>
          <p14:tracePt t="69661" x="3079750" y="1587500"/>
          <p14:tracePt t="69678" x="3308350" y="1377950"/>
          <p14:tracePt t="69695" x="3473450" y="1295400"/>
          <p14:tracePt t="69711" x="3657600" y="1244600"/>
          <p14:tracePt t="69728" x="3987800" y="1238250"/>
          <p14:tracePt t="69745" x="4165600" y="1257300"/>
          <p14:tracePt t="69761" x="4438650" y="1358900"/>
          <p14:tracePt t="69778" x="4578350" y="1447800"/>
          <p14:tracePt t="69795" x="4705350" y="1549400"/>
          <p14:tracePt t="69811" x="4870450" y="1682750"/>
          <p14:tracePt t="69828" x="4991100" y="1765300"/>
          <p14:tracePt t="69845" x="5149850" y="1866900"/>
          <p14:tracePt t="69862" x="5238750" y="1949450"/>
          <p14:tracePt t="69878" x="5295900" y="2012950"/>
          <p14:tracePt t="69895" x="5327650" y="2101850"/>
          <p14:tracePt t="69911" x="5327650" y="2159000"/>
          <p14:tracePt t="69928" x="5289550" y="2254250"/>
          <p14:tracePt t="69945" x="5226050" y="2330450"/>
          <p14:tracePt t="69961" x="5130800" y="2419350"/>
          <p14:tracePt t="69978" x="4946650" y="2533650"/>
          <p14:tracePt t="69995" x="4813300" y="2603500"/>
          <p14:tracePt t="70011" x="4565650" y="2654300"/>
          <p14:tracePt t="70028" x="4400550" y="2673350"/>
          <p14:tracePt t="70045" x="4241800" y="2673350"/>
          <p14:tracePt t="70061" x="4006850" y="2654300"/>
          <p14:tracePt t="70078" x="3854450" y="2609850"/>
          <p14:tracePt t="70096" x="3676650" y="2546350"/>
          <p14:tracePt t="70111" x="3606800" y="2508250"/>
          <p14:tracePt t="70128" x="3556000" y="2470150"/>
          <p14:tracePt t="70145" x="3511550" y="2419350"/>
          <p14:tracePt t="70161" x="3492500" y="2393950"/>
          <p14:tracePt t="70178" x="3486150" y="2336800"/>
          <p14:tracePt t="70195" x="3511550" y="2286000"/>
          <p14:tracePt t="70211" x="3556000" y="2209800"/>
          <p14:tracePt t="70228" x="3651250" y="2063750"/>
          <p14:tracePt t="70245" x="3727450" y="1968500"/>
          <p14:tracePt t="70261" x="3860800" y="1847850"/>
          <p14:tracePt t="70278" x="3987800" y="1784350"/>
          <p14:tracePt t="70295" x="4108450" y="1727200"/>
          <p14:tracePt t="70311" x="4330700" y="1676400"/>
          <p14:tracePt t="70328" x="4495800" y="1657350"/>
          <p14:tracePt t="70345" x="4699000" y="1663700"/>
          <p14:tracePt t="70361" x="4845050" y="1701800"/>
          <p14:tracePt t="70378" x="4984750" y="1752600"/>
          <p14:tracePt t="70395" x="5168900" y="1822450"/>
          <p14:tracePt t="70411" x="5251450" y="1866900"/>
          <p14:tracePt t="70429" x="5372100" y="1962150"/>
          <p14:tracePt t="70445" x="5422900" y="2019300"/>
          <p14:tracePt t="70462" x="5454650" y="2070100"/>
          <p14:tracePt t="70478" x="5473700" y="2133600"/>
          <p14:tracePt t="70495" x="5480050" y="2165350"/>
          <p14:tracePt t="70511" x="5480050" y="2203450"/>
          <p14:tracePt t="70528" x="5480050" y="2216150"/>
          <p14:tracePt t="70545" x="5461000" y="2222500"/>
          <p14:tracePt t="70561" x="5416550" y="2228850"/>
          <p14:tracePt t="70578" x="5397500" y="2228850"/>
          <p14:tracePt t="70896" x="5346700" y="2228850"/>
          <p14:tracePt t="70903" x="5283200" y="2228850"/>
          <p14:tracePt t="70912" x="5213350" y="2228850"/>
          <p14:tracePt t="70928" x="5054600" y="2228850"/>
          <p14:tracePt t="70945" x="4768850" y="2228850"/>
          <p14:tracePt t="70962" x="4591050" y="2228850"/>
          <p14:tracePt t="70978" x="4406900" y="2228850"/>
          <p14:tracePt t="70995" x="4159250" y="2228850"/>
          <p14:tracePt t="71012" x="3975100" y="2228850"/>
          <p14:tracePt t="71028" x="3784600" y="2209800"/>
          <p14:tracePt t="71045" x="3663950" y="2190750"/>
          <p14:tracePt t="71061" x="3543300" y="2159000"/>
          <p14:tracePt t="71078" x="3416300" y="2114550"/>
          <p14:tracePt t="71095" x="3352800" y="2089150"/>
          <p14:tracePt t="71111" x="3263900" y="2051050"/>
          <p14:tracePt t="71128" x="3225800" y="2032000"/>
          <p14:tracePt t="71145" x="3168650" y="2006600"/>
          <p14:tracePt t="71161" x="3155950" y="1974850"/>
          <p14:tracePt t="71178" x="3136900" y="1943100"/>
          <p14:tracePt t="71195" x="3130550" y="1892300"/>
          <p14:tracePt t="71211" x="3143250" y="1835150"/>
          <p14:tracePt t="71228" x="3181350" y="1739900"/>
          <p14:tracePt t="71245" x="3276600" y="1600200"/>
          <p14:tracePt t="71261" x="3346450" y="1530350"/>
          <p14:tracePt t="71278" x="3492500" y="1428750"/>
          <p14:tracePt t="71295" x="3638550" y="1358900"/>
          <p14:tracePt t="71311" x="3803650" y="1308100"/>
          <p14:tracePt t="71328" x="4076700" y="1270000"/>
          <p14:tracePt t="71345" x="4305300" y="1270000"/>
          <p14:tracePt t="71361" x="4565650" y="1314450"/>
          <p14:tracePt t="71378" x="4737100" y="1371600"/>
          <p14:tracePt t="71395" x="4914900" y="1422400"/>
          <p14:tracePt t="71411" x="5105400" y="1485900"/>
          <p14:tracePt t="71428" x="5181600" y="1517650"/>
          <p14:tracePt t="71445" x="5295900" y="1574800"/>
          <p14:tracePt t="71461" x="5365750" y="1619250"/>
          <p14:tracePt t="71478" x="5441950" y="1670050"/>
          <p14:tracePt t="71495" x="5543550" y="1778000"/>
          <p14:tracePt t="71511" x="5588000" y="1835150"/>
          <p14:tracePt t="71528" x="5638800" y="1917700"/>
          <p14:tracePt t="71545" x="5645150" y="1955800"/>
          <p14:tracePt t="71561" x="5645150" y="1987550"/>
          <p14:tracePt t="71578" x="5638800" y="2044700"/>
          <p14:tracePt t="71595" x="5613400" y="2070100"/>
          <p14:tracePt t="71611" x="5543550" y="2133600"/>
          <p14:tracePt t="71628" x="5461000" y="2178050"/>
          <p14:tracePt t="71645" x="5334000" y="2235200"/>
          <p14:tracePt t="71662" x="5111750" y="2349500"/>
          <p14:tracePt t="71678" x="4946650" y="2400300"/>
          <p14:tracePt t="71695" x="4699000" y="2476500"/>
          <p14:tracePt t="71711" x="4565650" y="2501900"/>
          <p14:tracePt t="71728" x="4406900" y="2527300"/>
          <p14:tracePt t="71745" x="4184650" y="2533650"/>
          <p14:tracePt t="71761" x="4064000" y="2527300"/>
          <p14:tracePt t="71778" x="3917950" y="2501900"/>
          <p14:tracePt t="71795" x="3829050" y="2482850"/>
          <p14:tracePt t="71811" x="3759200" y="2463800"/>
          <p14:tracePt t="71828" x="3689350" y="2451100"/>
          <p14:tracePt t="71845" x="3644900" y="2444750"/>
          <p14:tracePt t="71861" x="3619500" y="2438400"/>
          <p14:tracePt t="71878" x="3619500" y="2432050"/>
          <p14:tracePt t="71924" x="3619500" y="2425700"/>
          <p14:tracePt t="73772" x="3587750" y="2425700"/>
          <p14:tracePt t="73780" x="3530600" y="2432050"/>
          <p14:tracePt t="73786" x="3467100" y="2438400"/>
          <p14:tracePt t="73795" x="3403600" y="2444750"/>
          <p14:tracePt t="73812" x="3270250" y="2470150"/>
          <p14:tracePt t="73828" x="3060700" y="2489200"/>
          <p14:tracePt t="73845" x="2908300" y="2489200"/>
          <p14:tracePt t="73862" x="2641600" y="2495550"/>
          <p14:tracePt t="73895" x="2349500" y="2476500"/>
          <p14:tracePt t="73928" x="1968500" y="2425700"/>
          <p14:tracePt t="73962" x="1714500" y="2349500"/>
          <p14:tracePt t="73978" x="1619250" y="2317750"/>
          <p14:tracePt t="73995" x="1492250" y="2279650"/>
          <p14:tracePt t="74012" x="1428750" y="2254250"/>
          <p14:tracePt t="74028" x="1377950" y="2203450"/>
          <p14:tracePt t="74045" x="1346200" y="2178050"/>
          <p14:tracePt t="74062" x="1327150" y="2152650"/>
          <p14:tracePt t="74078" x="1308100" y="2127250"/>
          <p14:tracePt t="74095" x="1301750" y="2120900"/>
          <p14:tracePt t="74112" x="1301750" y="2095500"/>
          <p14:tracePt t="74128" x="1308100" y="2038350"/>
          <p14:tracePt t="74145" x="1327150" y="1987550"/>
          <p14:tracePt t="74161" x="1365250" y="1917700"/>
          <p14:tracePt t="74178" x="1390650" y="1873250"/>
          <p14:tracePt t="74196" x="1454150" y="1803400"/>
          <p14:tracePt t="74212" x="1530350" y="1739900"/>
          <p14:tracePt t="74228" x="1644650" y="1676400"/>
          <p14:tracePt t="74245" x="1866900" y="1593850"/>
          <p14:tracePt t="74262" x="2038350" y="1530350"/>
          <p14:tracePt t="74279" x="2324100" y="1466850"/>
          <p14:tracePt t="74295" x="2743200" y="1428750"/>
          <p14:tracePt t="74312" x="2984500" y="1428750"/>
          <p14:tracePt t="74328" x="3314700" y="1428750"/>
          <p14:tracePt t="74345" x="3556000" y="1428750"/>
          <p14:tracePt t="74362" x="3892550" y="1441450"/>
          <p14:tracePt t="74378" x="4121150" y="1447800"/>
          <p14:tracePt t="74395" x="4337050" y="1466850"/>
          <p14:tracePt t="74412" x="4591050" y="1492250"/>
          <p14:tracePt t="74428" x="4718050" y="1511300"/>
          <p14:tracePt t="74446" x="4838700" y="1517650"/>
          <p14:tracePt t="74462" x="4902200" y="1536700"/>
          <p14:tracePt t="74478" x="4953000" y="1562100"/>
          <p14:tracePt t="74495" x="5029200" y="1625600"/>
          <p14:tracePt t="74512" x="5073650" y="1670050"/>
          <p14:tracePt t="74528" x="5143500" y="1752600"/>
          <p14:tracePt t="74545" x="5181600" y="1816100"/>
          <p14:tracePt t="74562" x="5194300" y="1879600"/>
          <p14:tracePt t="74578" x="5200650" y="1974850"/>
          <p14:tracePt t="74595" x="5200650" y="2044700"/>
          <p14:tracePt t="74613" x="5162550" y="2139950"/>
          <p14:tracePt t="74628" x="5130800" y="2203450"/>
          <p14:tracePt t="74645" x="5067300" y="2273300"/>
          <p14:tracePt t="74661" x="4965700" y="2355850"/>
          <p14:tracePt t="74678" x="4851400" y="2425700"/>
          <p14:tracePt t="74696" x="4610100" y="2520950"/>
          <p14:tracePt t="74712" x="4432300" y="2584450"/>
          <p14:tracePt t="74728" x="4241800" y="2616200"/>
          <p14:tracePt t="74745" x="3937000" y="2635250"/>
          <p14:tracePt t="74762" x="3746500" y="2647950"/>
          <p14:tracePt t="74779" x="3441700" y="2641600"/>
          <p14:tracePt t="74795" x="3270250" y="2622550"/>
          <p14:tracePt t="74812" x="3086100" y="2597150"/>
          <p14:tracePt t="74828" x="2832100" y="2559050"/>
          <p14:tracePt t="74845" x="2686050" y="2520950"/>
          <p14:tracePt t="74863" x="2520950" y="2463800"/>
          <p14:tracePt t="74878" x="2419350" y="2438400"/>
          <p14:tracePt t="74895" x="2336800" y="2400300"/>
          <p14:tracePt t="74912" x="2254250" y="2349500"/>
          <p14:tracePt t="74928" x="2209800" y="2330450"/>
          <p14:tracePt t="74945" x="2178050" y="2298700"/>
          <p14:tracePt t="74962" x="2159000" y="2286000"/>
          <p14:tracePt t="74978" x="2152650" y="2254250"/>
          <p14:tracePt t="74995" x="2159000" y="2165350"/>
          <p14:tracePt t="75012" x="2203450" y="2057400"/>
          <p14:tracePt t="75029" x="2305050" y="1905000"/>
          <p14:tracePt t="75045" x="2393950" y="1816100"/>
          <p14:tracePt t="75062" x="2470150" y="1739900"/>
          <p14:tracePt t="75078" x="2616200" y="1619250"/>
          <p14:tracePt t="75095" x="2730500" y="1562100"/>
          <p14:tracePt t="75113" x="2990850" y="1492250"/>
          <p14:tracePt t="75128" x="3143250" y="1454150"/>
          <p14:tracePt t="75145" x="3282950" y="1435100"/>
          <p14:tracePt t="75162" x="3524250" y="1422400"/>
          <p14:tracePt t="75178" x="3676650" y="1428750"/>
          <p14:tracePt t="75196" x="3879850" y="1447800"/>
          <p14:tracePt t="75212" x="4032250" y="1473200"/>
          <p14:tracePt t="75228" x="4171950" y="1498600"/>
          <p14:tracePt t="75245" x="4343400" y="1524000"/>
          <p14:tracePt t="75262" x="4445000" y="1530350"/>
          <p14:tracePt t="75279" x="4521200" y="1543050"/>
          <p14:tracePt t="75295" x="4622800" y="1549400"/>
          <p14:tracePt t="75312" x="4692650" y="1574800"/>
          <p14:tracePt t="75328" x="4762500" y="1600200"/>
          <p14:tracePt t="75345" x="4806950" y="1619250"/>
          <p14:tracePt t="75363" x="4838700" y="1644650"/>
          <p14:tracePt t="75378" x="4857750" y="1663700"/>
          <p14:tracePt t="75395" x="4870450" y="1682750"/>
          <p14:tracePt t="75412" x="4895850" y="1733550"/>
          <p14:tracePt t="75428" x="4921250" y="1784350"/>
          <p14:tracePt t="75446" x="4953000" y="1841500"/>
          <p14:tracePt t="75462" x="4978400" y="1885950"/>
          <p14:tracePt t="75478" x="4997450" y="1936750"/>
          <p14:tracePt t="75495" x="5016500" y="1993900"/>
          <p14:tracePt t="75512" x="5022850" y="2038350"/>
          <p14:tracePt t="75530" x="5022850" y="2095500"/>
          <p14:tracePt t="75545" x="5003800" y="2139950"/>
          <p14:tracePt t="75562" x="4972050" y="2190750"/>
          <p14:tracePt t="75578" x="4946650" y="2247900"/>
          <p14:tracePt t="75595" x="4921250" y="2273300"/>
          <p14:tracePt t="75612" x="4902200" y="2305050"/>
          <p14:tracePt t="75628" x="4857750" y="2349500"/>
          <p14:tracePt t="75645" x="4819650" y="2381250"/>
          <p14:tracePt t="75662" x="4743450" y="2432050"/>
          <p14:tracePt t="75678" x="4679950" y="2463800"/>
          <p14:tracePt t="75696" x="4521200" y="2501900"/>
          <p14:tracePt t="75712" x="4400550" y="2527300"/>
          <p14:tracePt t="75728" x="4305300" y="2540000"/>
          <p14:tracePt t="75745" x="4127500" y="2559050"/>
          <p14:tracePt t="75762" x="4000500" y="2559050"/>
          <p14:tracePt t="75778" x="3892550" y="2552700"/>
          <p14:tracePt t="75795" x="3752850" y="2552700"/>
          <p14:tracePt t="75812" x="3676650" y="2540000"/>
          <p14:tracePt t="75828" x="3543300" y="2527300"/>
          <p14:tracePt t="75845" x="3460750" y="2527300"/>
          <p14:tracePt t="75863" x="3359150" y="2514600"/>
          <p14:tracePt t="75878" x="3308350" y="2501900"/>
          <p14:tracePt t="75895" x="3257550" y="2495550"/>
          <p14:tracePt t="75912" x="3200400" y="2470150"/>
          <p14:tracePt t="75928" x="3175000" y="2457450"/>
          <p14:tracePt t="75945" x="3155950" y="2438400"/>
          <p14:tracePt t="75962" x="3136900" y="2432050"/>
          <p14:tracePt t="76245" x="3136900" y="2425700"/>
          <p14:tracePt t="76488" x="3136900" y="2419350"/>
          <p14:tracePt t="76502" x="3136900" y="2413000"/>
          <p14:tracePt t="76523" x="3143250" y="2406650"/>
          <p14:tracePt t="76530" x="3149600" y="2387600"/>
          <p14:tracePt t="76537" x="3162300" y="2374900"/>
          <p14:tracePt t="76545" x="3162300" y="2362200"/>
          <p14:tracePt t="76562" x="3181350" y="2336800"/>
          <p14:tracePt t="76578" x="3213100" y="2305050"/>
          <p14:tracePt t="76613" x="3276600" y="2235200"/>
          <p14:tracePt t="76645" x="3327400" y="2159000"/>
          <p14:tracePt t="76678" x="3454400" y="2000250"/>
          <p14:tracePt t="76695" x="3511550" y="1943100"/>
          <p14:tracePt t="76712" x="3600450" y="1860550"/>
          <p14:tracePt t="76728" x="3657600" y="1797050"/>
          <p14:tracePt t="76745" x="3752850" y="1746250"/>
          <p14:tracePt t="76762" x="3816350" y="1708150"/>
          <p14:tracePt t="76778" x="3892550" y="1689100"/>
          <p14:tracePt t="76795" x="4013200" y="1682750"/>
          <p14:tracePt t="76812" x="4083050" y="1689100"/>
          <p14:tracePt t="76828" x="4159250" y="1714500"/>
          <p14:tracePt t="76845" x="4203700" y="1733550"/>
          <p14:tracePt t="76862" x="4222750" y="1746250"/>
          <p14:tracePt t="76878" x="4254500" y="1778000"/>
          <p14:tracePt t="76912" x="4260850" y="1784350"/>
          <p14:tracePt t="76947" x="4260850" y="1790700"/>
          <p14:tracePt t="76974" x="4248150" y="1797050"/>
          <p14:tracePt t="76981" x="4235450" y="1797050"/>
          <p14:tracePt t="76995" x="4210050" y="1809750"/>
          <p14:tracePt t="77012" x="4152900" y="1828800"/>
          <p14:tracePt t="77028" x="4051300" y="1841500"/>
          <p14:tracePt t="77045" x="3854450" y="1860550"/>
          <p14:tracePt t="77062" x="3702050" y="1860550"/>
          <p14:tracePt t="77078" x="3390900" y="1847850"/>
          <p14:tracePt t="77095" x="3200400" y="1828800"/>
          <p14:tracePt t="77112" x="3009900" y="1797050"/>
          <p14:tracePt t="77128" x="2673350" y="1727200"/>
          <p14:tracePt t="77145" x="2482850" y="1670050"/>
          <p14:tracePt t="77162" x="2184400" y="1600200"/>
          <p14:tracePt t="77179" x="2000250" y="1555750"/>
          <p14:tracePt t="77195" x="1847850" y="1530350"/>
          <p14:tracePt t="77212" x="1631950" y="1524000"/>
          <p14:tracePt t="77228" x="1517650" y="1536700"/>
          <p14:tracePt t="77245" x="1384300" y="1555750"/>
          <p14:tracePt t="77262" x="1327150" y="1574800"/>
          <p14:tracePt t="77278" x="1276350" y="1600200"/>
          <p14:tracePt t="77295" x="1231900" y="1631950"/>
          <p14:tracePt t="77312" x="1206500" y="1651000"/>
          <p14:tracePt t="77328" x="1155700" y="1708150"/>
          <p14:tracePt t="77345" x="1130300" y="1752600"/>
          <p14:tracePt t="77362" x="1111250" y="1797050"/>
          <p14:tracePt t="77378" x="1092200" y="1847850"/>
          <p14:tracePt t="77395" x="1085850" y="1866900"/>
          <p14:tracePt t="77412" x="1085850" y="1892300"/>
          <p14:tracePt t="77428" x="1085850" y="1905000"/>
          <p14:tracePt t="77445" x="1085850" y="1917700"/>
          <p14:tracePt t="77462" x="1085850" y="1943100"/>
          <p14:tracePt t="77479" x="1079500" y="1955800"/>
          <p14:tracePt t="77495" x="1079500" y="1962150"/>
          <p14:tracePt t="77512" x="1073150" y="1968500"/>
          <p14:tracePt t="77579" x="1073150" y="1974850"/>
          <p14:tracePt t="77621" x="1066800" y="1974850"/>
          <p14:tracePt t="77641" x="1060450" y="1981200"/>
          <p14:tracePt t="77649" x="1054100" y="1981200"/>
          <p14:tracePt t="77704" x="1047750" y="1981200"/>
          <p14:tracePt t="77753" x="1041400" y="1981200"/>
          <p14:tracePt t="77788" x="1041400" y="1974850"/>
          <p14:tracePt t="77822" x="1041400" y="1968500"/>
          <p14:tracePt t="77829" x="1041400" y="1962150"/>
          <p14:tracePt t="77919" x="1041400" y="1955800"/>
          <p14:tracePt t="77947" x="1041400" y="1949450"/>
          <p14:tracePt t="77968" x="1054100" y="1949450"/>
          <p14:tracePt t="77983" x="1060450" y="1943100"/>
          <p14:tracePt t="77989" x="1073150" y="1936750"/>
          <p14:tracePt t="77996" x="1085850" y="1936750"/>
          <p14:tracePt t="78012" x="1104900" y="1924050"/>
          <p14:tracePt t="78028" x="1117600" y="1917700"/>
          <p14:tracePt t="78045" x="1136650" y="1911350"/>
          <p14:tracePt t="78062" x="1149350" y="1911350"/>
          <p14:tracePt t="78078" x="1174750" y="1905000"/>
          <p14:tracePt t="78095" x="1174750" y="1898650"/>
          <p14:tracePt t="78112" x="1187450" y="1898650"/>
          <p14:tracePt t="78129" x="1193800" y="1898650"/>
          <p14:tracePt t="78145" x="1200150" y="1898650"/>
          <p14:tracePt t="78162" x="1212850" y="1898650"/>
          <p14:tracePt t="78178" x="1225550" y="1898650"/>
          <p14:tracePt t="78195" x="1231900" y="1898650"/>
          <p14:tracePt t="78212" x="1238250" y="1898650"/>
          <p14:tracePt t="79148" x="1244600" y="1898650"/>
          <p14:tracePt t="79162" x="1257300" y="1892300"/>
          <p14:tracePt t="79169" x="1263650" y="1892300"/>
          <p14:tracePt t="79179" x="1276350" y="1885950"/>
          <p14:tracePt t="79195" x="1295400" y="1879600"/>
          <p14:tracePt t="79212" x="1346200" y="1873250"/>
          <p14:tracePt t="79229" x="1377950" y="1873250"/>
          <p14:tracePt t="79262" x="1473200" y="1860550"/>
          <p14:tracePt t="79295" x="1625600" y="1841500"/>
          <p14:tracePt t="79330" x="1879600" y="1822450"/>
          <p14:tracePt t="79345" x="2051050" y="1816100"/>
          <p14:tracePt t="79362" x="2209800" y="1809750"/>
          <p14:tracePt t="79379" x="2533650" y="1797050"/>
          <p14:tracePt t="79395" x="2711450" y="1797050"/>
          <p14:tracePt t="79413" x="2952750" y="1790700"/>
          <p14:tracePt t="79429" x="3092450" y="1790700"/>
          <p14:tracePt t="79445" x="3213100" y="1778000"/>
          <p14:tracePt t="79462" x="3384550" y="1771650"/>
          <p14:tracePt t="79479" x="3486150" y="1771650"/>
          <p14:tracePt t="79495" x="3632200" y="1771650"/>
          <p14:tracePt t="79512" x="3714750" y="1784350"/>
          <p14:tracePt t="79529" x="3784600" y="1790700"/>
          <p14:tracePt t="79545" x="3867150" y="1803400"/>
          <p14:tracePt t="79562" x="3911600" y="1816100"/>
          <p14:tracePt t="79580" x="3956050" y="1816100"/>
          <p14:tracePt t="79595" x="3975100" y="1816100"/>
          <p14:tracePt t="79612" x="3981450" y="1822450"/>
          <p14:tracePt t="79629" x="3987800" y="1822450"/>
          <p14:tracePt t="79645" x="3994150" y="1822450"/>
          <p14:tracePt t="79788" x="3987800" y="1822450"/>
          <p14:tracePt t="79864" x="3987800" y="1809750"/>
          <p14:tracePt t="79871" x="3987800" y="1803400"/>
          <p14:tracePt t="79878" x="3994150" y="1797050"/>
          <p14:tracePt t="79895" x="4000500" y="1778000"/>
          <p14:tracePt t="79913" x="4013200" y="1746250"/>
          <p14:tracePt t="79929" x="4013200" y="1739900"/>
          <p14:tracePt t="79945" x="4013200" y="1733550"/>
          <p14:tracePt t="79962" x="4019550" y="1733550"/>
          <p14:tracePt t="80010" x="4013200" y="1733550"/>
          <p14:tracePt t="80017" x="4006850" y="1727200"/>
          <p14:tracePt t="80029" x="3994150" y="1720850"/>
          <p14:tracePt t="80045" x="3924300" y="1708150"/>
          <p14:tracePt t="80062" x="3810000" y="1682750"/>
          <p14:tracePt t="80080" x="3670300" y="1676400"/>
          <p14:tracePt t="80095" x="3448050" y="1670050"/>
          <p14:tracePt t="80112" x="3308350" y="1670050"/>
          <p14:tracePt t="80129" x="3086100" y="1714500"/>
          <p14:tracePt t="80145" x="2952750" y="1752600"/>
          <p14:tracePt t="80162" x="2813050" y="1816100"/>
          <p14:tracePt t="80179" x="2724150" y="1860550"/>
          <p14:tracePt t="80195" x="2686050" y="1885950"/>
          <p14:tracePt t="80212" x="2628900" y="1936750"/>
          <p14:tracePt t="80229" x="2609850" y="1955800"/>
          <p14:tracePt t="80247" x="2590800" y="2000250"/>
          <p14:tracePt t="80262" x="2584450" y="2012950"/>
          <p14:tracePt t="80279" x="2584450" y="2032000"/>
          <p14:tracePt t="80295" x="2584450" y="2057400"/>
          <p14:tracePt t="80312" x="2590800" y="2076450"/>
          <p14:tracePt t="80330" x="2628900" y="2120900"/>
          <p14:tracePt t="80345" x="2654300" y="2152650"/>
          <p14:tracePt t="80362" x="2705100" y="2197100"/>
          <p14:tracePt t="80379" x="2774950" y="2254250"/>
          <p14:tracePt t="80395" x="2863850" y="2317750"/>
          <p14:tracePt t="80412" x="3035300" y="2413000"/>
          <p14:tracePt t="80429" x="3155950" y="2470150"/>
          <p14:tracePt t="80445" x="3282950" y="2520950"/>
          <p14:tracePt t="80462" x="3479800" y="2578100"/>
          <p14:tracePt t="80479" x="3619500" y="2603500"/>
          <p14:tracePt t="80496" x="3759200" y="2609850"/>
          <p14:tracePt t="80512" x="3829050" y="2609850"/>
          <p14:tracePt t="80529" x="3886200" y="2603500"/>
          <p14:tracePt t="80545" x="4006850" y="2578100"/>
          <p14:tracePt t="80562" x="4121150" y="2546350"/>
          <p14:tracePt t="80580" x="4260850" y="2489200"/>
          <p14:tracePt t="80595" x="4343400" y="2451100"/>
          <p14:tracePt t="80612" x="4387850" y="2419350"/>
          <p14:tracePt t="80629" x="4457700" y="2336800"/>
          <p14:tracePt t="80645" x="4502150" y="2273300"/>
          <p14:tracePt t="80663" x="4552950" y="2197100"/>
          <p14:tracePt t="80679" x="4584700" y="2146300"/>
          <p14:tracePt t="80695" x="4610100" y="2101850"/>
          <p14:tracePt t="80712" x="4622800" y="2044700"/>
          <p14:tracePt t="80729" x="4622800" y="2012950"/>
          <p14:tracePt t="80747" x="4610100" y="1955800"/>
          <p14:tracePt t="80762" x="4578350" y="1911350"/>
          <p14:tracePt t="80779" x="4540250" y="1860550"/>
          <p14:tracePt t="80795" x="4451350" y="1771650"/>
          <p14:tracePt t="80812" x="4375150" y="1714500"/>
          <p14:tracePt t="80830" x="4241800" y="1644650"/>
          <p14:tracePt t="80845" x="4114800" y="1600200"/>
          <p14:tracePt t="80862" x="3968750" y="1568450"/>
          <p14:tracePt t="80879" x="3765550" y="1549400"/>
          <p14:tracePt t="80895" x="3606800" y="1543050"/>
          <p14:tracePt t="80913" x="3384550" y="1543050"/>
          <p14:tracePt t="80929" x="3257550" y="1562100"/>
          <p14:tracePt t="80945" x="3117850" y="1574800"/>
          <p14:tracePt t="80962" x="2914650" y="1638300"/>
          <p14:tracePt t="80979" x="2794000" y="1670050"/>
          <p14:tracePt t="80997" x="2686050" y="1739900"/>
          <p14:tracePt t="81012" x="2609850" y="1803400"/>
          <p14:tracePt t="81029" x="2559050" y="1860550"/>
          <p14:tracePt t="81045" x="2520950" y="1905000"/>
          <p14:tracePt t="81062" x="2508250" y="1930400"/>
          <p14:tracePt t="81080" x="2501900" y="1974850"/>
          <p14:tracePt t="81095" x="2501900" y="2006600"/>
          <p14:tracePt t="81112" x="2508250" y="2044700"/>
          <p14:tracePt t="81129" x="2527300" y="2089150"/>
          <p14:tracePt t="81145" x="2559050" y="2127250"/>
          <p14:tracePt t="81162" x="2597150" y="2165350"/>
          <p14:tracePt t="81179" x="2686050" y="2216150"/>
          <p14:tracePt t="81195" x="2787650" y="2273300"/>
          <p14:tracePt t="81212" x="2990850" y="2343150"/>
          <p14:tracePt t="81229" x="3130550" y="2368550"/>
          <p14:tracePt t="81246" x="3289300" y="2362200"/>
          <p14:tracePt t="81262" x="3422650" y="2343150"/>
          <p14:tracePt t="81279" x="3543300" y="2305050"/>
          <p14:tracePt t="81295" x="3733800" y="2222500"/>
          <p14:tracePt t="81312" x="3835400" y="2197100"/>
          <p14:tracePt t="81329" x="3937000" y="2146300"/>
          <p14:tracePt t="81345" x="4070350" y="2082800"/>
          <p14:tracePt t="81362" x="4114800" y="2051050"/>
          <p14:tracePt t="81379" x="4159250" y="2000250"/>
          <p14:tracePt t="81395" x="4171950" y="1968500"/>
          <p14:tracePt t="81412" x="4171950" y="1936750"/>
          <p14:tracePt t="81429" x="4171950" y="1866900"/>
          <p14:tracePt t="81445" x="4171950" y="1816100"/>
          <p14:tracePt t="81462" x="4127500" y="1739900"/>
          <p14:tracePt t="81479" x="4089400" y="1689100"/>
          <p14:tracePt t="81497" x="3975100" y="1619250"/>
          <p14:tracePt t="81512" x="3905250" y="1581150"/>
          <p14:tracePt t="81529" x="3822700" y="1555750"/>
          <p14:tracePt t="81545" x="3695700" y="1549400"/>
          <p14:tracePt t="81562" x="3562350" y="1568450"/>
          <p14:tracePt t="81580" x="3352800" y="1638300"/>
          <p14:tracePt t="81595" x="3257550" y="1682750"/>
          <p14:tracePt t="81612" x="3162300" y="1739900"/>
          <p14:tracePt t="81629" x="3041650" y="1828800"/>
          <p14:tracePt t="81645" x="2984500" y="1873250"/>
          <p14:tracePt t="81662" x="2946400" y="1917700"/>
          <p14:tracePt t="81679" x="2908300" y="1974850"/>
          <p14:tracePt t="81695" x="2901950" y="2012950"/>
          <p14:tracePt t="81712" x="2901950" y="2063750"/>
          <p14:tracePt t="81729" x="2901950" y="2095500"/>
          <p14:tracePt t="81745" x="2921000" y="2133600"/>
          <p14:tracePt t="81748" x="2933700" y="2159000"/>
          <p14:tracePt t="81762" x="2978150" y="2216150"/>
          <p14:tracePt t="81779" x="3028950" y="2292350"/>
          <p14:tracePt t="81795" x="3130550" y="2406650"/>
          <p14:tracePt t="81812" x="3206750" y="2476500"/>
          <p14:tracePt t="81830" x="3302000" y="2552700"/>
          <p14:tracePt t="81845" x="3365500" y="2590800"/>
          <p14:tracePt t="81862" x="3416300" y="2616200"/>
          <p14:tracePt t="81879" x="3473450" y="2628900"/>
          <p14:tracePt t="81895" x="3492500" y="2628900"/>
          <p14:tracePt t="81913" x="3505200" y="2628900"/>
          <p14:tracePt t="81929" x="3511550" y="2622550"/>
          <p14:tracePt t="81945" x="3517900" y="2622550"/>
          <p14:tracePt t="81979" x="3530600" y="2622550"/>
          <p14:tracePt t="81997" x="3530600" y="2616200"/>
          <p14:tracePt t="82288" x="3524250" y="2616200"/>
          <p14:tracePt t="84852" x="3524250" y="2609850"/>
          <p14:tracePt t="84858" x="3530600" y="2597150"/>
          <p14:tracePt t="84867" x="3536950" y="2584450"/>
          <p14:tracePt t="84879" x="3549650" y="2565400"/>
          <p14:tracePt t="84896" x="3568700" y="2520950"/>
          <p14:tracePt t="84912" x="3587750" y="2489200"/>
          <p14:tracePt t="84929" x="3625850" y="2451100"/>
          <p14:tracePt t="84946" x="3651250" y="2425700"/>
          <p14:tracePt t="84979" x="3759200" y="2355850"/>
          <p14:tracePt t="85012" x="3892550" y="2279650"/>
          <p14:tracePt t="85045" x="4070350" y="2209800"/>
          <p14:tracePt t="85062" x="4159250" y="2178050"/>
          <p14:tracePt t="85079" x="4254500" y="2152650"/>
          <p14:tracePt t="85096" x="4349750" y="2120900"/>
          <p14:tracePt t="85112" x="4381500" y="2108200"/>
          <p14:tracePt t="85130" x="4432300" y="2089150"/>
          <p14:tracePt t="85146" x="4451350" y="2076450"/>
          <p14:tracePt t="85162" x="4483100" y="2057400"/>
          <p14:tracePt t="85179" x="4527550" y="2038350"/>
          <p14:tracePt t="85196" x="4552950" y="2025650"/>
          <p14:tracePt t="85212" x="4591050" y="2006600"/>
          <p14:tracePt t="85229" x="4610100" y="2000250"/>
          <p14:tracePt t="85246" x="4616450" y="1987550"/>
          <p14:tracePt t="85248" x="4629150" y="1981200"/>
          <p14:tracePt t="85262" x="4648200" y="1962150"/>
          <p14:tracePt t="85279" x="4654550" y="1943100"/>
          <p14:tracePt t="85296" x="4667250" y="1936750"/>
          <p14:tracePt t="85312" x="4667250" y="1917700"/>
          <p14:tracePt t="85329" x="4667250" y="1898650"/>
          <p14:tracePt t="85346" x="4660900" y="1866900"/>
          <p14:tracePt t="85362" x="4635500" y="1835150"/>
          <p14:tracePt t="85380" x="4584700" y="1778000"/>
          <p14:tracePt t="85396" x="4527550" y="1727200"/>
          <p14:tracePt t="85412" x="4464050" y="1676400"/>
          <p14:tracePt t="85429" x="4381500" y="1619250"/>
          <p14:tracePt t="85445" x="4318000" y="1574800"/>
          <p14:tracePt t="85462" x="4222750" y="1511300"/>
          <p14:tracePt t="85479" x="4152900" y="1492250"/>
          <p14:tracePt t="85496" x="4076700" y="1466850"/>
          <p14:tracePt t="85512" x="3949700" y="1447800"/>
          <p14:tracePt t="85529" x="3886200" y="1441450"/>
          <p14:tracePt t="85546" x="3797300" y="1441450"/>
          <p14:tracePt t="85562" x="3727450" y="1447800"/>
          <p14:tracePt t="85579" x="3644900" y="1466850"/>
          <p14:tracePt t="85596" x="3505200" y="1536700"/>
          <p14:tracePt t="85612" x="3435350" y="1574800"/>
          <p14:tracePt t="85629" x="3359150" y="1625600"/>
          <p14:tracePt t="85646" x="3263900" y="1714500"/>
          <p14:tracePt t="85662" x="3200400" y="1784350"/>
          <p14:tracePt t="85679" x="3130550" y="1873250"/>
          <p14:tracePt t="85696" x="3079750" y="1949450"/>
          <p14:tracePt t="85712" x="3028950" y="2070100"/>
          <p14:tracePt t="85729" x="2997200" y="2152650"/>
          <p14:tracePt t="85746" x="2990850" y="2228850"/>
          <p14:tracePt t="85748" x="2990850" y="2260600"/>
          <p14:tracePt t="85762" x="2990850" y="2311400"/>
          <p14:tracePt t="85779" x="2997200" y="2349500"/>
          <p14:tracePt t="85796" x="3022600" y="2387600"/>
          <p14:tracePt t="85812" x="3086100" y="2463800"/>
          <p14:tracePt t="85829" x="3143250" y="2508250"/>
          <p14:tracePt t="85846" x="3244850" y="2584450"/>
          <p14:tracePt t="85862" x="3308350" y="2616200"/>
          <p14:tracePt t="85879" x="3454400" y="2667000"/>
          <p14:tracePt t="85896" x="3587750" y="2698750"/>
          <p14:tracePt t="85912" x="3708400" y="2711450"/>
          <p14:tracePt t="85929" x="3879850" y="2724150"/>
          <p14:tracePt t="85945" x="3994150" y="2724150"/>
          <p14:tracePt t="85963" x="4114800" y="2717800"/>
          <p14:tracePt t="85979" x="4298950" y="2698750"/>
          <p14:tracePt t="85995" x="4400550" y="2679700"/>
          <p14:tracePt t="86012" x="4546600" y="2641600"/>
          <p14:tracePt t="86029" x="4622800" y="2622550"/>
          <p14:tracePt t="86047" x="4686300" y="2578100"/>
          <p14:tracePt t="86062" x="4711700" y="2540000"/>
          <p14:tracePt t="86079" x="4743450" y="2501900"/>
          <p14:tracePt t="86096" x="4775200" y="2432050"/>
          <p14:tracePt t="86112" x="4781550" y="2393950"/>
          <p14:tracePt t="86129" x="4794250" y="2362200"/>
          <p14:tracePt t="86146" x="4794250" y="2324100"/>
          <p14:tracePt t="86162" x="4794250" y="2311400"/>
          <p14:tracePt t="86179" x="4794250" y="2286000"/>
          <p14:tracePt t="86196" x="4794250" y="2273300"/>
          <p14:tracePt t="86212" x="4787900" y="2247900"/>
          <p14:tracePt t="86229" x="4781550" y="2235200"/>
          <p14:tracePt t="86246" x="4775200" y="2228850"/>
          <p14:tracePt t="86248" x="4768850" y="2222500"/>
          <p14:tracePt t="86262" x="4762500" y="2216150"/>
          <p14:tracePt t="86970" x="4762500" y="2222500"/>
          <p14:tracePt t="88490" x="4768850" y="2228850"/>
          <p14:tracePt t="90186" x="4768850" y="2235200"/>
          <p14:tracePt t="90394" x="4660900" y="2241550"/>
          <p14:tracePt t="90400" x="4476750" y="2266950"/>
          <p14:tracePt t="90413" x="4260850" y="2266950"/>
          <p14:tracePt t="90429" x="3702050" y="2298700"/>
          <p14:tracePt t="90446" x="3352800" y="2311400"/>
          <p14:tracePt t="90463" x="2959100" y="2311400"/>
          <p14:tracePt t="90479" x="2470150" y="2330450"/>
          <p14:tracePt t="90496" x="2190750" y="2330450"/>
          <p14:tracePt t="90529" x="1682750" y="2336800"/>
          <p14:tracePt t="90563" x="1365250" y="2336800"/>
          <p14:tracePt t="90596" x="1200150" y="2324100"/>
          <p14:tracePt t="90613" x="1162050" y="2324100"/>
          <p14:tracePt t="90630" x="1130300" y="2317750"/>
          <p14:tracePt t="90646" x="1123950" y="2317750"/>
          <p14:tracePt t="90662" x="1123950" y="2311400"/>
          <p14:tracePt t="90706" x="1123950" y="2305050"/>
          <p14:tracePt t="90741" x="1117600" y="2305050"/>
          <p14:tracePt t="90762" x="1111250" y="2305050"/>
          <p14:tracePt t="90769" x="1104900" y="2305050"/>
          <p14:tracePt t="90779" x="1098550" y="2298700"/>
          <p14:tracePt t="90797" x="1047750" y="2292350"/>
          <p14:tracePt t="90812" x="1016000" y="2279650"/>
          <p14:tracePt t="90829" x="971550" y="2273300"/>
          <p14:tracePt t="90846" x="939800" y="2260600"/>
          <p14:tracePt t="90863" x="939800" y="2254250"/>
          <p14:tracePt t="90879" x="933450" y="2254250"/>
          <p14:tracePt t="90921" x="939800" y="2254250"/>
          <p14:tracePt t="90929" x="952500" y="2254250"/>
          <p14:tracePt t="90946" x="971550" y="2254250"/>
          <p14:tracePt t="90963" x="1022350" y="2254250"/>
          <p14:tracePt t="90979" x="1060450" y="2260600"/>
          <p14:tracePt t="90996" x="1098550" y="2266950"/>
          <p14:tracePt t="91013" x="1143000" y="2273300"/>
          <p14:tracePt t="91029" x="1174750" y="2286000"/>
          <p14:tracePt t="91046" x="1219200" y="2292350"/>
          <p14:tracePt t="91063" x="1250950" y="2305050"/>
          <p14:tracePt t="91079" x="1270000" y="2311400"/>
          <p14:tracePt t="91096" x="1289050" y="2317750"/>
          <p14:tracePt t="91113" x="1301750" y="2324100"/>
          <p14:tracePt t="91129" x="1314450" y="2330450"/>
          <p14:tracePt t="91146" x="1333500" y="2336800"/>
          <p14:tracePt t="91163" x="1352550" y="2343150"/>
          <p14:tracePt t="91179" x="1371600" y="2349500"/>
          <p14:tracePt t="91196" x="1377950" y="2349500"/>
          <p14:tracePt t="91213" x="1390650" y="2349500"/>
          <p14:tracePt t="92273" x="1397000" y="2349500"/>
          <p14:tracePt t="92280" x="1403350" y="2349500"/>
          <p14:tracePt t="92287" x="1409700" y="2349500"/>
          <p14:tracePt t="92302" x="1422400" y="2349500"/>
          <p14:tracePt t="92313" x="1435100" y="2349500"/>
          <p14:tracePt t="92329" x="1454150" y="2349500"/>
          <p14:tracePt t="92346" x="1473200" y="2336800"/>
          <p14:tracePt t="92380" x="1524000" y="2324100"/>
          <p14:tracePt t="92413" x="1587500" y="2273300"/>
          <p14:tracePt t="92446" x="1625600" y="2197100"/>
          <p14:tracePt t="92463" x="1631950" y="2165350"/>
          <p14:tracePt t="92479" x="1638300" y="2133600"/>
          <p14:tracePt t="92496" x="1638300" y="2076450"/>
          <p14:tracePt t="92513" x="1638300" y="2025650"/>
          <p14:tracePt t="92529" x="1638300" y="1968500"/>
          <p14:tracePt t="92546" x="1631950" y="1936750"/>
          <p14:tracePt t="92563" x="1631950" y="1905000"/>
          <p14:tracePt t="92579" x="1619250" y="1854200"/>
          <p14:tracePt t="92596" x="1606550" y="1822450"/>
          <p14:tracePt t="92613" x="1574800" y="1752600"/>
          <p14:tracePt t="92629" x="1549400" y="1701800"/>
          <p14:tracePt t="92646" x="1530350" y="1638300"/>
          <p14:tracePt t="92663" x="1492250" y="1562100"/>
          <p14:tracePt t="92679" x="1460500" y="1517650"/>
          <p14:tracePt t="92696" x="1422400" y="1466850"/>
          <p14:tracePt t="92713" x="1390650" y="1435100"/>
          <p14:tracePt t="92729" x="1358900" y="1403350"/>
          <p14:tracePt t="92746" x="1308100" y="1339850"/>
          <p14:tracePt t="92763" x="1250950" y="1289050"/>
          <p14:tracePt t="92779" x="1162050" y="1212850"/>
          <p14:tracePt t="92796" x="1092200" y="1168400"/>
          <p14:tracePt t="92813" x="1003300" y="1123950"/>
          <p14:tracePt t="92829" x="895350" y="1085850"/>
          <p14:tracePt t="92846" x="831850" y="1066800"/>
          <p14:tracePt t="92863" x="723900" y="1047750"/>
          <p14:tracePt t="92879" x="635000" y="1035050"/>
          <p14:tracePt t="92896" x="558800" y="1041400"/>
          <p14:tracePt t="92913" x="463550" y="1060450"/>
          <p14:tracePt t="92929" x="400050" y="1079500"/>
          <p14:tracePt t="92946" x="311150" y="1123950"/>
          <p14:tracePt t="92963" x="260350" y="1181100"/>
          <p14:tracePt t="92979" x="222250" y="1238250"/>
          <p14:tracePt t="92996" x="146050" y="1327150"/>
          <p14:tracePt t="93013" x="101600" y="1390650"/>
          <p14:tracePt t="93029" x="63500" y="1479550"/>
          <p14:tracePt t="93046" x="44450" y="1536700"/>
          <p14:tracePt t="93063" x="44450" y="1600200"/>
          <p14:tracePt t="93079" x="57150" y="1714500"/>
          <p14:tracePt t="93096" x="69850" y="1790700"/>
          <p14:tracePt t="93113" x="114300" y="1898650"/>
          <p14:tracePt t="93129" x="152400" y="1962150"/>
          <p14:tracePt t="93146" x="222250" y="2032000"/>
          <p14:tracePt t="93163" x="330200" y="2133600"/>
          <p14:tracePt t="93179" x="438150" y="2197100"/>
          <p14:tracePt t="93196" x="622300" y="2273300"/>
          <p14:tracePt t="93213" x="742950" y="2292350"/>
          <p14:tracePt t="93229" x="857250" y="2317750"/>
          <p14:tracePt t="93246" x="1009650" y="2317750"/>
          <p14:tracePt t="93263" x="1130300" y="2286000"/>
          <p14:tracePt t="93279" x="1257300" y="2254250"/>
          <p14:tracePt t="93296" x="1466850" y="2184400"/>
          <p14:tracePt t="93313" x="1600200" y="2146300"/>
          <p14:tracePt t="93329" x="1771650" y="2063750"/>
          <p14:tracePt t="93346" x="1847850" y="2019300"/>
          <p14:tracePt t="93363" x="1898650" y="1955800"/>
          <p14:tracePt t="93379" x="1924050" y="1905000"/>
          <p14:tracePt t="93396" x="1936750" y="1835150"/>
          <p14:tracePt t="93413" x="1943100" y="1701800"/>
          <p14:tracePt t="93429" x="1936750" y="1625600"/>
          <p14:tracePt t="93447" x="1911350" y="1511300"/>
          <p14:tracePt t="93463" x="1866900" y="1428750"/>
          <p14:tracePt t="93479" x="1809750" y="1352550"/>
          <p14:tracePt t="93496" x="1708150" y="1244600"/>
          <p14:tracePt t="93513" x="1619250" y="1187450"/>
          <p14:tracePt t="93529" x="1530350" y="1143000"/>
          <p14:tracePt t="93546" x="1460500" y="1130300"/>
          <p14:tracePt t="93563" x="1365250" y="1117600"/>
          <p14:tracePt t="93580" x="1200150" y="1136650"/>
          <p14:tracePt t="93596" x="1085850" y="1174750"/>
          <p14:tracePt t="93613" x="946150" y="1263650"/>
          <p14:tracePt t="93629" x="850900" y="1320800"/>
          <p14:tracePt t="93646" x="742950" y="1390650"/>
          <p14:tracePt t="93663" x="628650" y="1485900"/>
          <p14:tracePt t="93679" x="565150" y="1536700"/>
          <p14:tracePt t="93697" x="508000" y="1600200"/>
          <p14:tracePt t="93713" x="482600" y="1644650"/>
          <p14:tracePt t="93730" x="469900" y="1676400"/>
          <p14:tracePt t="93733" x="463550" y="1695450"/>
          <p14:tracePt t="93746" x="457200" y="1727200"/>
          <p14:tracePt t="93763" x="450850" y="1765300"/>
          <p14:tracePt t="93780" x="450850" y="1828800"/>
          <p14:tracePt t="93796" x="450850" y="1873250"/>
          <p14:tracePt t="93813" x="469900" y="1911350"/>
          <p14:tracePt t="93829" x="501650" y="1974850"/>
          <p14:tracePt t="93846" x="520700" y="2012950"/>
          <p14:tracePt t="93863" x="584200" y="2095500"/>
          <p14:tracePt t="93879" x="654050" y="2159000"/>
          <p14:tracePt t="93896" x="717550" y="2209800"/>
          <p14:tracePt t="93913" x="819150" y="2279650"/>
          <p14:tracePt t="93929" x="876300" y="2305050"/>
          <p14:tracePt t="93946" x="971550" y="2343150"/>
          <p14:tracePt t="93963" x="1041400" y="2355850"/>
          <p14:tracePt t="93980" x="1149350" y="2362200"/>
          <p14:tracePt t="93996" x="1289050" y="2362200"/>
          <p14:tracePt t="94013" x="1377950" y="2355850"/>
          <p14:tracePt t="94030" x="1466850" y="2317750"/>
          <p14:tracePt t="94046" x="1511300" y="2273300"/>
          <p14:tracePt t="94063" x="1562100" y="2228850"/>
          <p14:tracePt t="94079" x="1631950" y="2139950"/>
          <p14:tracePt t="94096" x="1676400" y="2076450"/>
          <p14:tracePt t="94113" x="1727200" y="2012950"/>
          <p14:tracePt t="94129" x="1739900" y="1981200"/>
          <p14:tracePt t="94146" x="1746250" y="1943100"/>
          <p14:tracePt t="94163" x="1752600" y="1873250"/>
          <p14:tracePt t="94179" x="1746250" y="1797050"/>
          <p14:tracePt t="94196" x="1727200" y="1682750"/>
          <p14:tracePt t="94213" x="1701800" y="1600200"/>
          <p14:tracePt t="94229" x="1670050" y="1530350"/>
          <p14:tracePt t="94246" x="1612900" y="1441450"/>
          <p14:tracePt t="94263" x="1574800" y="1384300"/>
          <p14:tracePt t="94279" x="1536700" y="1339850"/>
          <p14:tracePt t="94296" x="1485900" y="1289050"/>
          <p14:tracePt t="94313" x="1460500" y="1263650"/>
          <p14:tracePt t="94330" x="1390650" y="1231900"/>
          <p14:tracePt t="94346" x="1339850" y="1200150"/>
          <p14:tracePt t="94363" x="1244600" y="1174750"/>
          <p14:tracePt t="94379" x="1174750" y="1174750"/>
          <p14:tracePt t="94396" x="1123950" y="1181100"/>
          <p14:tracePt t="94413" x="1035050" y="1193800"/>
          <p14:tracePt t="94430" x="996950" y="1206500"/>
          <p14:tracePt t="94447" x="927100" y="1244600"/>
          <p14:tracePt t="94463" x="882650" y="1282700"/>
          <p14:tracePt t="94479" x="844550" y="1320800"/>
          <p14:tracePt t="94496" x="768350" y="1397000"/>
          <p14:tracePt t="94513" x="717550" y="1441450"/>
          <p14:tracePt t="94529" x="660400" y="1517650"/>
          <p14:tracePt t="94546" x="628650" y="1555750"/>
          <p14:tracePt t="94563" x="615950" y="1581150"/>
          <p14:tracePt t="94579" x="590550" y="1631950"/>
          <p14:tracePt t="94596" x="577850" y="1651000"/>
          <p14:tracePt t="94613" x="571500" y="1676400"/>
          <p14:tracePt t="94630" x="558800" y="1695450"/>
          <p14:tracePt t="94646" x="552450" y="1720850"/>
          <p14:tracePt t="94663" x="546100" y="1758950"/>
          <p14:tracePt t="94679" x="539750" y="1790700"/>
          <p14:tracePt t="94696" x="539750" y="1828800"/>
          <p14:tracePt t="94713" x="546100" y="1854200"/>
          <p14:tracePt t="94729" x="552450" y="1892300"/>
          <p14:tracePt t="94746" x="571500" y="1936750"/>
          <p14:tracePt t="94763" x="577850" y="1968500"/>
          <p14:tracePt t="94779" x="615950" y="2019300"/>
          <p14:tracePt t="94796" x="654050" y="2051050"/>
          <p14:tracePt t="94813" x="679450" y="2076450"/>
          <p14:tracePt t="94829" x="774700" y="2120900"/>
          <p14:tracePt t="94846" x="838200" y="2146300"/>
          <p14:tracePt t="94863" x="927100" y="2171700"/>
          <p14:tracePt t="94879" x="971550" y="2178050"/>
          <p14:tracePt t="94896" x="1041400" y="2178050"/>
          <p14:tracePt t="94913" x="1155700" y="2146300"/>
          <p14:tracePt t="94929" x="1231900" y="2127250"/>
          <p14:tracePt t="94946" x="1327150" y="2101850"/>
          <p14:tracePt t="94963" x="1371600" y="2076450"/>
          <p14:tracePt t="94980" x="1409700" y="2051050"/>
          <p14:tracePt t="94996" x="1460500" y="1993900"/>
          <p14:tracePt t="95013" x="1479550" y="1955800"/>
          <p14:tracePt t="95030" x="1504950" y="1898650"/>
          <p14:tracePt t="95046" x="1524000" y="1873250"/>
          <p14:tracePt t="95063" x="1543050" y="1828800"/>
          <p14:tracePt t="95079" x="1562100" y="1765300"/>
          <p14:tracePt t="95096" x="1574800" y="1708150"/>
          <p14:tracePt t="95113" x="1587500" y="1638300"/>
          <p14:tracePt t="95130" x="1587500" y="1600200"/>
          <p14:tracePt t="95146" x="1587500" y="1568450"/>
          <p14:tracePt t="95163" x="1574800" y="1530350"/>
          <p14:tracePt t="95179" x="1562100" y="1504950"/>
          <p14:tracePt t="95197" x="1536700" y="1466850"/>
          <p14:tracePt t="95213" x="1511300" y="1447800"/>
          <p14:tracePt t="95230" x="1492250" y="1422400"/>
          <p14:tracePt t="95233" x="1473200" y="1409700"/>
          <p14:tracePt t="95246" x="1441450" y="1397000"/>
          <p14:tracePt t="95263" x="1409700" y="1371600"/>
          <p14:tracePt t="95279" x="1371600" y="1346200"/>
          <p14:tracePt t="95296" x="1308100" y="1320800"/>
          <p14:tracePt t="95313" x="1263650" y="1308100"/>
          <p14:tracePt t="95329" x="1187450" y="1301750"/>
          <p14:tracePt t="95346" x="1143000" y="1295400"/>
          <p14:tracePt t="95363" x="1092200" y="1295400"/>
          <p14:tracePt t="95379" x="1054100" y="1295400"/>
          <p14:tracePt t="95396" x="1035050" y="1295400"/>
          <p14:tracePt t="95413" x="984250" y="1308100"/>
          <p14:tracePt t="95429" x="946150" y="1320800"/>
          <p14:tracePt t="95446" x="914400" y="1333500"/>
          <p14:tracePt t="95463" x="857250" y="1358900"/>
          <p14:tracePt t="95480" x="831850" y="1377950"/>
          <p14:tracePt t="95496" x="793750" y="1397000"/>
          <p14:tracePt t="95513" x="768350" y="1403350"/>
          <p14:tracePt t="95530" x="742950" y="1416050"/>
          <p14:tracePt t="95546" x="736600" y="1435100"/>
          <p14:tracePt t="95563" x="723900" y="1441450"/>
          <p14:tracePt t="95580" x="698500" y="1473200"/>
          <p14:tracePt t="95596" x="685800" y="1498600"/>
          <p14:tracePt t="95613" x="673100" y="1524000"/>
          <p14:tracePt t="95629" x="654050" y="1574800"/>
          <p14:tracePt t="95646" x="647700" y="1606550"/>
          <p14:tracePt t="95663" x="628650" y="1663700"/>
          <p14:tracePt t="95679" x="615950" y="1695450"/>
          <p14:tracePt t="95697" x="609600" y="1758950"/>
          <p14:tracePt t="95713" x="609600" y="1790700"/>
          <p14:tracePt t="95730" x="609600" y="1828800"/>
          <p14:tracePt t="95733" x="609600" y="1841500"/>
          <p14:tracePt t="95746" x="609600" y="1866900"/>
          <p14:tracePt t="95763" x="615950" y="1898650"/>
          <p14:tracePt t="95779" x="628650" y="1936750"/>
          <p14:tracePt t="95796" x="641350" y="1962150"/>
          <p14:tracePt t="95813" x="654050" y="1987550"/>
          <p14:tracePt t="95830" x="673100" y="2012950"/>
          <p14:tracePt t="95846" x="692150" y="2038350"/>
          <p14:tracePt t="95863" x="736600" y="2082800"/>
          <p14:tracePt t="95879" x="762000" y="2108200"/>
          <p14:tracePt t="95896" x="825500" y="2146300"/>
          <p14:tracePt t="95913" x="914400" y="2184400"/>
          <p14:tracePt t="95929" x="971550" y="2197100"/>
          <p14:tracePt t="95946" x="1041400" y="2209800"/>
          <p14:tracePt t="95963" x="1066800" y="2216150"/>
          <p14:tracePt t="95979" x="1098550" y="2216150"/>
          <p14:tracePt t="95996" x="1143000" y="2209800"/>
          <p14:tracePt t="96013" x="1168400" y="2203450"/>
          <p14:tracePt t="96030" x="1206500" y="2184400"/>
          <p14:tracePt t="96046" x="1238250" y="2159000"/>
          <p14:tracePt t="96063" x="1270000" y="2139950"/>
          <p14:tracePt t="96079" x="1333500" y="2082800"/>
          <p14:tracePt t="96096" x="1384300" y="2044700"/>
          <p14:tracePt t="96113" x="1422400" y="2000250"/>
          <p14:tracePt t="96130" x="1460500" y="1949450"/>
          <p14:tracePt t="96146" x="1479550" y="1917700"/>
          <p14:tracePt t="96163" x="1498600" y="1898650"/>
          <p14:tracePt t="96180" x="1498600" y="1885950"/>
          <p14:tracePt t="96197" x="1504950" y="1866900"/>
          <p14:tracePt t="96213" x="1504950" y="1841500"/>
          <p14:tracePt t="96230" x="1504950" y="1809750"/>
          <p14:tracePt t="96233" x="1504950" y="1797050"/>
          <p14:tracePt t="96246" x="1504950" y="1765300"/>
          <p14:tracePt t="96263" x="1504950" y="1739900"/>
          <p14:tracePt t="96280" x="1498600" y="1695450"/>
          <p14:tracePt t="96296" x="1485900" y="1657350"/>
          <p14:tracePt t="96313" x="1460500" y="1619250"/>
          <p14:tracePt t="96330" x="1416050" y="1581150"/>
          <p14:tracePt t="96346" x="1377950" y="1549400"/>
          <p14:tracePt t="96363" x="1301750" y="1504950"/>
          <p14:tracePt t="96380" x="1257300" y="1485900"/>
          <p14:tracePt t="96396" x="1212850" y="1466850"/>
          <p14:tracePt t="96413" x="1143000" y="1441450"/>
          <p14:tracePt t="96430" x="1104900" y="1435100"/>
          <p14:tracePt t="96447" x="1060450" y="1428750"/>
          <p14:tracePt t="96463" x="1003300" y="1428750"/>
          <p14:tracePt t="96479" x="965200" y="1428750"/>
          <p14:tracePt t="96496" x="895350" y="1441450"/>
          <p14:tracePt t="96513" x="869950" y="1447800"/>
          <p14:tracePt t="96530" x="819150" y="1466850"/>
          <p14:tracePt t="96546" x="787400" y="1479550"/>
          <p14:tracePt t="96563" x="762000" y="1492250"/>
          <p14:tracePt t="96579" x="717550" y="1530350"/>
          <p14:tracePt t="96596" x="692150" y="1555750"/>
          <p14:tracePt t="96613" x="679450" y="1587500"/>
          <p14:tracePt t="96630" x="654050" y="1625600"/>
          <p14:tracePt t="96646" x="635000" y="1657350"/>
          <p14:tracePt t="96663" x="622300" y="1695450"/>
          <p14:tracePt t="96680" x="609600" y="1714500"/>
          <p14:tracePt t="96696" x="596900" y="1746250"/>
          <p14:tracePt t="96713" x="596900" y="1778000"/>
          <p14:tracePt t="96730" x="590550" y="1790700"/>
          <p14:tracePt t="96733" x="590550" y="1797050"/>
          <p14:tracePt t="96746" x="584200" y="1816100"/>
          <p14:tracePt t="96763" x="584200" y="1828800"/>
          <p14:tracePt t="96780" x="584200" y="1841500"/>
          <p14:tracePt t="96796" x="584200" y="1854200"/>
          <p14:tracePt t="96813" x="584200" y="1873250"/>
          <p14:tracePt t="96830" x="603250" y="1892300"/>
          <p14:tracePt t="96846" x="615950" y="1917700"/>
          <p14:tracePt t="96864" x="647700" y="1943100"/>
          <p14:tracePt t="96880" x="666750" y="1962150"/>
          <p14:tracePt t="96896" x="685800" y="1974850"/>
          <p14:tracePt t="96913" x="730250" y="2006600"/>
          <p14:tracePt t="96930" x="762000" y="2025650"/>
          <p14:tracePt t="96947" x="806450" y="2038350"/>
          <p14:tracePt t="96963" x="863600" y="2063750"/>
          <p14:tracePt t="96980" x="933450" y="2089150"/>
          <p14:tracePt t="96996" x="1028700" y="2108200"/>
          <p14:tracePt t="97013" x="1085850" y="2114550"/>
          <p14:tracePt t="97030" x="1155700" y="2127250"/>
          <p14:tracePt t="97046" x="1219200" y="2127250"/>
          <p14:tracePt t="97063" x="1276350" y="2127250"/>
          <p14:tracePt t="97080" x="1346200" y="2114550"/>
          <p14:tracePt t="97096" x="1377950" y="2108200"/>
          <p14:tracePt t="97113" x="1409700" y="2082800"/>
          <p14:tracePt t="97130" x="1435100" y="2032000"/>
          <p14:tracePt t="97146" x="1460500" y="1987550"/>
          <p14:tracePt t="97163" x="1498600" y="1873250"/>
          <p14:tracePt t="97180" x="1511300" y="1803400"/>
          <p14:tracePt t="97197" x="1530350" y="1739900"/>
          <p14:tracePt t="97213" x="1549400" y="1689100"/>
          <p14:tracePt t="97230" x="1555750" y="1663700"/>
          <p14:tracePt t="97232" x="1555750" y="1657350"/>
          <p14:tracePt t="97246" x="1555750" y="1651000"/>
          <p14:tracePt t="97263" x="1555750" y="1644650"/>
          <p14:tracePt t="97282" x="1555750" y="1638300"/>
          <p14:tracePt t="97296" x="1543050" y="1625600"/>
          <p14:tracePt t="97313" x="1530350" y="1619250"/>
          <p14:tracePt t="97329" x="1485900" y="1600200"/>
          <p14:tracePt t="97346" x="1460500" y="1600200"/>
          <p14:tracePt t="97363" x="1409700" y="1600200"/>
          <p14:tracePt t="97380" x="1384300" y="1600200"/>
          <p14:tracePt t="97396" x="1358900" y="1600200"/>
          <p14:tracePt t="97413" x="1327150" y="1612900"/>
          <p14:tracePt t="97430" x="1308100" y="1631950"/>
          <p14:tracePt t="97447" x="1276350" y="1644650"/>
          <p14:tracePt t="97463" x="1244600" y="1657350"/>
          <p14:tracePt t="97480" x="1238250" y="1670050"/>
          <p14:tracePt t="97496" x="1231900" y="1676400"/>
          <p14:tracePt t="97513" x="1231900" y="1682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FF00"/>
                </a:solidFill>
              </a:rPr>
              <a:t>PAF- example</a:t>
            </a:r>
            <a:endParaRPr lang="en-US" altLang="en-US" sz="3600" b="1" i="1" smtClean="0">
              <a:solidFill>
                <a:srgbClr val="FFFF00"/>
              </a:solidFill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791200" y="2743200"/>
            <a:ext cx="2133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nb-NO" altLang="en-US" sz="2000" b="1">
                <a:solidFill>
                  <a:schemeClr val="bg1"/>
                </a:solidFill>
              </a:rPr>
              <a:t>2816</a:t>
            </a: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3657600" y="2667000"/>
            <a:ext cx="2133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nb-NO" altLang="en-US" sz="2000" b="1">
                <a:solidFill>
                  <a:schemeClr val="bg1"/>
                </a:solidFill>
              </a:rPr>
              <a:t>133</a:t>
            </a: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0" y="3505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OR = 1.6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grpSp>
        <p:nvGrpSpPr>
          <p:cNvPr id="23558" name="Group 36"/>
          <p:cNvGrpSpPr>
            <a:grpSpLocks/>
          </p:cNvGrpSpPr>
          <p:nvPr/>
        </p:nvGrpSpPr>
        <p:grpSpPr bwMode="auto">
          <a:xfrm>
            <a:off x="762000" y="838200"/>
            <a:ext cx="7162800" cy="2759075"/>
            <a:chOff x="480" y="528"/>
            <a:chExt cx="4512" cy="1738"/>
          </a:xfrm>
        </p:grpSpPr>
        <p:sp>
          <p:nvSpPr>
            <p:cNvPr id="23565" name="Rectangle 7"/>
            <p:cNvSpPr>
              <a:spLocks noChangeArrowheads="1"/>
            </p:cNvSpPr>
            <p:nvPr/>
          </p:nvSpPr>
          <p:spPr bwMode="auto">
            <a:xfrm>
              <a:off x="3648" y="1344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304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66" name="Rectangle 8"/>
            <p:cNvSpPr>
              <a:spLocks noChangeArrowheads="1"/>
            </p:cNvSpPr>
            <p:nvPr/>
          </p:nvSpPr>
          <p:spPr bwMode="auto">
            <a:xfrm>
              <a:off x="2352" y="1392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23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67" name="Line 9"/>
            <p:cNvSpPr>
              <a:spLocks noChangeShapeType="1"/>
            </p:cNvSpPr>
            <p:nvPr/>
          </p:nvSpPr>
          <p:spPr bwMode="auto">
            <a:xfrm>
              <a:off x="2304" y="1344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0"/>
            <p:cNvSpPr>
              <a:spLocks noChangeShapeType="1"/>
            </p:cNvSpPr>
            <p:nvPr/>
          </p:nvSpPr>
          <p:spPr bwMode="auto">
            <a:xfrm>
              <a:off x="2304" y="1680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11"/>
            <p:cNvSpPr>
              <a:spLocks noChangeShapeType="1"/>
            </p:cNvSpPr>
            <p:nvPr/>
          </p:nvSpPr>
          <p:spPr bwMode="auto">
            <a:xfrm>
              <a:off x="2304" y="196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12"/>
            <p:cNvSpPr>
              <a:spLocks noChangeShapeType="1"/>
            </p:cNvSpPr>
            <p:nvPr/>
          </p:nvSpPr>
          <p:spPr bwMode="auto">
            <a:xfrm>
              <a:off x="2304" y="1344"/>
              <a:ext cx="0" cy="6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Line 13"/>
            <p:cNvSpPr>
              <a:spLocks noChangeShapeType="1"/>
            </p:cNvSpPr>
            <p:nvPr/>
          </p:nvSpPr>
          <p:spPr bwMode="auto">
            <a:xfrm>
              <a:off x="3648" y="1344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Line 14"/>
            <p:cNvSpPr>
              <a:spLocks noChangeShapeType="1"/>
            </p:cNvSpPr>
            <p:nvPr/>
          </p:nvSpPr>
          <p:spPr bwMode="auto">
            <a:xfrm>
              <a:off x="4992" y="1344"/>
              <a:ext cx="0" cy="6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Text Box 15"/>
            <p:cNvSpPr txBox="1">
              <a:spLocks noChangeArrowheads="1"/>
            </p:cNvSpPr>
            <p:nvPr/>
          </p:nvSpPr>
          <p:spPr bwMode="auto">
            <a:xfrm>
              <a:off x="2256" y="528"/>
              <a:ext cx="27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Myocardial infarction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574" name="Text Box 16"/>
            <p:cNvSpPr txBox="1">
              <a:spLocks noChangeArrowheads="1"/>
            </p:cNvSpPr>
            <p:nvPr/>
          </p:nvSpPr>
          <p:spPr bwMode="auto">
            <a:xfrm>
              <a:off x="480" y="1488"/>
              <a:ext cx="11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OC users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75" name="Text Box 17"/>
            <p:cNvSpPr txBox="1">
              <a:spLocks noChangeArrowheads="1"/>
            </p:cNvSpPr>
            <p:nvPr/>
          </p:nvSpPr>
          <p:spPr bwMode="auto">
            <a:xfrm>
              <a:off x="1680" y="13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Yes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76" name="Text Box 18"/>
            <p:cNvSpPr txBox="1">
              <a:spLocks noChangeArrowheads="1"/>
            </p:cNvSpPr>
            <p:nvPr/>
          </p:nvSpPr>
          <p:spPr bwMode="auto">
            <a:xfrm>
              <a:off x="1728" y="1680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No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77" name="Text Box 19"/>
            <p:cNvSpPr txBox="1">
              <a:spLocks noChangeArrowheads="1"/>
            </p:cNvSpPr>
            <p:nvPr/>
          </p:nvSpPr>
          <p:spPr bwMode="auto">
            <a:xfrm>
              <a:off x="2592" y="912"/>
              <a:ext cx="5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Yes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78" name="Text Box 20"/>
            <p:cNvSpPr txBox="1">
              <a:spLocks noChangeArrowheads="1"/>
            </p:cNvSpPr>
            <p:nvPr/>
          </p:nvSpPr>
          <p:spPr bwMode="auto">
            <a:xfrm>
              <a:off x="3984" y="912"/>
              <a:ext cx="6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No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79" name="Text Box 25"/>
            <p:cNvSpPr txBox="1">
              <a:spLocks noChangeArrowheads="1"/>
            </p:cNvSpPr>
            <p:nvPr/>
          </p:nvSpPr>
          <p:spPr bwMode="auto">
            <a:xfrm>
              <a:off x="2544" y="2016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000" b="1">
                  <a:solidFill>
                    <a:schemeClr val="bg1"/>
                  </a:solidFill>
                </a:rPr>
                <a:t>156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3580" name="Text Box 26"/>
            <p:cNvSpPr txBox="1">
              <a:spLocks noChangeArrowheads="1"/>
            </p:cNvSpPr>
            <p:nvPr/>
          </p:nvSpPr>
          <p:spPr bwMode="auto">
            <a:xfrm>
              <a:off x="4176" y="2016"/>
              <a:ext cx="4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b-NO" altLang="en-US" sz="2000" b="1">
                  <a:solidFill>
                    <a:schemeClr val="bg1"/>
                  </a:solidFill>
                </a:rPr>
                <a:t>3120</a:t>
              </a:r>
              <a:endParaRPr lang="en-US" alt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0" y="4572000"/>
            <a:ext cx="830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000" b="1">
                <a:solidFill>
                  <a:srgbClr val="FFFF00"/>
                </a:solidFill>
              </a:rPr>
              <a:t>Prevelance of OC use in the population- prevalence in the controls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0" y="4038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PAF??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0" y="4953000"/>
            <a:ext cx="845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000" b="1">
                <a:solidFill>
                  <a:srgbClr val="FFFF00"/>
                </a:solidFill>
              </a:rPr>
              <a:t>P</a:t>
            </a:r>
            <a:r>
              <a:rPr lang="nb-NO" altLang="en-US" sz="2000" b="1" baseline="-25000">
                <a:solidFill>
                  <a:srgbClr val="FFFF00"/>
                </a:solidFill>
              </a:rPr>
              <a:t>e</a:t>
            </a:r>
            <a:r>
              <a:rPr lang="nb-NO" altLang="en-US" sz="2000" b="1">
                <a:solidFill>
                  <a:srgbClr val="FFFF00"/>
                </a:solidFill>
              </a:rPr>
              <a:t>= 304/3120=0.0974</a:t>
            </a:r>
            <a:endParaRPr lang="en-US" altLang="en-US" sz="2000" b="1" baseline="-25000">
              <a:solidFill>
                <a:srgbClr val="FFFF00"/>
              </a:solidFill>
            </a:endParaRPr>
          </a:p>
        </p:txBody>
      </p:sp>
      <p:sp>
        <p:nvSpPr>
          <p:cNvPr id="23562" name="Text Box 31"/>
          <p:cNvSpPr txBox="1">
            <a:spLocks noChangeArrowheads="1"/>
          </p:cNvSpPr>
          <p:nvPr/>
        </p:nvSpPr>
        <p:spPr bwMode="auto">
          <a:xfrm>
            <a:off x="212725" y="4608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365125" y="5649913"/>
            <a:ext cx="5741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rgbClr val="FFFF00"/>
                </a:solidFill>
              </a:rPr>
              <a:t>PAF= 0.0974  x (1.6-1) /0.0974x (1.6-1)+1= 5.5%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293688" y="6156325"/>
            <a:ext cx="88503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>
                <a:solidFill>
                  <a:srgbClr val="FFFF00"/>
                </a:solidFill>
              </a:rPr>
              <a:t>If OC causes MI , 5.5% of MI in the study population could be prevented </a:t>
            </a:r>
          </a:p>
          <a:p>
            <a:pPr eaLnBrk="1" hangingPunct="1"/>
            <a:r>
              <a:rPr lang="nb-NO" altLang="en-US" sz="2000" b="1">
                <a:solidFill>
                  <a:srgbClr val="FFFF00"/>
                </a:solidFill>
              </a:rPr>
              <a:t>if OC use was discontinued</a:t>
            </a:r>
            <a:endParaRPr lang="en-US" altLang="en-US" sz="2000" b="1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97"/>
    </mc:Choice>
    <mc:Fallback>
      <p:transition spd="slow" advTm="25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37" grpId="0"/>
      <p:bldP spid="34844" grpId="0"/>
      <p:bldP spid="34845" grpId="0"/>
      <p:bldP spid="34846" grpId="0"/>
      <p:bldP spid="34849" grpId="0"/>
      <p:bldP spid="34850" grpId="0"/>
    </p:bldLst>
  </p:timing>
  <p:extLst>
    <p:ext uri="{3A86A75C-4F4B-4683-9AE1-C65F6400EC91}">
      <p14:laserTraceLst xmlns:p14="http://schemas.microsoft.com/office/powerpoint/2010/main">
        <p14:tracePtLst>
          <p14:tracePt t="5035" x="1276350" y="1663700"/>
          <p14:tracePt t="5042" x="1358900" y="1619250"/>
          <p14:tracePt t="5052" x="1447800" y="1568450"/>
          <p14:tracePt t="5069" x="1644650" y="1479550"/>
          <p14:tracePt t="5102" x="2139950" y="1339850"/>
          <p14:tracePt t="5136" x="2736850" y="1276350"/>
          <p14:tracePt t="5169" x="3479800" y="1308100"/>
          <p14:tracePt t="5186" x="3708400" y="1352550"/>
          <p14:tracePt t="5202" x="4013200" y="1454150"/>
          <p14:tracePt t="5219" x="4178300" y="1524000"/>
          <p14:tracePt t="5237" x="4406900" y="1631950"/>
          <p14:tracePt t="5252" x="4546600" y="1701800"/>
          <p14:tracePt t="5269" x="4648200" y="1758950"/>
          <p14:tracePt t="5286" x="4705350" y="1784350"/>
          <p14:tracePt t="5302" x="4718050" y="1790700"/>
          <p14:tracePt t="5320" x="4730750" y="1790700"/>
          <p14:tracePt t="5352" x="4730750" y="1797050"/>
          <p14:tracePt t="5390" x="4737100" y="1797050"/>
          <p14:tracePt t="5396" x="4743450" y="1797050"/>
          <p14:tracePt t="5404" x="4743450" y="1803400"/>
          <p14:tracePt t="5419" x="4768850" y="1803400"/>
          <p14:tracePt t="5436" x="4800600" y="1828800"/>
          <p14:tracePt t="5452" x="4889500" y="1905000"/>
          <p14:tracePt t="5469" x="4972050" y="2012950"/>
          <p14:tracePt t="5472" x="5010150" y="2070100"/>
          <p14:tracePt t="5486" x="5035550" y="2120900"/>
          <p14:tracePt t="5502" x="5124450" y="2273300"/>
          <p14:tracePt t="5519" x="5175250" y="2413000"/>
          <p14:tracePt t="5536" x="5238750" y="2616200"/>
          <p14:tracePt t="5552" x="5283200" y="2736850"/>
          <p14:tracePt t="5569" x="5308600" y="2825750"/>
          <p14:tracePt t="5586" x="5346700" y="2946400"/>
          <p14:tracePt t="5602" x="5353050" y="2978150"/>
          <p14:tracePt t="5619" x="5359400" y="2997200"/>
          <p14:tracePt t="5654" x="5346700" y="2997200"/>
          <p14:tracePt t="5669" x="5314950" y="2997200"/>
          <p14:tracePt t="5686" x="5257800" y="2984500"/>
          <p14:tracePt t="5975" x="5257800" y="2959100"/>
          <p14:tracePt t="5980" x="5245100" y="2927350"/>
          <p14:tracePt t="5989" x="5245100" y="2908300"/>
          <p14:tracePt t="6002" x="5245100" y="2825750"/>
          <p14:tracePt t="6019" x="5251450" y="2705100"/>
          <p14:tracePt t="6036" x="5257800" y="2565400"/>
          <p14:tracePt t="6053" x="5270500" y="2489200"/>
          <p14:tracePt t="6086" x="5314950" y="2368550"/>
          <p14:tracePt t="6119" x="5346700" y="2279650"/>
          <p14:tracePt t="6153" x="5359400" y="2241550"/>
          <p14:tracePt t="6169" x="5365750" y="2228850"/>
          <p14:tracePt t="6186" x="5372100" y="2216150"/>
          <p14:tracePt t="6202" x="5372100" y="2197100"/>
          <p14:tracePt t="6219" x="5372100" y="2178050"/>
          <p14:tracePt t="6236" x="5372100" y="2146300"/>
          <p14:tracePt t="6252" x="5372100" y="2127250"/>
          <p14:tracePt t="6269" x="5372100" y="2114550"/>
          <p14:tracePt t="6286" x="5372100" y="2095500"/>
          <p14:tracePt t="6302" x="5365750" y="2082800"/>
          <p14:tracePt t="6319" x="5353050" y="2063750"/>
          <p14:tracePt t="6336" x="5340350" y="2044700"/>
          <p14:tracePt t="6352" x="5321300" y="2012950"/>
          <p14:tracePt t="6369" x="5295900" y="1981200"/>
          <p14:tracePt t="6386" x="5270500" y="1955800"/>
          <p14:tracePt t="6402" x="5251450" y="1949450"/>
          <p14:tracePt t="6419" x="5226050" y="1936750"/>
          <p14:tracePt t="6436" x="5194300" y="1936750"/>
          <p14:tracePt t="6452" x="5137150" y="1949450"/>
          <p14:tracePt t="6469" x="5092700" y="1981200"/>
          <p14:tracePt t="6471" x="5073650" y="2000250"/>
          <p14:tracePt t="6486" x="5029200" y="2044700"/>
          <p14:tracePt t="6502" x="4978400" y="2120900"/>
          <p14:tracePt t="6519" x="4927600" y="2216150"/>
          <p14:tracePt t="6536" x="4870450" y="2413000"/>
          <p14:tracePt t="6552" x="4845050" y="2520950"/>
          <p14:tracePt t="6569" x="4826000" y="2698750"/>
          <p14:tracePt t="6586" x="4826000" y="2806700"/>
          <p14:tracePt t="6603" x="4826000" y="2921000"/>
          <p14:tracePt t="6619" x="4838700" y="3016250"/>
          <p14:tracePt t="6636" x="4851400" y="3054350"/>
          <p14:tracePt t="6654" x="4876800" y="3105150"/>
          <p14:tracePt t="6669" x="4889500" y="3130550"/>
          <p14:tracePt t="6686" x="4908550" y="3162300"/>
          <p14:tracePt t="6702" x="4914900" y="3187700"/>
          <p14:tracePt t="6719" x="4914900" y="3213100"/>
          <p14:tracePt t="6736" x="4914900" y="3232150"/>
          <p14:tracePt t="6753" x="4908550" y="3257550"/>
          <p14:tracePt t="6769" x="4889500" y="3282950"/>
          <p14:tracePt t="6786" x="4851400" y="3333750"/>
          <p14:tracePt t="6802" x="4826000" y="3352800"/>
          <p14:tracePt t="6819" x="4806950" y="3378200"/>
          <p14:tracePt t="6836" x="4768850" y="3409950"/>
          <p14:tracePt t="6852" x="4743450" y="3429000"/>
          <p14:tracePt t="6869" x="4699000" y="3467100"/>
          <p14:tracePt t="6886" x="4654550" y="3492500"/>
          <p14:tracePt t="6903" x="4629150" y="3511550"/>
          <p14:tracePt t="6919" x="4603750" y="3536950"/>
          <p14:tracePt t="6936" x="4584700" y="3549650"/>
          <p14:tracePt t="6952" x="4584700" y="3556000"/>
          <p14:tracePt t="7175" x="4584700" y="3549650"/>
          <p14:tracePt t="7257" x="4591050" y="3549650"/>
          <p14:tracePt t="7264" x="4597400" y="3549650"/>
          <p14:tracePt t="7292" x="4610100" y="3549650"/>
          <p14:tracePt t="7299" x="4616450" y="3549650"/>
          <p14:tracePt t="7313" x="4635500" y="3549650"/>
          <p14:tracePt t="7321" x="4648200" y="3549650"/>
          <p14:tracePt t="7336" x="4679950" y="3549650"/>
          <p14:tracePt t="7352" x="4718050" y="3556000"/>
          <p14:tracePt t="7369" x="4781550" y="3581400"/>
          <p14:tracePt t="7386" x="4813300" y="3594100"/>
          <p14:tracePt t="7402" x="4851400" y="3606800"/>
          <p14:tracePt t="7419" x="4889500" y="3619500"/>
          <p14:tracePt t="7436" x="4908550" y="3625850"/>
          <p14:tracePt t="7452" x="4927600" y="3638550"/>
          <p14:tracePt t="7470" x="4933950" y="3644900"/>
          <p14:tracePt t="7473" x="4940300" y="3644900"/>
          <p14:tracePt t="7508" x="4946650" y="3644900"/>
          <p14:tracePt t="7519" x="4953000" y="3644900"/>
          <p14:tracePt t="7536" x="4965700" y="3632200"/>
          <p14:tracePt t="7552" x="4978400" y="3632200"/>
          <p14:tracePt t="7569" x="4984750" y="3619500"/>
          <p14:tracePt t="7586" x="4991100" y="3619500"/>
          <p14:tracePt t="7605" x="4997450" y="3613150"/>
          <p14:tracePt t="7689" x="4997450" y="3606800"/>
          <p14:tracePt t="7695" x="4991100" y="3600450"/>
          <p14:tracePt t="7710" x="4991100" y="3594100"/>
          <p14:tracePt t="7719" x="4984750" y="3581400"/>
          <p14:tracePt t="7736" x="4984750" y="3575050"/>
          <p14:tracePt t="7753" x="4978400" y="3562350"/>
          <p14:tracePt t="7960" x="4972050" y="3562350"/>
          <p14:tracePt t="7967" x="4965700" y="3562350"/>
          <p14:tracePt t="7973" x="4953000" y="3562350"/>
          <p14:tracePt t="7986" x="4946650" y="3562350"/>
          <p14:tracePt t="8003" x="4914900" y="3562350"/>
          <p14:tracePt t="8019" x="4902200" y="3562350"/>
          <p14:tracePt t="8036" x="4883150" y="3562350"/>
          <p14:tracePt t="8052" x="4870450" y="3562350"/>
          <p14:tracePt t="8069" x="4864100" y="3562350"/>
          <p14:tracePt t="8086" x="4857750" y="3556000"/>
          <p14:tracePt t="8103" x="4857750" y="3549650"/>
          <p14:tracePt t="8119" x="4851400" y="3549650"/>
          <p14:tracePt t="8136" x="4851400" y="3524250"/>
          <p14:tracePt t="8153" x="4851400" y="3511550"/>
          <p14:tracePt t="8169" x="4851400" y="3486150"/>
          <p14:tracePt t="8186" x="4851400" y="3479800"/>
          <p14:tracePt t="8202" x="4851400" y="3473450"/>
          <p14:tracePt t="8334" x="4857750" y="3479800"/>
          <p14:tracePt t="8383" x="4864100" y="3479800"/>
          <p14:tracePt t="8391" x="4876800" y="3479800"/>
          <p14:tracePt t="8405" x="4883150" y="3479800"/>
          <p14:tracePt t="8419" x="4895850" y="3479800"/>
          <p14:tracePt t="8436" x="4908550" y="3479800"/>
          <p14:tracePt t="8453" x="4921250" y="3479800"/>
          <p14:tracePt t="8516" x="4921250" y="3473450"/>
          <p14:tracePt t="8661" x="4921250" y="3467100"/>
          <p14:tracePt t="9043" x="4914900" y="3467100"/>
          <p14:tracePt t="9084" x="4921250" y="3460750"/>
          <p14:tracePt t="9092" x="4927600" y="3454400"/>
          <p14:tracePt t="9106" x="4933950" y="3441700"/>
          <p14:tracePt t="9136" x="4984750" y="3359150"/>
          <p14:tracePt t="9169" x="5035550" y="3295650"/>
          <p14:tracePt t="9203" x="5048250" y="3282950"/>
          <p14:tracePt t="9219" x="5060950" y="3270250"/>
          <p14:tracePt t="9236" x="5067300" y="3251200"/>
          <p14:tracePt t="9253" x="5086350" y="3219450"/>
          <p14:tracePt t="9269" x="5086350" y="3206750"/>
          <p14:tracePt t="9287" x="5086350" y="3187700"/>
          <p14:tracePt t="9302" x="5080000" y="3175000"/>
          <p14:tracePt t="9319" x="5073650" y="3155950"/>
          <p14:tracePt t="9336" x="5048250" y="3124200"/>
          <p14:tracePt t="9353" x="5029200" y="3098800"/>
          <p14:tracePt t="9369" x="4991100" y="3067050"/>
          <p14:tracePt t="9386" x="4965700" y="3035300"/>
          <p14:tracePt t="9403" x="4940300" y="3009900"/>
          <p14:tracePt t="9419" x="4908550" y="2984500"/>
          <p14:tracePt t="9436" x="4883150" y="2971800"/>
          <p14:tracePt t="9453" x="4857750" y="2965450"/>
          <p14:tracePt t="9469" x="4826000" y="2965450"/>
          <p14:tracePt t="9486" x="4800600" y="2971800"/>
          <p14:tracePt t="9503" x="4730750" y="3003550"/>
          <p14:tracePt t="9519" x="4667250" y="3054350"/>
          <p14:tracePt t="9537" x="4578350" y="3130550"/>
          <p14:tracePt t="9553" x="4546600" y="3175000"/>
          <p14:tracePt t="9569" x="4527550" y="3219450"/>
          <p14:tracePt t="9586" x="4521200" y="3282950"/>
          <p14:tracePt t="9603" x="4521200" y="3327400"/>
          <p14:tracePt t="9620" x="4546600" y="3403600"/>
          <p14:tracePt t="9636" x="4572000" y="3441700"/>
          <p14:tracePt t="9653" x="4597400" y="3473450"/>
          <p14:tracePt t="9669" x="4648200" y="3517900"/>
          <p14:tracePt t="9686" x="4692650" y="3536950"/>
          <p14:tracePt t="9703" x="4749800" y="3549650"/>
          <p14:tracePt t="9719" x="4787900" y="3549650"/>
          <p14:tracePt t="9736" x="4819650" y="3549650"/>
          <p14:tracePt t="9753" x="4876800" y="3524250"/>
          <p14:tracePt t="9769" x="4921250" y="3498850"/>
          <p14:tracePt t="9786" x="4984750" y="3441700"/>
          <p14:tracePt t="9803" x="5022850" y="3409950"/>
          <p14:tracePt t="9819" x="5048250" y="3371850"/>
          <p14:tracePt t="9836" x="5086350" y="3308350"/>
          <p14:tracePt t="9853" x="5099050" y="3270250"/>
          <p14:tracePt t="9870" x="5118100" y="3232150"/>
          <p14:tracePt t="9886" x="5124450" y="3200400"/>
          <p14:tracePt t="9903" x="5124450" y="3175000"/>
          <p14:tracePt t="9919" x="5111750" y="3149600"/>
          <p14:tracePt t="9936" x="5099050" y="3130550"/>
          <p14:tracePt t="9953" x="5073650" y="3111500"/>
          <p14:tracePt t="9969" x="5048250" y="3098800"/>
          <p14:tracePt t="9986" x="5022850" y="3086100"/>
          <p14:tracePt t="10003" x="4978400" y="3067050"/>
          <p14:tracePt t="10019" x="4933950" y="3067050"/>
          <p14:tracePt t="10038" x="4876800" y="3079750"/>
          <p14:tracePt t="10053" x="4826000" y="3105150"/>
          <p14:tracePt t="10069" x="4768850" y="3149600"/>
          <p14:tracePt t="10086" x="4686300" y="3200400"/>
          <p14:tracePt t="10103" x="4641850" y="3225800"/>
          <p14:tracePt t="10119" x="4603750" y="3257550"/>
          <p14:tracePt t="10136" x="4584700" y="3270250"/>
          <p14:tracePt t="10153" x="4572000" y="3295650"/>
          <p14:tracePt t="10169" x="4565650" y="3333750"/>
          <p14:tracePt t="10186" x="4565650" y="3365500"/>
          <p14:tracePt t="10204" x="4572000" y="3409950"/>
          <p14:tracePt t="10219" x="4591050" y="3441700"/>
          <p14:tracePt t="10236" x="4622800" y="3479800"/>
          <p14:tracePt t="10253" x="4705350" y="3536950"/>
          <p14:tracePt t="10269" x="4756150" y="3562350"/>
          <p14:tracePt t="10287" x="4851400" y="3587750"/>
          <p14:tracePt t="10303" x="4895850" y="3594100"/>
          <p14:tracePt t="10319" x="4921250" y="3587750"/>
          <p14:tracePt t="10336" x="4984750" y="3556000"/>
          <p14:tracePt t="10353" x="5016500" y="3524250"/>
          <p14:tracePt t="10369" x="5080000" y="3429000"/>
          <p14:tracePt t="10386" x="5111750" y="3327400"/>
          <p14:tracePt t="10403" x="5130800" y="3219450"/>
          <p14:tracePt t="10419" x="5111750" y="3054350"/>
          <p14:tracePt t="10436" x="5105400" y="2908300"/>
          <p14:tracePt t="10453" x="5060950" y="2660650"/>
          <p14:tracePt t="10469" x="5016500" y="2476500"/>
          <p14:tracePt t="10486" x="4972050" y="2305050"/>
          <p14:tracePt t="10503" x="4895850" y="2044700"/>
          <p14:tracePt t="10519" x="4857750" y="1898650"/>
          <p14:tracePt t="10537" x="4806950" y="1714500"/>
          <p14:tracePt t="10553" x="4787900" y="1600200"/>
          <p14:tracePt t="10569" x="4781550" y="1517650"/>
          <p14:tracePt t="10586" x="4775200" y="1397000"/>
          <p14:tracePt t="10603" x="4768850" y="1339850"/>
          <p14:tracePt t="10619" x="4775200" y="1289050"/>
          <p14:tracePt t="10636" x="4787900" y="1257300"/>
          <p14:tracePt t="10653" x="4806950" y="1238250"/>
          <p14:tracePt t="10669" x="4845050" y="1219200"/>
          <p14:tracePt t="10686" x="4889500" y="1219200"/>
          <p14:tracePt t="10703" x="4933950" y="1231900"/>
          <p14:tracePt t="10719" x="4972050" y="1263650"/>
          <p14:tracePt t="10736" x="5003800" y="1308100"/>
          <p14:tracePt t="10753" x="5022850" y="1365250"/>
          <p14:tracePt t="10769" x="5022850" y="1397000"/>
          <p14:tracePt t="10786" x="5022850" y="1447800"/>
          <p14:tracePt t="10803" x="5022850" y="1479550"/>
          <p14:tracePt t="10819" x="5016500" y="1492250"/>
          <p14:tracePt t="10836" x="5003800" y="1498600"/>
          <p14:tracePt t="10853" x="4991100" y="1498600"/>
          <p14:tracePt t="10870" x="4965700" y="1498600"/>
          <p14:tracePt t="10886" x="4959350" y="1498600"/>
          <p14:tracePt t="10903" x="4953000" y="1492250"/>
          <p14:tracePt t="10945" x="4953000" y="1485900"/>
          <p14:tracePt t="10960" x="4953000" y="1479550"/>
          <p14:tracePt t="10974" x="4953000" y="1466850"/>
          <p14:tracePt t="10986" x="4959350" y="1460500"/>
          <p14:tracePt t="11003" x="5010150" y="1409700"/>
          <p14:tracePt t="11019" x="5054600" y="1352550"/>
          <p14:tracePt t="11037" x="5162550" y="1282700"/>
          <p14:tracePt t="11053" x="5232400" y="1250950"/>
          <p14:tracePt t="11069" x="5321300" y="1244600"/>
          <p14:tracePt t="11086" x="5467350" y="1257300"/>
          <p14:tracePt t="11103" x="5575300" y="1295400"/>
          <p14:tracePt t="11120" x="5721350" y="1371600"/>
          <p14:tracePt t="11136" x="5791200" y="1416050"/>
          <p14:tracePt t="11153" x="5848350" y="1447800"/>
          <p14:tracePt t="11169" x="5924550" y="1473200"/>
          <p14:tracePt t="11186" x="5956300" y="1485900"/>
          <p14:tracePt t="11203" x="6007100" y="1485900"/>
          <p14:tracePt t="11219" x="6026150" y="1485900"/>
          <p14:tracePt t="11236" x="6038850" y="1485900"/>
          <p14:tracePt t="11253" x="6051550" y="1485900"/>
          <p14:tracePt t="11269" x="6057900" y="1485900"/>
          <p14:tracePt t="11286" x="6064250" y="1485900"/>
          <p14:tracePt t="11336" x="6064250" y="1479550"/>
          <p14:tracePt t="11343" x="6051550" y="1473200"/>
          <p14:tracePt t="11353" x="6045200" y="1473200"/>
          <p14:tracePt t="11370" x="5962650" y="1447800"/>
          <p14:tracePt t="11386" x="5873750" y="1435100"/>
          <p14:tracePt t="11403" x="5765800" y="1409700"/>
          <p14:tracePt t="11419" x="5543550" y="1384300"/>
          <p14:tracePt t="11436" x="5391150" y="1384300"/>
          <p14:tracePt t="11454" x="5207000" y="1397000"/>
          <p14:tracePt t="11469" x="5105400" y="1428750"/>
          <p14:tracePt t="11486" x="5016500" y="1460500"/>
          <p14:tracePt t="11503" x="4927600" y="1504950"/>
          <p14:tracePt t="11519" x="4870450" y="1549400"/>
          <p14:tracePt t="11536" x="4832350" y="1587500"/>
          <p14:tracePt t="11553" x="4813300" y="1600200"/>
          <p14:tracePt t="11569" x="4800600" y="1612900"/>
          <p14:tracePt t="11586" x="4781550" y="1638300"/>
          <p14:tracePt t="11603" x="4768850" y="1663700"/>
          <p14:tracePt t="11620" x="4756150" y="1695450"/>
          <p14:tracePt t="11636" x="4749800" y="1720850"/>
          <p14:tracePt t="11653" x="4749800" y="1727200"/>
          <p14:tracePt t="11669" x="4762500" y="1746250"/>
          <p14:tracePt t="11686" x="4781550" y="1746250"/>
          <p14:tracePt t="11704" x="4857750" y="1733550"/>
          <p14:tracePt t="11719" x="4927600" y="1701800"/>
          <p14:tracePt t="11736" x="5035550" y="1663700"/>
          <p14:tracePt t="11753" x="5181600" y="1593850"/>
          <p14:tracePt t="11769" x="5276850" y="1536700"/>
          <p14:tracePt t="11786" x="5378450" y="1473200"/>
          <p14:tracePt t="11803" x="5416550" y="1441450"/>
          <p14:tracePt t="11819" x="5429250" y="1428750"/>
          <p14:tracePt t="11836" x="5448300" y="1409700"/>
          <p14:tracePt t="11870" x="5435600" y="1397000"/>
          <p14:tracePt t="11886" x="5416550" y="1377950"/>
          <p14:tracePt t="11903" x="5372100" y="1365250"/>
          <p14:tracePt t="11919" x="5276850" y="1333500"/>
          <p14:tracePt t="11936" x="5200650" y="1339850"/>
          <p14:tracePt t="11953" x="5092700" y="1358900"/>
          <p14:tracePt t="11969" x="5010150" y="1377950"/>
          <p14:tracePt t="11986" x="4946650" y="1409700"/>
          <p14:tracePt t="12003" x="4864100" y="1460500"/>
          <p14:tracePt t="12019" x="4832350" y="1492250"/>
          <p14:tracePt t="12036" x="4794250" y="1530350"/>
          <p14:tracePt t="12053" x="4775200" y="1555750"/>
          <p14:tracePt t="12069" x="4775200" y="1562100"/>
          <p14:tracePt t="12086" x="4768850" y="1574800"/>
          <p14:tracePt t="12161" x="4762500" y="1574800"/>
          <p14:tracePt t="12225" x="4762500" y="1568450"/>
          <p14:tracePt t="12426" x="4762500" y="1562100"/>
          <p14:tracePt t="12489" x="4762500" y="1555750"/>
          <p14:tracePt t="12522" x="4768850" y="1555750"/>
          <p14:tracePt t="12529" x="4781550" y="1549400"/>
          <p14:tracePt t="12536" x="4794250" y="1549400"/>
          <p14:tracePt t="12569" x="4933950" y="1543050"/>
          <p14:tracePt t="12603" x="5448300" y="1587500"/>
          <p14:tracePt t="12636" x="6191250" y="1816100"/>
          <p14:tracePt t="12653" x="6489700" y="1936750"/>
          <p14:tracePt t="12669" x="6851650" y="2120900"/>
          <p14:tracePt t="12686" x="7029450" y="2222500"/>
          <p14:tracePt t="12704" x="7175500" y="2393950"/>
          <p14:tracePt t="12719" x="7226300" y="2546350"/>
          <p14:tracePt t="12737" x="7239000" y="2597150"/>
          <p14:tracePt t="13169" x="7239000" y="2584450"/>
          <p14:tracePt t="13176" x="7232650" y="2546350"/>
          <p14:tracePt t="13186" x="7226300" y="2501900"/>
          <p14:tracePt t="13203" x="7213600" y="2413000"/>
          <p14:tracePt t="13220" x="7188200" y="2298700"/>
          <p14:tracePt t="13236" x="7188200" y="2235200"/>
          <p14:tracePt t="13253" x="7175500" y="2139950"/>
          <p14:tracePt t="13270" x="7162800" y="2101850"/>
          <p14:tracePt t="13303" x="7143750" y="2051050"/>
          <p14:tracePt t="13385" x="7137400" y="2051050"/>
          <p14:tracePt t="13398" x="7137400" y="2057400"/>
          <p14:tracePt t="13405" x="7131050" y="2070100"/>
          <p14:tracePt t="13419" x="7131050" y="2108200"/>
          <p14:tracePt t="13436" x="7124700" y="2171700"/>
          <p14:tracePt t="13453" x="7124700" y="2374900"/>
          <p14:tracePt t="13469" x="7137400" y="2527300"/>
          <p14:tracePt t="13486" x="7156450" y="2686050"/>
          <p14:tracePt t="13503" x="7169150" y="2901950"/>
          <p14:tracePt t="13519" x="7175500" y="3028950"/>
          <p14:tracePt t="13538" x="7175500" y="3187700"/>
          <p14:tracePt t="13553" x="7175500" y="3282950"/>
          <p14:tracePt t="13570" x="7175500" y="3403600"/>
          <p14:tracePt t="13586" x="7169150" y="3575050"/>
          <p14:tracePt t="13603" x="7162800" y="3632200"/>
          <p14:tracePt t="13620" x="7150100" y="3676650"/>
          <p14:tracePt t="13636" x="7143750" y="3689350"/>
          <p14:tracePt t="13653" x="7131050" y="3702050"/>
          <p14:tracePt t="13669" x="7112000" y="3708400"/>
          <p14:tracePt t="13686" x="7086600" y="3714750"/>
          <p14:tracePt t="13704" x="7029450" y="3727450"/>
          <p14:tracePt t="13719" x="6997700" y="3727450"/>
          <p14:tracePt t="13736" x="6959600" y="3733800"/>
          <p14:tracePt t="13753" x="6921500" y="3733800"/>
          <p14:tracePt t="13769" x="6902450" y="3733800"/>
          <p14:tracePt t="13787" x="6870700" y="3727450"/>
          <p14:tracePt t="13803" x="6858000" y="3727450"/>
          <p14:tracePt t="13819" x="6845300" y="3727450"/>
          <p14:tracePt t="13836" x="6832600" y="3721100"/>
          <p14:tracePt t="13853" x="6826250" y="3721100"/>
          <p14:tracePt t="13870" x="6813550" y="3714750"/>
          <p14:tracePt t="13886" x="6788150" y="3708400"/>
          <p14:tracePt t="13903" x="6762750" y="3702050"/>
          <p14:tracePt t="13919" x="6724650" y="3683000"/>
          <p14:tracePt t="13936" x="6705600" y="3670300"/>
          <p14:tracePt t="13954" x="6686550" y="3670300"/>
          <p14:tracePt t="13970" x="6673850" y="3663950"/>
          <p14:tracePt t="13986" x="6667500" y="3657600"/>
          <p14:tracePt t="14023" x="6661150" y="3651250"/>
          <p14:tracePt t="14149" x="6667500" y="3651250"/>
          <p14:tracePt t="14156" x="6673850" y="3644900"/>
          <p14:tracePt t="14162" x="6686550" y="3644900"/>
          <p14:tracePt t="14171" x="6692900" y="3638550"/>
          <p14:tracePt t="14186" x="6718300" y="3632200"/>
          <p14:tracePt t="14203" x="6750050" y="3625850"/>
          <p14:tracePt t="14220" x="6788150" y="3619500"/>
          <p14:tracePt t="14236" x="6807200" y="3619500"/>
          <p14:tracePt t="14253" x="6838950" y="3619500"/>
          <p14:tracePt t="14269" x="6851650" y="3619500"/>
          <p14:tracePt t="14287" x="6870700" y="3619500"/>
          <p14:tracePt t="14303" x="6870700" y="3625850"/>
          <p14:tracePt t="14336" x="6877050" y="3625850"/>
          <p14:tracePt t="14732" x="6883400" y="3625850"/>
          <p14:tracePt t="14760" x="6896100" y="3625850"/>
          <p14:tracePt t="14767" x="6908800" y="3619500"/>
          <p14:tracePt t="14780" x="6921500" y="3613150"/>
          <p14:tracePt t="14788" x="6934200" y="3613150"/>
          <p14:tracePt t="14803" x="6946900" y="3613150"/>
          <p14:tracePt t="14820" x="6953250" y="3613150"/>
          <p14:tracePt t="14853" x="6991350" y="3613150"/>
          <p14:tracePt t="14886" x="7054850" y="3613150"/>
          <p14:tracePt t="14920" x="7105650" y="3613150"/>
          <p14:tracePt t="14936" x="7131050" y="3613150"/>
          <p14:tracePt t="14955" x="7169150" y="3613150"/>
          <p14:tracePt t="14970" x="7200900" y="3613150"/>
          <p14:tracePt t="14986" x="7219950" y="3619500"/>
          <p14:tracePt t="15003" x="7264400" y="3619500"/>
          <p14:tracePt t="15020" x="7283450" y="3613150"/>
          <p14:tracePt t="15036" x="7302500" y="3613150"/>
          <p14:tracePt t="15053" x="7327900" y="3606800"/>
          <p14:tracePt t="15070" x="7340600" y="3600450"/>
          <p14:tracePt t="15086" x="7359650" y="3594100"/>
          <p14:tracePt t="15103" x="7366000" y="3587750"/>
          <p14:tracePt t="15121" x="7378700" y="3581400"/>
          <p14:tracePt t="15153" x="7385050" y="3581400"/>
          <p14:tracePt t="15169" x="7391400" y="3581400"/>
          <p14:tracePt t="15245" x="7391400" y="3575050"/>
          <p14:tracePt t="15309" x="7391400" y="3568700"/>
          <p14:tracePt t="15337" x="7391400" y="3562350"/>
          <p14:tracePt t="15344" x="7391400" y="3549650"/>
          <p14:tracePt t="15353" x="7391400" y="3543300"/>
          <p14:tracePt t="15370" x="7397750" y="3524250"/>
          <p14:tracePt t="15386" x="7410450" y="3473450"/>
          <p14:tracePt t="15403" x="7416800" y="3441700"/>
          <p14:tracePt t="15420" x="7435850" y="3397250"/>
          <p14:tracePt t="15436" x="7435850" y="3378200"/>
          <p14:tracePt t="15453" x="7435850" y="3359150"/>
          <p14:tracePt t="15470" x="7435850" y="3346450"/>
          <p14:tracePt t="15486" x="7423150" y="3327400"/>
          <p14:tracePt t="15503" x="7410450" y="3302000"/>
          <p14:tracePt t="15520" x="7385050" y="3282950"/>
          <p14:tracePt t="15537" x="7340600" y="3232150"/>
          <p14:tracePt t="15553" x="7308850" y="3213100"/>
          <p14:tracePt t="15570" x="7283450" y="3187700"/>
          <p14:tracePt t="15587" x="7232650" y="3155950"/>
          <p14:tracePt t="15603" x="7200900" y="3143250"/>
          <p14:tracePt t="15620" x="7156450" y="3130550"/>
          <p14:tracePt t="15636" x="7092950" y="3111500"/>
          <p14:tracePt t="15653" x="7035800" y="3105150"/>
          <p14:tracePt t="15670" x="6946900" y="3098800"/>
          <p14:tracePt t="15686" x="6889750" y="3098800"/>
          <p14:tracePt t="15704" x="6794500" y="3111500"/>
          <p14:tracePt t="15720" x="6743700" y="3130550"/>
          <p14:tracePt t="15736" x="6686550" y="3149600"/>
          <p14:tracePt t="15753" x="6616700" y="3187700"/>
          <p14:tracePt t="15770" x="6572250" y="3213100"/>
          <p14:tracePt t="15788" x="6515100" y="3251200"/>
          <p14:tracePt t="15803" x="6496050" y="3270250"/>
          <p14:tracePt t="15820" x="6470650" y="3295650"/>
          <p14:tracePt t="15836" x="6451600" y="3333750"/>
          <p14:tracePt t="15853" x="6432550" y="3365500"/>
          <p14:tracePt t="15869" x="6419850" y="3397250"/>
          <p14:tracePt t="15886" x="6407150" y="3448050"/>
          <p14:tracePt t="15903" x="6400800" y="3492500"/>
          <p14:tracePt t="15920" x="6413500" y="3562350"/>
          <p14:tracePt t="15936" x="6432550" y="3606800"/>
          <p14:tracePt t="15953" x="6464300" y="3644900"/>
          <p14:tracePt t="15970" x="6553200" y="3708400"/>
          <p14:tracePt t="15986" x="6648450" y="3746500"/>
          <p14:tracePt t="16003" x="6781800" y="3784600"/>
          <p14:tracePt t="16020" x="6902450" y="3797300"/>
          <p14:tracePt t="16036" x="7023100" y="3797300"/>
          <p14:tracePt t="16053" x="7213600" y="3797300"/>
          <p14:tracePt t="16070" x="7315200" y="3771900"/>
          <p14:tracePt t="16086" x="7467600" y="3727450"/>
          <p14:tracePt t="16103" x="7575550" y="3689350"/>
          <p14:tracePt t="16120" x="7677150" y="3632200"/>
          <p14:tracePt t="16136" x="7785100" y="3543300"/>
          <p14:tracePt t="16153" x="7829550" y="3486150"/>
          <p14:tracePt t="16170" x="7874000" y="3422650"/>
          <p14:tracePt t="16186" x="7893050" y="3390900"/>
          <p14:tracePt t="16203" x="7899400" y="3346450"/>
          <p14:tracePt t="16220" x="7905750" y="3289300"/>
          <p14:tracePt t="16236" x="7905750" y="3244850"/>
          <p14:tracePt t="16253" x="7880350" y="3168650"/>
          <p14:tracePt t="16270" x="7842250" y="3117850"/>
          <p14:tracePt t="16286" x="7810500" y="3086100"/>
          <p14:tracePt t="16303" x="7734300" y="3035300"/>
          <p14:tracePt t="16320" x="7664450" y="3003550"/>
          <p14:tracePt t="16336" x="7594600" y="2997200"/>
          <p14:tracePt t="16353" x="7473950" y="2990850"/>
          <p14:tracePt t="16371" x="7366000" y="3003550"/>
          <p14:tracePt t="16386" x="7283450" y="3035300"/>
          <p14:tracePt t="16403" x="7200900" y="3067050"/>
          <p14:tracePt t="16420" x="7112000" y="3130550"/>
          <p14:tracePt t="16436" x="7048500" y="3168650"/>
          <p14:tracePt t="16453" x="7004050" y="3200400"/>
          <p14:tracePt t="16470" x="6953250" y="3251200"/>
          <p14:tracePt t="16486" x="6927850" y="3289300"/>
          <p14:tracePt t="16503" x="6908800" y="3314700"/>
          <p14:tracePt t="16520" x="6883400" y="3352800"/>
          <p14:tracePt t="16536" x="6870700" y="3371850"/>
          <p14:tracePt t="16553" x="6858000" y="3397250"/>
          <p14:tracePt t="16570" x="6858000" y="3409950"/>
          <p14:tracePt t="16603" x="6851650" y="3416300"/>
          <p14:tracePt t="16650" x="6851650" y="3422650"/>
          <p14:tracePt t="16684" x="6864350" y="3422650"/>
          <p14:tracePt t="17044" x="6826250" y="3409950"/>
          <p14:tracePt t="17053" x="6769100" y="3371850"/>
          <p14:tracePt t="17060" x="6699250" y="3346450"/>
          <p14:tracePt t="17070" x="6642100" y="3308350"/>
          <p14:tracePt t="17103" x="6286500" y="3187700"/>
          <p14:tracePt t="17137" x="5854700" y="3143250"/>
          <p14:tracePt t="17170" x="5403850" y="3187700"/>
          <p14:tracePt t="17186" x="5264150" y="3219450"/>
          <p14:tracePt t="17203" x="5111750" y="3251200"/>
          <p14:tracePt t="17220" x="4933950" y="3295650"/>
          <p14:tracePt t="17236" x="4857750" y="3314700"/>
          <p14:tracePt t="17253" x="4781550" y="3333750"/>
          <p14:tracePt t="17270" x="4743450" y="3352800"/>
          <p14:tracePt t="17287" x="4718050" y="3365500"/>
          <p14:tracePt t="17303" x="4692650" y="3371850"/>
          <p14:tracePt t="17320" x="4686300" y="3371850"/>
          <p14:tracePt t="17337" x="4679950" y="3371850"/>
          <p14:tracePt t="17400" x="4686300" y="3365500"/>
          <p14:tracePt t="17407" x="4699000" y="3359150"/>
          <p14:tracePt t="17413" x="4711700" y="3346450"/>
          <p14:tracePt t="17421" x="4730750" y="3333750"/>
          <p14:tracePt t="17436" x="4819650" y="3270250"/>
          <p14:tracePt t="17453" x="4972050" y="3181350"/>
          <p14:tracePt t="17471" x="5327650" y="3016250"/>
          <p14:tracePt t="17486" x="5594350" y="2921000"/>
          <p14:tracePt t="17504" x="5956300" y="2882900"/>
          <p14:tracePt t="17520" x="6197600" y="2908300"/>
          <p14:tracePt t="17536" x="6413500" y="2971800"/>
          <p14:tracePt t="17553" x="6680200" y="3117850"/>
          <p14:tracePt t="17570" x="6781800" y="3194050"/>
          <p14:tracePt t="17587" x="6838950" y="3244850"/>
          <p14:tracePt t="17603" x="6877050" y="3276600"/>
          <p14:tracePt t="17620" x="6877050" y="3282950"/>
          <p14:tracePt t="17677" x="6877050" y="3289300"/>
          <p14:tracePt t="17711" x="6864350" y="3289300"/>
          <p14:tracePt t="17720" x="6858000" y="3289300"/>
          <p14:tracePt t="17726" x="6845300" y="3289300"/>
          <p14:tracePt t="17736" x="6819900" y="3289300"/>
          <p14:tracePt t="17754" x="6724650" y="3263900"/>
          <p14:tracePt t="17770" x="6635750" y="3238500"/>
          <p14:tracePt t="17786" x="6502400" y="3194050"/>
          <p14:tracePt t="17803" x="6292850" y="3130550"/>
          <p14:tracePt t="17820" x="6134100" y="3098800"/>
          <p14:tracePt t="17836" x="5854700" y="3054350"/>
          <p14:tracePt t="17853" x="5689600" y="3054350"/>
          <p14:tracePt t="17870" x="5530850" y="3054350"/>
          <p14:tracePt t="17886" x="5334000" y="3092450"/>
          <p14:tracePt t="17903" x="5213350" y="3111500"/>
          <p14:tracePt t="17921" x="5073650" y="3168650"/>
          <p14:tracePt t="17937" x="5010150" y="3194050"/>
          <p14:tracePt t="17953" x="4959350" y="3225800"/>
          <p14:tracePt t="17970" x="4908550" y="3257550"/>
          <p14:tracePt t="17986" x="4895850" y="3263900"/>
          <p14:tracePt t="18004" x="4889500" y="3270250"/>
          <p14:tracePt t="18020" x="4883150" y="3270250"/>
          <p14:tracePt t="18088" x="4889500" y="3270250"/>
          <p14:tracePt t="18094" x="4902200" y="3263900"/>
          <p14:tracePt t="18103" x="4914900" y="3257550"/>
          <p14:tracePt t="18120" x="4965700" y="3238500"/>
          <p14:tracePt t="18136" x="5168900" y="3155950"/>
          <p14:tracePt t="18153" x="5365750" y="3073400"/>
          <p14:tracePt t="18170" x="5676900" y="2965450"/>
          <p14:tracePt t="18186" x="5899150" y="2901950"/>
          <p14:tracePt t="18203" x="6076950" y="2876550"/>
          <p14:tracePt t="18220" x="6343650" y="2882900"/>
          <p14:tracePt t="18236" x="6515100" y="2921000"/>
          <p14:tracePt t="18254" x="6731000" y="3022600"/>
          <p14:tracePt t="18270" x="6832600" y="3098800"/>
          <p14:tracePt t="18287" x="6921500" y="3181350"/>
          <p14:tracePt t="18303" x="7029450" y="3270250"/>
          <p14:tracePt t="18320" x="7061200" y="3295650"/>
          <p14:tracePt t="18338" x="7092950" y="3346450"/>
          <p14:tracePt t="18353" x="7099300" y="3352800"/>
          <p14:tracePt t="18370" x="7099300" y="3359150"/>
          <p14:tracePt t="18403" x="7105650" y="3359150"/>
          <p14:tracePt t="18435" x="7105650" y="3365500"/>
          <p14:tracePt t="18505" x="7112000" y="3365500"/>
          <p14:tracePt t="18545" x="7112000" y="3371850"/>
          <p14:tracePt t="19580" x="7073900" y="3371850"/>
          <p14:tracePt t="19588" x="7023100" y="3371850"/>
          <p14:tracePt t="19594" x="6965950" y="3371850"/>
          <p14:tracePt t="19603" x="6915150" y="3371850"/>
          <p14:tracePt t="19620" x="6781800" y="3359150"/>
          <p14:tracePt t="19637" x="6610350" y="3340100"/>
          <p14:tracePt t="19653" x="6483350" y="3321050"/>
          <p14:tracePt t="19687" x="6178550" y="3276600"/>
          <p14:tracePt t="19720" x="5886450" y="3244850"/>
          <p14:tracePt t="19755" x="5613400" y="3225800"/>
          <p14:tracePt t="19770" x="5524500" y="3219450"/>
          <p14:tracePt t="19786" x="5448300" y="3213100"/>
          <p14:tracePt t="19803" x="5359400" y="3206750"/>
          <p14:tracePt t="19820" x="5302250" y="3206750"/>
          <p14:tracePt t="19838" x="5232400" y="3206750"/>
          <p14:tracePt t="19853" x="5194300" y="3206750"/>
          <p14:tracePt t="19870" x="5156200" y="3206750"/>
          <p14:tracePt t="19886" x="5099050" y="3206750"/>
          <p14:tracePt t="19903" x="5080000" y="3206750"/>
          <p14:tracePt t="19920" x="5048250" y="3206750"/>
          <p14:tracePt t="19936" x="5029200" y="3206750"/>
          <p14:tracePt t="19953" x="5003800" y="3213100"/>
          <p14:tracePt t="19970" x="4953000" y="3213100"/>
          <p14:tracePt t="19987" x="4921250" y="3213100"/>
          <p14:tracePt t="20004" x="4883150" y="3213100"/>
          <p14:tracePt t="20020" x="4832350" y="3219450"/>
          <p14:tracePt t="20037" x="4794250" y="3219450"/>
          <p14:tracePt t="20053" x="4756150" y="3219450"/>
          <p14:tracePt t="20070" x="4743450" y="3225800"/>
          <p14:tracePt t="20087" x="4737100" y="3225800"/>
          <p14:tracePt t="20449" x="4724400" y="3225800"/>
          <p14:tracePt t="20455" x="4692650" y="3225800"/>
          <p14:tracePt t="20462" x="4660900" y="3225800"/>
          <p14:tracePt t="20471" x="4603750" y="3225800"/>
          <p14:tracePt t="20487" x="4527550" y="3238500"/>
          <p14:tracePt t="20504" x="4445000" y="3257550"/>
          <p14:tracePt t="20520" x="4330700" y="3295650"/>
          <p14:tracePt t="20553" x="4216400" y="3371850"/>
          <p14:tracePt t="20587" x="4171950" y="3441700"/>
          <p14:tracePt t="20620" x="4171950" y="3536950"/>
          <p14:tracePt t="20637" x="4197350" y="3594100"/>
          <p14:tracePt t="20653" x="4235450" y="3644900"/>
          <p14:tracePt t="20671" x="4318000" y="3714750"/>
          <p14:tracePt t="20687" x="4381500" y="3746500"/>
          <p14:tracePt t="20703" x="4451350" y="3778250"/>
          <p14:tracePt t="20720" x="4559300" y="3822700"/>
          <p14:tracePt t="20737" x="4622800" y="3835400"/>
          <p14:tracePt t="20755" x="4692650" y="3835400"/>
          <p14:tracePt t="20770" x="4737100" y="3816350"/>
          <p14:tracePt t="20787" x="4800600" y="3790950"/>
          <p14:tracePt t="20803" x="4889500" y="3740150"/>
          <p14:tracePt t="20820" x="4933950" y="3714750"/>
          <p14:tracePt t="20838" x="4991100" y="3663950"/>
          <p14:tracePt t="20853" x="5010150" y="3644900"/>
          <p14:tracePt t="20870" x="5022850" y="3613150"/>
          <p14:tracePt t="20887" x="5029200" y="3568700"/>
          <p14:tracePt t="20903" x="5029200" y="3543300"/>
          <p14:tracePt t="20921" x="5029200" y="3505200"/>
          <p14:tracePt t="20937" x="5029200" y="3479800"/>
          <p14:tracePt t="20953" x="5022850" y="3441700"/>
          <p14:tracePt t="20970" x="5003800" y="3397250"/>
          <p14:tracePt t="20986" x="4991100" y="3384550"/>
          <p14:tracePt t="21003" x="4972050" y="3359150"/>
          <p14:tracePt t="21020" x="4933950" y="3333750"/>
          <p14:tracePt t="21036" x="4902200" y="3314700"/>
          <p14:tracePt t="21053" x="4851400" y="3289300"/>
          <p14:tracePt t="21070" x="4794250" y="3282950"/>
          <p14:tracePt t="21087" x="4756150" y="3270250"/>
          <p14:tracePt t="21103" x="4692650" y="3270250"/>
          <p14:tracePt t="21120" x="4648200" y="3270250"/>
          <p14:tracePt t="21137" x="4584700" y="3270250"/>
          <p14:tracePt t="21153" x="4540250" y="3282950"/>
          <p14:tracePt t="21171" x="4476750" y="3295650"/>
          <p14:tracePt t="21187" x="4432300" y="3321050"/>
          <p14:tracePt t="21203" x="4400550" y="3346450"/>
          <p14:tracePt t="21220" x="4362450" y="3365500"/>
          <p14:tracePt t="21237" x="4343400" y="3390900"/>
          <p14:tracePt t="21255" x="4330700" y="3416300"/>
          <p14:tracePt t="21270" x="4324350" y="3435350"/>
          <p14:tracePt t="21287" x="4318000" y="3460750"/>
          <p14:tracePt t="21303" x="4324350" y="3505200"/>
          <p14:tracePt t="21320" x="4330700" y="3530600"/>
          <p14:tracePt t="21338" x="4375150" y="3543300"/>
          <p14:tracePt t="21353" x="4413250" y="3562350"/>
          <p14:tracePt t="21370" x="4483100" y="3575050"/>
          <p14:tracePt t="21387" x="4578350" y="3594100"/>
          <p14:tracePt t="21403" x="4641850" y="3606800"/>
          <p14:tracePt t="21421" x="4724400" y="3606800"/>
          <p14:tracePt t="21437" x="4781550" y="3606800"/>
          <p14:tracePt t="21453" x="4857750" y="3594100"/>
          <p14:tracePt t="21470" x="4972050" y="3575050"/>
          <p14:tracePt t="21487" x="5010150" y="3562350"/>
          <p14:tracePt t="21505" x="5054600" y="3543300"/>
          <p14:tracePt t="21520" x="5060950" y="3524250"/>
          <p14:tracePt t="21537" x="5067300" y="3517900"/>
          <p14:tracePt t="21553" x="5073650" y="3479800"/>
          <p14:tracePt t="21570" x="5080000" y="3460750"/>
          <p14:tracePt t="21587" x="5080000" y="3422650"/>
          <p14:tracePt t="21603" x="5073650" y="3403600"/>
          <p14:tracePt t="21620" x="5067300" y="3390900"/>
          <p14:tracePt t="21637" x="5048250" y="3371850"/>
          <p14:tracePt t="21653" x="5022850" y="3359150"/>
          <p14:tracePt t="21672" x="4972050" y="3333750"/>
          <p14:tracePt t="21687" x="4933950" y="3321050"/>
          <p14:tracePt t="21703" x="4889500" y="3308350"/>
          <p14:tracePt t="21720" x="4838700" y="3302000"/>
          <p14:tracePt t="21737" x="4800600" y="3302000"/>
          <p14:tracePt t="21755" x="4768850" y="3302000"/>
          <p14:tracePt t="21770" x="4762500" y="3308350"/>
          <p14:tracePt t="21787" x="4756150" y="3308350"/>
          <p14:tracePt t="21803" x="4756150" y="3314700"/>
          <p14:tracePt t="21839" x="4756150" y="3321050"/>
          <p14:tracePt t="21853" x="4756150" y="3327400"/>
          <p14:tracePt t="21870" x="4762500" y="3333750"/>
          <p14:tracePt t="21887" x="4781550" y="3352800"/>
          <p14:tracePt t="21903" x="4787900" y="3365500"/>
          <p14:tracePt t="21921" x="4800600" y="3371850"/>
          <p14:tracePt t="21937" x="4800600" y="3378200"/>
          <p14:tracePt t="22011" x="4800600" y="3384550"/>
          <p14:tracePt t="22199" x="4864100" y="3384550"/>
          <p14:tracePt t="22208" x="4978400" y="3371850"/>
          <p14:tracePt t="22213" x="5111750" y="3365500"/>
          <p14:tracePt t="22221" x="5226050" y="3365500"/>
          <p14:tracePt t="22237" x="5461000" y="3365500"/>
          <p14:tracePt t="22254" x="5632450" y="3384550"/>
          <p14:tracePt t="22270" x="5797550" y="3422650"/>
          <p14:tracePt t="22303" x="5924550" y="3479800"/>
          <p14:tracePt t="22337" x="5937250" y="3498850"/>
          <p14:tracePt t="22370" x="5943600" y="3498850"/>
          <p14:tracePt t="22387" x="5943600" y="3492500"/>
          <p14:tracePt t="22678" x="6007100" y="3492500"/>
          <p14:tracePt t="22686" x="6076950" y="3473450"/>
          <p14:tracePt t="22692" x="6146800" y="3473450"/>
          <p14:tracePt t="22704" x="6210300" y="3467100"/>
          <p14:tracePt t="22720" x="6407150" y="3441700"/>
          <p14:tracePt t="22737" x="6559550" y="3429000"/>
          <p14:tracePt t="22754" x="6667500" y="3416300"/>
          <p14:tracePt t="22787" x="6864350" y="3416300"/>
          <p14:tracePt t="22820" x="6940550" y="3422650"/>
          <p14:tracePt t="22853" x="6965950" y="3422650"/>
          <p14:tracePt t="22870" x="6972300" y="3422650"/>
          <p14:tracePt t="22942" x="6978650" y="3422650"/>
          <p14:tracePt t="23060" x="6978650" y="3429000"/>
          <p14:tracePt t="23165" x="6978650" y="3435350"/>
          <p14:tracePt t="23859" x="6972300" y="3435350"/>
          <p14:tracePt t="23867" x="6953250" y="3448050"/>
          <p14:tracePt t="23874" x="6946900" y="3448050"/>
          <p14:tracePt t="23887" x="6908800" y="3460750"/>
          <p14:tracePt t="23904" x="6864350" y="3492500"/>
          <p14:tracePt t="23920" x="6832600" y="3517900"/>
          <p14:tracePt t="23937" x="6756400" y="3549650"/>
          <p14:tracePt t="23954" x="6667500" y="3587750"/>
          <p14:tracePt t="23987" x="6400800" y="3657600"/>
          <p14:tracePt t="24020" x="6115050" y="3695700"/>
          <p14:tracePt t="24053" x="5854700" y="3714750"/>
          <p14:tracePt t="24070" x="5759450" y="3714750"/>
          <p14:tracePt t="24087" x="5657850" y="3702050"/>
          <p14:tracePt t="24103" x="5499100" y="3689350"/>
          <p14:tracePt t="24120" x="5416550" y="3670300"/>
          <p14:tracePt t="24137" x="5302250" y="3644900"/>
          <p14:tracePt t="24153" x="5245100" y="3632200"/>
          <p14:tracePt t="24171" x="5162550" y="3613150"/>
          <p14:tracePt t="24187" x="5118100" y="3606800"/>
          <p14:tracePt t="24203" x="5086350" y="3594100"/>
          <p14:tracePt t="24220" x="5067300" y="3594100"/>
          <p14:tracePt t="24237" x="5054600" y="3594100"/>
          <p14:tracePt t="24602" x="5048250" y="3581400"/>
          <p14:tracePt t="24609" x="5041900" y="3556000"/>
          <p14:tracePt t="24620" x="5035550" y="3530600"/>
          <p14:tracePt t="24637" x="5022850" y="3460750"/>
          <p14:tracePt t="24654" x="5022850" y="3416300"/>
          <p14:tracePt t="24670" x="5022850" y="3378200"/>
          <p14:tracePt t="24687" x="5022850" y="3295650"/>
          <p14:tracePt t="24704" x="5041900" y="3238500"/>
          <p14:tracePt t="24737" x="5086350" y="3016250"/>
          <p14:tracePt t="24770" x="5124450" y="2794000"/>
          <p14:tracePt t="24803" x="5143500" y="2514600"/>
          <p14:tracePt t="24820" x="5149850" y="2374900"/>
          <p14:tracePt t="24837" x="5156200" y="2222500"/>
          <p14:tracePt t="24854" x="5156200" y="1949450"/>
          <p14:tracePt t="24870" x="5149850" y="1828800"/>
          <p14:tracePt t="24889" x="5137150" y="1752600"/>
          <p14:tracePt t="24903" x="5124450" y="1651000"/>
          <p14:tracePt t="24920" x="5111750" y="1600200"/>
          <p14:tracePt t="24937" x="5086350" y="1543050"/>
          <p14:tracePt t="24954" x="5080000" y="1511300"/>
          <p14:tracePt t="24970" x="5067300" y="1479550"/>
          <p14:tracePt t="24987" x="5060950" y="1466850"/>
          <p14:tracePt t="25003" x="5060950" y="1460500"/>
          <p14:tracePt t="25020" x="5054600" y="1460500"/>
          <p14:tracePt t="25060" x="5048250" y="1460500"/>
          <p14:tracePt t="25171" x="5041900" y="1460500"/>
          <p14:tracePt t="25199" x="5035550" y="1466850"/>
          <p14:tracePt t="25213" x="5029200" y="1466850"/>
          <p14:tracePt t="25220" x="5029200" y="1473200"/>
          <p14:tracePt t="25227" x="5022850" y="1479550"/>
          <p14:tracePt t="25237" x="5010150" y="1492250"/>
          <p14:tracePt t="25253" x="4984750" y="1511300"/>
          <p14:tracePt t="25270" x="4895850" y="1600200"/>
          <p14:tracePt t="25287" x="4819650" y="1657350"/>
          <p14:tracePt t="25305" x="4724400" y="1765300"/>
          <p14:tracePt t="25320" x="4641850" y="1854200"/>
          <p14:tracePt t="25337" x="4572000" y="1962150"/>
          <p14:tracePt t="25353" x="4483100" y="2120900"/>
          <p14:tracePt t="25370" x="4432300" y="2216150"/>
          <p14:tracePt t="25388" x="4381500" y="2343150"/>
          <p14:tracePt t="25404" x="4362450" y="2432050"/>
          <p14:tracePt t="25420" x="4349750" y="2520950"/>
          <p14:tracePt t="25437" x="4349750" y="2622550"/>
          <p14:tracePt t="25454" x="4349750" y="2660650"/>
          <p14:tracePt t="25470" x="4368800" y="2724150"/>
          <p14:tracePt t="25487" x="4394200" y="2762250"/>
          <p14:tracePt t="25504" x="4413250" y="2800350"/>
          <p14:tracePt t="25520" x="4464050" y="2844800"/>
          <p14:tracePt t="25537" x="4495800" y="2870200"/>
          <p14:tracePt t="25554" x="4514850" y="2876550"/>
          <p14:tracePt t="25570" x="4527550" y="2876550"/>
          <p14:tracePt t="25587" x="4533900" y="2876550"/>
          <p14:tracePt t="25603" x="4546600" y="2844800"/>
          <p14:tracePt t="25620" x="4572000" y="2794000"/>
          <p14:tracePt t="25637" x="4629150" y="2660650"/>
          <p14:tracePt t="25653" x="4673600" y="2559050"/>
          <p14:tracePt t="25670" x="4705350" y="2451100"/>
          <p14:tracePt t="25687" x="4737100" y="2343150"/>
          <p14:tracePt t="25703" x="4743450" y="2305050"/>
          <p14:tracePt t="25722" x="4743450" y="2286000"/>
          <p14:tracePt t="25737" x="4743450" y="2279650"/>
          <p14:tracePt t="25770" x="4737100" y="2279650"/>
          <p14:tracePt t="25787" x="4730750" y="2279650"/>
          <p14:tracePt t="25909" x="4730750" y="2286000"/>
          <p14:tracePt t="25937" x="4743450" y="2292350"/>
          <p14:tracePt t="25943" x="4749800" y="2292350"/>
          <p14:tracePt t="25954" x="4768850" y="2292350"/>
          <p14:tracePt t="25971" x="4813300" y="2298700"/>
          <p14:tracePt t="25987" x="4845050" y="2305050"/>
          <p14:tracePt t="26004" x="4876800" y="2311400"/>
          <p14:tracePt t="26020" x="4927600" y="2324100"/>
          <p14:tracePt t="26037" x="4953000" y="2336800"/>
          <p14:tracePt t="26054" x="4991100" y="2343150"/>
          <p14:tracePt t="26070" x="5022850" y="2349500"/>
          <p14:tracePt t="26087" x="5041900" y="2349500"/>
          <p14:tracePt t="26103" x="5060950" y="2349500"/>
          <p14:tracePt t="26120" x="5067300" y="2355850"/>
          <p14:tracePt t="26137" x="5073650" y="2355850"/>
          <p14:tracePt t="26241" x="5080000" y="2355850"/>
          <p14:tracePt t="26269" x="5080000" y="2349500"/>
          <p14:tracePt t="26276" x="5080000" y="2343150"/>
          <p14:tracePt t="26287" x="5080000" y="2336800"/>
          <p14:tracePt t="26303" x="5080000" y="2324100"/>
          <p14:tracePt t="26320" x="5080000" y="2317750"/>
          <p14:tracePt t="26337" x="5080000" y="2311400"/>
          <p14:tracePt t="26354" x="5060950" y="2305050"/>
          <p14:tracePt t="26370" x="5048250" y="2292350"/>
          <p14:tracePt t="26387" x="5022850" y="2286000"/>
          <p14:tracePt t="26404" x="4997450" y="2266950"/>
          <p14:tracePt t="26420" x="4972050" y="2260600"/>
          <p14:tracePt t="26437" x="4940300" y="2247900"/>
          <p14:tracePt t="26454" x="4921250" y="2235200"/>
          <p14:tracePt t="26470" x="4883150" y="2222500"/>
          <p14:tracePt t="26487" x="4857750" y="2216150"/>
          <p14:tracePt t="26504" x="4838700" y="2209800"/>
          <p14:tracePt t="26520" x="4806950" y="2209800"/>
          <p14:tracePt t="26537" x="4787900" y="2209800"/>
          <p14:tracePt t="26555" x="4743450" y="2209800"/>
          <p14:tracePt t="26570" x="4718050" y="2209800"/>
          <p14:tracePt t="26587" x="4679950" y="2209800"/>
          <p14:tracePt t="26604" x="4641850" y="2222500"/>
          <p14:tracePt t="26620" x="4622800" y="2228850"/>
          <p14:tracePt t="26638" x="4603750" y="2241550"/>
          <p14:tracePt t="26653" x="4591050" y="2241550"/>
          <p14:tracePt t="26670" x="4578350" y="2254250"/>
          <p14:tracePt t="26687" x="4559300" y="2273300"/>
          <p14:tracePt t="26704" x="4540250" y="2292350"/>
          <p14:tracePt t="26722" x="4521200" y="2336800"/>
          <p14:tracePt t="26737" x="4508500" y="2368550"/>
          <p14:tracePt t="26754" x="4495800" y="2400300"/>
          <p14:tracePt t="26770" x="4489450" y="2432050"/>
          <p14:tracePt t="26787" x="4489450" y="2463800"/>
          <p14:tracePt t="26805" x="4489450" y="2508250"/>
          <p14:tracePt t="26820" x="4495800" y="2533650"/>
          <p14:tracePt t="26837" x="4514850" y="2565400"/>
          <p14:tracePt t="26854" x="4552950" y="2597150"/>
          <p14:tracePt t="26870" x="4584700" y="2609850"/>
          <p14:tracePt t="26888" x="4654550" y="2622550"/>
          <p14:tracePt t="26904" x="4705350" y="2628900"/>
          <p14:tracePt t="26920" x="4768850" y="2628900"/>
          <p14:tracePt t="26937" x="4870450" y="2616200"/>
          <p14:tracePt t="26954" x="4927600" y="2603500"/>
          <p14:tracePt t="26972" x="5010150" y="2559050"/>
          <p14:tracePt t="26987" x="5054600" y="2533650"/>
          <p14:tracePt t="27003" x="5092700" y="2508250"/>
          <p14:tracePt t="27020" x="5130800" y="2476500"/>
          <p14:tracePt t="27037" x="5137150" y="2470150"/>
          <p14:tracePt t="27055" x="5156200" y="2438400"/>
          <p14:tracePt t="27070" x="5162550" y="2413000"/>
          <p14:tracePt t="27087" x="5168900" y="2393950"/>
          <p14:tracePt t="27104" x="5168900" y="2355850"/>
          <p14:tracePt t="27120" x="5156200" y="2336800"/>
          <p14:tracePt t="27138" x="5118100" y="2286000"/>
          <p14:tracePt t="27154" x="5086350" y="2266950"/>
          <p14:tracePt t="27170" x="5041900" y="2241550"/>
          <p14:tracePt t="27187" x="4991100" y="2209800"/>
          <p14:tracePt t="27204" x="4940300" y="2197100"/>
          <p14:tracePt t="27222" x="4857750" y="2184400"/>
          <p14:tracePt t="27237" x="4813300" y="2184400"/>
          <p14:tracePt t="27254" x="4762500" y="2190750"/>
          <p14:tracePt t="27270" x="4711700" y="2209800"/>
          <p14:tracePt t="27287" x="4679950" y="2222500"/>
          <p14:tracePt t="27304" x="4648200" y="2235200"/>
          <p14:tracePt t="27320" x="4629150" y="2260600"/>
          <p14:tracePt t="27337" x="4616450" y="2273300"/>
          <p14:tracePt t="27354" x="4603750" y="2298700"/>
          <p14:tracePt t="27370" x="4597400" y="2317750"/>
          <p14:tracePt t="27388" x="4584700" y="2349500"/>
          <p14:tracePt t="27404" x="4584700" y="2362200"/>
          <p14:tracePt t="27437" x="4584700" y="2368550"/>
          <p14:tracePt t="27458" x="4584700" y="2374900"/>
          <p14:tracePt t="27472" x="4584700" y="2381250"/>
          <p14:tracePt t="27493" x="4591050" y="2387600"/>
          <p14:tracePt t="27507" x="4591050" y="2400300"/>
          <p14:tracePt t="27520" x="4597400" y="2406650"/>
          <p14:tracePt t="27537" x="4603750" y="2413000"/>
          <p14:tracePt t="27555" x="4610100" y="2425700"/>
          <p14:tracePt t="27570" x="4622800" y="2432050"/>
          <p14:tracePt t="27587" x="4629150" y="2438400"/>
          <p14:tracePt t="27604" x="4641850" y="2451100"/>
          <p14:tracePt t="27620" x="4641850" y="2457450"/>
          <p14:tracePt t="27637" x="4654550" y="2457450"/>
          <p14:tracePt t="27654" x="4660900" y="2457450"/>
          <p14:tracePt t="27670" x="4673600" y="2470150"/>
          <p14:tracePt t="27687" x="4686300" y="2470150"/>
          <p14:tracePt t="27704" x="4699000" y="2476500"/>
          <p14:tracePt t="27722" x="4711700" y="2482850"/>
          <p14:tracePt t="27737" x="4718050" y="2482850"/>
          <p14:tracePt t="27754" x="4724400" y="2482850"/>
          <p14:tracePt t="27770" x="4737100" y="2482850"/>
          <p14:tracePt t="27787" x="4756150" y="2482850"/>
          <p14:tracePt t="27804" x="4781550" y="2482850"/>
          <p14:tracePt t="27820" x="4838700" y="2489200"/>
          <p14:tracePt t="27837" x="4870450" y="2495550"/>
          <p14:tracePt t="27854" x="4921250" y="2495550"/>
          <p14:tracePt t="27870" x="4953000" y="2501900"/>
          <p14:tracePt t="27887" x="4984750" y="2501900"/>
          <p14:tracePt t="27904" x="5010150" y="2489200"/>
          <p14:tracePt t="27920" x="5029200" y="2482850"/>
          <p14:tracePt t="27937" x="5054600" y="2476500"/>
          <p14:tracePt t="27954" x="5073650" y="2463800"/>
          <p14:tracePt t="27972" x="5092700" y="2438400"/>
          <p14:tracePt t="27987" x="5099050" y="2419350"/>
          <p14:tracePt t="28004" x="5105400" y="2406650"/>
          <p14:tracePt t="28020" x="5111750" y="2381250"/>
          <p14:tracePt t="28037" x="5111750" y="2368550"/>
          <p14:tracePt t="28090" x="5105400" y="2362200"/>
          <p14:tracePt t="28104" x="5092700" y="2355850"/>
          <p14:tracePt t="28110" x="5092700" y="2349500"/>
          <p14:tracePt t="28120" x="5080000" y="2349500"/>
          <p14:tracePt t="28138" x="5035550" y="2317750"/>
          <p14:tracePt t="28154" x="4991100" y="2298700"/>
          <p14:tracePt t="28170" x="4959350" y="2286000"/>
          <p14:tracePt t="28187" x="4908550" y="2286000"/>
          <p14:tracePt t="28204" x="4870450" y="2286000"/>
          <p14:tracePt t="28222" x="4826000" y="2298700"/>
          <p14:tracePt t="28237" x="4800600" y="2324100"/>
          <p14:tracePt t="28254" x="4781550" y="2330450"/>
          <p14:tracePt t="28270" x="4749800" y="2349500"/>
          <p14:tracePt t="28287" x="4737100" y="2355850"/>
          <p14:tracePt t="28304" x="4737100" y="2362200"/>
          <p14:tracePt t="28320" x="4730750" y="2362200"/>
          <p14:tracePt t="28374" x="4730750" y="2368550"/>
          <p14:tracePt t="29556" x="4743450" y="2393950"/>
          <p14:tracePt t="29562" x="4756150" y="2419350"/>
          <p14:tracePt t="29570" x="4781550" y="2457450"/>
          <p14:tracePt t="29587" x="4806950" y="2508250"/>
          <p14:tracePt t="29604" x="4838700" y="2552700"/>
          <p14:tracePt t="29621" x="4870450" y="2597150"/>
          <p14:tracePt t="29637" x="4883150" y="2622550"/>
          <p14:tracePt t="29670" x="4914900" y="2660650"/>
          <p14:tracePt t="29704" x="4959350" y="2692400"/>
          <p14:tracePt t="29737" x="5022850" y="2724150"/>
          <p14:tracePt t="29754" x="5048250" y="2730500"/>
          <p14:tracePt t="29772" x="5073650" y="2730500"/>
          <p14:tracePt t="29787" x="5086350" y="2736850"/>
          <p14:tracePt t="29804" x="5092700" y="2736850"/>
          <p14:tracePt t="29820" x="5099050" y="2736850"/>
          <p14:tracePt t="29837" x="5105400" y="2743200"/>
          <p14:tracePt t="29974" x="5099050" y="2736850"/>
          <p14:tracePt t="29979" x="5092700" y="2736850"/>
          <p14:tracePt t="29987" x="5080000" y="2730500"/>
          <p14:tracePt t="30004" x="5060950" y="2717800"/>
          <p14:tracePt t="30020" x="5003800" y="2711450"/>
          <p14:tracePt t="30037" x="4953000" y="2705100"/>
          <p14:tracePt t="30054" x="4921250" y="2705100"/>
          <p14:tracePt t="30071" x="4838700" y="2698750"/>
          <p14:tracePt t="30087" x="4787900" y="2705100"/>
          <p14:tracePt t="30104" x="4692650" y="2724150"/>
          <p14:tracePt t="30121" x="4648200" y="2730500"/>
          <p14:tracePt t="30137" x="4603750" y="2736850"/>
          <p14:tracePt t="30154" x="4546600" y="2743200"/>
          <p14:tracePt t="30171" x="4521200" y="2743200"/>
          <p14:tracePt t="30187" x="4508500" y="2749550"/>
          <p14:tracePt t="30204" x="4489450" y="2755900"/>
          <p14:tracePt t="30237" x="4483100" y="2755900"/>
          <p14:tracePt t="30254" x="4483100" y="2762250"/>
          <p14:tracePt t="30333" x="4476750" y="2768600"/>
          <p14:tracePt t="30383" x="4476750" y="2774950"/>
          <p14:tracePt t="30395" x="4476750" y="2787650"/>
          <p14:tracePt t="30402" x="4470400" y="2787650"/>
          <p14:tracePt t="30409" x="4470400" y="2794000"/>
          <p14:tracePt t="30420" x="4470400" y="2806700"/>
          <p14:tracePt t="30437" x="4464050" y="2825750"/>
          <p14:tracePt t="30454" x="4457700" y="2844800"/>
          <p14:tracePt t="30470" x="4457700" y="2857500"/>
          <p14:tracePt t="30473" x="4457700" y="2863850"/>
          <p14:tracePt t="30487" x="4457700" y="2876550"/>
          <p14:tracePt t="30504" x="4457700" y="2889250"/>
          <p14:tracePt t="30520" x="4464050" y="2914650"/>
          <p14:tracePt t="30537" x="4476750" y="2933700"/>
          <p14:tracePt t="30554" x="4489450" y="2965450"/>
          <p14:tracePt t="30571" x="4527550" y="2997200"/>
          <p14:tracePt t="30587" x="4552950" y="3022600"/>
          <p14:tracePt t="30605" x="4616450" y="3054350"/>
          <p14:tracePt t="30620" x="4654550" y="3067050"/>
          <p14:tracePt t="30637" x="4705350" y="3079750"/>
          <p14:tracePt t="30654" x="4756150" y="3086100"/>
          <p14:tracePt t="30670" x="4794250" y="3086100"/>
          <p14:tracePt t="30688" x="4826000" y="3086100"/>
          <p14:tracePt t="30704" x="4889500" y="3067050"/>
          <p14:tracePt t="30720" x="4921250" y="3041650"/>
          <p14:tracePt t="30737" x="4991100" y="2997200"/>
          <p14:tracePt t="30754" x="5022850" y="2978150"/>
          <p14:tracePt t="30770" x="5060950" y="2946400"/>
          <p14:tracePt t="30787" x="5080000" y="2921000"/>
          <p14:tracePt t="30804" x="5099050" y="2901950"/>
          <p14:tracePt t="30821" x="5111750" y="2882900"/>
          <p14:tracePt t="30837" x="5118100" y="2870200"/>
          <p14:tracePt t="30854" x="5124450" y="2863850"/>
          <p14:tracePt t="30871" x="5130800" y="2857500"/>
          <p14:tracePt t="30916" x="5130800" y="2851150"/>
          <p14:tracePt t="30944" x="5130800" y="2844800"/>
          <p14:tracePt t="30959" x="5124450" y="2838450"/>
          <p14:tracePt t="30966" x="5118100" y="2832100"/>
          <p14:tracePt t="30973" x="5118100" y="2825750"/>
          <p14:tracePt t="30987" x="5099050" y="2813050"/>
          <p14:tracePt t="31004" x="5086350" y="2800350"/>
          <p14:tracePt t="31021" x="5060950" y="2787650"/>
          <p14:tracePt t="31037" x="5016500" y="2774950"/>
          <p14:tracePt t="31054" x="4972050" y="2774950"/>
          <p14:tracePt t="31070" x="4921250" y="2768600"/>
          <p14:tracePt t="31087" x="4883150" y="2768600"/>
          <p14:tracePt t="31104" x="4826000" y="2774950"/>
          <p14:tracePt t="31121" x="4787900" y="2781300"/>
          <p14:tracePt t="31137" x="4743450" y="2787650"/>
          <p14:tracePt t="31154" x="4686300" y="2800350"/>
          <p14:tracePt t="31170" x="4654550" y="2800350"/>
          <p14:tracePt t="31188" x="4616450" y="2813050"/>
          <p14:tracePt t="31204" x="4584700" y="2825750"/>
          <p14:tracePt t="31220" x="4578350" y="2825750"/>
          <p14:tracePt t="31237" x="4565650" y="2832100"/>
          <p14:tracePt t="31254" x="4552950" y="2832100"/>
          <p14:tracePt t="31271" x="4552950" y="2838450"/>
          <p14:tracePt t="31287" x="4546600" y="2851150"/>
          <p14:tracePt t="31304" x="4540250" y="2851150"/>
          <p14:tracePt t="31321" x="4533900" y="2870200"/>
          <p14:tracePt t="31337" x="4521200" y="2889250"/>
          <p14:tracePt t="31354" x="4521200" y="2908300"/>
          <p14:tracePt t="31370" x="4514850" y="2946400"/>
          <p14:tracePt t="31387" x="4514850" y="2965450"/>
          <p14:tracePt t="31404" x="4527550" y="2990850"/>
          <p14:tracePt t="31421" x="4540250" y="3022600"/>
          <p14:tracePt t="31438" x="4591050" y="3054350"/>
          <p14:tracePt t="31454" x="4616450" y="3073400"/>
          <p14:tracePt t="31470" x="4648200" y="3092450"/>
          <p14:tracePt t="31473" x="4660900" y="3092450"/>
          <p14:tracePt t="31487" x="4692650" y="3098800"/>
          <p14:tracePt t="31504" x="4724400" y="3098800"/>
          <p14:tracePt t="31520" x="4768850" y="3105150"/>
          <p14:tracePt t="31537" x="4806950" y="3105150"/>
          <p14:tracePt t="31554" x="4845050" y="3105150"/>
          <p14:tracePt t="31571" x="4889500" y="3092450"/>
          <p14:tracePt t="31587" x="4914900" y="3086100"/>
          <p14:tracePt t="31605" x="4933950" y="3067050"/>
          <p14:tracePt t="31621" x="4940300" y="3054350"/>
          <p14:tracePt t="31637" x="4965700" y="3028950"/>
          <p14:tracePt t="31654" x="4991100" y="2984500"/>
          <p14:tracePt t="31671" x="5010150" y="2952750"/>
          <p14:tracePt t="31687" x="5035550" y="2921000"/>
          <p14:tracePt t="31704" x="5054600" y="2895600"/>
          <p14:tracePt t="31721" x="5060950" y="2882900"/>
          <p14:tracePt t="31737" x="5067300" y="2876550"/>
          <p14:tracePt t="33126" x="5060950" y="2870200"/>
          <p14:tracePt t="33251" x="5060950" y="2863850"/>
          <p14:tracePt t="34091" x="5067300" y="2863850"/>
          <p14:tracePt t="34099" x="5092700" y="2857500"/>
          <p14:tracePt t="34106" x="5111750" y="2851150"/>
          <p14:tracePt t="34121" x="5162550" y="2844800"/>
          <p14:tracePt t="34137" x="5207000" y="2832100"/>
          <p14:tracePt t="34154" x="5276850" y="2800350"/>
          <p14:tracePt t="34171" x="5327650" y="2774950"/>
          <p14:tracePt t="34187" x="5397500" y="2743200"/>
          <p14:tracePt t="34221" x="5619750" y="2654300"/>
          <p14:tracePt t="34254" x="5835650" y="2578100"/>
          <p14:tracePt t="34287" x="6057900" y="2501900"/>
          <p14:tracePt t="34304" x="6146800" y="2489200"/>
          <p14:tracePt t="34321" x="6254750" y="2470150"/>
          <p14:tracePt t="34337" x="6330950" y="2451100"/>
          <p14:tracePt t="34355" x="6400800" y="2432050"/>
          <p14:tracePt t="34371" x="6438900" y="2413000"/>
          <p14:tracePt t="34387" x="6477000" y="2400300"/>
          <p14:tracePt t="34404" x="6546850" y="2381250"/>
          <p14:tracePt t="34421" x="6616700" y="2349500"/>
          <p14:tracePt t="34437" x="6661150" y="2330450"/>
          <p14:tracePt t="34454" x="6705600" y="2298700"/>
          <p14:tracePt t="34471" x="6743700" y="2273300"/>
          <p14:tracePt t="34472" x="6750050" y="2266950"/>
          <p14:tracePt t="34487" x="6788150" y="2235200"/>
          <p14:tracePt t="34504" x="6819900" y="2216150"/>
          <p14:tracePt t="34522" x="6864350" y="2146300"/>
          <p14:tracePt t="34537" x="6877050" y="2114550"/>
          <p14:tracePt t="34554" x="6889750" y="2095500"/>
          <p14:tracePt t="34571" x="6902450" y="2070100"/>
          <p14:tracePt t="34587" x="6902450" y="2057400"/>
          <p14:tracePt t="34604" x="6902450" y="2044700"/>
          <p14:tracePt t="34621" x="6908800" y="2019300"/>
          <p14:tracePt t="34637" x="6921500" y="1987550"/>
          <p14:tracePt t="34654" x="6946900" y="1917700"/>
          <p14:tracePt t="34671" x="6965950" y="1866900"/>
          <p14:tracePt t="34687" x="6972300" y="1828800"/>
          <p14:tracePt t="34704" x="6978650" y="1816100"/>
          <p14:tracePt t="34721" x="6985000" y="1809750"/>
          <p14:tracePt t="34737" x="6991350" y="1790700"/>
          <p14:tracePt t="34754" x="6997700" y="1790700"/>
          <p14:tracePt t="34787" x="7004050" y="1790700"/>
          <p14:tracePt t="34869" x="7004050" y="1797050"/>
          <p14:tracePt t="34876" x="7004050" y="1803400"/>
          <p14:tracePt t="34889" x="7004050" y="1809750"/>
          <p14:tracePt t="34904" x="7004050" y="1816100"/>
          <p14:tracePt t="34921" x="7004050" y="1822450"/>
          <p14:tracePt t="34938" x="6997700" y="1828800"/>
          <p14:tracePt t="34954" x="6997700" y="1835150"/>
          <p14:tracePt t="34971" x="6997700" y="1841500"/>
          <p14:tracePt t="34987" x="6991350" y="1854200"/>
          <p14:tracePt t="35004" x="6985000" y="1885950"/>
          <p14:tracePt t="35022" x="6972300" y="1936750"/>
          <p14:tracePt t="35037" x="6965950" y="1974850"/>
          <p14:tracePt t="35054" x="6959600" y="2032000"/>
          <p14:tracePt t="35071" x="6959600" y="2114550"/>
          <p14:tracePt t="35087" x="6959600" y="2165350"/>
          <p14:tracePt t="35104" x="6959600" y="2235200"/>
          <p14:tracePt t="35121" x="6953250" y="2355850"/>
          <p14:tracePt t="35137" x="6953250" y="2432050"/>
          <p14:tracePt t="35154" x="6940550" y="2520950"/>
          <p14:tracePt t="35171" x="6940550" y="2584450"/>
          <p14:tracePt t="35189" x="6927850" y="2686050"/>
          <p14:tracePt t="35204" x="6927850" y="2749550"/>
          <p14:tracePt t="35221" x="6921500" y="2800350"/>
          <p14:tracePt t="35237" x="6908800" y="2851150"/>
          <p14:tracePt t="35254" x="6902450" y="2895600"/>
          <p14:tracePt t="35271" x="6896100" y="2933700"/>
          <p14:tracePt t="35287" x="6883400" y="3003550"/>
          <p14:tracePt t="35304" x="6883400" y="3041650"/>
          <p14:tracePt t="35321" x="6877050" y="3111500"/>
          <p14:tracePt t="35337" x="6877050" y="3149600"/>
          <p14:tracePt t="35354" x="6870700" y="3181350"/>
          <p14:tracePt t="35371" x="6870700" y="3219450"/>
          <p14:tracePt t="35387" x="6870700" y="3244850"/>
          <p14:tracePt t="35404" x="6870700" y="3282950"/>
          <p14:tracePt t="35421" x="6877050" y="3302000"/>
          <p14:tracePt t="35437" x="6877050" y="3327400"/>
          <p14:tracePt t="35454" x="6889750" y="3359150"/>
          <p14:tracePt t="35471" x="6889750" y="3378200"/>
          <p14:tracePt t="35487" x="6889750" y="3403600"/>
          <p14:tracePt t="35521" x="6889750" y="3409950"/>
          <p14:tracePt t="35564" x="6896100" y="3416300"/>
          <p14:tracePt t="35793" x="6896100" y="3409950"/>
          <p14:tracePt t="35801" x="6896100" y="3403600"/>
          <p14:tracePt t="35807" x="6896100" y="3397250"/>
          <p14:tracePt t="35821" x="6902450" y="3371850"/>
          <p14:tracePt t="35837" x="6902450" y="3321050"/>
          <p14:tracePt t="35854" x="6908800" y="3263900"/>
          <p14:tracePt t="35871" x="6921500" y="3155950"/>
          <p14:tracePt t="35888" x="6940550" y="3073400"/>
          <p14:tracePt t="35904" x="6978650" y="2946400"/>
          <p14:tracePt t="35921" x="7010400" y="2876550"/>
          <p14:tracePt t="35937" x="7042150" y="2806700"/>
          <p14:tracePt t="35954" x="7086600" y="2724150"/>
          <p14:tracePt t="35971" x="7105650" y="2673350"/>
          <p14:tracePt t="35974" x="7118350" y="2647950"/>
          <p14:tracePt t="35987" x="7137400" y="2597150"/>
          <p14:tracePt t="36004" x="7169150" y="2533650"/>
          <p14:tracePt t="36022" x="7194550" y="2476500"/>
          <p14:tracePt t="36038" x="7213600" y="2444750"/>
          <p14:tracePt t="36054" x="7239000" y="2419350"/>
          <p14:tracePt t="36071" x="7264400" y="2387600"/>
          <p14:tracePt t="36087" x="7277100" y="2374900"/>
          <p14:tracePt t="36104" x="7277100" y="2368550"/>
          <p14:tracePt t="36121" x="7283450" y="2362200"/>
          <p14:tracePt t="36154" x="7283450" y="2349500"/>
          <p14:tracePt t="36171" x="7283450" y="2336800"/>
          <p14:tracePt t="36189" x="7283450" y="2324100"/>
          <p14:tracePt t="36204" x="7283450" y="2317750"/>
          <p14:tracePt t="36221" x="7283450" y="2298700"/>
          <p14:tracePt t="36237" x="7277100" y="2292350"/>
          <p14:tracePt t="36254" x="7264400" y="2286000"/>
          <p14:tracePt t="36271" x="7251700" y="2279650"/>
          <p14:tracePt t="36288" x="7219950" y="2254250"/>
          <p14:tracePt t="36304" x="7194550" y="2241550"/>
          <p14:tracePt t="36321" x="7156450" y="2209800"/>
          <p14:tracePt t="36337" x="7131050" y="2197100"/>
          <p14:tracePt t="36354" x="7099300" y="2184400"/>
          <p14:tracePt t="36371" x="7061200" y="2171700"/>
          <p14:tracePt t="36387" x="7035800" y="2165350"/>
          <p14:tracePt t="36404" x="6978650" y="2159000"/>
          <p14:tracePt t="36421" x="6934200" y="2159000"/>
          <p14:tracePt t="36437" x="6896100" y="2159000"/>
          <p14:tracePt t="36454" x="6845300" y="2159000"/>
          <p14:tracePt t="36471" x="6813550" y="2159000"/>
          <p14:tracePt t="36487" x="6781800" y="2171700"/>
          <p14:tracePt t="36504" x="6756400" y="2171700"/>
          <p14:tracePt t="36521" x="6731000" y="2184400"/>
          <p14:tracePt t="36537" x="6680200" y="2203450"/>
          <p14:tracePt t="36554" x="6654800" y="2222500"/>
          <p14:tracePt t="36571" x="6610350" y="2247900"/>
          <p14:tracePt t="36587" x="6572250" y="2266950"/>
          <p14:tracePt t="36604" x="6546850" y="2292350"/>
          <p14:tracePt t="36621" x="6515100" y="2324100"/>
          <p14:tracePt t="36638" x="6496050" y="2349500"/>
          <p14:tracePt t="36654" x="6489700" y="2368550"/>
          <p14:tracePt t="36671" x="6483350" y="2381250"/>
          <p14:tracePt t="36687" x="6483350" y="2393950"/>
          <p14:tracePt t="36704" x="6483350" y="2400300"/>
          <p14:tracePt t="36722" x="6483350" y="2413000"/>
          <p14:tracePt t="36737" x="6489700" y="2419350"/>
          <p14:tracePt t="36754" x="6508750" y="2432050"/>
          <p14:tracePt t="36772" x="6553200" y="2451100"/>
          <p14:tracePt t="36787" x="6610350" y="2463800"/>
          <p14:tracePt t="36804" x="6680200" y="2470150"/>
          <p14:tracePt t="36821" x="6781800" y="2470150"/>
          <p14:tracePt t="36837" x="6838950" y="2457450"/>
          <p14:tracePt t="36854" x="6889750" y="2444750"/>
          <p14:tracePt t="36871" x="6985000" y="2419350"/>
          <p14:tracePt t="36887" x="7035800" y="2387600"/>
          <p14:tracePt t="36904" x="7124700" y="2349500"/>
          <p14:tracePt t="36921" x="7175500" y="2317750"/>
          <p14:tracePt t="36937" x="7213600" y="2279650"/>
          <p14:tracePt t="36954" x="7251700" y="2235200"/>
          <p14:tracePt t="36972" x="7270750" y="2216150"/>
          <p14:tracePt t="36975" x="7277100" y="2197100"/>
          <p14:tracePt t="36987" x="7289800" y="2171700"/>
          <p14:tracePt t="37004" x="7296150" y="2152650"/>
          <p14:tracePt t="37021" x="7296150" y="2133600"/>
          <p14:tracePt t="37037" x="7277100" y="2114550"/>
          <p14:tracePt t="37054" x="7258050" y="2108200"/>
          <p14:tracePt t="37071" x="7181850" y="2089150"/>
          <p14:tracePt t="37087" x="7124700" y="2076450"/>
          <p14:tracePt t="37104" x="7054850" y="2057400"/>
          <p14:tracePt t="37121" x="6965950" y="2051050"/>
          <p14:tracePt t="37137" x="6908800" y="2051050"/>
          <p14:tracePt t="37154" x="6838950" y="2051050"/>
          <p14:tracePt t="37171" x="6788150" y="2057400"/>
          <p14:tracePt t="37188" x="6731000" y="2070100"/>
          <p14:tracePt t="37204" x="6654800" y="2095500"/>
          <p14:tracePt t="37221" x="6610350" y="2108200"/>
          <p14:tracePt t="37237" x="6565900" y="2139950"/>
          <p14:tracePt t="37254" x="6546850" y="2152650"/>
          <p14:tracePt t="37271" x="6527800" y="2171700"/>
          <p14:tracePt t="37287" x="6502400" y="2209800"/>
          <p14:tracePt t="37304" x="6489700" y="2228850"/>
          <p14:tracePt t="37321" x="6477000" y="2266950"/>
          <p14:tracePt t="37338" x="6470650" y="2298700"/>
          <p14:tracePt t="37354" x="6470650" y="2324100"/>
          <p14:tracePt t="37371" x="6483350" y="2362200"/>
          <p14:tracePt t="37387" x="6496050" y="2381250"/>
          <p14:tracePt t="37404" x="6515100" y="2432050"/>
          <p14:tracePt t="37421" x="6540500" y="2457450"/>
          <p14:tracePt t="37438" x="6572250" y="2489200"/>
          <p14:tracePt t="37454" x="6635750" y="2546350"/>
          <p14:tracePt t="37471" x="6705600" y="2597150"/>
          <p14:tracePt t="37474" x="6743700" y="2622550"/>
          <p14:tracePt t="37488" x="6813550" y="2647950"/>
          <p14:tracePt t="37504" x="6883400" y="2673350"/>
          <p14:tracePt t="37521" x="6946900" y="2673350"/>
          <p14:tracePt t="37537" x="7035800" y="2673350"/>
          <p14:tracePt t="37554" x="7105650" y="2654300"/>
          <p14:tracePt t="37571" x="7207250" y="2635250"/>
          <p14:tracePt t="37588" x="7258050" y="2609850"/>
          <p14:tracePt t="37604" x="7308850" y="2584450"/>
          <p14:tracePt t="37621" x="7359650" y="2527300"/>
          <p14:tracePt t="37638" x="7391400" y="2489200"/>
          <p14:tracePt t="37655" x="7429500" y="2444750"/>
          <p14:tracePt t="37671" x="7435850" y="2406650"/>
          <p14:tracePt t="37688" x="7442200" y="2374900"/>
          <p14:tracePt t="37704" x="7442200" y="2330450"/>
          <p14:tracePt t="37721" x="7435850" y="2292350"/>
          <p14:tracePt t="37739" x="7410450" y="2260600"/>
          <p14:tracePt t="37754" x="7391400" y="2235200"/>
          <p14:tracePt t="37771" x="7372350" y="2222500"/>
          <p14:tracePt t="37787" x="7302500" y="2190750"/>
          <p14:tracePt t="37804" x="7251700" y="2171700"/>
          <p14:tracePt t="37821" x="7169150" y="2159000"/>
          <p14:tracePt t="37837" x="7118350" y="2159000"/>
          <p14:tracePt t="37854" x="7061200" y="2159000"/>
          <p14:tracePt t="37871" x="6985000" y="2171700"/>
          <p14:tracePt t="37888" x="6946900" y="2184400"/>
          <p14:tracePt t="37904" x="6883400" y="2216150"/>
          <p14:tracePt t="37921" x="6838950" y="2247900"/>
          <p14:tracePt t="37938" x="6800850" y="2266950"/>
          <p14:tracePt t="37954" x="6743700" y="2305050"/>
          <p14:tracePt t="37971" x="6724650" y="2324100"/>
          <p14:tracePt t="37988" x="6692900" y="2349500"/>
          <p14:tracePt t="38004" x="6680200" y="2368550"/>
          <p14:tracePt t="38021" x="6673850" y="2381250"/>
          <p14:tracePt t="38038" x="6667500" y="2393950"/>
          <p14:tracePt t="38054" x="6661150" y="2400300"/>
          <p14:tracePt t="38071" x="6661150" y="2406650"/>
          <p14:tracePt t="38088" x="6661150" y="2419350"/>
          <p14:tracePt t="38127" x="6661150" y="2425700"/>
          <p14:tracePt t="38176" x="6661150" y="2432050"/>
          <p14:tracePt t="38294" x="6661150" y="2438400"/>
          <p14:tracePt t="39092" x="6667500" y="2444750"/>
          <p14:tracePt t="39100" x="6692900" y="2463800"/>
          <p14:tracePt t="39107" x="6711950" y="2482850"/>
          <p14:tracePt t="39121" x="6762750" y="2520950"/>
          <p14:tracePt t="39138" x="6788150" y="2559050"/>
          <p14:tracePt t="39155" x="6819900" y="2603500"/>
          <p14:tracePt t="39171" x="6883400" y="2667000"/>
          <p14:tracePt t="39188" x="6915150" y="2724150"/>
          <p14:tracePt t="39221" x="6985000" y="2819400"/>
          <p14:tracePt t="39254" x="7023100" y="2863850"/>
          <p14:tracePt t="39288" x="7067550" y="2901950"/>
          <p14:tracePt t="39304" x="7086600" y="2908300"/>
          <p14:tracePt t="39322" x="7099300" y="2914650"/>
          <p14:tracePt t="39338" x="7118350" y="2914650"/>
          <p14:tracePt t="39354" x="7124700" y="2921000"/>
          <p14:tracePt t="39371" x="7131050" y="2921000"/>
          <p14:tracePt t="39388" x="7137400" y="2921000"/>
          <p14:tracePt t="39405" x="7150100" y="2921000"/>
          <p14:tracePt t="39438" x="7156450" y="2921000"/>
          <p14:tracePt t="39454" x="7162800" y="2914650"/>
          <p14:tracePt t="39482" x="7175500" y="2908300"/>
          <p14:tracePt t="39495" x="7181850" y="2901950"/>
          <p14:tracePt t="39504" x="7188200" y="2895600"/>
          <p14:tracePt t="39521" x="7194550" y="2895600"/>
          <p14:tracePt t="39558" x="7200900" y="2895600"/>
          <p14:tracePt t="39607" x="7200900" y="2889250"/>
          <p14:tracePt t="39621" x="7188200" y="2889250"/>
          <p14:tracePt t="39635" x="7175500" y="2882900"/>
          <p14:tracePt t="39642" x="7162800" y="2876550"/>
          <p14:tracePt t="39655" x="7137400" y="2870200"/>
          <p14:tracePt t="39671" x="7118350" y="2870200"/>
          <p14:tracePt t="39688" x="7086600" y="2863850"/>
          <p14:tracePt t="39704" x="7042150" y="2851150"/>
          <p14:tracePt t="39721" x="7016750" y="2844800"/>
          <p14:tracePt t="39739" x="6972300" y="2832100"/>
          <p14:tracePt t="39754" x="6940550" y="2825750"/>
          <p14:tracePt t="39771" x="6915150" y="2819400"/>
          <p14:tracePt t="39788" x="6877050" y="2819400"/>
          <p14:tracePt t="39804" x="6838950" y="2819400"/>
          <p14:tracePt t="39822" x="6775450" y="2819400"/>
          <p14:tracePt t="39838" x="6737350" y="2819400"/>
          <p14:tracePt t="39854" x="6705600" y="2819400"/>
          <p14:tracePt t="39871" x="6667500" y="2825750"/>
          <p14:tracePt t="39888" x="6648450" y="2832100"/>
          <p14:tracePt t="39904" x="6610350" y="2838450"/>
          <p14:tracePt t="39921" x="6584950" y="2851150"/>
          <p14:tracePt t="39938" x="6559550" y="2857500"/>
          <p14:tracePt t="39954" x="6534150" y="2870200"/>
          <p14:tracePt t="39971" x="6521450" y="2882900"/>
          <p14:tracePt t="39989" x="6508750" y="2882900"/>
          <p14:tracePt t="40004" x="6489700" y="2901950"/>
          <p14:tracePt t="40021" x="6483350" y="2908300"/>
          <p14:tracePt t="40038" x="6470650" y="2927350"/>
          <p14:tracePt t="40054" x="6457950" y="2940050"/>
          <p14:tracePt t="40072" x="6445250" y="2971800"/>
          <p14:tracePt t="40088" x="6445250" y="3003550"/>
          <p14:tracePt t="40104" x="6445250" y="3028950"/>
          <p14:tracePt t="40121" x="6457950" y="3060700"/>
          <p14:tracePt t="40138" x="6477000" y="3086100"/>
          <p14:tracePt t="40154" x="6502400" y="3124200"/>
          <p14:tracePt t="40171" x="6527800" y="3149600"/>
          <p14:tracePt t="40188" x="6559550" y="3168650"/>
          <p14:tracePt t="40204" x="6604000" y="3194050"/>
          <p14:tracePt t="40221" x="6654800" y="3200400"/>
          <p14:tracePt t="40238" x="6705600" y="3206750"/>
          <p14:tracePt t="40254" x="6819900" y="3206750"/>
          <p14:tracePt t="40271" x="6915150" y="3206750"/>
          <p14:tracePt t="40288" x="7029450" y="3200400"/>
          <p14:tracePt t="40304" x="7086600" y="3175000"/>
          <p14:tracePt t="40322" x="7181850" y="3155950"/>
          <p14:tracePt t="40338" x="7232650" y="3136900"/>
          <p14:tracePt t="40354" x="7283450" y="3111500"/>
          <p14:tracePt t="40371" x="7359650" y="3079750"/>
          <p14:tracePt t="40388" x="7404100" y="3048000"/>
          <p14:tracePt t="40404" x="7448550" y="3022600"/>
          <p14:tracePt t="40421" x="7493000" y="2990850"/>
          <p14:tracePt t="40438" x="7512050" y="2965450"/>
          <p14:tracePt t="40454" x="7531100" y="2940050"/>
          <p14:tracePt t="40471" x="7543800" y="2927350"/>
          <p14:tracePt t="40488" x="7550150" y="2908300"/>
          <p14:tracePt t="40504" x="7550150" y="2889250"/>
          <p14:tracePt t="40521" x="7550150" y="2870200"/>
          <p14:tracePt t="40538" x="7524750" y="2857500"/>
          <p14:tracePt t="40554" x="7493000" y="2832100"/>
          <p14:tracePt t="40573" x="7442200" y="2813050"/>
          <p14:tracePt t="40588" x="7391400" y="2794000"/>
          <p14:tracePt t="40604" x="7340600" y="2774950"/>
          <p14:tracePt t="40621" x="7245350" y="2736850"/>
          <p14:tracePt t="40638" x="7194550" y="2724150"/>
          <p14:tracePt t="40654" x="7124700" y="2717800"/>
          <p14:tracePt t="40671" x="7042150" y="2705100"/>
          <p14:tracePt t="40688" x="6978650" y="2705100"/>
          <p14:tracePt t="40704" x="6889750" y="2705100"/>
          <p14:tracePt t="40721" x="6826250" y="2711450"/>
          <p14:tracePt t="40738" x="6775450" y="2717800"/>
          <p14:tracePt t="40755" x="6705600" y="2736850"/>
          <p14:tracePt t="40771" x="6654800" y="2749550"/>
          <p14:tracePt t="40788" x="6610350" y="2768600"/>
          <p14:tracePt t="40804" x="6591300" y="2781300"/>
          <p14:tracePt t="40821" x="6565900" y="2794000"/>
          <p14:tracePt t="40838" x="6540500" y="2819400"/>
          <p14:tracePt t="40854" x="6521450" y="2838450"/>
          <p14:tracePt t="40871" x="6496050" y="2851150"/>
          <p14:tracePt t="40888" x="6489700" y="2857500"/>
          <p14:tracePt t="40905" x="6483350" y="2870200"/>
          <p14:tracePt t="40921" x="6483350" y="2882900"/>
          <p14:tracePt t="40938" x="6483350" y="2895600"/>
          <p14:tracePt t="40954" x="6483350" y="2921000"/>
          <p14:tracePt t="40971" x="6496050" y="2940050"/>
          <p14:tracePt t="40989" x="6527800" y="2984500"/>
          <p14:tracePt t="41005" x="6565900" y="2997200"/>
          <p14:tracePt t="41021" x="6597650" y="3016250"/>
          <p14:tracePt t="41038" x="6661150" y="3035300"/>
          <p14:tracePt t="41054" x="6718300" y="3048000"/>
          <p14:tracePt t="41071" x="6775450" y="3054350"/>
          <p14:tracePt t="41088" x="6927850" y="3054350"/>
          <p14:tracePt t="41104" x="7004050" y="3048000"/>
          <p14:tracePt t="41121" x="7086600" y="3041650"/>
          <p14:tracePt t="41138" x="7124700" y="3028950"/>
          <p14:tracePt t="41154" x="7169150" y="3009900"/>
          <p14:tracePt t="41171" x="7232650" y="2971800"/>
          <p14:tracePt t="41188" x="7258050" y="2952750"/>
          <p14:tracePt t="41204" x="7296150" y="2908300"/>
          <p14:tracePt t="41221" x="7308850" y="2889250"/>
          <p14:tracePt t="41238" x="7327900" y="2863850"/>
          <p14:tracePt t="41254" x="7334250" y="2838450"/>
          <p14:tracePt t="41271" x="7334250" y="2825750"/>
          <p14:tracePt t="41288" x="7334250" y="2806700"/>
          <p14:tracePt t="41304" x="7327900" y="2800350"/>
          <p14:tracePt t="41321" x="7308850" y="2787650"/>
          <p14:tracePt t="41338" x="7264400" y="2762250"/>
          <p14:tracePt t="41354" x="7226300" y="2749550"/>
          <p14:tracePt t="41371" x="7169150" y="2736850"/>
          <p14:tracePt t="41388" x="7124700" y="2736850"/>
          <p14:tracePt t="41404" x="7092950" y="2736850"/>
          <p14:tracePt t="41421" x="7035800" y="2736850"/>
          <p14:tracePt t="41438" x="6991350" y="2749550"/>
          <p14:tracePt t="41456" x="6934200" y="2768600"/>
          <p14:tracePt t="41471" x="6896100" y="2781300"/>
          <p14:tracePt t="41488" x="6864350" y="2800350"/>
          <p14:tracePt t="41504" x="6832600" y="2813050"/>
          <p14:tracePt t="41521" x="6819900" y="2819400"/>
          <p14:tracePt t="41538" x="6813550" y="2832100"/>
          <p14:tracePt t="41554" x="6800850" y="2844800"/>
          <p14:tracePt t="41571" x="6800850" y="2851150"/>
          <p14:tracePt t="41588" x="6800850" y="2857500"/>
          <p14:tracePt t="41621" x="6794500" y="2857500"/>
          <p14:tracePt t="41650" x="6788150" y="2863850"/>
          <p14:tracePt t="45784" x="6788150" y="2838450"/>
          <p14:tracePt t="45789" x="6788150" y="2819400"/>
          <p14:tracePt t="45796" x="6788150" y="2787650"/>
          <p14:tracePt t="45805" x="6794500" y="2762250"/>
          <p14:tracePt t="45821" x="6794500" y="2705100"/>
          <p14:tracePt t="45838" x="6800850" y="2628900"/>
          <p14:tracePt t="45855" x="6800850" y="2597150"/>
          <p14:tracePt t="45872" x="6800850" y="2540000"/>
          <p14:tracePt t="45905" x="6788150" y="2463800"/>
          <p14:tracePt t="45938" x="6743700" y="2387600"/>
          <p14:tracePt t="45971" x="6673850" y="2324100"/>
          <p14:tracePt t="45988" x="6635750" y="2286000"/>
          <p14:tracePt t="46005" x="6565900" y="2222500"/>
          <p14:tracePt t="46021" x="6521450" y="2190750"/>
          <p14:tracePt t="46038" x="6477000" y="2152650"/>
          <p14:tracePt t="46055" x="6362700" y="2089150"/>
          <p14:tracePt t="46071" x="6280150" y="2051050"/>
          <p14:tracePt t="46088" x="6140450" y="1993900"/>
          <p14:tracePt t="46105" x="6038850" y="1962150"/>
          <p14:tracePt t="46121" x="5930900" y="1949450"/>
          <p14:tracePt t="46138" x="5759450" y="1924050"/>
          <p14:tracePt t="46155" x="5638800" y="1911350"/>
          <p14:tracePt t="46171" x="5499100" y="1905000"/>
          <p14:tracePt t="46188" x="5410200" y="1905000"/>
          <p14:tracePt t="46206" x="5308600" y="1924050"/>
          <p14:tracePt t="46221" x="5232400" y="1949450"/>
          <p14:tracePt t="46238" x="5175250" y="1981200"/>
          <p14:tracePt t="46255" x="5067300" y="2051050"/>
          <p14:tracePt t="46271" x="5022850" y="2095500"/>
          <p14:tracePt t="46289" x="4946650" y="2184400"/>
          <p14:tracePt t="46304" x="4895850" y="2241550"/>
          <p14:tracePt t="46321" x="4857750" y="2286000"/>
          <p14:tracePt t="46338" x="4806950" y="2381250"/>
          <p14:tracePt t="46355" x="4787900" y="2438400"/>
          <p14:tracePt t="46371" x="4756150" y="2501900"/>
          <p14:tracePt t="46388" x="4730750" y="2597150"/>
          <p14:tracePt t="46405" x="4718050" y="2654300"/>
          <p14:tracePt t="46421" x="4699000" y="2724150"/>
          <p14:tracePt t="46438" x="4692650" y="2762250"/>
          <p14:tracePt t="46455" x="4686300" y="2794000"/>
          <p14:tracePt t="46471" x="4692650" y="2851150"/>
          <p14:tracePt t="46488" x="4705350" y="2889250"/>
          <p14:tracePt t="46506" x="4743450" y="2952750"/>
          <p14:tracePt t="46521" x="4775200" y="2997200"/>
          <p14:tracePt t="46538" x="4826000" y="3048000"/>
          <p14:tracePt t="46555" x="4933950" y="3130550"/>
          <p14:tracePt t="46571" x="5029200" y="3175000"/>
          <p14:tracePt t="46588" x="5219700" y="3251200"/>
          <p14:tracePt t="46605" x="5365750" y="3302000"/>
          <p14:tracePt t="46621" x="5492750" y="3333750"/>
          <p14:tracePt t="46638" x="5683250" y="3365500"/>
          <p14:tracePt t="46655" x="5822950" y="3371850"/>
          <p14:tracePt t="46671" x="6019800" y="3371850"/>
          <p14:tracePt t="46688" x="6172200" y="3371850"/>
          <p14:tracePt t="46705" x="6343650" y="3352800"/>
          <p14:tracePt t="46721" x="6559550" y="3321050"/>
          <p14:tracePt t="46738" x="6673850" y="3295650"/>
          <p14:tracePt t="46755" x="6826250" y="3257550"/>
          <p14:tracePt t="46771" x="6915150" y="3225800"/>
          <p14:tracePt t="46788" x="6997700" y="3206750"/>
          <p14:tracePt t="46805" x="7080250" y="3175000"/>
          <p14:tracePt t="46821" x="7118350" y="3162300"/>
          <p14:tracePt t="46839" x="7150100" y="3124200"/>
          <p14:tracePt t="46855" x="7162800" y="3105150"/>
          <p14:tracePt t="46871" x="7181850" y="3073400"/>
          <p14:tracePt t="46888" x="7194550" y="2997200"/>
          <p14:tracePt t="46905" x="7200900" y="2946400"/>
          <p14:tracePt t="46921" x="7207250" y="2870200"/>
          <p14:tracePt t="46938" x="7207250" y="2832100"/>
          <p14:tracePt t="46955" x="7188200" y="2781300"/>
          <p14:tracePt t="46971" x="7156450" y="2730500"/>
          <p14:tracePt t="46988" x="7131050" y="2673350"/>
          <p14:tracePt t="47005" x="7086600" y="2597150"/>
          <p14:tracePt t="47022" x="7054850" y="2559050"/>
          <p14:tracePt t="47038" x="7029450" y="2533650"/>
          <p14:tracePt t="47055" x="7004050" y="2476500"/>
          <p14:tracePt t="47071" x="6991350" y="2457450"/>
          <p14:tracePt t="47088" x="6978650" y="2444750"/>
          <p14:tracePt t="47105" x="6978650" y="2438400"/>
          <p14:tracePt t="47998" x="6965950" y="2432050"/>
          <p14:tracePt t="48006" x="6946900" y="2419350"/>
          <p14:tracePt t="48011" x="6934200" y="2406650"/>
          <p14:tracePt t="48022" x="6902450" y="2387600"/>
          <p14:tracePt t="48038" x="6851650" y="2349500"/>
          <p14:tracePt t="48055" x="6718300" y="2273300"/>
          <p14:tracePt t="48072" x="6623050" y="2209800"/>
          <p14:tracePt t="48105" x="6369050" y="2063750"/>
          <p14:tracePt t="48138" x="6102350" y="1962150"/>
          <p14:tracePt t="48172" x="5822950" y="1879600"/>
          <p14:tracePt t="48188" x="5740400" y="1873250"/>
          <p14:tracePt t="48205" x="5638800" y="1854200"/>
          <p14:tracePt t="48222" x="5518150" y="1847850"/>
          <p14:tracePt t="48238" x="5429250" y="1841500"/>
          <p14:tracePt t="48255" x="5334000" y="1841500"/>
          <p14:tracePt t="48271" x="5283200" y="1847850"/>
          <p14:tracePt t="48288" x="5226050" y="1860550"/>
          <p14:tracePt t="48305" x="5118100" y="1885950"/>
          <p14:tracePt t="48321" x="5060950" y="1905000"/>
          <p14:tracePt t="48338" x="4984750" y="1930400"/>
          <p14:tracePt t="48355" x="4940300" y="1955800"/>
          <p14:tracePt t="48371" x="4908550" y="1962150"/>
          <p14:tracePt t="48388" x="4845050" y="2000250"/>
          <p14:tracePt t="48405" x="4806950" y="2025650"/>
          <p14:tracePt t="48421" x="4762500" y="2063750"/>
          <p14:tracePt t="48438" x="4724400" y="2082800"/>
          <p14:tracePt t="48455" x="4705350" y="2101850"/>
          <p14:tracePt t="48472" x="4673600" y="2127250"/>
          <p14:tracePt t="48488" x="4648200" y="2159000"/>
          <p14:tracePt t="48505" x="4610100" y="2209800"/>
          <p14:tracePt t="48522" x="4591050" y="2247900"/>
          <p14:tracePt t="48538" x="4572000" y="2292350"/>
          <p14:tracePt t="48555" x="4540250" y="2343150"/>
          <p14:tracePt t="48571" x="4527550" y="2381250"/>
          <p14:tracePt t="48588" x="4508500" y="2444750"/>
          <p14:tracePt t="48605" x="4502150" y="2482850"/>
          <p14:tracePt t="48621" x="4495800" y="2508250"/>
          <p14:tracePt t="48638" x="4495800" y="2546350"/>
          <p14:tracePt t="48655" x="4495800" y="2559050"/>
          <p14:tracePt t="48671" x="4514850" y="2603500"/>
          <p14:tracePt t="48688" x="4533900" y="2635250"/>
          <p14:tracePt t="48705" x="4552950" y="2654300"/>
          <p14:tracePt t="48721" x="4610100" y="2698750"/>
          <p14:tracePt t="48738" x="4648200" y="2724150"/>
          <p14:tracePt t="48755" x="4730750" y="2762250"/>
          <p14:tracePt t="48772" x="4775200" y="2787650"/>
          <p14:tracePt t="48788" x="4826000" y="2813050"/>
          <p14:tracePt t="48805" x="4895850" y="2851150"/>
          <p14:tracePt t="48822" x="4946650" y="2876550"/>
          <p14:tracePt t="48838" x="5010150" y="2901950"/>
          <p14:tracePt t="48855" x="5054600" y="2914650"/>
          <p14:tracePt t="48871" x="5105400" y="2914650"/>
          <p14:tracePt t="48888" x="5200650" y="2927350"/>
          <p14:tracePt t="48905" x="5270500" y="2927350"/>
          <p14:tracePt t="48921" x="5359400" y="2921000"/>
          <p14:tracePt t="48938" x="5410200" y="2914650"/>
          <p14:tracePt t="48956" x="5473700" y="2895600"/>
          <p14:tracePt t="48971" x="5518150" y="2882900"/>
          <p14:tracePt t="48988" x="5556250" y="2857500"/>
          <p14:tracePt t="49005" x="5645150" y="2819400"/>
          <p14:tracePt t="49022" x="5702300" y="2781300"/>
          <p14:tracePt t="49038" x="5740400" y="2762250"/>
          <p14:tracePt t="49055" x="5784850" y="2743200"/>
          <p14:tracePt t="49072" x="5803900" y="2730500"/>
          <p14:tracePt t="49088" x="5822950" y="2717800"/>
          <p14:tracePt t="49105" x="5829300" y="2705100"/>
          <p14:tracePt t="49121" x="5835650" y="2692400"/>
          <p14:tracePt t="49138" x="5842000" y="2686050"/>
          <p14:tracePt t="49159" x="5848350" y="2679700"/>
          <p14:tracePt t="49726" x="5835650" y="2679700"/>
          <p14:tracePt t="49734" x="5829300" y="2686050"/>
          <p14:tracePt t="49742" x="5816600" y="2686050"/>
          <p14:tracePt t="49755" x="5784850" y="2692400"/>
          <p14:tracePt t="49772" x="5734050" y="2698750"/>
          <p14:tracePt t="49789" x="5657850" y="2717800"/>
          <p14:tracePt t="49805" x="5505450" y="2736850"/>
          <p14:tracePt t="49822" x="5416550" y="2743200"/>
          <p14:tracePt t="49855" x="5245100" y="2768600"/>
          <p14:tracePt t="49888" x="5105400" y="2787650"/>
          <p14:tracePt t="49921" x="4997450" y="2794000"/>
          <p14:tracePt t="49938" x="4965700" y="2794000"/>
          <p14:tracePt t="49955" x="4940300" y="2794000"/>
          <p14:tracePt t="49971" x="4902200" y="2794000"/>
          <p14:tracePt t="49988" x="4889500" y="2787650"/>
          <p14:tracePt t="50005" x="4864100" y="2781300"/>
          <p14:tracePt t="50021" x="4845050" y="2781300"/>
          <p14:tracePt t="50038" x="4832350" y="2774950"/>
          <p14:tracePt t="50055" x="4806950" y="2774950"/>
          <p14:tracePt t="50071" x="4794250" y="2768600"/>
          <p14:tracePt t="50088" x="4781550" y="2762250"/>
          <p14:tracePt t="50105" x="4775200" y="2755900"/>
          <p14:tracePt t="50123" x="4768850" y="2755900"/>
          <p14:tracePt t="50138" x="4762500" y="2755900"/>
          <p14:tracePt t="50155" x="4756150" y="2749550"/>
          <p14:tracePt t="50172" x="4749800" y="2736850"/>
          <p14:tracePt t="50226" x="4749800" y="2730500"/>
          <p14:tracePt t="50234" x="4743450" y="2724150"/>
          <p14:tracePt t="50241" x="4743450" y="2717800"/>
          <p14:tracePt t="50255" x="4743450" y="2705100"/>
          <p14:tracePt t="50272" x="4743450" y="2698750"/>
          <p14:tracePt t="50289" x="4737100" y="2679700"/>
          <p14:tracePt t="50305" x="4737100" y="2667000"/>
          <p14:tracePt t="50322" x="4737100" y="2654300"/>
          <p14:tracePt t="50338" x="4737100" y="2622550"/>
          <p14:tracePt t="50355" x="4737100" y="2603500"/>
          <p14:tracePt t="50372" x="4737100" y="2571750"/>
          <p14:tracePt t="50388" x="4737100" y="2559050"/>
          <p14:tracePt t="50405" x="4737100" y="2546350"/>
          <p14:tracePt t="50421" x="4737100" y="2533650"/>
          <p14:tracePt t="50438" x="4730750" y="2527300"/>
          <p14:tracePt t="50455" x="4730750" y="2520950"/>
          <p14:tracePt t="50472" x="4730750" y="2514600"/>
          <p14:tracePt t="50488" x="4730750" y="2508250"/>
          <p14:tracePt t="50505" x="4730750" y="2495550"/>
          <p14:tracePt t="50522" x="4730750" y="2489200"/>
          <p14:tracePt t="50574" x="4730750" y="2482850"/>
          <p14:tracePt t="50589" x="4730750" y="2476500"/>
          <p14:tracePt t="50616" x="4737100" y="2463800"/>
          <p14:tracePt t="50623" x="4756150" y="2451100"/>
          <p14:tracePt t="50629" x="4756150" y="2444750"/>
          <p14:tracePt t="50638" x="4762500" y="2444750"/>
          <p14:tracePt t="50655" x="4775200" y="2432050"/>
          <p14:tracePt t="50672" x="4781550" y="2419350"/>
          <p14:tracePt t="50688" x="4787900" y="2419350"/>
          <p14:tracePt t="50705" x="4794250" y="2413000"/>
          <p14:tracePt t="50722" x="4800600" y="2413000"/>
          <p14:tracePt t="50738" x="4800600" y="2406650"/>
          <p14:tracePt t="50755" x="4813300" y="2406650"/>
          <p14:tracePt t="50788" x="4826000" y="2406650"/>
          <p14:tracePt t="50805" x="4832350" y="2393950"/>
          <p14:tracePt t="50822" x="4838700" y="2393950"/>
          <p14:tracePt t="50838" x="4845050" y="2393950"/>
          <p14:tracePt t="50855" x="4857750" y="2393950"/>
          <p14:tracePt t="50872" x="4870450" y="2387600"/>
          <p14:tracePt t="50888" x="4883150" y="2381250"/>
          <p14:tracePt t="50905" x="4895850" y="2374900"/>
          <p14:tracePt t="50938" x="4902200" y="2374900"/>
          <p14:tracePt t="51006" x="4908550" y="2374900"/>
          <p14:tracePt t="52888" x="4902200" y="2374900"/>
          <p14:tracePt t="52902" x="4895850" y="2381250"/>
          <p14:tracePt t="52911" x="4889500" y="2381250"/>
          <p14:tracePt t="52922" x="4889500" y="2387600"/>
          <p14:tracePt t="52938" x="4876800" y="2393950"/>
          <p14:tracePt t="52955" x="4864100" y="2400300"/>
          <p14:tracePt t="52972" x="4864100" y="2406650"/>
          <p14:tracePt t="53005" x="4857750" y="2406650"/>
          <p14:tracePt t="53039" x="4851400" y="2406650"/>
          <p14:tracePt t="53075" x="4851400" y="2413000"/>
          <p14:tracePt t="53124" x="4851400" y="2419350"/>
          <p14:tracePt t="53214" x="4857750" y="2419350"/>
          <p14:tracePt t="53291" x="4870450" y="2425700"/>
          <p14:tracePt t="53297" x="4870450" y="2432050"/>
          <p14:tracePt t="53311" x="4876800" y="2432050"/>
          <p14:tracePt t="53322" x="4883150" y="2432050"/>
          <p14:tracePt t="53339" x="4895850" y="2438400"/>
          <p14:tracePt t="53355" x="4908550" y="2438400"/>
          <p14:tracePt t="53402" x="4914900" y="2438400"/>
          <p14:tracePt t="53554" x="4914900" y="2444750"/>
          <p14:tracePt t="53561" x="4902200" y="2451100"/>
          <p14:tracePt t="53572" x="4902200" y="2463800"/>
          <p14:tracePt t="53589" x="4876800" y="2489200"/>
          <p14:tracePt t="53605" x="4857750" y="2508250"/>
          <p14:tracePt t="53622" x="4845050" y="2527300"/>
          <p14:tracePt t="53638" x="4832350" y="2533650"/>
          <p14:tracePt t="53655" x="4826000" y="2540000"/>
          <p14:tracePt t="53693" x="4826000" y="2546350"/>
          <p14:tracePt t="53705" x="4838700" y="2546350"/>
          <p14:tracePt t="53722" x="4876800" y="2520950"/>
          <p14:tracePt t="53738" x="4921250" y="2495550"/>
          <p14:tracePt t="53757" x="5060950" y="2413000"/>
          <p14:tracePt t="53772" x="5175250" y="2349500"/>
          <p14:tracePt t="53788" x="5321300" y="2286000"/>
          <p14:tracePt t="53805" x="5537200" y="2254250"/>
          <p14:tracePt t="53822" x="5645150" y="2241550"/>
          <p14:tracePt t="53840" x="5784850" y="2222500"/>
          <p14:tracePt t="53855" x="5905500" y="2222500"/>
          <p14:tracePt t="53872" x="5994400" y="2235200"/>
          <p14:tracePt t="53888" x="6108700" y="2260600"/>
          <p14:tracePt t="53905" x="6165850" y="2279650"/>
          <p14:tracePt t="53923" x="6261100" y="2317750"/>
          <p14:tracePt t="53938" x="6318250" y="2343150"/>
          <p14:tracePt t="53955" x="6369050" y="2368550"/>
          <p14:tracePt t="53972" x="6432550" y="2400300"/>
          <p14:tracePt t="53988" x="6464300" y="2413000"/>
          <p14:tracePt t="54005" x="6489700" y="2425700"/>
          <p14:tracePt t="54022" x="6508750" y="2438400"/>
          <p14:tracePt t="54038" x="6508750" y="2444750"/>
          <p14:tracePt t="54055" x="6521450" y="2451100"/>
          <p14:tracePt t="54072" x="6521450" y="2457450"/>
          <p14:tracePt t="54089" x="6527800" y="2470150"/>
          <p14:tracePt t="54105" x="6534150" y="2476500"/>
          <p14:tracePt t="54122" x="6540500" y="2482850"/>
          <p14:tracePt t="54138" x="6540500" y="2489200"/>
          <p14:tracePt t="54173" x="6559550" y="2489200"/>
          <p14:tracePt t="54188" x="6565900" y="2489200"/>
          <p14:tracePt t="54205" x="6578600" y="2489200"/>
          <p14:tracePt t="54222" x="6610350" y="2489200"/>
          <p14:tracePt t="54238" x="6623050" y="2489200"/>
          <p14:tracePt t="54256" x="6642100" y="2489200"/>
          <p14:tracePt t="54272" x="6654800" y="2489200"/>
          <p14:tracePt t="54389" x="6654800" y="2495550"/>
          <p14:tracePt t="54437" x="6654800" y="2501900"/>
          <p14:tracePt t="54493" x="6654800" y="2508250"/>
          <p14:tracePt t="54667" x="6661150" y="2508250"/>
          <p14:tracePt t="56632" x="6648450" y="2508250"/>
          <p14:tracePt t="56639" x="6635750" y="2508250"/>
          <p14:tracePt t="56646" x="6623050" y="2508250"/>
          <p14:tracePt t="56655" x="6597650" y="2508250"/>
          <p14:tracePt t="56672" x="6521450" y="2482850"/>
          <p14:tracePt t="56689" x="6350000" y="2444750"/>
          <p14:tracePt t="56705" x="6242050" y="2413000"/>
          <p14:tracePt t="56739" x="6038850" y="2336800"/>
          <p14:tracePt t="56772" x="5886450" y="2286000"/>
          <p14:tracePt t="56806" x="5721350" y="2235200"/>
          <p14:tracePt t="56822" x="5664200" y="2228850"/>
          <p14:tracePt t="56839" x="5619750" y="2216150"/>
          <p14:tracePt t="56855" x="5556250" y="2209800"/>
          <p14:tracePt t="56872" x="5518150" y="2209800"/>
          <p14:tracePt t="56889" x="5448300" y="2209800"/>
          <p14:tracePt t="56905" x="5403850" y="2216150"/>
          <p14:tracePt t="56922" x="5359400" y="2222500"/>
          <p14:tracePt t="56939" x="5283200" y="2254250"/>
          <p14:tracePt t="56955" x="5238750" y="2273300"/>
          <p14:tracePt t="56972" x="5168900" y="2305050"/>
          <p14:tracePt t="56989" x="5124450" y="2324100"/>
          <p14:tracePt t="57005" x="5073650" y="2349500"/>
          <p14:tracePt t="57022" x="5022850" y="2374900"/>
          <p14:tracePt t="57038" x="4997450" y="2387600"/>
          <p14:tracePt t="57057" x="4965700" y="2413000"/>
          <p14:tracePt t="57072" x="4940300" y="2425700"/>
          <p14:tracePt t="57089" x="4921250" y="2444750"/>
          <p14:tracePt t="57105" x="4902200" y="2463800"/>
          <p14:tracePt t="57122" x="4895850" y="2476500"/>
          <p14:tracePt t="57139" x="4889500" y="2482850"/>
          <p14:tracePt t="57172" x="4883150" y="2482850"/>
          <p14:tracePt t="57209" x="4876800" y="2482850"/>
          <p14:tracePt t="57334" x="4870450" y="2476500"/>
          <p14:tracePt t="57493" x="4870450" y="2470150"/>
          <p14:tracePt t="57591" x="4870450" y="2463800"/>
          <p14:tracePt t="57994" x="4870450" y="2470150"/>
          <p14:tracePt t="58001" x="4870450" y="2482850"/>
          <p14:tracePt t="58007" x="4870450" y="2495550"/>
          <p14:tracePt t="58022" x="4864100" y="2514600"/>
          <p14:tracePt t="58039" x="4857750" y="2546350"/>
          <p14:tracePt t="58056" x="4851400" y="2578100"/>
          <p14:tracePt t="58072" x="4845050" y="2622550"/>
          <p14:tracePt t="58105" x="4813300" y="2711450"/>
          <p14:tracePt t="58139" x="4787900" y="2787650"/>
          <p14:tracePt t="58172" x="4768850" y="2863850"/>
          <p14:tracePt t="58189" x="4756150" y="2901950"/>
          <p14:tracePt t="58205" x="4749800" y="2927350"/>
          <p14:tracePt t="58222" x="4743450" y="2952750"/>
          <p14:tracePt t="58239" x="4737100" y="2978150"/>
          <p14:tracePt t="58255" x="4737100" y="2990850"/>
          <p14:tracePt t="58272" x="4737100" y="3016250"/>
          <p14:tracePt t="58289" x="4730750" y="3022600"/>
          <p14:tracePt t="58322" x="4730750" y="3028950"/>
          <p14:tracePt t="58339" x="4730750" y="3035300"/>
          <p14:tracePt t="58355" x="4730750" y="3041650"/>
          <p14:tracePt t="58375" x="4730750" y="3048000"/>
          <p14:tracePt t="58404" x="4730750" y="3054350"/>
          <p14:tracePt t="58425" x="4730750" y="3060700"/>
          <p14:tracePt t="58439" x="4730750" y="3067050"/>
          <p14:tracePt t="58459" x="4730750" y="3073400"/>
          <p14:tracePt t="58709" x="4730750" y="3067050"/>
          <p14:tracePt t="58724" x="4737100" y="3060700"/>
          <p14:tracePt t="58736" x="4743450" y="3054350"/>
          <p14:tracePt t="58751" x="4749800" y="3048000"/>
          <p14:tracePt t="58772" x="4762500" y="3035300"/>
          <p14:tracePt t="58805" x="4768850" y="3028950"/>
          <p14:tracePt t="58839" x="4768850" y="3022600"/>
          <p14:tracePt t="60384" x="4775200" y="3016250"/>
          <p14:tracePt t="60397" x="4775200" y="3009900"/>
          <p14:tracePt t="60418" x="4781550" y="2997200"/>
          <p14:tracePt t="60427" x="4787900" y="2984500"/>
          <p14:tracePt t="60432" x="4800600" y="2984500"/>
          <p14:tracePt t="60439" x="4813300" y="2965450"/>
          <p14:tracePt t="60456" x="4838700" y="2933700"/>
          <p14:tracePt t="60489" x="4921250" y="2844800"/>
          <p14:tracePt t="60522" x="4965700" y="2794000"/>
          <p14:tracePt t="60556" x="5010150" y="2724150"/>
          <p14:tracePt t="60572" x="5029200" y="2705100"/>
          <p14:tracePt t="60589" x="5029200" y="2692400"/>
          <p14:tracePt t="60606" x="5035550" y="2679700"/>
          <p14:tracePt t="60622" x="5035550" y="2660650"/>
          <p14:tracePt t="60639" x="5035550" y="2641600"/>
          <p14:tracePt t="60656" x="5041900" y="2603500"/>
          <p14:tracePt t="60672" x="5041900" y="2571750"/>
          <p14:tracePt t="60689" x="5041900" y="2540000"/>
          <p14:tracePt t="60706" x="5035550" y="2514600"/>
          <p14:tracePt t="60722" x="5035550" y="2495550"/>
          <p14:tracePt t="60739" x="5016500" y="2444750"/>
          <p14:tracePt t="60755" x="5003800" y="2413000"/>
          <p14:tracePt t="60773" x="4978400" y="2374900"/>
          <p14:tracePt t="60789" x="4972050" y="2362200"/>
          <p14:tracePt t="60806" x="4953000" y="2336800"/>
          <p14:tracePt t="60822" x="4940300" y="2317750"/>
          <p14:tracePt t="60839" x="4927600" y="2311400"/>
          <p14:tracePt t="60855" x="4902200" y="2286000"/>
          <p14:tracePt t="60872" x="4883150" y="2279650"/>
          <p14:tracePt t="60889" x="4864100" y="2266950"/>
          <p14:tracePt t="60905" x="4838700" y="2260600"/>
          <p14:tracePt t="60922" x="4826000" y="2260600"/>
          <p14:tracePt t="60940" x="4813300" y="2260600"/>
          <p14:tracePt t="60955" x="4800600" y="2260600"/>
          <p14:tracePt t="60972" x="4787900" y="2260600"/>
          <p14:tracePt t="60975" x="4781550" y="2260600"/>
          <p14:tracePt t="60989" x="4768850" y="2260600"/>
          <p14:tracePt t="61005" x="4743450" y="2292350"/>
          <p14:tracePt t="61023" x="4718050" y="2324100"/>
          <p14:tracePt t="61039" x="4673600" y="2374900"/>
          <p14:tracePt t="61056" x="4641850" y="2406650"/>
          <p14:tracePt t="61072" x="4610100" y="2463800"/>
          <p14:tracePt t="61089" x="4591050" y="2501900"/>
          <p14:tracePt t="61107" x="4565650" y="2552700"/>
          <p14:tracePt t="61122" x="4552950" y="2590800"/>
          <p14:tracePt t="61139" x="4546600" y="2647950"/>
          <p14:tracePt t="61156" x="4533900" y="2705100"/>
          <p14:tracePt t="61172" x="4533900" y="2743200"/>
          <p14:tracePt t="61189" x="4533900" y="2774950"/>
          <p14:tracePt t="61206" x="4533900" y="2813050"/>
          <p14:tracePt t="61222" x="4533900" y="2832100"/>
          <p14:tracePt t="61239" x="4546600" y="2876550"/>
          <p14:tracePt t="61256" x="4565650" y="2908300"/>
          <p14:tracePt t="61273" x="4591050" y="2940050"/>
          <p14:tracePt t="61289" x="4610100" y="2959100"/>
          <p14:tracePt t="61306" x="4629150" y="2978150"/>
          <p14:tracePt t="61322" x="4654550" y="2997200"/>
          <p14:tracePt t="61339" x="4673600" y="3003550"/>
          <p14:tracePt t="61356" x="4686300" y="3009900"/>
          <p14:tracePt t="61372" x="4711700" y="3016250"/>
          <p14:tracePt t="61389" x="4737100" y="3009900"/>
          <p14:tracePt t="61406" x="4781550" y="2984500"/>
          <p14:tracePt t="61422" x="4813300" y="2978150"/>
          <p14:tracePt t="61440" x="4857750" y="2940050"/>
          <p14:tracePt t="61456" x="4895850" y="2908300"/>
          <p14:tracePt t="61472" x="4933950" y="2882900"/>
          <p14:tracePt t="61474" x="4953000" y="2851150"/>
          <p14:tracePt t="61489" x="4991100" y="2819400"/>
          <p14:tracePt t="61505" x="5022850" y="2774950"/>
          <p14:tracePt t="61523" x="5060950" y="2717800"/>
          <p14:tracePt t="61539" x="5080000" y="2679700"/>
          <p14:tracePt t="61555" x="5086350" y="2647950"/>
          <p14:tracePt t="61572" x="5092700" y="2609850"/>
          <p14:tracePt t="61589" x="5092700" y="2584450"/>
          <p14:tracePt t="61607" x="5086350" y="2546350"/>
          <p14:tracePt t="61622" x="5073650" y="2508250"/>
          <p14:tracePt t="61639" x="5054600" y="2476500"/>
          <p14:tracePt t="61656" x="5035550" y="2425700"/>
          <p14:tracePt t="61672" x="5010150" y="2393950"/>
          <p14:tracePt t="61689" x="4978400" y="2362200"/>
          <p14:tracePt t="61705" x="4953000" y="2343150"/>
          <p14:tracePt t="61722" x="4927600" y="2324100"/>
          <p14:tracePt t="61739" x="4895850" y="2311400"/>
          <p14:tracePt t="61756" x="4870450" y="2298700"/>
          <p14:tracePt t="61772" x="4857750" y="2298700"/>
          <p14:tracePt t="61789" x="4832350" y="2292350"/>
          <p14:tracePt t="61805" x="4826000" y="2292350"/>
          <p14:tracePt t="61822" x="4806950" y="2305050"/>
          <p14:tracePt t="61839" x="4781550" y="2317750"/>
          <p14:tracePt t="61857" x="4749800" y="2349500"/>
          <p14:tracePt t="61872" x="4724400" y="2368550"/>
          <p14:tracePt t="61889" x="4711700" y="2400300"/>
          <p14:tracePt t="61905" x="4679950" y="2444750"/>
          <p14:tracePt t="61922" x="4660900" y="2495550"/>
          <p14:tracePt t="61939" x="4641850" y="2546350"/>
          <p14:tracePt t="61955" x="4635500" y="2578100"/>
          <p14:tracePt t="61972" x="4635500" y="2609850"/>
          <p14:tracePt t="61975" x="4635500" y="2622550"/>
          <p14:tracePt t="61989" x="4635500" y="2654300"/>
          <p14:tracePt t="62005" x="4635500" y="2679700"/>
          <p14:tracePt t="62022" x="4635500" y="2705100"/>
          <p14:tracePt t="62039" x="4641850" y="2736850"/>
          <p14:tracePt t="62056" x="4654550" y="2755900"/>
          <p14:tracePt t="62072" x="4673600" y="2774950"/>
          <p14:tracePt t="62089" x="4692650" y="2794000"/>
          <p14:tracePt t="62107" x="4724400" y="2825750"/>
          <p14:tracePt t="62122" x="4730750" y="2832100"/>
          <p14:tracePt t="62139" x="4743450" y="2844800"/>
          <p14:tracePt t="62155" x="4762500" y="2857500"/>
          <p14:tracePt t="62172" x="4781550" y="2863850"/>
          <p14:tracePt t="62189" x="4787900" y="2863850"/>
          <p14:tracePt t="62206" x="4806950" y="2863850"/>
          <p14:tracePt t="62222" x="4813300" y="2863850"/>
          <p14:tracePt t="62239" x="4826000" y="2863850"/>
          <p14:tracePt t="62256" x="4838700" y="2857500"/>
          <p14:tracePt t="62274" x="4870450" y="2825750"/>
          <p14:tracePt t="62289" x="4895850" y="2806700"/>
          <p14:tracePt t="62306" x="4908550" y="2794000"/>
          <p14:tracePt t="62322" x="4921250" y="2781300"/>
          <p14:tracePt t="64598" x="4933950" y="2768600"/>
          <p14:tracePt t="64604" x="4965700" y="2749550"/>
          <p14:tracePt t="64611" x="5003800" y="2730500"/>
          <p14:tracePt t="64622" x="5054600" y="2686050"/>
          <p14:tracePt t="64639" x="5251450" y="2552700"/>
          <p14:tracePt t="64656" x="5441950" y="2444750"/>
          <p14:tracePt t="64672" x="5651500" y="2349500"/>
          <p14:tracePt t="64706" x="6070600" y="2209800"/>
          <p14:tracePt t="64739" x="6330950" y="2165350"/>
          <p14:tracePt t="64772" x="6515100" y="2139950"/>
          <p14:tracePt t="64789" x="6553200" y="2133600"/>
          <p14:tracePt t="64806" x="6616700" y="2133600"/>
          <p14:tracePt t="64822" x="6648450" y="2139950"/>
          <p14:tracePt t="64839" x="6667500" y="2139950"/>
          <p14:tracePt t="64856" x="6680200" y="2139950"/>
          <p14:tracePt t="64872" x="6692900" y="2146300"/>
          <p14:tracePt t="65939" x="6692900" y="2152650"/>
          <p14:tracePt t="65953" x="6692900" y="2159000"/>
          <p14:tracePt t="65961" x="6692900" y="2171700"/>
          <p14:tracePt t="65974" x="6692900" y="2178050"/>
          <p14:tracePt t="65989" x="6692900" y="2184400"/>
          <p14:tracePt t="66006" x="6692900" y="2197100"/>
          <p14:tracePt t="66023" x="6686550" y="2216150"/>
          <p14:tracePt t="66056" x="6686550" y="2241550"/>
          <p14:tracePt t="66089" x="6680200" y="2260600"/>
          <p14:tracePt t="66122" x="6680200" y="2266950"/>
          <p14:tracePt t="66189" x="6686550" y="2266950"/>
          <p14:tracePt t="66195" x="6692900" y="2260600"/>
          <p14:tracePt t="66206" x="6705600" y="2260600"/>
          <p14:tracePt t="66223" x="6750050" y="2247900"/>
          <p14:tracePt t="66239" x="6781800" y="2241550"/>
          <p14:tracePt t="66256" x="6826250" y="2235200"/>
          <p14:tracePt t="66273" x="6870700" y="2235200"/>
          <p14:tracePt t="66289" x="6896100" y="2241550"/>
          <p14:tracePt t="66306" x="6934200" y="2273300"/>
          <p14:tracePt t="66322" x="6972300" y="2298700"/>
          <p14:tracePt t="66339" x="7016750" y="2330450"/>
          <p14:tracePt t="66356" x="7092950" y="2381250"/>
          <p14:tracePt t="66372" x="7118350" y="2406650"/>
          <p14:tracePt t="66390" x="7150100" y="2413000"/>
          <p14:tracePt t="66406" x="7169150" y="2419350"/>
          <p14:tracePt t="66423" x="7181850" y="2419350"/>
          <p14:tracePt t="66439" x="7213600" y="2419350"/>
          <p14:tracePt t="66456" x="7232650" y="2413000"/>
          <p14:tracePt t="66474" x="7270750" y="2406650"/>
          <p14:tracePt t="66489" x="7289800" y="2393950"/>
          <p14:tracePt t="66506" x="7302500" y="2387600"/>
          <p14:tracePt t="66522" x="7315200" y="2381250"/>
          <p14:tracePt t="66539" x="7321550" y="2374900"/>
          <p14:tracePt t="66557" x="7327900" y="2368550"/>
          <p14:tracePt t="66911" x="7321550" y="2368550"/>
          <p14:tracePt t="66926" x="7315200" y="2368550"/>
          <p14:tracePt t="66939" x="7308850" y="2368550"/>
          <p14:tracePt t="66953" x="7296150" y="2362200"/>
          <p14:tracePt t="66974" x="7289800" y="2362200"/>
          <p14:tracePt t="66980" x="7283450" y="2362200"/>
          <p14:tracePt t="67037" x="7277100" y="2362200"/>
          <p14:tracePt t="67051" x="7270750" y="2362200"/>
          <p14:tracePt t="67065" x="7264400" y="2362200"/>
          <p14:tracePt t="67089" x="7245350" y="2362200"/>
          <p14:tracePt t="67106" x="7200900" y="2362200"/>
          <p14:tracePt t="67122" x="7175500" y="2362200"/>
          <p14:tracePt t="67139" x="7143750" y="2362200"/>
          <p14:tracePt t="67156" x="7092950" y="2374900"/>
          <p14:tracePt t="67172" x="7054850" y="2387600"/>
          <p14:tracePt t="67189" x="7035800" y="2387600"/>
          <p14:tracePt t="67206" x="7029450" y="2387600"/>
          <p14:tracePt t="67223" x="7023100" y="2387600"/>
          <p14:tracePt t="68190" x="7023100" y="2400300"/>
          <p14:tracePt t="68197" x="7010400" y="2425700"/>
          <p14:tracePt t="68206" x="7004050" y="2444750"/>
          <p14:tracePt t="68223" x="6997700" y="2482850"/>
          <p14:tracePt t="68239" x="6978650" y="2546350"/>
          <p14:tracePt t="68256" x="6978650" y="2597150"/>
          <p14:tracePt t="68273" x="6959600" y="2647950"/>
          <p14:tracePt t="68306" x="6946900" y="2711450"/>
          <p14:tracePt t="68340" x="6934200" y="2787650"/>
          <p14:tracePt t="68373" x="6927850" y="2838450"/>
          <p14:tracePt t="68389" x="6927850" y="2851150"/>
          <p14:tracePt t="68406" x="6921500" y="2870200"/>
          <p14:tracePt t="68423" x="6921500" y="2876550"/>
          <p14:tracePt t="68440" x="6915150" y="2889250"/>
          <p14:tracePt t="68456" x="6908800" y="2889250"/>
          <p14:tracePt t="68473" x="6908800" y="2901950"/>
          <p14:tracePt t="68475" x="6908800" y="2908300"/>
          <p14:tracePt t="68489" x="6908800" y="2921000"/>
          <p14:tracePt t="68506" x="6908800" y="2927350"/>
          <p14:tracePt t="68523" x="6902450" y="2946400"/>
          <p14:tracePt t="68539" x="6902450" y="2965450"/>
          <p14:tracePt t="68556" x="6902450" y="2971800"/>
          <p14:tracePt t="68573" x="6902450" y="2978150"/>
          <p14:tracePt t="68607" x="6902450" y="2990850"/>
          <p14:tracePt t="68623" x="6902450" y="2997200"/>
          <p14:tracePt t="68639" x="6902450" y="3003550"/>
          <p14:tracePt t="68656" x="6902450" y="3009900"/>
          <p14:tracePt t="68672" x="6902450" y="3016250"/>
          <p14:tracePt t="68697" x="6902450" y="3022600"/>
          <p14:tracePt t="68724" x="6902450" y="3028950"/>
          <p14:tracePt t="68739" x="6902450" y="3035300"/>
          <p14:tracePt t="68753" x="6902450" y="3041650"/>
          <p14:tracePt t="68759" x="6902450" y="3048000"/>
          <p14:tracePt t="68773" x="6902450" y="3067050"/>
          <p14:tracePt t="68789" x="6902450" y="3073400"/>
          <p14:tracePt t="68806" x="6902450" y="3079750"/>
          <p14:tracePt t="68823" x="6896100" y="3092450"/>
          <p14:tracePt t="68857" x="6889750" y="3092450"/>
          <p14:tracePt t="68873" x="6883400" y="3092450"/>
          <p14:tracePt t="68889" x="6858000" y="3092450"/>
          <p14:tracePt t="68906" x="6781800" y="3079750"/>
          <p14:tracePt t="68923" x="6699250" y="3054350"/>
          <p14:tracePt t="68940" x="6578600" y="2997200"/>
          <p14:tracePt t="68956" x="6527800" y="2952750"/>
          <p14:tracePt t="68973" x="6496050" y="2927350"/>
          <p14:tracePt t="68975" x="6483350" y="2908300"/>
          <p14:tracePt t="68989" x="6477000" y="2895600"/>
          <p14:tracePt t="69006" x="6470650" y="2895600"/>
          <p14:tracePt t="69023" x="6470650" y="2889250"/>
          <p14:tracePt t="69056" x="6470650" y="2882900"/>
          <p14:tracePt t="69079" x="6477000" y="2882900"/>
          <p14:tracePt t="69089" x="6489700" y="2882900"/>
          <p14:tracePt t="69107" x="6540500" y="2870200"/>
          <p14:tracePt t="69123" x="6597650" y="2870200"/>
          <p14:tracePt t="69139" x="6673850" y="2870200"/>
          <p14:tracePt t="69156" x="6775450" y="2882900"/>
          <p14:tracePt t="69173" x="6800850" y="2882900"/>
          <p14:tracePt t="69189" x="6807200" y="2889250"/>
          <p14:tracePt t="69206" x="6813550" y="2889250"/>
          <p14:tracePt t="69259" x="6813550" y="2895600"/>
          <p14:tracePt t="69273" x="6813550" y="2901950"/>
          <p14:tracePt t="69294" x="6813550" y="2908300"/>
          <p14:tracePt t="69301" x="6807200" y="2921000"/>
          <p14:tracePt t="69308" x="6800850" y="2921000"/>
          <p14:tracePt t="69323" x="6794500" y="2946400"/>
          <p14:tracePt t="69339" x="6775450" y="2971800"/>
          <p14:tracePt t="69356" x="6762750" y="2997200"/>
          <p14:tracePt t="69373" x="6737350" y="3022600"/>
          <p14:tracePt t="69389" x="6724650" y="3028950"/>
          <p14:tracePt t="69406" x="6718300" y="3041650"/>
          <p14:tracePt t="69423" x="6705600" y="3048000"/>
          <p14:tracePt t="69440" x="6699250" y="3054350"/>
          <p14:tracePt t="69473" x="6692900" y="3060700"/>
          <p14:tracePt t="69586" x="6692900" y="3067050"/>
          <p14:tracePt t="69657" x="6699250" y="3067050"/>
          <p14:tracePt t="69663" x="6705600" y="3067050"/>
          <p14:tracePt t="69676" x="6711950" y="3067050"/>
          <p14:tracePt t="69689" x="6718300" y="3067050"/>
          <p14:tracePt t="69706" x="6737350" y="3067050"/>
          <p14:tracePt t="69723" x="6762750" y="3067050"/>
          <p14:tracePt t="69739" x="6788150" y="3067050"/>
          <p14:tracePt t="69756" x="6807200" y="3067050"/>
          <p14:tracePt t="69774" x="6819900" y="3067050"/>
          <p14:tracePt t="69789" x="6826250" y="3067050"/>
          <p14:tracePt t="69806" x="6832600" y="3067050"/>
          <p14:tracePt t="69823" x="6838950" y="3067050"/>
          <p14:tracePt t="69839" x="6851650" y="3067050"/>
          <p14:tracePt t="69856" x="6858000" y="3067050"/>
          <p14:tracePt t="69873" x="6877050" y="3067050"/>
          <p14:tracePt t="69920" x="6883400" y="3067050"/>
          <p14:tracePt t="69975" x="6889750" y="3067050"/>
          <p14:tracePt t="70010" x="6896100" y="3067050"/>
          <p14:tracePt t="70018" x="6902450" y="3067050"/>
          <p14:tracePt t="70032" x="6908800" y="3067050"/>
          <p14:tracePt t="70039" x="6915150" y="3060700"/>
          <p14:tracePt t="70056" x="6915150" y="3054350"/>
          <p14:tracePt t="70073" x="6927850" y="3054350"/>
          <p14:tracePt t="70106" x="6927850" y="3048000"/>
          <p14:tracePt t="70123" x="6946900" y="3048000"/>
          <p14:tracePt t="70139" x="6953250" y="3041650"/>
          <p14:tracePt t="70156" x="6972300" y="3041650"/>
          <p14:tracePt t="70173" x="6978650" y="3035300"/>
          <p14:tracePt t="70247" x="6991350" y="3035300"/>
          <p14:tracePt t="70267" x="6997700" y="3035300"/>
          <p14:tracePt t="70274" x="7004050" y="3035300"/>
          <p14:tracePt t="70281" x="7010400" y="3035300"/>
          <p14:tracePt t="70289" x="7016750" y="3028950"/>
          <p14:tracePt t="70306" x="7023100" y="3028950"/>
          <p14:tracePt t="70323" x="7029450" y="3028950"/>
          <p14:tracePt t="70357" x="7035800" y="3028950"/>
          <p14:tracePt t="70364" x="7042150" y="3028950"/>
          <p14:tracePt t="70373" x="7048500" y="3028950"/>
          <p14:tracePt t="70389" x="7067550" y="3028950"/>
          <p14:tracePt t="70406" x="7086600" y="3022600"/>
          <p14:tracePt t="70423" x="7112000" y="3022600"/>
          <p14:tracePt t="70439" x="7124700" y="3022600"/>
          <p14:tracePt t="70456" x="7137400" y="3022600"/>
          <p14:tracePt t="70473" x="7143750" y="3022600"/>
          <p14:tracePt t="70489" x="7162800" y="3016250"/>
          <p14:tracePt t="70506" x="7181850" y="3016250"/>
          <p14:tracePt t="70523" x="7194550" y="3016250"/>
          <p14:tracePt t="70539" x="7226300" y="3022600"/>
          <p14:tracePt t="70556" x="7239000" y="3022600"/>
          <p14:tracePt t="70574" x="7258050" y="3028950"/>
          <p14:tracePt t="70589" x="7270750" y="3028950"/>
          <p14:tracePt t="70636" x="7277100" y="3028950"/>
          <p14:tracePt t="70691" x="7277100" y="3035300"/>
          <p14:tracePt t="70699" x="7283450" y="3035300"/>
          <p14:tracePt t="70795" x="7289800" y="3035300"/>
          <p14:tracePt t="74693" x="7239000" y="3035300"/>
          <p14:tracePt t="74701" x="7131050" y="3035300"/>
          <p14:tracePt t="74708" x="7029450" y="3022600"/>
          <p14:tracePt t="74723" x="6838950" y="3009900"/>
          <p14:tracePt t="74740" x="6527800" y="2984500"/>
          <p14:tracePt t="74756" x="6096000" y="2978150"/>
          <p14:tracePt t="74773" x="5759450" y="2965450"/>
          <p14:tracePt t="74806" x="4832350" y="2990850"/>
          <p14:tracePt t="74840" x="4273550" y="3009900"/>
          <p14:tracePt t="74873" x="3962400" y="3035300"/>
          <p14:tracePt t="74890" x="3892550" y="3048000"/>
          <p14:tracePt t="74907" x="3860800" y="3060700"/>
          <p14:tracePt t="74923" x="3829050" y="3079750"/>
          <p14:tracePt t="75200" x="3733800" y="3079750"/>
          <p14:tracePt t="75208" x="3619500" y="3079750"/>
          <p14:tracePt t="75213" x="3524250" y="3079750"/>
          <p14:tracePt t="75223" x="3403600" y="3079750"/>
          <p14:tracePt t="75240" x="3130550" y="3079750"/>
          <p14:tracePt t="75273" x="2527300" y="3079750"/>
          <p14:tracePt t="75306" x="2082800" y="3105150"/>
          <p14:tracePt t="75340" x="1733550" y="3181350"/>
          <p14:tracePt t="75356" x="1663700" y="3200400"/>
          <p14:tracePt t="75373" x="1593850" y="3238500"/>
          <p14:tracePt t="75390" x="1568450" y="3257550"/>
          <p14:tracePt t="75406" x="1530350" y="3289300"/>
          <p14:tracePt t="75423" x="1498600" y="3321050"/>
          <p14:tracePt t="75440" x="1479550" y="3333750"/>
          <p14:tracePt t="75456" x="1473200" y="3340100"/>
          <p14:tracePt t="75473" x="1466850" y="3346450"/>
          <p14:tracePt t="75490" x="1454150" y="3352800"/>
          <p14:tracePt t="75506" x="1403350" y="3384550"/>
          <p14:tracePt t="75523" x="1320800" y="3422650"/>
          <p14:tracePt t="75540" x="1187450" y="3473450"/>
          <p14:tracePt t="75556" x="1111250" y="3498850"/>
          <p14:tracePt t="75573" x="1041400" y="3505200"/>
          <p14:tracePt t="75590" x="933450" y="3505200"/>
          <p14:tracePt t="75606" x="876300" y="3498850"/>
          <p14:tracePt t="75623" x="800100" y="3479800"/>
          <p14:tracePt t="75640" x="768350" y="3467100"/>
          <p14:tracePt t="75656" x="749300" y="3460750"/>
          <p14:tracePt t="75673" x="742950" y="3460750"/>
          <p14:tracePt t="75707" x="742950" y="3454400"/>
          <p14:tracePt t="75715" x="742950" y="3448050"/>
          <p14:tracePt t="75728" x="749300" y="3448050"/>
          <p14:tracePt t="75740" x="768350" y="3441700"/>
          <p14:tracePt t="75756" x="838200" y="3435350"/>
          <p14:tracePt t="76026" x="831850" y="3448050"/>
          <p14:tracePt t="76033" x="825500" y="3467100"/>
          <p14:tracePt t="76042" x="812800" y="3498850"/>
          <p14:tracePt t="76056" x="787400" y="3568700"/>
          <p14:tracePt t="76090" x="749300" y="3790950"/>
          <p14:tracePt t="76123" x="755650" y="3898900"/>
          <p14:tracePt t="76157" x="838200" y="4051300"/>
          <p14:tracePt t="76173" x="914400" y="4121150"/>
          <p14:tracePt t="76190" x="977900" y="4171950"/>
          <p14:tracePt t="76207" x="1079500" y="4229100"/>
          <p14:tracePt t="76223" x="1149350" y="4260850"/>
          <p14:tracePt t="76240" x="1219200" y="4279900"/>
          <p14:tracePt t="76256" x="1352550" y="4279900"/>
          <p14:tracePt t="76273" x="1460500" y="4260850"/>
          <p14:tracePt t="76290" x="1600200" y="4203700"/>
          <p14:tracePt t="76306" x="1695450" y="4133850"/>
          <p14:tracePt t="76323" x="1778000" y="4083050"/>
          <p14:tracePt t="76340" x="1879600" y="4032250"/>
          <p14:tracePt t="76356" x="1917700" y="4013200"/>
          <p14:tracePt t="76374" x="1949450" y="3987800"/>
          <p14:tracePt t="76390" x="1955800" y="3975100"/>
          <p14:tracePt t="76406" x="1968500" y="3962400"/>
          <p14:tracePt t="76423" x="1974850" y="3943350"/>
          <p14:tracePt t="76440" x="1974850" y="3937000"/>
          <p14:tracePt t="76457" x="1974850" y="3892550"/>
          <p14:tracePt t="76473" x="1974850" y="3860800"/>
          <p14:tracePt t="76490" x="1974850" y="3822700"/>
          <p14:tracePt t="76506" x="1949450" y="3752850"/>
          <p14:tracePt t="76523" x="1924050" y="3721100"/>
          <p14:tracePt t="76540" x="1879600" y="3657600"/>
          <p14:tracePt t="76556" x="1841500" y="3619500"/>
          <p14:tracePt t="76573" x="1803400" y="3581400"/>
          <p14:tracePt t="76590" x="1739900" y="3543300"/>
          <p14:tracePt t="76606" x="1701800" y="3517900"/>
          <p14:tracePt t="76623" x="1631950" y="3498850"/>
          <p14:tracePt t="76640" x="1574800" y="3486150"/>
          <p14:tracePt t="76656" x="1517650" y="3479800"/>
          <p14:tracePt t="76673" x="1428750" y="3473450"/>
          <p14:tracePt t="76690" x="1371600" y="3473450"/>
          <p14:tracePt t="76706" x="1314450" y="3473450"/>
          <p14:tracePt t="76723" x="1295400" y="3479800"/>
          <p14:tracePt t="76740" x="1263650" y="3479800"/>
          <p14:tracePt t="76756" x="1238250" y="3486150"/>
          <p14:tracePt t="76773" x="1219200" y="3492500"/>
          <p14:tracePt t="76791" x="1200150" y="3505200"/>
          <p14:tracePt t="76806" x="1193800" y="3511550"/>
          <p14:tracePt t="76823" x="1181100" y="3517900"/>
          <p14:tracePt t="76840" x="1155700" y="3543300"/>
          <p14:tracePt t="76856" x="1136650" y="3562350"/>
          <p14:tracePt t="76873" x="1104900" y="3606800"/>
          <p14:tracePt t="76890" x="1085850" y="3625850"/>
          <p14:tracePt t="76907" x="1066800" y="3651250"/>
          <p14:tracePt t="76923" x="1054100" y="3676650"/>
          <p14:tracePt t="76940" x="1047750" y="3695700"/>
          <p14:tracePt t="76957" x="1047750" y="3727450"/>
          <p14:tracePt t="76973" x="1047750" y="3752850"/>
          <p14:tracePt t="76990" x="1047750" y="3771900"/>
          <p14:tracePt t="77006" x="1060450" y="3810000"/>
          <p14:tracePt t="77023" x="1085850" y="3835400"/>
          <p14:tracePt t="77040" x="1117600" y="3873500"/>
          <p14:tracePt t="77056" x="1149350" y="3911600"/>
          <p14:tracePt t="77073" x="1187450" y="3949700"/>
          <p14:tracePt t="77090" x="1270000" y="4013200"/>
          <p14:tracePt t="77106" x="1320800" y="4044950"/>
          <p14:tracePt t="77124" x="1409700" y="4095750"/>
          <p14:tracePt t="77140" x="1473200" y="4114800"/>
          <p14:tracePt t="77156" x="1568450" y="4114800"/>
          <p14:tracePt t="77173" x="1682750" y="4102100"/>
          <p14:tracePt t="77190" x="1746250" y="4076700"/>
          <p14:tracePt t="77208" x="1816100" y="4019550"/>
          <p14:tracePt t="77223" x="1866900" y="3968750"/>
          <p14:tracePt t="77240" x="1898650" y="3924300"/>
          <p14:tracePt t="77256" x="1924050" y="3886200"/>
          <p14:tracePt t="77273" x="1936750" y="3860800"/>
          <p14:tracePt t="77290" x="1943100" y="3860800"/>
          <p14:tracePt t="77306" x="1943100" y="3841750"/>
          <p14:tracePt t="77323" x="1936750" y="3822700"/>
          <p14:tracePt t="77340" x="1917700" y="3778250"/>
          <p14:tracePt t="77356" x="1892300" y="3740150"/>
          <p14:tracePt t="77375" x="1854200" y="3676650"/>
          <p14:tracePt t="77390" x="1822450" y="3644900"/>
          <p14:tracePt t="77407" x="1778000" y="3613150"/>
          <p14:tracePt t="77423" x="1701800" y="3581400"/>
          <p14:tracePt t="77440" x="1631950" y="3556000"/>
          <p14:tracePt t="77458" x="1530350" y="3524250"/>
          <p14:tracePt t="77473" x="1460500" y="3511550"/>
          <p14:tracePt t="77490" x="1403350" y="3505200"/>
          <p14:tracePt t="77506" x="1320800" y="3511550"/>
          <p14:tracePt t="77523" x="1270000" y="3524250"/>
          <p14:tracePt t="77541" x="1187450" y="3562350"/>
          <p14:tracePt t="77556" x="1136650" y="3594100"/>
          <p14:tracePt t="77573" x="1085850" y="3613150"/>
          <p14:tracePt t="77590" x="1041400" y="3651250"/>
          <p14:tracePt t="77606" x="1016000" y="3676650"/>
          <p14:tracePt t="77623" x="990600" y="3702050"/>
          <p14:tracePt t="77640" x="977900" y="3721100"/>
          <p14:tracePt t="77656" x="971550" y="3727450"/>
          <p14:tracePt t="77673" x="952500" y="3759200"/>
          <p14:tracePt t="77690" x="952500" y="3778250"/>
          <p14:tracePt t="77707" x="946150" y="3797300"/>
          <p14:tracePt t="77723" x="946150" y="3816350"/>
          <p14:tracePt t="77740" x="952500" y="3822700"/>
          <p14:tracePt t="77756" x="971550" y="3841750"/>
          <p14:tracePt t="77773" x="977900" y="3854450"/>
          <p14:tracePt t="77790" x="984250" y="3867150"/>
          <p14:tracePt t="77807" x="990600" y="3867150"/>
          <p14:tracePt t="77840" x="990600" y="3873500"/>
          <p14:tracePt t="79474" x="1003300" y="3873500"/>
          <p14:tracePt t="79479" x="1022350" y="3873500"/>
          <p14:tracePt t="79490" x="1035050" y="3873500"/>
          <p14:tracePt t="79507" x="1079500" y="3873500"/>
          <p14:tracePt t="79523" x="1168400" y="3873500"/>
          <p14:tracePt t="79540" x="1231900" y="3873500"/>
          <p14:tracePt t="79556" x="1314450" y="3867150"/>
          <p14:tracePt t="79573" x="1365250" y="3860800"/>
          <p14:tracePt t="79607" x="1428750" y="3848100"/>
          <p14:tracePt t="79640" x="1485900" y="3810000"/>
          <p14:tracePt t="79674" x="1524000" y="3765550"/>
          <p14:tracePt t="79690" x="1530350" y="3759200"/>
          <p14:tracePt t="79730" x="1530350" y="3740150"/>
          <p14:tracePt t="79740" x="1536700" y="3727450"/>
          <p14:tracePt t="79758" x="1536700" y="3683000"/>
          <p14:tracePt t="79773" x="1536700" y="3638550"/>
          <p14:tracePt t="79790" x="1524000" y="3594100"/>
          <p14:tracePt t="79806" x="1504950" y="3536950"/>
          <p14:tracePt t="79823" x="1479550" y="3498850"/>
          <p14:tracePt t="79840" x="1441450" y="3460750"/>
          <p14:tracePt t="79856" x="1416050" y="3435350"/>
          <p14:tracePt t="79873" x="1384300" y="3416300"/>
          <p14:tracePt t="79890" x="1327150" y="3390900"/>
          <p14:tracePt t="79907" x="1289050" y="3378200"/>
          <p14:tracePt t="79924" x="1231900" y="3365500"/>
          <p14:tracePt t="79940" x="1200150" y="3365500"/>
          <p14:tracePt t="79957" x="1155700" y="3365500"/>
          <p14:tracePt t="79973" x="1098550" y="3384550"/>
          <p14:tracePt t="79990" x="1066800" y="3403600"/>
          <p14:tracePt t="80007" x="1041400" y="3416300"/>
          <p14:tracePt t="80023" x="996950" y="3448050"/>
          <p14:tracePt t="80040" x="977900" y="3454400"/>
          <p14:tracePt t="80056" x="946150" y="3492500"/>
          <p14:tracePt t="80073" x="927100" y="3505200"/>
          <p14:tracePt t="80090" x="901700" y="3543300"/>
          <p14:tracePt t="80106" x="882650" y="3568700"/>
          <p14:tracePt t="80123" x="863600" y="3600450"/>
          <p14:tracePt t="80140" x="844550" y="3657600"/>
          <p14:tracePt t="80157" x="844550" y="3689350"/>
          <p14:tracePt t="80174" x="838200" y="3759200"/>
          <p14:tracePt t="80190" x="838200" y="3810000"/>
          <p14:tracePt t="80206" x="850900" y="3873500"/>
          <p14:tracePt t="80223" x="876300" y="3937000"/>
          <p14:tracePt t="80240" x="901700" y="3975100"/>
          <p14:tracePt t="80257" x="927100" y="4006850"/>
          <p14:tracePt t="80273" x="971550" y="4044950"/>
          <p14:tracePt t="80290" x="1009650" y="4076700"/>
          <p14:tracePt t="80306" x="1092200" y="4127500"/>
          <p14:tracePt t="80323" x="1162050" y="4159250"/>
          <p14:tracePt t="80340" x="1263650" y="4184650"/>
          <p14:tracePt t="80357" x="1314450" y="4197350"/>
          <p14:tracePt t="80373" x="1358900" y="4197350"/>
          <p14:tracePt t="80390" x="1422400" y="4178300"/>
          <p14:tracePt t="80407" x="1479550" y="4146550"/>
          <p14:tracePt t="80423" x="1536700" y="4095750"/>
          <p14:tracePt t="80440" x="1625600" y="4006850"/>
          <p14:tracePt t="80457" x="1663700" y="3962400"/>
          <p14:tracePt t="80473" x="1689100" y="3917950"/>
          <p14:tracePt t="80490" x="1695450" y="3886200"/>
          <p14:tracePt t="80507" x="1701800" y="3822700"/>
          <p14:tracePt t="80523" x="1701800" y="3778250"/>
          <p14:tracePt t="80540" x="1695450" y="3727450"/>
          <p14:tracePt t="80556" x="1676400" y="3683000"/>
          <p14:tracePt t="80573" x="1663700" y="3651250"/>
          <p14:tracePt t="80590" x="1638300" y="3625850"/>
          <p14:tracePt t="80607" x="1619250" y="3606800"/>
          <p14:tracePt t="80623" x="1587500" y="3587750"/>
          <p14:tracePt t="80640" x="1530350" y="3556000"/>
          <p14:tracePt t="80657" x="1466850" y="3536950"/>
          <p14:tracePt t="80673" x="1377950" y="3524250"/>
          <p14:tracePt t="80690" x="1320800" y="3517900"/>
          <p14:tracePt t="80707" x="1263650" y="3517900"/>
          <p14:tracePt t="80723" x="1200150" y="3517900"/>
          <p14:tracePt t="80740" x="1162050" y="3517900"/>
          <p14:tracePt t="80757" x="1098550" y="3536950"/>
          <p14:tracePt t="80773" x="1079500" y="3543300"/>
          <p14:tracePt t="80790" x="1054100" y="3556000"/>
          <p14:tracePt t="80807" x="1022350" y="3562350"/>
          <p14:tracePt t="80823" x="1009650" y="3568700"/>
          <p14:tracePt t="80840" x="990600" y="3581400"/>
          <p14:tracePt t="80857" x="984250" y="3587750"/>
          <p14:tracePt t="80873" x="971550" y="3594100"/>
          <p14:tracePt t="80916" x="965200" y="3594100"/>
          <p14:tracePt t="83014" x="971550" y="3606800"/>
          <p14:tracePt t="83022" x="984250" y="3619500"/>
          <p14:tracePt t="83029" x="996950" y="3638550"/>
          <p14:tracePt t="83040" x="1016000" y="3651250"/>
          <p14:tracePt t="83057" x="1041400" y="3695700"/>
          <p14:tracePt t="83091" x="1079500" y="3746500"/>
          <p14:tracePt t="83123" x="1104900" y="3784600"/>
          <p14:tracePt t="83157" x="1117600" y="3810000"/>
          <p14:tracePt t="84668" x="1123950" y="3810000"/>
          <p14:tracePt t="84739" x="1130300" y="3810000"/>
          <p14:tracePt t="84766" x="1136650" y="3803650"/>
          <p14:tracePt t="84772" x="1143000" y="3803650"/>
          <p14:tracePt t="84779" x="1149350" y="3797300"/>
          <p14:tracePt t="84790" x="1155700" y="3797300"/>
          <p14:tracePt t="84807" x="1193800" y="3784600"/>
          <p14:tracePt t="84824" x="1225550" y="3778250"/>
          <p14:tracePt t="84841" x="1257300" y="3778250"/>
          <p14:tracePt t="84874" x="1403350" y="3771900"/>
          <p14:tracePt t="84907" x="1543050" y="3784600"/>
          <p14:tracePt t="84940" x="1758950" y="3822700"/>
          <p14:tracePt t="84957" x="1816100" y="3835400"/>
          <p14:tracePt t="84973" x="1898650" y="3848100"/>
          <p14:tracePt t="84990" x="1930400" y="3860800"/>
          <p14:tracePt t="85007" x="1949450" y="3867150"/>
          <p14:tracePt t="85024" x="1955800" y="3867150"/>
          <p14:tracePt t="85071" x="1955800" y="3873500"/>
          <p14:tracePt t="85184" x="1949450" y="3873500"/>
          <p14:tracePt t="85190" x="1936750" y="3873500"/>
          <p14:tracePt t="85196" x="1917700" y="3873500"/>
          <p14:tracePt t="85207" x="1905000" y="3873500"/>
          <p14:tracePt t="85224" x="1822450" y="3860800"/>
          <p14:tracePt t="85240" x="1752600" y="3848100"/>
          <p14:tracePt t="85257" x="1689100" y="3835400"/>
          <p14:tracePt t="85273" x="1600200" y="3822700"/>
          <p14:tracePt t="85290" x="1549400" y="3816350"/>
          <p14:tracePt t="85307" x="1498600" y="3810000"/>
          <p14:tracePt t="85324" x="1435100" y="3810000"/>
          <p14:tracePt t="85340" x="1397000" y="3810000"/>
          <p14:tracePt t="85357" x="1333500" y="3810000"/>
          <p14:tracePt t="85374" x="1289050" y="3803650"/>
          <p14:tracePt t="85390" x="1225550" y="3797300"/>
          <p14:tracePt t="85407" x="1187450" y="3784600"/>
          <p14:tracePt t="85424" x="1155700" y="3778250"/>
          <p14:tracePt t="85440" x="1123950" y="3771900"/>
          <p14:tracePt t="85457" x="1104900" y="3765550"/>
          <p14:tracePt t="85474" x="1085850" y="3759200"/>
          <p14:tracePt t="85490" x="1073150" y="3759200"/>
          <p14:tracePt t="85509" x="1073150" y="3752850"/>
          <p14:tracePt t="85544" x="1073150" y="3746500"/>
          <p14:tracePt t="85579" x="1073150" y="3727450"/>
          <p14:tracePt t="85587" x="1073150" y="3714750"/>
          <p14:tracePt t="85593" x="1085850" y="3702050"/>
          <p14:tracePt t="85607" x="1117600" y="3657600"/>
          <p14:tracePt t="85623" x="1168400" y="3600450"/>
          <p14:tracePt t="85641" x="1276350" y="3524250"/>
          <p14:tracePt t="85657" x="1371600" y="3479800"/>
          <p14:tracePt t="85674" x="1454150" y="3448050"/>
          <p14:tracePt t="85690" x="1543050" y="3429000"/>
          <p14:tracePt t="85707" x="1581150" y="3422650"/>
          <p14:tracePt t="85724" x="1625600" y="3422650"/>
          <p14:tracePt t="85740" x="1657350" y="3416300"/>
          <p14:tracePt t="85757" x="1682750" y="3416300"/>
          <p14:tracePt t="85773" x="1720850" y="3416300"/>
          <p14:tracePt t="85790" x="1739900" y="3409950"/>
          <p14:tracePt t="85807" x="1746250" y="3409950"/>
          <p14:tracePt t="85823" x="1752600" y="3403600"/>
          <p14:tracePt t="85840" x="1765300" y="3403600"/>
          <p14:tracePt t="85874" x="1784350" y="3384550"/>
          <p14:tracePt t="85890" x="1784350" y="3371850"/>
          <p14:tracePt t="85907" x="1797050" y="3346450"/>
          <p14:tracePt t="85924" x="1816100" y="3295650"/>
          <p14:tracePt t="85940" x="1866900" y="3181350"/>
          <p14:tracePt t="85957" x="1911350" y="3098800"/>
          <p14:tracePt t="85973" x="1949450" y="3009900"/>
          <p14:tracePt t="85976" x="1974850" y="2959100"/>
          <p14:tracePt t="85990" x="2012950" y="2895600"/>
          <p14:tracePt t="86007" x="2032000" y="2844800"/>
          <p14:tracePt t="86024" x="2044700" y="2813050"/>
          <p14:tracePt t="86040" x="2063750" y="2787650"/>
          <p14:tracePt t="86057" x="2070100" y="2781300"/>
          <p14:tracePt t="86073" x="2070100" y="2774950"/>
          <p14:tracePt t="86162" x="2057400" y="2781300"/>
          <p14:tracePt t="86169" x="2051050" y="2794000"/>
          <p14:tracePt t="86176" x="2038350" y="2800350"/>
          <p14:tracePt t="86190" x="2019300" y="2806700"/>
          <p14:tracePt t="86207" x="1930400" y="2851150"/>
          <p14:tracePt t="86223" x="1847850" y="2889250"/>
          <p14:tracePt t="86240" x="1689100" y="2959100"/>
          <p14:tracePt t="86257" x="1587500" y="2997200"/>
          <p14:tracePt t="86274" x="1460500" y="3054350"/>
          <p14:tracePt t="86290" x="1365250" y="3079750"/>
          <p14:tracePt t="86307" x="1301750" y="3111500"/>
          <p14:tracePt t="86324" x="1244600" y="3136900"/>
          <p14:tracePt t="86340" x="1206500" y="3149600"/>
          <p14:tracePt t="86357" x="1162050" y="3194050"/>
          <p14:tracePt t="86374" x="1130300" y="3219450"/>
          <p14:tracePt t="86390" x="1117600" y="3244850"/>
          <p14:tracePt t="86407" x="1085850" y="3270250"/>
          <p14:tracePt t="86424" x="1073150" y="3295650"/>
          <p14:tracePt t="86440" x="1060450" y="3340100"/>
          <p14:tracePt t="86457" x="1041400" y="3384550"/>
          <p14:tracePt t="86474" x="1035050" y="3403600"/>
          <p14:tracePt t="86475" x="1028700" y="3422650"/>
          <p14:tracePt t="86490" x="1028700" y="3429000"/>
          <p14:tracePt t="86507" x="1022350" y="3435350"/>
          <p14:tracePt t="86538" x="1028700" y="3429000"/>
          <p14:tracePt t="86552" x="1035050" y="3422650"/>
          <p14:tracePt t="86558" x="1041400" y="3409950"/>
          <p14:tracePt t="86574" x="1066800" y="3378200"/>
          <p14:tracePt t="86590" x="1098550" y="3321050"/>
          <p14:tracePt t="86607" x="1200150" y="3200400"/>
          <p14:tracePt t="86623" x="1270000" y="3117850"/>
          <p14:tracePt t="86640" x="1327150" y="3060700"/>
          <p14:tracePt t="86657" x="1403350" y="3003550"/>
          <p14:tracePt t="86674" x="1460500" y="2965450"/>
          <p14:tracePt t="86690" x="1511300" y="2940050"/>
          <p14:tracePt t="86707" x="1549400" y="2927350"/>
          <p14:tracePt t="86724" x="1574800" y="2921000"/>
          <p14:tracePt t="86740" x="1606550" y="2921000"/>
          <p14:tracePt t="86757" x="1619250" y="2927350"/>
          <p14:tracePt t="86774" x="1631950" y="2946400"/>
          <p14:tracePt t="86790" x="1631950" y="2971800"/>
          <p14:tracePt t="86807" x="1631950" y="2990850"/>
          <p14:tracePt t="86823" x="1593850" y="3041650"/>
          <p14:tracePt t="86840" x="1555750" y="3117850"/>
          <p14:tracePt t="86857" x="1504950" y="3200400"/>
          <p14:tracePt t="86874" x="1409700" y="3352800"/>
          <p14:tracePt t="86890" x="1339850" y="3441700"/>
          <p14:tracePt t="86907" x="1244600" y="3562350"/>
          <p14:tracePt t="86924" x="1187450" y="3632200"/>
          <p14:tracePt t="86940" x="1111250" y="3708400"/>
          <p14:tracePt t="86957" x="1079500" y="3740150"/>
          <p14:tracePt t="86974" x="1054100" y="3759200"/>
          <p14:tracePt t="86976" x="1041400" y="3771900"/>
          <p14:tracePt t="86990" x="1028700" y="3784600"/>
          <p14:tracePt t="87007" x="1022350" y="3784600"/>
          <p14:tracePt t="87024" x="1016000" y="3790950"/>
          <p14:tracePt t="87066" x="1003300" y="3790950"/>
          <p14:tracePt t="87087" x="990600" y="3790950"/>
          <p14:tracePt t="87100" x="977900" y="3790950"/>
          <p14:tracePt t="87108" x="958850" y="3790950"/>
          <p14:tracePt t="87124" x="914400" y="3790950"/>
          <p14:tracePt t="87140" x="857250" y="3790950"/>
          <p14:tracePt t="87157" x="755650" y="3778250"/>
          <p14:tracePt t="87174" x="692150" y="3771900"/>
          <p14:tracePt t="87190" x="635000" y="3759200"/>
          <p14:tracePt t="87207" x="603250" y="3759200"/>
          <p14:tracePt t="87224" x="577850" y="3759200"/>
          <p14:tracePt t="87240" x="546100" y="3759200"/>
          <p14:tracePt t="87257" x="533400" y="3759200"/>
          <p14:tracePt t="87274" x="520700" y="3759200"/>
          <p14:tracePt t="87290" x="514350" y="3759200"/>
          <p14:tracePt t="87421" x="514350" y="3765550"/>
          <p14:tracePt t="87434" x="520700" y="3771900"/>
          <p14:tracePt t="87449" x="533400" y="3778250"/>
          <p14:tracePt t="87457" x="552450" y="3790950"/>
          <p14:tracePt t="87474" x="590550" y="3810000"/>
          <p14:tracePt t="87476" x="615950" y="3816350"/>
          <p14:tracePt t="87490" x="692150" y="3829050"/>
          <p14:tracePt t="87507" x="800100" y="3829050"/>
          <p14:tracePt t="87524" x="971550" y="3829050"/>
          <p14:tracePt t="87540" x="1092200" y="3810000"/>
          <p14:tracePt t="87557" x="1200150" y="3790950"/>
          <p14:tracePt t="87574" x="1314450" y="3765550"/>
          <p14:tracePt t="87590" x="1358900" y="3759200"/>
          <p14:tracePt t="87607" x="1409700" y="3733800"/>
          <p14:tracePt t="87624" x="1441450" y="3714750"/>
          <p14:tracePt t="87640" x="1479550" y="3702050"/>
          <p14:tracePt t="87657" x="1530350" y="3683000"/>
          <p14:tracePt t="87674" x="1562100" y="3676650"/>
          <p14:tracePt t="87691" x="1581150" y="3657600"/>
          <p14:tracePt t="87707" x="1593850" y="3657600"/>
          <p14:tracePt t="87724" x="1600200" y="3657600"/>
          <p14:tracePt t="87783" x="1600200" y="3663950"/>
          <p14:tracePt t="87795" x="1600200" y="3670300"/>
          <p14:tracePt t="87817" x="1587500" y="3676650"/>
          <p14:tracePt t="87824" x="1574800" y="3676650"/>
          <p14:tracePt t="87830" x="1562100" y="3676650"/>
          <p14:tracePt t="87840" x="1536700" y="3683000"/>
          <p14:tracePt t="87859" x="1403350" y="3708400"/>
          <p14:tracePt t="87874" x="1282700" y="3714750"/>
          <p14:tracePt t="87890" x="1187450" y="3727450"/>
          <p14:tracePt t="87907" x="1066800" y="3740150"/>
          <p14:tracePt t="87924" x="1016000" y="3746500"/>
          <p14:tracePt t="87940" x="939800" y="3752850"/>
          <p14:tracePt t="87957" x="914400" y="3752850"/>
          <p14:tracePt t="87974" x="882650" y="3759200"/>
          <p14:tracePt t="87976" x="869950" y="3759200"/>
          <p14:tracePt t="87990" x="844550" y="3771900"/>
          <p14:tracePt t="88007" x="825500" y="3778250"/>
          <p14:tracePt t="88024" x="812800" y="3778250"/>
          <p14:tracePt t="88040" x="800100" y="3778250"/>
          <p14:tracePt t="88057" x="800100" y="3784600"/>
          <p14:tracePt t="88074" x="793750" y="3784600"/>
          <p14:tracePt t="88107" x="787400" y="3784600"/>
          <p14:tracePt t="88136" x="781050" y="3784600"/>
          <p14:tracePt t="88177" x="774700" y="3784600"/>
          <p14:tracePt t="88184" x="762000" y="3784600"/>
          <p14:tracePt t="88192" x="762000" y="3790950"/>
          <p14:tracePt t="88207" x="742950" y="3803650"/>
          <p14:tracePt t="88224" x="730250" y="3816350"/>
          <p14:tracePt t="88240" x="685800" y="3841750"/>
          <p14:tracePt t="88257" x="635000" y="3860800"/>
          <p14:tracePt t="88274" x="571500" y="3892550"/>
          <p14:tracePt t="88290" x="552450" y="3898900"/>
          <p14:tracePt t="88307" x="539750" y="3898900"/>
          <p14:tracePt t="88324" x="527050" y="3905250"/>
          <p14:tracePt t="88340" x="514350" y="3905250"/>
          <p14:tracePt t="88379" x="508000" y="3905250"/>
          <p14:tracePt t="88400" x="501650" y="3905250"/>
          <p14:tracePt t="88427" x="495300" y="3905250"/>
          <p14:tracePt t="88448" x="495300" y="3898900"/>
          <p14:tracePt t="88490" x="488950" y="3898900"/>
          <p14:tracePt t="88525" x="488950" y="3892550"/>
          <p14:tracePt t="88559" x="488950" y="3886200"/>
          <p14:tracePt t="88595" x="488950" y="3879850"/>
          <p14:tracePt t="88872" x="508000" y="3879850"/>
          <p14:tracePt t="88880" x="565150" y="3873500"/>
          <p14:tracePt t="88890" x="615950" y="3873500"/>
          <p14:tracePt t="88907" x="850900" y="3860800"/>
          <p14:tracePt t="88924" x="1028700" y="3867150"/>
          <p14:tracePt t="88957" x="1352550" y="3892550"/>
          <p14:tracePt t="88990" x="1397000" y="3892550"/>
          <p14:tracePt t="89024" x="1403350" y="3892550"/>
          <p14:tracePt t="89040" x="1403350" y="3898900"/>
          <p14:tracePt t="89185" x="1403350" y="3905250"/>
          <p14:tracePt t="89471" x="1416050" y="3886200"/>
          <p14:tracePt t="89476" x="1441450" y="3854450"/>
          <p14:tracePt t="89490" x="1485900" y="3759200"/>
          <p14:tracePt t="89507" x="1543050" y="3625850"/>
          <p14:tracePt t="89524" x="1612900" y="3498850"/>
          <p14:tracePt t="89540" x="1689100" y="3340100"/>
          <p14:tracePt t="89557" x="1746250" y="3244850"/>
          <p14:tracePt t="89574" x="1803400" y="3143250"/>
          <p14:tracePt t="89608" x="1866900" y="3067050"/>
          <p14:tracePt t="89640" x="1917700" y="3016250"/>
          <p14:tracePt t="89674" x="1955800" y="2990850"/>
          <p14:tracePt t="89691" x="1962150" y="2984500"/>
          <p14:tracePt t="89707" x="1974850" y="2971800"/>
          <p14:tracePt t="89724" x="1981200" y="2971800"/>
          <p14:tracePt t="89757" x="1981200" y="2965450"/>
          <p14:tracePt t="89775" x="1993900" y="2946400"/>
          <p14:tracePt t="89790" x="2006600" y="2927350"/>
          <p14:tracePt t="89807" x="2025650" y="2895600"/>
          <p14:tracePt t="89824" x="2057400" y="2844800"/>
          <p14:tracePt t="89840" x="2076450" y="2813050"/>
          <p14:tracePt t="89857" x="2089150" y="2794000"/>
          <p14:tracePt t="89874" x="2101850" y="2768600"/>
          <p14:tracePt t="89890" x="2108200" y="2768600"/>
          <p14:tracePt t="89907" x="2108200" y="2762250"/>
          <p14:tracePt t="90309" x="2101850" y="2755900"/>
          <p14:tracePt t="90316" x="2089150" y="2749550"/>
          <p14:tracePt t="90324" x="2070100" y="2736850"/>
          <p14:tracePt t="90340" x="2032000" y="2717800"/>
          <p14:tracePt t="90358" x="2000250" y="2692400"/>
          <p14:tracePt t="90374" x="1936750" y="2654300"/>
          <p14:tracePt t="90391" x="1905000" y="2628900"/>
          <p14:tracePt t="90424" x="1841500" y="2597150"/>
          <p14:tracePt t="90457" x="1797050" y="2578100"/>
          <p14:tracePt t="90490" x="1778000" y="2571750"/>
          <p14:tracePt t="90507" x="1778000" y="2565400"/>
          <p14:tracePt t="90524" x="1771650" y="2565400"/>
          <p14:tracePt t="90541" x="1765300" y="2565400"/>
          <p14:tracePt t="90574" x="1758950" y="2565400"/>
          <p14:tracePt t="90602" x="1746250" y="2571750"/>
          <p14:tracePt t="90616" x="1746250" y="2578100"/>
          <p14:tracePt t="90623" x="1733550" y="2578100"/>
          <p14:tracePt t="90630" x="1727200" y="2578100"/>
          <p14:tracePt t="90640" x="1720850" y="2584450"/>
          <p14:tracePt t="90657" x="1701800" y="2597150"/>
          <p14:tracePt t="90674" x="1689100" y="2609850"/>
          <p14:tracePt t="90691" x="1670050" y="2616200"/>
          <p14:tracePt t="90707" x="1651000" y="2641600"/>
          <p14:tracePt t="90724" x="1638300" y="2647950"/>
          <p14:tracePt t="90740" x="1625600" y="2660650"/>
          <p14:tracePt t="90790" x="1619250" y="2673350"/>
          <p14:tracePt t="90824" x="1619250" y="2679700"/>
          <p14:tracePt t="90831" x="1619250" y="2686050"/>
          <p14:tracePt t="90840" x="1619250" y="2692400"/>
          <p14:tracePt t="90859" x="1619250" y="2705100"/>
          <p14:tracePt t="90874" x="1625600" y="2717800"/>
          <p14:tracePt t="90890" x="1638300" y="2730500"/>
          <p14:tracePt t="90907" x="1657350" y="2749550"/>
          <p14:tracePt t="90924" x="1682750" y="2755900"/>
          <p14:tracePt t="90942" x="1714500" y="2762250"/>
          <p14:tracePt t="90957" x="1739900" y="2762250"/>
          <p14:tracePt t="90974" x="1765300" y="2762250"/>
          <p14:tracePt t="90976" x="1778000" y="2762250"/>
          <p14:tracePt t="90991" x="1790700" y="2762250"/>
          <p14:tracePt t="91007" x="1803400" y="2762250"/>
          <p14:tracePt t="91040" x="1816100" y="2762250"/>
          <p14:tracePt t="91057" x="1822450" y="2755900"/>
          <p14:tracePt t="91074" x="1822450" y="2749550"/>
          <p14:tracePt t="91091" x="1835150" y="2743200"/>
          <p14:tracePt t="91151" x="1835150" y="2736850"/>
          <p14:tracePt t="91623" x="1854200" y="2724150"/>
          <p14:tracePt t="91630" x="1892300" y="2705100"/>
          <p14:tracePt t="91641" x="1930400" y="2673350"/>
          <p14:tracePt t="91657" x="2070100" y="2578100"/>
          <p14:tracePt t="91674" x="2165350" y="2520950"/>
          <p14:tracePt t="91692" x="2260600" y="2470150"/>
          <p14:tracePt t="91707" x="2413000" y="2368550"/>
          <p14:tracePt t="91741" x="2730500" y="2203450"/>
          <p14:tracePt t="91774" x="3200400" y="1930400"/>
          <p14:tracePt t="91807" x="3651250" y="1682750"/>
          <p14:tracePt t="91824" x="3841750" y="1568450"/>
          <p14:tracePt t="91840" x="4006850" y="1473200"/>
          <p14:tracePt t="91857" x="4178300" y="1371600"/>
          <p14:tracePt t="91874" x="4502150" y="1212850"/>
          <p14:tracePt t="91890" x="4673600" y="1143000"/>
          <p14:tracePt t="91907" x="4819650" y="1073150"/>
          <p14:tracePt t="91924" x="4876800" y="1041400"/>
          <p14:tracePt t="91942" x="4940300" y="1022350"/>
          <p14:tracePt t="91957" x="4978400" y="1009650"/>
          <p14:tracePt t="91974" x="5016500" y="996950"/>
          <p14:tracePt t="91976" x="5041900" y="984250"/>
          <p14:tracePt t="91990" x="5080000" y="971550"/>
          <p14:tracePt t="92007" x="5137150" y="958850"/>
          <p14:tracePt t="92024" x="5162550" y="946150"/>
          <p14:tracePt t="92041" x="5187950" y="939800"/>
          <p14:tracePt t="92057" x="5207000" y="933450"/>
          <p14:tracePt t="92074" x="5219700" y="933450"/>
          <p14:tracePt t="92091" x="5232400" y="927100"/>
          <p14:tracePt t="92124" x="5238750" y="927100"/>
          <p14:tracePt t="92158" x="5245100" y="927100"/>
          <p14:tracePt t="92172" x="5251450" y="927100"/>
          <p14:tracePt t="92234" x="5257800" y="927100"/>
          <p14:tracePt t="92284" x="5264150" y="927100"/>
          <p14:tracePt t="92303" x="5264150" y="933450"/>
          <p14:tracePt t="92310" x="5264150" y="946150"/>
          <p14:tracePt t="92318" x="5264150" y="952500"/>
          <p14:tracePt t="92324" x="5257800" y="965200"/>
          <p14:tracePt t="92340" x="5251450" y="996950"/>
          <p14:tracePt t="92357" x="5238750" y="1035050"/>
          <p14:tracePt t="92374" x="5226050" y="1092200"/>
          <p14:tracePt t="92390" x="5207000" y="1143000"/>
          <p14:tracePt t="92407" x="5181600" y="1212850"/>
          <p14:tracePt t="92424" x="5168900" y="1238250"/>
          <p14:tracePt t="92441" x="5162550" y="1270000"/>
          <p14:tracePt t="92457" x="5156200" y="1276350"/>
          <p14:tracePt t="92474" x="5156200" y="1282700"/>
          <p14:tracePt t="92504" x="5156200" y="1289050"/>
          <p14:tracePt t="92534" x="5156200" y="1295400"/>
          <p14:tracePt t="92942" x="5162550" y="1289050"/>
          <p14:tracePt t="93387" x="5168900" y="1295400"/>
          <p14:tracePt t="93429" x="5168900" y="1301750"/>
          <p14:tracePt t="93436" x="5175250" y="1308100"/>
          <p14:tracePt t="93449" x="5181600" y="1308100"/>
          <p14:tracePt t="93465" x="5181600" y="1314450"/>
          <p14:tracePt t="93477" x="5181600" y="1320800"/>
          <p14:tracePt t="93618" x="5181600" y="1327150"/>
          <p14:tracePt t="94659" x="5162550" y="1327150"/>
          <p14:tracePt t="94666" x="5130800" y="1327150"/>
          <p14:tracePt t="94674" x="5086350" y="1327150"/>
          <p14:tracePt t="94691" x="4959350" y="1327150"/>
          <p14:tracePt t="94707" x="4673600" y="1346200"/>
          <p14:tracePt t="94724" x="4457700" y="1358900"/>
          <p14:tracePt t="94742" x="4248150" y="1371600"/>
          <p14:tracePt t="94757" x="3867150" y="1416050"/>
          <p14:tracePt t="94791" x="3365500" y="1517650"/>
          <p14:tracePt t="94824" x="3048000" y="1606550"/>
          <p14:tracePt t="94857" x="2724150" y="1733550"/>
          <p14:tracePt t="94874" x="2584450" y="1803400"/>
          <p14:tracePt t="94891" x="2501900" y="1860550"/>
          <p14:tracePt t="94908" x="2393950" y="1936750"/>
          <p14:tracePt t="94924" x="2374900" y="1962150"/>
          <p14:tracePt t="94941" x="2247900" y="2095500"/>
          <p14:tracePt t="94957" x="2127250" y="2216150"/>
          <p14:tracePt t="94974" x="2082800" y="2279650"/>
          <p14:tracePt t="94992" x="2038350" y="2374900"/>
          <p14:tracePt t="95007" x="2000250" y="2432050"/>
          <p14:tracePt t="95024" x="1962150" y="2495550"/>
          <p14:tracePt t="95041" x="1924050" y="2584450"/>
          <p14:tracePt t="95057" x="1898650" y="2641600"/>
          <p14:tracePt t="95074" x="1866900" y="2711450"/>
          <p14:tracePt t="95091" x="1835150" y="2806700"/>
          <p14:tracePt t="95107" x="1816100" y="2876550"/>
          <p14:tracePt t="95124" x="1771650" y="2978150"/>
          <p14:tracePt t="95141" x="1752600" y="3016250"/>
          <p14:tracePt t="95159" x="1727200" y="3079750"/>
          <p14:tracePt t="95174" x="1720850" y="3117850"/>
          <p14:tracePt t="95191" x="1714500" y="3155950"/>
          <p14:tracePt t="95207" x="1708150" y="3206750"/>
          <p14:tracePt t="95224" x="1708150" y="3238500"/>
          <p14:tracePt t="95241" x="1708150" y="3289300"/>
          <p14:tracePt t="95257" x="1708150" y="3308350"/>
          <p14:tracePt t="95848" x="1695450" y="3314700"/>
          <p14:tracePt t="95853" x="1676400" y="3327400"/>
          <p14:tracePt t="95862" x="1663700" y="3340100"/>
          <p14:tracePt t="95874" x="1593850" y="3371850"/>
          <p14:tracePt t="95891" x="1517650" y="3409950"/>
          <p14:tracePt t="95908" x="1447800" y="3448050"/>
          <p14:tracePt t="95924" x="1346200" y="3492500"/>
          <p14:tracePt t="95941" x="1301750" y="3511550"/>
          <p14:tracePt t="95974" x="1174750" y="3568700"/>
          <p14:tracePt t="96008" x="1073150" y="3632200"/>
          <p14:tracePt t="96041" x="996950" y="3683000"/>
          <p14:tracePt t="96057" x="971550" y="3695700"/>
          <p14:tracePt t="96075" x="946150" y="3714750"/>
          <p14:tracePt t="96091" x="939800" y="3721100"/>
          <p14:tracePt t="96107" x="933450" y="3727450"/>
          <p14:tracePt t="96124" x="927100" y="3733800"/>
          <p14:tracePt t="96158" x="927100" y="3740150"/>
          <p14:tracePt t="96180" x="920750" y="3746500"/>
          <p14:tracePt t="96191" x="920750" y="3752850"/>
          <p14:tracePt t="96207" x="914400" y="3759200"/>
          <p14:tracePt t="96224" x="908050" y="3778250"/>
          <p14:tracePt t="96241" x="908050" y="3790950"/>
          <p14:tracePt t="96257" x="895350" y="3803650"/>
          <p14:tracePt t="96274" x="882650" y="3816350"/>
          <p14:tracePt t="96291" x="863600" y="3829050"/>
          <p14:tracePt t="96307" x="857250" y="3835400"/>
          <p14:tracePt t="96324" x="850900" y="3841750"/>
          <p14:tracePt t="96341" x="831850" y="3848100"/>
          <p14:tracePt t="96357" x="819150" y="3854450"/>
          <p14:tracePt t="96374" x="800100" y="3854450"/>
          <p14:tracePt t="96391" x="787400" y="3854450"/>
          <p14:tracePt t="96424" x="781050" y="3854450"/>
          <p14:tracePt t="96451" x="781050" y="3848100"/>
          <p14:tracePt t="96458" x="774700" y="3848100"/>
          <p14:tracePt t="96474" x="774700" y="3841750"/>
          <p14:tracePt t="96491" x="768350" y="3835400"/>
          <p14:tracePt t="96507" x="762000" y="3810000"/>
          <p14:tracePt t="96524" x="762000" y="3797300"/>
          <p14:tracePt t="96541" x="768350" y="3752850"/>
          <p14:tracePt t="96557" x="793750" y="3702050"/>
          <p14:tracePt t="96574" x="831850" y="3625850"/>
          <p14:tracePt t="96591" x="914400" y="3524250"/>
          <p14:tracePt t="96607" x="990600" y="3454400"/>
          <p14:tracePt t="96624" x="1123950" y="3340100"/>
          <p14:tracePt t="96641" x="1225550" y="3276600"/>
          <p14:tracePt t="96658" x="1301750" y="3219450"/>
          <p14:tracePt t="96674" x="1390650" y="3155950"/>
          <p14:tracePt t="96691" x="1447800" y="3111500"/>
          <p14:tracePt t="96709" x="1549400" y="3041650"/>
          <p14:tracePt t="96724" x="1625600" y="2971800"/>
          <p14:tracePt t="96741" x="1701800" y="2908300"/>
          <p14:tracePt t="96757" x="1784350" y="2832100"/>
          <p14:tracePt t="96774" x="1822450" y="2794000"/>
          <p14:tracePt t="96791" x="1860550" y="2774950"/>
          <p14:tracePt t="96807" x="1866900" y="2768600"/>
          <p14:tracePt t="96824" x="1873250" y="2762250"/>
          <p14:tracePt t="96979" x="1873250" y="2768600"/>
          <p14:tracePt t="97055" x="1879600" y="2768600"/>
          <p14:tracePt t="97070" x="1885950" y="2768600"/>
          <p14:tracePt t="97076" x="1892300" y="2762250"/>
          <p14:tracePt t="97091" x="1911350" y="2755900"/>
          <p14:tracePt t="97107" x="1936750" y="2743200"/>
          <p14:tracePt t="97124" x="2000250" y="2711450"/>
          <p14:tracePt t="97141" x="2044700" y="2698750"/>
          <p14:tracePt t="97157" x="2095500" y="2686050"/>
          <p14:tracePt t="97174" x="2139950" y="2679700"/>
          <p14:tracePt t="97191" x="2171700" y="2673350"/>
          <p14:tracePt t="97207" x="2216150" y="2660650"/>
          <p14:tracePt t="97224" x="2235200" y="2654300"/>
          <p14:tracePt t="97241" x="2254250" y="2647950"/>
          <p14:tracePt t="97257" x="2266950" y="2641600"/>
          <p14:tracePt t="97274" x="2273300" y="2641600"/>
          <p14:tracePt t="97291" x="2279650" y="2641600"/>
          <p14:tracePt t="97375" x="2279650" y="2647950"/>
          <p14:tracePt t="97403" x="2279650" y="2654300"/>
          <p14:tracePt t="97409" x="2273300" y="2654300"/>
          <p14:tracePt t="97423" x="2273300" y="2660650"/>
          <p14:tracePt t="97438" x="2260600" y="2667000"/>
          <p14:tracePt t="97445" x="2254250" y="2667000"/>
          <p14:tracePt t="97457" x="2241550" y="2673350"/>
          <p14:tracePt t="97474" x="2228850" y="2686050"/>
          <p14:tracePt t="97491" x="2216150" y="2686050"/>
          <p14:tracePt t="97508" x="2197100" y="2698750"/>
          <p14:tracePt t="97524" x="2184400" y="2698750"/>
          <p14:tracePt t="97541" x="2165350" y="2711450"/>
          <p14:tracePt t="97558" x="2139950" y="2724150"/>
          <p14:tracePt t="97574" x="2089150" y="2743200"/>
          <p14:tracePt t="97591" x="2012950" y="2781300"/>
          <p14:tracePt t="97608" x="1968500" y="2800350"/>
          <p14:tracePt t="97624" x="1892300" y="2825750"/>
          <p14:tracePt t="97641" x="1841500" y="2844800"/>
          <p14:tracePt t="97658" x="1790700" y="2870200"/>
          <p14:tracePt t="97674" x="1714500" y="2895600"/>
          <p14:tracePt t="97691" x="1670050" y="2908300"/>
          <p14:tracePt t="97708" x="1606550" y="2927350"/>
          <p14:tracePt t="97724" x="1574800" y="2940050"/>
          <p14:tracePt t="97741" x="1536700" y="2959100"/>
          <p14:tracePt t="97757" x="1504950" y="2978150"/>
          <p14:tracePt t="97774" x="1479550" y="2984500"/>
          <p14:tracePt t="97791" x="1460500" y="2997200"/>
          <p14:tracePt t="97807" x="1447800" y="3003550"/>
          <p14:tracePt t="97824" x="1441450" y="3003550"/>
          <p14:tracePt t="97841" x="1435100" y="3009900"/>
          <p14:tracePt t="97857" x="1428750" y="3009900"/>
          <p14:tracePt t="97896" x="1422400" y="3009900"/>
          <p14:tracePt t="98035" x="1422400" y="3003550"/>
          <p14:tracePt t="98041" x="1422400" y="2997200"/>
          <p14:tracePt t="98049" x="1422400" y="2990850"/>
          <p14:tracePt t="98063" x="1435100" y="2990850"/>
          <p14:tracePt t="98074" x="1454150" y="2978150"/>
          <p14:tracePt t="98091" x="1492250" y="2940050"/>
          <p14:tracePt t="98107" x="1524000" y="2927350"/>
          <p14:tracePt t="98124" x="1555750" y="2901950"/>
          <p14:tracePt t="98141" x="1562100" y="2901950"/>
          <p14:tracePt t="98158" x="1574800" y="2901950"/>
          <p14:tracePt t="98174" x="1581150" y="2901950"/>
          <p14:tracePt t="98191" x="1587500" y="2901950"/>
          <p14:tracePt t="98208" x="1606550" y="2901950"/>
          <p14:tracePt t="98224" x="1619250" y="2908300"/>
          <p14:tracePt t="98241" x="1644650" y="2927350"/>
          <p14:tracePt t="98257" x="1695450" y="2971800"/>
          <p14:tracePt t="98274" x="1720850" y="3016250"/>
          <p14:tracePt t="98291" x="1733550" y="3067050"/>
          <p14:tracePt t="98307" x="1733550" y="3098800"/>
          <p14:tracePt t="98324" x="1727200" y="3136900"/>
          <p14:tracePt t="98341" x="1689100" y="3213100"/>
          <p14:tracePt t="98357" x="1651000" y="3276600"/>
          <p14:tracePt t="98374" x="1600200" y="3359150"/>
          <p14:tracePt t="98391" x="1562100" y="3403600"/>
          <p14:tracePt t="98408" x="1530350" y="3448050"/>
          <p14:tracePt t="98424" x="1492250" y="3511550"/>
          <p14:tracePt t="98441" x="1466850" y="3543300"/>
          <p14:tracePt t="98458" x="1441450" y="3594100"/>
          <p14:tracePt t="98474" x="1428750" y="3619500"/>
          <p14:tracePt t="98491" x="1409700" y="3644900"/>
          <p14:tracePt t="98508" x="1403350" y="3670300"/>
          <p14:tracePt t="98524" x="1397000" y="3676650"/>
          <p14:tracePt t="98541" x="1390650" y="3689350"/>
          <p14:tracePt t="98597" x="1390650" y="3695700"/>
          <p14:tracePt t="98604" x="1397000" y="3702050"/>
          <p14:tracePt t="98770" x="1397000" y="3695700"/>
          <p14:tracePt t="98820" x="1397000" y="3689350"/>
          <p14:tracePt t="98833" x="1390650" y="3683000"/>
          <p14:tracePt t="98848" x="1377950" y="3676650"/>
          <p14:tracePt t="98855" x="1365250" y="3676650"/>
          <p14:tracePt t="98861" x="1346200" y="3670300"/>
          <p14:tracePt t="98874" x="1320800" y="3657600"/>
          <p14:tracePt t="98891" x="1282700" y="3644900"/>
          <p14:tracePt t="98908" x="1257300" y="3638550"/>
          <p14:tracePt t="98924" x="1212850" y="3632200"/>
          <p14:tracePt t="98941" x="1187450" y="3632200"/>
          <p14:tracePt t="98958" x="1168400" y="3632200"/>
          <p14:tracePt t="98974" x="1149350" y="3638550"/>
          <p14:tracePt t="98991" x="1149350" y="3644900"/>
          <p14:tracePt t="99008" x="1143000" y="3657600"/>
          <p14:tracePt t="99024" x="1136650" y="3663950"/>
          <p14:tracePt t="99056" x="1130300" y="3670300"/>
          <p14:tracePt t="99084" x="1130300" y="3683000"/>
          <p14:tracePt t="99098" x="1130300" y="3689350"/>
          <p14:tracePt t="99105" x="1130300" y="3708400"/>
          <p14:tracePt t="99112" x="1130300" y="3721100"/>
          <p14:tracePt t="99124" x="1130300" y="3740150"/>
          <p14:tracePt t="99141" x="1143000" y="3759200"/>
          <p14:tracePt t="99158" x="1143000" y="3778250"/>
          <p14:tracePt t="99174" x="1155700" y="3797300"/>
          <p14:tracePt t="99191" x="1162050" y="3803650"/>
          <p14:tracePt t="99208" x="1168400" y="3810000"/>
          <p14:tracePt t="99224" x="1187450" y="3816350"/>
          <p14:tracePt t="99241" x="1212850" y="3816350"/>
          <p14:tracePt t="99258" x="1244600" y="3829050"/>
          <p14:tracePt t="99274" x="1270000" y="3835400"/>
          <p14:tracePt t="99291" x="1301750" y="3835400"/>
          <p14:tracePt t="99308" x="1320800" y="3835400"/>
          <p14:tracePt t="99324" x="1339850" y="3829050"/>
          <p14:tracePt t="99341" x="1371600" y="3822700"/>
          <p14:tracePt t="99358" x="1397000" y="3810000"/>
          <p14:tracePt t="99374" x="1416050" y="3797300"/>
          <p14:tracePt t="99391" x="1428750" y="3784600"/>
          <p14:tracePt t="99408" x="1435100" y="3778250"/>
          <p14:tracePt t="99424" x="1447800" y="3759200"/>
          <p14:tracePt t="99441" x="1454150" y="3746500"/>
          <p14:tracePt t="99459" x="1460500" y="3727450"/>
          <p14:tracePt t="99474" x="1466850" y="3714750"/>
          <p14:tracePt t="99491" x="1466850" y="3708400"/>
          <p14:tracePt t="99508" x="1473200" y="3689350"/>
          <p14:tracePt t="99524" x="1473200" y="3670300"/>
          <p14:tracePt t="99541" x="1473200" y="3657600"/>
          <p14:tracePt t="99558" x="1473200" y="3644900"/>
          <p14:tracePt t="99591" x="1473200" y="3632200"/>
          <p14:tracePt t="99608" x="1473200" y="3625850"/>
          <p14:tracePt t="99647" x="1466850" y="3619500"/>
          <p14:tracePt t="99668" x="1460500" y="3613150"/>
          <p14:tracePt t="99681" x="1460500" y="3606800"/>
          <p14:tracePt t="99695" x="1454150" y="3606800"/>
          <p14:tracePt t="99709" x="1447800" y="3600450"/>
          <p14:tracePt t="99724" x="1441450" y="3600450"/>
          <p14:tracePt t="99744" x="1435100" y="3600450"/>
          <p14:tracePt t="99758" x="1428750" y="3600450"/>
          <p14:tracePt t="99785" x="1422400" y="3600450"/>
          <p14:tracePt t="99799" x="1409700" y="3600450"/>
          <p14:tracePt t="99813" x="1397000" y="3600450"/>
          <p14:tracePt t="99824" x="1390650" y="3600450"/>
          <p14:tracePt t="99841" x="1377950" y="3606800"/>
          <p14:tracePt t="99858" x="1365250" y="3606800"/>
          <p14:tracePt t="99875" x="1358900" y="3606800"/>
          <p14:tracePt t="99891" x="1346200" y="3613150"/>
          <p14:tracePt t="99908" x="1346200" y="3619500"/>
          <p14:tracePt t="99924" x="1333500" y="3625850"/>
          <p14:tracePt t="99941" x="1327150" y="3632200"/>
          <p14:tracePt t="99959" x="1308100" y="3644900"/>
          <p14:tracePt t="99974" x="1301750" y="3644900"/>
          <p14:tracePt t="99991" x="1295400" y="3663950"/>
          <p14:tracePt t="100008" x="1282700" y="3676650"/>
          <p14:tracePt t="100024" x="1276350" y="3683000"/>
          <p14:tracePt t="100042" x="1263650" y="3708400"/>
          <p14:tracePt t="100058" x="1257300" y="3714750"/>
          <p14:tracePt t="100074" x="1257300" y="3727450"/>
          <p14:tracePt t="100091" x="1250950" y="3733800"/>
          <p14:tracePt t="100108" x="1244600" y="3733800"/>
          <p14:tracePt t="100141" x="1244600" y="3740150"/>
          <p14:tracePt t="100626" x="1244600" y="3733800"/>
          <p14:tracePt t="100654" x="1244600" y="3727450"/>
          <p14:tracePt t="100674" x="1250950" y="3721100"/>
          <p14:tracePt t="100689" x="1257300" y="3714750"/>
          <p14:tracePt t="100698" x="1270000" y="3702050"/>
          <p14:tracePt t="100708" x="1282700" y="3683000"/>
          <p14:tracePt t="100741" x="1485900" y="3467100"/>
          <p14:tracePt t="100774" x="2038350" y="2933700"/>
          <p14:tracePt t="100808" x="2825750" y="2203450"/>
          <p14:tracePt t="100824" x="3251200" y="1847850"/>
          <p14:tracePt t="100841" x="3676650" y="1568450"/>
          <p14:tracePt t="100858" x="3848100" y="1454150"/>
          <p14:tracePt t="100874" x="3994150" y="1358900"/>
          <p14:tracePt t="100891" x="4178300" y="1263650"/>
          <p14:tracePt t="100908" x="4260850" y="1219200"/>
          <p14:tracePt t="100924" x="4381500" y="1155700"/>
          <p14:tracePt t="100941" x="4445000" y="1123950"/>
          <p14:tracePt t="100958" x="4495800" y="1098550"/>
          <p14:tracePt t="100974" x="4559300" y="1079500"/>
          <p14:tracePt t="100991" x="4597400" y="1073150"/>
          <p14:tracePt t="101008" x="4648200" y="1060450"/>
          <p14:tracePt t="101024" x="4679950" y="1054100"/>
          <p14:tracePt t="101041" x="4718050" y="1035050"/>
          <p14:tracePt t="101058" x="4775200" y="1016000"/>
          <p14:tracePt t="101074" x="4794250" y="1016000"/>
          <p14:tracePt t="101091" x="4806950" y="1009650"/>
          <p14:tracePt t="101140" x="4813300" y="1009650"/>
          <p14:tracePt t="101203" x="4819650" y="1009650"/>
          <p14:tracePt t="101266" x="4826000" y="1009650"/>
          <p14:tracePt t="101287" x="4826000" y="1016000"/>
          <p14:tracePt t="101300" x="4819650" y="1028700"/>
          <p14:tracePt t="101307" x="4813300" y="1035050"/>
          <p14:tracePt t="101314" x="4813300" y="1041400"/>
          <p14:tracePt t="101324" x="4806950" y="1060450"/>
          <p14:tracePt t="101341" x="4787900" y="1104900"/>
          <p14:tracePt t="101358" x="4768850" y="1136650"/>
          <p14:tracePt t="101374" x="4756150" y="1168400"/>
          <p14:tracePt t="101391" x="4749800" y="1187450"/>
          <p14:tracePt t="101408" x="4743450" y="1193800"/>
          <p14:tracePt t="102654" x="4737100" y="1193800"/>
          <p14:tracePt t="102662" x="4730750" y="1193800"/>
          <p14:tracePt t="102676" x="4724400" y="1193800"/>
          <p14:tracePt t="102682" x="4711700" y="1200150"/>
          <p14:tracePt t="102691" x="4699000" y="1200150"/>
          <p14:tracePt t="102708" x="4641850" y="1212850"/>
          <p14:tracePt t="102724" x="4476750" y="1244600"/>
          <p14:tracePt t="102758" x="4057650" y="1346200"/>
          <p14:tracePt t="102791" x="3536950" y="1454150"/>
          <p14:tracePt t="102824" x="3194050" y="1524000"/>
          <p14:tracePt t="102841" x="2990850" y="1562100"/>
          <p14:tracePt t="102858" x="2838450" y="1600200"/>
          <p14:tracePt t="102875" x="2724150" y="1631950"/>
          <p14:tracePt t="102891" x="2571750" y="1676400"/>
          <p14:tracePt t="102908" x="2457450" y="1714500"/>
          <p14:tracePt t="102924" x="2311400" y="1771650"/>
          <p14:tracePt t="102941" x="2216150" y="1803400"/>
          <p14:tracePt t="102958" x="2146300" y="1841500"/>
          <p14:tracePt t="102974" x="2032000" y="1905000"/>
          <p14:tracePt t="102991" x="1968500" y="1949450"/>
          <p14:tracePt t="103008" x="1892300" y="1993900"/>
          <p14:tracePt t="103025" x="1816100" y="2063750"/>
          <p14:tracePt t="103041" x="1758950" y="2120900"/>
          <p14:tracePt t="103058" x="1689100" y="2222500"/>
          <p14:tracePt t="103074" x="1644650" y="2298700"/>
          <p14:tracePt t="103091" x="1574800" y="2419350"/>
          <p14:tracePt t="103108" x="1543050" y="2482850"/>
          <p14:tracePt t="103124" x="1517650" y="2540000"/>
          <p14:tracePt t="103141" x="1492250" y="2609850"/>
          <p14:tracePt t="103158" x="1479550" y="2647950"/>
          <p14:tracePt t="103175" x="1466850" y="2673350"/>
          <p14:tracePt t="103191" x="1466850" y="2679700"/>
          <p14:tracePt t="103208" x="1460500" y="2679700"/>
          <p14:tracePt t="103224" x="1460500" y="2686050"/>
          <p14:tracePt t="103585" x="1454150" y="2679700"/>
          <p14:tracePt t="103836" x="1460500" y="2679700"/>
          <p14:tracePt t="103843" x="1473200" y="2686050"/>
          <p14:tracePt t="103849" x="1473200" y="2692400"/>
          <p14:tracePt t="103858" x="1479550" y="2692400"/>
          <p14:tracePt t="103891" x="1524000" y="2717800"/>
          <p14:tracePt t="103925" x="1562100" y="2749550"/>
          <p14:tracePt t="103958" x="1625600" y="2794000"/>
          <p14:tracePt t="103974" x="1676400" y="2819400"/>
          <p14:tracePt t="103991" x="1720850" y="2838450"/>
          <p14:tracePt t="104008" x="1771650" y="2863850"/>
          <p14:tracePt t="104025" x="1847850" y="2895600"/>
          <p14:tracePt t="104041" x="1911350" y="2914650"/>
          <p14:tracePt t="104058" x="1987550" y="2933700"/>
          <p14:tracePt t="104075" x="2032000" y="2946400"/>
          <p14:tracePt t="104092" x="2108200" y="2965450"/>
          <p14:tracePt t="104108" x="2209800" y="2984500"/>
          <p14:tracePt t="104125" x="2330450" y="2990850"/>
          <p14:tracePt t="104141" x="2482850" y="2997200"/>
          <p14:tracePt t="104158" x="2533650" y="2997200"/>
          <p14:tracePt t="104176" x="2616200" y="2997200"/>
          <p14:tracePt t="104191" x="2686050" y="2997200"/>
          <p14:tracePt t="104208" x="2762250" y="2997200"/>
          <p14:tracePt t="104224" x="2863850" y="2997200"/>
          <p14:tracePt t="104241" x="2921000" y="2990850"/>
          <p14:tracePt t="104259" x="2965450" y="2990850"/>
          <p14:tracePt t="104275" x="2984500" y="2990850"/>
          <p14:tracePt t="104291" x="2990850" y="2990850"/>
          <p14:tracePt t="104308" x="2997200" y="2990850"/>
          <p14:tracePt t="109533" x="2997200" y="2965450"/>
          <p14:tracePt t="109540" x="2997200" y="2927350"/>
          <p14:tracePt t="112556" x="3016250" y="2927350"/>
          <p14:tracePt t="118122" x="2984500" y="2965450"/>
          <p14:tracePt t="118130" x="2946400" y="3009900"/>
          <p14:tracePt t="118143" x="2901950" y="3054350"/>
          <p14:tracePt t="118159" x="2730500" y="3206750"/>
          <p14:tracePt t="118176" x="2635250" y="3276600"/>
          <p14:tracePt t="118192" x="2495550" y="3365500"/>
          <p14:tracePt t="118209" x="2387600" y="3416300"/>
          <p14:tracePt t="118226" x="2228850" y="3505200"/>
          <p14:tracePt t="118259" x="2044700" y="3581400"/>
          <p14:tracePt t="118292" x="1847850" y="3638550"/>
          <p14:tracePt t="118325" x="1682750" y="3676650"/>
          <p14:tracePt t="118342" x="1631950" y="3683000"/>
          <p14:tracePt t="118359" x="1574800" y="3702050"/>
          <p14:tracePt t="118375" x="1530350" y="3702050"/>
          <p14:tracePt t="118393" x="1473200" y="3721100"/>
          <p14:tracePt t="118409" x="1447800" y="3721100"/>
          <p14:tracePt t="118426" x="1409700" y="3733800"/>
          <p14:tracePt t="118442" x="1371600" y="3740150"/>
          <p14:tracePt t="118459" x="1352550" y="3746500"/>
          <p14:tracePt t="118477" x="1320800" y="3759200"/>
          <p14:tracePt t="118492" x="1301750" y="3771900"/>
          <p14:tracePt t="118509" x="1282700" y="3784600"/>
          <p14:tracePt t="118525" x="1244600" y="3810000"/>
          <p14:tracePt t="118542" x="1212850" y="3829050"/>
          <p14:tracePt t="118559" x="1181100" y="3860800"/>
          <p14:tracePt t="118575" x="1155700" y="3892550"/>
          <p14:tracePt t="118592" x="1149350" y="3905250"/>
          <p14:tracePt t="118625" x="1149350" y="3917950"/>
          <p14:tracePt t="118642" x="1149350" y="3924300"/>
          <p14:tracePt t="118659" x="1181100" y="3949700"/>
          <p14:tracePt t="118675" x="1219200" y="3968750"/>
          <p14:tracePt t="118692" x="1314450" y="4000500"/>
          <p14:tracePt t="118709" x="1416050" y="4019550"/>
          <p14:tracePt t="118726" x="1524000" y="4025900"/>
          <p14:tracePt t="118742" x="1574800" y="4025900"/>
          <p14:tracePt t="118759" x="1612900" y="4025900"/>
          <p14:tracePt t="118775" x="1682750" y="3981450"/>
          <p14:tracePt t="118792" x="1714500" y="3949700"/>
          <p14:tracePt t="118809" x="1752600" y="3905250"/>
          <p14:tracePt t="118825" x="1771650" y="3860800"/>
          <p14:tracePt t="118842" x="1784350" y="3829050"/>
          <p14:tracePt t="118859" x="1784350" y="3790950"/>
          <p14:tracePt t="118875" x="1771650" y="3765550"/>
          <p14:tracePt t="118893" x="1739900" y="3714750"/>
          <p14:tracePt t="118909" x="1708150" y="3689350"/>
          <p14:tracePt t="118925" x="1663700" y="3657600"/>
          <p14:tracePt t="118942" x="1606550" y="3625850"/>
          <p14:tracePt t="118959" x="1555750" y="3613150"/>
          <p14:tracePt t="118975" x="1530350" y="3613150"/>
          <p14:tracePt t="118978" x="1504950" y="3606800"/>
          <p14:tracePt t="118992" x="1473200" y="3606800"/>
          <p14:tracePt t="119009" x="1422400" y="3613150"/>
          <p14:tracePt t="119025" x="1397000" y="3613150"/>
          <p14:tracePt t="119059" x="1390650" y="3619500"/>
          <p14:tracePt t="119075" x="1384300" y="3619500"/>
          <p14:tracePt t="119092" x="1377950" y="3625850"/>
          <p14:tracePt t="119367" x="1397000" y="3619500"/>
          <p14:tracePt t="119373" x="1409700" y="3613150"/>
          <p14:tracePt t="119381" x="1435100" y="3606800"/>
          <p14:tracePt t="119392" x="1473200" y="3600450"/>
          <p14:tracePt t="119409" x="1593850" y="3581400"/>
          <p14:tracePt t="119426" x="1695450" y="3581400"/>
          <p14:tracePt t="119459" x="2165350" y="3581400"/>
          <p14:tracePt t="119492" x="2813050" y="3581400"/>
          <p14:tracePt t="119525" x="3467100" y="3581400"/>
          <p14:tracePt t="119542" x="3581400" y="3581400"/>
          <p14:tracePt t="119602" x="3581400" y="3587750"/>
          <p14:tracePt t="119616" x="4635500" y="3587750"/>
          <p14:tracePt t="119623" x="4718050" y="3587750"/>
          <p14:tracePt t="119630" x="4775200" y="3587750"/>
          <p14:tracePt t="119642" x="4819650" y="3587750"/>
          <p14:tracePt t="119659" x="4870450" y="3575050"/>
          <p14:tracePt t="119676" x="4889500" y="3575050"/>
          <p14:tracePt t="119692" x="4927600" y="3575050"/>
          <p14:tracePt t="119709" x="4984750" y="3568700"/>
          <p14:tracePt t="119725" x="5016500" y="3568700"/>
          <p14:tracePt t="119742" x="5029200" y="3568700"/>
          <p14:tracePt t="119759" x="5035550" y="3568700"/>
          <p14:tracePt t="119775" x="5035550" y="3575050"/>
          <p14:tracePt t="119792" x="5035550" y="3581400"/>
          <p14:tracePt t="119809" x="5016500" y="3587750"/>
          <p14:tracePt t="119826" x="4972050" y="3606800"/>
          <p14:tracePt t="119842" x="4895850" y="3644900"/>
          <p14:tracePt t="119859" x="4756150" y="3695700"/>
          <p14:tracePt t="119876" x="4654550" y="3727450"/>
          <p14:tracePt t="119893" x="4483100" y="3771900"/>
          <p14:tracePt t="119909" x="4368800" y="3790950"/>
          <p14:tracePt t="119925" x="4260850" y="3816350"/>
          <p14:tracePt t="119942" x="4102100" y="3848100"/>
          <p14:tracePt t="119959" x="4013200" y="3873500"/>
          <p14:tracePt t="119975" x="3911600" y="3892550"/>
          <p14:tracePt t="119978" x="3860800" y="3911600"/>
          <p14:tracePt t="119992" x="3759200" y="3930650"/>
          <p14:tracePt t="120009" x="3670300" y="3949700"/>
          <p14:tracePt t="120025" x="3568700" y="3956050"/>
          <p14:tracePt t="120042" x="3505200" y="3956050"/>
          <p14:tracePt t="120059" x="3441700" y="3962400"/>
          <p14:tracePt t="120075" x="3321050" y="3962400"/>
          <p14:tracePt t="120092" x="3276600" y="3962400"/>
          <p14:tracePt t="120109" x="3200400" y="3949700"/>
          <p14:tracePt t="120125" x="3155950" y="3937000"/>
          <p14:tracePt t="120142" x="3149600" y="3930650"/>
          <p14:tracePt t="120159" x="3143250" y="3924300"/>
          <p14:tracePt t="124817" x="3143250" y="3930650"/>
          <p14:tracePt t="124866" x="3136900" y="3930650"/>
          <p14:tracePt t="124887" x="3130550" y="3930650"/>
          <p14:tracePt t="124893" x="3124200" y="3930650"/>
          <p14:tracePt t="124907" x="3124200" y="3924300"/>
          <p14:tracePt t="124926" x="3105150" y="3924300"/>
          <p14:tracePt t="124959" x="3067050" y="3898900"/>
          <p14:tracePt t="124976" x="3041650" y="3886200"/>
          <p14:tracePt t="124992" x="3035300" y="3879850"/>
          <p14:tracePt t="125009" x="3022600" y="3879850"/>
          <p14:tracePt t="125042" x="3016250" y="3879850"/>
          <p14:tracePt t="125067" x="3016250" y="3886200"/>
          <p14:tracePt t="125088" x="3016250" y="3892550"/>
          <p14:tracePt t="125095" x="3016250" y="3898900"/>
          <p14:tracePt t="125109" x="3016250" y="3905250"/>
          <p14:tracePt t="125164" x="3016250" y="3911600"/>
          <p14:tracePt t="125184" x="3016250" y="3917950"/>
          <p14:tracePt t="125192" x="3022600" y="3917950"/>
          <p14:tracePt t="125206" x="3022600" y="3924300"/>
          <p14:tracePt t="125213" x="3022600" y="3937000"/>
          <p14:tracePt t="125227" x="3022600" y="3956050"/>
          <p14:tracePt t="125242" x="3022600" y="3981450"/>
          <p14:tracePt t="125259" x="3022600" y="4000500"/>
          <p14:tracePt t="125276" x="3022600" y="4044950"/>
          <p14:tracePt t="125292" x="3028950" y="4070350"/>
          <p14:tracePt t="125309" x="3035300" y="4089400"/>
          <p14:tracePt t="125326" x="3035300" y="4114800"/>
          <p14:tracePt t="125342" x="3035300" y="4121150"/>
          <p14:tracePt t="125359" x="3035300" y="4133850"/>
          <p14:tracePt t="125658" x="3035300" y="4140200"/>
          <p14:tracePt t="125694" x="3035300" y="4133850"/>
          <p14:tracePt t="126403" x="3028950" y="4133850"/>
          <p14:tracePt t="126411" x="3016250" y="4127500"/>
          <p14:tracePt t="126423" x="3003550" y="4121150"/>
          <p14:tracePt t="126431" x="3003550" y="4114800"/>
          <p14:tracePt t="126444" x="2997200" y="4114800"/>
          <p14:tracePt t="126459" x="2990850" y="4114800"/>
          <p14:tracePt t="126476" x="2984500" y="4114800"/>
          <p14:tracePt t="126509" x="2971800" y="4121150"/>
          <p14:tracePt t="126543" x="2946400" y="4165600"/>
          <p14:tracePt t="126577" x="2927350" y="4210050"/>
          <p14:tracePt t="126592" x="2927350" y="4229100"/>
          <p14:tracePt t="126609" x="2927350" y="4235450"/>
          <p14:tracePt t="126626" x="2927350" y="4248150"/>
          <p14:tracePt t="126642" x="2933700" y="4248150"/>
          <p14:tracePt t="126681" x="2940050" y="4248150"/>
          <p14:tracePt t="126702" x="2946400" y="4248150"/>
          <p14:tracePt t="128536" x="2952750" y="4248150"/>
          <p14:tracePt t="128555" x="2959100" y="4241800"/>
          <p14:tracePt t="128583" x="2965450" y="4241800"/>
          <p14:tracePt t="128625" x="2965450" y="4235450"/>
          <p14:tracePt t="128786" x="2971800" y="4235450"/>
          <p14:tracePt t="128924" x="2978150" y="4235450"/>
          <p14:tracePt t="129368" x="2965450" y="4235450"/>
          <p14:tracePt t="129382" x="2959100" y="4235450"/>
          <p14:tracePt t="129388" x="2946400" y="4229100"/>
          <p14:tracePt t="129397" x="2933700" y="4229100"/>
          <p14:tracePt t="129409" x="2933700" y="4222750"/>
          <p14:tracePt t="129426" x="2921000" y="4216400"/>
          <p14:tracePt t="129443" x="2914650" y="4210050"/>
          <p14:tracePt t="129476" x="2901950" y="4210050"/>
          <p14:tracePt t="129535" x="2895600" y="4210050"/>
          <p14:tracePt t="132165" x="2882900" y="4203700"/>
          <p14:tracePt t="132172" x="2876550" y="4197350"/>
          <p14:tracePt t="132180" x="2857500" y="4191000"/>
          <p14:tracePt t="132193" x="2832100" y="4178300"/>
          <p14:tracePt t="132210" x="2813050" y="4171950"/>
          <p14:tracePt t="132226" x="2781300" y="4152900"/>
          <p14:tracePt t="132243" x="2736850" y="4121150"/>
          <p14:tracePt t="132276" x="2641600" y="4076700"/>
          <p14:tracePt t="132310" x="2514600" y="4006850"/>
          <p14:tracePt t="132343" x="2374900" y="3879850"/>
          <p14:tracePt t="132360" x="2305050" y="3765550"/>
          <p14:tracePt t="132376" x="2266950" y="3683000"/>
          <p14:tracePt t="132393" x="2235200" y="3619500"/>
          <p14:tracePt t="132409" x="2197100" y="3536950"/>
          <p14:tracePt t="132426" x="2178050" y="3467100"/>
          <p14:tracePt t="132443" x="2159000" y="3359150"/>
          <p14:tracePt t="132459" x="2146300" y="3289300"/>
          <p14:tracePt t="132476" x="2139950" y="3213100"/>
          <p14:tracePt t="132478" x="2139950" y="3175000"/>
          <p14:tracePt t="132493" x="2139950" y="3117850"/>
          <p14:tracePt t="132509" x="2146300" y="3041650"/>
          <p14:tracePt t="132526" x="2184400" y="2914650"/>
          <p14:tracePt t="132543" x="2222500" y="2819400"/>
          <p14:tracePt t="132559" x="2247900" y="2717800"/>
          <p14:tracePt t="132576" x="2305050" y="2603500"/>
          <p14:tracePt t="132593" x="2330450" y="2527300"/>
          <p14:tracePt t="132609" x="2387600" y="2432050"/>
          <p14:tracePt t="132626" x="2438400" y="2374900"/>
          <p14:tracePt t="132643" x="2514600" y="2311400"/>
          <p14:tracePt t="132659" x="2641600" y="2254250"/>
          <p14:tracePt t="132676" x="2705100" y="2222500"/>
          <p14:tracePt t="132693" x="2774950" y="2203450"/>
          <p14:tracePt t="132709" x="2825750" y="2190750"/>
          <p14:tracePt t="132726" x="2857500" y="2184400"/>
          <p14:tracePt t="132743" x="2882900" y="2178050"/>
          <p14:tracePt t="132759" x="2895600" y="2171700"/>
          <p14:tracePt t="132793" x="2889250" y="2171700"/>
          <p14:tracePt t="132809" x="2882900" y="2165350"/>
          <p14:tracePt t="132826" x="2851150" y="2152650"/>
          <p14:tracePt t="132843" x="2800350" y="2120900"/>
          <p14:tracePt t="132860" x="2667000" y="2051050"/>
          <p14:tracePt t="132876" x="2546350" y="2000250"/>
          <p14:tracePt t="132893" x="2451100" y="1955800"/>
          <p14:tracePt t="132910" x="2311400" y="1892300"/>
          <p14:tracePt t="132926" x="2241550" y="1860550"/>
          <p14:tracePt t="132943" x="2146300" y="1854200"/>
          <p14:tracePt t="132960" x="2108200" y="1854200"/>
          <p14:tracePt t="132976" x="2057400" y="1854200"/>
          <p14:tracePt t="132978" x="2038350" y="1854200"/>
          <p14:tracePt t="132993" x="1993900" y="1860550"/>
          <p14:tracePt t="133009" x="1949450" y="1879600"/>
          <p14:tracePt t="133026" x="1924050" y="1905000"/>
          <p14:tracePt t="133043" x="1873250" y="1993900"/>
          <p14:tracePt t="133059" x="1847850" y="2057400"/>
          <p14:tracePt t="133076" x="1809750" y="2171700"/>
          <p14:tracePt t="133093" x="1797050" y="2273300"/>
          <p14:tracePt t="133110" x="1790700" y="2400300"/>
          <p14:tracePt t="133126" x="1797050" y="2470150"/>
          <p14:tracePt t="133143" x="1816100" y="2540000"/>
          <p14:tracePt t="133159" x="1860550" y="2641600"/>
          <p14:tracePt t="133176" x="1892300" y="2711450"/>
          <p14:tracePt t="133193" x="1955800" y="2781300"/>
          <p14:tracePt t="133209" x="2063750" y="2889250"/>
          <p14:tracePt t="133226" x="2120900" y="2940050"/>
          <p14:tracePt t="133243" x="2165350" y="2978150"/>
          <p14:tracePt t="133259" x="2190750" y="2997200"/>
          <p14:tracePt t="133278" x="2216150" y="3003550"/>
          <p14:tracePt t="133293" x="2235200" y="3003550"/>
          <p14:tracePt t="133309" x="2254250" y="2990850"/>
          <p14:tracePt t="133326" x="2305050" y="2946400"/>
          <p14:tracePt t="133343" x="2330450" y="2921000"/>
          <p14:tracePt t="133361" x="2374900" y="2851150"/>
          <p14:tracePt t="133376" x="2413000" y="2787650"/>
          <p14:tracePt t="133393" x="2457450" y="2692400"/>
          <p14:tracePt t="133409" x="2520950" y="2546350"/>
          <p14:tracePt t="133426" x="2552700" y="2470150"/>
          <p14:tracePt t="133443" x="2565400" y="2349500"/>
          <p14:tracePt t="133459" x="2571750" y="2260600"/>
          <p14:tracePt t="133476" x="2597150" y="2139950"/>
          <p14:tracePt t="133478" x="2609850" y="2089150"/>
          <p14:tracePt t="133493" x="2647950" y="1955800"/>
          <p14:tracePt t="133509" x="2692400" y="1828800"/>
          <p14:tracePt t="133526" x="2755900" y="1708150"/>
          <p14:tracePt t="133543" x="2819400" y="1587500"/>
          <p14:tracePt t="133559" x="2889250" y="1517650"/>
          <p14:tracePt t="133576" x="3105150" y="1371600"/>
          <p14:tracePt t="133593" x="3270250" y="1301750"/>
          <p14:tracePt t="133610" x="3530600" y="1257300"/>
          <p14:tracePt t="133626" x="3708400" y="1257300"/>
          <p14:tracePt t="133643" x="3956050" y="1289050"/>
          <p14:tracePt t="133659" x="4305300" y="1397000"/>
          <p14:tracePt t="133676" x="4476750" y="1473200"/>
          <p14:tracePt t="133693" x="4603750" y="1555750"/>
          <p14:tracePt t="133709" x="4737100" y="1676400"/>
          <p14:tracePt t="133726" x="4775200" y="1733550"/>
          <p14:tracePt t="133743" x="4794250" y="1790700"/>
          <p14:tracePt t="133759" x="4775200" y="1854200"/>
          <p14:tracePt t="133777" x="4711700" y="1955800"/>
          <p14:tracePt t="133793" x="4629150" y="2051050"/>
          <p14:tracePt t="133810" x="4546600" y="2127250"/>
          <p14:tracePt t="133826" x="4337050" y="2266950"/>
          <p14:tracePt t="133843" x="4191000" y="2343150"/>
          <p14:tracePt t="133860" x="4025900" y="2413000"/>
          <p14:tracePt t="133876" x="3803650" y="2457450"/>
          <p14:tracePt t="133893" x="3663950" y="2470150"/>
          <p14:tracePt t="133909" x="3479800" y="2451100"/>
          <p14:tracePt t="133926" x="3390900" y="2438400"/>
          <p14:tracePt t="133943" x="3282950" y="2393950"/>
          <p14:tracePt t="133959" x="3238500" y="2362200"/>
          <p14:tracePt t="133976" x="3200400" y="2317750"/>
          <p14:tracePt t="133979" x="3181350" y="2279650"/>
          <p14:tracePt t="133993" x="3168650" y="2222500"/>
          <p14:tracePt t="134010" x="3168650" y="2127250"/>
          <p14:tracePt t="134027" x="3219450" y="1993900"/>
          <p14:tracePt t="134043" x="3340100" y="1746250"/>
          <p14:tracePt t="134060" x="3435350" y="1600200"/>
          <p14:tracePt t="134076" x="3530600" y="1485900"/>
          <p14:tracePt t="134093" x="3594100" y="1428750"/>
          <p14:tracePt t="134109" x="3689350" y="1390650"/>
          <p14:tracePt t="134126" x="3873500" y="1371600"/>
          <p14:tracePt t="134143" x="4019550" y="1390650"/>
          <p14:tracePt t="134159" x="4260850" y="1479550"/>
          <p14:tracePt t="134176" x="4375150" y="1524000"/>
          <p14:tracePt t="134195" x="4502150" y="1619250"/>
          <p14:tracePt t="134210" x="4540250" y="1663700"/>
          <p14:tracePt t="134226" x="4559300" y="1701800"/>
          <p14:tracePt t="134243" x="4565650" y="1752600"/>
          <p14:tracePt t="134260" x="4546600" y="1803400"/>
          <p14:tracePt t="134276" x="4495800" y="1866900"/>
          <p14:tracePt t="134293" x="4400550" y="1955800"/>
          <p14:tracePt t="134310" x="4337050" y="2000250"/>
          <p14:tracePt t="134326" x="4254500" y="2019300"/>
          <p14:tracePt t="134343" x="4222750" y="2032000"/>
          <p14:tracePt t="134360" x="4203700" y="2032000"/>
          <p14:tracePt t="134376" x="4165600" y="2025650"/>
          <p14:tracePt t="134393" x="4146550" y="2012950"/>
          <p14:tracePt t="134410" x="4133850" y="1993900"/>
          <p14:tracePt t="134426" x="4127500" y="1974850"/>
          <p14:tracePt t="134443" x="4121150" y="1943100"/>
          <p14:tracePt t="134460" x="4114800" y="1873250"/>
          <p14:tracePt t="134476" x="4114800" y="1828800"/>
          <p14:tracePt t="134493" x="4121150" y="1771650"/>
          <p14:tracePt t="134510" x="4121150" y="1739900"/>
          <p14:tracePt t="134527" x="4127500" y="1701800"/>
          <p14:tracePt t="134543" x="4127500" y="1682750"/>
          <p14:tracePt t="134560" x="4127500" y="1670050"/>
          <p14:tracePt t="134576" x="4121150" y="1651000"/>
          <p14:tracePt t="134593" x="4108450" y="1631950"/>
          <p14:tracePt t="134610" x="4083050" y="1606550"/>
          <p14:tracePt t="134626" x="3994150" y="1574800"/>
          <p14:tracePt t="134643" x="3873500" y="1549400"/>
          <p14:tracePt t="134660" x="3695700" y="1536700"/>
          <p14:tracePt t="134676" x="3536950" y="1536700"/>
          <p14:tracePt t="134693" x="3346450" y="1549400"/>
          <p14:tracePt t="134710" x="3086100" y="1574800"/>
          <p14:tracePt t="134726" x="2876550" y="1600200"/>
          <p14:tracePt t="134743" x="2616200" y="1644650"/>
          <p14:tracePt t="134760" x="2463800" y="1682750"/>
          <p14:tracePt t="134776" x="2362200" y="1714500"/>
          <p14:tracePt t="134793" x="2241550" y="1778000"/>
          <p14:tracePt t="134810" x="2197100" y="1803400"/>
          <p14:tracePt t="134826" x="2146300" y="1866900"/>
          <p14:tracePt t="134843" x="2133600" y="1879600"/>
          <p14:tracePt t="135257" x="2114550" y="1879600"/>
          <p14:tracePt t="135265" x="2089150" y="1879600"/>
          <p14:tracePt t="135272" x="2076450" y="1879600"/>
          <p14:tracePt t="135280" x="2051050" y="1879600"/>
          <p14:tracePt t="135293" x="2025650" y="1879600"/>
          <p14:tracePt t="135310" x="1993900" y="1879600"/>
          <p14:tracePt t="135326" x="1981200" y="1879600"/>
          <p14:tracePt t="135360" x="1974850" y="1879600"/>
          <p14:tracePt t="135480" x="1974850" y="1873250"/>
          <p14:tracePt t="135529" x="1981200" y="1873250"/>
          <p14:tracePt t="135639" x="1974850" y="1873250"/>
          <p14:tracePt t="135855" x="1981200" y="1873250"/>
          <p14:tracePt t="135923" x="1987550" y="1866900"/>
          <p14:tracePt t="135966" x="1987550" y="1860550"/>
          <p14:tracePt t="135993" x="1993900" y="1854200"/>
          <p14:tracePt t="136056" x="1987550" y="1854200"/>
          <p14:tracePt t="136063" x="1974850" y="1860550"/>
          <p14:tracePt t="136071" x="1968500" y="1860550"/>
          <p14:tracePt t="136078" x="1943100" y="1866900"/>
          <p14:tracePt t="136093" x="1879600" y="1873250"/>
          <p14:tracePt t="136110" x="1739900" y="1879600"/>
          <p14:tracePt t="136127" x="1524000" y="1905000"/>
          <p14:tracePt t="136143" x="1403350" y="1930400"/>
          <p14:tracePt t="136160" x="1219200" y="1981200"/>
          <p14:tracePt t="136176" x="1085850" y="2032000"/>
          <p14:tracePt t="136193" x="971550" y="2076450"/>
          <p14:tracePt t="136210" x="838200" y="2146300"/>
          <p14:tracePt t="136227" x="774700" y="2184400"/>
          <p14:tracePt t="136243" x="685800" y="2228850"/>
          <p14:tracePt t="136260" x="647700" y="2266950"/>
          <p14:tracePt t="136277" x="603250" y="2292350"/>
          <p14:tracePt t="136293" x="539750" y="2336800"/>
          <p14:tracePt t="136310" x="508000" y="2381250"/>
          <p14:tracePt t="136328" x="463550" y="2470150"/>
          <p14:tracePt t="136343" x="444500" y="2514600"/>
          <p14:tracePt t="136360" x="438150" y="2559050"/>
          <p14:tracePt t="136376" x="425450" y="2622550"/>
          <p14:tracePt t="136393" x="425450" y="2667000"/>
          <p14:tracePt t="136410" x="425450" y="2730500"/>
          <p14:tracePt t="136426" x="438150" y="2774950"/>
          <p14:tracePt t="136443" x="463550" y="2819400"/>
          <p14:tracePt t="136460" x="527050" y="2889250"/>
          <p14:tracePt t="136476" x="596900" y="2946400"/>
          <p14:tracePt t="136493" x="717550" y="3022600"/>
          <p14:tracePt t="136510" x="819150" y="3073400"/>
          <p14:tracePt t="136526" x="952500" y="3111500"/>
          <p14:tracePt t="136543" x="1181100" y="3149600"/>
          <p14:tracePt t="136560" x="1308100" y="3155950"/>
          <p14:tracePt t="136577" x="1479550" y="3143250"/>
          <p14:tracePt t="136593" x="1562100" y="3136900"/>
          <p14:tracePt t="136610" x="1651000" y="3111500"/>
          <p14:tracePt t="136626" x="1784350" y="3073400"/>
          <p14:tracePt t="136643" x="1873250" y="3022600"/>
          <p14:tracePt t="136660" x="1974850" y="2927350"/>
          <p14:tracePt t="136676" x="2025650" y="2857500"/>
          <p14:tracePt t="136693" x="2070100" y="2787650"/>
          <p14:tracePt t="136710" x="2133600" y="2647950"/>
          <p14:tracePt t="136726" x="2165350" y="2546350"/>
          <p14:tracePt t="136743" x="2178050" y="2413000"/>
          <p14:tracePt t="136760" x="2178050" y="2317750"/>
          <p14:tracePt t="136776" x="2165350" y="2254250"/>
          <p14:tracePt t="136793" x="2101850" y="2165350"/>
          <p14:tracePt t="136810" x="2051050" y="2095500"/>
          <p14:tracePt t="136828" x="1955800" y="2000250"/>
          <p14:tracePt t="136843" x="1879600" y="1930400"/>
          <p14:tracePt t="136860" x="1765300" y="1885950"/>
          <p14:tracePt t="136876" x="1587500" y="1828800"/>
          <p14:tracePt t="136893" x="1473200" y="1809750"/>
          <p14:tracePt t="136910" x="1282700" y="1797050"/>
          <p14:tracePt t="136927" x="1143000" y="1803400"/>
          <p14:tracePt t="136943" x="1022350" y="1822450"/>
          <p14:tracePt t="136960" x="889000" y="1860550"/>
          <p14:tracePt t="136976" x="806450" y="1898650"/>
          <p14:tracePt t="136994" x="704850" y="1936750"/>
          <p14:tracePt t="137010" x="660400" y="1974850"/>
          <p14:tracePt t="137027" x="603250" y="2032000"/>
          <p14:tracePt t="137043" x="546100" y="2108200"/>
          <p14:tracePt t="137060" x="508000" y="2171700"/>
          <p14:tracePt t="137076" x="476250" y="2254250"/>
          <p14:tracePt t="137093" x="469900" y="2324100"/>
          <p14:tracePt t="137110" x="463550" y="2381250"/>
          <p14:tracePt t="137127" x="463550" y="2463800"/>
          <p14:tracePt t="137143" x="476250" y="2501900"/>
          <p14:tracePt t="137160" x="508000" y="2578100"/>
          <p14:tracePt t="137176" x="539750" y="2622550"/>
          <p14:tracePt t="137193" x="590550" y="2679700"/>
          <p14:tracePt t="137210" x="704850" y="2787650"/>
          <p14:tracePt t="137226" x="800100" y="2863850"/>
          <p14:tracePt t="137243" x="984250" y="2978150"/>
          <p14:tracePt t="137260" x="1149350" y="3048000"/>
          <p14:tracePt t="137277" x="1320800" y="3098800"/>
          <p14:tracePt t="137293" x="1530350" y="3149600"/>
          <p14:tracePt t="137310" x="1670050" y="3168650"/>
          <p14:tracePt t="137327" x="1854200" y="3155950"/>
          <p14:tracePt t="137343" x="1955800" y="3124200"/>
          <p14:tracePt t="137360" x="2051050" y="3079750"/>
          <p14:tracePt t="137376" x="2197100" y="2959100"/>
          <p14:tracePt t="137393" x="2324100" y="2844800"/>
          <p14:tracePt t="137411" x="2470150" y="2698750"/>
          <p14:tracePt t="137426" x="2546350" y="2597150"/>
          <p14:tracePt t="137443" x="2571750" y="2546350"/>
          <p14:tracePt t="137460" x="2584450" y="2444750"/>
          <p14:tracePt t="137477" x="2578100" y="2368550"/>
          <p14:tracePt t="137493" x="2527300" y="2260600"/>
          <p14:tracePt t="137510" x="2482850" y="2203450"/>
          <p14:tracePt t="137527" x="2406650" y="2139950"/>
          <p14:tracePt t="137543" x="2286000" y="2082800"/>
          <p14:tracePt t="137560" x="2178050" y="2044700"/>
          <p14:tracePt t="137577" x="2076450" y="2019300"/>
          <p14:tracePt t="137593" x="1905000" y="2006600"/>
          <p14:tracePt t="137610" x="1765300" y="2006600"/>
          <p14:tracePt t="137627" x="1612900" y="2019300"/>
          <p14:tracePt t="137643" x="1530350" y="2051050"/>
          <p14:tracePt t="137660" x="1403350" y="2089150"/>
          <p14:tracePt t="137676" x="1339850" y="2114550"/>
          <p14:tracePt t="137693" x="1282700" y="2139950"/>
          <p14:tracePt t="137710" x="1231900" y="2171700"/>
          <p14:tracePt t="137726" x="1206500" y="2190750"/>
          <p14:tracePt t="137743" x="1174750" y="2216150"/>
          <p14:tracePt t="137760" x="1162050" y="2228850"/>
          <p14:tracePt t="137776" x="1149350" y="2254250"/>
          <p14:tracePt t="137793" x="1136650" y="2279650"/>
          <p14:tracePt t="137810" x="1136650" y="2286000"/>
          <p14:tracePt t="137828" x="1130300" y="2286000"/>
          <p14:tracePt t="138147" x="1130300" y="2279650"/>
          <p14:tracePt t="138223" x="1130300" y="2273300"/>
          <p14:tracePt t="138279" x="1130300" y="2266950"/>
          <p14:tracePt t="138432" x="1123950" y="2266950"/>
          <p14:tracePt t="138467" x="1117600" y="2266950"/>
          <p14:tracePt t="138487" x="1111250" y="2266950"/>
          <p14:tracePt t="138522" x="1104900" y="2266950"/>
          <p14:tracePt t="138612" x="1104900" y="2273300"/>
          <p14:tracePt t="138744" x="1111250" y="2279650"/>
          <p14:tracePt t="138841" x="1111250" y="2286000"/>
          <p14:tracePt t="138855" x="1104900" y="2286000"/>
          <p14:tracePt t="138877" x="1098550" y="2286000"/>
          <p14:tracePt t="138883" x="1092200" y="2292350"/>
          <p14:tracePt t="138893" x="1085850" y="2298700"/>
          <p14:tracePt t="138910" x="1066800" y="2311400"/>
          <p14:tracePt t="138927" x="1022350" y="2324100"/>
          <p14:tracePt t="138943" x="990600" y="2336800"/>
          <p14:tracePt t="138977" x="933450" y="2374900"/>
          <p14:tracePt t="139010" x="876300" y="2489200"/>
          <p14:tracePt t="139043" x="844550" y="2603500"/>
          <p14:tracePt t="139060" x="844550" y="2641600"/>
          <p14:tracePt t="139076" x="850900" y="2692400"/>
          <p14:tracePt t="139093" x="889000" y="2743200"/>
          <p14:tracePt t="139110" x="927100" y="2794000"/>
          <p14:tracePt t="139127" x="1022350" y="2863850"/>
          <p14:tracePt t="139143" x="1085850" y="2908300"/>
          <p14:tracePt t="139161" x="1162050" y="2933700"/>
          <p14:tracePt t="139176" x="1200150" y="2940050"/>
          <p14:tracePt t="139193" x="1257300" y="2946400"/>
          <p14:tracePt t="139210" x="1403350" y="2940050"/>
          <p14:tracePt t="139226" x="1517650" y="2921000"/>
          <p14:tracePt t="139244" x="1663700" y="2882900"/>
          <p14:tracePt t="139260" x="1714500" y="2863850"/>
          <p14:tracePt t="139277" x="1758950" y="2838450"/>
          <p14:tracePt t="139293" x="1835150" y="2781300"/>
          <p14:tracePt t="139310" x="1898650" y="2724150"/>
          <p14:tracePt t="139328" x="2006600" y="2616200"/>
          <p14:tracePt t="139343" x="2063750" y="2552700"/>
          <p14:tracePt t="139360" x="2101850" y="2508250"/>
          <p14:tracePt t="139376" x="2133600" y="2451100"/>
          <p14:tracePt t="139393" x="2146300" y="2425700"/>
          <p14:tracePt t="139411" x="2152650" y="2387600"/>
          <p14:tracePt t="139427" x="2152650" y="2362200"/>
          <p14:tracePt t="139443" x="2139950" y="2343150"/>
          <p14:tracePt t="139460" x="2133600" y="2317750"/>
          <p14:tracePt t="139476" x="2120900" y="2305050"/>
          <p14:tracePt t="139495" x="2089150" y="2279650"/>
          <p14:tracePt t="139510" x="2057400" y="2260600"/>
          <p14:tracePt t="139527" x="1993900" y="2222500"/>
          <p14:tracePt t="139543" x="1885950" y="2184400"/>
          <p14:tracePt t="139560" x="1797050" y="2159000"/>
          <p14:tracePt t="139576" x="1727200" y="2146300"/>
          <p14:tracePt t="139593" x="1612900" y="2127250"/>
          <p14:tracePt t="139610" x="1530350" y="2127250"/>
          <p14:tracePt t="139627" x="1384300" y="2120900"/>
          <p14:tracePt t="139643" x="1308100" y="2120900"/>
          <p14:tracePt t="139661" x="1219200" y="2133600"/>
          <p14:tracePt t="139677" x="1162050" y="2139950"/>
          <p14:tracePt t="139693" x="1104900" y="2159000"/>
          <p14:tracePt t="139710" x="1028700" y="2190750"/>
          <p14:tracePt t="139727" x="996950" y="2203450"/>
          <p14:tracePt t="139743" x="977900" y="2222500"/>
          <p14:tracePt t="139760" x="933450" y="2260600"/>
          <p14:tracePt t="139777" x="908050" y="2298700"/>
          <p14:tracePt t="139793" x="882650" y="2362200"/>
          <p14:tracePt t="139810" x="869950" y="2406650"/>
          <p14:tracePt t="139827" x="863600" y="2463800"/>
          <p14:tracePt t="139843" x="863600" y="2508250"/>
          <p14:tracePt t="139860" x="869950" y="2546350"/>
          <p14:tracePt t="139877" x="889000" y="2616200"/>
          <p14:tracePt t="139893" x="914400" y="2673350"/>
          <p14:tracePt t="139910" x="952500" y="2736850"/>
          <p14:tracePt t="139926" x="1028700" y="2806700"/>
          <p14:tracePt t="139943" x="1092200" y="2851150"/>
          <p14:tracePt t="139960" x="1162050" y="2882900"/>
          <p14:tracePt t="139977" x="1212850" y="2895600"/>
          <p14:tracePt t="139993" x="1263650" y="2908300"/>
          <p14:tracePt t="140010" x="1371600" y="2914650"/>
          <p14:tracePt t="140027" x="1454150" y="2914650"/>
          <p14:tracePt t="140043" x="1587500" y="2908300"/>
          <p14:tracePt t="140060" x="1657350" y="2901950"/>
          <p14:tracePt t="140077" x="1701800" y="2889250"/>
          <p14:tracePt t="140093" x="1784350" y="2844800"/>
          <p14:tracePt t="140110" x="1847850" y="2813050"/>
          <p14:tracePt t="140126" x="1936750" y="2762250"/>
          <p14:tracePt t="140143" x="1968500" y="2743200"/>
          <p14:tracePt t="140160" x="1993900" y="2730500"/>
          <p14:tracePt t="140177" x="2000250" y="2724150"/>
          <p14:tracePt t="140193" x="2006600" y="2724150"/>
          <p14:tracePt t="143433" x="2012950" y="2705100"/>
          <p14:tracePt t="143439" x="2025650" y="2667000"/>
          <p14:tracePt t="143448" x="2038350" y="2635250"/>
          <p14:tracePt t="143460" x="2044700" y="2597150"/>
          <p14:tracePt t="143477" x="2089150" y="2501900"/>
          <p14:tracePt t="143493" x="2114550" y="2438400"/>
          <p14:tracePt t="143510" x="2152650" y="2349500"/>
          <p14:tracePt t="143543" x="2178050" y="2247900"/>
          <p14:tracePt t="143577" x="2184400" y="2184400"/>
          <p14:tracePt t="143610" x="2127250" y="2095500"/>
          <p14:tracePt t="143629" x="2051050" y="2019300"/>
          <p14:tracePt t="143643" x="2000250" y="1981200"/>
          <p14:tracePt t="143660" x="1949450" y="1949450"/>
          <p14:tracePt t="143677" x="1835150" y="1911350"/>
          <p14:tracePt t="143694" x="1720850" y="1892300"/>
          <p14:tracePt t="143710" x="1581150" y="1885950"/>
          <p14:tracePt t="143727" x="1492250" y="1885950"/>
          <p14:tracePt t="143744" x="1416050" y="1892300"/>
          <p14:tracePt t="143760" x="1263650" y="1917700"/>
          <p14:tracePt t="143777" x="1181100" y="1943100"/>
          <p14:tracePt t="143794" x="1066800" y="1993900"/>
          <p14:tracePt t="143810" x="1009650" y="2025650"/>
          <p14:tracePt t="143827" x="971550" y="2063750"/>
          <p14:tracePt t="143843" x="914400" y="2120900"/>
          <p14:tracePt t="143860" x="882650" y="2165350"/>
          <p14:tracePt t="143877" x="850900" y="2241550"/>
          <p14:tracePt t="143893" x="844550" y="2305050"/>
          <p14:tracePt t="143910" x="838200" y="2368550"/>
          <p14:tracePt t="143927" x="838200" y="2444750"/>
          <p14:tracePt t="143944" x="857250" y="2495550"/>
          <p14:tracePt t="143960" x="914400" y="2584450"/>
          <p14:tracePt t="143977" x="965200" y="2641600"/>
          <p14:tracePt t="143993" x="1009650" y="2692400"/>
          <p14:tracePt t="144010" x="1092200" y="2749550"/>
          <p14:tracePt t="144027" x="1155700" y="2774950"/>
          <p14:tracePt t="144043" x="1263650" y="2825750"/>
          <p14:tracePt t="144060" x="1346200" y="2844800"/>
          <p14:tracePt t="144077" x="1422400" y="2851150"/>
          <p14:tracePt t="144093" x="1511300" y="2863850"/>
          <p14:tracePt t="144110" x="1549400" y="2857500"/>
          <p14:tracePt t="144127" x="1574800" y="2851150"/>
          <p14:tracePt t="144143" x="1593850" y="2844800"/>
          <p14:tracePt t="144160" x="1606550" y="2844800"/>
          <p14:tracePt t="144177" x="1625600" y="2832100"/>
          <p14:tracePt t="144193" x="1631950" y="2832100"/>
          <p14:tracePt t="144210" x="1638300" y="2832100"/>
          <p14:tracePt t="145379" x="1670050" y="2813050"/>
          <p14:tracePt t="145385" x="1714500" y="2781300"/>
          <p14:tracePt t="145394" x="1771650" y="2743200"/>
          <p14:tracePt t="145410" x="1892300" y="2660650"/>
          <p14:tracePt t="145427" x="2032000" y="2565400"/>
          <p14:tracePt t="145444" x="2139950" y="2501900"/>
          <p14:tracePt t="145461" x="2381250" y="2400300"/>
          <p14:tracePt t="145494" x="2705100" y="2241550"/>
          <p14:tracePt t="145496" x="2787650" y="2209800"/>
          <p14:tracePt t="145527" x="3111500" y="2044700"/>
          <p14:tracePt t="145560" x="3530600" y="1828800"/>
          <p14:tracePt t="145577" x="3708400" y="1771650"/>
          <p14:tracePt t="145594" x="3968750" y="1676400"/>
          <p14:tracePt t="145610" x="4152900" y="1631950"/>
          <p14:tracePt t="145628" x="4375150" y="1587500"/>
          <p14:tracePt t="145644" x="4508500" y="1562100"/>
          <p14:tracePt t="145660" x="4629150" y="1549400"/>
          <p14:tracePt t="145677" x="4781550" y="1549400"/>
          <p14:tracePt t="145694" x="4889500" y="1555750"/>
          <p14:tracePt t="145711" x="4997450" y="1581150"/>
          <p14:tracePt t="145727" x="5149850" y="1612900"/>
          <p14:tracePt t="145744" x="5238750" y="1625600"/>
          <p14:tracePt t="145760" x="5365750" y="1657350"/>
          <p14:tracePt t="145777" x="5416550" y="1663700"/>
          <p14:tracePt t="145795" x="5480050" y="1670050"/>
          <p14:tracePt t="145810" x="5511800" y="1670050"/>
          <p14:tracePt t="145827" x="5530850" y="1670050"/>
          <p14:tracePt t="145844" x="5537200" y="1670050"/>
          <p14:tracePt t="146176" x="5607050" y="1663700"/>
          <p14:tracePt t="146184" x="5689600" y="1644650"/>
          <p14:tracePt t="146194" x="5784850" y="1638300"/>
          <p14:tracePt t="146211" x="6007100" y="1638300"/>
          <p14:tracePt t="146227" x="6337300" y="1670050"/>
          <p14:tracePt t="146244" x="6604000" y="1714500"/>
          <p14:tracePt t="146277" x="7086600" y="1905000"/>
          <p14:tracePt t="146310" x="7397750" y="2082800"/>
          <p14:tracePt t="146344" x="7499350" y="2127250"/>
          <p14:tracePt t="146360" x="7505700" y="2133600"/>
          <p14:tracePt t="146377" x="7512050" y="2133600"/>
          <p14:tracePt t="146420" x="7512050" y="2127250"/>
          <p14:tracePt t="146440" x="7512050" y="2120900"/>
          <p14:tracePt t="146448" x="7512050" y="2108200"/>
          <p14:tracePt t="146462" x="7505700" y="2095500"/>
          <p14:tracePt t="146477" x="7499350" y="2063750"/>
          <p14:tracePt t="146494" x="7473950" y="2038350"/>
          <p14:tracePt t="146510" x="7448550" y="1987550"/>
          <p14:tracePt t="146527" x="7442200" y="1974850"/>
          <p14:tracePt t="146544" x="7442200" y="1968500"/>
          <p14:tracePt t="146560" x="7442200" y="1962150"/>
          <p14:tracePt t="146594" x="7435850" y="1962150"/>
          <p14:tracePt t="146610" x="7429500" y="1949450"/>
          <p14:tracePt t="146628" x="7410450" y="1949450"/>
          <p14:tracePt t="146644" x="7397750" y="1943100"/>
          <p14:tracePt t="146660" x="7372350" y="1943100"/>
          <p14:tracePt t="146677" x="7308850" y="1949450"/>
          <p14:tracePt t="146694" x="7264400" y="1962150"/>
          <p14:tracePt t="146712" x="7226300" y="1974850"/>
          <p14:tracePt t="146727" x="7207250" y="1974850"/>
          <p14:tracePt t="146744" x="7181850" y="1993900"/>
          <p14:tracePt t="146760" x="7137400" y="2025650"/>
          <p14:tracePt t="146777" x="7086600" y="2057400"/>
          <p14:tracePt t="146794" x="7029450" y="2089150"/>
          <p14:tracePt t="146810" x="6915150" y="2178050"/>
          <p14:tracePt t="146827" x="6826250" y="2254250"/>
          <p14:tracePt t="146844" x="6718300" y="2362200"/>
          <p14:tracePt t="146860" x="6661150" y="2444750"/>
          <p14:tracePt t="146877" x="6604000" y="2533650"/>
          <p14:tracePt t="146894" x="6534150" y="2654300"/>
          <p14:tracePt t="146910" x="6489700" y="2736850"/>
          <p14:tracePt t="146927" x="6419850" y="2857500"/>
          <p14:tracePt t="146944" x="6381750" y="2952750"/>
          <p14:tracePt t="146962" x="6362700" y="3111500"/>
          <p14:tracePt t="146977" x="6362700" y="3200400"/>
          <p14:tracePt t="146994" x="6375400" y="3282950"/>
          <p14:tracePt t="147010" x="6419850" y="3409950"/>
          <p14:tracePt t="147027" x="6464300" y="3498850"/>
          <p14:tracePt t="147045" x="6502400" y="3581400"/>
          <p14:tracePt t="147060" x="6572250" y="3670300"/>
          <p14:tracePt t="147077" x="6610350" y="3702050"/>
          <p14:tracePt t="147094" x="6680200" y="3733800"/>
          <p14:tracePt t="147110" x="6750050" y="3746500"/>
          <p14:tracePt t="147127" x="6896100" y="3721100"/>
          <p14:tracePt t="147144" x="6978650" y="3689350"/>
          <p14:tracePt t="147160" x="7061200" y="3613150"/>
          <p14:tracePt t="147177" x="7200900" y="3460750"/>
          <p14:tracePt t="147194" x="7277100" y="3371850"/>
          <p14:tracePt t="147210" x="7372350" y="3232150"/>
          <p14:tracePt t="147227" x="7416800" y="3136900"/>
          <p14:tracePt t="147244" x="7454900" y="3035300"/>
          <p14:tracePt t="147260" x="7486650" y="2870200"/>
          <p14:tracePt t="147277" x="7486650" y="2794000"/>
          <p14:tracePt t="147295" x="7480300" y="2679700"/>
          <p14:tracePt t="147310" x="7454900" y="2609850"/>
          <p14:tracePt t="147327" x="7416800" y="2546350"/>
          <p14:tracePt t="147344" x="7372350" y="2489200"/>
          <p14:tracePt t="147360" x="7327900" y="2457450"/>
          <p14:tracePt t="147378" x="7239000" y="2406650"/>
          <p14:tracePt t="147394" x="7169150" y="2381250"/>
          <p14:tracePt t="147410" x="7118350" y="2368550"/>
          <p14:tracePt t="147427" x="7048500" y="2349500"/>
          <p14:tracePt t="147444" x="7010400" y="2349500"/>
          <p14:tracePt t="147461" x="6991350" y="2343150"/>
          <p14:tracePt t="147477" x="6972300" y="2343150"/>
          <p14:tracePt t="147494" x="6965950" y="2343150"/>
          <p14:tracePt t="147510" x="6959600" y="2343150"/>
          <p14:tracePt t="147747" x="6959600" y="2336800"/>
          <p14:tracePt t="148747" x="6959600" y="2330450"/>
          <p14:tracePt t="148754" x="6953250" y="2330450"/>
          <p14:tracePt t="148762" x="6946900" y="2330450"/>
          <p14:tracePt t="148777" x="6946900" y="2311400"/>
          <p14:tracePt t="148794" x="6934200" y="2298700"/>
          <p14:tracePt t="148810" x="6921500" y="2286000"/>
          <p14:tracePt t="148827" x="6908800" y="2273300"/>
          <p14:tracePt t="148860" x="6838950" y="2209800"/>
          <p14:tracePt t="148894" x="6750050" y="2152650"/>
          <p14:tracePt t="148927" x="6667500" y="2114550"/>
          <p14:tracePt t="148944" x="6635750" y="2108200"/>
          <p14:tracePt t="148960" x="6610350" y="2108200"/>
          <p14:tracePt t="148977" x="6565900" y="2101850"/>
          <p14:tracePt t="148994" x="6540500" y="2095500"/>
          <p14:tracePt t="149010" x="6521450" y="2089150"/>
          <p14:tracePt t="149027" x="6508750" y="2089150"/>
          <p14:tracePt t="149044" x="6489700" y="2101850"/>
          <p14:tracePt t="149060" x="6451600" y="2133600"/>
          <p14:tracePt t="149077" x="6426200" y="2165350"/>
          <p14:tracePt t="149095" x="6388100" y="2197100"/>
          <p14:tracePt t="149110" x="6356350" y="2222500"/>
          <p14:tracePt t="149127" x="6324600" y="2254250"/>
          <p14:tracePt t="149144" x="6299200" y="2317750"/>
          <p14:tracePt t="149160" x="6286500" y="2343150"/>
          <p14:tracePt t="149177" x="6273800" y="2425700"/>
          <p14:tracePt t="149194" x="6267450" y="2482850"/>
          <p14:tracePt t="149210" x="6261100" y="2552700"/>
          <p14:tracePt t="149227" x="6261100" y="2641600"/>
          <p14:tracePt t="149244" x="6261100" y="2686050"/>
          <p14:tracePt t="149260" x="6273800" y="2787650"/>
          <p14:tracePt t="149277" x="6286500" y="2876550"/>
          <p14:tracePt t="149294" x="6305550" y="2984500"/>
          <p14:tracePt t="149310" x="6337300" y="3130550"/>
          <p14:tracePt t="149327" x="6375400" y="3213100"/>
          <p14:tracePt t="149344" x="6445250" y="3384550"/>
          <p14:tracePt t="149361" x="6502400" y="3498850"/>
          <p14:tracePt t="149377" x="6559550" y="3594100"/>
          <p14:tracePt t="149394" x="6597650" y="3689350"/>
          <p14:tracePt t="149411" x="6623050" y="3727450"/>
          <p14:tracePt t="149428" x="6654800" y="3771900"/>
          <p14:tracePt t="149444" x="6673850" y="3810000"/>
          <p14:tracePt t="149460" x="6711950" y="3829050"/>
          <p14:tracePt t="149477" x="6762750" y="3860800"/>
          <p14:tracePt t="149494" x="6807200" y="3867150"/>
          <p14:tracePt t="149511" x="6896100" y="3854450"/>
          <p14:tracePt t="149527" x="6953250" y="3816350"/>
          <p14:tracePt t="149544" x="7029450" y="3759200"/>
          <p14:tracePt t="149560" x="7143750" y="3619500"/>
          <p14:tracePt t="149577" x="7213600" y="3524250"/>
          <p14:tracePt t="149594" x="7321550" y="3321050"/>
          <p14:tracePt t="149610" x="7372350" y="3200400"/>
          <p14:tracePt t="149627" x="7410450" y="3086100"/>
          <p14:tracePt t="149644" x="7448550" y="2870200"/>
          <p14:tracePt t="149660" x="7461250" y="2724150"/>
          <p14:tracePt t="149679" x="7461250" y="2552700"/>
          <p14:tracePt t="149694" x="7461250" y="2476500"/>
          <p14:tracePt t="149710" x="7448550" y="2387600"/>
          <p14:tracePt t="149727" x="7410450" y="2247900"/>
          <p14:tracePt t="149744" x="7391400" y="2178050"/>
          <p14:tracePt t="149760" x="7346950" y="2114550"/>
          <p14:tracePt t="149777" x="7296150" y="2070100"/>
          <p14:tracePt t="149794" x="7245350" y="2025650"/>
          <p14:tracePt t="149811" x="7162800" y="1974850"/>
          <p14:tracePt t="149827" x="7099300" y="1930400"/>
          <p14:tracePt t="149845" x="7004050" y="1866900"/>
          <p14:tracePt t="149861" x="6953250" y="1847850"/>
          <p14:tracePt t="149877" x="6908800" y="1828800"/>
          <p14:tracePt t="149894" x="6832600" y="1822450"/>
          <p14:tracePt t="149910" x="6788150" y="1822450"/>
          <p14:tracePt t="149929" x="6724650" y="1828800"/>
          <p14:tracePt t="149944" x="6673850" y="1847850"/>
          <p14:tracePt t="149960" x="6623050" y="1879600"/>
          <p14:tracePt t="149977" x="6553200" y="1924050"/>
          <p14:tracePt t="149994" x="6502400" y="1962150"/>
          <p14:tracePt t="150010" x="6457950" y="2000250"/>
          <p14:tracePt t="150027" x="6381750" y="2076450"/>
          <p14:tracePt t="150044" x="6337300" y="2146300"/>
          <p14:tracePt t="150060" x="6286500" y="2241550"/>
          <p14:tracePt t="150077" x="6261100" y="2324100"/>
          <p14:tracePt t="150096" x="6223000" y="2451100"/>
          <p14:tracePt t="150111" x="6216650" y="2527300"/>
          <p14:tracePt t="150127" x="6210300" y="2616200"/>
          <p14:tracePt t="150144" x="6210300" y="2800350"/>
          <p14:tracePt t="150160" x="6216650" y="2908300"/>
          <p14:tracePt t="150177" x="6248400" y="3048000"/>
          <p14:tracePt t="150194" x="6273800" y="3143250"/>
          <p14:tracePt t="150211" x="6305550" y="3244850"/>
          <p14:tracePt t="150227" x="6362700" y="3397250"/>
          <p14:tracePt t="150244" x="6394450" y="3486150"/>
          <p14:tracePt t="150262" x="6470650" y="3606800"/>
          <p14:tracePt t="150277" x="6521450" y="3663950"/>
          <p14:tracePt t="150294" x="6565900" y="3695700"/>
          <p14:tracePt t="150310" x="6629400" y="3727450"/>
          <p14:tracePt t="150327" x="6654800" y="3733800"/>
          <p14:tracePt t="150344" x="6718300" y="3740150"/>
          <p14:tracePt t="150360" x="6769100" y="3714750"/>
          <p14:tracePt t="150377" x="6832600" y="3683000"/>
          <p14:tracePt t="150394" x="6940550" y="3619500"/>
          <p14:tracePt t="150411" x="7016750" y="3562350"/>
          <p14:tracePt t="150428" x="7112000" y="3460750"/>
          <p14:tracePt t="150444" x="7169150" y="3390900"/>
          <p14:tracePt t="150461" x="7213600" y="3314700"/>
          <p14:tracePt t="150477" x="7258050" y="3213100"/>
          <p14:tracePt t="150494" x="7289800" y="3162300"/>
          <p14:tracePt t="150511" x="7302500" y="3105150"/>
          <p14:tracePt t="150527" x="7315200" y="3067050"/>
          <p14:tracePt t="150544" x="7321550" y="3041650"/>
          <p14:tracePt t="150561" x="7327900" y="2990850"/>
          <p14:tracePt t="150577" x="7334250" y="2952750"/>
          <p14:tracePt t="150594" x="7340600" y="2908300"/>
          <p14:tracePt t="150611" x="7340600" y="2870200"/>
          <p14:tracePt t="150627" x="7340600" y="2825750"/>
          <p14:tracePt t="150644" x="7340600" y="2762250"/>
          <p14:tracePt t="150661" x="7340600" y="2736850"/>
          <p14:tracePt t="150679" x="7334250" y="2692400"/>
          <p14:tracePt t="150694" x="7327900" y="2673350"/>
          <p14:tracePt t="150711" x="7327900" y="2660650"/>
          <p14:tracePt t="150727" x="7321550" y="2647950"/>
          <p14:tracePt t="150744" x="7321550" y="2641600"/>
          <p14:tracePt t="150761" x="7321550" y="2635250"/>
          <p14:tracePt t="151427" x="7321550" y="2622550"/>
          <p14:tracePt t="151434" x="7321550" y="2616200"/>
          <p14:tracePt t="151444" x="7321550" y="2597150"/>
          <p14:tracePt t="151461" x="7321550" y="2571750"/>
          <p14:tracePt t="151477" x="7321550" y="2527300"/>
          <p14:tracePt t="151494" x="7327900" y="2495550"/>
          <p14:tracePt t="151511" x="7340600" y="2444750"/>
          <p14:tracePt t="151527" x="7346950" y="2425700"/>
          <p14:tracePt t="151561" x="7366000" y="2362200"/>
          <p14:tracePt t="151594" x="7372350" y="2324100"/>
          <p14:tracePt t="151627" x="7372350" y="2317750"/>
          <p14:tracePt t="151664" x="7372350" y="2311400"/>
          <p14:tracePt t="151678" x="7366000" y="2305050"/>
          <p14:tracePt t="151694" x="7359650" y="2279650"/>
          <p14:tracePt t="151711" x="7340600" y="2254250"/>
          <p14:tracePt t="151727" x="7327900" y="2216150"/>
          <p14:tracePt t="151744" x="7308850" y="2197100"/>
          <p14:tracePt t="151761" x="7289800" y="2178050"/>
          <p14:tracePt t="151777" x="7264400" y="2165350"/>
          <p14:tracePt t="151794" x="7245350" y="2146300"/>
          <p14:tracePt t="151811" x="7188200" y="2108200"/>
          <p14:tracePt t="151827" x="7150100" y="2082800"/>
          <p14:tracePt t="151844" x="7086600" y="2051050"/>
          <p14:tracePt t="151860" x="7035800" y="2032000"/>
          <p14:tracePt t="151877" x="6985000" y="2012950"/>
          <p14:tracePt t="151894" x="6908800" y="2000250"/>
          <p14:tracePt t="151910" x="6858000" y="1974850"/>
          <p14:tracePt t="151927" x="6813550" y="1968500"/>
          <p14:tracePt t="151944" x="6756400" y="1955800"/>
          <p14:tracePt t="151961" x="6705600" y="1955800"/>
          <p14:tracePt t="151977" x="6635750" y="1949450"/>
          <p14:tracePt t="151994" x="6578600" y="1949450"/>
          <p14:tracePt t="152011" x="6527800" y="1949450"/>
          <p14:tracePt t="152027" x="6457950" y="1974850"/>
          <p14:tracePt t="152044" x="6413500" y="2000250"/>
          <p14:tracePt t="152060" x="6350000" y="2038350"/>
          <p14:tracePt t="152077" x="6318250" y="2063750"/>
          <p14:tracePt t="152095" x="6267450" y="2120900"/>
          <p14:tracePt t="152111" x="6235700" y="2159000"/>
          <p14:tracePt t="152127" x="6203950" y="2203450"/>
          <p14:tracePt t="152144" x="6159500" y="2273300"/>
          <p14:tracePt t="152161" x="6134100" y="2317750"/>
          <p14:tracePt t="152179" x="6115050" y="2393950"/>
          <p14:tracePt t="152194" x="6108700" y="2457450"/>
          <p14:tracePt t="152211" x="6108700" y="2520950"/>
          <p14:tracePt t="152227" x="6102350" y="2603500"/>
          <p14:tracePt t="152244" x="6102350" y="2660650"/>
          <p14:tracePt t="152262" x="6115050" y="2724150"/>
          <p14:tracePt t="152277" x="6127750" y="2800350"/>
          <p14:tracePt t="152294" x="6146800" y="2870200"/>
          <p14:tracePt t="152311" x="6184900" y="2984500"/>
          <p14:tracePt t="152327" x="6216650" y="3048000"/>
          <p14:tracePt t="152346" x="6254750" y="3136900"/>
          <p14:tracePt t="152361" x="6273800" y="3187700"/>
          <p14:tracePt t="152377" x="6299200" y="3251200"/>
          <p14:tracePt t="152394" x="6343650" y="3340100"/>
          <p14:tracePt t="152411" x="6375400" y="3409950"/>
          <p14:tracePt t="152427" x="6419850" y="3492500"/>
          <p14:tracePt t="152444" x="6445250" y="3530600"/>
          <p14:tracePt t="152461" x="6477000" y="3556000"/>
          <p14:tracePt t="152477" x="6515100" y="3606800"/>
          <p14:tracePt t="152494" x="6553200" y="3638550"/>
          <p14:tracePt t="152511" x="6623050" y="3663950"/>
          <p14:tracePt t="152527" x="6661150" y="3676650"/>
          <p14:tracePt t="152544" x="6705600" y="3689350"/>
          <p14:tracePt t="152560" x="6769100" y="3702050"/>
          <p14:tracePt t="152577" x="6813550" y="3708400"/>
          <p14:tracePt t="152594" x="6851650" y="3702050"/>
          <p14:tracePt t="152611" x="6921500" y="3683000"/>
          <p14:tracePt t="152627" x="6991350" y="3651250"/>
          <p14:tracePt t="152644" x="7124700" y="3568700"/>
          <p14:tracePt t="152661" x="7188200" y="3517900"/>
          <p14:tracePt t="152679" x="7277100" y="3422650"/>
          <p14:tracePt t="152694" x="7353300" y="3321050"/>
          <p14:tracePt t="152711" x="7397750" y="3232150"/>
          <p14:tracePt t="152727" x="7454900" y="3086100"/>
          <p14:tracePt t="152744" x="7486650" y="2971800"/>
          <p14:tracePt t="152761" x="7518400" y="2851150"/>
          <p14:tracePt t="152777" x="7562850" y="2686050"/>
          <p14:tracePt t="152794" x="7581900" y="2578100"/>
          <p14:tracePt t="152811" x="7588250" y="2438400"/>
          <p14:tracePt t="152827" x="7588250" y="2330450"/>
          <p14:tracePt t="152844" x="7575550" y="2241550"/>
          <p14:tracePt t="152861" x="7556500" y="2133600"/>
          <p14:tracePt t="152877" x="7531100" y="2082800"/>
          <p14:tracePt t="152894" x="7493000" y="1993900"/>
          <p14:tracePt t="152911" x="7461250" y="1943100"/>
          <p14:tracePt t="152929" x="7404100" y="1841500"/>
          <p14:tracePt t="152944" x="7372350" y="1797050"/>
          <p14:tracePt t="152961" x="7346950" y="1758950"/>
          <p14:tracePt t="152977" x="7315200" y="1727200"/>
          <p14:tracePt t="152994" x="7289800" y="1701800"/>
          <p14:tracePt t="153012" x="7258050" y="1676400"/>
          <p14:tracePt t="153027" x="7188200" y="1670050"/>
          <p14:tracePt t="153044" x="7131050" y="1663700"/>
          <p14:tracePt t="153061" x="7035800" y="1663700"/>
          <p14:tracePt t="153077" x="6985000" y="1663700"/>
          <p14:tracePt t="153095" x="6940550" y="1670050"/>
          <p14:tracePt t="153111" x="6864350" y="1695450"/>
          <p14:tracePt t="153127" x="6800850" y="1714500"/>
          <p14:tracePt t="153144" x="6692900" y="1778000"/>
          <p14:tracePt t="153161" x="6616700" y="1835150"/>
          <p14:tracePt t="153177" x="6546850" y="1892300"/>
          <p14:tracePt t="153194" x="6451600" y="1987550"/>
          <p14:tracePt t="153211" x="6400800" y="2057400"/>
          <p14:tracePt t="153227" x="6330950" y="2159000"/>
          <p14:tracePt t="153244" x="6292850" y="2241550"/>
          <p14:tracePt t="153261" x="6248400" y="2343150"/>
          <p14:tracePt t="153277" x="6203950" y="2501900"/>
          <p14:tracePt t="153294" x="6197600" y="2609850"/>
          <p14:tracePt t="153311" x="6197600" y="2755900"/>
          <p14:tracePt t="153327" x="6223000" y="2876550"/>
          <p14:tracePt t="153345" x="6235700" y="3009900"/>
          <p14:tracePt t="153361" x="6286500" y="3175000"/>
          <p14:tracePt t="153377" x="6318250" y="3289300"/>
          <p14:tracePt t="153394" x="6375400" y="3454400"/>
          <p14:tracePt t="153411" x="6419850" y="3536950"/>
          <p14:tracePt t="153427" x="6464300" y="3613150"/>
          <p14:tracePt t="153444" x="6527800" y="3695700"/>
          <p14:tracePt t="153461" x="6572250" y="3733800"/>
          <p14:tracePt t="153477" x="6667500" y="3797300"/>
          <p14:tracePt t="153494" x="6737350" y="3835400"/>
          <p14:tracePt t="153511" x="6807200" y="3860800"/>
          <p14:tracePt t="153527" x="6883400" y="3886200"/>
          <p14:tracePt t="153544" x="6921500" y="3892550"/>
          <p14:tracePt t="153561" x="6985000" y="3867150"/>
          <p14:tracePt t="153577" x="7023100" y="3841750"/>
          <p14:tracePt t="153594" x="7092950" y="3778250"/>
          <p14:tracePt t="153611" x="7200900" y="3663950"/>
          <p14:tracePt t="153627" x="7264400" y="3556000"/>
          <p14:tracePt t="153644" x="7334250" y="3371850"/>
          <p14:tracePt t="153661" x="7372350" y="3244850"/>
          <p14:tracePt t="153678" x="7397750" y="3105150"/>
          <p14:tracePt t="153694" x="7416800" y="2990850"/>
          <p14:tracePt t="153711" x="7416800" y="2863850"/>
          <p14:tracePt t="153727" x="7416800" y="2692400"/>
          <p14:tracePt t="153744" x="7397750" y="2616200"/>
          <p14:tracePt t="153761" x="7391400" y="2546350"/>
          <p14:tracePt t="153777" x="7372350" y="2444750"/>
          <p14:tracePt t="153794" x="7359650" y="2387600"/>
          <p14:tracePt t="153811" x="7327900" y="2330450"/>
          <p14:tracePt t="153828" x="7315200" y="2298700"/>
          <p14:tracePt t="153846" x="7264400" y="2241550"/>
          <p14:tracePt t="153861" x="7226300" y="2209800"/>
          <p14:tracePt t="153877" x="7194550" y="2184400"/>
          <p14:tracePt t="153894" x="7137400" y="2139950"/>
          <p14:tracePt t="153911" x="7118350" y="2120900"/>
          <p14:tracePt t="153927" x="7086600" y="2108200"/>
          <p14:tracePt t="153944" x="7042150" y="2089150"/>
          <p14:tracePt t="153961" x="7004050" y="2082800"/>
          <p14:tracePt t="153978" x="6953250" y="2082800"/>
          <p14:tracePt t="153994" x="6915150" y="2082800"/>
          <p14:tracePt t="154011" x="6851650" y="2101850"/>
          <p14:tracePt t="154027" x="6775450" y="2127250"/>
          <p14:tracePt t="154044" x="6731000" y="2152650"/>
          <p14:tracePt t="154061" x="6686550" y="2190750"/>
          <p14:tracePt t="154077" x="6648450" y="2209800"/>
          <p14:tracePt t="154094" x="6629400" y="2241550"/>
          <p14:tracePt t="154111" x="6597650" y="2279650"/>
          <p14:tracePt t="154127" x="6584950" y="2317750"/>
          <p14:tracePt t="154145" x="6559550" y="2362200"/>
          <p14:tracePt t="154161" x="6546850" y="2393950"/>
          <p14:tracePt t="154177" x="6540500" y="2413000"/>
          <p14:tracePt t="154194" x="6527800" y="2457450"/>
          <p14:tracePt t="154211" x="6527800" y="2476500"/>
          <p14:tracePt t="154227" x="6521450" y="2508250"/>
          <p14:tracePt t="154244" x="6521450" y="2527300"/>
          <p14:tracePt t="154261" x="6521450" y="2546350"/>
          <p14:tracePt t="154277" x="6521450" y="2578100"/>
          <p14:tracePt t="154294" x="6515100" y="2597150"/>
          <p14:tracePt t="154312" x="6515100" y="2622550"/>
          <p14:tracePt t="154327" x="6515100" y="2635250"/>
          <p14:tracePt t="154346" x="6515100" y="2654300"/>
          <p14:tracePt t="154361" x="6515100" y="2660650"/>
          <p14:tracePt t="154378" x="6515100" y="2673350"/>
          <p14:tracePt t="154395" x="6508750" y="2679700"/>
          <p14:tracePt t="156659" x="6508750" y="2673350"/>
          <p14:tracePt t="156666" x="6502400" y="2673350"/>
          <p14:tracePt t="156677" x="6502400" y="2667000"/>
          <p14:tracePt t="156694" x="6502400" y="2654300"/>
          <p14:tracePt t="156711" x="6489700" y="2647950"/>
          <p14:tracePt t="156728" x="6489700" y="2641600"/>
          <p14:tracePt t="156744" x="6483350" y="2603500"/>
          <p14:tracePt t="156761" x="6483350" y="2565400"/>
          <p14:tracePt t="156794" x="6470650" y="2444750"/>
          <p14:tracePt t="156828" x="6470650" y="2355850"/>
          <p14:tracePt t="156861" x="6470650" y="2286000"/>
          <p14:tracePt t="156878" x="6477000" y="2235200"/>
          <p14:tracePt t="156894" x="6496050" y="2197100"/>
          <p14:tracePt t="156911" x="6508750" y="2120900"/>
          <p14:tracePt t="156928" x="6527800" y="2076450"/>
          <p14:tracePt t="156945" x="6559550" y="2012950"/>
          <p14:tracePt t="156961" x="6584950" y="1974850"/>
          <p14:tracePt t="156977" x="6604000" y="1936750"/>
          <p14:tracePt t="156980" x="6623050" y="1930400"/>
          <p14:tracePt t="156994" x="6654800" y="1898650"/>
          <p14:tracePt t="157011" x="6692900" y="1873250"/>
          <p14:tracePt t="157028" x="6750050" y="1841500"/>
          <p14:tracePt t="157044" x="6800850" y="1835150"/>
          <p14:tracePt t="157061" x="6845300" y="1828800"/>
          <p14:tracePt t="157078" x="6908800" y="1828800"/>
          <p14:tracePt t="157094" x="6940550" y="1835150"/>
          <p14:tracePt t="157112" x="6978650" y="1860550"/>
          <p14:tracePt t="157127" x="6997700" y="1879600"/>
          <p14:tracePt t="157144" x="7004050" y="1911350"/>
          <p14:tracePt t="157161" x="7029450" y="1955800"/>
          <p14:tracePt t="157178" x="7054850" y="2006600"/>
          <p14:tracePt t="157194" x="7073900" y="2057400"/>
          <p14:tracePt t="157211" x="7099300" y="2146300"/>
          <p14:tracePt t="157228" x="7112000" y="2197100"/>
          <p14:tracePt t="157244" x="7118350" y="2286000"/>
          <p14:tracePt t="157261" x="7118350" y="2330450"/>
          <p14:tracePt t="157279" x="7124700" y="2406650"/>
          <p14:tracePt t="157294" x="7124700" y="2451100"/>
          <p14:tracePt t="157311" x="7124700" y="2508250"/>
          <p14:tracePt t="157328" x="7124700" y="2597150"/>
          <p14:tracePt t="157344" x="7124700" y="2635250"/>
          <p14:tracePt t="157361" x="7118350" y="2686050"/>
          <p14:tracePt t="157378" x="7099300" y="2743200"/>
          <p14:tracePt t="157394" x="7080250" y="2787650"/>
          <p14:tracePt t="157411" x="7061200" y="2844800"/>
          <p14:tracePt t="157428" x="7048500" y="2876550"/>
          <p14:tracePt t="157446" x="7035800" y="2914650"/>
          <p14:tracePt t="157461" x="7016750" y="2946400"/>
          <p14:tracePt t="157478" x="6997700" y="2971800"/>
          <p14:tracePt t="157479" x="6985000" y="2984500"/>
          <p14:tracePt t="157494" x="6972300" y="3003550"/>
          <p14:tracePt t="157511" x="6953250" y="3028950"/>
          <p14:tracePt t="157528" x="6946900" y="3041650"/>
          <p14:tracePt t="157544" x="6934200" y="3054350"/>
          <p14:tracePt t="157561" x="6915150" y="3060700"/>
          <p14:tracePt t="157578" x="6896100" y="3073400"/>
          <p14:tracePt t="157594" x="6877050" y="3086100"/>
          <p14:tracePt t="157612" x="6851650" y="3105150"/>
          <p14:tracePt t="157628" x="6832600" y="3124200"/>
          <p14:tracePt t="157644" x="6819900" y="3130550"/>
          <p14:tracePt t="157661" x="6781800" y="3149600"/>
          <p14:tracePt t="157677" x="6750050" y="3168650"/>
          <p14:tracePt t="157694" x="6737350" y="3181350"/>
          <p14:tracePt t="158147" x="6718300" y="3175000"/>
          <p14:tracePt t="158153" x="6699250" y="3162300"/>
          <p14:tracePt t="158161" x="6680200" y="3155950"/>
          <p14:tracePt t="158178" x="6654800" y="3130550"/>
          <p14:tracePt t="158194" x="6629400" y="3105150"/>
          <p14:tracePt t="158211" x="6597650" y="3067050"/>
          <p14:tracePt t="158228" x="6578600" y="3022600"/>
          <p14:tracePt t="158244" x="6553200" y="2940050"/>
          <p14:tracePt t="158261" x="6546850" y="2851150"/>
          <p14:tracePt t="158294" x="6534150" y="2622550"/>
          <p14:tracePt t="158328" x="6578600" y="2381250"/>
          <p14:tracePt t="158363" x="6661150" y="2152650"/>
          <p14:tracePt t="158378" x="6711950" y="2063750"/>
          <p14:tracePt t="158394" x="6769100" y="1993900"/>
          <p14:tracePt t="158411" x="6819900" y="1898650"/>
          <p14:tracePt t="158428" x="6870700" y="1841500"/>
          <p14:tracePt t="158444" x="6927850" y="1790700"/>
          <p14:tracePt t="158461" x="6965950" y="1771650"/>
          <p14:tracePt t="158478" x="7016750" y="1752600"/>
          <p14:tracePt t="158480" x="7048500" y="1746250"/>
          <p14:tracePt t="158494" x="7099300" y="1746250"/>
          <p14:tracePt t="158511" x="7150100" y="1746250"/>
          <p14:tracePt t="158529" x="7213600" y="1778000"/>
          <p14:tracePt t="158544" x="7251700" y="1809750"/>
          <p14:tracePt t="158561" x="7283450" y="1847850"/>
          <p14:tracePt t="158578" x="7315200" y="1930400"/>
          <p14:tracePt t="158594" x="7334250" y="1993900"/>
          <p14:tracePt t="158612" x="7353300" y="2095500"/>
          <p14:tracePt t="158628" x="7372350" y="2247900"/>
          <p14:tracePt t="158644" x="7378700" y="2387600"/>
          <p14:tracePt t="158661" x="7372350" y="2514600"/>
          <p14:tracePt t="158678" x="7366000" y="2584450"/>
          <p14:tracePt t="158694" x="7321550" y="2692400"/>
          <p14:tracePt t="158711" x="7283450" y="2774950"/>
          <p14:tracePt t="158728" x="7251700" y="2851150"/>
          <p14:tracePt t="158744" x="7188200" y="2965450"/>
          <p14:tracePt t="158761" x="7137400" y="3041650"/>
          <p14:tracePt t="158778" x="7061200" y="3117850"/>
          <p14:tracePt t="158794" x="7010400" y="3155950"/>
          <p14:tracePt t="158811" x="6965950" y="3168650"/>
          <p14:tracePt t="158828" x="6883400" y="3187700"/>
          <p14:tracePt t="158844" x="6826250" y="3187700"/>
          <p14:tracePt t="158862" x="6731000" y="3175000"/>
          <p14:tracePt t="158878" x="6642100" y="3149600"/>
          <p14:tracePt t="158894" x="6559550" y="3092450"/>
          <p14:tracePt t="158911" x="6445250" y="2940050"/>
          <p14:tracePt t="158928" x="6381750" y="2781300"/>
          <p14:tracePt t="158946" x="6330950" y="2584450"/>
          <p14:tracePt t="158961" x="6318250" y="2438400"/>
          <p14:tracePt t="158978" x="6318250" y="2286000"/>
          <p14:tracePt t="158980" x="6318250" y="2197100"/>
          <p14:tracePt t="158994" x="6324600" y="2032000"/>
          <p14:tracePt t="159011" x="6362700" y="1892300"/>
          <p14:tracePt t="159028" x="6413500" y="1746250"/>
          <p14:tracePt t="159044" x="6515100" y="1593850"/>
          <p14:tracePt t="159061" x="6591300" y="1524000"/>
          <p14:tracePt t="159078" x="6724650" y="1473200"/>
          <p14:tracePt t="159094" x="6800850" y="1466850"/>
          <p14:tracePt t="159112" x="6934200" y="1479550"/>
          <p14:tracePt t="159128" x="7029450" y="1543050"/>
          <p14:tracePt t="159144" x="7137400" y="1638300"/>
          <p14:tracePt t="159161" x="7277100" y="1803400"/>
          <p14:tracePt t="159178" x="7340600" y="1955800"/>
          <p14:tracePt t="159194" x="7391400" y="2190750"/>
          <p14:tracePt t="159211" x="7429500" y="2489200"/>
          <p14:tracePt t="159228" x="7429500" y="2647950"/>
          <p14:tracePt t="159244" x="7404100" y="2851150"/>
          <p14:tracePt t="159261" x="7372350" y="2940050"/>
          <p14:tracePt t="159278" x="7334250" y="2997200"/>
          <p14:tracePt t="159294" x="7258050" y="3073400"/>
          <p14:tracePt t="159311" x="7188200" y="3105150"/>
          <p14:tracePt t="159328" x="7099300" y="3136900"/>
          <p14:tracePt t="159345" x="7054850" y="3136900"/>
          <p14:tracePt t="159361" x="7010400" y="3143250"/>
          <p14:tracePt t="159378" x="6953250" y="3136900"/>
          <p14:tracePt t="159394" x="6915150" y="3117850"/>
          <p14:tracePt t="159411" x="6851650" y="3086100"/>
          <p14:tracePt t="159428" x="6807200" y="3041650"/>
          <p14:tracePt t="159444" x="6743700" y="2965450"/>
          <p14:tracePt t="159461" x="6680200" y="2762250"/>
          <p14:tracePt t="159478" x="6654800" y="2654300"/>
          <p14:tracePt t="159480" x="6648450" y="2578100"/>
          <p14:tracePt t="159494" x="6648450" y="2444750"/>
          <p14:tracePt t="159511" x="6654800" y="2324100"/>
          <p14:tracePt t="159529" x="6705600" y="2127250"/>
          <p14:tracePt t="159544" x="6762750" y="2012950"/>
          <p14:tracePt t="159561" x="6826250" y="1905000"/>
          <p14:tracePt t="159578" x="6915150" y="1809750"/>
          <p14:tracePt t="159595" x="6978650" y="1765300"/>
          <p14:tracePt t="159611" x="7023100" y="1752600"/>
          <p14:tracePt t="159628" x="7105650" y="1758950"/>
          <p14:tracePt t="159644" x="7169150" y="1816100"/>
          <p14:tracePt t="159661" x="7289800" y="1962150"/>
          <p14:tracePt t="159678" x="7366000" y="2127250"/>
          <p14:tracePt t="159694" x="7416800" y="2343150"/>
          <p14:tracePt t="159711" x="7404100" y="2565400"/>
          <p14:tracePt t="159728" x="7353300" y="2679700"/>
          <p14:tracePt t="159744" x="7270750" y="2806700"/>
          <p14:tracePt t="159761" x="7200900" y="2870200"/>
          <p14:tracePt t="159779" x="7112000" y="2921000"/>
          <p14:tracePt t="159794" x="7042150" y="2940050"/>
          <p14:tracePt t="159811" x="6978650" y="2940050"/>
          <p14:tracePt t="159828" x="6870700" y="2914650"/>
          <p14:tracePt t="159844" x="6807200" y="2882900"/>
          <p14:tracePt t="159861" x="6743700" y="2844800"/>
          <p14:tracePt t="159878" x="6673850" y="2749550"/>
          <p14:tracePt t="159895" x="6654800" y="2698750"/>
          <p14:tracePt t="159911" x="6642100" y="2616200"/>
          <p14:tracePt t="159928" x="6642100" y="2527300"/>
          <p14:tracePt t="159944" x="6667500" y="2406650"/>
          <p14:tracePt t="159961" x="6680200" y="2368550"/>
          <p14:tracePt t="159978" x="6718300" y="2247900"/>
          <p14:tracePt t="159980" x="6889750" y="1892300"/>
          <p14:tracePt t="159995" x="6934200" y="1828800"/>
          <p14:tracePt t="160011" x="6946900" y="1790700"/>
          <p14:tracePt t="160592" x="6946900" y="1828800"/>
          <p14:tracePt t="160600" x="6965950" y="1879600"/>
          <p14:tracePt t="160611" x="6965950" y="1936750"/>
          <p14:tracePt t="160628" x="6997700" y="2108200"/>
          <p14:tracePt t="160645" x="7004050" y="2247900"/>
          <p14:tracePt t="160661" x="7010400" y="2413000"/>
          <p14:tracePt t="160678" x="7010400" y="2520950"/>
          <p14:tracePt t="160695" x="7010400" y="2616200"/>
          <p14:tracePt t="160728" x="6965950" y="2851150"/>
          <p14:tracePt t="160761" x="6940550" y="2933700"/>
          <p14:tracePt t="160794" x="6934200" y="2940050"/>
          <p14:tracePt t="160811" x="6927850" y="2940050"/>
          <p14:tracePt t="160828" x="6908800" y="2940050"/>
          <p14:tracePt t="160844" x="6889750" y="2940050"/>
          <p14:tracePt t="160861" x="6864350" y="2940050"/>
          <p14:tracePt t="160878" x="6807200" y="2933700"/>
          <p14:tracePt t="160894" x="6762750" y="2914650"/>
          <p14:tracePt t="160912" x="6731000" y="2901950"/>
          <p14:tracePt t="160928" x="6699250" y="2876550"/>
          <p14:tracePt t="160945" x="6673850" y="2844800"/>
          <p14:tracePt t="160961" x="6629400" y="2787650"/>
          <p14:tracePt t="160978" x="6591300" y="2724150"/>
          <p14:tracePt t="160995" x="6553200" y="2635250"/>
          <p14:tracePt t="161011" x="6527800" y="2597150"/>
          <p14:tracePt t="161028" x="6508750" y="2546350"/>
          <p14:tracePt t="161044" x="6502400" y="2457450"/>
          <p14:tracePt t="161061" x="6502400" y="2393950"/>
          <p14:tracePt t="161079" x="6527800" y="2279650"/>
          <p14:tracePt t="161094" x="6553200" y="2190750"/>
          <p14:tracePt t="161111" x="6591300" y="2108200"/>
          <p14:tracePt t="161128" x="6648450" y="2025650"/>
          <p14:tracePt t="161144" x="6680200" y="1987550"/>
          <p14:tracePt t="161162" x="6737350" y="1949450"/>
          <p14:tracePt t="161178" x="6788150" y="1943100"/>
          <p14:tracePt t="161194" x="6838950" y="1936750"/>
          <p14:tracePt t="161211" x="6915150" y="1936750"/>
          <p14:tracePt t="161228" x="6978650" y="1955800"/>
          <p14:tracePt t="161246" x="7054850" y="2006600"/>
          <p14:tracePt t="161261" x="7105650" y="2057400"/>
          <p14:tracePt t="161278" x="7156450" y="2120900"/>
          <p14:tracePt t="161294" x="7219950" y="2260600"/>
          <p14:tracePt t="161311" x="7258050" y="2381250"/>
          <p14:tracePt t="161329" x="7296150" y="2571750"/>
          <p14:tracePt t="161344" x="7308850" y="2705100"/>
          <p14:tracePt t="161361" x="7308850" y="2857500"/>
          <p14:tracePt t="161378" x="7296150" y="3016250"/>
          <p14:tracePt t="161395" x="7283450" y="3086100"/>
          <p14:tracePt t="161412" x="7245350" y="3175000"/>
          <p14:tracePt t="161428" x="7213600" y="3244850"/>
          <p14:tracePt t="161444" x="7194550" y="3308350"/>
          <p14:tracePt t="161461" x="7150100" y="3390900"/>
          <p14:tracePt t="161478" x="7112000" y="3441700"/>
          <p14:tracePt t="161496" x="7080250" y="3492500"/>
          <p14:tracePt t="161511" x="7042150" y="3517900"/>
          <p14:tracePt t="161528" x="7016750" y="3549650"/>
          <p14:tracePt t="161544" x="6959600" y="3575050"/>
          <p14:tracePt t="161561" x="6915150" y="3575050"/>
          <p14:tracePt t="161579" x="6838950" y="3575050"/>
          <p14:tracePt t="161595" x="6781800" y="3562350"/>
          <p14:tracePt t="161611" x="6737350" y="3530600"/>
          <p14:tracePt t="161628" x="6667500" y="3467100"/>
          <p14:tracePt t="161645" x="6629400" y="3384550"/>
          <p14:tracePt t="161662" x="6572250" y="3232150"/>
          <p14:tracePt t="161678" x="6559550" y="3136900"/>
          <p14:tracePt t="161694" x="6553200" y="3054350"/>
          <p14:tracePt t="161711" x="6540500" y="2927350"/>
          <p14:tracePt t="161728" x="6540500" y="2825750"/>
          <p14:tracePt t="161746" x="6565900" y="2660650"/>
          <p14:tracePt t="161761" x="6591300" y="2559050"/>
          <p14:tracePt t="161778" x="6635750" y="2470150"/>
          <p14:tracePt t="161794" x="6686550" y="2349500"/>
          <p14:tracePt t="161811" x="6724650" y="2286000"/>
          <p14:tracePt t="161828" x="6769100" y="2222500"/>
          <p14:tracePt t="161844" x="6858000" y="2146300"/>
          <p14:tracePt t="161861" x="6902450" y="2114550"/>
          <p14:tracePt t="161878" x="6959600" y="2082800"/>
          <p14:tracePt t="161894" x="7004050" y="2063750"/>
          <p14:tracePt t="161911" x="7042150" y="2044700"/>
          <p14:tracePt t="161928" x="7061200" y="2044700"/>
          <p14:tracePt t="161944" x="7092950" y="2044700"/>
          <p14:tracePt t="161961" x="7131050" y="2070100"/>
          <p14:tracePt t="161978" x="7143750" y="2082800"/>
          <p14:tracePt t="161994" x="7169150" y="2108200"/>
          <p14:tracePt t="162011" x="7207250" y="2159000"/>
          <p14:tracePt t="162028" x="7219950" y="2203450"/>
          <p14:tracePt t="162044" x="7245350" y="2292350"/>
          <p14:tracePt t="162061" x="7264400" y="2355850"/>
          <p14:tracePt t="162079" x="7283450" y="2482850"/>
          <p14:tracePt t="162095" x="7289800" y="2571750"/>
          <p14:tracePt t="162111" x="7289800" y="2667000"/>
          <p14:tracePt t="162128" x="7289800" y="2838450"/>
          <p14:tracePt t="162145" x="7283450" y="2933700"/>
          <p14:tracePt t="162162" x="7270750" y="3028950"/>
          <p14:tracePt t="162178" x="7264400" y="3073400"/>
          <p14:tracePt t="162194" x="7251700" y="3117850"/>
          <p14:tracePt t="162211" x="7232650" y="3181350"/>
          <p14:tracePt t="162228" x="7219950" y="3219450"/>
          <p14:tracePt t="162244" x="7207250" y="3251200"/>
          <p14:tracePt t="162261" x="7188200" y="3295650"/>
          <p14:tracePt t="162278" x="7175500" y="3321050"/>
          <p14:tracePt t="162294" x="7156450" y="3346450"/>
          <p14:tracePt t="162311" x="7143750" y="3365500"/>
          <p14:tracePt t="162328" x="7137400" y="3378200"/>
          <p14:tracePt t="162345" x="7131050" y="3384550"/>
          <p14:tracePt t="162361" x="7118350" y="3390900"/>
          <p14:tracePt t="162378" x="7112000" y="3397250"/>
          <p14:tracePt t="162394" x="7105650" y="3397250"/>
          <p14:tracePt t="162411" x="7099300" y="3403600"/>
          <p14:tracePt t="162428" x="7092950" y="3409950"/>
          <p14:tracePt t="162461" x="7086600" y="3409950"/>
          <p14:tracePt t="162497" x="7086600" y="3416300"/>
          <p14:tracePt t="162871" x="7073900" y="3416300"/>
          <p14:tracePt t="162879" x="7054850" y="3409950"/>
          <p14:tracePt t="162886" x="7048500" y="3403600"/>
          <p14:tracePt t="162895" x="7035800" y="3397250"/>
          <p14:tracePt t="162911" x="7004050" y="3378200"/>
          <p14:tracePt t="162928" x="6965950" y="3359150"/>
          <p14:tracePt t="162945" x="6946900" y="3333750"/>
          <p14:tracePt t="162961" x="6908800" y="3289300"/>
          <p14:tracePt t="162995" x="6870700" y="3232150"/>
          <p14:tracePt t="162996" x="6864350" y="3219450"/>
          <p14:tracePt t="163028" x="6832600" y="3181350"/>
          <p14:tracePt t="163061" x="6813550" y="3162300"/>
          <p14:tracePt t="163078" x="6800850" y="3149600"/>
          <p14:tracePt t="163095" x="6781800" y="3130550"/>
          <p14:tracePt t="163111" x="6775450" y="3111500"/>
          <p14:tracePt t="163128" x="6762750" y="3111500"/>
          <p14:tracePt t="163145" x="6756400" y="3105150"/>
          <p14:tracePt t="163185" x="6756400" y="3098800"/>
          <p14:tracePt t="163195" x="6750050" y="3092450"/>
          <p14:tracePt t="163211" x="6743700" y="3092450"/>
          <p14:tracePt t="163228" x="6737350" y="3060700"/>
          <p14:tracePt t="163245" x="6731000" y="3035300"/>
          <p14:tracePt t="163261" x="6718300" y="3009900"/>
          <p14:tracePt t="163278" x="6711950" y="2997200"/>
          <p14:tracePt t="163294" x="6705600" y="2965450"/>
          <p14:tracePt t="163311" x="6705600" y="2946400"/>
          <p14:tracePt t="163328" x="6711950" y="2921000"/>
          <p14:tracePt t="163345" x="6731000" y="2863850"/>
          <p14:tracePt t="163361" x="6737350" y="2851150"/>
          <p14:tracePt t="163378" x="6743700" y="2838450"/>
          <p14:tracePt t="163395" x="6756400" y="2825750"/>
          <p14:tracePt t="163489" x="6756400" y="2832100"/>
          <p14:tracePt t="163650" x="6762750" y="2838450"/>
          <p14:tracePt t="163872" x="6769100" y="2844800"/>
          <p14:tracePt t="163887" x="6769100" y="2851150"/>
          <p14:tracePt t="163907" x="6775450" y="2857500"/>
          <p14:tracePt t="163921" x="6775450" y="2863850"/>
          <p14:tracePt t="163928" x="6775450" y="2870200"/>
          <p14:tracePt t="163935" x="6781800" y="2876550"/>
          <p14:tracePt t="163945" x="6781800" y="2889250"/>
          <p14:tracePt t="163962" x="6794500" y="2933700"/>
          <p14:tracePt t="163995" x="6807200" y="2990850"/>
          <p14:tracePt t="163996" x="6807200" y="3003550"/>
          <p14:tracePt t="164028" x="6807200" y="3028950"/>
          <p14:tracePt t="164061" x="6807200" y="3035300"/>
          <p14:tracePt t="164171" x="6813550" y="3028950"/>
          <p14:tracePt t="164178" x="6819900" y="3022600"/>
          <p14:tracePt t="164185" x="6819900" y="3016250"/>
          <p14:tracePt t="164195" x="6826250" y="3009900"/>
          <p14:tracePt t="164211" x="6832600" y="2978150"/>
          <p14:tracePt t="164228" x="6870700" y="2901950"/>
          <p14:tracePt t="164245" x="6908800" y="2825750"/>
          <p14:tracePt t="164261" x="6965950" y="2717800"/>
          <p14:tracePt t="164278" x="7010400" y="2660650"/>
          <p14:tracePt t="164295" x="7048500" y="2609850"/>
          <p14:tracePt t="164311" x="7086600" y="2552700"/>
          <p14:tracePt t="164328" x="7099300" y="2533650"/>
          <p14:tracePt t="164345" x="7112000" y="2508250"/>
          <p14:tracePt t="164361" x="7112000" y="2501900"/>
          <p14:tracePt t="164378" x="7112000" y="2495550"/>
          <p14:tracePt t="164394" x="7112000" y="2482850"/>
          <p14:tracePt t="164411" x="7112000" y="2476500"/>
          <p14:tracePt t="164428" x="7112000" y="2457450"/>
          <p14:tracePt t="164445" x="7105650" y="2451100"/>
          <p14:tracePt t="164461" x="7092950" y="2432050"/>
          <p14:tracePt t="164478" x="7042150" y="2393950"/>
          <p14:tracePt t="164495" x="7010400" y="2368550"/>
          <p14:tracePt t="164511" x="6940550" y="2324100"/>
          <p14:tracePt t="164528" x="6889750" y="2305050"/>
          <p14:tracePt t="164545" x="6826250" y="2286000"/>
          <p14:tracePt t="164561" x="6705600" y="2266950"/>
          <p14:tracePt t="164578" x="6616700" y="2247900"/>
          <p14:tracePt t="164595" x="6451600" y="2235200"/>
          <p14:tracePt t="164611" x="6362700" y="2235200"/>
          <p14:tracePt t="164628" x="6267450" y="2235200"/>
          <p14:tracePt t="164645" x="6121400" y="2235200"/>
          <p14:tracePt t="164661" x="5988050" y="2254250"/>
          <p14:tracePt t="164678" x="5810250" y="2286000"/>
          <p14:tracePt t="164695" x="5721350" y="2298700"/>
          <p14:tracePt t="164711" x="5632450" y="2324100"/>
          <p14:tracePt t="164728" x="5505450" y="2362200"/>
          <p14:tracePt t="164745" x="5435600" y="2381250"/>
          <p14:tracePt t="164761" x="5384800" y="2387600"/>
          <p14:tracePt t="164778" x="5365750" y="2393950"/>
          <p14:tracePt t="164795" x="5353050" y="2393950"/>
          <p14:tracePt t="164811" x="5346700" y="2393950"/>
          <p14:tracePt t="165262" x="5346700" y="2387600"/>
          <p14:tracePt t="165972" x="5346700" y="2393950"/>
          <p14:tracePt t="167159" x="5346700" y="2387600"/>
          <p14:tracePt t="167180" x="5359400" y="2387600"/>
          <p14:tracePt t="167187" x="5372100" y="2387600"/>
          <p14:tracePt t="167195" x="5378450" y="2387600"/>
          <p14:tracePt t="167212" x="5441950" y="2400300"/>
          <p14:tracePt t="167228" x="5568950" y="2419350"/>
          <p14:tracePt t="167245" x="5657850" y="2425700"/>
          <p14:tracePt t="167278" x="5899150" y="2425700"/>
          <p14:tracePt t="167312" x="6159500" y="2425700"/>
          <p14:tracePt t="167345" x="6540500" y="2425700"/>
          <p14:tracePt t="167361" x="6775450" y="2451100"/>
          <p14:tracePt t="167378" x="6908800" y="2463800"/>
          <p14:tracePt t="167395" x="7092950" y="2482850"/>
          <p14:tracePt t="167412" x="7207250" y="2482850"/>
          <p14:tracePt t="167428" x="7315200" y="2482850"/>
          <p14:tracePt t="167445" x="7435850" y="2482850"/>
          <p14:tracePt t="167462" x="7524750" y="2476500"/>
          <p14:tracePt t="167479" x="7645400" y="2457450"/>
          <p14:tracePt t="167495" x="7696200" y="2444750"/>
          <p14:tracePt t="167512" x="7721600" y="2438400"/>
          <p14:tracePt t="167528" x="7747000" y="2413000"/>
          <p14:tracePt t="167545" x="7759700" y="2406650"/>
          <p14:tracePt t="167562" x="7778750" y="2387600"/>
          <p14:tracePt t="167578" x="7797800" y="2362200"/>
          <p14:tracePt t="167595" x="7816850" y="2349500"/>
          <p14:tracePt t="167611" x="7823200" y="2324100"/>
          <p14:tracePt t="167628" x="7829550" y="2311400"/>
          <p14:tracePt t="167645" x="7835900" y="2305050"/>
          <p14:tracePt t="167662" x="7835900" y="2298700"/>
          <p14:tracePt t="167678" x="7835900" y="2292350"/>
          <p14:tracePt t="167711" x="7829550" y="2286000"/>
          <p14:tracePt t="167729" x="7816850" y="2273300"/>
          <p14:tracePt t="167745" x="7810500" y="2273300"/>
          <p14:tracePt t="167761" x="7791450" y="2260600"/>
          <p14:tracePt t="167778" x="7759700" y="2254250"/>
          <p14:tracePt t="167795" x="7734300" y="2247900"/>
          <p14:tracePt t="167813" x="7683500" y="2247900"/>
          <p14:tracePt t="167828" x="7645400" y="2235200"/>
          <p14:tracePt t="167845" x="7620000" y="2228850"/>
          <p14:tracePt t="167862" x="7588250" y="2228850"/>
          <p14:tracePt t="167878" x="7575550" y="2228850"/>
          <p14:tracePt t="167896" x="7562850" y="2222500"/>
          <p14:tracePt t="167911" x="7543800" y="2216150"/>
          <p14:tracePt t="167945" x="7531100" y="2216150"/>
          <p14:tracePt t="167978" x="7531100" y="2209800"/>
          <p14:tracePt t="168021" x="7524750" y="2209800"/>
          <p14:tracePt t="168063" x="7512050" y="2209800"/>
          <p14:tracePt t="168070" x="7505700" y="2209800"/>
          <p14:tracePt t="168078" x="7499350" y="2209800"/>
          <p14:tracePt t="168095" x="7473950" y="2209800"/>
          <p14:tracePt t="168111" x="7435850" y="2209800"/>
          <p14:tracePt t="168128" x="7410450" y="2209800"/>
          <p14:tracePt t="168146" x="7359650" y="2203450"/>
          <p14:tracePt t="168161" x="7327900" y="2203450"/>
          <p14:tracePt t="168178" x="7283450" y="2197100"/>
          <p14:tracePt t="168195" x="7213600" y="2184400"/>
          <p14:tracePt t="168211" x="7162800" y="2171700"/>
          <p14:tracePt t="168229" x="7118350" y="2165350"/>
          <p14:tracePt t="168245" x="7099300" y="2159000"/>
          <p14:tracePt t="168261" x="7073900" y="2146300"/>
          <p14:tracePt t="168278" x="7042150" y="2146300"/>
          <p14:tracePt t="168295" x="7010400" y="2146300"/>
          <p14:tracePt t="168311" x="6985000" y="2152650"/>
          <p14:tracePt t="168328" x="6934200" y="2178050"/>
          <p14:tracePt t="168345" x="6889750" y="2209800"/>
          <p14:tracePt t="168361" x="6819900" y="2279650"/>
          <p14:tracePt t="168378" x="6756400" y="2343150"/>
          <p14:tracePt t="168395" x="6705600" y="2413000"/>
          <p14:tracePt t="168411" x="6635750" y="2559050"/>
          <p14:tracePt t="168428" x="6610350" y="2654300"/>
          <p14:tracePt t="168445" x="6584950" y="2787650"/>
          <p14:tracePt t="168462" x="6565900" y="2876550"/>
          <p14:tracePt t="168478" x="6565900" y="2984500"/>
          <p14:tracePt t="168480" x="6565900" y="3035300"/>
          <p14:tracePt t="168495" x="6565900" y="3155950"/>
          <p14:tracePt t="168512" x="6578600" y="3251200"/>
          <p14:tracePt t="168528" x="6597650" y="3327400"/>
          <p14:tracePt t="168545" x="6610350" y="3359150"/>
          <p14:tracePt t="168562" x="6635750" y="3390900"/>
          <p14:tracePt t="168578" x="6680200" y="3416300"/>
          <p14:tracePt t="168595" x="6718300" y="3422650"/>
          <p14:tracePt t="168612" x="6775450" y="3409950"/>
          <p14:tracePt t="168628" x="6858000" y="3371850"/>
          <p14:tracePt t="168645" x="6921500" y="3321050"/>
          <p14:tracePt t="168661" x="7010400" y="3225800"/>
          <p14:tracePt t="168678" x="7092950" y="3130550"/>
          <p14:tracePt t="168695" x="7188200" y="2965450"/>
          <p14:tracePt t="168712" x="7264400" y="2851150"/>
          <p14:tracePt t="168728" x="7321550" y="2755900"/>
          <p14:tracePt t="168745" x="7385050" y="2603500"/>
          <p14:tracePt t="168762" x="7416800" y="2495550"/>
          <p14:tracePt t="168778" x="7423150" y="2355850"/>
          <p14:tracePt t="168795" x="7423150" y="2273300"/>
          <p14:tracePt t="168812" x="7410450" y="2216150"/>
          <p14:tracePt t="168828" x="7378700" y="2139950"/>
          <p14:tracePt t="168845" x="7353300" y="2101850"/>
          <p14:tracePt t="168861" x="7308850" y="2063750"/>
          <p14:tracePt t="168878" x="7264400" y="2038350"/>
          <p14:tracePt t="168895" x="7226300" y="2019300"/>
          <p14:tracePt t="168912" x="7169150" y="2012950"/>
          <p14:tracePt t="168928" x="7112000" y="2012950"/>
          <p14:tracePt t="168946" x="7016750" y="2038350"/>
          <p14:tracePt t="168962" x="6953250" y="2076450"/>
          <p14:tracePt t="168978" x="6908800" y="2108200"/>
          <p14:tracePt t="168981" x="6883400" y="2133600"/>
          <p14:tracePt t="168995" x="6845300" y="2165350"/>
          <p14:tracePt t="169012" x="6813550" y="2209800"/>
          <p14:tracePt t="169029" x="6769100" y="2279650"/>
          <p14:tracePt t="169045" x="6750050" y="2362200"/>
          <p14:tracePt t="169062" x="6724650" y="2438400"/>
          <p14:tracePt t="169078" x="6711950" y="2571750"/>
          <p14:tracePt t="169095" x="6711950" y="2667000"/>
          <p14:tracePt t="169112" x="6711950" y="2787650"/>
          <p14:tracePt t="169128" x="6724650" y="2857500"/>
          <p14:tracePt t="169145" x="6750050" y="2946400"/>
          <p14:tracePt t="169162" x="6826250" y="3130550"/>
          <p14:tracePt t="169178" x="6896100" y="3213100"/>
          <p14:tracePt t="169195" x="6985000" y="3282950"/>
          <p14:tracePt t="169212" x="7124700" y="3365500"/>
          <p14:tracePt t="169228" x="7200900" y="3384550"/>
          <p14:tracePt t="169245" x="7302500" y="3390900"/>
          <p14:tracePt t="169261" x="7391400" y="3371850"/>
          <p14:tracePt t="169278" x="7531100" y="3302000"/>
          <p14:tracePt t="169295" x="7588250" y="3257550"/>
          <p14:tracePt t="169312" x="7632700" y="3194050"/>
          <p14:tracePt t="169328" x="7683500" y="3054350"/>
          <p14:tracePt t="169345" x="7708900" y="2946400"/>
          <p14:tracePt t="169362" x="7715250" y="2825750"/>
          <p14:tracePt t="169378" x="7715250" y="2635250"/>
          <p14:tracePt t="169395" x="7683500" y="2495550"/>
          <p14:tracePt t="169411" x="7607300" y="2330450"/>
          <p14:tracePt t="169428" x="7556500" y="2266950"/>
          <p14:tracePt t="169445" x="7473950" y="2197100"/>
          <p14:tracePt t="169461" x="7423150" y="2171700"/>
          <p14:tracePt t="169478" x="7372350" y="2152650"/>
          <p14:tracePt t="169495" x="7296150" y="2120900"/>
          <p14:tracePt t="169512" x="7245350" y="2120900"/>
          <p14:tracePt t="169529" x="7200900" y="2120900"/>
          <p14:tracePt t="169545" x="7143750" y="2120900"/>
          <p14:tracePt t="169562" x="7099300" y="2127250"/>
          <p14:tracePt t="169578" x="7054850" y="2146300"/>
          <p14:tracePt t="169595" x="7042150" y="2146300"/>
          <p14:tracePt t="169613" x="7010400" y="2165350"/>
          <p14:tracePt t="169628" x="6997700" y="2171700"/>
          <p14:tracePt t="169645" x="6991350" y="2178050"/>
          <p14:tracePt t="169662" x="6985000" y="2184400"/>
          <p14:tracePt t="169695" x="6978650" y="2184400"/>
          <p14:tracePt t="170099" x="6991350" y="2178050"/>
          <p14:tracePt t="170120" x="7004050" y="2178050"/>
          <p14:tracePt t="170128" x="7016750" y="2178050"/>
          <p14:tracePt t="170134" x="7023100" y="2178050"/>
          <p14:tracePt t="170145" x="7042150" y="2184400"/>
          <p14:tracePt t="170162" x="7099300" y="2190750"/>
          <p14:tracePt t="170178" x="7156450" y="2209800"/>
          <p14:tracePt t="170195" x="7219950" y="2222500"/>
          <p14:tracePt t="170229" x="7404100" y="2266950"/>
          <p14:tracePt t="170262" x="7658100" y="2400300"/>
          <p14:tracePt t="170295" x="7842250" y="2603500"/>
          <p14:tracePt t="170312" x="7893050" y="2692400"/>
          <p14:tracePt t="170328" x="7956550" y="2832100"/>
          <p14:tracePt t="170345" x="7994650" y="2940050"/>
          <p14:tracePt t="170362" x="8013700" y="3079750"/>
          <p14:tracePt t="170378" x="8020050" y="3257550"/>
          <p14:tracePt t="170395" x="8001000" y="3352800"/>
          <p14:tracePt t="170412" x="7975600" y="3479800"/>
          <p14:tracePt t="170428" x="7937500" y="3562350"/>
          <p14:tracePt t="170446" x="7886700" y="3663950"/>
          <p14:tracePt t="170462" x="7854950" y="3714750"/>
          <p14:tracePt t="170478" x="7810500" y="3752850"/>
          <p14:tracePt t="170495" x="7727950" y="3810000"/>
          <p14:tracePt t="170512" x="7651750" y="3848100"/>
          <p14:tracePt t="170528" x="7562850" y="3867150"/>
          <p14:tracePt t="170545" x="7467600" y="3886200"/>
          <p14:tracePt t="170562" x="7423150" y="3886200"/>
          <p14:tracePt t="170579" x="7340600" y="3886200"/>
          <p14:tracePt t="170595" x="7302500" y="3873500"/>
          <p14:tracePt t="170612" x="7251700" y="3860800"/>
          <p14:tracePt t="170628" x="7188200" y="3841750"/>
          <p14:tracePt t="170645" x="7137400" y="3822700"/>
          <p14:tracePt t="170662" x="7080250" y="3797300"/>
          <p14:tracePt t="170678" x="7042150" y="3778250"/>
          <p14:tracePt t="170695" x="7023100" y="3765550"/>
          <p14:tracePt t="170712" x="6978650" y="3740150"/>
          <p14:tracePt t="170728" x="6946900" y="3733800"/>
          <p14:tracePt t="170745" x="6902450" y="3708400"/>
          <p14:tracePt t="170762" x="6870700" y="3695700"/>
          <p14:tracePt t="170778" x="6851650" y="3683000"/>
          <p14:tracePt t="170795" x="6826250" y="3670300"/>
          <p14:tracePt t="170812" x="6819900" y="3670300"/>
          <p14:tracePt t="170829" x="6813550" y="3670300"/>
          <p14:tracePt t="170919" x="6807200" y="3670300"/>
          <p14:tracePt t="170988" x="6800850" y="3670300"/>
          <p14:tracePt t="170995" x="6794500" y="3670300"/>
          <p14:tracePt t="171002" x="6788150" y="3670300"/>
          <p14:tracePt t="171016" x="6781800" y="3670300"/>
          <p14:tracePt t="171028" x="6775450" y="3670300"/>
          <p14:tracePt t="171045" x="6775450" y="3663950"/>
          <p14:tracePt t="171065" x="6769100" y="3657600"/>
          <p14:tracePt t="171093" x="6769100" y="3651250"/>
          <p14:tracePt t="171114" x="6775450" y="3644900"/>
          <p14:tracePt t="171121" x="6781800" y="3638550"/>
          <p14:tracePt t="171129" x="6794500" y="3625850"/>
          <p14:tracePt t="171145" x="6838950" y="3600450"/>
          <p14:tracePt t="171162" x="6959600" y="3543300"/>
          <p14:tracePt t="171178" x="7035800" y="3524250"/>
          <p14:tracePt t="171195" x="7086600" y="3511550"/>
          <p14:tracePt t="171212" x="7150100" y="3505200"/>
          <p14:tracePt t="171228" x="7188200" y="3511550"/>
          <p14:tracePt t="171246" x="7258050" y="3530600"/>
          <p14:tracePt t="171262" x="7302500" y="3536950"/>
          <p14:tracePt t="171278" x="7334250" y="3543300"/>
          <p14:tracePt t="171295" x="7378700" y="3549650"/>
          <p14:tracePt t="171312" x="7404100" y="3549650"/>
          <p14:tracePt t="171328" x="7416800" y="3556000"/>
          <p14:tracePt t="171345" x="7423150" y="3556000"/>
          <p14:tracePt t="171378" x="7429500" y="3556000"/>
          <p14:tracePt t="171440" x="7429500" y="3562350"/>
          <p14:tracePt t="171482" x="7429500" y="3568700"/>
          <p14:tracePt t="171601" x="7423150" y="3568700"/>
          <p14:tracePt t="171663" x="7423150" y="3575050"/>
          <p14:tracePt t="171940" x="7416800" y="3581400"/>
          <p14:tracePt t="171949" x="7410450" y="3581400"/>
          <p14:tracePt t="171969" x="7391400" y="3587750"/>
          <p14:tracePt t="171976" x="7385050" y="3587750"/>
          <p14:tracePt t="171983" x="7366000" y="3594100"/>
          <p14:tracePt t="171996" x="7346950" y="3600450"/>
          <p14:tracePt t="172012" x="7296150" y="3613150"/>
          <p14:tracePt t="172045" x="7232650" y="3625850"/>
          <p14:tracePt t="172078" x="7194550" y="3632200"/>
          <p14:tracePt t="172112" x="7162800" y="3638550"/>
          <p14:tracePt t="172128" x="7143750" y="3644900"/>
          <p14:tracePt t="172145" x="7137400" y="3644900"/>
          <p14:tracePt t="172179" x="7124700" y="3644900"/>
          <p14:tracePt t="172391" x="7131050" y="3644900"/>
          <p14:tracePt t="172412" x="7131050" y="3638550"/>
          <p14:tracePt t="172433" x="7131050" y="3632200"/>
          <p14:tracePt t="172454" x="7137400" y="3625850"/>
          <p14:tracePt t="172461" x="7143750" y="3619500"/>
          <p14:tracePt t="172468" x="7150100" y="3619500"/>
          <p14:tracePt t="172482" x="7156450" y="3619500"/>
          <p14:tracePt t="172495" x="7162800" y="3606800"/>
          <p14:tracePt t="172512" x="7169150" y="3606800"/>
          <p14:tracePt t="172528" x="7175500" y="3606800"/>
          <p14:tracePt t="172663" x="7169150" y="3606800"/>
          <p14:tracePt t="172685" x="7156450" y="3606800"/>
          <p14:tracePt t="172691" x="7143750" y="3606800"/>
          <p14:tracePt t="172699" x="7137400" y="3606800"/>
          <p14:tracePt t="172712" x="7099300" y="3594100"/>
          <p14:tracePt t="172728" x="7042150" y="3575050"/>
          <p14:tracePt t="172745" x="6997700" y="3562350"/>
          <p14:tracePt t="172762" x="6946900" y="3543300"/>
          <p14:tracePt t="172779" x="6927850" y="3543300"/>
          <p14:tracePt t="172795" x="6902450" y="3543300"/>
          <p14:tracePt t="172812" x="6896100" y="3543300"/>
          <p14:tracePt t="172828" x="6889750" y="3536950"/>
          <p14:tracePt t="172845" x="6870700" y="3536950"/>
          <p14:tracePt t="172862" x="6864350" y="3530600"/>
          <p14:tracePt t="172878" x="6851650" y="3530600"/>
          <p14:tracePt t="172912" x="6845300" y="3524250"/>
          <p14:tracePt t="172970" x="6845300" y="3517900"/>
          <p14:tracePt t="172989" x="6851650" y="3517900"/>
          <p14:tracePt t="172996" x="6858000" y="3517900"/>
          <p14:tracePt t="173004" x="6870700" y="3511550"/>
          <p14:tracePt t="173012" x="6889750" y="3511550"/>
          <p14:tracePt t="173028" x="6946900" y="3511550"/>
          <p14:tracePt t="173045" x="7010400" y="3511550"/>
          <p14:tracePt t="173062" x="7029450" y="3511550"/>
          <p14:tracePt t="173078" x="7042150" y="3511550"/>
          <p14:tracePt t="173095" x="7061200" y="3517900"/>
          <p14:tracePt t="173112" x="7080250" y="3517900"/>
          <p14:tracePt t="173128" x="7086600" y="3517900"/>
          <p14:tracePt t="173145" x="7092950" y="3517900"/>
          <p14:tracePt t="173288" x="7086600" y="3524250"/>
          <p14:tracePt t="173316" x="7073900" y="3524250"/>
          <p14:tracePt t="173323" x="7061200" y="3524250"/>
          <p14:tracePt t="173330" x="7048500" y="3524250"/>
          <p14:tracePt t="173345" x="7004050" y="3524250"/>
          <p14:tracePt t="173362" x="6946900" y="3517900"/>
          <p14:tracePt t="173379" x="6889750" y="3517900"/>
          <p14:tracePt t="173395" x="6864350" y="3511550"/>
          <p14:tracePt t="173412" x="6851650" y="3511550"/>
          <p14:tracePt t="173428" x="6832600" y="3505200"/>
          <p14:tracePt t="173462" x="6826250" y="3498850"/>
          <p14:tracePt t="173496" x="6826250" y="3492500"/>
          <p14:tracePt t="173538" x="6826250" y="3486150"/>
          <p14:tracePt t="173545" x="6826250" y="3479800"/>
          <p14:tracePt t="173552" x="6832600" y="3479800"/>
          <p14:tracePt t="173562" x="6851650" y="3467100"/>
          <p14:tracePt t="173578" x="6908800" y="3448050"/>
          <p14:tracePt t="173595" x="7105650" y="3384550"/>
          <p14:tracePt t="173612" x="7251700" y="3340100"/>
          <p14:tracePt t="173629" x="7397750" y="3295650"/>
          <p14:tracePt t="173645" x="7499350" y="3257550"/>
          <p14:tracePt t="173662" x="7575550" y="3219450"/>
          <p14:tracePt t="173679" x="7670800" y="3149600"/>
          <p14:tracePt t="173695" x="7721600" y="3098800"/>
          <p14:tracePt t="173713" x="7785100" y="3003550"/>
          <p14:tracePt t="173728" x="7823200" y="2952750"/>
          <p14:tracePt t="173745" x="7854950" y="2908300"/>
          <p14:tracePt t="173762" x="7874000" y="2825750"/>
          <p14:tracePt t="173779" x="7880350" y="2768600"/>
          <p14:tracePt t="173796" x="7880350" y="2679700"/>
          <p14:tracePt t="173812" x="7842250" y="2597150"/>
          <p14:tracePt t="173829" x="7810500" y="2520950"/>
          <p14:tracePt t="173845" x="7740650" y="2432050"/>
          <p14:tracePt t="173862" x="7689850" y="2362200"/>
          <p14:tracePt t="173880" x="7620000" y="2279650"/>
          <p14:tracePt t="173895" x="7562850" y="2241550"/>
          <p14:tracePt t="173912" x="7518400" y="2190750"/>
          <p14:tracePt t="173928" x="7435850" y="2139950"/>
          <p14:tracePt t="173945" x="7385050" y="2101850"/>
          <p14:tracePt t="173962" x="7346950" y="2095500"/>
          <p14:tracePt t="173979" x="7289800" y="2070100"/>
          <p14:tracePt t="173995" x="7258050" y="2057400"/>
          <p14:tracePt t="174012" x="7213600" y="2051050"/>
          <p14:tracePt t="174029" x="7175500" y="2044700"/>
          <p14:tracePt t="174046" x="7118350" y="2044700"/>
          <p14:tracePt t="174062" x="7073900" y="2044700"/>
          <p14:tracePt t="174078" x="7048500" y="2051050"/>
          <p14:tracePt t="174095" x="7004050" y="2070100"/>
          <p14:tracePt t="174112" x="6972300" y="2076450"/>
          <p14:tracePt t="174130" x="6940550" y="2108200"/>
          <p14:tracePt t="174145" x="6915150" y="2127250"/>
          <p14:tracePt t="174162" x="6902450" y="2139950"/>
          <p14:tracePt t="174178" x="6889750" y="2146300"/>
          <p14:tracePt t="174212" x="6883400" y="2159000"/>
          <p14:tracePt t="174245" x="6877050" y="2165350"/>
          <p14:tracePt t="174323" x="6877050" y="2171700"/>
          <p14:tracePt t="174331" x="6877050" y="2178050"/>
          <p14:tracePt t="174346" x="6877050" y="2190750"/>
          <p14:tracePt t="174352" x="6877050" y="2203450"/>
          <p14:tracePt t="174362" x="6877050" y="2209800"/>
          <p14:tracePt t="174380" x="6877050" y="2247900"/>
          <p14:tracePt t="174395" x="6877050" y="2279650"/>
          <p14:tracePt t="174412" x="6883400" y="2311400"/>
          <p14:tracePt t="174428" x="6889750" y="2336800"/>
          <p14:tracePt t="174445" x="6896100" y="2343150"/>
          <p14:tracePt t="174463" x="6896100" y="2349500"/>
          <p14:tracePt t="176623" x="6902450" y="2349500"/>
          <p14:tracePt t="176672" x="6908800" y="2349500"/>
          <p14:tracePt t="176706" x="6915150" y="2349500"/>
          <p14:tracePt t="176721" x="6927850" y="2355850"/>
          <p14:tracePt t="176735" x="6934200" y="2355850"/>
          <p14:tracePt t="176745" x="6940550" y="2355850"/>
          <p14:tracePt t="176779" x="6959600" y="2368550"/>
          <p14:tracePt t="176812" x="6965950" y="2381250"/>
          <p14:tracePt t="176829" x="6972300" y="2381250"/>
          <p14:tracePt t="176847" x="6985000" y="2393950"/>
          <p14:tracePt t="176862" x="6991350" y="2400300"/>
          <p14:tracePt t="176879" x="6997700" y="2406650"/>
          <p14:tracePt t="176895" x="7010400" y="2419350"/>
          <p14:tracePt t="176929" x="7016750" y="2419350"/>
          <p14:tracePt t="176945" x="7054850" y="2425700"/>
          <p14:tracePt t="176962" x="7086600" y="2425700"/>
          <p14:tracePt t="176979" x="7124700" y="2413000"/>
          <p14:tracePt t="176995" x="7150100" y="2400300"/>
          <p14:tracePt t="177013" x="7169150" y="2393950"/>
          <p14:tracePt t="177029" x="7194550" y="2374900"/>
          <p14:tracePt t="177045" x="7213600" y="2368550"/>
          <p14:tracePt t="177062" x="7239000" y="2349500"/>
          <p14:tracePt t="177079" x="7251700" y="2343150"/>
          <p14:tracePt t="177095" x="7270750" y="2330450"/>
          <p14:tracePt t="177112" x="7283450" y="2317750"/>
          <p14:tracePt t="177129" x="7283450" y="2311400"/>
          <p14:tracePt t="177249" x="7277100" y="2311400"/>
          <p14:tracePt t="177255" x="7270750" y="2311400"/>
          <p14:tracePt t="177264" x="7264400" y="2311400"/>
          <p14:tracePt t="177279" x="7239000" y="2311400"/>
          <p14:tracePt t="177295" x="7213600" y="2311400"/>
          <p14:tracePt t="177312" x="7156450" y="2311400"/>
          <p14:tracePt t="177329" x="7124700" y="2305050"/>
          <p14:tracePt t="177346" x="7092950" y="2305050"/>
          <p14:tracePt t="177362" x="7048500" y="2305050"/>
          <p14:tracePt t="177379" x="7010400" y="2298700"/>
          <p14:tracePt t="177395" x="6972300" y="2298700"/>
          <p14:tracePt t="177412" x="6953250" y="2298700"/>
          <p14:tracePt t="177429" x="6934200" y="2298700"/>
          <p14:tracePt t="177445" x="6902450" y="2298700"/>
          <p14:tracePt t="177462" x="6889750" y="2298700"/>
          <p14:tracePt t="177479" x="6877050" y="2298700"/>
          <p14:tracePt t="177495" x="6864350" y="2298700"/>
          <p14:tracePt t="177529" x="6858000" y="2298700"/>
          <p14:tracePt t="177545" x="6851650" y="2305050"/>
          <p14:tracePt t="177562" x="6845300" y="2311400"/>
          <p14:tracePt t="177579" x="6838950" y="2324100"/>
          <p14:tracePt t="177595" x="6826250" y="2355850"/>
          <p14:tracePt t="177612" x="6813550" y="2400300"/>
          <p14:tracePt t="177629" x="6800850" y="2419350"/>
          <p14:tracePt t="177645" x="6794500" y="2432050"/>
          <p14:tracePt t="177662" x="6794500" y="2438400"/>
          <p14:tracePt t="177756" x="6800850" y="2438400"/>
          <p14:tracePt t="177770" x="6807200" y="2438400"/>
          <p14:tracePt t="177785" x="6819900" y="2438400"/>
          <p14:tracePt t="177799" x="6826250" y="2444750"/>
          <p14:tracePt t="177805" x="6832600" y="2444750"/>
          <p14:tracePt t="177813" x="6838950" y="2444750"/>
          <p14:tracePt t="177829" x="6851650" y="2444750"/>
          <p14:tracePt t="177848" x="6870700" y="2444750"/>
          <p14:tracePt t="177862" x="6877050" y="2444750"/>
          <p14:tracePt t="177879" x="6877050" y="2438400"/>
          <p14:tracePt t="177895" x="6883400" y="2438400"/>
          <p14:tracePt t="177912" x="6889750" y="2425700"/>
          <p14:tracePt t="177951" x="6896100" y="2419350"/>
          <p14:tracePt t="177972" x="6896100" y="2413000"/>
          <p14:tracePt t="178028" x="6902450" y="2406650"/>
          <p14:tracePt t="178111" x="6896100" y="2400300"/>
          <p14:tracePt t="178125" x="6889750" y="2400300"/>
          <p14:tracePt t="178132" x="6883400" y="2393950"/>
          <p14:tracePt t="178146" x="6877050" y="2393950"/>
          <p14:tracePt t="178162" x="6864350" y="2387600"/>
          <p14:tracePt t="178179" x="6845300" y="2387600"/>
          <p14:tracePt t="178195" x="6826250" y="2381250"/>
          <p14:tracePt t="178212" x="6819900" y="2381250"/>
          <p14:tracePt t="178229" x="6813550" y="2381250"/>
          <p14:tracePt t="178245" x="6807200" y="2381250"/>
          <p14:tracePt t="178262" x="6800850" y="2381250"/>
          <p14:tracePt t="178279" x="6794500" y="2381250"/>
          <p14:tracePt t="178312" x="6781800" y="2381250"/>
          <p14:tracePt t="178346" x="6775450" y="2381250"/>
          <p14:tracePt t="178376" x="6769100" y="2381250"/>
          <p14:tracePt t="178403" x="6762750" y="2381250"/>
          <p14:tracePt t="178535" x="6756400" y="2381250"/>
          <p14:tracePt t="178632" x="6750050" y="2387600"/>
          <p14:tracePt t="178646" x="6743700" y="2387600"/>
          <p14:tracePt t="178680" x="6737350" y="2387600"/>
          <p14:tracePt t="178687" x="6731000" y="2387600"/>
          <p14:tracePt t="178695" x="6724650" y="2393950"/>
          <p14:tracePt t="178712" x="6711950" y="2393950"/>
          <p14:tracePt t="178820" x="6718300" y="2393950"/>
          <p14:tracePt t="178827" x="6724650" y="2393950"/>
          <p14:tracePt t="178840" x="6731000" y="2393950"/>
          <p14:tracePt t="178847" x="6743700" y="2393950"/>
          <p14:tracePt t="178862" x="6762750" y="2400300"/>
          <p14:tracePt t="178879" x="6775450" y="2406650"/>
          <p14:tracePt t="178897" x="6788150" y="2406650"/>
          <p14:tracePt t="178912" x="6800850" y="2406650"/>
          <p14:tracePt t="178945" x="6813550" y="2393950"/>
          <p14:tracePt t="178962" x="6838950" y="2381250"/>
          <p14:tracePt t="178979" x="6877050" y="2336800"/>
          <p14:tracePt t="178995" x="6908800" y="2311400"/>
          <p14:tracePt t="179012" x="6940550" y="2286000"/>
          <p14:tracePt t="179029" x="6965950" y="2266950"/>
          <p14:tracePt t="179045" x="6972300" y="2260600"/>
          <p14:tracePt t="179167" x="6959600" y="2260600"/>
          <p14:tracePt t="179173" x="6953250" y="2260600"/>
          <p14:tracePt t="179182" x="6940550" y="2260600"/>
          <p14:tracePt t="179196" x="6915150" y="2260600"/>
          <p14:tracePt t="179212" x="6877050" y="2260600"/>
          <p14:tracePt t="179229" x="6845300" y="2260600"/>
          <p14:tracePt t="179246" x="6826250" y="2260600"/>
          <p14:tracePt t="179262" x="6819900" y="2260600"/>
          <p14:tracePt t="179279" x="6807200" y="2266950"/>
          <p14:tracePt t="179295" x="6807200" y="2273300"/>
          <p14:tracePt t="179313" x="6800850" y="2279650"/>
          <p14:tracePt t="179329" x="6788150" y="2292350"/>
          <p14:tracePt t="179346" x="6788150" y="2298700"/>
          <p14:tracePt t="179362" x="6775450" y="2311400"/>
          <p14:tracePt t="179379" x="6769100" y="2317750"/>
          <p14:tracePt t="179397" x="6756400" y="2330450"/>
          <p14:tracePt t="179412" x="6756400" y="2336800"/>
          <p14:tracePt t="179446" x="6750050" y="2343150"/>
          <p14:tracePt t="179462" x="6750050" y="2349500"/>
          <p14:tracePt t="179480" x="6750050" y="2355850"/>
          <p14:tracePt t="179496" x="6756400" y="2368550"/>
          <p14:tracePt t="179512" x="6756400" y="2374900"/>
          <p14:tracePt t="179529" x="6788150" y="2400300"/>
          <p14:tracePt t="179545" x="6826250" y="2413000"/>
          <p14:tracePt t="179562" x="6851650" y="2419350"/>
          <p14:tracePt t="179579" x="6902450" y="2425700"/>
          <p14:tracePt t="179596" x="6934200" y="2425700"/>
          <p14:tracePt t="179612" x="6997700" y="2432050"/>
          <p14:tracePt t="179629" x="7035800" y="2432050"/>
          <p14:tracePt t="179647" x="7105650" y="2425700"/>
          <p14:tracePt t="179662" x="7137400" y="2406650"/>
          <p14:tracePt t="179679" x="7175500" y="2393950"/>
          <p14:tracePt t="179696" x="7207250" y="2374900"/>
          <p14:tracePt t="179712" x="7226300" y="2349500"/>
          <p14:tracePt t="179730" x="7245350" y="2330450"/>
          <p14:tracePt t="179746" x="7258050" y="2311400"/>
          <p14:tracePt t="179762" x="7264400" y="2298700"/>
          <p14:tracePt t="179779" x="7264400" y="2273300"/>
          <p14:tracePt t="179795" x="7264400" y="2254250"/>
          <p14:tracePt t="179812" x="7258050" y="2241550"/>
          <p14:tracePt t="179829" x="7258050" y="2228850"/>
          <p14:tracePt t="179845" x="7232650" y="2209800"/>
          <p14:tracePt t="179862" x="7194550" y="2178050"/>
          <p14:tracePt t="179879" x="7156450" y="2159000"/>
          <p14:tracePt t="179897" x="7099300" y="2139950"/>
          <p14:tracePt t="179912" x="7054850" y="2127250"/>
          <p14:tracePt t="179929" x="7010400" y="2120900"/>
          <p14:tracePt t="179946" x="6934200" y="2120900"/>
          <p14:tracePt t="179962" x="6908800" y="2120900"/>
          <p14:tracePt t="179980" x="6877050" y="2120900"/>
          <p14:tracePt t="179995" x="6864350" y="2127250"/>
          <p14:tracePt t="180012" x="6851650" y="2133600"/>
          <p14:tracePt t="180029" x="6832600" y="2146300"/>
          <p14:tracePt t="180046" x="6813550" y="2159000"/>
          <p14:tracePt t="180064" x="6788150" y="2184400"/>
          <p14:tracePt t="180079" x="6775450" y="2197100"/>
          <p14:tracePt t="180095" x="6769100" y="2216150"/>
          <p14:tracePt t="180112" x="6756400" y="2235200"/>
          <p14:tracePt t="180129" x="6750050" y="2247900"/>
          <p14:tracePt t="180147" x="6743700" y="2298700"/>
          <p14:tracePt t="180162" x="6737350" y="2324100"/>
          <p14:tracePt t="180179" x="6737350" y="2343150"/>
          <p14:tracePt t="180195" x="6737350" y="2381250"/>
          <p14:tracePt t="180212" x="6750050" y="2393950"/>
          <p14:tracePt t="180229" x="6762750" y="2419350"/>
          <p14:tracePt t="180245" x="6794500" y="2457450"/>
          <p14:tracePt t="180262" x="6819900" y="2482850"/>
          <p14:tracePt t="180279" x="6858000" y="2514600"/>
          <p14:tracePt t="180296" x="6870700" y="2514600"/>
          <p14:tracePt t="180312" x="6889750" y="2520950"/>
          <p14:tracePt t="180329" x="6908800" y="2520950"/>
          <p14:tracePt t="180346" x="6927850" y="2520950"/>
          <p14:tracePt t="180362" x="6972300" y="2514600"/>
          <p14:tracePt t="180379" x="7010400" y="2501900"/>
          <p14:tracePt t="180395" x="7042150" y="2482850"/>
          <p14:tracePt t="180412" x="7073900" y="2476500"/>
          <p14:tracePt t="180429" x="7086600" y="2463800"/>
          <p14:tracePt t="180446" x="7099300" y="2444750"/>
          <p14:tracePt t="180462" x="7118350" y="2425700"/>
          <p14:tracePt t="180479" x="7131050" y="2406650"/>
          <p14:tracePt t="180482" x="7137400" y="2400300"/>
          <p14:tracePt t="180495" x="7143750" y="2393950"/>
          <p14:tracePt t="180512" x="7143750" y="2381250"/>
          <p14:tracePt t="180605" x="7137400" y="2374900"/>
          <p14:tracePt t="180627" x="7131050" y="2368550"/>
          <p14:tracePt t="180640" x="7124700" y="2368550"/>
          <p14:tracePt t="180654" x="7118350" y="2368550"/>
          <p14:tracePt t="180662" x="7099300" y="2362200"/>
          <p14:tracePt t="180679" x="7080250" y="2355850"/>
          <p14:tracePt t="180697" x="7054850" y="2349500"/>
          <p14:tracePt t="180712" x="7042150" y="2343150"/>
          <p14:tracePt t="180729" x="7029450" y="2343150"/>
          <p14:tracePt t="180746" x="7023100" y="2343150"/>
          <p14:tracePt t="180762" x="7016750" y="2343150"/>
          <p14:tracePt t="180779" x="7010400" y="2343150"/>
          <p14:tracePt t="181154" x="7010400" y="2336800"/>
          <p14:tracePt t="181169" x="7016750" y="2336800"/>
          <p14:tracePt t="181176" x="7023100" y="2330450"/>
          <p14:tracePt t="181183" x="7029450" y="2330450"/>
          <p14:tracePt t="181196" x="7035800" y="2330450"/>
          <p14:tracePt t="181212" x="7042150" y="2324100"/>
          <p14:tracePt t="181229" x="7048500" y="2324100"/>
          <p14:tracePt t="181262" x="7054850" y="2324100"/>
          <p14:tracePt t="181329" x="7061200" y="2324100"/>
          <p14:tracePt t="181689" x="7061200" y="2330450"/>
          <p14:tracePt t="181752" x="7061200" y="2336800"/>
          <p14:tracePt t="181759" x="7067550" y="2336800"/>
          <p14:tracePt t="182071" x="7061200" y="2336800"/>
          <p14:tracePt t="182079" x="7042150" y="2343150"/>
          <p14:tracePt t="182085" x="7023100" y="2355850"/>
          <p14:tracePt t="182096" x="6997700" y="2368550"/>
          <p14:tracePt t="182113" x="6946900" y="2400300"/>
          <p14:tracePt t="182129" x="6870700" y="2457450"/>
          <p14:tracePt t="182146" x="6845300" y="2489200"/>
          <p14:tracePt t="182179" x="6775450" y="2578100"/>
          <p14:tracePt t="182212" x="6724650" y="2660650"/>
          <p14:tracePt t="182245" x="6680200" y="2749550"/>
          <p14:tracePt t="182262" x="6654800" y="2781300"/>
          <p14:tracePt t="182279" x="6642100" y="2819400"/>
          <p14:tracePt t="182296" x="6629400" y="2863850"/>
          <p14:tracePt t="182312" x="6623050" y="2895600"/>
          <p14:tracePt t="182329" x="6616700" y="2952750"/>
          <p14:tracePt t="182346" x="6616700" y="2990850"/>
          <p14:tracePt t="182362" x="6616700" y="3035300"/>
          <p14:tracePt t="182379" x="6623050" y="3098800"/>
          <p14:tracePt t="182396" x="6623050" y="3124200"/>
          <p14:tracePt t="182412" x="6642100" y="3181350"/>
          <p14:tracePt t="182429" x="6648450" y="3225800"/>
          <p14:tracePt t="182447" x="6680200" y="3308350"/>
          <p14:tracePt t="182462" x="6699250" y="3359150"/>
          <p14:tracePt t="182479" x="6711950" y="3397250"/>
          <p14:tracePt t="182496" x="6724650" y="3409950"/>
          <p14:tracePt t="182529" x="6724650" y="3416300"/>
          <p14:tracePt t="182546" x="6737350" y="3422650"/>
          <p14:tracePt t="182562" x="6750050" y="3435350"/>
          <p14:tracePt t="182579" x="6762750" y="3454400"/>
          <p14:tracePt t="182596" x="6775450" y="3467100"/>
          <p14:tracePt t="182612" x="6800850" y="3486150"/>
          <p14:tracePt t="182629" x="6838950" y="3517900"/>
          <p14:tracePt t="182646" x="6864350" y="3536950"/>
          <p14:tracePt t="182662" x="6896100" y="3556000"/>
          <p14:tracePt t="182679" x="6921500" y="3568700"/>
          <p14:tracePt t="182697" x="6934200" y="3581400"/>
          <p14:tracePt t="182712" x="6946900" y="3581400"/>
          <p14:tracePt t="182746" x="6959600" y="3581400"/>
          <p14:tracePt t="182779" x="6965950" y="3581400"/>
          <p14:tracePt t="182809" x="6978650" y="3575050"/>
          <p14:tracePt t="182815" x="6985000" y="3568700"/>
          <p14:tracePt t="182829" x="6991350" y="3562350"/>
          <p14:tracePt t="182846" x="7004050" y="3543300"/>
          <p14:tracePt t="182862" x="7023100" y="3530600"/>
          <p14:tracePt t="182879" x="7048500" y="3505200"/>
          <p14:tracePt t="182896" x="7061200" y="3492500"/>
          <p14:tracePt t="182912" x="7080250" y="3486150"/>
          <p14:tracePt t="182929" x="7086600" y="3479800"/>
          <p14:tracePt t="182947" x="7092950" y="3479800"/>
          <p14:tracePt t="182979" x="7099300" y="3473450"/>
          <p14:tracePt t="182996" x="7105650" y="3473450"/>
          <p14:tracePt t="183024" x="7112000" y="3473450"/>
          <p14:tracePt t="183037" x="7118350" y="3473450"/>
          <p14:tracePt t="183046" x="7124700" y="3473450"/>
          <p14:tracePt t="183062" x="7143750" y="3473450"/>
          <p14:tracePt t="183079" x="7169150" y="3479800"/>
          <p14:tracePt t="183096" x="7188200" y="3486150"/>
          <p14:tracePt t="183112" x="7194550" y="3486150"/>
          <p14:tracePt t="183129" x="7207250" y="3486150"/>
          <p14:tracePt t="183146" x="7219950" y="3492500"/>
          <p14:tracePt t="183184" x="7232650" y="3492500"/>
          <p14:tracePt t="183204" x="7239000" y="3492500"/>
          <p14:tracePt t="183219" x="7239000" y="3486150"/>
          <p14:tracePt t="183229" x="7251700" y="3473450"/>
          <p14:tracePt t="183247" x="7277100" y="3448050"/>
          <p14:tracePt t="183262" x="7302500" y="3416300"/>
          <p14:tracePt t="183279" x="7327900" y="3384550"/>
          <p14:tracePt t="183296" x="7353300" y="3327400"/>
          <p14:tracePt t="183312" x="7359650" y="3308350"/>
          <p14:tracePt t="183329" x="7366000" y="3289300"/>
          <p14:tracePt t="183346" x="7372350" y="3276600"/>
          <p14:tracePt t="183385" x="7366000" y="3270250"/>
          <p14:tracePt t="183399" x="7366000" y="3263900"/>
          <p14:tracePt t="183412" x="7346950" y="3257550"/>
          <p14:tracePt t="183429" x="7321550" y="3232150"/>
          <p14:tracePt t="183446" x="7283450" y="3213100"/>
          <p14:tracePt t="183462" x="7226300" y="3194050"/>
          <p14:tracePt t="183479" x="7181850" y="3187700"/>
          <p14:tracePt t="183497" x="7118350" y="3175000"/>
          <p14:tracePt t="183512" x="7086600" y="3175000"/>
          <p14:tracePt t="183529" x="7048500" y="3175000"/>
          <p14:tracePt t="183546" x="6991350" y="3175000"/>
          <p14:tracePt t="183562" x="6972300" y="3175000"/>
          <p14:tracePt t="183580" x="6953250" y="3175000"/>
          <p14:tracePt t="183596" x="6940550" y="3175000"/>
          <p14:tracePt t="183612" x="6927850" y="3175000"/>
          <p14:tracePt t="183629" x="6915150" y="3181350"/>
          <p14:tracePt t="183646" x="6902450" y="3187700"/>
          <p14:tracePt t="183662" x="6896100" y="3187700"/>
          <p14:tracePt t="183679" x="6883400" y="3194050"/>
          <p14:tracePt t="183696" x="6877050" y="3200400"/>
          <p14:tracePt t="183712" x="6877050" y="3206750"/>
          <p14:tracePt t="183729" x="6870700" y="3206750"/>
          <p14:tracePt t="183746" x="6864350" y="3213100"/>
          <p14:tracePt t="183779" x="6858000" y="3238500"/>
          <p14:tracePt t="183796" x="6851650" y="3276600"/>
          <p14:tracePt t="183812" x="6845300" y="3308350"/>
          <p14:tracePt t="183829" x="6845300" y="3359150"/>
          <p14:tracePt t="183846" x="6858000" y="3384550"/>
          <p14:tracePt t="183862" x="6870700" y="3409950"/>
          <p14:tracePt t="183879" x="6908800" y="3448050"/>
          <p14:tracePt t="183896" x="6940550" y="3467100"/>
          <p14:tracePt t="183914" x="6991350" y="3492500"/>
          <p14:tracePt t="183929" x="7010400" y="3505200"/>
          <p14:tracePt t="183946" x="7035800" y="3517900"/>
          <p14:tracePt t="183962" x="7080250" y="3524250"/>
          <p14:tracePt t="183979" x="7112000" y="3530600"/>
          <p14:tracePt t="183996" x="7156450" y="3530600"/>
          <p14:tracePt t="184012" x="7175500" y="3530600"/>
          <p14:tracePt t="184029" x="7181850" y="3530600"/>
          <p14:tracePt t="184046" x="7194550" y="3530600"/>
          <p14:tracePt t="184079" x="7200900" y="3530600"/>
          <p14:tracePt t="184096" x="7207250" y="3517900"/>
          <p14:tracePt t="184112" x="7226300" y="3511550"/>
          <p14:tracePt t="184129" x="7232650" y="3505200"/>
          <p14:tracePt t="184163" x="7239000" y="3505200"/>
          <p14:tracePt t="184664" x="7232650" y="3505200"/>
          <p14:tracePt t="184678" x="7226300" y="3505200"/>
          <p14:tracePt t="184684" x="7213600" y="3505200"/>
          <p14:tracePt t="184700" x="7200900" y="3505200"/>
          <p14:tracePt t="184712" x="7188200" y="3505200"/>
          <p14:tracePt t="184729" x="7169150" y="3505200"/>
          <p14:tracePt t="184747" x="7143750" y="3505200"/>
          <p14:tracePt t="184779" x="7099300" y="3492500"/>
          <p14:tracePt t="184813" x="7035800" y="3435350"/>
          <p14:tracePt t="184846" x="6985000" y="3378200"/>
          <p14:tracePt t="184862" x="6965950" y="3352800"/>
          <p14:tracePt t="184879" x="6927850" y="3314700"/>
          <p14:tracePt t="184896" x="6908800" y="3282950"/>
          <p14:tracePt t="184912" x="6896100" y="3257550"/>
          <p14:tracePt t="184929" x="6845300" y="3175000"/>
          <p14:tracePt t="184946" x="6826250" y="3130550"/>
          <p14:tracePt t="184962" x="6807200" y="3067050"/>
          <p14:tracePt t="184979" x="6794500" y="3035300"/>
          <p14:tracePt t="184996" x="6781800" y="3009900"/>
          <p14:tracePt t="185012" x="6762750" y="2971800"/>
          <p14:tracePt t="185029" x="6756400" y="2933700"/>
          <p14:tracePt t="185046" x="6743700" y="2863850"/>
          <p14:tracePt t="185062" x="6737350" y="2813050"/>
          <p14:tracePt t="185079" x="6731000" y="2724150"/>
          <p14:tracePt t="185096" x="6731000" y="2698750"/>
          <p14:tracePt t="185112" x="6731000" y="2660650"/>
          <p14:tracePt t="185129" x="6731000" y="2616200"/>
          <p14:tracePt t="185146" x="6731000" y="2590800"/>
          <p14:tracePt t="185162" x="6731000" y="2565400"/>
          <p14:tracePt t="185179" x="6743700" y="2527300"/>
          <p14:tracePt t="185196" x="6750050" y="2495550"/>
          <p14:tracePt t="185213" x="6762750" y="2463800"/>
          <p14:tracePt t="185229" x="6775450" y="2444750"/>
          <p14:tracePt t="185246" x="6788150" y="2419350"/>
          <p14:tracePt t="185262" x="6800850" y="2406650"/>
          <p14:tracePt t="185279" x="6807200" y="2400300"/>
          <p14:tracePt t="185296" x="6826250" y="2387600"/>
          <p14:tracePt t="185312" x="6838950" y="2381250"/>
          <p14:tracePt t="185329" x="6851650" y="2368550"/>
          <p14:tracePt t="185346" x="6864350" y="2368550"/>
          <p14:tracePt t="185942" x="6858000" y="2368550"/>
          <p14:tracePt t="185984" x="6851650" y="2368550"/>
          <p14:tracePt t="186177" x="6858000" y="2362200"/>
          <p14:tracePt t="186213" x="6864350" y="2355850"/>
          <p14:tracePt t="186386" x="6858000" y="2355850"/>
          <p14:tracePt t="186393" x="6851650" y="2362200"/>
          <p14:tracePt t="186407" x="6838950" y="2362200"/>
          <p14:tracePt t="186415" x="6832600" y="2368550"/>
          <p14:tracePt t="186429" x="6813550" y="2381250"/>
          <p14:tracePt t="186446" x="6800850" y="2393950"/>
          <p14:tracePt t="186463" x="6775450" y="2406650"/>
          <p14:tracePt t="186496" x="6743700" y="2470150"/>
          <p14:tracePt t="186498" x="6737350" y="2482850"/>
          <p14:tracePt t="186529" x="6718300" y="2540000"/>
          <p14:tracePt t="186563" x="6699250" y="2616200"/>
          <p14:tracePt t="186579" x="6692900" y="2641600"/>
          <p14:tracePt t="186596" x="6680200" y="2679700"/>
          <p14:tracePt t="186613" x="6667500" y="2724150"/>
          <p14:tracePt t="186630" x="6661150" y="2794000"/>
          <p14:tracePt t="186646" x="6654800" y="2851150"/>
          <p14:tracePt t="186663" x="6654800" y="2889250"/>
          <p14:tracePt t="186679" x="6654800" y="2965450"/>
          <p14:tracePt t="186696" x="6654800" y="3003550"/>
          <p14:tracePt t="186713" x="6654800" y="3048000"/>
          <p14:tracePt t="186729" x="6667500" y="3117850"/>
          <p14:tracePt t="186746" x="6673850" y="3187700"/>
          <p14:tracePt t="186763" x="6692900" y="3289300"/>
          <p14:tracePt t="186779" x="6699250" y="3333750"/>
          <p14:tracePt t="186798" x="6711950" y="3390900"/>
          <p14:tracePt t="186813" x="6718300" y="3409950"/>
          <p14:tracePt t="186829" x="6737350" y="3435350"/>
          <p14:tracePt t="186846" x="6750050" y="3479800"/>
          <p14:tracePt t="186863" x="6769100" y="3498850"/>
          <p14:tracePt t="186880" x="6788150" y="3530600"/>
          <p14:tracePt t="186896" x="6807200" y="3556000"/>
          <p14:tracePt t="186913" x="6819900" y="3562350"/>
          <p14:tracePt t="186929" x="6838950" y="3581400"/>
          <p14:tracePt t="186946" x="6851650" y="3594100"/>
          <p14:tracePt t="186964" x="6864350" y="3606800"/>
          <p14:tracePt t="186979" x="6877050" y="3613150"/>
          <p14:tracePt t="186996" x="6877050" y="3619500"/>
          <p14:tracePt t="187117" x="6870700" y="3619500"/>
          <p14:tracePt t="187123" x="6864350" y="3613150"/>
          <p14:tracePt t="187130" x="6851650" y="3600450"/>
          <p14:tracePt t="187146" x="6813550" y="3568700"/>
          <p14:tracePt t="187163" x="6762750" y="3511550"/>
          <p14:tracePt t="187179" x="6699250" y="3429000"/>
          <p14:tracePt t="187196" x="6680200" y="3384550"/>
          <p14:tracePt t="187213" x="6629400" y="3282950"/>
          <p14:tracePt t="187229" x="6610350" y="3225800"/>
          <p14:tracePt t="187246" x="6597650" y="3136900"/>
          <p14:tracePt t="187263" x="6597650" y="2978150"/>
          <p14:tracePt t="187279" x="6610350" y="2876550"/>
          <p14:tracePt t="187296" x="6635750" y="2768600"/>
          <p14:tracePt t="187313" x="6648450" y="2667000"/>
          <p14:tracePt t="187329" x="6661150" y="2616200"/>
          <p14:tracePt t="187346" x="6680200" y="2540000"/>
          <p14:tracePt t="187363" x="6705600" y="2489200"/>
          <p14:tracePt t="187380" x="6724650" y="2451100"/>
          <p14:tracePt t="187396" x="6762750" y="2406650"/>
          <p14:tracePt t="187413" x="6781800" y="2387600"/>
          <p14:tracePt t="187429" x="6807200" y="2362200"/>
          <p14:tracePt t="187446" x="6819900" y="2355850"/>
          <p14:tracePt t="187464" x="6838950" y="2349500"/>
          <p14:tracePt t="187496" x="6845300" y="2343150"/>
          <p14:tracePt t="187630" x="6845300" y="2349500"/>
          <p14:tracePt t="187666" x="6845300" y="2355850"/>
          <p14:tracePt t="187693" x="6838950" y="2368550"/>
          <p14:tracePt t="187700" x="6832600" y="2368550"/>
          <p14:tracePt t="187713" x="6832600" y="2374900"/>
          <p14:tracePt t="187729" x="6807200" y="2393950"/>
          <p14:tracePt t="187746" x="6788150" y="2419350"/>
          <p14:tracePt t="187762" x="6737350" y="2489200"/>
          <p14:tracePt t="187779" x="6711950" y="2533650"/>
          <p14:tracePt t="187796" x="6680200" y="2578100"/>
          <p14:tracePt t="187813" x="6654800" y="2616200"/>
          <p14:tracePt t="187829" x="6642100" y="2654300"/>
          <p14:tracePt t="187846" x="6629400" y="2711450"/>
          <p14:tracePt t="187863" x="6629400" y="2749550"/>
          <p14:tracePt t="187879" x="6629400" y="2787650"/>
          <p14:tracePt t="187896" x="6629400" y="2870200"/>
          <p14:tracePt t="187913" x="6629400" y="2921000"/>
          <p14:tracePt t="187929" x="6635750" y="2997200"/>
          <p14:tracePt t="187946" x="6642100" y="3048000"/>
          <p14:tracePt t="187964" x="6667500" y="3155950"/>
          <p14:tracePt t="187979" x="6686550" y="3225800"/>
          <p14:tracePt t="187996" x="6724650" y="3289300"/>
          <p14:tracePt t="188013" x="6775450" y="3359150"/>
          <p14:tracePt t="188029" x="6807200" y="3397250"/>
          <p14:tracePt t="188046" x="6845300" y="3435350"/>
          <p14:tracePt t="188063" x="6896100" y="3479800"/>
          <p14:tracePt t="188079" x="6934200" y="3511550"/>
          <p14:tracePt t="188097" x="6972300" y="3549650"/>
          <p14:tracePt t="188113" x="6985000" y="3556000"/>
          <p14:tracePt t="188129" x="6991350" y="3562350"/>
          <p14:tracePt t="188269" x="6985000" y="3562350"/>
          <p14:tracePt t="188312" x="6978650" y="3562350"/>
          <p14:tracePt t="188319" x="6965950" y="3556000"/>
          <p14:tracePt t="188329" x="6965950" y="3549650"/>
          <p14:tracePt t="188346" x="6902450" y="3511550"/>
          <p14:tracePt t="188363" x="6845300" y="3460750"/>
          <p14:tracePt t="188379" x="6781800" y="3397250"/>
          <p14:tracePt t="188396" x="6711950" y="3295650"/>
          <p14:tracePt t="188413" x="6686550" y="3213100"/>
          <p14:tracePt t="188429" x="6654800" y="3003550"/>
          <p14:tracePt t="188446" x="6635750" y="2863850"/>
          <p14:tracePt t="188463" x="6635750" y="2705100"/>
          <p14:tracePt t="188479" x="6654800" y="2533650"/>
          <p14:tracePt t="188496" x="6667500" y="2457450"/>
          <p14:tracePt t="188513" x="6692900" y="2368550"/>
          <p14:tracePt t="188529" x="6711950" y="2324100"/>
          <p14:tracePt t="188546" x="6737350" y="2298700"/>
          <p14:tracePt t="188563" x="6762750" y="2260600"/>
          <p14:tracePt t="188579" x="6775450" y="2247900"/>
          <p14:tracePt t="188596" x="6775450" y="2241550"/>
          <p14:tracePt t="188629" x="6781800" y="2241550"/>
          <p14:tracePt t="188769" x="6781800" y="2247900"/>
          <p14:tracePt t="188790" x="6781800" y="2254250"/>
          <p14:tracePt t="188804" x="6775450" y="2266950"/>
          <p14:tracePt t="188812" x="6769100" y="2273300"/>
          <p14:tracePt t="188819" x="6762750" y="2298700"/>
          <p14:tracePt t="188829" x="6756400" y="2324100"/>
          <p14:tracePt t="188847" x="6724650" y="2451100"/>
          <p14:tracePt t="188863" x="6711950" y="2546350"/>
          <p14:tracePt t="188879" x="6705600" y="2622550"/>
          <p14:tracePt t="188896" x="6699250" y="2711450"/>
          <p14:tracePt t="188913" x="6699250" y="2749550"/>
          <p14:tracePt t="188929" x="6692900" y="2832100"/>
          <p14:tracePt t="188946" x="6692900" y="2882900"/>
          <p14:tracePt t="188963" x="6692900" y="2959100"/>
          <p14:tracePt t="188979" x="6705600" y="3073400"/>
          <p14:tracePt t="188996" x="6718300" y="3130550"/>
          <p14:tracePt t="189013" x="6743700" y="3225800"/>
          <p14:tracePt t="189029" x="6762750" y="3276600"/>
          <p14:tracePt t="189046" x="6788150" y="3314700"/>
          <p14:tracePt t="189063" x="6819900" y="3365500"/>
          <p14:tracePt t="189079" x="6838950" y="3397250"/>
          <p14:tracePt t="189097" x="6889750" y="3441700"/>
          <p14:tracePt t="189113" x="6908800" y="3460750"/>
          <p14:tracePt t="189129" x="6934200" y="3473450"/>
          <p14:tracePt t="189146" x="6946900" y="3479800"/>
          <p14:tracePt t="189163" x="6959600" y="3486150"/>
          <p14:tracePt t="189215" x="6965950" y="3486150"/>
          <p14:tracePt t="190097" x="6953250" y="3486150"/>
          <p14:tracePt t="190104" x="6934200" y="3486150"/>
          <p14:tracePt t="190113" x="6927850" y="3479800"/>
          <p14:tracePt t="190129" x="6896100" y="3473450"/>
          <p14:tracePt t="190146" x="6858000" y="3454400"/>
          <p14:tracePt t="190163" x="6826250" y="3429000"/>
          <p14:tracePt t="190179" x="6794500" y="3416300"/>
          <p14:tracePt t="190213" x="6724650" y="3352800"/>
          <p14:tracePt t="190246" x="6648450" y="3257550"/>
          <p14:tracePt t="190279" x="6597650" y="3117850"/>
          <p14:tracePt t="190296" x="6584950" y="3041650"/>
          <p14:tracePt t="190313" x="6572250" y="2908300"/>
          <p14:tracePt t="190329" x="6572250" y="2819400"/>
          <p14:tracePt t="190346" x="6572250" y="2749550"/>
          <p14:tracePt t="190363" x="6578600" y="2711450"/>
          <p14:tracePt t="190379" x="6584950" y="2667000"/>
          <p14:tracePt t="190396" x="6610350" y="2603500"/>
          <p14:tracePt t="190413" x="6635750" y="2565400"/>
          <p14:tracePt t="190430" x="6667500" y="2508250"/>
          <p14:tracePt t="190446" x="6686550" y="2482850"/>
          <p14:tracePt t="190463" x="6699250" y="2457450"/>
          <p14:tracePt t="190479" x="6731000" y="2432050"/>
          <p14:tracePt t="190496" x="6750050" y="2413000"/>
          <p14:tracePt t="190514" x="6769100" y="2400300"/>
          <p14:tracePt t="190529" x="6775450" y="2393950"/>
          <p14:tracePt t="190563" x="6781800" y="2393950"/>
          <p14:tracePt t="191591" x="6775450" y="2393950"/>
          <p14:tracePt t="191598" x="6769100" y="2393950"/>
          <p14:tracePt t="191674" x="6762750" y="2393950"/>
          <p14:tracePt t="192016" x="6756400" y="2400300"/>
          <p14:tracePt t="192021" x="6737350" y="2419350"/>
          <p14:tracePt t="192029" x="6724650" y="2444750"/>
          <p14:tracePt t="192046" x="6686550" y="2527300"/>
          <p14:tracePt t="192063" x="6654800" y="2667000"/>
          <p14:tracePt t="192080" x="6635750" y="2882900"/>
          <p14:tracePt t="192113" x="6680200" y="3168650"/>
          <p14:tracePt t="192146" x="6724650" y="3282950"/>
          <p14:tracePt t="192179" x="6756400" y="3333750"/>
          <p14:tracePt t="192196" x="6762750" y="3346450"/>
          <p14:tracePt t="192213" x="6769100" y="3352800"/>
          <p14:tracePt t="192230" x="6775450" y="3352800"/>
          <p14:tracePt t="192263" x="6781800" y="3359150"/>
          <p14:tracePt t="192286" x="6781800" y="3365500"/>
          <p14:tracePt t="192341" x="6788150" y="3365500"/>
          <p14:tracePt t="192349" x="6788150" y="3371850"/>
          <p14:tracePt t="192369" x="6794500" y="3378200"/>
          <p14:tracePt t="192383" x="6794500" y="3384550"/>
          <p14:tracePt t="192389" x="6800850" y="3390900"/>
          <p14:tracePt t="192396" x="6807200" y="3397250"/>
          <p14:tracePt t="192413" x="6813550" y="3409950"/>
          <p14:tracePt t="192429" x="6826250" y="3422650"/>
          <p14:tracePt t="192446" x="6838950" y="3441700"/>
          <p14:tracePt t="192463" x="6845300" y="3441700"/>
          <p14:tracePt t="192479" x="6851650" y="3441700"/>
          <p14:tracePt t="192654" x="6845300" y="3441700"/>
          <p14:tracePt t="192710" x="6838950" y="3441700"/>
          <p14:tracePt t="193070" x="6832600" y="3435350"/>
          <p14:tracePt t="193078" x="6826250" y="3435350"/>
          <p14:tracePt t="193091" x="6826250" y="3429000"/>
          <p14:tracePt t="193098" x="6813550" y="3429000"/>
          <p14:tracePt t="193113" x="6788150" y="3416300"/>
          <p14:tracePt t="193130" x="6731000" y="3390900"/>
          <p14:tracePt t="193147" x="6667500" y="3327400"/>
          <p14:tracePt t="193180" x="6508750" y="3143250"/>
          <p14:tracePt t="193213" x="6432550" y="2933700"/>
          <p14:tracePt t="193246" x="6419850" y="2781300"/>
          <p14:tracePt t="193263" x="6419850" y="2679700"/>
          <p14:tracePt t="193280" x="6451600" y="2546350"/>
          <p14:tracePt t="193296" x="6470650" y="2444750"/>
          <p14:tracePt t="193314" x="6527800" y="2330450"/>
          <p14:tracePt t="193330" x="6565900" y="2273300"/>
          <p14:tracePt t="193346" x="6604000" y="2216150"/>
          <p14:tracePt t="193363" x="6667500" y="2152650"/>
          <p14:tracePt t="193380" x="6692900" y="2127250"/>
          <p14:tracePt t="193397" x="6699250" y="2120900"/>
          <p14:tracePt t="193413" x="6711950" y="2114550"/>
          <p14:tracePt t="193528" x="6705600" y="2114550"/>
          <p14:tracePt t="193599" x="6705600" y="2120900"/>
          <p14:tracePt t="193626" x="6705600" y="2127250"/>
          <p14:tracePt t="193688" x="6705600" y="2133600"/>
          <p14:tracePt t="193703" x="6711950" y="2146300"/>
          <p14:tracePt t="193710" x="6731000" y="2159000"/>
          <p14:tracePt t="193718" x="6743700" y="2171700"/>
          <p14:tracePt t="193730" x="6762750" y="2184400"/>
          <p14:tracePt t="193746" x="6819900" y="2241550"/>
          <p14:tracePt t="193763" x="6858000" y="2273300"/>
          <p14:tracePt t="193780" x="6896100" y="2286000"/>
          <p14:tracePt t="193796" x="6908800" y="2298700"/>
          <p14:tracePt t="193813" x="6927850" y="2305050"/>
          <p14:tracePt t="193919" x="6927850" y="2298700"/>
          <p14:tracePt t="193932" x="6927850" y="2292350"/>
          <p14:tracePt t="193939" x="6927850" y="2286000"/>
          <p14:tracePt t="193947" x="6915150" y="2273300"/>
          <p14:tracePt t="193963" x="6883400" y="2228850"/>
          <p14:tracePt t="193981" x="6781800" y="2076450"/>
          <p14:tracePt t="193996" x="6699250" y="1974850"/>
          <p14:tracePt t="194013" x="6591300" y="1885950"/>
          <p14:tracePt t="194030" x="6394450" y="1758950"/>
          <p14:tracePt t="194046" x="6242050" y="1670050"/>
          <p14:tracePt t="194063" x="6083300" y="1612900"/>
          <p14:tracePt t="194079" x="5816600" y="1543050"/>
          <p14:tracePt t="194096" x="5664200" y="1517650"/>
          <p14:tracePt t="194113" x="5397500" y="1498600"/>
          <p14:tracePt t="194130" x="5251450" y="1498600"/>
          <p14:tracePt t="194146" x="5105400" y="1504950"/>
          <p14:tracePt t="194163" x="4908550" y="1517650"/>
          <p14:tracePt t="194180" x="4794250" y="1524000"/>
          <p14:tracePt t="194196" x="4622800" y="1568450"/>
          <p14:tracePt t="194213" x="4514850" y="1606550"/>
          <p14:tracePt t="194230" x="4406900" y="1651000"/>
          <p14:tracePt t="194246" x="4248150" y="1752600"/>
          <p14:tracePt t="194263" x="4152900" y="1816100"/>
          <p14:tracePt t="194281" x="4019550" y="1911350"/>
          <p14:tracePt t="194296" x="3962400" y="1955800"/>
          <p14:tracePt t="194313" x="3917950" y="2000250"/>
          <p14:tracePt t="194330" x="3879850" y="2032000"/>
          <p14:tracePt t="194347" x="3867150" y="2044700"/>
          <p14:tracePt t="194363" x="3860800" y="2063750"/>
          <p14:tracePt t="194380" x="3854450" y="2063750"/>
          <p14:tracePt t="194488" x="3854450" y="2057400"/>
          <p14:tracePt t="194501" x="3854450" y="2051050"/>
          <p14:tracePt t="194508" x="3860800" y="2051050"/>
          <p14:tracePt t="194516" x="3860800" y="2044700"/>
          <p14:tracePt t="194530" x="3892550" y="2025650"/>
          <p14:tracePt t="194546" x="3956050" y="1987550"/>
          <p14:tracePt t="194563" x="4064000" y="1924050"/>
          <p14:tracePt t="194580" x="4311650" y="1797050"/>
          <p14:tracePt t="194596" x="4489450" y="1727200"/>
          <p14:tracePt t="194613" x="4781550" y="1619250"/>
          <p14:tracePt t="194630" x="5022850" y="1562100"/>
          <p14:tracePt t="194646" x="5264150" y="1524000"/>
          <p14:tracePt t="194663" x="5600700" y="1530350"/>
          <p14:tracePt t="194680" x="5816600" y="1562100"/>
          <p14:tracePt t="194696" x="5988050" y="1606550"/>
          <p14:tracePt t="194713" x="6229350" y="1701800"/>
          <p14:tracePt t="194730" x="6343650" y="1778000"/>
          <p14:tracePt t="194746" x="6489700" y="1898650"/>
          <p14:tracePt t="194763" x="6565900" y="1993900"/>
          <p14:tracePt t="194780" x="6667500" y="2139950"/>
          <p14:tracePt t="194796" x="6711950" y="2222500"/>
          <p14:tracePt t="194813" x="6737350" y="2260600"/>
          <p14:tracePt t="194830" x="6756400" y="2298700"/>
          <p14:tracePt t="194846" x="6762750" y="2305050"/>
          <p14:tracePt t="194880" x="6762750" y="2311400"/>
          <p14:tracePt t="199074" x="6794500" y="2286000"/>
          <p14:tracePt t="199082" x="6858000" y="2241550"/>
          <p14:tracePt t="199087" x="6921500" y="2209800"/>
          <p14:tracePt t="199097" x="6991350" y="2165350"/>
          <p14:tracePt t="199113" x="7175500" y="2108200"/>
          <p14:tracePt t="199130" x="7505700" y="2070100"/>
          <p14:tracePt t="199147" x="7823200" y="2127250"/>
          <p14:tracePt t="199180" x="8293100" y="2400300"/>
          <p14:tracePt t="199213" x="8248650" y="2711450"/>
          <p14:tracePt t="199248" x="7880350" y="3117850"/>
          <p14:tracePt t="199263" x="7632700" y="3282950"/>
          <p14:tracePt t="199280" x="7308850" y="3448050"/>
          <p14:tracePt t="199297" x="6858000" y="3568700"/>
          <p14:tracePt t="199313" x="6642100" y="3594100"/>
          <p14:tracePt t="199330" x="6350000" y="3600450"/>
          <p14:tracePt t="199347" x="6165850" y="3587750"/>
          <p14:tracePt t="199363" x="6026150" y="3575050"/>
          <p14:tracePt t="199380" x="5880100" y="3530600"/>
          <p14:tracePt t="199397" x="5810250" y="3498850"/>
          <p14:tracePt t="199415" x="5721350" y="3473450"/>
          <p14:tracePt t="199430" x="5689600" y="3460750"/>
          <p14:tracePt t="199446" x="5657850" y="3454400"/>
          <p14:tracePt t="199463" x="5638800" y="3448050"/>
          <p14:tracePt t="199735" x="5499100" y="3511550"/>
          <p14:tracePt t="199740" x="5276850" y="3619500"/>
          <p14:tracePt t="199749" x="5029200" y="3727450"/>
          <p14:tracePt t="199763" x="4578350" y="3930650"/>
          <p14:tracePt t="199780" x="4254500" y="4070350"/>
          <p14:tracePt t="199797" x="3981450" y="4184650"/>
          <p14:tracePt t="199813" x="3841750" y="4248150"/>
          <p14:tracePt t="199847" x="3600450" y="4349750"/>
          <p14:tracePt t="199880" x="3479800" y="4419600"/>
          <p14:tracePt t="199913" x="3429000" y="4451350"/>
          <p14:tracePt t="199930" x="3409950" y="4457700"/>
          <p14:tracePt t="199963" x="3403600" y="4457700"/>
          <p14:tracePt t="199980" x="3397250" y="4470400"/>
          <p14:tracePt t="199998" x="3390900" y="4470400"/>
          <p14:tracePt t="200013" x="3384550" y="4470400"/>
          <p14:tracePt t="200030" x="3378200" y="4476750"/>
          <p14:tracePt t="200047" x="3371850" y="4489450"/>
          <p14:tracePt t="200063" x="3352800" y="4502150"/>
          <p14:tracePt t="200081" x="3321050" y="4540250"/>
          <p14:tracePt t="200097" x="3289300" y="4572000"/>
          <p14:tracePt t="200113" x="3270250" y="4603750"/>
          <p14:tracePt t="200130" x="3251200" y="4635500"/>
          <p14:tracePt t="200147" x="3244850" y="4641850"/>
          <p14:tracePt t="200164" x="3244850" y="4648200"/>
          <p14:tracePt t="200206" x="3251200" y="4654550"/>
          <p14:tracePt t="200214" x="3257550" y="4654550"/>
          <p14:tracePt t="200230" x="3263900" y="4660900"/>
          <p14:tracePt t="200247" x="3302000" y="4673600"/>
          <p14:tracePt t="200263" x="3333750" y="4686300"/>
          <p14:tracePt t="200280" x="3378200" y="4699000"/>
          <p14:tracePt t="200297" x="3429000" y="4711700"/>
          <p14:tracePt t="200313" x="3441700" y="4711700"/>
          <p14:tracePt t="200331" x="3473450" y="4718050"/>
          <p14:tracePt t="200347" x="3505200" y="4724400"/>
          <p14:tracePt t="200363" x="3530600" y="4730750"/>
          <p14:tracePt t="200380" x="3568700" y="4737100"/>
          <p14:tracePt t="200397" x="3587750" y="4749800"/>
          <p14:tracePt t="200413" x="3600450" y="4756150"/>
          <p14:tracePt t="200430" x="3619500" y="4756150"/>
          <p14:tracePt t="200447" x="3638550" y="4762500"/>
          <p14:tracePt t="200463" x="3676650" y="4775200"/>
          <p14:tracePt t="200480" x="3702050" y="4787900"/>
          <p14:tracePt t="200497" x="3733800" y="4787900"/>
          <p14:tracePt t="200513" x="3771900" y="4794250"/>
          <p14:tracePt t="200530" x="3790950" y="4794250"/>
          <p14:tracePt t="200547" x="3822700" y="4806950"/>
          <p14:tracePt t="200563" x="3835400" y="4813300"/>
          <p14:tracePt t="200580" x="3848100" y="4819650"/>
          <p14:tracePt t="200597" x="3873500" y="4826000"/>
          <p14:tracePt t="200613" x="3892550" y="4826000"/>
          <p14:tracePt t="200630" x="3898900" y="4826000"/>
          <p14:tracePt t="200647" x="3905250" y="4826000"/>
          <p14:tracePt t="200700" x="3892550" y="4826000"/>
          <p14:tracePt t="200714" x="3879850" y="4826000"/>
          <p14:tracePt t="200720" x="3860800" y="4826000"/>
          <p14:tracePt t="200730" x="3822700" y="4826000"/>
          <p14:tracePt t="200747" x="3714750" y="4819650"/>
          <p14:tracePt t="200763" x="3524250" y="4813300"/>
          <p14:tracePt t="200780" x="3416300" y="4794250"/>
          <p14:tracePt t="200797" x="3270250" y="4781550"/>
          <p14:tracePt t="200813" x="3213100" y="4775200"/>
          <p14:tracePt t="200831" x="3155950" y="4768850"/>
          <p14:tracePt t="200847" x="3136900" y="4768850"/>
          <p14:tracePt t="200863" x="3117850" y="4768850"/>
          <p14:tracePt t="200880" x="3105150" y="4768850"/>
          <p14:tracePt t="200914" x="3105150" y="4775200"/>
          <p14:tracePt t="201220" x="3092450" y="4781550"/>
          <p14:tracePt t="201228" x="3086100" y="4787900"/>
          <p14:tracePt t="201241" x="3086100" y="4794250"/>
          <p14:tracePt t="201248" x="3086100" y="4800600"/>
          <p14:tracePt t="201284" x="3092450" y="4800600"/>
          <p14:tracePt t="201314" x="3162300" y="4826000"/>
          <p14:tracePt t="201347" x="3492500" y="4908550"/>
          <p14:tracePt t="201363" x="3613150" y="4921250"/>
          <p14:tracePt t="201380" x="3778250" y="4946650"/>
          <p14:tracePt t="201397" x="3873500" y="4953000"/>
          <p14:tracePt t="201415" x="3994150" y="4953000"/>
          <p14:tracePt t="201430" x="4057650" y="4953000"/>
          <p14:tracePt t="201447" x="4102100" y="4953000"/>
          <p14:tracePt t="201463" x="4146550" y="4953000"/>
          <p14:tracePt t="201480" x="4152900" y="4953000"/>
          <p14:tracePt t="201497" x="4159250" y="4953000"/>
          <p14:tracePt t="201513" x="4165600" y="4953000"/>
          <p14:tracePt t="201575" x="4171950" y="4953000"/>
          <p14:tracePt t="201597" x="4178300" y="4953000"/>
          <p14:tracePt t="201603" x="4184650" y="4953000"/>
          <p14:tracePt t="201623" x="4191000" y="4953000"/>
          <p14:tracePt t="201665" x="4197350" y="4953000"/>
          <p14:tracePt t="201992" x="4203700" y="4953000"/>
          <p14:tracePt t="202520" x="4210050" y="4946650"/>
          <p14:tracePt t="202528" x="4229100" y="4927600"/>
          <p14:tracePt t="202535" x="4260850" y="4902200"/>
          <p14:tracePt t="202547" x="4273550" y="4889500"/>
          <p14:tracePt t="202564" x="4368800" y="4832350"/>
          <p14:tracePt t="202580" x="4438650" y="4794250"/>
          <p14:tracePt t="202597" x="4546600" y="4756150"/>
          <p14:tracePt t="202630" x="4629150" y="4743450"/>
          <p14:tracePt t="202664" x="4730750" y="4737100"/>
          <p14:tracePt t="202697" x="4819650" y="4743450"/>
          <p14:tracePt t="202714" x="4857750" y="4749800"/>
          <p14:tracePt t="202730" x="4883150" y="4756150"/>
          <p14:tracePt t="202747" x="4889500" y="4762500"/>
          <p14:tracePt t="202764" x="4902200" y="4768850"/>
          <p14:tracePt t="202780" x="4914900" y="4775200"/>
          <p14:tracePt t="202798" x="4927600" y="4787900"/>
          <p14:tracePt t="202814" x="4933950" y="4800600"/>
          <p14:tracePt t="202830" x="4940300" y="4806950"/>
          <p14:tracePt t="202863" x="4946650" y="4813300"/>
          <p14:tracePt t="202882" x="4946650" y="4819650"/>
          <p14:tracePt t="202922" x="4946650" y="4826000"/>
          <p14:tracePt t="202936" x="4946650" y="4832350"/>
          <p14:tracePt t="202943" x="4946650" y="4838700"/>
          <p14:tracePt t="202950" x="4940300" y="4838700"/>
          <p14:tracePt t="202965" x="4940300" y="4845050"/>
          <p14:tracePt t="202980" x="4927600" y="4851400"/>
          <p14:tracePt t="202997" x="4927600" y="4864100"/>
          <p14:tracePt t="203013" x="4902200" y="4876800"/>
          <p14:tracePt t="203030" x="4876800" y="4889500"/>
          <p14:tracePt t="203048" x="4845050" y="4914900"/>
          <p14:tracePt t="203063" x="4826000" y="4933950"/>
          <p14:tracePt t="203080" x="4800600" y="4953000"/>
          <p14:tracePt t="203097" x="4781550" y="4965700"/>
          <p14:tracePt t="203114" x="4768850" y="4972050"/>
          <p14:tracePt t="203131" x="4756150" y="4978400"/>
          <p14:tracePt t="203147" x="4749800" y="4984750"/>
          <p14:tracePt t="203163" x="4737100" y="4984750"/>
          <p14:tracePt t="203180" x="4718050" y="4984750"/>
          <p14:tracePt t="203197" x="4711700" y="4991100"/>
          <p14:tracePt t="203214" x="4705350" y="4991100"/>
          <p14:tracePt t="203230" x="4699000" y="4991100"/>
          <p14:tracePt t="203311" x="4699000" y="4984750"/>
          <p14:tracePt t="203332" x="4699000" y="4978400"/>
          <p14:tracePt t="203368" x="4699000" y="4972050"/>
          <p14:tracePt t="203374" x="4699000" y="4965700"/>
          <p14:tracePt t="203382" x="4711700" y="4959350"/>
          <p14:tracePt t="203397" x="4749800" y="4921250"/>
          <p14:tracePt t="203413" x="4813300" y="4883150"/>
          <p14:tracePt t="203430" x="4959350" y="4813300"/>
          <p14:tracePt t="203447" x="5092700" y="4781550"/>
          <p14:tracePt t="203465" x="5207000" y="4768850"/>
          <p14:tracePt t="203480" x="5251450" y="4768850"/>
          <p14:tracePt t="203497" x="5302250" y="4768850"/>
          <p14:tracePt t="203513" x="5422900" y="4787900"/>
          <p14:tracePt t="203530" x="5518150" y="4794250"/>
          <p14:tracePt t="203547" x="5588000" y="4800600"/>
          <p14:tracePt t="203564" x="5689600" y="4806950"/>
          <p14:tracePt t="203580" x="5727700" y="4813300"/>
          <p14:tracePt t="203597" x="5778500" y="4826000"/>
          <p14:tracePt t="203613" x="5810250" y="4826000"/>
          <p14:tracePt t="203632" x="5842000" y="4838700"/>
          <p14:tracePt t="203647" x="5848350" y="4838700"/>
          <p14:tracePt t="203664" x="5854700" y="4845050"/>
          <p14:tracePt t="203697" x="5861050" y="4845050"/>
          <p14:tracePt t="203715" x="5867400" y="4851400"/>
          <p14:tracePt t="203764" x="5873750" y="4851400"/>
          <p14:tracePt t="203777" x="5880100" y="4851400"/>
          <p14:tracePt t="203785" x="5892800" y="4864100"/>
          <p14:tracePt t="203797" x="5911850" y="4870450"/>
          <p14:tracePt t="203813" x="5981700" y="4908550"/>
          <p14:tracePt t="203830" x="6064250" y="4959350"/>
          <p14:tracePt t="203847" x="6197600" y="5029200"/>
          <p14:tracePt t="203864" x="6299200" y="5080000"/>
          <p14:tracePt t="203880" x="6394450" y="5124450"/>
          <p14:tracePt t="203897" x="6515100" y="5175250"/>
          <p14:tracePt t="203914" x="6572250" y="5200650"/>
          <p14:tracePt t="203930" x="6635750" y="5226050"/>
          <p14:tracePt t="203947" x="6654800" y="5245100"/>
          <p14:tracePt t="203963" x="6667500" y="5251450"/>
          <p14:tracePt t="203980" x="6673850" y="5251450"/>
          <p14:tracePt t="204054" x="6680200" y="5251450"/>
          <p14:tracePt t="204062" x="6692900" y="5251450"/>
          <p14:tracePt t="204076" x="6699250" y="5245100"/>
          <p14:tracePt t="204083" x="6711950" y="5238750"/>
          <p14:tracePt t="204097" x="6737350" y="5232400"/>
          <p14:tracePt t="204114" x="6781800" y="5213350"/>
          <p14:tracePt t="204131" x="6877050" y="5194300"/>
          <p14:tracePt t="204147" x="6915150" y="5187950"/>
          <p14:tracePt t="204164" x="6934200" y="5187950"/>
          <p14:tracePt t="204180" x="6953250" y="5187950"/>
          <p14:tracePt t="204213" x="6953250" y="5194300"/>
          <p14:tracePt t="204236" x="6953250" y="5200650"/>
          <p14:tracePt t="204250" x="6953250" y="5207000"/>
          <p14:tracePt t="204590" x="6978650" y="5207000"/>
          <p14:tracePt t="204598" x="6997700" y="5200650"/>
          <p14:tracePt t="204604" x="7035800" y="5200650"/>
          <p14:tracePt t="204614" x="7067550" y="5194300"/>
          <p14:tracePt t="204647" x="7194550" y="5175250"/>
          <p14:tracePt t="204680" x="7251700" y="5162550"/>
          <p14:tracePt t="204715" x="7270750" y="5156200"/>
          <p14:tracePt t="205146" x="7264400" y="5156200"/>
          <p14:tracePt t="205216" x="7258050" y="5156200"/>
          <p14:tracePt t="205258" x="7251700" y="5156200"/>
          <p14:tracePt t="205264" x="7245350" y="5156200"/>
          <p14:tracePt t="205271" x="7239000" y="5156200"/>
          <p14:tracePt t="205297" x="7200900" y="5130800"/>
          <p14:tracePt t="205330" x="7086600" y="5054600"/>
          <p14:tracePt t="205348" x="7016750" y="4959350"/>
          <p14:tracePt t="205364" x="6978650" y="4870450"/>
          <p14:tracePt t="205380" x="6940550" y="4756150"/>
          <p14:tracePt t="205397" x="6896100" y="4546600"/>
          <p14:tracePt t="205414" x="6870700" y="4356100"/>
          <p14:tracePt t="205431" x="6851650" y="4038600"/>
          <p14:tracePt t="205447" x="6845300" y="3829050"/>
          <p14:tracePt t="205464" x="6845300" y="3638550"/>
          <p14:tracePt t="205480" x="6845300" y="3333750"/>
          <p14:tracePt t="205497" x="6864350" y="3143250"/>
          <p14:tracePt t="205515" x="6870700" y="2971800"/>
          <p14:tracePt t="205530" x="6877050" y="2882900"/>
          <p14:tracePt t="205547" x="6877050" y="2813050"/>
          <p14:tracePt t="205564" x="6896100" y="2698750"/>
          <p14:tracePt t="205580" x="6902450" y="2641600"/>
          <p14:tracePt t="205597" x="6908800" y="2584450"/>
          <p14:tracePt t="205614" x="6908800" y="2546350"/>
          <p14:tracePt t="205630" x="6908800" y="2520950"/>
          <p14:tracePt t="205647" x="6908800" y="2489200"/>
          <p14:tracePt t="205664" x="6915150" y="2476500"/>
          <p14:tracePt t="205681" x="6927850" y="2451100"/>
          <p14:tracePt t="205697" x="6934200" y="2444750"/>
          <p14:tracePt t="205714" x="6946900" y="2432050"/>
          <p14:tracePt t="205730" x="6965950" y="2425700"/>
          <p14:tracePt t="205764" x="6965950" y="2419350"/>
          <p14:tracePt t="205813" x="6965950" y="2413000"/>
          <p14:tracePt t="205918" x="6965950" y="2406650"/>
          <p14:tracePt t="205937" x="6965950" y="2400300"/>
          <p14:tracePt t="205974" x="6965950" y="2393950"/>
          <p14:tracePt t="206111" x="6959600" y="2400300"/>
          <p14:tracePt t="206118" x="6959600" y="2413000"/>
          <p14:tracePt t="206130" x="6946900" y="2432050"/>
          <p14:tracePt t="206147" x="6921500" y="2508250"/>
          <p14:tracePt t="206164" x="6908800" y="2584450"/>
          <p14:tracePt t="206181" x="6902450" y="2654300"/>
          <p14:tracePt t="206197" x="6889750" y="2755900"/>
          <p14:tracePt t="206214" x="6883400" y="2813050"/>
          <p14:tracePt t="206230" x="6877050" y="2901950"/>
          <p14:tracePt t="206247" x="6877050" y="2952750"/>
          <p14:tracePt t="206265" x="6877050" y="3003550"/>
          <p14:tracePt t="206280" x="6877050" y="3041650"/>
          <p14:tracePt t="206297" x="6877050" y="3079750"/>
          <p14:tracePt t="206314" x="6870700" y="3155950"/>
          <p14:tracePt t="206330" x="6870700" y="3200400"/>
          <p14:tracePt t="206347" x="6870700" y="3225800"/>
          <p14:tracePt t="206364" x="6870700" y="3238500"/>
          <p14:tracePt t="206431" x="6870700" y="3232150"/>
          <p14:tracePt t="206438" x="6864350" y="3225800"/>
          <p14:tracePt t="206447" x="6864350" y="3219450"/>
          <p14:tracePt t="206464" x="6858000" y="3168650"/>
          <p14:tracePt t="206480" x="6858000" y="2997200"/>
          <p14:tracePt t="206497" x="6858000" y="2857500"/>
          <p14:tracePt t="206515" x="6858000" y="2584450"/>
          <p14:tracePt t="206530" x="6877050" y="2463800"/>
          <p14:tracePt t="206547" x="6896100" y="2374900"/>
          <p14:tracePt t="206564" x="6915150" y="2260600"/>
          <p14:tracePt t="206580" x="6915150" y="2235200"/>
          <p14:tracePt t="206597" x="6921500" y="2222500"/>
          <p14:tracePt t="206614" x="6921500" y="2209800"/>
          <p14:tracePt t="206661" x="6921500" y="2216150"/>
          <p14:tracePt t="206682" x="6921500" y="2228850"/>
          <p14:tracePt t="206689" x="6921500" y="2235200"/>
          <p14:tracePt t="206697" x="6921500" y="2260600"/>
          <p14:tracePt t="206714" x="6915150" y="2330450"/>
          <p14:tracePt t="206730" x="6864350" y="2546350"/>
          <p14:tracePt t="206747" x="6851650" y="2730500"/>
          <p14:tracePt t="206764" x="6826250" y="2908300"/>
          <p14:tracePt t="206780" x="6813550" y="3130550"/>
          <p14:tracePt t="206797" x="6819900" y="3289300"/>
          <p14:tracePt t="206814" x="6819900" y="3429000"/>
          <p14:tracePt t="206830" x="6826250" y="3486150"/>
          <p14:tracePt t="206847" x="6826250" y="3517900"/>
          <p14:tracePt t="206864" x="6826250" y="3530600"/>
          <p14:tracePt t="206903" x="6826250" y="3536950"/>
          <p14:tracePt t="219629" x="6819900" y="3536950"/>
          <p14:tracePt t="219636" x="6800850" y="3530600"/>
          <p14:tracePt t="219648" x="6788150" y="3524250"/>
          <p14:tracePt t="219664" x="6718300" y="3517900"/>
          <p14:tracePt t="219681" x="6642100" y="3511550"/>
          <p14:tracePt t="219698" x="6534150" y="3511550"/>
          <p14:tracePt t="219714" x="6445250" y="3517900"/>
          <p14:tracePt t="219731" x="6356350" y="3536950"/>
          <p14:tracePt t="219764" x="6007100" y="3619500"/>
          <p14:tracePt t="219798" x="5613400" y="3683000"/>
          <p14:tracePt t="219831" x="5238750" y="3721100"/>
          <p14:tracePt t="219848" x="5105400" y="3746500"/>
          <p14:tracePt t="219864" x="4965700" y="3759200"/>
          <p14:tracePt t="219881" x="4756150" y="3810000"/>
          <p14:tracePt t="219898" x="4635500" y="3841750"/>
          <p14:tracePt t="219914" x="4464050" y="3930650"/>
          <p14:tracePt t="219931" x="4356100" y="4013200"/>
          <p14:tracePt t="219948" x="4248150" y="4121150"/>
          <p14:tracePt t="219964" x="4140200" y="4260850"/>
          <p14:tracePt t="219981" x="4083050" y="4343400"/>
          <p14:tracePt t="219998" x="4038600" y="4464050"/>
          <p14:tracePt t="220014" x="4025900" y="4495800"/>
          <p14:tracePt t="220303" x="3930650" y="4514850"/>
          <p14:tracePt t="220311" x="3810000" y="4533900"/>
          <p14:tracePt t="220318" x="3683000" y="4559300"/>
          <p14:tracePt t="220331" x="3371850" y="4616450"/>
          <p14:tracePt t="220348" x="2997200" y="4686300"/>
          <p14:tracePt t="220364" x="2647950" y="4730750"/>
          <p14:tracePt t="220381" x="2184400" y="4794250"/>
          <p14:tracePt t="220398" x="1962150" y="4813300"/>
          <p14:tracePt t="220414" x="1676400" y="4819650"/>
          <p14:tracePt t="220431" x="1517650" y="4832350"/>
          <p14:tracePt t="220449" x="1346200" y="4832350"/>
          <p14:tracePt t="220464" x="1238250" y="4838700"/>
          <p14:tracePt t="220481" x="1130300" y="4845050"/>
          <p14:tracePt t="220498" x="965200" y="4870450"/>
          <p14:tracePt t="220514" x="889000" y="4883150"/>
          <p14:tracePt t="220532" x="781050" y="4921250"/>
          <p14:tracePt t="220548" x="704850" y="4965700"/>
          <p14:tracePt t="220565" x="615950" y="5010150"/>
          <p14:tracePt t="220581" x="482600" y="5086350"/>
          <p14:tracePt t="220598" x="400050" y="5143500"/>
          <p14:tracePt t="220615" x="336550" y="5175250"/>
          <p14:tracePt t="220631" x="228600" y="5251450"/>
          <p14:tracePt t="220648" x="165100" y="5289550"/>
          <p14:tracePt t="220664" x="120650" y="5314950"/>
          <p14:tracePt t="220681" x="107950" y="5327650"/>
          <p14:tracePt t="220698" x="88900" y="5327650"/>
          <p14:tracePt t="220714" x="88900" y="5346700"/>
          <p14:tracePt t="220731" x="76200" y="5384800"/>
          <p14:tracePt t="220748" x="63500" y="5461000"/>
          <p14:tracePt t="220764" x="63500" y="5505450"/>
          <p14:tracePt t="220781" x="69850" y="5537200"/>
          <p14:tracePt t="220798" x="120650" y="5562600"/>
          <p14:tracePt t="220814" x="165100" y="5594350"/>
          <p14:tracePt t="220831" x="222250" y="5645150"/>
          <p14:tracePt t="220848" x="241300" y="5676900"/>
          <p14:tracePt t="220865" x="266700" y="5715000"/>
          <p14:tracePt t="220881" x="336550" y="5753100"/>
          <p14:tracePt t="220898" x="419100" y="5778500"/>
          <p14:tracePt t="220915" x="590550" y="5848350"/>
          <p14:tracePt t="220931" x="704850" y="5899150"/>
          <p14:tracePt t="220948" x="806450" y="5937250"/>
          <p14:tracePt t="220964" x="958850" y="5969000"/>
          <p14:tracePt t="220981" x="1098550" y="5969000"/>
          <p14:tracePt t="220999" x="1320800" y="5969000"/>
          <p14:tracePt t="221015" x="1460500" y="5943600"/>
          <p14:tracePt t="221031" x="1600200" y="5905500"/>
          <p14:tracePt t="221048" x="1739900" y="5861050"/>
          <p14:tracePt t="221065" x="1778000" y="5848350"/>
          <p14:tracePt t="221081" x="1790700" y="5835650"/>
          <p14:tracePt t="221098" x="1790700" y="5829300"/>
          <p14:tracePt t="221115" x="1790700" y="5797550"/>
          <p14:tracePt t="221131" x="1733550" y="5683250"/>
          <p14:tracePt t="221148" x="1670050" y="5600700"/>
          <p14:tracePt t="221165" x="1555750" y="5492750"/>
          <p14:tracePt t="221181" x="1460500" y="5429250"/>
          <p14:tracePt t="221198" x="1377950" y="5391150"/>
          <p14:tracePt t="221215" x="1219200" y="5365750"/>
          <p14:tracePt t="221231" x="1104900" y="5365750"/>
          <p14:tracePt t="221249" x="1016000" y="5372100"/>
          <p14:tracePt t="221264" x="889000" y="5429250"/>
          <p14:tracePt t="221281" x="806450" y="5467350"/>
          <p14:tracePt t="221298" x="679450" y="5543550"/>
          <p14:tracePt t="221314" x="635000" y="5581650"/>
          <p14:tracePt t="221332" x="584200" y="5619750"/>
          <p14:tracePt t="221348" x="565150" y="5651500"/>
          <p14:tracePt t="221365" x="546100" y="5664200"/>
          <p14:tracePt t="221381" x="539750" y="5676900"/>
          <p14:tracePt t="221422" x="539750" y="5683250"/>
          <p14:tracePt t="221444" x="539750" y="5689600"/>
          <p14:tracePt t="221464" x="546100" y="5702300"/>
          <p14:tracePt t="221472" x="546100" y="5708650"/>
          <p14:tracePt t="221485" x="552450" y="5715000"/>
          <p14:tracePt t="221499" x="565150" y="5727700"/>
          <p14:tracePt t="221515" x="577850" y="5740400"/>
          <p14:tracePt t="221531" x="596900" y="5759450"/>
          <p14:tracePt t="221548" x="635000" y="5784850"/>
          <p14:tracePt t="221564" x="660400" y="5791200"/>
          <p14:tracePt t="221582" x="711200" y="5816600"/>
          <p14:tracePt t="221598" x="749300" y="5829300"/>
          <p14:tracePt t="221615" x="793750" y="5842000"/>
          <p14:tracePt t="221631" x="844550" y="5861050"/>
          <p14:tracePt t="221648" x="901700" y="5873750"/>
          <p14:tracePt t="221665" x="1009650" y="5880100"/>
          <p14:tracePt t="221681" x="1104900" y="5892800"/>
          <p14:tracePt t="221698" x="1187450" y="5905500"/>
          <p14:tracePt t="221715" x="1289050" y="5930900"/>
          <p14:tracePt t="221731" x="1358900" y="5937250"/>
          <p14:tracePt t="221748" x="1492250" y="5949950"/>
          <p14:tracePt t="221764" x="1587500" y="5956300"/>
          <p14:tracePt t="221781" x="1695450" y="5956300"/>
          <p14:tracePt t="221798" x="1822450" y="5949950"/>
          <p14:tracePt t="221815" x="1917700" y="5949950"/>
          <p14:tracePt t="221831" x="2101850" y="5930900"/>
          <p14:tracePt t="221848" x="2228850" y="5918200"/>
          <p14:tracePt t="221864" x="2368550" y="5905500"/>
          <p14:tracePt t="221881" x="2635250" y="5892800"/>
          <p14:tracePt t="221898" x="2794000" y="5873750"/>
          <p14:tracePt t="221916" x="3060700" y="5867400"/>
          <p14:tracePt t="221931" x="3251200" y="5867400"/>
          <p14:tracePt t="221948" x="3429000" y="5873750"/>
          <p14:tracePt t="221965" x="3663950" y="5892800"/>
          <p14:tracePt t="221981" x="3822700" y="5899150"/>
          <p14:tracePt t="221998" x="4006850" y="5911850"/>
          <p14:tracePt t="222015" x="4121150" y="5918200"/>
          <p14:tracePt t="222031" x="4222750" y="5930900"/>
          <p14:tracePt t="222048" x="4279900" y="5930900"/>
          <p14:tracePt t="222064" x="4292600" y="5937250"/>
          <p14:tracePt t="222082" x="4267200" y="5911850"/>
          <p14:tracePt t="222098" x="4235450" y="5892800"/>
          <p14:tracePt t="222360" x="4311650" y="5886450"/>
          <p14:tracePt t="222368" x="4419600" y="5873750"/>
          <p14:tracePt t="222374" x="4521200" y="5873750"/>
          <p14:tracePt t="222381" x="4629150" y="5873750"/>
          <p14:tracePt t="222398" x="4819650" y="5880100"/>
          <p14:tracePt t="222415" x="5035550" y="5886450"/>
          <p14:tracePt t="222431" x="5321300" y="5905500"/>
          <p14:tracePt t="222465" x="5651500" y="5905500"/>
          <p14:tracePt t="222499" x="5899150" y="5911850"/>
          <p14:tracePt t="222531" x="5988050" y="5924550"/>
          <p14:tracePt t="222548" x="6032500" y="5924550"/>
          <p14:tracePt t="222565" x="6045200" y="5924550"/>
          <p14:tracePt t="222582" x="6051550" y="5924550"/>
          <p14:tracePt t="222700" x="6057900" y="5924550"/>
          <p14:tracePt t="222721" x="6064250" y="5924550"/>
          <p14:tracePt t="222729" x="6064250" y="5918200"/>
          <p14:tracePt t="222735" x="6070600" y="5918200"/>
          <p14:tracePt t="222749" x="6083300" y="5918200"/>
          <p14:tracePt t="222764" x="6102350" y="5911850"/>
          <p14:tracePt t="222781" x="6127750" y="5905500"/>
          <p14:tracePt t="222798" x="6140450" y="5899150"/>
          <p14:tracePt t="222815" x="6146800" y="5899150"/>
          <p14:tracePt t="222894" x="6140450" y="5899150"/>
          <p14:tracePt t="222901" x="6134100" y="5892800"/>
          <p14:tracePt t="222908" x="6134100" y="5880100"/>
          <p14:tracePt t="222916" x="6121400" y="5880100"/>
          <p14:tracePt t="222931" x="6102350" y="5848350"/>
          <p14:tracePt t="222948" x="6070600" y="5810250"/>
          <p14:tracePt t="222965" x="6026150" y="5753100"/>
          <p14:tracePt t="222981" x="5994400" y="5715000"/>
          <p14:tracePt t="222998" x="5956300" y="5689600"/>
          <p14:tracePt t="223015" x="5918200" y="5664200"/>
          <p14:tracePt t="223031" x="5899150" y="5651500"/>
          <p14:tracePt t="223048" x="5861050" y="5626100"/>
          <p14:tracePt t="223065" x="5835650" y="5619750"/>
          <p14:tracePt t="223081" x="5797550" y="5619750"/>
          <p14:tracePt t="223098" x="5746750" y="5619750"/>
          <p14:tracePt t="223114" x="5715000" y="5619750"/>
          <p14:tracePt t="223131" x="5664200" y="5619750"/>
          <p14:tracePt t="223148" x="5638800" y="5619750"/>
          <p14:tracePt t="223165" x="5613400" y="5619750"/>
          <p14:tracePt t="223181" x="5575300" y="5619750"/>
          <p14:tracePt t="223198" x="5543550" y="5619750"/>
          <p14:tracePt t="223215" x="5492750" y="5638800"/>
          <p14:tracePt t="223231" x="5454650" y="5657850"/>
          <p14:tracePt t="223249" x="5403850" y="5689600"/>
          <p14:tracePt t="223265" x="5365750" y="5708650"/>
          <p14:tracePt t="223281" x="5346700" y="5740400"/>
          <p14:tracePt t="223298" x="5308600" y="5784850"/>
          <p14:tracePt t="223315" x="5283200" y="5829300"/>
          <p14:tracePt t="223331" x="5264150" y="5867400"/>
          <p14:tracePt t="223348" x="5251450" y="5899150"/>
          <p14:tracePt t="223365" x="5251450" y="5905500"/>
          <p14:tracePt t="223381" x="5251450" y="5918200"/>
          <p14:tracePt t="223398" x="5257800" y="5924550"/>
          <p14:tracePt t="223415" x="5270500" y="5943600"/>
          <p14:tracePt t="223431" x="5327650" y="5975350"/>
          <p14:tracePt t="223448" x="5365750" y="5988050"/>
          <p14:tracePt t="223465" x="5448300" y="6013450"/>
          <p14:tracePt t="223481" x="5486400" y="6026150"/>
          <p14:tracePt t="223498" x="5524500" y="6038850"/>
          <p14:tracePt t="223515" x="5594350" y="6057900"/>
          <p14:tracePt t="223531" x="5664200" y="6070600"/>
          <p14:tracePt t="223548" x="5778500" y="6089650"/>
          <p14:tracePt t="223565" x="5854700" y="6096000"/>
          <p14:tracePt t="223581" x="5924550" y="6096000"/>
          <p14:tracePt t="223598" x="5994400" y="6096000"/>
          <p14:tracePt t="223615" x="6026150" y="6089650"/>
          <p14:tracePt t="223631" x="6051550" y="6051550"/>
          <p14:tracePt t="223648" x="6064250" y="6032500"/>
          <p14:tracePt t="223665" x="6070600" y="6013450"/>
          <p14:tracePt t="223681" x="6076950" y="5988050"/>
          <p14:tracePt t="223698" x="6076950" y="5969000"/>
          <p14:tracePt t="223715" x="6076950" y="5943600"/>
          <p14:tracePt t="223731" x="6076950" y="5937250"/>
          <p14:tracePt t="223748" x="6076950" y="5930900"/>
          <p14:tracePt t="223784" x="6076950" y="5924550"/>
          <p14:tracePt t="223819" x="6076950" y="5918200"/>
          <p14:tracePt t="223882" x="6070600" y="5918200"/>
          <p14:tracePt t="223902" x="6064250" y="5911850"/>
          <p14:tracePt t="223923" x="6051550" y="5905500"/>
          <p14:tracePt t="223937" x="6045200" y="5899150"/>
          <p14:tracePt t="223943" x="6038850" y="5892800"/>
          <p14:tracePt t="223951" x="6032500" y="5892800"/>
          <p14:tracePt t="223965" x="6026150" y="5892800"/>
          <p14:tracePt t="223981" x="6019800" y="5886450"/>
          <p14:tracePt t="223998" x="6007100" y="5886450"/>
          <p14:tracePt t="224015" x="6000750" y="5886450"/>
          <p14:tracePt t="224032" x="5988050" y="5886450"/>
          <p14:tracePt t="224048" x="5969000" y="5880100"/>
          <p14:tracePt t="224065" x="5949950" y="5873750"/>
          <p14:tracePt t="224081" x="5930900" y="5873750"/>
          <p14:tracePt t="224098" x="5886450" y="5861050"/>
          <p14:tracePt t="224115" x="5861050" y="5854700"/>
          <p14:tracePt t="224131" x="5816600" y="5842000"/>
          <p14:tracePt t="224148" x="5791200" y="5835650"/>
          <p14:tracePt t="224165" x="5765800" y="5829300"/>
          <p14:tracePt t="224181" x="5727700" y="5803900"/>
          <p14:tracePt t="224198" x="5689600" y="5784850"/>
          <p14:tracePt t="224215" x="5626100" y="5772150"/>
          <p14:tracePt t="224231" x="5537200" y="5759450"/>
          <p14:tracePt t="224248" x="5429250" y="5746750"/>
          <p14:tracePt t="224265" x="5181600" y="5702300"/>
          <p14:tracePt t="224281" x="4972050" y="5683250"/>
          <p14:tracePt t="224299" x="4470400" y="5619750"/>
          <p14:tracePt t="224315" x="3994150" y="5568950"/>
          <p14:tracePt t="224331" x="3467100" y="5530850"/>
          <p14:tracePt t="224348" x="2755900" y="5480050"/>
          <p14:tracePt t="224365" x="2298700" y="5454650"/>
          <p14:tracePt t="224382" x="1720850" y="5416550"/>
          <p14:tracePt t="224398" x="1384300" y="5403850"/>
          <p14:tracePt t="224415" x="1187450" y="5403850"/>
          <p14:tracePt t="224431" x="914400" y="5410200"/>
          <p14:tracePt t="224448" x="742950" y="5416550"/>
          <p14:tracePt t="224465" x="603250" y="5429250"/>
          <p14:tracePt t="224481" x="533400" y="5435600"/>
          <p14:tracePt t="224498" x="476250" y="5448300"/>
          <p14:tracePt t="224515" x="406400" y="5467350"/>
          <p14:tracePt t="224532" x="374650" y="5480050"/>
          <p14:tracePt t="224548" x="330200" y="5505450"/>
          <p14:tracePt t="224565" x="298450" y="5524500"/>
          <p14:tracePt t="224581" x="279400" y="5537200"/>
          <p14:tracePt t="224598" x="228600" y="5568950"/>
          <p14:tracePt t="224615" x="203200" y="5581650"/>
          <p14:tracePt t="224632" x="177800" y="5607050"/>
          <p14:tracePt t="224648" x="171450" y="5613400"/>
          <p14:tracePt t="224665" x="165100" y="5613400"/>
          <p14:tracePt t="224709" x="165100" y="5626100"/>
          <p14:tracePt t="224729" x="165100" y="5638800"/>
          <p14:tracePt t="224735" x="171450" y="5645150"/>
          <p14:tracePt t="224748" x="177800" y="5657850"/>
          <p14:tracePt t="224765" x="215900" y="5721350"/>
          <p14:tracePt t="224782" x="254000" y="5765800"/>
          <p14:tracePt t="224798" x="317500" y="5816600"/>
          <p14:tracePt t="224815" x="349250" y="5835650"/>
          <p14:tracePt t="224831" x="381000" y="5848350"/>
          <p14:tracePt t="224848" x="419100" y="5873750"/>
          <p14:tracePt t="224865" x="450850" y="5880100"/>
          <p14:tracePt t="224882" x="488950" y="5886450"/>
          <p14:tracePt t="224898" x="508000" y="5886450"/>
          <p14:tracePt t="224915" x="527050" y="5886450"/>
          <p14:tracePt t="224931" x="552450" y="5892800"/>
          <p14:tracePt t="224948" x="565150" y="5899150"/>
          <p14:tracePt t="224965" x="596900" y="5899150"/>
          <p14:tracePt t="224981" x="622300" y="5899150"/>
          <p14:tracePt t="224998" x="647700" y="5892800"/>
          <p14:tracePt t="225015" x="666750" y="5892800"/>
          <p14:tracePt t="225031" x="755650" y="5873750"/>
          <p14:tracePt t="225048" x="800100" y="5861050"/>
          <p14:tracePt t="225065" x="831850" y="5848350"/>
          <p14:tracePt t="225081" x="863600" y="5835650"/>
          <p14:tracePt t="225098" x="908050" y="5778500"/>
          <p14:tracePt t="225115" x="914400" y="5765800"/>
          <p14:tracePt t="225133" x="927100" y="5727700"/>
          <p14:tracePt t="225148" x="933450" y="5702300"/>
          <p14:tracePt t="225165" x="933450" y="5695950"/>
          <p14:tracePt t="225181" x="933450" y="5689600"/>
          <p14:tracePt t="225198" x="933450" y="5676900"/>
          <p14:tracePt t="225216" x="927100" y="5657850"/>
          <p14:tracePt t="225231" x="908050" y="5645150"/>
          <p14:tracePt t="225248" x="895350" y="5626100"/>
          <p14:tracePt t="225265" x="876300" y="5613400"/>
          <p14:tracePt t="225282" x="850900" y="5600700"/>
          <p14:tracePt t="225299" x="812800" y="5594350"/>
          <p14:tracePt t="225315" x="781050" y="5594350"/>
          <p14:tracePt t="225332" x="755650" y="5594350"/>
          <p14:tracePt t="225348" x="711200" y="5594350"/>
          <p14:tracePt t="225365" x="673100" y="5607050"/>
          <p14:tracePt t="225383" x="635000" y="5626100"/>
          <p14:tracePt t="225398" x="615950" y="5638800"/>
          <p14:tracePt t="225415" x="590550" y="5651500"/>
          <p14:tracePt t="225431" x="565150" y="5676900"/>
          <p14:tracePt t="225448" x="546100" y="5695950"/>
          <p14:tracePt t="225465" x="527050" y="5715000"/>
          <p14:tracePt t="225481" x="520700" y="5727700"/>
          <p14:tracePt t="225498" x="514350" y="5740400"/>
          <p14:tracePt t="225515" x="508000" y="5772150"/>
          <p14:tracePt t="225531" x="508000" y="5791200"/>
          <p14:tracePt t="225549" x="508000" y="5816600"/>
          <p14:tracePt t="225565" x="508000" y="5829300"/>
          <p14:tracePt t="225581" x="508000" y="5835650"/>
          <p14:tracePt t="225598" x="514350" y="5848350"/>
          <p14:tracePt t="225615" x="520700" y="5861050"/>
          <p14:tracePt t="225633" x="527050" y="5873750"/>
          <p14:tracePt t="225648" x="558800" y="5899150"/>
          <p14:tracePt t="225665" x="577850" y="5911850"/>
          <p14:tracePt t="225681" x="622300" y="5943600"/>
          <p14:tracePt t="225698" x="673100" y="5962650"/>
          <p14:tracePt t="225716" x="755650" y="5975350"/>
          <p14:tracePt t="225731" x="812800" y="5975350"/>
          <p14:tracePt t="225748" x="876300" y="5981700"/>
          <p14:tracePt t="225765" x="958850" y="5981700"/>
          <p14:tracePt t="225782" x="1016000" y="5975350"/>
          <p14:tracePt t="225799" x="1073150" y="5949950"/>
          <p14:tracePt t="225815" x="1104900" y="5937250"/>
          <p14:tracePt t="225831" x="1117600" y="5924550"/>
          <p14:tracePt t="225848" x="1130300" y="5911850"/>
          <p14:tracePt t="225865" x="1130300" y="5905500"/>
          <p14:tracePt t="225882" x="1136650" y="5886450"/>
          <p14:tracePt t="225898" x="1136650" y="5861050"/>
          <p14:tracePt t="225915" x="1136650" y="5829300"/>
          <p14:tracePt t="225931" x="1130300" y="5791200"/>
          <p14:tracePt t="225948" x="1111250" y="5765800"/>
          <p14:tracePt t="225965" x="1085850" y="5727700"/>
          <p14:tracePt t="225981" x="1066800" y="5702300"/>
          <p14:tracePt t="225998" x="1041400" y="5689600"/>
          <p14:tracePt t="226015" x="996950" y="5670550"/>
          <p14:tracePt t="226031" x="965200" y="5657850"/>
          <p14:tracePt t="226049" x="908050" y="5651500"/>
          <p14:tracePt t="226065" x="869950" y="5651500"/>
          <p14:tracePt t="226081" x="831850" y="5651500"/>
          <p14:tracePt t="226098" x="755650" y="5651500"/>
          <p14:tracePt t="226115" x="717550" y="5664200"/>
          <p14:tracePt t="226132" x="660400" y="5683250"/>
          <p14:tracePt t="226148" x="628650" y="5689600"/>
          <p14:tracePt t="226165" x="603250" y="5708650"/>
          <p14:tracePt t="226181" x="565150" y="5727700"/>
          <p14:tracePt t="226198" x="558800" y="5740400"/>
          <p14:tracePt t="226216" x="546100" y="5759450"/>
          <p14:tracePt t="226231" x="527050" y="5772150"/>
          <p14:tracePt t="226248" x="520700" y="5791200"/>
          <p14:tracePt t="226265" x="495300" y="5810250"/>
          <p14:tracePt t="226281" x="495300" y="5816600"/>
          <p14:tracePt t="226298" x="488950" y="5822950"/>
          <p14:tracePt t="226315" x="488950" y="5829300"/>
          <p14:tracePt t="226331" x="482600" y="5829300"/>
          <p14:tracePt t="226348" x="482600" y="5842000"/>
          <p14:tracePt t="226382" x="482600" y="5854700"/>
          <p14:tracePt t="226398" x="482600" y="5861050"/>
          <p14:tracePt t="226415" x="488950" y="5880100"/>
          <p14:tracePt t="226432" x="501650" y="5899150"/>
          <p14:tracePt t="226448" x="508000" y="5911850"/>
          <p14:tracePt t="226466" x="533400" y="5930900"/>
          <p14:tracePt t="226481" x="546100" y="5943600"/>
          <p14:tracePt t="226498" x="558800" y="5949950"/>
          <p14:tracePt t="226515" x="590550" y="5949950"/>
          <p14:tracePt t="226532" x="615950" y="5949950"/>
          <p14:tracePt t="226548" x="641350" y="5956300"/>
          <p14:tracePt t="226565" x="692150" y="5956300"/>
          <p14:tracePt t="226581" x="723900" y="5949950"/>
          <p14:tracePt t="226598" x="762000" y="5943600"/>
          <p14:tracePt t="226615" x="781050" y="5937250"/>
          <p14:tracePt t="226631" x="806450" y="5918200"/>
          <p14:tracePt t="226648" x="844550" y="5899150"/>
          <p14:tracePt t="226665" x="876300" y="5880100"/>
          <p14:tracePt t="226681" x="914400" y="5867400"/>
          <p14:tracePt t="226698" x="920750" y="5867400"/>
          <p14:tracePt t="226715" x="933450" y="5861050"/>
          <p14:tracePt t="226793" x="933450" y="5854700"/>
          <p14:tracePt t="226903" x="939800" y="5854700"/>
          <p14:tracePt t="226911" x="946150" y="5854700"/>
          <p14:tracePt t="226925" x="952500" y="5854700"/>
          <p14:tracePt t="226932" x="958850" y="5848350"/>
          <p14:tracePt t="226948" x="996950" y="5842000"/>
          <p14:tracePt t="226965" x="1054100" y="5829300"/>
          <p14:tracePt t="226982" x="1225550" y="5797550"/>
          <p14:tracePt t="226998" x="1409700" y="5772150"/>
          <p14:tracePt t="227015" x="1708150" y="5727700"/>
          <p14:tracePt t="227032" x="1962150" y="5702300"/>
          <p14:tracePt t="227048" x="2241550" y="5670550"/>
          <p14:tracePt t="227065" x="2743200" y="5626100"/>
          <p14:tracePt t="227081" x="3117850" y="5607050"/>
          <p14:tracePt t="227098" x="3543300" y="5575300"/>
          <p14:tracePt t="227115" x="3803650" y="5568950"/>
          <p14:tracePt t="227132" x="4229100" y="5581650"/>
          <p14:tracePt t="227148" x="4483100" y="5607050"/>
          <p14:tracePt t="227165" x="4711700" y="5638800"/>
          <p14:tracePt t="227181" x="4940300" y="5670550"/>
          <p14:tracePt t="227198" x="5067300" y="5676900"/>
          <p14:tracePt t="227215" x="5187950" y="5689600"/>
          <p14:tracePt t="227232" x="5327650" y="5689600"/>
          <p14:tracePt t="227248" x="5372100" y="5695950"/>
          <p14:tracePt t="227265" x="5410200" y="5695950"/>
          <p14:tracePt t="227282" x="5422900" y="5695950"/>
          <p14:tracePt t="227298" x="5422900" y="5702300"/>
          <p14:tracePt t="227332" x="5429250" y="5708650"/>
          <p14:tracePt t="227348" x="5435600" y="5715000"/>
          <p14:tracePt t="227365" x="5454650" y="5721350"/>
          <p14:tracePt t="227381" x="5473700" y="5727700"/>
          <p14:tracePt t="227398" x="5518150" y="5746750"/>
          <p14:tracePt t="227415" x="5562600" y="5759450"/>
          <p14:tracePt t="227431" x="5657850" y="5803900"/>
          <p14:tracePt t="227448" x="5727700" y="5829300"/>
          <p14:tracePt t="227465" x="5791200" y="5861050"/>
          <p14:tracePt t="227482" x="5861050" y="5905500"/>
          <p14:tracePt t="227498" x="5886450" y="5918200"/>
          <p14:tracePt t="227515" x="5899150" y="5943600"/>
          <p14:tracePt t="227532" x="5905500" y="5943600"/>
          <p14:tracePt t="227565" x="5899150" y="5949950"/>
          <p14:tracePt t="227870" x="5905500" y="5937250"/>
          <p14:tracePt t="227877" x="5918200" y="5924550"/>
          <p14:tracePt t="227884" x="5930900" y="5899150"/>
          <p14:tracePt t="227898" x="5949950" y="5867400"/>
          <p14:tracePt t="227915" x="5962650" y="5848350"/>
          <p14:tracePt t="227932" x="5975350" y="5829300"/>
          <p14:tracePt t="227948" x="5975350" y="5822950"/>
          <p14:tracePt t="227982" x="5943600" y="5816600"/>
          <p14:tracePt t="228015" x="5784850" y="5803900"/>
          <p14:tracePt t="228048" x="5632450" y="5797550"/>
          <p14:tracePt t="228065" x="5518150" y="5797550"/>
          <p14:tracePt t="228082" x="5454650" y="5803900"/>
          <p14:tracePt t="228098" x="5359400" y="5816600"/>
          <p14:tracePt t="228115" x="5308600" y="5822950"/>
          <p14:tracePt t="228132" x="5270500" y="5829300"/>
          <p14:tracePt t="228148" x="5226050" y="5835650"/>
          <p14:tracePt t="228165" x="5200650" y="5842000"/>
          <p14:tracePt t="228181" x="5149850" y="5873750"/>
          <p14:tracePt t="228198" x="5124450" y="5899150"/>
          <p14:tracePt t="228215" x="5092700" y="5924550"/>
          <p14:tracePt t="228231" x="5073650" y="5949950"/>
          <p14:tracePt t="228248" x="5060950" y="5956300"/>
          <p14:tracePt t="228265" x="5060950" y="5975350"/>
          <p14:tracePt t="228282" x="5054600" y="5981700"/>
          <p14:tracePt t="228298" x="5054600" y="5988050"/>
          <p14:tracePt t="228315" x="5054600" y="6013450"/>
          <p14:tracePt t="228332" x="5060950" y="6038850"/>
          <p14:tracePt t="228349" x="5105400" y="6076950"/>
          <p14:tracePt t="228365" x="5143500" y="6115050"/>
          <p14:tracePt t="228382" x="5187950" y="6140450"/>
          <p14:tracePt t="228398" x="5283200" y="6191250"/>
          <p14:tracePt t="228415" x="5372100" y="6210300"/>
          <p14:tracePt t="228432" x="5518150" y="6254750"/>
          <p14:tracePt t="228448" x="5619750" y="6273800"/>
          <p14:tracePt t="228465" x="5715000" y="6273800"/>
          <p14:tracePt t="228482" x="5886450" y="6273800"/>
          <p14:tracePt t="228498" x="5981700" y="6248400"/>
          <p14:tracePt t="228516" x="6070600" y="6203950"/>
          <p14:tracePt t="228532" x="6115050" y="6165850"/>
          <p14:tracePt t="228548" x="6153150" y="6127750"/>
          <p14:tracePt t="228565" x="6191250" y="6076950"/>
          <p14:tracePt t="228582" x="6203950" y="6057900"/>
          <p14:tracePt t="228598" x="6210300" y="6038850"/>
          <p14:tracePt t="228615" x="6216650" y="6019800"/>
          <p14:tracePt t="228632" x="6216650" y="6000750"/>
          <p14:tracePt t="228648" x="6203950" y="5975350"/>
          <p14:tracePt t="228665" x="6178550" y="5956300"/>
          <p14:tracePt t="228682" x="6127750" y="5930900"/>
          <p14:tracePt t="228698" x="6083300" y="5911850"/>
          <p14:tracePt t="228715" x="6051550" y="5905500"/>
          <p14:tracePt t="228731" x="5975350" y="5892800"/>
          <p14:tracePt t="228748" x="5924550" y="5886450"/>
          <p14:tracePt t="228766" x="5861050" y="5880100"/>
          <p14:tracePt t="228782" x="5829300" y="5880100"/>
          <p14:tracePt t="228798" x="5784850" y="5880100"/>
          <p14:tracePt t="228815" x="5727700" y="5899150"/>
          <p14:tracePt t="228832" x="5695950" y="5918200"/>
          <p14:tracePt t="228848" x="5670550" y="5930900"/>
          <p14:tracePt t="228865" x="5664200" y="5937250"/>
          <p14:tracePt t="228882" x="5664200" y="5943600"/>
          <p14:tracePt t="238228" x="5657850" y="5956300"/>
          <p14:tracePt t="238235" x="5651500" y="5981700"/>
          <p14:tracePt t="238249" x="5626100" y="6026150"/>
          <p14:tracePt t="238265" x="5613400" y="6064250"/>
          <p14:tracePt t="238283" x="5607050" y="6102350"/>
          <p14:tracePt t="238299" x="5594350" y="6178550"/>
          <p14:tracePt t="238316" x="5581650" y="6235700"/>
          <p14:tracePt t="238332" x="5568950" y="6337300"/>
          <p14:tracePt t="238366" x="5543550" y="6496050"/>
          <p14:tracePt t="238399" x="5524500" y="6616700"/>
          <p14:tracePt t="238432" x="5524500" y="6711950"/>
          <p14:tracePt t="238449" x="5524500" y="6737350"/>
          <p14:tracePt t="238465" x="5530850" y="6756400"/>
          <p14:tracePt t="238482" x="5543550" y="6756400"/>
          <p14:tracePt t="238484" x="5556250" y="6750050"/>
          <p14:tracePt t="238783" x="5505450" y="6756400"/>
          <p14:tracePt t="238791" x="5441950" y="6775450"/>
          <p14:tracePt t="238799" x="5365750" y="6781800"/>
          <p14:tracePt t="238816" x="5207000" y="6788150"/>
          <p14:tracePt t="238849" x="4851400" y="6762750"/>
          <p14:tracePt t="238882" x="4584700" y="6692900"/>
          <p14:tracePt t="238915" x="4451350" y="6635750"/>
          <p14:tracePt t="238932" x="4438650" y="6629400"/>
          <p14:tracePt t="238949" x="4438650" y="6610350"/>
          <p14:tracePt t="238965" x="4445000" y="6591300"/>
          <p14:tracePt t="239256" x="4387850" y="6591300"/>
          <p14:tracePt t="239263" x="4292600" y="6572250"/>
          <p14:tracePt t="239271" x="4184650" y="6565900"/>
          <p14:tracePt t="239282" x="4083050" y="6559550"/>
          <p14:tracePt t="239299" x="3727450" y="6527800"/>
          <p14:tracePt t="239316" x="3492500" y="6521450"/>
          <p14:tracePt t="239332" x="3225800" y="6496050"/>
          <p14:tracePt t="239349" x="3054350" y="6496050"/>
          <p14:tracePt t="239382" x="2717800" y="6477000"/>
          <p14:tracePt t="239415" x="2565400" y="6502400"/>
          <p14:tracePt t="239449" x="2457450" y="6534150"/>
          <p14:tracePt t="239466" x="2368550" y="6559550"/>
          <p14:tracePt t="239482" x="2330450" y="6572250"/>
          <p14:tracePt t="239499" x="2266950" y="6584950"/>
          <p14:tracePt t="239516" x="2247900" y="6591300"/>
          <p14:tracePt t="239533" x="2235200" y="6604000"/>
          <p14:tracePt t="239549" x="2222500" y="6604000"/>
          <p14:tracePt t="239582" x="2216150" y="6610350"/>
          <p14:tracePt t="239599" x="2209800" y="6616700"/>
          <p14:tracePt t="239616" x="2203450" y="6616700"/>
          <p14:tracePt t="239632" x="2197100" y="6623050"/>
          <p14:tracePt t="239649" x="2184400" y="6623050"/>
          <p14:tracePt t="239666" x="2171700" y="6623050"/>
          <p14:tracePt t="239682" x="2159000" y="6623050"/>
          <p14:tracePt t="239699" x="2152650" y="6623050"/>
          <p14:tracePt t="239715" x="2139950" y="6623050"/>
          <p14:tracePt t="239749" x="2139950" y="6616700"/>
          <p14:tracePt t="239765" x="2139950" y="6610350"/>
          <p14:tracePt t="239797" x="2139950" y="6597650"/>
          <p14:tracePt t="239811" x="2146300" y="6597650"/>
          <p14:tracePt t="239818" x="2152650" y="6584950"/>
          <p14:tracePt t="239832" x="2159000" y="6578600"/>
          <p14:tracePt t="239849" x="2165350" y="6572250"/>
          <p14:tracePt t="239865" x="2171700" y="6565900"/>
          <p14:tracePt t="239882" x="2184400" y="6559550"/>
          <p14:tracePt t="239916" x="2190750" y="6553200"/>
          <p14:tracePt t="239932" x="2197100" y="6553200"/>
          <p14:tracePt t="239949" x="2203450" y="6553200"/>
          <p14:tracePt t="239966" x="2203450" y="6546850"/>
          <p14:tracePt t="239982" x="2209800" y="6546850"/>
          <p14:tracePt t="239999" x="2216150" y="6546850"/>
          <p14:tracePt t="241349" x="2228850" y="6546850"/>
          <p14:tracePt t="241362" x="2241550" y="6540500"/>
          <p14:tracePt t="241371" x="2247900" y="6540500"/>
          <p14:tracePt t="241385" x="2266950" y="6540500"/>
          <p14:tracePt t="241399" x="2279650" y="6540500"/>
          <p14:tracePt t="241416" x="2298700" y="6540500"/>
          <p14:tracePt t="241432" x="2317750" y="6540500"/>
          <p14:tracePt t="241466" x="2349500" y="6534150"/>
          <p14:tracePt t="241499" x="2413000" y="6534150"/>
          <p14:tracePt t="241501" x="2444750" y="6534150"/>
          <p14:tracePt t="241532" x="2533650" y="6540500"/>
          <p14:tracePt t="241549" x="2565400" y="6546850"/>
          <p14:tracePt t="241566" x="2609850" y="6553200"/>
          <p14:tracePt t="241582" x="2628900" y="6559550"/>
          <p14:tracePt t="241599" x="2654300" y="6565900"/>
          <p14:tracePt t="241616" x="2673350" y="6578600"/>
          <p14:tracePt t="241632" x="2679700" y="6578600"/>
          <p14:tracePt t="241649" x="2692400" y="6584950"/>
          <p14:tracePt t="241682" x="2692400" y="6591300"/>
          <p14:tracePt t="242690" x="2711450" y="6591300"/>
          <p14:tracePt t="242697" x="2730500" y="6591300"/>
          <p14:tracePt t="242705" x="2755900" y="6584950"/>
          <p14:tracePt t="242716" x="2794000" y="6572250"/>
          <p14:tracePt t="242732" x="2882900" y="6553200"/>
          <p14:tracePt t="242749" x="2940050" y="6546850"/>
          <p14:tracePt t="242766" x="2990850" y="6546850"/>
          <p14:tracePt t="242799" x="3117850" y="6534150"/>
          <p14:tracePt t="242832" x="3276600" y="6521450"/>
          <p14:tracePt t="242866" x="3384550" y="6508750"/>
          <p14:tracePt t="242882" x="3416300" y="6508750"/>
          <p14:tracePt t="242899" x="3460750" y="6496050"/>
          <p14:tracePt t="242916" x="3498850" y="6489700"/>
          <p14:tracePt t="242932" x="3530600" y="6477000"/>
          <p14:tracePt t="242949" x="3556000" y="6470650"/>
          <p14:tracePt t="242966" x="3587750" y="6464300"/>
          <p14:tracePt t="242982" x="3632200" y="6457950"/>
          <p14:tracePt t="242999" x="3670300" y="6457950"/>
          <p14:tracePt t="243016" x="3702050" y="6457950"/>
          <p14:tracePt t="243032" x="3740150" y="6464300"/>
          <p14:tracePt t="243049" x="3765550" y="6470650"/>
          <p14:tracePt t="243066" x="3784600" y="6483350"/>
          <p14:tracePt t="243082" x="3797300" y="6483350"/>
          <p14:tracePt t="243099" x="3816350" y="6489700"/>
          <p14:tracePt t="243116" x="3829050" y="6496050"/>
          <p14:tracePt t="243132" x="3841750" y="6496050"/>
          <p14:tracePt t="243149" x="3854450" y="6496050"/>
          <p14:tracePt t="243166" x="3867150" y="6496050"/>
          <p14:tracePt t="243183" x="3873500" y="6496050"/>
          <p14:tracePt t="243199" x="3879850" y="6496050"/>
          <p14:tracePt t="243216" x="3886200" y="6496050"/>
          <p14:tracePt t="243249" x="3898900" y="6496050"/>
          <p14:tracePt t="243266" x="3905250" y="6496050"/>
          <p14:tracePt t="243282" x="3911600" y="6496050"/>
          <p14:tracePt t="243299" x="3917950" y="6496050"/>
          <p14:tracePt t="243351" x="3924300" y="6496050"/>
          <p14:tracePt t="243358" x="3930650" y="6496050"/>
          <p14:tracePt t="243393" x="3937000" y="6496050"/>
          <p14:tracePt t="243407" x="3949700" y="6502400"/>
          <p14:tracePt t="243413" x="3956050" y="6508750"/>
          <p14:tracePt t="243420" x="3956050" y="6515100"/>
          <p14:tracePt t="243432" x="3968750" y="6515100"/>
          <p14:tracePt t="243449" x="3975100" y="6521450"/>
          <p14:tracePt t="243466" x="3981450" y="6521450"/>
          <p14:tracePt t="243483" x="3987800" y="6527800"/>
          <p14:tracePt t="243503" x="3994150" y="6534150"/>
          <p14:tracePt t="243516" x="4000500" y="6534150"/>
          <p14:tracePt t="243533" x="4025900" y="6534150"/>
          <p14:tracePt t="243549" x="4044950" y="6534150"/>
          <p14:tracePt t="243566" x="4070350" y="6534150"/>
          <p14:tracePt t="243582" x="4083050" y="6540500"/>
          <p14:tracePt t="243599" x="4095750" y="6540500"/>
          <p14:tracePt t="243616" x="4102100" y="6540500"/>
          <p14:tracePt t="243632" x="4114800" y="6540500"/>
          <p14:tracePt t="243649" x="4133850" y="6546850"/>
          <p14:tracePt t="243666" x="4146550" y="6546850"/>
          <p14:tracePt t="243682" x="4159250" y="6546850"/>
          <p14:tracePt t="243699" x="4171950" y="6553200"/>
          <p14:tracePt t="243716" x="4178300" y="6553200"/>
          <p14:tracePt t="243733" x="4184650" y="6553200"/>
          <p14:tracePt t="244317" x="4210050" y="6553200"/>
          <p14:tracePt t="244324" x="4254500" y="6553200"/>
          <p14:tracePt t="244332" x="4305300" y="6546850"/>
          <p14:tracePt t="244349" x="4406900" y="6540500"/>
          <p14:tracePt t="244366" x="4565650" y="6534150"/>
          <p14:tracePt t="244383" x="4673600" y="6527800"/>
          <p14:tracePt t="244399" x="4762500" y="6521450"/>
          <p14:tracePt t="244416" x="4883150" y="6521450"/>
          <p14:tracePt t="244449" x="5086350" y="6502400"/>
          <p14:tracePt t="244483" x="5181600" y="6496050"/>
          <p14:tracePt t="244484" x="5194300" y="6496050"/>
          <p14:tracePt t="244516" x="5251450" y="6496050"/>
          <p14:tracePt t="244533" x="5295900" y="6496050"/>
          <p14:tracePt t="244549" x="5321300" y="6496050"/>
          <p14:tracePt t="244567" x="5384800" y="6496050"/>
          <p14:tracePt t="244582" x="5429250" y="6508750"/>
          <p14:tracePt t="244599" x="5467350" y="6521450"/>
          <p14:tracePt t="244616" x="5505450" y="6527800"/>
          <p14:tracePt t="244632" x="5524500" y="6534150"/>
          <p14:tracePt t="244650" x="5549900" y="6534150"/>
          <p14:tracePt t="244666" x="5562600" y="6534150"/>
          <p14:tracePt t="244682" x="5568950" y="6534150"/>
          <p14:tracePt t="244699" x="5594350" y="6534150"/>
          <p14:tracePt t="244716" x="5626100" y="6534150"/>
          <p14:tracePt t="244734" x="5657850" y="6534150"/>
          <p14:tracePt t="244749" x="5695950" y="6540500"/>
          <p14:tracePt t="244766" x="5708650" y="6540500"/>
          <p14:tracePt t="244782" x="5727700" y="6540500"/>
          <p14:tracePt t="244799" x="5734050" y="6540500"/>
          <p14:tracePt t="244816" x="5753100" y="6540500"/>
          <p14:tracePt t="244832" x="5778500" y="6540500"/>
          <p14:tracePt t="244849" x="5803900" y="6540500"/>
          <p14:tracePt t="244866" x="5835650" y="6540500"/>
          <p14:tracePt t="244882" x="5854700" y="6540500"/>
          <p14:tracePt t="244900" x="5873750" y="6534150"/>
          <p14:tracePt t="244916" x="5880100" y="6534150"/>
          <p14:tracePt t="244932" x="5886450" y="6534150"/>
          <p14:tracePt t="244949" x="5892800" y="6534150"/>
          <p14:tracePt t="244997" x="5899150" y="6534150"/>
          <p14:tracePt t="245616" x="5905500" y="6534150"/>
          <p14:tracePt t="245623" x="5924550" y="6527800"/>
          <p14:tracePt t="245633" x="5943600" y="6521450"/>
          <p14:tracePt t="245649" x="5969000" y="6502400"/>
          <p14:tracePt t="245666" x="6019800" y="6489700"/>
          <p14:tracePt t="245683" x="6064250" y="6483350"/>
          <p14:tracePt t="245699" x="6140450" y="6464300"/>
          <p14:tracePt t="245716" x="6197600" y="6451600"/>
          <p14:tracePt t="245749" x="6369050" y="6445250"/>
          <p14:tracePt t="245783" x="6508750" y="6445250"/>
          <p14:tracePt t="245816" x="6604000" y="6432550"/>
          <p14:tracePt t="245832" x="6673850" y="6426200"/>
          <p14:tracePt t="245849" x="6724650" y="6426200"/>
          <p14:tracePt t="245866" x="6788150" y="6426200"/>
          <p14:tracePt t="245882" x="6832600" y="6426200"/>
          <p14:tracePt t="245899" x="6870700" y="6432550"/>
          <p14:tracePt t="245916" x="6915150" y="6438900"/>
          <p14:tracePt t="245932" x="6946900" y="6438900"/>
          <p14:tracePt t="245949" x="6978650" y="6438900"/>
          <p14:tracePt t="245966" x="6991350" y="6438900"/>
          <p14:tracePt t="245982" x="7004050" y="6438900"/>
          <p14:tracePt t="245985" x="7016750" y="6438900"/>
          <p14:tracePt t="245999" x="7035800" y="6438900"/>
          <p14:tracePt t="246016" x="7054850" y="6445250"/>
          <p14:tracePt t="246033" x="7086600" y="6445250"/>
          <p14:tracePt t="246049" x="7105650" y="6445250"/>
          <p14:tracePt t="246066" x="7118350" y="6445250"/>
          <p14:tracePt t="246082" x="7131050" y="6445250"/>
          <p14:tracePt t="246159" x="7137400" y="6445250"/>
          <p14:tracePt t="246284" x="7137400" y="6451600"/>
          <p14:tracePt t="246957" x="7105650" y="6457950"/>
          <p14:tracePt t="246964" x="7054850" y="6464300"/>
          <p14:tracePt t="246972" x="7010400" y="6464300"/>
          <p14:tracePt t="246983" x="6953250" y="6470650"/>
          <p14:tracePt t="246999" x="6769100" y="6483350"/>
          <p14:tracePt t="247016" x="6642100" y="6483350"/>
          <p14:tracePt t="247033" x="6432550" y="6470650"/>
          <p14:tracePt t="247066" x="6165850" y="6451600"/>
          <p14:tracePt t="247099" x="5803900" y="6445250"/>
          <p14:tracePt t="247133" x="5448300" y="6432550"/>
          <p14:tracePt t="247149" x="5283200" y="6432550"/>
          <p14:tracePt t="247166" x="5060950" y="6426200"/>
          <p14:tracePt t="247183" x="4876800" y="6407150"/>
          <p14:tracePt t="247199" x="4705350" y="6388100"/>
          <p14:tracePt t="247216" x="4597400" y="6381750"/>
          <p14:tracePt t="247233" x="4508500" y="6381750"/>
          <p14:tracePt t="247249" x="4419600" y="6394450"/>
          <p14:tracePt t="247266" x="4368800" y="6413500"/>
          <p14:tracePt t="247283" x="4337050" y="6426200"/>
          <p14:tracePt t="247299" x="4305300" y="6438900"/>
          <p14:tracePt t="247637" x="4203700" y="6438900"/>
          <p14:tracePt t="247645" x="4076700" y="6438900"/>
          <p14:tracePt t="247652" x="3943350" y="6451600"/>
          <p14:tracePt t="247666" x="3568700" y="6445250"/>
          <p14:tracePt t="247683" x="3276600" y="6445250"/>
          <p14:tracePt t="247700" x="3048000" y="6445250"/>
          <p14:tracePt t="247733" x="2501900" y="6477000"/>
          <p14:tracePt t="247766" x="2051050" y="6534150"/>
          <p14:tracePt t="247799" x="1758950" y="6610350"/>
          <p14:tracePt t="248631" x="1803400" y="6629400"/>
          <p14:tracePt t="248638" x="1822450" y="6629400"/>
          <p14:tracePt t="248649" x="1835150" y="6629400"/>
          <p14:tracePt t="248666" x="1854200" y="6629400"/>
          <p14:tracePt t="248683" x="1866900" y="6629400"/>
          <p14:tracePt t="248716" x="1873250" y="6629400"/>
          <p14:tracePt t="248770" x="1885950" y="6629400"/>
          <p14:tracePt t="248791" x="1892300" y="6629400"/>
          <p14:tracePt t="248816" x="1911350" y="6623050"/>
          <p14:tracePt t="248833" x="1930400" y="6623050"/>
          <p14:tracePt t="248849" x="1943100" y="6623050"/>
          <p14:tracePt t="248866" x="1968500" y="6629400"/>
          <p14:tracePt t="248883" x="2012950" y="6635750"/>
          <p14:tracePt t="248899" x="2038350" y="6648450"/>
          <p14:tracePt t="248916" x="2076450" y="6667500"/>
          <p14:tracePt t="248933" x="2089150" y="6673850"/>
          <p14:tracePt t="248949" x="2101850" y="6680200"/>
          <p14:tracePt t="248966" x="2127250" y="6692900"/>
          <p14:tracePt t="248983" x="2159000" y="6711950"/>
          <p14:tracePt t="248985" x="2165350" y="6724650"/>
          <p14:tracePt t="249000" x="2190750" y="6737350"/>
          <p14:tracePt t="249016" x="2216150" y="6743700"/>
          <p14:tracePt t="249033" x="2247900" y="6756400"/>
          <p14:tracePt t="249049" x="2273300" y="6762750"/>
          <p14:tracePt t="249066" x="2279650" y="6769100"/>
          <p14:tracePt t="249083" x="2298700" y="6769100"/>
          <p14:tracePt t="249099" x="2305050" y="6769100"/>
          <p14:tracePt t="249116" x="2317750" y="6769100"/>
          <p14:tracePt t="249133" x="2324100" y="6769100"/>
          <p14:tracePt t="249149" x="2330450" y="6769100"/>
          <p14:tracePt t="249201" x="2343150" y="6769100"/>
          <p14:tracePt t="249222" x="2355850" y="6769100"/>
          <p14:tracePt t="249228" x="2362200" y="6762750"/>
          <p14:tracePt t="249235" x="2368550" y="6762750"/>
          <p14:tracePt t="249249" x="2400300" y="6750050"/>
          <p14:tracePt t="249266" x="2432050" y="6743700"/>
          <p14:tracePt t="249283" x="2482850" y="6737350"/>
          <p14:tracePt t="249299" x="2559050" y="6731000"/>
          <p14:tracePt t="249316" x="2616200" y="6724650"/>
          <p14:tracePt t="249333" x="2724150" y="6724650"/>
          <p14:tracePt t="249349" x="2768600" y="6724650"/>
          <p14:tracePt t="249366" x="2794000" y="6724650"/>
          <p14:tracePt t="249383" x="2825750" y="6724650"/>
          <p14:tracePt t="249399" x="2844800" y="6724650"/>
          <p14:tracePt t="249416" x="2876550" y="6731000"/>
          <p14:tracePt t="249433" x="2895600" y="6737350"/>
          <p14:tracePt t="249449" x="2921000" y="6743700"/>
          <p14:tracePt t="249466" x="2946400" y="6750050"/>
          <p14:tracePt t="249483" x="2965450" y="6756400"/>
          <p14:tracePt t="249500" x="2997200" y="6756400"/>
          <p14:tracePt t="249516" x="3009900" y="6762750"/>
          <p14:tracePt t="249533" x="3028950" y="6762750"/>
          <p14:tracePt t="249549" x="3041650" y="6769100"/>
          <p14:tracePt t="249566" x="3054350" y="6769100"/>
          <p14:tracePt t="249583" x="3060700" y="6769100"/>
          <p14:tracePt t="249618" x="3067050" y="6769100"/>
          <p14:tracePt t="249639" x="3073400" y="6775450"/>
          <p14:tracePt t="249709" x="3079750" y="6775450"/>
          <p14:tracePt t="249772" x="3086100" y="6781800"/>
          <p14:tracePt t="249889" x="3092450" y="6781800"/>
          <p14:tracePt t="249896" x="3098800" y="6781800"/>
          <p14:tracePt t="249911" x="3105150" y="6781800"/>
          <p14:tracePt t="249924" x="3111500" y="6775450"/>
          <p14:tracePt t="249933" x="3124200" y="6775450"/>
          <p14:tracePt t="249949" x="3136900" y="6775450"/>
          <p14:tracePt t="249966" x="3162300" y="6775450"/>
          <p14:tracePt t="249983" x="3181350" y="6775450"/>
          <p14:tracePt t="250001" x="3206750" y="6775450"/>
          <p14:tracePt t="250016" x="3219450" y="6775450"/>
          <p14:tracePt t="250033" x="3232150" y="6769100"/>
          <p14:tracePt t="250049" x="3251200" y="6762750"/>
          <p14:tracePt t="250066" x="3276600" y="6756400"/>
          <p14:tracePt t="250084" x="3314700" y="6750050"/>
          <p14:tracePt t="250099" x="3333750" y="6750050"/>
          <p14:tracePt t="250116" x="3352800" y="6750050"/>
          <p14:tracePt t="250133" x="3378200" y="6750050"/>
          <p14:tracePt t="250149" x="3397250" y="6750050"/>
          <p14:tracePt t="250167" x="3429000" y="6743700"/>
          <p14:tracePt t="250183" x="3448050" y="6743700"/>
          <p14:tracePt t="250199" x="3454400" y="6743700"/>
          <p14:tracePt t="250216" x="3473450" y="6743700"/>
          <p14:tracePt t="250250" x="3479800" y="6743700"/>
          <p14:tracePt t="250277" x="3486150" y="67437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FF00"/>
                </a:solidFill>
              </a:rPr>
              <a:t>Measures of association</a:t>
            </a:r>
            <a:endParaRPr lang="en-US" altLang="en-US" b="1" i="1" smtClean="0">
              <a:solidFill>
                <a:srgbClr val="FFFF00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81000" y="2438400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RR- relative risk</a:t>
            </a:r>
            <a:r>
              <a:rPr lang="nb-NO" altLang="en-US" sz="2400" b="1">
                <a:solidFill>
                  <a:schemeClr val="bg1"/>
                </a:solidFill>
              </a:rPr>
              <a:t> – R</a:t>
            </a:r>
            <a:r>
              <a:rPr lang="nb-NO" altLang="en-US" sz="2400" b="1" baseline="-25000">
                <a:solidFill>
                  <a:schemeClr val="bg1"/>
                </a:solidFill>
              </a:rPr>
              <a:t>e</a:t>
            </a:r>
            <a:r>
              <a:rPr lang="nb-NO" altLang="en-US" sz="2400" b="1">
                <a:solidFill>
                  <a:schemeClr val="bg1"/>
                </a:solidFill>
              </a:rPr>
              <a:t>/R</a:t>
            </a:r>
            <a:r>
              <a:rPr lang="nb-NO" altLang="en-US" sz="2400" b="1" baseline="-25000">
                <a:solidFill>
                  <a:schemeClr val="bg1"/>
                </a:solidFill>
              </a:rPr>
              <a:t>o</a:t>
            </a:r>
            <a:r>
              <a:rPr lang="nb-NO" altLang="en-US" sz="2400" b="1">
                <a:solidFill>
                  <a:schemeClr val="bg1"/>
                </a:solidFill>
              </a:rPr>
              <a:t> –measures the strength of association between exposure and disease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57200" y="3429000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In case- control studies- OR~RR</a:t>
            </a:r>
            <a:r>
              <a:rPr lang="nb-NO" altLang="en-US" sz="2400" b="1">
                <a:solidFill>
                  <a:schemeClr val="bg1"/>
                </a:solidFill>
              </a:rPr>
              <a:t> = odds of exposure among cases/ odds of exposure among controls 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81000" y="16002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u="sng">
                <a:solidFill>
                  <a:srgbClr val="FFFF00"/>
                </a:solidFill>
              </a:rPr>
              <a:t>Relative effects- strength of association</a:t>
            </a:r>
            <a:endParaRPr lang="en-US" altLang="en-US" sz="2400" b="1" u="sng">
              <a:solidFill>
                <a:srgbClr val="FFFF00"/>
              </a:solidFill>
            </a:endParaRP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04800" y="4422775"/>
            <a:ext cx="81772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400" b="1" u="sng">
                <a:solidFill>
                  <a:srgbClr val="FFFF00"/>
                </a:solidFill>
              </a:rPr>
              <a:t>Absolute effects- assuming a cause- effect relationship</a:t>
            </a:r>
          </a:p>
          <a:p>
            <a:pPr eaLnBrk="1" hangingPunct="1"/>
            <a:r>
              <a:rPr lang="nb-NO" altLang="en-US" sz="2400" b="1" u="sng">
                <a:solidFill>
                  <a:srgbClr val="FFFF00"/>
                </a:solidFill>
              </a:rPr>
              <a:t> how much of the risk is attributable to exposure</a:t>
            </a:r>
            <a:endParaRPr lang="en-US" altLang="en-US" sz="2400" b="1" u="sng">
              <a:solidFill>
                <a:srgbClr val="FFFF00"/>
              </a:solidFill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381000" y="54864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AR- </a:t>
            </a:r>
            <a:r>
              <a:rPr lang="nb-NO" altLang="en-US" sz="2400" b="1">
                <a:solidFill>
                  <a:schemeClr val="bg1"/>
                </a:solidFill>
              </a:rPr>
              <a:t>Risk in exposed that is attributed to the exposure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441325" y="6059488"/>
            <a:ext cx="7896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400" b="1">
                <a:solidFill>
                  <a:srgbClr val="FFFF00"/>
                </a:solidFill>
              </a:rPr>
              <a:t>PAR- </a:t>
            </a:r>
            <a:r>
              <a:rPr lang="nb-NO" altLang="en-US" sz="2400" b="1">
                <a:solidFill>
                  <a:schemeClr val="bg1"/>
                </a:solidFill>
              </a:rPr>
              <a:t>Risk in the the whole population ( exposed and </a:t>
            </a:r>
          </a:p>
          <a:p>
            <a:pPr eaLnBrk="1" hangingPunct="1"/>
            <a:r>
              <a:rPr lang="nb-NO" altLang="en-US" sz="2400" b="1">
                <a:solidFill>
                  <a:schemeClr val="bg1"/>
                </a:solidFill>
              </a:rPr>
              <a:t>nonexposed) that is due to the exposure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30"/>
    </mc:Choice>
    <mc:Fallback>
      <p:transition spd="slow" advTm="7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37" grpId="0"/>
      <p:bldP spid="44038" grpId="0"/>
      <p:bldP spid="44040" grpId="0"/>
      <p:bldP spid="44041" grpId="0"/>
      <p:bldP spid="44042" grpId="0"/>
      <p:bldP spid="440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Follow-up vs Case contro</a:t>
            </a:r>
            <a:r>
              <a:rPr lang="en-US" dirty="0">
                <a:solidFill>
                  <a:srgbClr val="FFC000"/>
                </a:solidFill>
              </a:rPr>
              <a:t>l</a:t>
            </a:r>
            <a:r>
              <a:rPr lang="en-US" dirty="0" smtClean="0">
                <a:solidFill>
                  <a:srgbClr val="FFC000"/>
                </a:solidFill>
              </a:rPr>
              <a:t> study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Follow-up study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AR( EAR)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EAF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Case-control study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5307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OR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cannot be calculated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only be estimated (OR-1/OR)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chemeClr val="bg1"/>
                </a:solidFill>
              </a:rPr>
              <a:t> PAR cannot be calculated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PAF can be estimated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51212" y="5110500"/>
            <a:ext cx="5411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 smtClean="0">
                <a:solidFill>
                  <a:schemeClr val="bg1"/>
                </a:solidFill>
              </a:rPr>
              <a:t>      PAF</a:t>
            </a:r>
            <a:r>
              <a:rPr lang="nb-NO" altLang="en-US" sz="2400" b="1" dirty="0">
                <a:solidFill>
                  <a:schemeClr val="bg1"/>
                </a:solidFill>
              </a:rPr>
              <a:t>=            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P</a:t>
            </a:r>
            <a:r>
              <a:rPr lang="nb-NO" altLang="en-US" sz="2400" b="1" baseline="-25000" dirty="0" smtClean="0">
                <a:solidFill>
                  <a:schemeClr val="bg1"/>
                </a:solidFill>
              </a:rPr>
              <a:t>e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  </a:t>
            </a:r>
            <a:r>
              <a:rPr lang="nb-NO" altLang="en-US" sz="2400" b="1" dirty="0">
                <a:solidFill>
                  <a:schemeClr val="bg1"/>
                </a:solidFill>
              </a:rPr>
              <a:t>x 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(OR-1</a:t>
            </a:r>
            <a:r>
              <a:rPr lang="nb-NO" altLang="en-US" sz="2400" b="1" dirty="0">
                <a:solidFill>
                  <a:schemeClr val="bg1"/>
                </a:solidFill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chemeClr val="bg1"/>
                </a:solidFill>
              </a:rPr>
              <a:t>P</a:t>
            </a:r>
            <a:r>
              <a:rPr lang="nb-NO" altLang="en-US" sz="2400" b="1" baseline="-25000" dirty="0">
                <a:solidFill>
                  <a:schemeClr val="bg1"/>
                </a:solidFill>
              </a:rPr>
              <a:t>e</a:t>
            </a:r>
            <a:r>
              <a:rPr lang="nb-NO" altLang="en-US" sz="2400" b="1" dirty="0">
                <a:solidFill>
                  <a:schemeClr val="bg1"/>
                </a:solidFill>
              </a:rPr>
              <a:t>  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(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OR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-1</a:t>
            </a:r>
            <a:r>
              <a:rPr lang="nb-NO" altLang="en-US" sz="2400" b="1" dirty="0">
                <a:solidFill>
                  <a:schemeClr val="bg1"/>
                </a:solidFill>
              </a:rPr>
              <a:t>) +  1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62600" y="5562600"/>
            <a:ext cx="281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50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82"/>
    </mc:Choice>
    <mc:Fallback>
      <p:transition spd="slow" advTm="8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2783" x="3505200" y="6686550"/>
          <p14:tracePt t="2790" x="3517900" y="6591300"/>
          <p14:tracePt t="2798" x="3543300" y="6508750"/>
          <p14:tracePt t="2810" x="3581400" y="6426200"/>
          <p14:tracePt t="2826" x="3790950" y="6076950"/>
          <p14:tracePt t="2843" x="4013200" y="5816600"/>
          <p14:tracePt t="2860" x="4184650" y="5676900"/>
          <p14:tracePt t="2876" x="4533900" y="5492750"/>
          <p14:tracePt t="2909" x="4991100" y="5435600"/>
          <p14:tracePt t="2943" x="5391150" y="5556250"/>
          <p14:tracePt t="2976" x="5562600" y="5670550"/>
          <p14:tracePt t="2993" x="5619750" y="5727700"/>
          <p14:tracePt t="3009" x="5632450" y="5753100"/>
          <p14:tracePt t="3026" x="5645150" y="5772150"/>
          <p14:tracePt t="3043" x="5632450" y="5791200"/>
          <p14:tracePt t="3060" x="5607050" y="5816600"/>
          <p14:tracePt t="3076" x="5486400" y="5861050"/>
          <p14:tracePt t="3093" x="5365750" y="5880100"/>
          <p14:tracePt t="3110" x="5200650" y="5886450"/>
          <p14:tracePt t="3126" x="5003800" y="5899150"/>
          <p14:tracePt t="3143" x="4337050" y="5892800"/>
          <p14:tracePt t="3160" x="3759200" y="5835650"/>
          <p14:tracePt t="3176" x="3416300" y="5791200"/>
          <p14:tracePt t="3193" x="3048000" y="5715000"/>
          <p14:tracePt t="3209" x="2838450" y="5645150"/>
          <p14:tracePt t="3226" x="2686050" y="5556250"/>
          <p14:tracePt t="3243" x="2501900" y="5384800"/>
          <p14:tracePt t="3260" x="2444750" y="5251450"/>
          <p14:tracePt t="3277" x="2419350" y="5080000"/>
          <p14:tracePt t="3293" x="2457450" y="4768850"/>
          <p14:tracePt t="3310" x="2520950" y="4552950"/>
          <p14:tracePt t="3326" x="2698750" y="4241800"/>
          <p14:tracePt t="3343" x="2908300" y="3975100"/>
          <p14:tracePt t="3361" x="3136900" y="3708400"/>
          <p14:tracePt t="3376" x="3244850" y="3594100"/>
          <p14:tracePt t="3393" x="3340100" y="3498850"/>
          <p14:tracePt t="3410" x="3467100" y="3409950"/>
          <p14:tracePt t="3426" x="3536950" y="3359150"/>
          <p14:tracePt t="3444" x="3670300" y="3314700"/>
          <p14:tracePt t="3460" x="3765550" y="3308350"/>
          <p14:tracePt t="3476" x="3848100" y="3308350"/>
          <p14:tracePt t="3493" x="4025900" y="3327400"/>
          <p14:tracePt t="3510" x="4083050" y="3327400"/>
          <p14:tracePt t="3526" x="4127500" y="3327400"/>
          <p14:tracePt t="3543" x="4178300" y="3308350"/>
          <p14:tracePt t="3561" x="4222750" y="3302000"/>
          <p14:tracePt t="3576" x="4298950" y="3308350"/>
          <p14:tracePt t="3593" x="4356100" y="3321050"/>
          <p14:tracePt t="3610" x="4483100" y="3352800"/>
          <p14:tracePt t="3626" x="4584700" y="3409950"/>
          <p14:tracePt t="3643" x="4660900" y="3454400"/>
          <p14:tracePt t="3660" x="4711700" y="3479800"/>
          <p14:tracePt t="3676" x="4718050" y="3479800"/>
          <p14:tracePt t="3693" x="4724400" y="3486150"/>
          <p14:tracePt t="3710" x="4718050" y="3486150"/>
          <p14:tracePt t="3726" x="4673600" y="3486150"/>
          <p14:tracePt t="3743" x="4324350" y="3454400"/>
          <p14:tracePt t="3760" x="4051300" y="3422650"/>
          <p14:tracePt t="3777" x="3702050" y="3409950"/>
          <p14:tracePt t="3793" x="3092450" y="3403600"/>
          <p14:tracePt t="3810" x="2806700" y="3416300"/>
          <p14:tracePt t="3826" x="2368550" y="3479800"/>
          <p14:tracePt t="3843" x="2159000" y="3543300"/>
          <p14:tracePt t="3861" x="1854200" y="3702050"/>
          <p14:tracePt t="3876" x="1695450" y="3810000"/>
          <p14:tracePt t="3893" x="1568450" y="3898900"/>
          <p14:tracePt t="3910" x="1441450" y="4006850"/>
          <p14:tracePt t="3926" x="1390650" y="4064000"/>
          <p14:tracePt t="3943" x="1358900" y="4114800"/>
          <p14:tracePt t="3960" x="1346200" y="4133850"/>
          <p14:tracePt t="3976" x="1346200" y="4146550"/>
          <p14:tracePt t="3993" x="1377950" y="4146550"/>
          <p14:tracePt t="4010" x="1536700" y="4102100"/>
          <p14:tracePt t="4027" x="1746250" y="4000500"/>
          <p14:tracePt t="4043" x="1962150" y="3898900"/>
          <p14:tracePt t="4060" x="2203450" y="3790950"/>
          <p14:tracePt t="4076" x="2533650" y="3657600"/>
          <p14:tracePt t="4093" x="2800350" y="3606800"/>
          <p14:tracePt t="4111" x="3149600" y="3600450"/>
          <p14:tracePt t="4126" x="3416300" y="3632200"/>
          <p14:tracePt t="4143" x="3752850" y="3746500"/>
          <p14:tracePt t="4160" x="4229100" y="4000500"/>
          <p14:tracePt t="4176" x="4387850" y="4102100"/>
          <p14:tracePt t="4194" x="4514850" y="4165600"/>
          <p14:tracePt t="4210" x="4546600" y="4184650"/>
          <p14:tracePt t="4226" x="4559300" y="4191000"/>
          <p14:tracePt t="4243" x="4565650" y="4191000"/>
          <p14:tracePt t="4285" x="4546600" y="4191000"/>
          <p14:tracePt t="4291" x="4495800" y="4184650"/>
          <p14:tracePt t="4299" x="4476750" y="4178300"/>
          <p14:tracePt t="4310" x="4400550" y="4171950"/>
          <p14:tracePt t="4326" x="4064000" y="4114800"/>
          <p14:tracePt t="4343" x="3714750" y="4057650"/>
          <p14:tracePt t="4361" x="3244850" y="3981450"/>
          <p14:tracePt t="4376" x="2908300" y="3962400"/>
          <p14:tracePt t="4393" x="2635250" y="3962400"/>
          <p14:tracePt t="4410" x="2235200" y="4051300"/>
          <p14:tracePt t="4426" x="2070100" y="4108450"/>
          <p14:tracePt t="4443" x="1892300" y="4197350"/>
          <p14:tracePt t="4460" x="1803400" y="4260850"/>
          <p14:tracePt t="4476" x="1752600" y="4330700"/>
          <p14:tracePt t="4493" x="1708150" y="4394200"/>
          <p14:tracePt t="4510" x="1695450" y="4413250"/>
          <p14:tracePt t="4528" x="1695450" y="4419600"/>
          <p14:tracePt t="4543" x="1727200" y="4362450"/>
          <p14:tracePt t="4560" x="1822450" y="4273550"/>
          <p14:tracePt t="4576" x="1968500" y="4140200"/>
          <p14:tracePt t="4593" x="2057400" y="4044950"/>
          <p14:tracePt t="4611" x="2165350" y="3962400"/>
          <p14:tracePt t="4626" x="2324100" y="3829050"/>
          <p14:tracePt t="4643" x="2451100" y="3733800"/>
          <p14:tracePt t="4660" x="2698750" y="3632200"/>
          <p14:tracePt t="4676" x="2882900" y="3587750"/>
          <p14:tracePt t="4694" x="3162300" y="3543300"/>
          <p14:tracePt t="4710" x="3340100" y="3536950"/>
          <p14:tracePt t="4726" x="3486150" y="3536950"/>
          <p14:tracePt t="4743" x="3848100" y="3562350"/>
          <p14:tracePt t="4760" x="4064000" y="3600450"/>
          <p14:tracePt t="4776" x="4197350" y="3625850"/>
          <p14:tracePt t="4793" x="4311650" y="3651250"/>
          <p14:tracePt t="4810" x="4362450" y="3651250"/>
          <p14:tracePt t="4826" x="4406900" y="3651250"/>
          <p14:tracePt t="4843" x="4425950" y="3644900"/>
          <p14:tracePt t="4861" x="4457700" y="3625850"/>
          <p14:tracePt t="4876" x="4483100" y="3600450"/>
          <p14:tracePt t="4893" x="4495800" y="3581400"/>
          <p14:tracePt t="4910" x="4502150" y="3562350"/>
          <p14:tracePt t="4926" x="4502150" y="3549650"/>
          <p14:tracePt t="4943" x="4502150" y="3530600"/>
          <p14:tracePt t="4960" x="4476750" y="3511550"/>
          <p14:tracePt t="4976" x="4451350" y="3498850"/>
          <p14:tracePt t="4993" x="4375150" y="3498850"/>
          <p14:tracePt t="5010" x="4279900" y="3479800"/>
          <p14:tracePt t="5027" x="3924300" y="3429000"/>
          <p14:tracePt t="5043" x="3708400" y="3384550"/>
          <p14:tracePt t="5060" x="3416300" y="3340100"/>
          <p14:tracePt t="5076" x="3054350" y="3295650"/>
          <p14:tracePt t="5093" x="2844800" y="3276600"/>
          <p14:tracePt t="5110" x="2584450" y="3276600"/>
          <p14:tracePt t="5126" x="2406650" y="3282950"/>
          <p14:tracePt t="5143" x="2152650" y="3327400"/>
          <p14:tracePt t="5160" x="2006600" y="3384550"/>
          <p14:tracePt t="5176" x="1911350" y="3422650"/>
          <p14:tracePt t="5193" x="1854200" y="3448050"/>
          <p14:tracePt t="5210" x="1803400" y="3473450"/>
          <p14:tracePt t="5226" x="1778000" y="3505200"/>
          <p14:tracePt t="5243" x="1746250" y="3549650"/>
          <p14:tracePt t="5260" x="1733550" y="3575050"/>
          <p14:tracePt t="5276" x="1720850" y="3613150"/>
          <p14:tracePt t="5293" x="1714500" y="3663950"/>
          <p14:tracePt t="5310" x="1708150" y="3695700"/>
          <p14:tracePt t="5326" x="1708150" y="3727450"/>
          <p14:tracePt t="5343" x="1720850" y="3765550"/>
          <p14:tracePt t="5360" x="1752600" y="3797300"/>
          <p14:tracePt t="5377" x="1822450" y="3848100"/>
          <p14:tracePt t="5393" x="1885950" y="3886200"/>
          <p14:tracePt t="5410" x="1955800" y="3924300"/>
          <p14:tracePt t="5426" x="1993900" y="3930650"/>
          <p14:tracePt t="5443" x="2019300" y="3937000"/>
          <p14:tracePt t="5460" x="2051050" y="3943350"/>
          <p14:tracePt t="5476" x="2070100" y="3943350"/>
          <p14:tracePt t="5493" x="2076450" y="3943350"/>
          <p14:tracePt t="5510" x="2082800" y="3943350"/>
          <p14:tracePt t="5653" x="2082800" y="3937000"/>
          <p14:tracePt t="5965" x="2089150" y="3924300"/>
          <p14:tracePt t="5971" x="2101850" y="3905250"/>
          <p14:tracePt t="5981" x="2133600" y="3886200"/>
          <p14:tracePt t="5993" x="2209800" y="3797300"/>
          <p14:tracePt t="6010" x="2298700" y="3708400"/>
          <p14:tracePt t="6027" x="2400300" y="3638550"/>
          <p14:tracePt t="6043" x="2514600" y="3549650"/>
          <p14:tracePt t="6076" x="2736850" y="3422650"/>
          <p14:tracePt t="6110" x="2971800" y="3327400"/>
          <p14:tracePt t="6143" x="3232150" y="3238500"/>
          <p14:tracePt t="6160" x="3403600" y="3187700"/>
          <p14:tracePt t="6177" x="3524250" y="3168650"/>
          <p14:tracePt t="6193" x="3638550" y="3149600"/>
          <p14:tracePt t="6210" x="3867150" y="3149600"/>
          <p14:tracePt t="6226" x="3994150" y="3149600"/>
          <p14:tracePt t="6244" x="4222750" y="3187700"/>
          <p14:tracePt t="6260" x="4292600" y="3213100"/>
          <p14:tracePt t="6277" x="4356100" y="3232150"/>
          <p14:tracePt t="6293" x="4425950" y="3257550"/>
          <p14:tracePt t="6310" x="4483100" y="3276600"/>
          <p14:tracePt t="6326" x="4603750" y="3333750"/>
          <p14:tracePt t="6343" x="4686300" y="3371850"/>
          <p14:tracePt t="6360" x="4768850" y="3416300"/>
          <p14:tracePt t="6376" x="4870450" y="3473450"/>
          <p14:tracePt t="6393" x="4933950" y="3505200"/>
          <p14:tracePt t="6410" x="5003800" y="3556000"/>
          <p14:tracePt t="6426" x="5035550" y="3575050"/>
          <p14:tracePt t="6443" x="5054600" y="3600450"/>
          <p14:tracePt t="6460" x="5092700" y="3638550"/>
          <p14:tracePt t="6476" x="5118100" y="3683000"/>
          <p14:tracePt t="6493" x="5143500" y="3714750"/>
          <p14:tracePt t="6510" x="5156200" y="3733800"/>
          <p14:tracePt t="6526" x="5162550" y="3740150"/>
          <p14:tracePt t="6543" x="5162550" y="3746500"/>
          <p14:tracePt t="6604" x="5168900" y="3752850"/>
          <p14:tracePt t="7403" x="5162550" y="3752850"/>
          <p14:tracePt t="7411" x="5156200" y="3746500"/>
          <p14:tracePt t="7417" x="5143500" y="3740150"/>
          <p14:tracePt t="7427" x="5130800" y="3727450"/>
          <p14:tracePt t="7443" x="5086350" y="3689350"/>
          <p14:tracePt t="7460" x="5010150" y="3632200"/>
          <p14:tracePt t="7477" x="4946650" y="3581400"/>
          <p14:tracePt t="7510" x="4692650" y="3454400"/>
          <p14:tracePt t="7543" x="4387850" y="3321050"/>
          <p14:tracePt t="7578" x="4133850" y="3143250"/>
          <p14:tracePt t="7593" x="4032250" y="3079750"/>
          <p14:tracePt t="7610" x="3917950" y="3016250"/>
          <p14:tracePt t="7627" x="3765550" y="2927350"/>
          <p14:tracePt t="7643" x="3670300" y="2876550"/>
          <p14:tracePt t="7661" x="3562350" y="2819400"/>
          <p14:tracePt t="7677" x="3505200" y="2794000"/>
          <p14:tracePt t="7693" x="3460750" y="2762250"/>
          <p14:tracePt t="7710" x="3422650" y="2736850"/>
          <p14:tracePt t="7727" x="3416300" y="2730500"/>
          <p14:tracePt t="7745" x="3409950" y="2730500"/>
          <p14:tracePt t="8140" x="3378200" y="2705100"/>
          <p14:tracePt t="8148" x="3333750" y="2673350"/>
          <p14:tracePt t="8153" x="3282950" y="2628900"/>
          <p14:tracePt t="8162" x="3225800" y="2590800"/>
          <p14:tracePt t="8177" x="3086100" y="2514600"/>
          <p14:tracePt t="8193" x="2914650" y="2425700"/>
          <p14:tracePt t="8210" x="2673350" y="2336800"/>
          <p14:tracePt t="8227" x="2495550" y="2286000"/>
          <p14:tracePt t="8260" x="2089150" y="2184400"/>
          <p14:tracePt t="8293" x="1765300" y="2159000"/>
          <p14:tracePt t="8328" x="1454150" y="2260600"/>
          <p14:tracePt t="8343" x="1371600" y="2311400"/>
          <p14:tracePt t="8360" x="1295400" y="2368550"/>
          <p14:tracePt t="8377" x="1206500" y="2463800"/>
          <p14:tracePt t="8393" x="1168400" y="2546350"/>
          <p14:tracePt t="8411" x="1143000" y="2660650"/>
          <p14:tracePt t="8426" x="1136650" y="2711450"/>
          <p14:tracePt t="8443" x="1136650" y="2768600"/>
          <p14:tracePt t="8460" x="1149350" y="2825750"/>
          <p14:tracePt t="8477" x="1174750" y="2870200"/>
          <p14:tracePt t="8495" x="1244600" y="2946400"/>
          <p14:tracePt t="8510" x="1301750" y="3003550"/>
          <p14:tracePt t="8526" x="1416050" y="3067050"/>
          <p14:tracePt t="8543" x="1581150" y="3149600"/>
          <p14:tracePt t="8560" x="1689100" y="3181350"/>
          <p14:tracePt t="8578" x="1917700" y="3206750"/>
          <p14:tracePt t="8593" x="2089150" y="3194050"/>
          <p14:tracePt t="8610" x="2235200" y="3175000"/>
          <p14:tracePt t="8627" x="2520950" y="3067050"/>
          <p14:tracePt t="8643" x="2667000" y="2984500"/>
          <p14:tracePt t="8661" x="2882900" y="2838450"/>
          <p14:tracePt t="8677" x="3041650" y="2724150"/>
          <p14:tracePt t="8693" x="3175000" y="2603500"/>
          <p14:tracePt t="8710" x="3340100" y="2432050"/>
          <p14:tracePt t="8727" x="3448050" y="2311400"/>
          <p14:tracePt t="8743" x="3549650" y="2222500"/>
          <p14:tracePt t="8745" x="3594100" y="2184400"/>
          <p14:tracePt t="8760" x="3702050" y="2127250"/>
          <p14:tracePt t="8777" x="3803650" y="2076450"/>
          <p14:tracePt t="8793" x="3949700" y="2032000"/>
          <p14:tracePt t="8810" x="4044950" y="2032000"/>
          <p14:tracePt t="8828" x="4222750" y="2063750"/>
          <p14:tracePt t="8843" x="4387850" y="2127250"/>
          <p14:tracePt t="8860" x="4521200" y="2203450"/>
          <p14:tracePt t="8876" x="4686300" y="2381250"/>
          <p14:tracePt t="8893" x="4756150" y="2489200"/>
          <p14:tracePt t="8911" x="4800600" y="2559050"/>
          <p14:tracePt t="8927" x="4806950" y="2584450"/>
          <p14:tracePt t="8943" x="4806950" y="2590800"/>
          <p14:tracePt t="8960" x="4800600" y="2590800"/>
          <p14:tracePt t="8977" x="4787900" y="2590800"/>
          <p14:tracePt t="8994" x="4699000" y="2565400"/>
          <p14:tracePt t="9010" x="4546600" y="2514600"/>
          <p14:tracePt t="9026" x="4362450" y="2432050"/>
          <p14:tracePt t="9043" x="4057650" y="2305050"/>
          <p14:tracePt t="9060" x="3803650" y="2216150"/>
          <p14:tracePt t="9078" x="3327400" y="2082800"/>
          <p14:tracePt t="9093" x="3073400" y="2012950"/>
          <p14:tracePt t="9110" x="2794000" y="1949450"/>
          <p14:tracePt t="9127" x="2451100" y="1905000"/>
          <p14:tracePt t="9143" x="2273300" y="1885950"/>
          <p14:tracePt t="9161" x="1955800" y="1917700"/>
          <p14:tracePt t="9177" x="1803400" y="1968500"/>
          <p14:tracePt t="9193" x="1625600" y="2057400"/>
          <p14:tracePt t="9210" x="1409700" y="2228850"/>
          <p14:tracePt t="9227" x="1314450" y="2355850"/>
          <p14:tracePt t="9243" x="1257300" y="2470150"/>
          <p14:tracePt t="9245" x="1238250" y="2508250"/>
          <p14:tracePt t="9260" x="1212850" y="2571750"/>
          <p14:tracePt t="9277" x="1206500" y="2609850"/>
          <p14:tracePt t="9293" x="1206500" y="2667000"/>
          <p14:tracePt t="9310" x="1206500" y="2679700"/>
          <p14:tracePt t="9328" x="1244600" y="2692400"/>
          <p14:tracePt t="9343" x="1289050" y="2692400"/>
          <p14:tracePt t="9360" x="1377950" y="2686050"/>
          <p14:tracePt t="9377" x="1587500" y="2641600"/>
          <p14:tracePt t="9393" x="1746250" y="2597150"/>
          <p14:tracePt t="9410" x="1898650" y="2552700"/>
          <p14:tracePt t="9427" x="2171700" y="2501900"/>
          <p14:tracePt t="9443" x="2330450" y="2482850"/>
          <p14:tracePt t="9460" x="2527300" y="2476500"/>
          <p14:tracePt t="9477" x="2660650" y="2489200"/>
          <p14:tracePt t="9494" x="2870200" y="2527300"/>
          <p14:tracePt t="9510" x="2933700" y="2559050"/>
          <p14:tracePt t="9527" x="2965450" y="2571750"/>
          <p14:tracePt t="9543" x="2984500" y="2578100"/>
          <p14:tracePt t="9560" x="2990850" y="2584450"/>
          <p14:tracePt t="9599" x="2997200" y="2584450"/>
          <p14:tracePt t="9807" x="2997200" y="2578100"/>
          <p14:tracePt t="9919" x="2997200" y="2571750"/>
          <p14:tracePt t="9933" x="2997200" y="2565400"/>
          <p14:tracePt t="9939" x="3003550" y="2559050"/>
          <p14:tracePt t="9953" x="3003550" y="2546350"/>
          <p14:tracePt t="9962" x="3003550" y="2540000"/>
          <p14:tracePt t="9977" x="3009900" y="2527300"/>
          <p14:tracePt t="9994" x="3016250" y="2514600"/>
          <p14:tracePt t="10010" x="3022600" y="2489200"/>
          <p14:tracePt t="10043" x="3060700" y="2425700"/>
          <p14:tracePt t="10077" x="3130550" y="2292350"/>
          <p14:tracePt t="10110" x="3162300" y="2235200"/>
          <p14:tracePt t="10127" x="3168650" y="2222500"/>
          <p14:tracePt t="10144" x="3175000" y="2216150"/>
          <p14:tracePt t="10160" x="3175000" y="2209800"/>
          <p14:tracePt t="10177" x="3175000" y="2203450"/>
          <p14:tracePt t="10218" x="3175000" y="2197100"/>
          <p14:tracePt t="10237" x="3168650" y="2190750"/>
          <p14:tracePt t="10273" x="3155950" y="2190750"/>
          <p14:tracePt t="10280" x="3143250" y="2178050"/>
          <p14:tracePt t="10295" x="3130550" y="2171700"/>
          <p14:tracePt t="10301" x="3117850" y="2159000"/>
          <p14:tracePt t="10310" x="3111500" y="2159000"/>
          <p14:tracePt t="10327" x="3079750" y="2139950"/>
          <p14:tracePt t="10343" x="3048000" y="2127250"/>
          <p14:tracePt t="10360" x="3028950" y="2108200"/>
          <p14:tracePt t="10377" x="3009900" y="2095500"/>
          <p14:tracePt t="10393" x="2997200" y="2089150"/>
          <p14:tracePt t="10410" x="2971800" y="2076450"/>
          <p14:tracePt t="10427" x="2940050" y="2070100"/>
          <p14:tracePt t="10443" x="2921000" y="2063750"/>
          <p14:tracePt t="10460" x="2889250" y="2057400"/>
          <p14:tracePt t="10477" x="2832100" y="2044700"/>
          <p14:tracePt t="10493" x="2787650" y="2038350"/>
          <p14:tracePt t="10510" x="2705100" y="2032000"/>
          <p14:tracePt t="10527" x="2686050" y="2032000"/>
          <p14:tracePt t="10545" x="2641600" y="2025650"/>
          <p14:tracePt t="10560" x="2616200" y="2025650"/>
          <p14:tracePt t="10577" x="2578100" y="2025650"/>
          <p14:tracePt t="10593" x="2540000" y="2025650"/>
          <p14:tracePt t="10610" x="2438400" y="2038350"/>
          <p14:tracePt t="10627" x="2381250" y="2044700"/>
          <p14:tracePt t="10643" x="2298700" y="2063750"/>
          <p14:tracePt t="10660" x="2247900" y="2076450"/>
          <p14:tracePt t="10677" x="2203450" y="2082800"/>
          <p14:tracePt t="10693" x="2114550" y="2089150"/>
          <p14:tracePt t="10711" x="2032000" y="2108200"/>
          <p14:tracePt t="10727" x="2000250" y="2108200"/>
          <p14:tracePt t="10743" x="1974850" y="2108200"/>
          <p14:tracePt t="10746" x="1962150" y="2114550"/>
          <p14:tracePt t="10760" x="1949450" y="2114550"/>
          <p14:tracePt t="10777" x="1943100" y="2114550"/>
          <p14:tracePt t="10793" x="1936750" y="2114550"/>
          <p14:tracePt t="11017" x="1936750" y="2108200"/>
          <p14:tracePt t="11072" x="1943100" y="2101850"/>
          <p14:tracePt t="11086" x="1949450" y="2101850"/>
          <p14:tracePt t="11100" x="1955800" y="2101850"/>
          <p14:tracePt t="11114" x="1981200" y="2095500"/>
          <p14:tracePt t="11128" x="2019300" y="2089150"/>
          <p14:tracePt t="11134" x="2082800" y="2076450"/>
          <p14:tracePt t="11149" x="2165350" y="2070100"/>
          <p14:tracePt t="11160" x="2279650" y="2063750"/>
          <p14:tracePt t="11177" x="2501900" y="2063750"/>
          <p14:tracePt t="11193" x="2654300" y="2082800"/>
          <p14:tracePt t="11211" x="2749550" y="2101850"/>
          <p14:tracePt t="11227" x="2787650" y="2108200"/>
          <p14:tracePt t="11243" x="2819400" y="2114550"/>
          <p14:tracePt t="11246" x="2857500" y="2114550"/>
          <p14:tracePt t="11260" x="2895600" y="2114550"/>
          <p14:tracePt t="11277" x="2921000" y="2114550"/>
          <p14:tracePt t="11294" x="2959100" y="2101850"/>
          <p14:tracePt t="11310" x="2965450" y="2095500"/>
          <p14:tracePt t="11327" x="2978150" y="2076450"/>
          <p14:tracePt t="11343" x="2990850" y="2063750"/>
          <p14:tracePt t="11360" x="2997200" y="2051050"/>
          <p14:tracePt t="11377" x="2997200" y="2032000"/>
          <p14:tracePt t="11393" x="2997200" y="2012950"/>
          <p14:tracePt t="11410" x="2997200" y="1993900"/>
          <p14:tracePt t="11427" x="2990850" y="1949450"/>
          <p14:tracePt t="11443" x="2978150" y="1917700"/>
          <p14:tracePt t="11460" x="2952750" y="1885950"/>
          <p14:tracePt t="11477" x="2882900" y="1828800"/>
          <p14:tracePt t="11493" x="2806700" y="1784350"/>
          <p14:tracePt t="11510" x="2705100" y="1733550"/>
          <p14:tracePt t="11527" x="2628900" y="1708150"/>
          <p14:tracePt t="11544" x="2482850" y="1663700"/>
          <p14:tracePt t="11560" x="2393950" y="1657350"/>
          <p14:tracePt t="11577" x="2349500" y="1657350"/>
          <p14:tracePt t="11593" x="2216150" y="1657350"/>
          <p14:tracePt t="11610" x="2127250" y="1663700"/>
          <p14:tracePt t="11627" x="2063750" y="1670050"/>
          <p14:tracePt t="11643" x="1879600" y="1714500"/>
          <p14:tracePt t="11660" x="1778000" y="1758950"/>
          <p14:tracePt t="11677" x="1670050" y="1784350"/>
          <p14:tracePt t="11693" x="1619250" y="1803400"/>
          <p14:tracePt t="11711" x="1574800" y="1835150"/>
          <p14:tracePt t="11727" x="1536700" y="1847850"/>
          <p14:tracePt t="11743" x="1511300" y="1873250"/>
          <p14:tracePt t="11746" x="1492250" y="1885950"/>
          <p14:tracePt t="11760" x="1466850" y="1917700"/>
          <p14:tracePt t="11777" x="1441450" y="1949450"/>
          <p14:tracePt t="11794" x="1428750" y="1987550"/>
          <p14:tracePt t="11810" x="1403350" y="2032000"/>
          <p14:tracePt t="11827" x="1390650" y="2089150"/>
          <p14:tracePt t="11843" x="1384300" y="2139950"/>
          <p14:tracePt t="11860" x="1384300" y="2184400"/>
          <p14:tracePt t="11878" x="1409700" y="2235200"/>
          <p14:tracePt t="11893" x="1428750" y="2273300"/>
          <p14:tracePt t="11910" x="1460500" y="2298700"/>
          <p14:tracePt t="11927" x="1511300" y="2343150"/>
          <p14:tracePt t="11943" x="1568450" y="2355850"/>
          <p14:tracePt t="11960" x="1612900" y="2362200"/>
          <p14:tracePt t="11977" x="1676400" y="2362200"/>
          <p14:tracePt t="11993" x="1854200" y="2362200"/>
          <p14:tracePt t="12010" x="2006600" y="2336800"/>
          <p14:tracePt t="12027" x="2108200" y="2305050"/>
          <p14:tracePt t="12045" x="2235200" y="2247900"/>
          <p14:tracePt t="12060" x="2349500" y="2190750"/>
          <p14:tracePt t="12077" x="2457450" y="2146300"/>
          <p14:tracePt t="12093" x="2514600" y="2101850"/>
          <p14:tracePt t="12110" x="2546350" y="2070100"/>
          <p14:tracePt t="12127" x="2578100" y="2051050"/>
          <p14:tracePt t="12143" x="2609850" y="2000250"/>
          <p14:tracePt t="12160" x="2622550" y="1981200"/>
          <p14:tracePt t="12177" x="2628900" y="1962150"/>
          <p14:tracePt t="12193" x="2635250" y="1962150"/>
          <p14:tracePt t="12211" x="2635250" y="1955800"/>
          <p14:tracePt t="12261" x="2635250" y="1949450"/>
          <p14:tracePt t="12330" x="2628900" y="1949450"/>
          <p14:tracePt t="12357" x="2622550" y="1949450"/>
          <p14:tracePt t="12365" x="2616200" y="1949450"/>
          <p14:tracePt t="12379" x="2609850" y="1949450"/>
          <p14:tracePt t="12392" x="2603500" y="1949450"/>
          <p14:tracePt t="12407" x="2597150" y="1955800"/>
          <p14:tracePt t="12413" x="2590800" y="1962150"/>
          <p14:tracePt t="12427" x="2578100" y="1962150"/>
          <p14:tracePt t="12443" x="2578100" y="1968500"/>
          <p14:tracePt t="12460" x="2571750" y="1968500"/>
          <p14:tracePt t="12477" x="2559050" y="1981200"/>
          <p14:tracePt t="12493" x="2552700" y="1981200"/>
          <p14:tracePt t="12510" x="2527300" y="1987550"/>
          <p14:tracePt t="12527" x="2489200" y="2000250"/>
          <p14:tracePt t="12545" x="2425700" y="2025650"/>
          <p14:tracePt t="12560" x="2355850" y="2051050"/>
          <p14:tracePt t="12577" x="2260600" y="2076450"/>
          <p14:tracePt t="12593" x="2082800" y="2133600"/>
          <p14:tracePt t="12610" x="1993900" y="2165350"/>
          <p14:tracePt t="12627" x="1873250" y="2197100"/>
          <p14:tracePt t="12643" x="1733550" y="2241550"/>
          <p14:tracePt t="12660" x="1638300" y="2286000"/>
          <p14:tracePt t="12677" x="1511300" y="2330450"/>
          <p14:tracePt t="12693" x="1435100" y="2349500"/>
          <p14:tracePt t="12710" x="1352550" y="2362200"/>
          <p14:tracePt t="12727" x="1276350" y="2374900"/>
          <p14:tracePt t="12744" x="1238250" y="2381250"/>
          <p14:tracePt t="12760" x="1187450" y="2400300"/>
          <p14:tracePt t="12777" x="1168400" y="2400300"/>
          <p14:tracePt t="12794" x="1136650" y="2406650"/>
          <p14:tracePt t="12810" x="1085850" y="2419350"/>
          <p14:tracePt t="12827" x="1073150" y="2425700"/>
          <p14:tracePt t="12843" x="1054100" y="2432050"/>
          <p14:tracePt t="12860" x="1047750" y="2432050"/>
          <p14:tracePt t="12934" x="1047750" y="2425700"/>
          <p14:tracePt t="12976" x="1047750" y="2419350"/>
          <p14:tracePt t="13011" x="1060450" y="2419350"/>
          <p14:tracePt t="13031" x="1073150" y="2419350"/>
          <p14:tracePt t="13045" x="1085850" y="2419350"/>
          <p14:tracePt t="13059" x="1092200" y="2425700"/>
          <p14:tracePt t="13073" x="1104900" y="2432050"/>
          <p14:tracePt t="13086" x="1117600" y="2438400"/>
          <p14:tracePt t="15012" x="1117600" y="2432050"/>
          <p14:tracePt t="15026" x="1123950" y="2432050"/>
          <p14:tracePt t="15040" x="1130300" y="2425700"/>
          <p14:tracePt t="15053" x="1143000" y="2419350"/>
          <p14:tracePt t="15061" x="1155700" y="2406650"/>
          <p14:tracePt t="15077" x="1187450" y="2393950"/>
          <p14:tracePt t="15094" x="1225550" y="2374900"/>
          <p14:tracePt t="15127" x="1339850" y="2324100"/>
          <p14:tracePt t="15160" x="1593850" y="2209800"/>
          <p14:tracePt t="15194" x="1847850" y="2127250"/>
          <p14:tracePt t="15210" x="1987550" y="2082800"/>
          <p14:tracePt t="15227" x="2228850" y="2025650"/>
          <p14:tracePt t="15244" x="2387600" y="1987550"/>
          <p14:tracePt t="15262" x="2654300" y="1955800"/>
          <p14:tracePt t="15277" x="2832100" y="1949450"/>
          <p14:tracePt t="15294" x="2876550" y="1936750"/>
          <p14:tracePt t="15310" x="3263900" y="1930400"/>
          <p14:tracePt t="15327" x="3403600" y="1917700"/>
          <p14:tracePt t="15343" x="3536950" y="1911350"/>
          <p14:tracePt t="15360" x="3727450" y="1898650"/>
          <p14:tracePt t="15377" x="3943350" y="1905000"/>
          <p14:tracePt t="15394" x="4121150" y="1930400"/>
          <p14:tracePt t="15410" x="4241800" y="1943100"/>
          <p14:tracePt t="15429" x="4445000" y="1987550"/>
          <p14:tracePt t="15444" x="4559300" y="2019300"/>
          <p14:tracePt t="15460" x="4667250" y="2038350"/>
          <p14:tracePt t="15477" x="4819650" y="2089150"/>
          <p14:tracePt t="15494" x="4889500" y="2127250"/>
          <p14:tracePt t="15511" x="5003800" y="2152650"/>
          <p14:tracePt t="15527" x="5054600" y="2178050"/>
          <p14:tracePt t="15544" x="5080000" y="2209800"/>
          <p14:tracePt t="15560" x="5092700" y="2235200"/>
          <p14:tracePt t="15577" x="5092700" y="2260600"/>
          <p14:tracePt t="15594" x="5092700" y="2273300"/>
          <p14:tracePt t="15943" x="5130800" y="2266950"/>
          <p14:tracePt t="15949" x="5181600" y="2235200"/>
          <p14:tracePt t="15960" x="5213350" y="2216150"/>
          <p14:tracePt t="15977" x="5308600" y="2165350"/>
          <p14:tracePt t="15994" x="5365750" y="2146300"/>
          <p14:tracePt t="16010" x="5429250" y="2127250"/>
          <p14:tracePt t="16027" x="5499100" y="2114550"/>
          <p14:tracePt t="16044" x="5543550" y="2101850"/>
          <p14:tracePt t="16077" x="5588000" y="2089150"/>
          <p14:tracePt t="16111" x="5594350" y="2089150"/>
          <p14:tracePt t="16160" x="5600700" y="2082800"/>
          <p14:tracePt t="16220" x="5607050" y="2082800"/>
          <p14:tracePt t="16734" x="5600700" y="2082800"/>
          <p14:tracePt t="16832" x="5600700" y="2076450"/>
          <p14:tracePt t="16838" x="5607050" y="2070100"/>
          <p14:tracePt t="16852" x="5619750" y="2063750"/>
          <p14:tracePt t="16860" x="5638800" y="2057400"/>
          <p14:tracePt t="16877" x="5664200" y="2044700"/>
          <p14:tracePt t="16894" x="5702300" y="2025650"/>
          <p14:tracePt t="16910" x="5753100" y="2006600"/>
          <p14:tracePt t="16927" x="5778500" y="2006600"/>
          <p14:tracePt t="16960" x="5848350" y="1993900"/>
          <p14:tracePt t="16994" x="5861050" y="1993900"/>
          <p14:tracePt t="17082" x="5854700" y="1993900"/>
          <p14:tracePt t="17102" x="5835650" y="1987550"/>
          <p14:tracePt t="17110" x="5810250" y="1974850"/>
          <p14:tracePt t="17118" x="5797550" y="1974850"/>
          <p14:tracePt t="17127" x="5778500" y="1968500"/>
          <p14:tracePt t="17144" x="5689600" y="1949450"/>
          <p14:tracePt t="17160" x="5651500" y="1943100"/>
          <p14:tracePt t="17177" x="5600700" y="1936750"/>
          <p14:tracePt t="17194" x="5537200" y="1936750"/>
          <p14:tracePt t="17210" x="5378450" y="1943100"/>
          <p14:tracePt t="17227" x="5302250" y="1949450"/>
          <p14:tracePt t="17244" x="5257800" y="1949450"/>
          <p14:tracePt t="17260" x="5213350" y="1949450"/>
          <p14:tracePt t="17277" x="5168900" y="1949450"/>
          <p14:tracePt t="17294" x="5137150" y="1949450"/>
          <p14:tracePt t="17312" x="5060950" y="1962150"/>
          <p14:tracePt t="17327" x="5016500" y="1968500"/>
          <p14:tracePt t="17344" x="4997450" y="1968500"/>
          <p14:tracePt t="17360" x="4959350" y="1974850"/>
          <p14:tracePt t="17377" x="4946650" y="1974850"/>
          <p14:tracePt t="17395" x="4940300" y="1974850"/>
          <p14:tracePt t="17427" x="4940300" y="1981200"/>
          <p14:tracePt t="17444" x="4946650" y="1987550"/>
          <p14:tracePt t="17460" x="4946650" y="1993900"/>
          <p14:tracePt t="17478" x="5016500" y="2044700"/>
          <p14:tracePt t="17494" x="5080000" y="2070100"/>
          <p14:tracePt t="17510" x="5149850" y="2095500"/>
          <p14:tracePt t="17527" x="5378450" y="2101850"/>
          <p14:tracePt t="17544" x="5480050" y="2089150"/>
          <p14:tracePt t="17561" x="5676900" y="2038350"/>
          <p14:tracePt t="17577" x="5753100" y="2012950"/>
          <p14:tracePt t="17594" x="5848350" y="1987550"/>
          <p14:tracePt t="17611" x="5962650" y="1962150"/>
          <p14:tracePt t="17627" x="6045200" y="1930400"/>
          <p14:tracePt t="17644" x="6089650" y="1917700"/>
          <p14:tracePt t="17660" x="6146800" y="1892300"/>
          <p14:tracePt t="17677" x="6165850" y="1885950"/>
          <p14:tracePt t="17694" x="6184900" y="1873250"/>
          <p14:tracePt t="17710" x="6191250" y="1866900"/>
          <p14:tracePt t="17744" x="6197600" y="1860550"/>
          <p14:tracePt t="17762" x="6191250" y="1860550"/>
          <p14:tracePt t="17777" x="6178550" y="1860550"/>
          <p14:tracePt t="17794" x="6140450" y="1841500"/>
          <p14:tracePt t="17810" x="6064250" y="1828800"/>
          <p14:tracePt t="17827" x="5905500" y="1797050"/>
          <p14:tracePt t="17844" x="5816600" y="1778000"/>
          <p14:tracePt t="17860" x="5759450" y="1771650"/>
          <p14:tracePt t="17877" x="5702300" y="1771650"/>
          <p14:tracePt t="17894" x="5562600" y="1778000"/>
          <p14:tracePt t="17910" x="5499100" y="1784350"/>
          <p14:tracePt t="17927" x="5441950" y="1790700"/>
          <p14:tracePt t="17944" x="5378450" y="1822450"/>
          <p14:tracePt t="17961" x="5346700" y="1847850"/>
          <p14:tracePt t="17978" x="5327650" y="1879600"/>
          <p14:tracePt t="17994" x="5295900" y="1943100"/>
          <p14:tracePt t="18010" x="5289550" y="1981200"/>
          <p14:tracePt t="18027" x="5289550" y="2019300"/>
          <p14:tracePt t="18044" x="5289550" y="2044700"/>
          <p14:tracePt t="18061" x="5302250" y="2076450"/>
          <p14:tracePt t="18077" x="5314950" y="2101850"/>
          <p14:tracePt t="18094" x="5334000" y="2114550"/>
          <p14:tracePt t="18110" x="5365750" y="2133600"/>
          <p14:tracePt t="18127" x="5378450" y="2139950"/>
          <p14:tracePt t="18145" x="5403850" y="2139950"/>
          <p14:tracePt t="18161" x="5461000" y="2139950"/>
          <p14:tracePt t="18177" x="5499100" y="2127250"/>
          <p14:tracePt t="18194" x="5530850" y="2114550"/>
          <p14:tracePt t="18211" x="5543550" y="2108200"/>
          <p14:tracePt t="18227" x="5549900" y="2108200"/>
          <p14:tracePt t="18244" x="5562600" y="2101850"/>
          <p14:tracePt t="18262" x="5562600" y="2095500"/>
          <p14:tracePt t="18833" x="5562600" y="2101850"/>
          <p14:tracePt t="18951" x="5556250" y="2108200"/>
          <p14:tracePt t="18965" x="5549900" y="2120900"/>
          <p14:tracePt t="18971" x="5543550" y="2127250"/>
          <p14:tracePt t="18979" x="5537200" y="2133600"/>
          <p14:tracePt t="18994" x="5518150" y="2146300"/>
          <p14:tracePt t="19010" x="5505450" y="2165350"/>
          <p14:tracePt t="19027" x="5486400" y="2178050"/>
          <p14:tracePt t="19061" x="5473700" y="2190750"/>
          <p14:tracePt t="19094" x="5467350" y="2190750"/>
          <p14:tracePt t="19222" x="5480050" y="2190750"/>
          <p14:tracePt t="19236" x="5486400" y="2190750"/>
          <p14:tracePt t="19243" x="5492750" y="2197100"/>
          <p14:tracePt t="19250" x="5505450" y="2197100"/>
          <p14:tracePt t="19261" x="5511800" y="2216150"/>
          <p14:tracePt t="19277" x="5524500" y="2254250"/>
          <p14:tracePt t="19294" x="5537200" y="2273300"/>
          <p14:tracePt t="19311" x="5537200" y="2292350"/>
          <p14:tracePt t="19327" x="5537200" y="2305050"/>
          <p14:tracePt t="19494" x="5537200" y="2298700"/>
          <p14:tracePt t="19500" x="5537200" y="2292350"/>
          <p14:tracePt t="19511" x="5537200" y="2286000"/>
          <p14:tracePt t="19527" x="5518150" y="2273300"/>
          <p14:tracePt t="19544" x="5505450" y="2260600"/>
          <p14:tracePt t="19561" x="5492750" y="2247900"/>
          <p14:tracePt t="19577" x="5461000" y="2235200"/>
          <p14:tracePt t="19594" x="5422900" y="2222500"/>
          <p14:tracePt t="19611" x="5397500" y="2209800"/>
          <p14:tracePt t="19627" x="5372100" y="2209800"/>
          <p14:tracePt t="19644" x="5346700" y="2203450"/>
          <p14:tracePt t="19661" x="5276850" y="2184400"/>
          <p14:tracePt t="19677" x="5264150" y="2178050"/>
          <p14:tracePt t="19694" x="5213350" y="2171700"/>
          <p14:tracePt t="19711" x="5194300" y="2165350"/>
          <p14:tracePt t="19727" x="5175250" y="2165350"/>
          <p14:tracePt t="19744" x="5156200" y="2159000"/>
          <p14:tracePt t="19761" x="5137150" y="2159000"/>
          <p14:tracePt t="19777" x="5118100" y="2165350"/>
          <p14:tracePt t="19794" x="5080000" y="2190750"/>
          <p14:tracePt t="19811" x="5048250" y="2216150"/>
          <p14:tracePt t="19827" x="5003800" y="2266950"/>
          <p14:tracePt t="19844" x="4978400" y="2292350"/>
          <p14:tracePt t="19860" x="4953000" y="2330450"/>
          <p14:tracePt t="19877" x="4940300" y="2349500"/>
          <p14:tracePt t="19894" x="4933950" y="2362200"/>
          <p14:tracePt t="19911" x="4927600" y="2387600"/>
          <p14:tracePt t="19927" x="4927600" y="2406650"/>
          <p14:tracePt t="19944" x="4927600" y="2425700"/>
          <p14:tracePt t="19961" x="4933950" y="2457450"/>
          <p14:tracePt t="19977" x="4946650" y="2476500"/>
          <p14:tracePt t="19994" x="4959350" y="2501900"/>
          <p14:tracePt t="20011" x="4978400" y="2520950"/>
          <p14:tracePt t="20027" x="5010150" y="2546350"/>
          <p14:tracePt t="20044" x="5035550" y="2565400"/>
          <p14:tracePt t="20061" x="5073650" y="2584450"/>
          <p14:tracePt t="20077" x="5130800" y="2597150"/>
          <p14:tracePt t="20094" x="5175250" y="2597150"/>
          <p14:tracePt t="20111" x="5245100" y="2590800"/>
          <p14:tracePt t="20127" x="5295900" y="2584450"/>
          <p14:tracePt t="20144" x="5410200" y="2546350"/>
          <p14:tracePt t="20160" x="5499100" y="2501900"/>
          <p14:tracePt t="20177" x="5562600" y="2470150"/>
          <p14:tracePt t="20195" x="5607050" y="2432050"/>
          <p14:tracePt t="20211" x="5626100" y="2406650"/>
          <p14:tracePt t="20227" x="5638800" y="2393950"/>
          <p14:tracePt t="20244" x="5651500" y="2368550"/>
          <p14:tracePt t="20261" x="5657850" y="2362200"/>
          <p14:tracePt t="20278" x="5664200" y="2349500"/>
          <p14:tracePt t="20294" x="5670550" y="2330450"/>
          <p14:tracePt t="20311" x="5670550" y="2317750"/>
          <p14:tracePt t="20327" x="5670550" y="2311400"/>
          <p14:tracePt t="20344" x="5670550" y="2305050"/>
          <p14:tracePt t="20361" x="5670550" y="2298700"/>
          <p14:tracePt t="20418" x="5670550" y="2292350"/>
          <p14:tracePt t="20438" x="5664200" y="2286000"/>
          <p14:tracePt t="20445" x="5657850" y="2286000"/>
          <p14:tracePt t="20452" x="5651500" y="2279650"/>
          <p14:tracePt t="20461" x="5645150" y="2273300"/>
          <p14:tracePt t="20477" x="5613400" y="2260600"/>
          <p14:tracePt t="20494" x="5537200" y="2222500"/>
          <p14:tracePt t="20511" x="5473700" y="2209800"/>
          <p14:tracePt t="20529" x="5397500" y="2190750"/>
          <p14:tracePt t="20544" x="5353050" y="2178050"/>
          <p14:tracePt t="20561" x="5314950" y="2171700"/>
          <p14:tracePt t="20577" x="5295900" y="2165350"/>
          <p14:tracePt t="20594" x="5283200" y="2165350"/>
          <p14:tracePt t="20611" x="5245100" y="2165350"/>
          <p14:tracePt t="20627" x="5213350" y="2184400"/>
          <p14:tracePt t="20644" x="5200650" y="2203450"/>
          <p14:tracePt t="20660" x="5162550" y="2235200"/>
          <p14:tracePt t="20677" x="5137150" y="2266950"/>
          <p14:tracePt t="20695" x="5105400" y="2305050"/>
          <p14:tracePt t="20711" x="5092700" y="2324100"/>
          <p14:tracePt t="20727" x="5080000" y="2349500"/>
          <p14:tracePt t="20744" x="5073650" y="2374900"/>
          <p14:tracePt t="20761" x="5073650" y="2393950"/>
          <p14:tracePt t="20779" x="5080000" y="2425700"/>
          <p14:tracePt t="20794" x="5086350" y="2444750"/>
          <p14:tracePt t="20811" x="5092700" y="2463800"/>
          <p14:tracePt t="20827" x="5137150" y="2501900"/>
          <p14:tracePt t="20844" x="5162550" y="2533650"/>
          <p14:tracePt t="20861" x="5219700" y="2565400"/>
          <p14:tracePt t="20877" x="5264150" y="2584450"/>
          <p14:tracePt t="20894" x="5308600" y="2590800"/>
          <p14:tracePt t="20910" x="5378450" y="2597150"/>
          <p14:tracePt t="20927" x="5441950" y="2597150"/>
          <p14:tracePt t="20944" x="5537200" y="2565400"/>
          <p14:tracePt t="20961" x="5632450" y="2508250"/>
          <p14:tracePt t="20977" x="5689600" y="2470150"/>
          <p14:tracePt t="20994" x="5740400" y="2419350"/>
          <p14:tracePt t="21011" x="5759450" y="2387600"/>
          <p14:tracePt t="21027" x="5772150" y="2362200"/>
          <p14:tracePt t="21044" x="5784850" y="2324100"/>
          <p14:tracePt t="21061" x="5784850" y="2298700"/>
          <p14:tracePt t="21077" x="5784850" y="2266950"/>
          <p14:tracePt t="21094" x="5772150" y="2235200"/>
          <p14:tracePt t="21111" x="5759450" y="2216150"/>
          <p14:tracePt t="21127" x="5721350" y="2165350"/>
          <p14:tracePt t="21144" x="5695950" y="2139950"/>
          <p14:tracePt t="21161" x="5645150" y="2114550"/>
          <p14:tracePt t="21177" x="5600700" y="2101850"/>
          <p14:tracePt t="21194" x="5537200" y="2089150"/>
          <p14:tracePt t="21211" x="5486400" y="2082800"/>
          <p14:tracePt t="21227" x="5435600" y="2082800"/>
          <p14:tracePt t="21244" x="5372100" y="2082800"/>
          <p14:tracePt t="21261" x="5270500" y="2101850"/>
          <p14:tracePt t="21277" x="5226050" y="2114550"/>
          <p14:tracePt t="21294" x="5175250" y="2133600"/>
          <p14:tracePt t="21311" x="5143500" y="2152650"/>
          <p14:tracePt t="21327" x="5105400" y="2190750"/>
          <p14:tracePt t="21344" x="5073650" y="2216150"/>
          <p14:tracePt t="21361" x="5048250" y="2254250"/>
          <p14:tracePt t="21377" x="5029200" y="2292350"/>
          <p14:tracePt t="21394" x="5016500" y="2324100"/>
          <p14:tracePt t="21411" x="5010150" y="2362200"/>
          <p14:tracePt t="21427" x="5010150" y="2381250"/>
          <p14:tracePt t="21445" x="5022850" y="2413000"/>
          <p14:tracePt t="21461" x="5048250" y="2438400"/>
          <p14:tracePt t="21477" x="5067300" y="2476500"/>
          <p14:tracePt t="21494" x="5118100" y="2520950"/>
          <p14:tracePt t="21511" x="5162550" y="2546350"/>
          <p14:tracePt t="21528" x="5232400" y="2571750"/>
          <p14:tracePt t="21544" x="5276850" y="2578100"/>
          <p14:tracePt t="21561" x="5289550" y="2578100"/>
          <p14:tracePt t="21577" x="5403850" y="2552700"/>
          <p14:tracePt t="21594" x="5454650" y="2533650"/>
          <p14:tracePt t="21611" x="5518150" y="2501900"/>
          <p14:tracePt t="21627" x="5607050" y="2444750"/>
          <p14:tracePt t="21644" x="5657850" y="2406650"/>
          <p14:tracePt t="21661" x="5695950" y="2368550"/>
          <p14:tracePt t="21677" x="5715000" y="2343150"/>
          <p14:tracePt t="21694" x="5727700" y="2317750"/>
          <p14:tracePt t="21711" x="5734050" y="2286000"/>
          <p14:tracePt t="21727" x="5734050" y="2260600"/>
          <p14:tracePt t="21744" x="5734050" y="2228850"/>
          <p14:tracePt t="21761" x="5721350" y="2209800"/>
          <p14:tracePt t="21778" x="5695950" y="2178050"/>
          <p14:tracePt t="21794" x="5651500" y="2139950"/>
          <p14:tracePt t="21811" x="5613400" y="2114550"/>
          <p14:tracePt t="21827" x="5543550" y="2076450"/>
          <p14:tracePt t="21844" x="5492750" y="2063750"/>
          <p14:tracePt t="21861" x="5448300" y="2057400"/>
          <p14:tracePt t="21877" x="5365750" y="2057400"/>
          <p14:tracePt t="21894" x="5308600" y="2057400"/>
          <p14:tracePt t="21911" x="5276850" y="2063750"/>
          <p14:tracePt t="21927" x="5200650" y="2095500"/>
          <p14:tracePt t="21945" x="5168900" y="2114550"/>
          <p14:tracePt t="21961" x="5118100" y="2146300"/>
          <p14:tracePt t="21977" x="5092700" y="2178050"/>
          <p14:tracePt t="21994" x="5054600" y="2216150"/>
          <p14:tracePt t="22011" x="5041900" y="2247900"/>
          <p14:tracePt t="22027" x="5016500" y="2266950"/>
          <p14:tracePt t="22044" x="5003800" y="2292350"/>
          <p14:tracePt t="22061" x="4997450" y="2311400"/>
          <p14:tracePt t="22077" x="4997450" y="2343150"/>
          <p14:tracePt t="22094" x="4997450" y="2362200"/>
          <p14:tracePt t="22111" x="4997450" y="2381250"/>
          <p14:tracePt t="22127" x="5003800" y="2413000"/>
          <p14:tracePt t="22144" x="5016500" y="2425700"/>
          <p14:tracePt t="22161" x="5035550" y="2457450"/>
          <p14:tracePt t="22177" x="5054600" y="2482850"/>
          <p14:tracePt t="22194" x="5080000" y="2489200"/>
          <p14:tracePt t="22211" x="5111750" y="2508250"/>
          <p14:tracePt t="22227" x="5149850" y="2514600"/>
          <p14:tracePt t="22244" x="5187950" y="2520950"/>
          <p14:tracePt t="22261" x="5219700" y="2520950"/>
          <p14:tracePt t="22277" x="5257800" y="2520950"/>
          <p14:tracePt t="22294" x="5327650" y="2501900"/>
          <p14:tracePt t="22311" x="5353050" y="2482850"/>
          <p14:tracePt t="22327" x="5403850" y="2451100"/>
          <p14:tracePt t="22344" x="5422900" y="2432050"/>
          <p14:tracePt t="22361" x="5441950" y="2413000"/>
          <p14:tracePt t="22377" x="5454650" y="2400300"/>
          <p14:tracePt t="22394" x="5499100" y="2355850"/>
          <p14:tracePt t="22411" x="5511800" y="2330450"/>
          <p14:tracePt t="22427" x="5530850" y="2305050"/>
          <p14:tracePt t="22444" x="5537200" y="2292350"/>
          <p14:tracePt t="22461" x="5537200" y="2279650"/>
          <p14:tracePt t="22477" x="5537200" y="2273300"/>
          <p14:tracePt t="22515" x="5537200" y="2266950"/>
          <p14:tracePt t="22536" x="5530850" y="2266950"/>
          <p14:tracePt t="22544" x="5524500" y="2266950"/>
          <p14:tracePt t="22561" x="5505450" y="2266950"/>
          <p14:tracePt t="22577" x="5473700" y="2254250"/>
          <p14:tracePt t="22594" x="5435600" y="2241550"/>
          <p14:tracePt t="22611" x="5397500" y="2241550"/>
          <p14:tracePt t="22627" x="5314950" y="2235200"/>
          <p14:tracePt t="22644" x="5289550" y="2235200"/>
          <p14:tracePt t="22661" x="5226050" y="2254250"/>
          <p14:tracePt t="22677" x="5187950" y="2260600"/>
          <p14:tracePt t="22694" x="5168900" y="2273300"/>
          <p14:tracePt t="22711" x="5143500" y="2292350"/>
          <p14:tracePt t="22727" x="5137150" y="2311400"/>
          <p14:tracePt t="22744" x="5118100" y="2343150"/>
          <p14:tracePt t="22761" x="5118100" y="2355850"/>
          <p14:tracePt t="22777" x="5111750" y="2374900"/>
          <p14:tracePt t="22794" x="5105400" y="2406650"/>
          <p14:tracePt t="22811" x="5105400" y="2419350"/>
          <p14:tracePt t="22827" x="5105400" y="2438400"/>
          <p14:tracePt t="22844" x="5105400" y="2451100"/>
          <p14:tracePt t="22861" x="5118100" y="2470150"/>
          <p14:tracePt t="22877" x="5137150" y="2501900"/>
          <p14:tracePt t="22894" x="5149850" y="2508250"/>
          <p14:tracePt t="22911" x="5168900" y="2520950"/>
          <p14:tracePt t="22944" x="5175250" y="2520950"/>
          <p14:tracePt t="22961" x="5181600" y="2527300"/>
          <p14:tracePt t="23745" x="5143500" y="2527300"/>
          <p14:tracePt t="23760" x="5080000" y="2514600"/>
          <p14:tracePt t="23767" x="5016500" y="2508250"/>
          <p14:tracePt t="23778" x="4978400" y="2501900"/>
          <p14:tracePt t="23794" x="4826000" y="2489200"/>
          <p14:tracePt t="23811" x="4711700" y="2476500"/>
          <p14:tracePt t="23828" x="4565650" y="2470150"/>
          <p14:tracePt t="23861" x="3968750" y="2432050"/>
          <p14:tracePt t="23894" x="3270250" y="2419350"/>
          <p14:tracePt t="23927" x="2622550" y="2463800"/>
          <p14:tracePt t="23944" x="2457450" y="2476500"/>
          <p14:tracePt t="23961" x="2266950" y="2514600"/>
          <p14:tracePt t="23977" x="2165350" y="2540000"/>
          <p14:tracePt t="23994" x="2070100" y="2565400"/>
          <p14:tracePt t="24011" x="1911350" y="2622550"/>
          <p14:tracePt t="24027" x="1828800" y="2641600"/>
          <p14:tracePt t="24044" x="1733550" y="2673350"/>
          <p14:tracePt t="24061" x="1682750" y="2686050"/>
          <p14:tracePt t="24077" x="1619250" y="2698750"/>
          <p14:tracePt t="24094" x="1574800" y="2705100"/>
          <p14:tracePt t="24111" x="1543050" y="2717800"/>
          <p14:tracePt t="24127" x="1504950" y="2736850"/>
          <p14:tracePt t="24144" x="1485900" y="2743200"/>
          <p14:tracePt t="24161" x="1466850" y="2755900"/>
          <p14:tracePt t="24177" x="1454150" y="2774950"/>
          <p14:tracePt t="24194" x="1441450" y="2794000"/>
          <p14:tracePt t="24655" x="1403350" y="2794000"/>
          <p14:tracePt t="24669" x="1346200" y="2806700"/>
          <p14:tracePt t="24684" x="1301750" y="2813050"/>
          <p14:tracePt t="24698" x="1263650" y="2813050"/>
          <p14:tracePt t="24711" x="1219200" y="2819400"/>
          <p14:tracePt t="24717" x="1181100" y="2819400"/>
          <p14:tracePt t="24734" x="1130300" y="2819400"/>
          <p14:tracePt t="24745" x="1085850" y="2825750"/>
          <p14:tracePt t="24778" x="990600" y="2825750"/>
          <p14:tracePt t="24811" x="844550" y="2838450"/>
          <p14:tracePt t="24844" x="723900" y="2889250"/>
          <p14:tracePt t="24861" x="698500" y="2901950"/>
          <p14:tracePt t="24877" x="660400" y="2921000"/>
          <p14:tracePt t="24894" x="641350" y="2927350"/>
          <p14:tracePt t="24912" x="628650" y="2940050"/>
          <p14:tracePt t="24927" x="628650" y="2952750"/>
          <p14:tracePt t="24944" x="628650" y="2959100"/>
          <p14:tracePt t="24961" x="628650" y="2971800"/>
          <p14:tracePt t="24977" x="635000" y="2990850"/>
          <p14:tracePt t="24994" x="641350" y="2997200"/>
          <p14:tracePt t="25011" x="654050" y="3009900"/>
          <p14:tracePt t="25028" x="660400" y="3009900"/>
          <p14:tracePt t="25044" x="679450" y="3022600"/>
          <p14:tracePt t="25061" x="711200" y="3035300"/>
          <p14:tracePt t="25077" x="723900" y="3035300"/>
          <p14:tracePt t="25094" x="781050" y="3035300"/>
          <p14:tracePt t="25111" x="831850" y="3035300"/>
          <p14:tracePt t="25127" x="984250" y="3028950"/>
          <p14:tracePt t="25144" x="1073150" y="3016250"/>
          <p14:tracePt t="25161" x="1168400" y="3003550"/>
          <p14:tracePt t="25177" x="1365250" y="2971800"/>
          <p14:tracePt t="25194" x="1447800" y="2965450"/>
          <p14:tracePt t="25211" x="1517650" y="2965450"/>
          <p14:tracePt t="25227" x="1593850" y="2959100"/>
          <p14:tracePt t="25244" x="1701800" y="2959100"/>
          <p14:tracePt t="25261" x="1746250" y="2952750"/>
          <p14:tracePt t="25278" x="1771650" y="2952750"/>
          <p14:tracePt t="25294" x="1803400" y="2946400"/>
          <p14:tracePt t="25311" x="1816100" y="2946400"/>
          <p14:tracePt t="25328" x="1822450" y="2946400"/>
          <p14:tracePt t="25392" x="1822450" y="2940050"/>
          <p14:tracePt t="25406" x="1816100" y="2933700"/>
          <p14:tracePt t="25419" x="1790700" y="2933700"/>
          <p14:tracePt t="25428" x="1765300" y="2914650"/>
          <p14:tracePt t="25444" x="1727200" y="2908300"/>
          <p14:tracePt t="25461" x="1689100" y="2895600"/>
          <p14:tracePt t="25478" x="1612900" y="2876550"/>
          <p14:tracePt t="25494" x="1574800" y="2863850"/>
          <p14:tracePt t="25511" x="1517650" y="2851150"/>
          <p14:tracePt t="25528" x="1479550" y="2851150"/>
          <p14:tracePt t="25544" x="1339850" y="2844800"/>
          <p14:tracePt t="25561" x="1263650" y="2844800"/>
          <p14:tracePt t="25577" x="1181100" y="2851150"/>
          <p14:tracePt t="25594" x="1047750" y="2863850"/>
          <p14:tracePt t="25611" x="996950" y="2870200"/>
          <p14:tracePt t="25628" x="958850" y="2876550"/>
          <p14:tracePt t="25644" x="914400" y="2889250"/>
          <p14:tracePt t="25661" x="889000" y="2901950"/>
          <p14:tracePt t="25678" x="869950" y="2921000"/>
          <p14:tracePt t="25694" x="857250" y="2927350"/>
          <p14:tracePt t="25712" x="850900" y="2946400"/>
          <p14:tracePt t="25728" x="844550" y="2959100"/>
          <p14:tracePt t="25744" x="844550" y="2965450"/>
          <p14:tracePt t="25747" x="844550" y="2971800"/>
          <p14:tracePt t="25761" x="844550" y="2978150"/>
          <p14:tracePt t="25778" x="850900" y="2984500"/>
          <p14:tracePt t="25794" x="857250" y="2990850"/>
          <p14:tracePt t="25811" x="869950" y="2997200"/>
          <p14:tracePt t="25828" x="901700" y="3009900"/>
          <p14:tracePt t="25844" x="939800" y="3016250"/>
          <p14:tracePt t="25861" x="1009650" y="3028950"/>
          <p14:tracePt t="25878" x="1054100" y="3028950"/>
          <p14:tracePt t="25894" x="1117600" y="3028950"/>
          <p14:tracePt t="25911" x="1174750" y="3028950"/>
          <p14:tracePt t="25927" x="1295400" y="3009900"/>
          <p14:tracePt t="25944" x="1384300" y="2990850"/>
          <p14:tracePt t="25961" x="1416050" y="2978150"/>
          <p14:tracePt t="25977" x="1479550" y="2946400"/>
          <p14:tracePt t="25994" x="1511300" y="2927350"/>
          <p14:tracePt t="26011" x="1536700" y="2908300"/>
          <p14:tracePt t="26028" x="1562100" y="2895600"/>
          <p14:tracePt t="26044" x="1568450" y="2876550"/>
          <p14:tracePt t="26061" x="1587500" y="2857500"/>
          <p14:tracePt t="26078" x="1587500" y="2851150"/>
          <p14:tracePt t="26094" x="1587500" y="2832100"/>
          <p14:tracePt t="26111" x="1581150" y="2819400"/>
          <p14:tracePt t="26128" x="1562100" y="2800350"/>
          <p14:tracePt t="26144" x="1524000" y="2781300"/>
          <p14:tracePt t="26161" x="1524000" y="2774950"/>
          <p14:tracePt t="26177" x="1485900" y="2768600"/>
          <p14:tracePt t="26194" x="1460500" y="2768600"/>
          <p14:tracePt t="26211" x="1377950" y="2749550"/>
          <p14:tracePt t="26228" x="1333500" y="2749550"/>
          <p14:tracePt t="26244" x="1327150" y="2743200"/>
          <p14:tracePt t="26247" x="1308100" y="2743200"/>
          <p14:tracePt t="26261" x="1289050" y="2743200"/>
          <p14:tracePt t="26281" x="1276350" y="2743200"/>
          <p14:tracePt t="26294" x="1231900" y="2743200"/>
          <p14:tracePt t="26311" x="1206500" y="2743200"/>
          <p14:tracePt t="26327" x="1168400" y="2749550"/>
          <p14:tracePt t="26344" x="1123950" y="2768600"/>
          <p14:tracePt t="26361" x="1098550" y="2774950"/>
          <p14:tracePt t="26378" x="1073150" y="2781300"/>
          <p14:tracePt t="26394" x="1035050" y="2794000"/>
          <p14:tracePt t="26411" x="1022350" y="2800350"/>
          <p14:tracePt t="26428" x="977900" y="2819400"/>
          <p14:tracePt t="26444" x="952500" y="2825750"/>
          <p14:tracePt t="26461" x="927100" y="2832100"/>
          <p14:tracePt t="26478" x="908050" y="2838450"/>
          <p14:tracePt t="26494" x="895350" y="2857500"/>
          <p14:tracePt t="26511" x="889000" y="2857500"/>
          <p14:tracePt t="26528" x="882650" y="2863850"/>
          <p14:tracePt t="26546" x="869950" y="2870200"/>
          <p14:tracePt t="26561" x="857250" y="2882900"/>
          <p14:tracePt t="26578" x="844550" y="2901950"/>
          <p14:tracePt t="26594" x="831850" y="2908300"/>
          <p14:tracePt t="26611" x="831850" y="2914650"/>
          <p14:tracePt t="26644" x="825500" y="2914650"/>
          <p14:tracePt t="26691" x="819150" y="2921000"/>
          <p14:tracePt t="26726" x="819150" y="2927350"/>
          <p14:tracePt t="26741" x="825500" y="2927350"/>
          <p14:tracePt t="26746" x="825500" y="2933700"/>
          <p14:tracePt t="26761" x="838200" y="2946400"/>
          <p14:tracePt t="26778" x="844550" y="2952750"/>
          <p14:tracePt t="26796" x="876300" y="2978150"/>
          <p14:tracePt t="26811" x="895350" y="2990850"/>
          <p14:tracePt t="26827" x="927100" y="3003550"/>
          <p14:tracePt t="26844" x="977900" y="3028950"/>
          <p14:tracePt t="26861" x="1035050" y="3041650"/>
          <p14:tracePt t="26878" x="1079500" y="3048000"/>
          <p14:tracePt t="26894" x="1136650" y="3048000"/>
          <p14:tracePt t="26911" x="1187450" y="3041650"/>
          <p14:tracePt t="26928" x="1301750" y="3028950"/>
          <p14:tracePt t="26944" x="1377950" y="3009900"/>
          <p14:tracePt t="26962" x="1422400" y="2997200"/>
          <p14:tracePt t="26978" x="1466850" y="2971800"/>
          <p14:tracePt t="26994" x="1492250" y="2965450"/>
          <p14:tracePt t="27011" x="1498600" y="2952750"/>
          <p14:tracePt t="27028" x="1504950" y="2946400"/>
          <p14:tracePt t="27046" x="1511300" y="2927350"/>
          <p14:tracePt t="27061" x="1511300" y="2914650"/>
          <p14:tracePt t="27078" x="1517650" y="2901950"/>
          <p14:tracePt t="27094" x="1517650" y="2876550"/>
          <p14:tracePt t="27111" x="1517650" y="2870200"/>
          <p14:tracePt t="27128" x="1517650" y="2863850"/>
          <p14:tracePt t="27144" x="1511300" y="2857500"/>
          <p14:tracePt t="27161" x="1504950" y="2844800"/>
          <p14:tracePt t="27177" x="1485900" y="2832100"/>
          <p14:tracePt t="27194" x="1466850" y="2819400"/>
          <p14:tracePt t="27211" x="1428750" y="2794000"/>
          <p14:tracePt t="27228" x="1390650" y="2781300"/>
          <p14:tracePt t="27244" x="1358900" y="2762250"/>
          <p14:tracePt t="27246" x="1339850" y="2762250"/>
          <p14:tracePt t="27261" x="1308100" y="2762250"/>
          <p14:tracePt t="27278" x="1263650" y="2755900"/>
          <p14:tracePt t="27294" x="1206500" y="2749550"/>
          <p14:tracePt t="27311" x="1123950" y="2743200"/>
          <p14:tracePt t="27328" x="1085850" y="2730500"/>
          <p14:tracePt t="27344" x="1047750" y="2730500"/>
          <p14:tracePt t="27361" x="1028700" y="2736850"/>
          <p14:tracePt t="27378" x="1009650" y="2736850"/>
          <p14:tracePt t="27394" x="990600" y="2749550"/>
          <p14:tracePt t="27411" x="977900" y="2755900"/>
          <p14:tracePt t="27428" x="965200" y="2768600"/>
          <p14:tracePt t="27444" x="958850" y="2774950"/>
          <p14:tracePt t="27461" x="958850" y="2781300"/>
          <p14:tracePt t="27478" x="946150" y="2800350"/>
          <p14:tracePt t="27494" x="939800" y="2813050"/>
          <p14:tracePt t="27511" x="933450" y="2838450"/>
          <p14:tracePt t="27528" x="933450" y="2857500"/>
          <p14:tracePt t="27544" x="933450" y="2863850"/>
          <p14:tracePt t="27561" x="933450" y="2870200"/>
          <p14:tracePt t="27616" x="933450" y="2882900"/>
          <p14:tracePt t="27636" x="933450" y="2889250"/>
          <p14:tracePt t="27670" x="933450" y="2895600"/>
          <p14:tracePt t="27685" x="939800" y="2901950"/>
          <p14:tracePt t="27699" x="946150" y="2908300"/>
          <p14:tracePt t="27705" x="952500" y="2914650"/>
          <p14:tracePt t="27713" x="958850" y="2921000"/>
          <p14:tracePt t="27728" x="977900" y="2927350"/>
          <p14:tracePt t="27744" x="990600" y="2933700"/>
          <p14:tracePt t="27761" x="1028700" y="2952750"/>
          <p14:tracePt t="27778" x="1035050" y="2952750"/>
          <p14:tracePt t="27794" x="1054100" y="2952750"/>
          <p14:tracePt t="27811" x="1079500" y="2952750"/>
          <p14:tracePt t="27828" x="1092200" y="2952750"/>
          <p14:tracePt t="27844" x="1130300" y="2927350"/>
          <p14:tracePt t="27861" x="1143000" y="2921000"/>
          <p14:tracePt t="27878" x="1162050" y="2901950"/>
          <p14:tracePt t="27894" x="1193800" y="2882900"/>
          <p14:tracePt t="27911" x="1219200" y="2857500"/>
          <p14:tracePt t="27928" x="1238250" y="2832100"/>
          <p14:tracePt t="27944" x="1257300" y="2806700"/>
          <p14:tracePt t="27961" x="1257300" y="2794000"/>
          <p14:tracePt t="27978" x="1263650" y="2781300"/>
          <p14:tracePt t="27994" x="1270000" y="2774950"/>
          <p14:tracePt t="28011" x="1270000" y="2768600"/>
          <p14:tracePt t="28028" x="1270000" y="2762250"/>
          <p14:tracePt t="28044" x="1270000" y="2755900"/>
          <p14:tracePt t="28088" x="1270000" y="2749550"/>
          <p14:tracePt t="28122" x="1270000" y="2743200"/>
          <p14:tracePt t="28130" x="1263650" y="2743200"/>
          <p14:tracePt t="28151" x="1257300" y="2743200"/>
          <p14:tracePt t="28164" x="1244600" y="2743200"/>
          <p14:tracePt t="28178" x="1219200" y="2743200"/>
          <p14:tracePt t="28192" x="1193800" y="2736850"/>
          <p14:tracePt t="28199" x="1149350" y="2736850"/>
          <p14:tracePt t="28213" x="1117600" y="2730500"/>
          <p14:tracePt t="28228" x="1092200" y="2730500"/>
          <p14:tracePt t="28244" x="1066800" y="2730500"/>
          <p14:tracePt t="28261" x="1041400" y="2730500"/>
          <p14:tracePt t="28278" x="1028700" y="2730500"/>
          <p14:tracePt t="28311" x="1016000" y="2730500"/>
          <p14:tracePt t="28352" x="1016000" y="2736850"/>
          <p14:tracePt t="28361" x="1009650" y="2743200"/>
          <p14:tracePt t="28420" x="1009650" y="2749550"/>
          <p14:tracePt t="28435" x="1003300" y="2755900"/>
          <p14:tracePt t="28449" x="996950" y="2762250"/>
          <p14:tracePt t="28455" x="990600" y="2774950"/>
          <p14:tracePt t="28463" x="990600" y="2787650"/>
          <p14:tracePt t="28478" x="977900" y="2800350"/>
          <p14:tracePt t="28494" x="971550" y="2813050"/>
          <p14:tracePt t="28512" x="971550" y="2832100"/>
          <p14:tracePt t="28528" x="971550" y="2844800"/>
          <p14:tracePt t="28544" x="971550" y="2851150"/>
          <p14:tracePt t="28561" x="971550" y="2857500"/>
          <p14:tracePt t="28578" x="971550" y="2863850"/>
          <p14:tracePt t="28595" x="971550" y="2882900"/>
          <p14:tracePt t="28628" x="971550" y="2889250"/>
          <p14:tracePt t="28644" x="971550" y="2895600"/>
          <p14:tracePt t="28661" x="977900" y="2895600"/>
          <p14:tracePt t="28678" x="984250" y="2908300"/>
          <p14:tracePt t="28694" x="996950" y="2914650"/>
          <p14:tracePt t="28711" x="1003300" y="2914650"/>
          <p14:tracePt t="28728" x="1022350" y="2921000"/>
          <p14:tracePt t="28744" x="1028700" y="2927350"/>
          <p14:tracePt t="28811" x="1035050" y="2927350"/>
          <p14:tracePt t="29317" x="1079500" y="2927350"/>
          <p14:tracePt t="29334" x="1143000" y="2914650"/>
          <p14:tracePt t="29345" x="1231900" y="2908300"/>
          <p14:tracePt t="29351" x="1333500" y="2889250"/>
          <p14:tracePt t="29378" x="1435100" y="2882900"/>
          <p14:tracePt t="29411" x="1708150" y="2876550"/>
          <p14:tracePt t="29429" x="1854200" y="2895600"/>
          <p14:tracePt t="29444" x="1898650" y="2901950"/>
          <p14:tracePt t="29461" x="1930400" y="2901950"/>
          <p14:tracePt t="29478" x="1968500" y="2908300"/>
          <p14:tracePt t="29494" x="2012950" y="2914650"/>
          <p14:tracePt t="29511" x="2025650" y="2914650"/>
          <p14:tracePt t="29528" x="2038350" y="2914650"/>
          <p14:tracePt t="29561" x="2044700" y="2914650"/>
          <p14:tracePt t="29672" x="2038350" y="2914650"/>
          <p14:tracePt t="29686" x="2032000" y="2914650"/>
          <p14:tracePt t="29700" x="2006600" y="2914650"/>
          <p14:tracePt t="29706" x="1962150" y="2921000"/>
          <p14:tracePt t="29720" x="1911350" y="2921000"/>
          <p14:tracePt t="29734" x="1847850" y="2921000"/>
          <p14:tracePt t="29749" x="1784350" y="2921000"/>
          <p14:tracePt t="29762" x="1720850" y="2921000"/>
          <p14:tracePt t="29778" x="1644650" y="2921000"/>
          <p14:tracePt t="29794" x="1587500" y="2921000"/>
          <p14:tracePt t="29811" x="1485900" y="2921000"/>
          <p14:tracePt t="29828" x="1441450" y="2927350"/>
          <p14:tracePt t="29844" x="1390650" y="2940050"/>
          <p14:tracePt t="29861" x="1352550" y="2952750"/>
          <p14:tracePt t="29878" x="1339850" y="2952750"/>
          <p14:tracePt t="29894" x="1333500" y="2959100"/>
          <p14:tracePt t="29929" x="1327150" y="2959100"/>
          <p14:tracePt t="30005" x="1333500" y="2959100"/>
          <p14:tracePt t="30019" x="1352550" y="2959100"/>
          <p14:tracePt t="30034" x="1371600" y="2952750"/>
          <p14:tracePt t="30039" x="1416050" y="2952750"/>
          <p14:tracePt t="30053" x="1479550" y="2946400"/>
          <p14:tracePt t="30068" x="1555750" y="2946400"/>
          <p14:tracePt t="30082" x="1631950" y="2940050"/>
          <p14:tracePt t="30096" x="1739900" y="2927350"/>
          <p14:tracePt t="30111" x="1822450" y="2927350"/>
          <p14:tracePt t="30128" x="1905000" y="2927350"/>
          <p14:tracePt t="30144" x="2057400" y="2921000"/>
          <p14:tracePt t="30161" x="2127250" y="2921000"/>
          <p14:tracePt t="30180" x="2235200" y="2908300"/>
          <p14:tracePt t="30194" x="2273300" y="2908300"/>
          <p14:tracePt t="30211" x="2292350" y="2908300"/>
          <p14:tracePt t="30228" x="2298700" y="2908300"/>
          <p14:tracePt t="30244" x="2298700" y="2901950"/>
          <p14:tracePt t="30318" x="2292350" y="2901950"/>
          <p14:tracePt t="30333" x="2260600" y="2901950"/>
          <p14:tracePt t="30346" x="2203450" y="2901950"/>
          <p14:tracePt t="30360" x="2120900" y="2901950"/>
          <p14:tracePt t="30373" x="2025650" y="2901950"/>
          <p14:tracePt t="30380" x="1917700" y="2895600"/>
          <p14:tracePt t="30394" x="1816100" y="2882900"/>
          <p14:tracePt t="30411" x="1720850" y="2882900"/>
          <p14:tracePt t="30428" x="1644650" y="2882900"/>
          <p14:tracePt t="30444" x="1593850" y="2882900"/>
          <p14:tracePt t="30461" x="1485900" y="2889250"/>
          <p14:tracePt t="30478" x="1454150" y="2889250"/>
          <p14:tracePt t="30494" x="1416050" y="2895600"/>
          <p14:tracePt t="30511" x="1371600" y="2895600"/>
          <p14:tracePt t="30528" x="1352550" y="2895600"/>
          <p14:tracePt t="30544" x="1346200" y="2895600"/>
          <p14:tracePt t="30582" x="1346200" y="2901950"/>
          <p14:tracePt t="30631" x="1358900" y="2901950"/>
          <p14:tracePt t="30645" x="1377950" y="2901950"/>
          <p14:tracePt t="30659" x="1409700" y="2895600"/>
          <p14:tracePt t="30665" x="1466850" y="2895600"/>
          <p14:tracePt t="30681" x="1517650" y="2882900"/>
          <p14:tracePt t="30694" x="1593850" y="2882900"/>
          <p14:tracePt t="30711" x="1638300" y="2882900"/>
          <p14:tracePt t="30728" x="1714500" y="2882900"/>
          <p14:tracePt t="30744" x="1733550" y="2882900"/>
          <p14:tracePt t="30761" x="1739900" y="2882900"/>
          <p14:tracePt t="30778" x="1746250" y="2882900"/>
          <p14:tracePt t="30794" x="1752600" y="2882900"/>
          <p14:tracePt t="31450" x="1720850" y="2889250"/>
          <p14:tracePt t="31457" x="1657350" y="2889250"/>
          <p14:tracePt t="31470" x="1581150" y="2889250"/>
          <p14:tracePt t="31485" x="1517650" y="2895600"/>
          <p14:tracePt t="31494" x="1460500" y="2908300"/>
          <p14:tracePt t="31512" x="1441450" y="2908300"/>
          <p14:tracePt t="31528" x="1422400" y="2914650"/>
          <p14:tracePt t="31561" x="1416050" y="2914650"/>
          <p14:tracePt t="31595" x="1422400" y="2914650"/>
          <p14:tracePt t="31628" x="1473200" y="2908300"/>
          <p14:tracePt t="31645" x="1644650" y="2901950"/>
          <p14:tracePt t="31661" x="1727200" y="2889250"/>
          <p14:tracePt t="31678" x="1803400" y="2882900"/>
          <p14:tracePt t="31694" x="1879600" y="2882900"/>
          <p14:tracePt t="31711" x="1898650" y="2882900"/>
          <p14:tracePt t="31729" x="1905000" y="2882900"/>
          <p14:tracePt t="31745" x="1917700" y="2882900"/>
          <p14:tracePt t="31761" x="1917700" y="2876550"/>
          <p14:tracePt t="32368" x="1962150" y="2870200"/>
          <p14:tracePt t="32375" x="2032000" y="2844800"/>
          <p14:tracePt t="32382" x="2095500" y="2819400"/>
          <p14:tracePt t="32395" x="2165350" y="2787650"/>
          <p14:tracePt t="32411" x="2362200" y="2724150"/>
          <p14:tracePt t="32428" x="2546350" y="2667000"/>
          <p14:tracePt t="32445" x="2851150" y="2578100"/>
          <p14:tracePt t="32461" x="3067050" y="2527300"/>
          <p14:tracePt t="32494" x="3803650" y="2381250"/>
          <p14:tracePt t="32528" x="4527550" y="2165350"/>
          <p14:tracePt t="32561" x="5200650" y="1949450"/>
          <p14:tracePt t="32578" x="5403850" y="1911350"/>
          <p14:tracePt t="32595" x="5549900" y="1892300"/>
          <p14:tracePt t="32611" x="5765800" y="1885950"/>
          <p14:tracePt t="32628" x="5816600" y="1885950"/>
          <p14:tracePt t="32645" x="5886450" y="1885950"/>
          <p14:tracePt t="32661" x="5911850" y="1885950"/>
          <p14:tracePt t="32678" x="5930900" y="1885950"/>
          <p14:tracePt t="32695" x="5956300" y="1885950"/>
          <p14:tracePt t="32711" x="5969000" y="1885950"/>
          <p14:tracePt t="32729" x="5969000" y="1892300"/>
          <p14:tracePt t="32745" x="5975350" y="1892300"/>
          <p14:tracePt t="32761" x="5981700" y="1898650"/>
          <p14:tracePt t="32799" x="5981700" y="1905000"/>
          <p14:tracePt t="33201" x="6064250" y="1905000"/>
          <p14:tracePt t="33208" x="6172200" y="1892300"/>
          <p14:tracePt t="33216" x="6216650" y="1892300"/>
          <p14:tracePt t="33228" x="6248400" y="1885950"/>
          <p14:tracePt t="33245" x="6330950" y="1879600"/>
          <p14:tracePt t="33261" x="6489700" y="1866900"/>
          <p14:tracePt t="33278" x="6578600" y="1866900"/>
          <p14:tracePt t="33295" x="6692900" y="1860550"/>
          <p14:tracePt t="33328" x="6769100" y="1847850"/>
          <p14:tracePt t="33361" x="6794500" y="1841500"/>
          <p14:tracePt t="33432" x="6781800" y="1841500"/>
          <p14:tracePt t="33437" x="6762750" y="1854200"/>
          <p14:tracePt t="33445" x="6750050" y="1854200"/>
          <p14:tracePt t="33461" x="6699250" y="1873250"/>
          <p14:tracePt t="33479" x="6616700" y="1892300"/>
          <p14:tracePt t="33495" x="6565900" y="1905000"/>
          <p14:tracePt t="33511" x="6527800" y="1924050"/>
          <p14:tracePt t="33528" x="6489700" y="1949450"/>
          <p14:tracePt t="33545" x="6470650" y="1974850"/>
          <p14:tracePt t="33561" x="6445250" y="2000250"/>
          <p14:tracePt t="33578" x="6438900" y="2019300"/>
          <p14:tracePt t="33595" x="6432550" y="2032000"/>
          <p14:tracePt t="33611" x="6426200" y="2051050"/>
          <p14:tracePt t="33628" x="6426200" y="2063750"/>
          <p14:tracePt t="33646" x="6426200" y="2082800"/>
          <p14:tracePt t="33661" x="6432550" y="2101850"/>
          <p14:tracePt t="33678" x="6438900" y="2114550"/>
          <p14:tracePt t="33695" x="6445250" y="2127250"/>
          <p14:tracePt t="33711" x="6451600" y="2133600"/>
          <p14:tracePt t="33730" x="6451600" y="2146300"/>
          <p14:tracePt t="33745" x="6464300" y="2152650"/>
          <p14:tracePt t="33761" x="6470650" y="2152650"/>
          <p14:tracePt t="33778" x="6477000" y="2159000"/>
          <p14:tracePt t="33795" x="6489700" y="2165350"/>
          <p14:tracePt t="33811" x="6496050" y="2171700"/>
          <p14:tracePt t="33845" x="6502400" y="2171700"/>
          <p14:tracePt t="33862" x="6508750" y="2171700"/>
          <p14:tracePt t="33878" x="6508750" y="2165350"/>
          <p14:tracePt t="33895" x="6521450" y="2165350"/>
          <p14:tracePt t="33911" x="6534150" y="2159000"/>
          <p14:tracePt t="33928" x="6559550" y="2152650"/>
          <p14:tracePt t="33945" x="6623050" y="2133600"/>
          <p14:tracePt t="33961" x="6654800" y="2127250"/>
          <p14:tracePt t="33979" x="6737350" y="2114550"/>
          <p14:tracePt t="33995" x="6769100" y="2114550"/>
          <p14:tracePt t="34011" x="6813550" y="2114550"/>
          <p14:tracePt t="34028" x="6858000" y="2108200"/>
          <p14:tracePt t="34045" x="6883400" y="2108200"/>
          <p14:tracePt t="34061" x="6902450" y="2114550"/>
          <p14:tracePt t="34078" x="6934200" y="2120900"/>
          <p14:tracePt t="34095" x="6940550" y="2120900"/>
          <p14:tracePt t="34111" x="6946900" y="2127250"/>
          <p14:tracePt t="34210" x="6946900" y="2133600"/>
          <p14:tracePt t="34223" x="6946900" y="2139950"/>
          <p14:tracePt t="34236" x="6940550" y="2139950"/>
          <p14:tracePt t="34245" x="6915150" y="2152650"/>
          <p14:tracePt t="34261" x="6877050" y="2184400"/>
          <p14:tracePt t="34278" x="6807200" y="2254250"/>
          <p14:tracePt t="34295" x="6737350" y="2324100"/>
          <p14:tracePt t="34311" x="6667500" y="2387600"/>
          <p14:tracePt t="34328" x="6578600" y="2495550"/>
          <p14:tracePt t="34345" x="6540500" y="2540000"/>
          <p14:tracePt t="34361" x="6502400" y="2584450"/>
          <p14:tracePt t="34378" x="6489700" y="2603500"/>
          <p14:tracePt t="34395" x="6477000" y="2622550"/>
          <p14:tracePt t="34411" x="6464300" y="2641600"/>
          <p14:tracePt t="34428" x="6457950" y="2654300"/>
          <p14:tracePt t="34445" x="6451600" y="2667000"/>
          <p14:tracePt t="34461" x="6445250" y="2673350"/>
          <p14:tracePt t="34478" x="6445250" y="2679700"/>
          <p14:tracePt t="34495" x="6438900" y="2686050"/>
          <p14:tracePt t="34511" x="6432550" y="2692400"/>
          <p14:tracePt t="34750" x="6413500" y="2698750"/>
          <p14:tracePt t="34764" x="6394450" y="2698750"/>
          <p14:tracePt t="34778" x="6381750" y="2698750"/>
          <p14:tracePt t="34792" x="6356350" y="2698750"/>
          <p14:tracePt t="34800" x="6330950" y="2705100"/>
          <p14:tracePt t="34813" x="6305550" y="2705100"/>
          <p14:tracePt t="34828" x="6273800" y="2711450"/>
          <p14:tracePt t="34845" x="6242050" y="2717800"/>
          <p14:tracePt t="34861" x="6184900" y="2717800"/>
          <p14:tracePt t="34878" x="6159500" y="2724150"/>
          <p14:tracePt t="34895" x="6134100" y="2724150"/>
          <p14:tracePt t="34911" x="6115050" y="2730500"/>
          <p14:tracePt t="34928" x="6064250" y="2736850"/>
          <p14:tracePt t="34945" x="6045200" y="2743200"/>
          <p14:tracePt t="34961" x="6019800" y="2749550"/>
          <p14:tracePt t="34978" x="5994400" y="2762250"/>
          <p14:tracePt t="34995" x="5975350" y="2768600"/>
          <p14:tracePt t="35011" x="5969000" y="2774950"/>
          <p14:tracePt t="35029" x="5943600" y="2781300"/>
          <p14:tracePt t="35045" x="5937250" y="2800350"/>
          <p14:tracePt t="35061" x="5924550" y="2806700"/>
          <p14:tracePt t="35078" x="5911850" y="2819400"/>
          <p14:tracePt t="35095" x="5911850" y="2825750"/>
          <p14:tracePt t="35111" x="5911850" y="2832100"/>
          <p14:tracePt t="35128" x="5905500" y="2838450"/>
          <p14:tracePt t="35145" x="5905500" y="2851150"/>
          <p14:tracePt t="35161" x="5899150" y="2870200"/>
          <p14:tracePt t="35179" x="5899150" y="2889250"/>
          <p14:tracePt t="35195" x="5899150" y="2908300"/>
          <p14:tracePt t="35211" x="5899150" y="2914650"/>
          <p14:tracePt t="35228" x="5899150" y="2927350"/>
          <p14:tracePt t="35245" x="5911850" y="2927350"/>
          <p14:tracePt t="35261" x="5924550" y="2940050"/>
          <p14:tracePt t="35278" x="5949950" y="2946400"/>
          <p14:tracePt t="35295" x="5975350" y="2952750"/>
          <p14:tracePt t="35311" x="6000750" y="2959100"/>
          <p14:tracePt t="35328" x="6127750" y="2965450"/>
          <p14:tracePt t="35345" x="6184900" y="2965450"/>
          <p14:tracePt t="35361" x="6280150" y="2965450"/>
          <p14:tracePt t="35378" x="6343650" y="2959100"/>
          <p14:tracePt t="35395" x="6432550" y="2959100"/>
          <p14:tracePt t="35411" x="6496050" y="2959100"/>
          <p14:tracePt t="35428" x="6534150" y="2965450"/>
          <p14:tracePt t="35446" x="6578600" y="2965450"/>
          <p14:tracePt t="35461" x="6597650" y="2965450"/>
          <p14:tracePt t="35478" x="6635750" y="2952750"/>
          <p14:tracePt t="35495" x="6680200" y="2927350"/>
          <p14:tracePt t="35511" x="6711950" y="2914650"/>
          <p14:tracePt t="35529" x="6756400" y="2901950"/>
          <p14:tracePt t="35545" x="6794500" y="2895600"/>
          <p14:tracePt t="35561" x="6807200" y="2889250"/>
          <p14:tracePt t="35578" x="6864350" y="2882900"/>
          <p14:tracePt t="35595" x="6870700" y="2870200"/>
          <p14:tracePt t="35611" x="6877050" y="2863850"/>
          <p14:tracePt t="35628" x="6883400" y="2857500"/>
          <p14:tracePt t="35695" x="6889750" y="2857500"/>
          <p14:tracePt t="35701" x="6896100" y="2851150"/>
          <p14:tracePt t="35717" x="6896100" y="2844800"/>
          <p14:tracePt t="35728" x="6902450" y="2844800"/>
          <p14:tracePt t="35745" x="6908800" y="2832100"/>
          <p14:tracePt t="35761" x="6915150" y="2819400"/>
          <p14:tracePt t="35779" x="6921500" y="2813050"/>
          <p14:tracePt t="35811" x="6927850" y="2806700"/>
          <p14:tracePt t="35828" x="6927850" y="2800350"/>
          <p14:tracePt t="35932" x="6921500" y="2800350"/>
          <p14:tracePt t="35960" x="6915150" y="2800350"/>
          <p14:tracePt t="35967" x="6902450" y="2800350"/>
          <p14:tracePt t="35980" x="6883400" y="2794000"/>
          <p14:tracePt t="35995" x="6858000" y="2787650"/>
          <p14:tracePt t="36011" x="6832600" y="2774950"/>
          <p14:tracePt t="36029" x="6788150" y="2762250"/>
          <p14:tracePt t="36045" x="6705600" y="2749550"/>
          <p14:tracePt t="36061" x="6654800" y="2749550"/>
          <p14:tracePt t="36078" x="6610350" y="2749550"/>
          <p14:tracePt t="36095" x="6546850" y="2749550"/>
          <p14:tracePt t="36113" x="6438900" y="2762250"/>
          <p14:tracePt t="36128" x="6394450" y="2768600"/>
          <p14:tracePt t="36145" x="6330950" y="2768600"/>
          <p14:tracePt t="36161" x="6242050" y="2787650"/>
          <p14:tracePt t="36178" x="6197600" y="2787650"/>
          <p14:tracePt t="36196" x="6140450" y="2813050"/>
          <p14:tracePt t="36211" x="6127750" y="2819400"/>
          <p14:tracePt t="36228" x="6108700" y="2832100"/>
          <p14:tracePt t="36245" x="6096000" y="2838450"/>
          <p14:tracePt t="36261" x="6089650" y="2844800"/>
          <p14:tracePt t="36279" x="6089650" y="2857500"/>
          <p14:tracePt t="36295" x="6089650" y="2882900"/>
          <p14:tracePt t="36311" x="6089650" y="2895600"/>
          <p14:tracePt t="36328" x="6096000" y="2908300"/>
          <p14:tracePt t="36345" x="6121400" y="2927350"/>
          <p14:tracePt t="36362" x="6172200" y="2940050"/>
          <p14:tracePt t="36378" x="6229350" y="2946400"/>
          <p14:tracePt t="36395" x="6286500" y="2946400"/>
          <p14:tracePt t="36411" x="6350000" y="2946400"/>
          <p14:tracePt t="36428" x="6381750" y="2946400"/>
          <p14:tracePt t="36445" x="6438900" y="2940050"/>
          <p14:tracePt t="36461" x="6489700" y="2940050"/>
          <p14:tracePt t="36478" x="6502400" y="2940050"/>
          <p14:tracePt t="36495" x="6527800" y="2940050"/>
          <p14:tracePt t="36511" x="6534150" y="2940050"/>
          <p14:tracePt t="36529" x="6540500" y="2940050"/>
          <p14:tracePt t="37433" x="6540500" y="2933700"/>
          <p14:tracePt t="37502" x="6540500" y="2927350"/>
          <p14:tracePt t="40149" x="6534150" y="2927350"/>
          <p14:tracePt t="40156" x="6477000" y="2927350"/>
          <p14:tracePt t="40169" x="6356350" y="2933700"/>
          <p14:tracePt t="40184" x="6229350" y="2933700"/>
          <p14:tracePt t="40198" x="6032500" y="2933700"/>
          <p14:tracePt t="40212" x="5816600" y="2927350"/>
          <p14:tracePt t="40228" x="5461000" y="2870200"/>
          <p14:tracePt t="40246" x="5232400" y="2838450"/>
          <p14:tracePt t="40247" x="5111750" y="2819400"/>
          <p14:tracePt t="40278" x="4749800" y="2806700"/>
          <p14:tracePt t="40312" x="3867150" y="2851150"/>
          <p14:tracePt t="40345" x="3289300" y="2914650"/>
          <p14:tracePt t="40362" x="3136900" y="2927350"/>
          <p14:tracePt t="40378" x="2933700" y="2952750"/>
          <p14:tracePt t="40395" x="2813050" y="2971800"/>
          <p14:tracePt t="40412" x="2705100" y="2990850"/>
          <p14:tracePt t="40428" x="2616200" y="2997200"/>
          <p14:tracePt t="40445" x="2463800" y="3016250"/>
          <p14:tracePt t="40462" x="2400300" y="3028950"/>
          <p14:tracePt t="40478" x="2355850" y="3028950"/>
          <p14:tracePt t="40495" x="2317750" y="3035300"/>
          <p14:tracePt t="40512" x="2260600" y="3041650"/>
          <p14:tracePt t="40528" x="2241550" y="3048000"/>
          <p14:tracePt t="40545" x="2190750" y="3060700"/>
          <p14:tracePt t="40562" x="2171700" y="3067050"/>
          <p14:tracePt t="40578" x="2159000" y="3073400"/>
          <p14:tracePt t="40926" x="2146300" y="3028950"/>
          <p14:tracePt t="40933" x="2120900" y="2959100"/>
          <p14:tracePt t="40945" x="2101850" y="2895600"/>
          <p14:tracePt t="40962" x="2089150" y="2787650"/>
          <p14:tracePt t="40979" x="2089150" y="2603500"/>
          <p14:tracePt t="40995" x="2108200" y="2476500"/>
          <p14:tracePt t="41012" x="2152650" y="2311400"/>
          <p14:tracePt t="41028" x="2184400" y="2216150"/>
          <p14:tracePt t="41062" x="2228850" y="2057400"/>
          <p14:tracePt t="41095" x="2247900" y="2019300"/>
          <p14:tracePt t="41128" x="2254250" y="2019300"/>
          <p14:tracePt t="41233" x="2254250" y="2025650"/>
          <p14:tracePt t="41261" x="2254250" y="2032000"/>
          <p14:tracePt t="41309" x="2254250" y="2038350"/>
          <p14:tracePt t="41336" x="2247900" y="2044700"/>
          <p14:tracePt t="41371" x="2241550" y="2044700"/>
          <p14:tracePt t="41650" x="2235200" y="2057400"/>
          <p14:tracePt t="41663" x="2228850" y="2063750"/>
          <p14:tracePt t="41670" x="2222500" y="2070100"/>
          <p14:tracePt t="41678" x="2216150" y="2082800"/>
          <p14:tracePt t="41695" x="2203450" y="2101850"/>
          <p14:tracePt t="41729" x="2184400" y="2139950"/>
          <p14:tracePt t="41762" x="2171700" y="2159000"/>
          <p14:tracePt t="41795" x="2152650" y="2178050"/>
          <p14:tracePt t="41812" x="2133600" y="2184400"/>
          <p14:tracePt t="41828" x="2120900" y="2203450"/>
          <p14:tracePt t="41845" x="2082800" y="2241550"/>
          <p14:tracePt t="41862" x="2051050" y="2273300"/>
          <p14:tracePt t="41878" x="1987550" y="2330450"/>
          <p14:tracePt t="41895" x="1949450" y="2362200"/>
          <p14:tracePt t="41912" x="1905000" y="2400300"/>
          <p14:tracePt t="41928" x="1860550" y="2463800"/>
          <p14:tracePt t="41945" x="1835150" y="2501900"/>
          <p14:tracePt t="41962" x="1797050" y="2546350"/>
          <p14:tracePt t="41978" x="1771650" y="2584450"/>
          <p14:tracePt t="41995" x="1752600" y="2622550"/>
          <p14:tracePt t="42012" x="1701800" y="2698750"/>
          <p14:tracePt t="42028" x="1676400" y="2755900"/>
          <p14:tracePt t="42046" x="1631950" y="2838450"/>
          <p14:tracePt t="42062" x="1606550" y="2889250"/>
          <p14:tracePt t="42078" x="1581150" y="2946400"/>
          <p14:tracePt t="42095" x="1543050" y="3009900"/>
          <p14:tracePt t="42112" x="1524000" y="3054350"/>
          <p14:tracePt t="42128" x="1498600" y="3130550"/>
          <p14:tracePt t="42145" x="1485900" y="3187700"/>
          <p14:tracePt t="42162" x="1473200" y="3238500"/>
          <p14:tracePt t="42179" x="1460500" y="3314700"/>
          <p14:tracePt t="42195" x="1454150" y="3359150"/>
          <p14:tracePt t="42212" x="1454150" y="3397250"/>
          <p14:tracePt t="42228" x="1454150" y="3416300"/>
          <p14:tracePt t="42262" x="1454150" y="3422650"/>
          <p14:tracePt t="42372" x="1454150" y="3416300"/>
          <p14:tracePt t="42385" x="1460500" y="3409950"/>
          <p14:tracePt t="42407" x="1466850" y="3403600"/>
          <p14:tracePt t="42414" x="1473200" y="3397250"/>
          <p14:tracePt t="42434" x="1473200" y="3390900"/>
          <p14:tracePt t="42476" x="1479550" y="3384550"/>
          <p14:tracePt t="42532" x="1479550" y="3371850"/>
          <p14:tracePt t="42539" x="1473200" y="3371850"/>
          <p14:tracePt t="42546" x="1460500" y="3371850"/>
          <p14:tracePt t="42562" x="1441450" y="3352800"/>
          <p14:tracePt t="42579" x="1409700" y="3333750"/>
          <p14:tracePt t="42595" x="1358900" y="3302000"/>
          <p14:tracePt t="42612" x="1314450" y="3282950"/>
          <p14:tracePt t="42629" x="1263650" y="3257550"/>
          <p14:tracePt t="42645" x="1193800" y="3225800"/>
          <p14:tracePt t="42662" x="1143000" y="3206750"/>
          <p14:tracePt t="42679" x="1092200" y="3187700"/>
          <p14:tracePt t="42695" x="1054100" y="3175000"/>
          <p14:tracePt t="42713" x="1022350" y="3168650"/>
          <p14:tracePt t="42729" x="1003300" y="3168650"/>
          <p14:tracePt t="42745" x="984250" y="3168650"/>
          <p14:tracePt t="42748" x="965200" y="3168650"/>
          <p14:tracePt t="42762" x="958850" y="3168650"/>
          <p14:tracePt t="42778" x="952500" y="3168650"/>
          <p14:tracePt t="42795" x="946150" y="3168650"/>
          <p14:tracePt t="42812" x="939800" y="3168650"/>
          <p14:tracePt t="42829" x="933450" y="3175000"/>
          <p14:tracePt t="42845" x="927100" y="3187700"/>
          <p14:tracePt t="42862" x="914400" y="3200400"/>
          <p14:tracePt t="42880" x="901700" y="3232150"/>
          <p14:tracePt t="42895" x="901700" y="3251200"/>
          <p14:tracePt t="42912" x="901700" y="3276600"/>
          <p14:tracePt t="42929" x="901700" y="3321050"/>
          <p14:tracePt t="42945" x="908050" y="3346450"/>
          <p14:tracePt t="42962" x="920750" y="3359150"/>
          <p14:tracePt t="42978" x="939800" y="3371850"/>
          <p14:tracePt t="42995" x="952500" y="3378200"/>
          <p14:tracePt t="43012" x="977900" y="3384550"/>
          <p14:tracePt t="43028" x="1035050" y="3390900"/>
          <p14:tracePt t="43045" x="1123950" y="3390900"/>
          <p14:tracePt t="43062" x="1174750" y="3390900"/>
          <p14:tracePt t="43079" x="1263650" y="3378200"/>
          <p14:tracePt t="43095" x="1333500" y="3365500"/>
          <p14:tracePt t="43112" x="1365250" y="3359150"/>
          <p14:tracePt t="43129" x="1384300" y="3352800"/>
          <p14:tracePt t="43145" x="1416050" y="3340100"/>
          <p14:tracePt t="43162" x="1428750" y="3327400"/>
          <p14:tracePt t="43178" x="1454150" y="3308350"/>
          <p14:tracePt t="43195" x="1460500" y="3289300"/>
          <p14:tracePt t="43213" x="1485900" y="3257550"/>
          <p14:tracePt t="43229" x="1492250" y="3232150"/>
          <p14:tracePt t="43245" x="1498600" y="3219450"/>
          <p14:tracePt t="43248" x="1498600" y="3213100"/>
          <p14:tracePt t="43262" x="1498600" y="3206750"/>
          <p14:tracePt t="43279" x="1504950" y="3206750"/>
          <p14:tracePt t="43297" x="1504950" y="3200400"/>
          <p14:tracePt t="43312" x="1504950" y="3194050"/>
          <p14:tracePt t="43329" x="1504950" y="3187700"/>
          <p14:tracePt t="43345" x="1473200" y="3143250"/>
          <p14:tracePt t="43362" x="1441450" y="3111500"/>
          <p14:tracePt t="43380" x="1403350" y="3073400"/>
          <p14:tracePt t="43395" x="1377950" y="3060700"/>
          <p14:tracePt t="43412" x="1346200" y="3048000"/>
          <p14:tracePt t="43429" x="1289050" y="3035300"/>
          <p14:tracePt t="43445" x="1270000" y="3035300"/>
          <p14:tracePt t="43462" x="1231900" y="3028950"/>
          <p14:tracePt t="43479" x="1149350" y="3022600"/>
          <p14:tracePt t="43495" x="1117600" y="3022600"/>
          <p14:tracePt t="43512" x="1054100" y="3022600"/>
          <p14:tracePt t="43528" x="1028700" y="3028950"/>
          <p14:tracePt t="43546" x="1003300" y="3035300"/>
          <p14:tracePt t="43562" x="984250" y="3041650"/>
          <p14:tracePt t="43578" x="977900" y="3041650"/>
          <p14:tracePt t="43595" x="971550" y="3054350"/>
          <p14:tracePt t="43612" x="965200" y="3054350"/>
          <p14:tracePt t="43629" x="965200" y="3067050"/>
          <p14:tracePt t="43645" x="952500" y="3092450"/>
          <p14:tracePt t="43662" x="939800" y="3117850"/>
          <p14:tracePt t="43679" x="939800" y="3155950"/>
          <p14:tracePt t="43695" x="939800" y="3194050"/>
          <p14:tracePt t="43712" x="939800" y="3219450"/>
          <p14:tracePt t="43729" x="939800" y="3263900"/>
          <p14:tracePt t="43745" x="952500" y="3302000"/>
          <p14:tracePt t="43748" x="965200" y="3308350"/>
          <p14:tracePt t="43762" x="990600" y="3346450"/>
          <p14:tracePt t="43778" x="1016000" y="3365500"/>
          <p14:tracePt t="43796" x="1047750" y="3378200"/>
          <p14:tracePt t="43812" x="1092200" y="3403600"/>
          <p14:tracePt t="43828" x="1143000" y="3416300"/>
          <p14:tracePt t="43845" x="1193800" y="3429000"/>
          <p14:tracePt t="43862" x="1282700" y="3429000"/>
          <p14:tracePt t="43879" x="1333500" y="3429000"/>
          <p14:tracePt t="43895" x="1428750" y="3422650"/>
          <p14:tracePt t="43912" x="1498600" y="3409950"/>
          <p14:tracePt t="43928" x="1536700" y="3397250"/>
          <p14:tracePt t="43945" x="1543050" y="3390900"/>
          <p14:tracePt t="43962" x="1555750" y="3378200"/>
          <p14:tracePt t="43979" x="1562100" y="3365500"/>
          <p14:tracePt t="43995" x="1568450" y="3365500"/>
          <p14:tracePt t="44012" x="1574800" y="3359150"/>
          <p14:tracePt t="44028" x="1574800" y="3352800"/>
          <p14:tracePt t="44045" x="1581150" y="3346450"/>
          <p14:tracePt t="44078" x="1587500" y="3340100"/>
          <p14:tracePt t="44110" x="1587500" y="3333750"/>
          <p14:tracePt t="44151" x="1581150" y="3327400"/>
          <p14:tracePt t="44164" x="1574800" y="3321050"/>
          <p14:tracePt t="44172" x="1568450" y="3314700"/>
          <p14:tracePt t="44180" x="1562100" y="3314700"/>
          <p14:tracePt t="44195" x="1549400" y="3302000"/>
          <p14:tracePt t="44214" x="1536700" y="3295650"/>
          <p14:tracePt t="44229" x="1530350" y="3289300"/>
          <p14:tracePt t="44245" x="1511300" y="3282950"/>
          <p14:tracePt t="44262" x="1504950" y="3282950"/>
          <p14:tracePt t="44279" x="1498600" y="3282950"/>
          <p14:tracePt t="44296" x="1492250" y="3282950"/>
          <p14:tracePt t="45401" x="1504950" y="3282950"/>
          <p14:tracePt t="45416" x="1517650" y="3282950"/>
          <p14:tracePt t="45431" x="1543050" y="3282950"/>
          <p14:tracePt t="45444" x="1574800" y="3282950"/>
          <p14:tracePt t="45457" x="1619250" y="3276600"/>
          <p14:tracePt t="45464" x="1670050" y="3276600"/>
          <p14:tracePt t="45479" x="1746250" y="3263900"/>
          <p14:tracePt t="45495" x="1841500" y="3238500"/>
          <p14:tracePt t="45529" x="2114550" y="3124200"/>
          <p14:tracePt t="45562" x="2520950" y="2959100"/>
          <p14:tracePt t="45597" x="3041650" y="2749550"/>
          <p14:tracePt t="45612" x="3225800" y="2660650"/>
          <p14:tracePt t="45629" x="3435350" y="2584450"/>
          <p14:tracePt t="45645" x="3702050" y="2495550"/>
          <p14:tracePt t="45662" x="3879850" y="2444750"/>
          <p14:tracePt t="45680" x="4114800" y="2374900"/>
          <p14:tracePt t="45695" x="4241800" y="2336800"/>
          <p14:tracePt t="45712" x="4343400" y="2305050"/>
          <p14:tracePt t="45729" x="4489450" y="2266950"/>
          <p14:tracePt t="45745" x="4565650" y="2241550"/>
          <p14:tracePt t="45762" x="4686300" y="2216150"/>
          <p14:tracePt t="45779" x="4756150" y="2190750"/>
          <p14:tracePt t="45795" x="4826000" y="2171700"/>
          <p14:tracePt t="45812" x="4902200" y="2127250"/>
          <p14:tracePt t="45829" x="4959350" y="2089150"/>
          <p14:tracePt t="45845" x="5022850" y="2063750"/>
          <p14:tracePt t="45862" x="5054600" y="2044700"/>
          <p14:tracePt t="45879" x="5073650" y="2038350"/>
          <p14:tracePt t="45895" x="5099050" y="2025650"/>
          <p14:tracePt t="45912" x="5111750" y="2025650"/>
          <p14:tracePt t="45930" x="5130800" y="2025650"/>
          <p14:tracePt t="45945" x="5137150" y="2025650"/>
          <p14:tracePt t="45962" x="5143500" y="2025650"/>
          <p14:tracePt t="45979" x="5149850" y="2025650"/>
          <p14:tracePt t="46013" x="5162550" y="2025650"/>
          <p14:tracePt t="46048" x="5162550" y="2032000"/>
          <p14:tracePt t="46541" x="5194300" y="2032000"/>
          <p14:tracePt t="46554" x="5238750" y="2032000"/>
          <p14:tracePt t="46568" x="5289550" y="2032000"/>
          <p14:tracePt t="46583" x="5334000" y="2032000"/>
          <p14:tracePt t="46597" x="5384800" y="2032000"/>
          <p14:tracePt t="46604" x="5429250" y="2032000"/>
          <p14:tracePt t="46618" x="5473700" y="2032000"/>
          <p14:tracePt t="46646" x="5518150" y="2032000"/>
          <p14:tracePt t="46679" x="5556250" y="2032000"/>
          <p14:tracePt t="46712" x="5568950" y="2032000"/>
          <p14:tracePt t="46745" x="5575300" y="2032000"/>
          <p14:tracePt t="47368" x="5562600" y="2044700"/>
          <p14:tracePt t="47374" x="5549900" y="2057400"/>
          <p14:tracePt t="47382" x="5543550" y="2063750"/>
          <p14:tracePt t="47395" x="5524500" y="2082800"/>
          <p14:tracePt t="47412" x="5499100" y="2101850"/>
          <p14:tracePt t="47429" x="5467350" y="2120900"/>
          <p14:tracePt t="47446" x="5403850" y="2152650"/>
          <p14:tracePt t="47462" x="5353050" y="2171700"/>
          <p14:tracePt t="47496" x="5232400" y="2222500"/>
          <p14:tracePt t="47529" x="5168900" y="2279650"/>
          <p14:tracePt t="47562" x="5105400" y="2349500"/>
          <p14:tracePt t="47579" x="5086350" y="2374900"/>
          <p14:tracePt t="47597" x="5054600" y="2425700"/>
          <p14:tracePt t="47612" x="5035550" y="2470150"/>
          <p14:tracePt t="47629" x="5022850" y="2501900"/>
          <p14:tracePt t="47645" x="5003800" y="2571750"/>
          <p14:tracePt t="47662" x="4991100" y="2603500"/>
          <p14:tracePt t="47681" x="4991100" y="2673350"/>
          <p14:tracePt t="47695" x="4991100" y="2717800"/>
          <p14:tracePt t="47712" x="4991100" y="2794000"/>
          <p14:tracePt t="47729" x="5029200" y="2908300"/>
          <p14:tracePt t="47745" x="5048250" y="2959100"/>
          <p14:tracePt t="47763" x="5073650" y="3041650"/>
          <p14:tracePt t="47779" x="5086350" y="3086100"/>
          <p14:tracePt t="47795" x="5092700" y="3130550"/>
          <p14:tracePt t="47812" x="5111750" y="3225800"/>
          <p14:tracePt t="47829" x="5118100" y="3270250"/>
          <p14:tracePt t="47847" x="5137150" y="3314700"/>
          <p14:tracePt t="47862" x="5143500" y="3327400"/>
          <p14:tracePt t="47879" x="5149850" y="3346450"/>
          <p14:tracePt t="47895" x="5162550" y="3365500"/>
          <p14:tracePt t="47912" x="5168900" y="3371850"/>
          <p14:tracePt t="47930" x="5175250" y="3378200"/>
          <p14:tracePt t="47946" x="5187950" y="3384550"/>
          <p14:tracePt t="47962" x="5200650" y="3384550"/>
          <p14:tracePt t="47979" x="5245100" y="3384550"/>
          <p14:tracePt t="47996" x="5289550" y="3378200"/>
          <p14:tracePt t="48014" x="5435600" y="3359150"/>
          <p14:tracePt t="48029" x="5492750" y="3352800"/>
          <p14:tracePt t="48045" x="5537200" y="3346450"/>
          <p14:tracePt t="48062" x="5638800" y="3340100"/>
          <p14:tracePt t="48079" x="5734050" y="3321050"/>
          <p14:tracePt t="48096" x="5854700" y="3308350"/>
          <p14:tracePt t="48112" x="5911850" y="3295650"/>
          <p14:tracePt t="48129" x="5988050" y="3282950"/>
          <p14:tracePt t="48145" x="6038850" y="3257550"/>
          <p14:tracePt t="48162" x="6070600" y="3244850"/>
          <p14:tracePt t="48181" x="6108700" y="3206750"/>
          <p14:tracePt t="48195" x="6127750" y="3181350"/>
          <p14:tracePt t="48212" x="6146800" y="3149600"/>
          <p14:tracePt t="48229" x="6146800" y="3136900"/>
          <p14:tracePt t="48245" x="6146800" y="3124200"/>
          <p14:tracePt t="48262" x="6140450" y="3111500"/>
          <p14:tracePt t="48279" x="6121400" y="3086100"/>
          <p14:tracePt t="48295" x="6076950" y="3060700"/>
          <p14:tracePt t="48312" x="6000750" y="3048000"/>
          <p14:tracePt t="48329" x="5930900" y="3048000"/>
          <p14:tracePt t="48347" x="5810250" y="3048000"/>
          <p14:tracePt t="48362" x="5759450" y="3048000"/>
          <p14:tracePt t="48379" x="5676900" y="3054350"/>
          <p14:tracePt t="48395" x="5600700" y="3073400"/>
          <p14:tracePt t="48412" x="5562600" y="3092450"/>
          <p14:tracePt t="48430" x="5518150" y="3130550"/>
          <p14:tracePt t="48446" x="5473700" y="3155950"/>
          <p14:tracePt t="48462" x="5435600" y="3181350"/>
          <p14:tracePt t="48479" x="5403850" y="3225800"/>
          <p14:tracePt t="48496" x="5378450" y="3251200"/>
          <p14:tracePt t="48513" x="5340350" y="3314700"/>
          <p14:tracePt t="48529" x="5327650" y="3359150"/>
          <p14:tracePt t="48545" x="5321300" y="3390900"/>
          <p14:tracePt t="48562" x="5321300" y="3441700"/>
          <p14:tracePt t="48579" x="5321300" y="3467100"/>
          <p14:tracePt t="48597" x="5340350" y="3524250"/>
          <p14:tracePt t="48612" x="5365750" y="3556000"/>
          <p14:tracePt t="48629" x="5397500" y="3587750"/>
          <p14:tracePt t="48645" x="5467350" y="3638550"/>
          <p14:tracePt t="48662" x="5537200" y="3657600"/>
          <p14:tracePt t="48679" x="5607050" y="3689350"/>
          <p14:tracePt t="48696" x="5740400" y="3714750"/>
          <p14:tracePt t="48712" x="5848350" y="3721100"/>
          <p14:tracePt t="48729" x="5994400" y="3708400"/>
          <p14:tracePt t="48746" x="6032500" y="3702050"/>
          <p14:tracePt t="48763" x="6108700" y="3695700"/>
          <p14:tracePt t="48779" x="6172200" y="3670300"/>
          <p14:tracePt t="48796" x="6197600" y="3644900"/>
          <p14:tracePt t="48812" x="6242050" y="3575050"/>
          <p14:tracePt t="48829" x="6254750" y="3549650"/>
          <p14:tracePt t="48845" x="6267450" y="3517900"/>
          <p14:tracePt t="48862" x="6267450" y="3492500"/>
          <p14:tracePt t="48879" x="6261100" y="3467100"/>
          <p14:tracePt t="48895" x="6242050" y="3441700"/>
          <p14:tracePt t="48912" x="6223000" y="3429000"/>
          <p14:tracePt t="48931" x="6203950" y="3403600"/>
          <p14:tracePt t="48945" x="6197600" y="3403600"/>
          <p14:tracePt t="48962" x="6184900" y="3403600"/>
          <p14:tracePt t="48979" x="6165850" y="3397250"/>
          <p14:tracePt t="49012" x="6146800" y="3397250"/>
          <p14:tracePt t="49029" x="6140450" y="3397250"/>
          <p14:tracePt t="49062" x="6134100" y="3397250"/>
          <p14:tracePt t="49437" x="6108700" y="3390900"/>
          <p14:tracePt t="49445" x="6064250" y="3378200"/>
          <p14:tracePt t="49451" x="6007100" y="3378200"/>
          <p14:tracePt t="49462" x="5969000" y="3359150"/>
          <p14:tracePt t="49479" x="5892800" y="3352800"/>
          <p14:tracePt t="49496" x="5803900" y="3346450"/>
          <p14:tracePt t="49512" x="5740400" y="3346450"/>
          <p14:tracePt t="49546" x="5486400" y="3416300"/>
          <p14:tracePt t="49579" x="5410200" y="3473450"/>
          <p14:tracePt t="49612" x="5397500" y="3549650"/>
          <p14:tracePt t="49629" x="5397500" y="3575050"/>
          <p14:tracePt t="49645" x="5397500" y="3619500"/>
          <p14:tracePt t="49662" x="5410200" y="3651250"/>
          <p14:tracePt t="49679" x="5410200" y="3689350"/>
          <p14:tracePt t="49696" x="5448300" y="3727450"/>
          <p14:tracePt t="49712" x="5467350" y="3740150"/>
          <p14:tracePt t="49729" x="5518150" y="3759200"/>
          <p14:tracePt t="49746" x="5543550" y="3759200"/>
          <p14:tracePt t="49762" x="5632450" y="3765550"/>
          <p14:tracePt t="49779" x="5715000" y="3771900"/>
          <p14:tracePt t="49796" x="5753100" y="3771900"/>
          <p14:tracePt t="49812" x="5854700" y="3740150"/>
          <p14:tracePt t="49829" x="5892800" y="3727450"/>
          <p14:tracePt t="49845" x="5924550" y="3702050"/>
          <p14:tracePt t="49862" x="5962650" y="3657600"/>
          <p14:tracePt t="49879" x="5988050" y="3638550"/>
          <p14:tracePt t="49896" x="6007100" y="3613150"/>
          <p14:tracePt t="49912" x="6013450" y="3594100"/>
          <p14:tracePt t="49929" x="6026150" y="3581400"/>
          <p14:tracePt t="49946" x="6026150" y="3562350"/>
          <p14:tracePt t="49962" x="6013450" y="3549650"/>
          <p14:tracePt t="49980" x="5981700" y="3524250"/>
          <p14:tracePt t="49996" x="5949950" y="3498850"/>
          <p14:tracePt t="50012" x="5905500" y="3479800"/>
          <p14:tracePt t="50029" x="5822950" y="3467100"/>
          <p14:tracePt t="50045" x="5740400" y="3467100"/>
          <p14:tracePt t="50063" x="5562600" y="3479800"/>
          <p14:tracePt t="50079" x="5448300" y="3492500"/>
          <p14:tracePt t="50096" x="5353050" y="3505200"/>
          <p14:tracePt t="50112" x="5264150" y="3524250"/>
          <p14:tracePt t="50129" x="5238750" y="3530600"/>
          <p14:tracePt t="50147" x="5213350" y="3549650"/>
          <p14:tracePt t="50162" x="5207000" y="3549650"/>
          <p14:tracePt t="50181" x="5200650" y="3562350"/>
          <p14:tracePt t="50196" x="5194300" y="3568700"/>
          <p14:tracePt t="50212" x="5187950" y="3581400"/>
          <p14:tracePt t="50229" x="5187950" y="3619500"/>
          <p14:tracePt t="50246" x="5194300" y="3657600"/>
          <p14:tracePt t="50262" x="5213350" y="3689350"/>
          <p14:tracePt t="50279" x="5245100" y="3733800"/>
          <p14:tracePt t="50296" x="5276850" y="3765550"/>
          <p14:tracePt t="50312" x="5346700" y="3797300"/>
          <p14:tracePt t="50329" x="5403850" y="3810000"/>
          <p14:tracePt t="50345" x="5486400" y="3816350"/>
          <p14:tracePt t="50362" x="5619750" y="3810000"/>
          <p14:tracePt t="50379" x="5695950" y="3797300"/>
          <p14:tracePt t="50395" x="5842000" y="3746500"/>
          <p14:tracePt t="50412" x="5930900" y="3714750"/>
          <p14:tracePt t="50431" x="6032500" y="3683000"/>
          <p14:tracePt t="50445" x="6121400" y="3644900"/>
          <p14:tracePt t="50462" x="6165850" y="3619500"/>
          <p14:tracePt t="50480" x="6197600" y="3594100"/>
          <p14:tracePt t="50496" x="6210300" y="3587750"/>
          <p14:tracePt t="50512" x="6216650" y="3581400"/>
          <p14:tracePt t="50529" x="6223000" y="3575050"/>
          <p14:tracePt t="50545" x="6229350" y="3568700"/>
          <p14:tracePt t="50563" x="6229350" y="3562350"/>
          <p14:tracePt t="50667" x="6235700" y="3562350"/>
          <p14:tracePt t="50688" x="6242050" y="3556000"/>
          <p14:tracePt t="50695" x="6242050" y="3549650"/>
          <p14:tracePt t="50701" x="6242050" y="3543300"/>
          <p14:tracePt t="50716" x="6248400" y="3543300"/>
          <p14:tracePt t="50730" x="6254750" y="3530600"/>
          <p14:tracePt t="50746" x="6261100" y="3524250"/>
          <p14:tracePt t="50814" x="6261100" y="3517900"/>
          <p14:tracePt t="50862" x="6248400" y="3517900"/>
          <p14:tracePt t="50876" x="6235700" y="3517900"/>
          <p14:tracePt t="50883" x="6210300" y="3517900"/>
          <p14:tracePt t="50897" x="6159500" y="3511550"/>
          <p14:tracePt t="50912" x="6096000" y="3511550"/>
          <p14:tracePt t="50929" x="5949950" y="3511550"/>
          <p14:tracePt t="50946" x="5822950" y="3511550"/>
          <p14:tracePt t="50962" x="5778500" y="3511550"/>
          <p14:tracePt t="50979" x="5676900" y="3517900"/>
          <p14:tracePt t="50996" x="5581650" y="3536950"/>
          <p14:tracePt t="51012" x="5537200" y="3543300"/>
          <p14:tracePt t="51029" x="5435600" y="3562350"/>
          <p14:tracePt t="51046" x="5372100" y="3575050"/>
          <p14:tracePt t="51063" x="5321300" y="3587750"/>
          <p14:tracePt t="51079" x="5283200" y="3594100"/>
          <p14:tracePt t="51096" x="5264150" y="3606800"/>
          <p14:tracePt t="51112" x="5213350" y="3613150"/>
          <p14:tracePt t="51129" x="5181600" y="3619500"/>
          <p14:tracePt t="51147" x="5149850" y="3632200"/>
          <p14:tracePt t="51162" x="5149850" y="3638550"/>
          <p14:tracePt t="51179" x="5143500" y="3638550"/>
          <p14:tracePt t="51271" x="5143500" y="3644900"/>
          <p14:tracePt t="51292" x="5143500" y="3651250"/>
          <p14:tracePt t="51300" x="5149850" y="3663950"/>
          <p14:tracePt t="51306" x="5156200" y="3670300"/>
          <p14:tracePt t="51314" x="5168900" y="3676650"/>
          <p14:tracePt t="51329" x="5194300" y="3714750"/>
          <p14:tracePt t="51346" x="5238750" y="3746500"/>
          <p14:tracePt t="51362" x="5321300" y="3778250"/>
          <p14:tracePt t="51379" x="5397500" y="3797300"/>
          <p14:tracePt t="51396" x="5518150" y="3810000"/>
          <p14:tracePt t="51412" x="5594350" y="3810000"/>
          <p14:tracePt t="51429" x="5734050" y="3816350"/>
          <p14:tracePt t="51446" x="5892800" y="3803650"/>
          <p14:tracePt t="51462" x="5969000" y="3797300"/>
          <p14:tracePt t="51479" x="6121400" y="3784600"/>
          <p14:tracePt t="51496" x="6248400" y="3771900"/>
          <p14:tracePt t="51512" x="6337300" y="3765550"/>
          <p14:tracePt t="51529" x="6407150" y="3727450"/>
          <p14:tracePt t="51546" x="6445250" y="3714750"/>
          <p14:tracePt t="51564" x="6489700" y="3676650"/>
          <p14:tracePt t="51579" x="6508750" y="3657600"/>
          <p14:tracePt t="51596" x="6515100" y="3651250"/>
          <p14:tracePt t="51612" x="6521450" y="3644900"/>
          <p14:tracePt t="51647" x="6508750" y="3632200"/>
          <p14:tracePt t="51662" x="6483350" y="3619500"/>
          <p14:tracePt t="51679" x="6438900" y="3600450"/>
          <p14:tracePt t="51696" x="6350000" y="3562350"/>
          <p14:tracePt t="51712" x="6292850" y="3543300"/>
          <p14:tracePt t="51730" x="6178550" y="3530600"/>
          <p14:tracePt t="51746" x="6102350" y="3530600"/>
          <p14:tracePt t="51762" x="5956300" y="3505200"/>
          <p14:tracePt t="51779" x="5842000" y="3486150"/>
          <p14:tracePt t="51796" x="5753100" y="3473450"/>
          <p14:tracePt t="51813" x="5626100" y="3473450"/>
          <p14:tracePt t="51829" x="5461000" y="3479800"/>
          <p14:tracePt t="51846" x="5410200" y="3486150"/>
          <p14:tracePt t="51862" x="5334000" y="3511550"/>
          <p14:tracePt t="51879" x="5308600" y="3524250"/>
          <p14:tracePt t="51897" x="5295900" y="3536950"/>
          <p14:tracePt t="51912" x="5283200" y="3536950"/>
          <p14:tracePt t="51929" x="5276850" y="3549650"/>
          <p14:tracePt t="51946" x="5270500" y="3575050"/>
          <p14:tracePt t="51962" x="5270500" y="3600450"/>
          <p14:tracePt t="51979" x="5283200" y="3632200"/>
          <p14:tracePt t="51996" x="5353050" y="3689350"/>
          <p14:tracePt t="52012" x="5410200" y="3708400"/>
          <p14:tracePt t="52029" x="5556250" y="3740150"/>
          <p14:tracePt t="52046" x="5664200" y="3752850"/>
          <p14:tracePt t="52063" x="5778500" y="3765550"/>
          <p14:tracePt t="52079" x="5899150" y="3752850"/>
          <p14:tracePt t="52096" x="5956300" y="3740150"/>
          <p14:tracePt t="52112" x="6076950" y="3714750"/>
          <p14:tracePt t="52129" x="6121400" y="3683000"/>
          <p14:tracePt t="52146" x="6178550" y="3625850"/>
          <p14:tracePt t="52162" x="6191250" y="3600450"/>
          <p14:tracePt t="52179" x="6210300" y="3575050"/>
          <p14:tracePt t="52196" x="6223000" y="3549650"/>
          <p14:tracePt t="52212" x="6223000" y="3543300"/>
          <p14:tracePt t="52229" x="6223000" y="3530600"/>
          <p14:tracePt t="52246" x="6203950" y="3511550"/>
          <p14:tracePt t="52262" x="6159500" y="3492500"/>
          <p14:tracePt t="52279" x="6045200" y="3460750"/>
          <p14:tracePt t="52296" x="5956300" y="3454400"/>
          <p14:tracePt t="52314" x="5835650" y="3454400"/>
          <p14:tracePt t="52329" x="5772150" y="3467100"/>
          <p14:tracePt t="52346" x="5689600" y="3492500"/>
          <p14:tracePt t="52362" x="5594350" y="3524250"/>
          <p14:tracePt t="52379" x="5568950" y="3536950"/>
          <p14:tracePt t="52396" x="5543550" y="3536950"/>
          <p14:tracePt t="52412" x="5530850" y="3556000"/>
          <p14:tracePt t="52429" x="5518150" y="3562350"/>
          <p14:tracePt t="52446" x="5518150" y="3581400"/>
          <p14:tracePt t="52462" x="5518150" y="3600450"/>
          <p14:tracePt t="52480" x="5530850" y="3638550"/>
          <p14:tracePt t="52496" x="5549900" y="3663950"/>
          <p14:tracePt t="52512" x="5562600" y="3676650"/>
          <p14:tracePt t="52529" x="5607050" y="3695700"/>
          <p14:tracePt t="52546" x="5645150" y="3714750"/>
          <p14:tracePt t="52562" x="5676900" y="3721100"/>
          <p14:tracePt t="52579" x="5734050" y="3733800"/>
          <p14:tracePt t="52596" x="5772150" y="3740150"/>
          <p14:tracePt t="52612" x="5842000" y="3733800"/>
          <p14:tracePt t="52629" x="5886450" y="3721100"/>
          <p14:tracePt t="52647" x="5962650" y="3695700"/>
          <p14:tracePt t="52662" x="6013450" y="3676650"/>
          <p14:tracePt t="52679" x="6057900" y="3651250"/>
          <p14:tracePt t="52696" x="6102350" y="3606800"/>
          <p14:tracePt t="52712" x="6121400" y="3587750"/>
          <p14:tracePt t="52729" x="6127750" y="3575050"/>
          <p14:tracePt t="52746" x="6134100" y="3549650"/>
          <p14:tracePt t="52762" x="6134100" y="3543300"/>
          <p14:tracePt t="52779" x="6121400" y="3530600"/>
          <p14:tracePt t="52796" x="6096000" y="3517900"/>
          <p14:tracePt t="52812" x="6038850" y="3511550"/>
          <p14:tracePt t="52829" x="5949950" y="3498850"/>
          <p14:tracePt t="52846" x="5810250" y="3492500"/>
          <p14:tracePt t="52862" x="5683250" y="3492500"/>
          <p14:tracePt t="52879" x="5607050" y="3505200"/>
          <p14:tracePt t="52896" x="5530850" y="3530600"/>
          <p14:tracePt t="52913" x="5410200" y="3562350"/>
          <p14:tracePt t="52929" x="5365750" y="3575050"/>
          <p14:tracePt t="52946" x="5334000" y="3600450"/>
          <p14:tracePt t="52962" x="5327650" y="3600450"/>
          <p14:tracePt t="52979" x="5327650" y="3613150"/>
          <p14:tracePt t="52996" x="5321300" y="3632200"/>
          <p14:tracePt t="53012" x="5327650" y="3644900"/>
          <p14:tracePt t="53029" x="5359400" y="3676650"/>
          <p14:tracePt t="53046" x="5397500" y="3702050"/>
          <p14:tracePt t="53062" x="5435600" y="3727450"/>
          <p14:tracePt t="53079" x="5492750" y="3759200"/>
          <p14:tracePt t="53096" x="5543550" y="3771900"/>
          <p14:tracePt t="53112" x="5632450" y="3771900"/>
          <p14:tracePt t="53129" x="5683250" y="3771900"/>
          <p14:tracePt t="53146" x="5759450" y="3740150"/>
          <p14:tracePt t="53162" x="5861050" y="3708400"/>
          <p14:tracePt t="53179" x="5911850" y="3689350"/>
          <p14:tracePt t="53196" x="6000750" y="3663950"/>
          <p14:tracePt t="53212" x="6045200" y="3638550"/>
          <p14:tracePt t="53229" x="6076950" y="3613150"/>
          <p14:tracePt t="53246" x="6102350" y="3594100"/>
          <p14:tracePt t="53262" x="6115050" y="3581400"/>
          <p14:tracePt t="53279" x="6121400" y="3575050"/>
          <p14:tracePt t="53329" x="6121400" y="3568700"/>
          <p14:tracePt t="53363" x="6108700" y="3562350"/>
          <p14:tracePt t="53377" x="6096000" y="3549650"/>
          <p14:tracePt t="53384" x="6083300" y="3543300"/>
          <p14:tracePt t="53396" x="6064250" y="3536950"/>
          <p14:tracePt t="53413" x="5994400" y="3524250"/>
          <p14:tracePt t="53429" x="5937250" y="3517900"/>
          <p14:tracePt t="53446" x="5873750" y="3517900"/>
          <p14:tracePt t="53462" x="5842000" y="3511550"/>
          <p14:tracePt t="53479" x="5816600" y="3511550"/>
          <p14:tracePt t="53496" x="5746750" y="3524250"/>
          <p14:tracePt t="53512" x="5727700" y="3536950"/>
          <p14:tracePt t="53529" x="5708650" y="3549650"/>
          <p14:tracePt t="53546" x="5695950" y="3556000"/>
          <p14:tracePt t="53563" x="5695950" y="3568700"/>
          <p14:tracePt t="53579" x="5683250" y="3581400"/>
          <p14:tracePt t="53596" x="5683250" y="3587750"/>
          <p14:tracePt t="53612" x="5683250" y="3600450"/>
          <p14:tracePt t="53629" x="5683250" y="3606800"/>
          <p14:tracePt t="54036" x="5683250" y="3594100"/>
          <p14:tracePt t="54044" x="5683250" y="3568700"/>
          <p14:tracePt t="54051" x="5689600" y="3556000"/>
          <p14:tracePt t="54063" x="5702300" y="3530600"/>
          <p14:tracePt t="54079" x="5727700" y="3403600"/>
          <p14:tracePt t="54096" x="5765800" y="3270250"/>
          <p14:tracePt t="54113" x="5797550" y="3124200"/>
          <p14:tracePt t="54146" x="5911850" y="2660650"/>
          <p14:tracePt t="54179" x="6007100" y="2305050"/>
          <p14:tracePt t="54213" x="6064250" y="2127250"/>
          <p14:tracePt t="54229" x="6070600" y="2095500"/>
          <p14:tracePt t="54246" x="6076950" y="2076450"/>
          <p14:tracePt t="54263" x="6076950" y="2070100"/>
          <p14:tracePt t="54282" x="6076950" y="2063750"/>
          <p14:tracePt t="54398" x="6076950" y="2057400"/>
          <p14:tracePt t="54405" x="6083300" y="2044700"/>
          <p14:tracePt t="54412" x="6089650" y="2044700"/>
          <p14:tracePt t="54429" x="6108700" y="2006600"/>
          <p14:tracePt t="54447" x="6159500" y="1936750"/>
          <p14:tracePt t="54462" x="6178550" y="1898650"/>
          <p14:tracePt t="54479" x="6191250" y="1879600"/>
          <p14:tracePt t="54496" x="6203950" y="1866900"/>
          <p14:tracePt t="54991" x="6197600" y="1866900"/>
          <p14:tracePt t="55352" x="6184900" y="1892300"/>
          <p14:tracePt t="55360" x="6178550" y="1911350"/>
          <p14:tracePt t="55367" x="6165850" y="1962150"/>
          <p14:tracePt t="55379" x="6153150" y="2006600"/>
          <p14:tracePt t="55396" x="6083300" y="2178050"/>
          <p14:tracePt t="55413" x="6038850" y="2298700"/>
          <p14:tracePt t="55430" x="5981700" y="2489200"/>
          <p14:tracePt t="55446" x="5956300" y="2609850"/>
          <p14:tracePt t="55479" x="5930900" y="2825750"/>
          <p14:tracePt t="55513" x="5918200" y="2990850"/>
          <p14:tracePt t="55546" x="5911850" y="3175000"/>
          <p14:tracePt t="55562" x="5905500" y="3200400"/>
          <p14:tracePt t="55579" x="5905500" y="3219450"/>
          <p14:tracePt t="55596" x="5899150" y="3244850"/>
          <p14:tracePt t="55612" x="5899150" y="3257550"/>
          <p14:tracePt t="55629" x="5892800" y="3276600"/>
          <p14:tracePt t="55646" x="5892800" y="3295650"/>
          <p14:tracePt t="55663" x="5886450" y="3295650"/>
          <p14:tracePt t="55679" x="5886450" y="3308350"/>
          <p14:tracePt t="55696" x="5886450" y="3314700"/>
          <p14:tracePt t="55712" x="5886450" y="3327400"/>
          <p14:tracePt t="55729" x="5880100" y="3333750"/>
          <p14:tracePt t="55746" x="5880100" y="3352800"/>
          <p14:tracePt t="55749" x="5880100" y="3359150"/>
          <p14:tracePt t="55763" x="5880100" y="3378200"/>
          <p14:tracePt t="55779" x="5867400" y="3397250"/>
          <p14:tracePt t="55796" x="5854700" y="3441700"/>
          <p14:tracePt t="55813" x="5848350" y="3460750"/>
          <p14:tracePt t="55829" x="5842000" y="3486150"/>
          <p14:tracePt t="55846" x="5835650" y="3517900"/>
          <p14:tracePt t="55863" x="5835650" y="3536950"/>
          <p14:tracePt t="55880" x="5829300" y="3549650"/>
          <p14:tracePt t="55912" x="5822950" y="3562350"/>
          <p14:tracePt t="55929" x="5822950" y="3568700"/>
          <p14:tracePt t="56081" x="5822950" y="3562350"/>
          <p14:tracePt t="56151" x="5822950" y="3556000"/>
          <p14:tracePt t="59118" x="5816600" y="3556000"/>
          <p14:tracePt t="59138" x="5803900" y="3556000"/>
          <p14:tracePt t="59145" x="5791200" y="3556000"/>
          <p14:tracePt t="59159" x="5772150" y="3556000"/>
          <p14:tracePt t="59168" x="5740400" y="3556000"/>
          <p14:tracePt t="59180" x="5715000" y="3556000"/>
          <p14:tracePt t="59196" x="5657850" y="3556000"/>
          <p14:tracePt t="59229" x="5581650" y="3556000"/>
          <p14:tracePt t="59263" x="5492750" y="3556000"/>
          <p14:tracePt t="59296" x="5302250" y="3562350"/>
          <p14:tracePt t="59313" x="5149850" y="3562350"/>
          <p14:tracePt t="59329" x="5010150" y="3543300"/>
          <p14:tracePt t="59346" x="4908550" y="3524250"/>
          <p14:tracePt t="59363" x="4787900" y="3498850"/>
          <p14:tracePt t="59379" x="4667250" y="3473450"/>
          <p14:tracePt t="59396" x="4489450" y="3435350"/>
          <p14:tracePt t="59413" x="4381500" y="3422650"/>
          <p14:tracePt t="59431" x="4216400" y="3403600"/>
          <p14:tracePt t="59446" x="4032250" y="3397250"/>
          <p14:tracePt t="59463" x="3962400" y="3384550"/>
          <p14:tracePt t="59480" x="3803650" y="3378200"/>
          <p14:tracePt t="59496" x="3727450" y="3378200"/>
          <p14:tracePt t="59513" x="3556000" y="3371850"/>
          <p14:tracePt t="59529" x="3473450" y="3359150"/>
          <p14:tracePt t="59546" x="3378200" y="3359150"/>
          <p14:tracePt t="59563" x="3200400" y="3352800"/>
          <p14:tracePt t="59579" x="3092450" y="3352800"/>
          <p14:tracePt t="59597" x="2901950" y="3346450"/>
          <p14:tracePt t="59613" x="2806700" y="3333750"/>
          <p14:tracePt t="59629" x="2730500" y="3333750"/>
          <p14:tracePt t="59646" x="2647950" y="3340100"/>
          <p14:tracePt t="59663" x="2565400" y="3340100"/>
          <p14:tracePt t="59681" x="2400300" y="3352800"/>
          <p14:tracePt t="59696" x="2330450" y="3352800"/>
          <p14:tracePt t="59713" x="2273300" y="3365500"/>
          <p14:tracePt t="59729" x="2133600" y="3378200"/>
          <p14:tracePt t="59746" x="2089150" y="3390900"/>
          <p14:tracePt t="59763" x="2000250" y="3409950"/>
          <p14:tracePt t="59779" x="1962150" y="3416300"/>
          <p14:tracePt t="59796" x="1917700" y="3422650"/>
          <p14:tracePt t="59813" x="1879600" y="3429000"/>
          <p14:tracePt t="59829" x="1866900" y="3429000"/>
          <p14:tracePt t="59846" x="1854200" y="3429000"/>
          <p14:tracePt t="59863" x="1847850" y="3441700"/>
          <p14:tracePt t="60292" x="1803400" y="3441700"/>
          <p14:tracePt t="60299" x="1746250" y="3429000"/>
          <p14:tracePt t="60304" x="1720850" y="3416300"/>
          <p14:tracePt t="60313" x="1682750" y="3403600"/>
          <p14:tracePt t="60329" x="1638300" y="3371850"/>
          <p14:tracePt t="60347" x="1612900" y="3327400"/>
          <p14:tracePt t="60380" x="1568450" y="3111500"/>
          <p14:tracePt t="60413" x="1644650" y="2730500"/>
          <p14:tracePt t="60446" x="1784350" y="2349500"/>
          <p14:tracePt t="60463" x="1841500" y="2222500"/>
          <p14:tracePt t="60479" x="1911350" y="2082800"/>
          <p14:tracePt t="60496" x="1936750" y="2032000"/>
          <p14:tracePt t="60514" x="1955800" y="1993900"/>
          <p14:tracePt t="60529" x="1962150" y="1974850"/>
          <p14:tracePt t="60652" x="1962150" y="1968500"/>
          <p14:tracePt t="60701" x="1962150" y="1962150"/>
          <p14:tracePt t="60812" x="1962150" y="1968500"/>
          <p14:tracePt t="60874" x="1962150" y="1974850"/>
          <p14:tracePt t="60895" x="1962150" y="1981200"/>
          <p14:tracePt t="60958" x="1955800" y="1993900"/>
          <p14:tracePt t="60979" x="1955800" y="2000250"/>
          <p14:tracePt t="61000" x="1949450" y="2000250"/>
          <p14:tracePt t="61020" x="1949450" y="2006600"/>
          <p14:tracePt t="61034" x="1943100" y="2019300"/>
          <p14:tracePt t="61042" x="1930400" y="2038350"/>
          <p14:tracePt t="61048" x="1917700" y="2051050"/>
          <p14:tracePt t="61063" x="1892300" y="2101850"/>
          <p14:tracePt t="61080" x="1847850" y="2152650"/>
          <p14:tracePt t="61097" x="1790700" y="2266950"/>
          <p14:tracePt t="61113" x="1714500" y="2438400"/>
          <p14:tracePt t="61130" x="1670050" y="2565400"/>
          <p14:tracePt t="61146" x="1625600" y="2711450"/>
          <p14:tracePt t="61163" x="1593850" y="2794000"/>
          <p14:tracePt t="61181" x="1555750" y="2927350"/>
          <p14:tracePt t="61196" x="1536700" y="3016250"/>
          <p14:tracePt t="61213" x="1524000" y="3067050"/>
          <p14:tracePt t="61229" x="1504950" y="3130550"/>
          <p14:tracePt t="61246" x="1492250" y="3181350"/>
          <p14:tracePt t="61263" x="1473200" y="3219450"/>
          <p14:tracePt t="61279" x="1447800" y="3295650"/>
          <p14:tracePt t="61296" x="1435100" y="3333750"/>
          <p14:tracePt t="61313" x="1409700" y="3448050"/>
          <p14:tracePt t="61329" x="1397000" y="3511550"/>
          <p14:tracePt t="61348" x="1377950" y="3568700"/>
          <p14:tracePt t="61363" x="1371600" y="3594100"/>
          <p14:tracePt t="61379" x="1358900" y="3625850"/>
          <p14:tracePt t="61396" x="1352550" y="3644900"/>
          <p14:tracePt t="61413" x="1352550" y="3663950"/>
          <p14:tracePt t="61431" x="1352550" y="3676650"/>
          <p14:tracePt t="61446" x="1352550" y="3683000"/>
          <p14:tracePt t="61463" x="1352550" y="3695700"/>
          <p14:tracePt t="61480" x="1352550" y="3714750"/>
          <p14:tracePt t="61496" x="1352550" y="3727450"/>
          <p14:tracePt t="61514" x="1358900" y="3740150"/>
          <p14:tracePt t="61530" x="1365250" y="3746500"/>
          <p14:tracePt t="61563" x="1371600" y="3752850"/>
          <p14:tracePt t="61580" x="1377950" y="3752850"/>
          <p14:tracePt t="61598" x="1384300" y="3752850"/>
          <p14:tracePt t="61618" x="1390650" y="3752850"/>
          <p14:tracePt t="61631" x="1403350" y="3752850"/>
          <p14:tracePt t="61646" x="1416050" y="3733800"/>
          <p14:tracePt t="61663" x="1428750" y="3727450"/>
          <p14:tracePt t="61681" x="1460500" y="3695700"/>
          <p14:tracePt t="61696" x="1473200" y="3689350"/>
          <p14:tracePt t="61713" x="1479550" y="3676650"/>
          <p14:tracePt t="61729" x="1485900" y="3670300"/>
          <p14:tracePt t="61746" x="1485900" y="3663950"/>
          <p14:tracePt t="61764" x="1485900" y="3651250"/>
          <p14:tracePt t="61780" x="1485900" y="3644900"/>
          <p14:tracePt t="61827" x="1485900" y="3638550"/>
          <p14:tracePt t="61841" x="1473200" y="3632200"/>
          <p14:tracePt t="61848" x="1454150" y="3619500"/>
          <p14:tracePt t="61863" x="1428750" y="3613150"/>
          <p14:tracePt t="61880" x="1384300" y="3594100"/>
          <p14:tracePt t="61896" x="1308100" y="3568700"/>
          <p14:tracePt t="61913" x="1276350" y="3556000"/>
          <p14:tracePt t="61930" x="1225550" y="3536950"/>
          <p14:tracePt t="61946" x="1193800" y="3524250"/>
          <p14:tracePt t="61963" x="1168400" y="3517900"/>
          <p14:tracePt t="61979" x="1117600" y="3517900"/>
          <p14:tracePt t="61996" x="1092200" y="3517900"/>
          <p14:tracePt t="62014" x="1066800" y="3517900"/>
          <p14:tracePt t="62030" x="1028700" y="3517900"/>
          <p14:tracePt t="62046" x="1009650" y="3524250"/>
          <p14:tracePt t="62063" x="971550" y="3536950"/>
          <p14:tracePt t="62080" x="939800" y="3556000"/>
          <p14:tracePt t="62097" x="914400" y="3575050"/>
          <p14:tracePt t="62113" x="901700" y="3581400"/>
          <p14:tracePt t="62129" x="882650" y="3606800"/>
          <p14:tracePt t="62146" x="876300" y="3619500"/>
          <p14:tracePt t="62163" x="869950" y="3632200"/>
          <p14:tracePt t="62181" x="869950" y="3657600"/>
          <p14:tracePt t="62196" x="882650" y="3689350"/>
          <p14:tracePt t="62213" x="895350" y="3721100"/>
          <p14:tracePt t="62229" x="927100" y="3778250"/>
          <p14:tracePt t="62246" x="965200" y="3810000"/>
          <p14:tracePt t="62264" x="1009650" y="3854450"/>
          <p14:tracePt t="62280" x="1092200" y="3905250"/>
          <p14:tracePt t="62296" x="1136650" y="3930650"/>
          <p14:tracePt t="62313" x="1225550" y="3962400"/>
          <p14:tracePt t="62330" x="1282700" y="3975100"/>
          <p14:tracePt t="62348" x="1339850" y="3981450"/>
          <p14:tracePt t="62363" x="1422400" y="3975100"/>
          <p14:tracePt t="62380" x="1466850" y="3956050"/>
          <p14:tracePt t="62396" x="1549400" y="3917950"/>
          <p14:tracePt t="62413" x="1600200" y="3867150"/>
          <p14:tracePt t="62430" x="1644650" y="3816350"/>
          <p14:tracePt t="62446" x="1676400" y="3765550"/>
          <p14:tracePt t="62463" x="1682750" y="3752850"/>
          <p14:tracePt t="62480" x="1682750" y="3733800"/>
          <p14:tracePt t="62496" x="1689100" y="3727450"/>
          <p14:tracePt t="62514" x="1689100" y="3695700"/>
          <p14:tracePt t="62530" x="1689100" y="3670300"/>
          <p14:tracePt t="62546" x="1682750" y="3651250"/>
          <p14:tracePt t="62563" x="1663700" y="3619500"/>
          <p14:tracePt t="62580" x="1638300" y="3594100"/>
          <p14:tracePt t="62596" x="1612900" y="3568700"/>
          <p14:tracePt t="62613" x="1568450" y="3556000"/>
          <p14:tracePt t="62630" x="1543050" y="3549650"/>
          <p14:tracePt t="62646" x="1492250" y="3536950"/>
          <p14:tracePt t="62663" x="1447800" y="3530600"/>
          <p14:tracePt t="62681" x="1346200" y="3524250"/>
          <p14:tracePt t="62696" x="1301750" y="3524250"/>
          <p14:tracePt t="62713" x="1263650" y="3524250"/>
          <p14:tracePt t="62730" x="1181100" y="3543300"/>
          <p14:tracePt t="62746" x="1143000" y="3556000"/>
          <p14:tracePt t="62763" x="1130300" y="3562350"/>
          <p14:tracePt t="62780" x="1085850" y="3575050"/>
          <p14:tracePt t="62796" x="1073150" y="3575050"/>
          <p14:tracePt t="62813" x="1073150" y="3581400"/>
          <p14:tracePt t="62830" x="1060450" y="3581400"/>
          <p14:tracePt t="62868" x="1060450" y="3587750"/>
          <p14:tracePt t="62880" x="1060450" y="3594100"/>
          <p14:tracePt t="62896" x="1054100" y="3600450"/>
          <p14:tracePt t="62913" x="1047750" y="3606800"/>
          <p14:tracePt t="62930" x="1047750" y="3632200"/>
          <p14:tracePt t="62946" x="1047750" y="3663950"/>
          <p14:tracePt t="62963" x="1047750" y="3689350"/>
          <p14:tracePt t="62979" x="1054100" y="3714750"/>
          <p14:tracePt t="62996" x="1054100" y="3721100"/>
          <p14:tracePt t="63013" x="1060450" y="3727450"/>
          <p14:tracePt t="63030" x="1073150" y="3746500"/>
          <p14:tracePt t="63046" x="1085850" y="3752850"/>
          <p14:tracePt t="63064" x="1098550" y="3771900"/>
          <p14:tracePt t="63079" x="1111250" y="3778250"/>
          <p14:tracePt t="63096" x="1117600" y="3784600"/>
          <p14:tracePt t="63113" x="1143000" y="3803650"/>
          <p14:tracePt t="63130" x="1162050" y="3810000"/>
          <p14:tracePt t="63146" x="1206500" y="3829050"/>
          <p14:tracePt t="63163" x="1244600" y="3835400"/>
          <p14:tracePt t="63180" x="1295400" y="3841750"/>
          <p14:tracePt t="63196" x="1358900" y="3835400"/>
          <p14:tracePt t="63213" x="1390650" y="3816350"/>
          <p14:tracePt t="63231" x="1454150" y="3778250"/>
          <p14:tracePt t="63246" x="1485900" y="3759200"/>
          <p14:tracePt t="63263" x="1511300" y="3721100"/>
          <p14:tracePt t="63280" x="1543050" y="3670300"/>
          <p14:tracePt t="63296" x="1549400" y="3632200"/>
          <p14:tracePt t="63314" x="1555750" y="3606800"/>
          <p14:tracePt t="63330" x="1555750" y="3600450"/>
          <p14:tracePt t="63346" x="1555750" y="3587750"/>
          <p14:tracePt t="63363" x="1555750" y="3581400"/>
          <p14:tracePt t="63380" x="1543050" y="3568700"/>
          <p14:tracePt t="63396" x="1511300" y="3530600"/>
          <p14:tracePt t="63413" x="1485900" y="3517900"/>
          <p14:tracePt t="63430" x="1454150" y="3517900"/>
          <p14:tracePt t="63446" x="1416050" y="3511550"/>
          <p14:tracePt t="63463" x="1377950" y="3511550"/>
          <p14:tracePt t="63480" x="1333500" y="3517900"/>
          <p14:tracePt t="63496" x="1320800" y="3530600"/>
          <p14:tracePt t="63513" x="1308100" y="3536950"/>
          <p14:tracePt t="63530" x="1301750" y="3536950"/>
          <p14:tracePt t="63546" x="1289050" y="3543300"/>
          <p14:tracePt t="63563" x="1289050" y="3549650"/>
          <p14:tracePt t="63596" x="1282700" y="3556000"/>
          <p14:tracePt t="63987" x="1289050" y="3556000"/>
          <p14:tracePt t="63994" x="1301750" y="3562350"/>
          <p14:tracePt t="64007" x="1314450" y="3568700"/>
          <p14:tracePt t="64015" x="1314450" y="3575050"/>
          <p14:tracePt t="64030" x="1327150" y="3581400"/>
          <p14:tracePt t="64046" x="1333500" y="3581400"/>
          <p14:tracePt t="64084" x="1339850" y="3581400"/>
          <p14:tracePt t="64119" x="1346200" y="3581400"/>
          <p14:tracePt t="64162" x="1352550" y="3581400"/>
          <p14:tracePt t="64556" x="1358900" y="3581400"/>
          <p14:tracePt t="64565" x="1377950" y="3575050"/>
          <p14:tracePt t="64578" x="1403350" y="3568700"/>
          <p14:tracePt t="64586" x="1428750" y="3556000"/>
          <p14:tracePt t="64596" x="1447800" y="3549650"/>
          <p14:tracePt t="64613" x="1498600" y="3524250"/>
          <p14:tracePt t="64630" x="1549400" y="3498850"/>
          <p14:tracePt t="64647" x="1600200" y="3473450"/>
          <p14:tracePt t="64680" x="1816100" y="3378200"/>
          <p14:tracePt t="64713" x="2120900" y="3225800"/>
          <p14:tracePt t="64746" x="2508250" y="3048000"/>
          <p14:tracePt t="64763" x="2654300" y="2978150"/>
          <p14:tracePt t="64780" x="2908300" y="2857500"/>
          <p14:tracePt t="64796" x="3073400" y="2774950"/>
          <p14:tracePt t="64814" x="3244850" y="2705100"/>
          <p14:tracePt t="64830" x="3498850" y="2622550"/>
          <p14:tracePt t="64846" x="3663950" y="2559050"/>
          <p14:tracePt t="64863" x="3860800" y="2482850"/>
          <p14:tracePt t="64880" x="3975100" y="2444750"/>
          <p14:tracePt t="64897" x="4076700" y="2413000"/>
          <p14:tracePt t="64913" x="4229100" y="2374900"/>
          <p14:tracePt t="64931" x="4298950" y="2355850"/>
          <p14:tracePt t="64946" x="4419600" y="2349500"/>
          <p14:tracePt t="64963" x="4483100" y="2349500"/>
          <p14:tracePt t="64981" x="4610100" y="2362200"/>
          <p14:tracePt t="64997" x="4667250" y="2368550"/>
          <p14:tracePt t="65013" x="4737100" y="2381250"/>
          <p14:tracePt t="65030" x="4743450" y="2387600"/>
          <p14:tracePt t="65046" x="4749800" y="2387600"/>
          <p14:tracePt t="65412" x="4794250" y="2374900"/>
          <p14:tracePt t="65418" x="4864100" y="2343150"/>
          <p14:tracePt t="65430" x="4940300" y="2305050"/>
          <p14:tracePt t="65446" x="5187950" y="2209800"/>
          <p14:tracePt t="65463" x="5340350" y="2165350"/>
          <p14:tracePt t="65481" x="5486400" y="2139950"/>
          <p14:tracePt t="65497" x="5740400" y="2101850"/>
          <p14:tracePt t="65513" x="5867400" y="2089150"/>
          <p14:tracePt t="65547" x="6064250" y="2082800"/>
          <p14:tracePt t="65580" x="6165850" y="2089150"/>
          <p14:tracePt t="65613" x="6216650" y="2114550"/>
          <p14:tracePt t="65630" x="6223000" y="2114550"/>
          <p14:tracePt t="65646" x="6229350" y="2133600"/>
          <p14:tracePt t="65663" x="6235700" y="2139950"/>
          <p14:tracePt t="65696" x="6235700" y="2146300"/>
          <p14:tracePt t="65884" x="6235700" y="2152650"/>
          <p14:tracePt t="65981" x="6242050" y="2152650"/>
          <p14:tracePt t="66530" x="6242050" y="2171700"/>
          <p14:tracePt t="66537" x="6242050" y="2209800"/>
          <p14:tracePt t="66546" x="6242050" y="2254250"/>
          <p14:tracePt t="66563" x="6229350" y="2330450"/>
          <p14:tracePt t="66580" x="6216650" y="2419350"/>
          <p14:tracePt t="66597" x="6210300" y="2476500"/>
          <p14:tracePt t="66613" x="6197600" y="2546350"/>
          <p14:tracePt t="66647" x="6178550" y="2743200"/>
          <p14:tracePt t="66680" x="6153150" y="2965450"/>
          <p14:tracePt t="66713" x="6115050" y="3225800"/>
          <p14:tracePt t="66730" x="6102350" y="3340100"/>
          <p14:tracePt t="66747" x="6070600" y="3460750"/>
          <p14:tracePt t="66763" x="6064250" y="3543300"/>
          <p14:tracePt t="66781" x="6051550" y="3632200"/>
          <p14:tracePt t="66797" x="6038850" y="3683000"/>
          <p14:tracePt t="66813" x="6032500" y="3721100"/>
          <p14:tracePt t="66830" x="6019800" y="3759200"/>
          <p14:tracePt t="66847" x="6019800" y="3771900"/>
          <p14:tracePt t="67065" x="5975350" y="3790950"/>
          <p14:tracePt t="67073" x="5924550" y="3810000"/>
          <p14:tracePt t="67080" x="5886450" y="3835400"/>
          <p14:tracePt t="67096" x="5816600" y="3886200"/>
          <p14:tracePt t="67113" x="5715000" y="3943350"/>
          <p14:tracePt t="67130" x="5664200" y="3987800"/>
          <p14:tracePt t="67146" x="5632450" y="4006850"/>
          <p14:tracePt t="67163" x="5581650" y="4025900"/>
          <p14:tracePt t="67180" x="5575300" y="4032250"/>
          <p14:tracePt t="67196" x="5562600" y="4038600"/>
          <p14:tracePt t="67239" x="5556250" y="4038600"/>
          <p14:tracePt t="67274" x="5549900" y="4038600"/>
          <p14:tracePt t="67322" x="5549900" y="4032250"/>
          <p14:tracePt t="67336" x="5549900" y="4025900"/>
          <p14:tracePt t="67357" x="5543550" y="4019550"/>
          <p14:tracePt t="67364" x="5537200" y="4013200"/>
          <p14:tracePt t="67371" x="5537200" y="4006850"/>
          <p14:tracePt t="67380" x="5530850" y="4000500"/>
          <p14:tracePt t="67397" x="5518150" y="3981450"/>
          <p14:tracePt t="67413" x="5486400" y="3962400"/>
          <p14:tracePt t="67430" x="5454650" y="3949700"/>
          <p14:tracePt t="67447" x="5441950" y="3949700"/>
          <p14:tracePt t="67463" x="5397500" y="3937000"/>
          <p14:tracePt t="67480" x="5346700" y="3943350"/>
          <p14:tracePt t="67496" x="5289550" y="3962400"/>
          <p14:tracePt t="67513" x="5270500" y="3962400"/>
          <p14:tracePt t="67530" x="5232400" y="3981450"/>
          <p14:tracePt t="67546" x="5226050" y="3987800"/>
          <p14:tracePt t="67563" x="5219700" y="3987800"/>
          <p14:tracePt t="67580" x="5213350" y="3994150"/>
          <p14:tracePt t="67597" x="5207000" y="4006850"/>
          <p14:tracePt t="67614" x="5194300" y="4025900"/>
          <p14:tracePt t="67630" x="5175250" y="4070350"/>
          <p14:tracePt t="67647" x="5162550" y="4095750"/>
          <p14:tracePt t="67663" x="5143500" y="4121150"/>
          <p14:tracePt t="67680" x="5137150" y="4127500"/>
          <p14:tracePt t="67698" x="5130800" y="4133850"/>
          <p14:tracePt t="67730" x="5124450" y="4133850"/>
          <p14:tracePt t="67775" x="5118100" y="4133850"/>
          <p14:tracePt t="67795" x="5111750" y="4121150"/>
          <p14:tracePt t="67801" x="5105400" y="4114800"/>
          <p14:tracePt t="67813" x="5105400" y="4108450"/>
          <p14:tracePt t="67830" x="5105400" y="4083050"/>
          <p14:tracePt t="67847" x="5099050" y="4070350"/>
          <p14:tracePt t="67863" x="5092700" y="4051300"/>
          <p14:tracePt t="67880" x="5092700" y="4044950"/>
          <p14:tracePt t="67913" x="5092700" y="4038600"/>
          <p14:tracePt t="67941" x="5092700" y="4032250"/>
          <p14:tracePt t="67948" x="5092700" y="4025900"/>
          <p14:tracePt t="67963" x="5099050" y="4019550"/>
          <p14:tracePt t="67980" x="5111750" y="4006850"/>
          <p14:tracePt t="67996" x="5156200" y="3987800"/>
          <p14:tracePt t="68013" x="5187950" y="3981450"/>
          <p14:tracePt t="68031" x="5245100" y="3975100"/>
          <p14:tracePt t="68047" x="5270500" y="3975100"/>
          <p14:tracePt t="68063" x="5321300" y="3994150"/>
          <p14:tracePt t="68080" x="5359400" y="4006850"/>
          <p14:tracePt t="68097" x="5391150" y="4019550"/>
          <p14:tracePt t="68114" x="5422900" y="4025900"/>
          <p14:tracePt t="68130" x="5454650" y="4044950"/>
          <p14:tracePt t="68146" x="5461000" y="4051300"/>
          <p14:tracePt t="68180" x="5467350" y="4051300"/>
          <p14:tracePt t="68211" x="5467350" y="4057650"/>
          <p14:tracePt t="70040" x="5467350" y="4051300"/>
          <p14:tracePt t="70053" x="5467350" y="4038600"/>
          <p14:tracePt t="70060" x="5467350" y="4032250"/>
          <p14:tracePt t="70073" x="5467350" y="4019550"/>
          <p14:tracePt t="70082" x="5461000" y="4013200"/>
          <p14:tracePt t="70097" x="5448300" y="3994150"/>
          <p14:tracePt t="70114" x="5435600" y="3975100"/>
          <p14:tracePt t="70130" x="5397500" y="3930650"/>
          <p14:tracePt t="70164" x="5270500" y="3854450"/>
          <p14:tracePt t="70197" x="4972050" y="3784600"/>
          <p14:tracePt t="70230" x="4559300" y="3695700"/>
          <p14:tracePt t="70247" x="4292600" y="3644900"/>
          <p14:tracePt t="70263" x="4083050" y="3600450"/>
          <p14:tracePt t="70280" x="3943350" y="3575050"/>
          <p14:tracePt t="70297" x="3752850" y="3549650"/>
          <p14:tracePt t="70313" x="3619500" y="3543300"/>
          <p14:tracePt t="70330" x="3467100" y="3536950"/>
          <p14:tracePt t="70347" x="3289300" y="3524250"/>
          <p14:tracePt t="70363" x="3244850" y="3517900"/>
          <p14:tracePt t="70380" x="3067050" y="3505200"/>
          <p14:tracePt t="70397" x="2990850" y="3505200"/>
          <p14:tracePt t="70413" x="2832100" y="3524250"/>
          <p14:tracePt t="70430" x="2781300" y="3530600"/>
          <p14:tracePt t="70447" x="2711450" y="3549650"/>
          <p14:tracePt t="70463" x="2647950" y="3562350"/>
          <p14:tracePt t="70480" x="2603500" y="3575050"/>
          <p14:tracePt t="70498" x="2546350" y="3594100"/>
          <p14:tracePt t="70513" x="2508250" y="3606800"/>
          <p14:tracePt t="70530" x="2476500" y="3625850"/>
          <p14:tracePt t="70547" x="2432050" y="3644900"/>
          <p14:tracePt t="70563" x="2400300" y="3657600"/>
          <p14:tracePt t="70580" x="2381250" y="3663950"/>
          <p14:tracePt t="70597" x="2343150" y="3670300"/>
          <p14:tracePt t="70613" x="2336800" y="3670300"/>
          <p14:tracePt t="70630" x="2324100" y="3683000"/>
          <p14:tracePt t="70647" x="2311400" y="3683000"/>
          <p14:tracePt t="70663" x="2305050" y="3689350"/>
          <p14:tracePt t="70680" x="2292350" y="3695700"/>
          <p14:tracePt t="70697" x="2286000" y="3702050"/>
          <p14:tracePt t="70713" x="2273300" y="3702050"/>
          <p14:tracePt t="70747" x="2266950" y="3702050"/>
          <p14:tracePt t="70763" x="2260600" y="3702050"/>
          <p14:tracePt t="70803" x="2254250" y="3708400"/>
          <p14:tracePt t="70817" x="2241550" y="3714750"/>
          <p14:tracePt t="70831" x="2235200" y="3721100"/>
          <p14:tracePt t="70838" x="2216150" y="3733800"/>
          <p14:tracePt t="70847" x="2203450" y="3740150"/>
          <p14:tracePt t="70863" x="2178050" y="3759200"/>
          <p14:tracePt t="70880" x="2139950" y="3784600"/>
          <p14:tracePt t="70897" x="2120900" y="3790950"/>
          <p14:tracePt t="70914" x="2082800" y="3816350"/>
          <p14:tracePt t="70930" x="2063750" y="3822700"/>
          <p14:tracePt t="70947" x="2044700" y="3829050"/>
          <p14:tracePt t="70963" x="2025650" y="3848100"/>
          <p14:tracePt t="70980" x="2012950" y="3854450"/>
          <p14:tracePt t="70998" x="2000250" y="3854450"/>
          <p14:tracePt t="71013" x="1987550" y="3860800"/>
          <p14:tracePt t="71030" x="1987550" y="3867150"/>
          <p14:tracePt t="71047" x="1981200" y="3873500"/>
          <p14:tracePt t="71063" x="1981200" y="3886200"/>
          <p14:tracePt t="71081" x="1974850" y="3911600"/>
          <p14:tracePt t="71379" x="1943100" y="3911600"/>
          <p14:tracePt t="71386" x="1892300" y="3930650"/>
          <p14:tracePt t="71397" x="1866900" y="3943350"/>
          <p14:tracePt t="71414" x="1790700" y="3975100"/>
          <p14:tracePt t="71430" x="1708150" y="4019550"/>
          <p14:tracePt t="71447" x="1670050" y="4057650"/>
          <p14:tracePt t="71464" x="1625600" y="4089400"/>
          <p14:tracePt t="71480" x="1593850" y="4114800"/>
          <p14:tracePt t="71497" x="1581150" y="4133850"/>
          <p14:tracePt t="71530" x="1568450" y="4140200"/>
          <p14:tracePt t="71564" x="1568450" y="4146550"/>
          <p14:tracePt t="71623" x="1574800" y="4146550"/>
          <p14:tracePt t="71644" x="1574800" y="4140200"/>
          <p14:tracePt t="71685" x="1574800" y="4133850"/>
          <p14:tracePt t="71700" x="1581150" y="4133850"/>
          <p14:tracePt t="71706" x="1587500" y="4121150"/>
          <p14:tracePt t="71714" x="1593850" y="4114800"/>
          <p14:tracePt t="71730" x="1600200" y="4108450"/>
          <p14:tracePt t="71747" x="1606550" y="4095750"/>
          <p14:tracePt t="71749" x="1606550" y="4089400"/>
          <p14:tracePt t="71763" x="1606550" y="4083050"/>
          <p14:tracePt t="71782" x="1606550" y="4076700"/>
          <p14:tracePt t="71797" x="1606550" y="4064000"/>
          <p14:tracePt t="71813" x="1593850" y="4051300"/>
          <p14:tracePt t="71830" x="1581150" y="4038600"/>
          <p14:tracePt t="71847" x="1543050" y="4006850"/>
          <p14:tracePt t="71863" x="1511300" y="3994150"/>
          <p14:tracePt t="71880" x="1473200" y="3968750"/>
          <p14:tracePt t="71897" x="1441450" y="3956050"/>
          <p14:tracePt t="71914" x="1403350" y="3949700"/>
          <p14:tracePt t="71930" x="1346200" y="3930650"/>
          <p14:tracePt t="71947" x="1308100" y="3917950"/>
          <p14:tracePt t="71963" x="1276350" y="3905250"/>
          <p14:tracePt t="71980" x="1250950" y="3898900"/>
          <p14:tracePt t="71997" x="1206500" y="3898900"/>
          <p14:tracePt t="72013" x="1168400" y="3892550"/>
          <p14:tracePt t="72030" x="1149350" y="3892550"/>
          <p14:tracePt t="72047" x="1111250" y="3886200"/>
          <p14:tracePt t="72063" x="1092200" y="3886200"/>
          <p14:tracePt t="72080" x="1073150" y="3886200"/>
          <p14:tracePt t="72097" x="1035050" y="3886200"/>
          <p14:tracePt t="72113" x="996950" y="3886200"/>
          <p14:tracePt t="72130" x="965200" y="3886200"/>
          <p14:tracePt t="72147" x="952500" y="3886200"/>
          <p14:tracePt t="72164" x="920750" y="3892550"/>
          <p14:tracePt t="72180" x="914400" y="3892550"/>
          <p14:tracePt t="72197" x="889000" y="3898900"/>
          <p14:tracePt t="72213" x="876300" y="3905250"/>
          <p14:tracePt t="72230" x="863600" y="3917950"/>
          <p14:tracePt t="72247" x="844550" y="3930650"/>
          <p14:tracePt t="72264" x="831850" y="3943350"/>
          <p14:tracePt t="72280" x="825500" y="3949700"/>
          <p14:tracePt t="72297" x="812800" y="3962400"/>
          <p14:tracePt t="72313" x="800100" y="3981450"/>
          <p14:tracePt t="72330" x="793750" y="4006850"/>
          <p14:tracePt t="72347" x="781050" y="4044950"/>
          <p14:tracePt t="72363" x="781050" y="4070350"/>
          <p14:tracePt t="72380" x="781050" y="4114800"/>
          <p14:tracePt t="72397" x="781050" y="4152900"/>
          <p14:tracePt t="72414" x="800100" y="4210050"/>
          <p14:tracePt t="72430" x="819150" y="4248150"/>
          <p14:tracePt t="72447" x="844550" y="4279900"/>
          <p14:tracePt t="72463" x="869950" y="4330700"/>
          <p14:tracePt t="72480" x="901700" y="4368800"/>
          <p14:tracePt t="72497" x="933450" y="4413250"/>
          <p14:tracePt t="72513" x="996950" y="4470400"/>
          <p14:tracePt t="72530" x="1041400" y="4502150"/>
          <p14:tracePt t="72547" x="1123950" y="4546600"/>
          <p14:tracePt t="72563" x="1174750" y="4572000"/>
          <p14:tracePt t="72580" x="1225550" y="4591050"/>
          <p14:tracePt t="72597" x="1295400" y="4610100"/>
          <p14:tracePt t="72613" x="1327150" y="4610100"/>
          <p14:tracePt t="72630" x="1416050" y="4603750"/>
          <p14:tracePt t="72647" x="1517650" y="4578350"/>
          <p14:tracePt t="72663" x="1631950" y="4533900"/>
          <p14:tracePt t="72680" x="1758950" y="4483100"/>
          <p14:tracePt t="72697" x="1797050" y="4457700"/>
          <p14:tracePt t="72713" x="1854200" y="4413250"/>
          <p14:tracePt t="72730" x="1873250" y="4375150"/>
          <p14:tracePt t="72747" x="1898650" y="4337050"/>
          <p14:tracePt t="72749" x="1905000" y="4330700"/>
          <p14:tracePt t="72764" x="1911350" y="4305300"/>
          <p14:tracePt t="72780" x="1911350" y="4292600"/>
          <p14:tracePt t="72797" x="1917700" y="4267200"/>
          <p14:tracePt t="72814" x="1911350" y="4210050"/>
          <p14:tracePt t="72830" x="1898650" y="4159250"/>
          <p14:tracePt t="72847" x="1860550" y="4102100"/>
          <p14:tracePt t="72864" x="1822450" y="4070350"/>
          <p14:tracePt t="72880" x="1778000" y="4032250"/>
          <p14:tracePt t="72897" x="1727200" y="4006850"/>
          <p14:tracePt t="72914" x="1670050" y="3987800"/>
          <p14:tracePt t="72930" x="1568450" y="3981450"/>
          <p14:tracePt t="72947" x="1517650" y="3981450"/>
          <p14:tracePt t="72964" x="1454150" y="3981450"/>
          <p14:tracePt t="72980" x="1352550" y="3981450"/>
          <p14:tracePt t="72997" x="1282700" y="3994150"/>
          <p14:tracePt t="73014" x="1225550" y="4013200"/>
          <p14:tracePt t="73030" x="1212850" y="4019550"/>
          <p14:tracePt t="73048" x="1168400" y="4032250"/>
          <p14:tracePt t="73064" x="1149350" y="4044950"/>
          <p14:tracePt t="73080" x="1123950" y="4051300"/>
          <p14:tracePt t="73097" x="1098550" y="4064000"/>
          <p14:tracePt t="73114" x="1085850" y="4070350"/>
          <p14:tracePt t="73131" x="1079500" y="4076700"/>
          <p14:tracePt t="73147" x="1073150" y="4083050"/>
          <p14:tracePt t="73164" x="1066800" y="4083050"/>
          <p14:tracePt t="73207" x="1066800" y="4089400"/>
          <p14:tracePt t="73215" x="1066800" y="4095750"/>
          <p14:tracePt t="73228" x="1066800" y="4102100"/>
          <p14:tracePt t="73244" x="1066800" y="4108450"/>
          <p14:tracePt t="73249" x="1060450" y="4121150"/>
          <p14:tracePt t="73264" x="1060450" y="4152900"/>
          <p14:tracePt t="73280" x="1060450" y="4184650"/>
          <p14:tracePt t="73298" x="1060450" y="4229100"/>
          <p14:tracePt t="73314" x="1066800" y="4260850"/>
          <p14:tracePt t="73330" x="1073150" y="4273550"/>
          <p14:tracePt t="73347" x="1092200" y="4292600"/>
          <p14:tracePt t="73364" x="1098550" y="4305300"/>
          <p14:tracePt t="73380" x="1111250" y="4318000"/>
          <p14:tracePt t="73397" x="1117600" y="4324350"/>
          <p14:tracePt t="74645" x="1123950" y="4324350"/>
          <p14:tracePt t="74651" x="1143000" y="4311650"/>
          <p14:tracePt t="74664" x="1155700" y="4298950"/>
          <p14:tracePt t="74680" x="1187450" y="4279900"/>
          <p14:tracePt t="74697" x="1200150" y="4267200"/>
          <p14:tracePt t="74714" x="1219200" y="4254500"/>
          <p14:tracePt t="74730" x="1244600" y="4241800"/>
          <p14:tracePt t="74764" x="1301750" y="4210050"/>
          <p14:tracePt t="74798" x="1371600" y="4178300"/>
          <p14:tracePt t="74830" x="1447800" y="4140200"/>
          <p14:tracePt t="74847" x="1517650" y="4114800"/>
          <p14:tracePt t="74864" x="1574800" y="4102100"/>
          <p14:tracePt t="74881" x="1663700" y="4076700"/>
          <p14:tracePt t="74897" x="1733550" y="4057650"/>
          <p14:tracePt t="74914" x="1809750" y="4044950"/>
          <p14:tracePt t="74930" x="1981200" y="3994150"/>
          <p14:tracePt t="74947" x="2089150" y="3962400"/>
          <p14:tracePt t="74965" x="2266950" y="3924300"/>
          <p14:tracePt t="74980" x="2387600" y="3898900"/>
          <p14:tracePt t="74997" x="2540000" y="3873500"/>
          <p14:tracePt t="75014" x="2755900" y="3841750"/>
          <p14:tracePt t="75030" x="2889250" y="3829050"/>
          <p14:tracePt t="75047" x="3028950" y="3816350"/>
          <p14:tracePt t="75064" x="3219450" y="3803650"/>
          <p14:tracePt t="75080" x="3486150" y="3797300"/>
          <p14:tracePt t="75097" x="3727450" y="3778250"/>
          <p14:tracePt t="75114" x="3886200" y="3759200"/>
          <p14:tracePt t="75130" x="3968750" y="3759200"/>
          <p14:tracePt t="75147" x="4184650" y="3752850"/>
          <p14:tracePt t="75164" x="4318000" y="3752850"/>
          <p14:tracePt t="75180" x="4552950" y="3803650"/>
          <p14:tracePt t="75197" x="4648200" y="3835400"/>
          <p14:tracePt t="75215" x="4768850" y="3860800"/>
          <p14:tracePt t="75230" x="4870450" y="3886200"/>
          <p14:tracePt t="75247" x="4940300" y="3917950"/>
          <p14:tracePt t="75249" x="4972050" y="3937000"/>
          <p14:tracePt t="75264" x="5010150" y="3956050"/>
          <p14:tracePt t="75280" x="5048250" y="3975100"/>
          <p14:tracePt t="75297" x="5080000" y="3994150"/>
          <p14:tracePt t="75314" x="5130800" y="4025900"/>
          <p14:tracePt t="75330" x="5143500" y="4038600"/>
          <p14:tracePt t="75652" x="5187950" y="4006850"/>
          <p14:tracePt t="75659" x="5257800" y="3949700"/>
          <p14:tracePt t="75668" x="5327650" y="3867150"/>
          <p14:tracePt t="75680" x="5410200" y="3790950"/>
          <p14:tracePt t="75697" x="5645150" y="3517900"/>
          <p14:tracePt t="75714" x="5822950" y="3270250"/>
          <p14:tracePt t="75747" x="6203950" y="2635250"/>
          <p14:tracePt t="75780" x="6489700" y="2165350"/>
          <p14:tracePt t="75814" x="6616700" y="1974850"/>
          <p14:tracePt t="75830" x="6629400" y="1962150"/>
          <p14:tracePt t="75847" x="6635750" y="1949450"/>
          <p14:tracePt t="75938" x="6642100" y="1949450"/>
          <p14:tracePt t="76021" x="6654800" y="1943100"/>
          <p14:tracePt t="76028" x="6661150" y="1930400"/>
          <p14:tracePt t="76034" x="6680200" y="1911350"/>
          <p14:tracePt t="76047" x="6699250" y="1885950"/>
          <p14:tracePt t="76064" x="6794500" y="1752600"/>
          <p14:tracePt t="76080" x="6864350" y="1651000"/>
          <p14:tracePt t="76097" x="6915150" y="1581150"/>
          <p14:tracePt t="76114" x="6934200" y="1562100"/>
          <p14:tracePt t="76130" x="6940550" y="1555750"/>
          <p14:tracePt t="76216" x="6940550" y="1562100"/>
          <p14:tracePt t="76236" x="6934200" y="1574800"/>
          <p14:tracePt t="76245" x="6927850" y="1581150"/>
          <p14:tracePt t="76250" x="6927850" y="1587500"/>
          <p14:tracePt t="76264" x="6908800" y="1631950"/>
          <p14:tracePt t="76280" x="6870700" y="1695450"/>
          <p14:tracePt t="76297" x="6813550" y="1790700"/>
          <p14:tracePt t="76314" x="6743700" y="1905000"/>
          <p14:tracePt t="76330" x="6711950" y="1936750"/>
          <p14:tracePt t="76347" x="6680200" y="2006600"/>
          <p14:tracePt t="76364" x="6654800" y="2051050"/>
          <p14:tracePt t="76381" x="6635750" y="2089150"/>
          <p14:tracePt t="76397" x="6629400" y="2108200"/>
          <p14:tracePt t="76414" x="6629400" y="2114550"/>
          <p14:tracePt t="76855" x="6629400" y="2139950"/>
          <p14:tracePt t="76862" x="6629400" y="2171700"/>
          <p14:tracePt t="76869" x="6629400" y="2197100"/>
          <p14:tracePt t="76881" x="6629400" y="2222500"/>
          <p14:tracePt t="76897" x="6629400" y="2311400"/>
          <p14:tracePt t="76914" x="6635750" y="2387600"/>
          <p14:tracePt t="76931" x="6635750" y="2482850"/>
          <p14:tracePt t="76947" x="6642100" y="2622550"/>
          <p14:tracePt t="76981" x="6642100" y="2971800"/>
          <p14:tracePt t="77014" x="6642100" y="3295650"/>
          <p14:tracePt t="77047" x="6623050" y="3708400"/>
          <p14:tracePt t="77064" x="6616700" y="3930650"/>
          <p14:tracePt t="77080" x="6616700" y="4057650"/>
          <p14:tracePt t="77098" x="6616700" y="4184650"/>
          <p14:tracePt t="77114" x="6616700" y="4235450"/>
          <p14:tracePt t="77130" x="6610350" y="4267200"/>
          <p14:tracePt t="77147" x="6584950" y="4305300"/>
          <p14:tracePt t="77164" x="6565900" y="4311650"/>
          <p14:tracePt t="77466" x="6553200" y="4387850"/>
          <p14:tracePt t="77474" x="6534150" y="4464050"/>
          <p14:tracePt t="77480" x="6515100" y="4546600"/>
          <p14:tracePt t="77497" x="6483350" y="4667250"/>
          <p14:tracePt t="77514" x="6470650" y="4749800"/>
          <p14:tracePt t="77547" x="6426200" y="4895850"/>
          <p14:tracePt t="77580" x="6419850" y="4959350"/>
          <p14:tracePt t="77614" x="6413500" y="4972050"/>
          <p14:tracePt t="77647" x="6413500" y="4978400"/>
          <p14:tracePt t="77664" x="6432550" y="4978400"/>
          <p14:tracePt t="77681" x="6445250" y="4959350"/>
          <p14:tracePt t="77697" x="6457950" y="4946650"/>
          <p14:tracePt t="77714" x="6470650" y="4927600"/>
          <p14:tracePt t="77730" x="6483350" y="4902200"/>
          <p14:tracePt t="77747" x="6483350" y="4889500"/>
          <p14:tracePt t="77848" x="6477000" y="4889500"/>
          <p14:tracePt t="77863" x="6464300" y="4889500"/>
          <p14:tracePt t="77877" x="6432550" y="4889500"/>
          <p14:tracePt t="77883" x="6369050" y="4895850"/>
          <p14:tracePt t="77897" x="6280150" y="4908550"/>
          <p14:tracePt t="77914" x="6127750" y="4933950"/>
          <p14:tracePt t="77931" x="5988050" y="4953000"/>
          <p14:tracePt t="77947" x="5753100" y="5003800"/>
          <p14:tracePt t="77964" x="5607050" y="5035550"/>
          <p14:tracePt t="77980" x="5422900" y="5073650"/>
          <p14:tracePt t="77997" x="5327650" y="5092700"/>
          <p14:tracePt t="78015" x="5213350" y="5099050"/>
          <p14:tracePt t="78030" x="5137150" y="5105400"/>
          <p14:tracePt t="78047" x="5029200" y="5105400"/>
          <p14:tracePt t="78064" x="4965700" y="5111750"/>
          <p14:tracePt t="78080" x="4940300" y="5111750"/>
          <p14:tracePt t="78098" x="4914900" y="5118100"/>
          <p14:tracePt t="78114" x="4908550" y="5118100"/>
          <p14:tracePt t="78131" x="4902200" y="5118100"/>
          <p14:tracePt t="78147" x="4895850" y="5130800"/>
          <p14:tracePt t="78164" x="4895850" y="5149850"/>
          <p14:tracePt t="78180" x="4876800" y="5187950"/>
          <p14:tracePt t="78197" x="4857750" y="5308600"/>
          <p14:tracePt t="78214" x="4857750" y="5422900"/>
          <p14:tracePt t="78230" x="4889500" y="5600700"/>
          <p14:tracePt t="78247" x="4921250" y="5689600"/>
          <p14:tracePt t="78264" x="4965700" y="5784850"/>
          <p14:tracePt t="78281" x="5048250" y="5899150"/>
          <p14:tracePt t="78297" x="5111750" y="5975350"/>
          <p14:tracePt t="78314" x="5232400" y="6076950"/>
          <p14:tracePt t="78330" x="5327650" y="6134100"/>
          <p14:tracePt t="78347" x="5403850" y="6165850"/>
          <p14:tracePt t="78364" x="5530850" y="6223000"/>
          <p14:tracePt t="78380" x="5619750" y="6254750"/>
          <p14:tracePt t="78397" x="5765800" y="6267450"/>
          <p14:tracePt t="78414" x="5861050" y="6254750"/>
          <p14:tracePt t="78431" x="5937250" y="6242050"/>
          <p14:tracePt t="78447" x="6096000" y="6178550"/>
          <p14:tracePt t="78464" x="6210300" y="6115050"/>
          <p14:tracePt t="78481" x="6388100" y="6019800"/>
          <p14:tracePt t="78497" x="6489700" y="5937250"/>
          <p14:tracePt t="78514" x="6572250" y="5861050"/>
          <p14:tracePt t="78530" x="6686550" y="5765800"/>
          <p14:tracePt t="78547" x="6750050" y="5708650"/>
          <p14:tracePt t="78564" x="6851650" y="5619750"/>
          <p14:tracePt t="78580" x="6896100" y="5568950"/>
          <p14:tracePt t="78597" x="6921500" y="5530850"/>
          <p14:tracePt t="78614" x="6946900" y="5461000"/>
          <p14:tracePt t="78631" x="6953250" y="5441950"/>
          <p14:tracePt t="78647" x="6953250" y="5391150"/>
          <p14:tracePt t="78664" x="6953250" y="5359400"/>
          <p14:tracePt t="78681" x="6953250" y="5340350"/>
          <p14:tracePt t="78697" x="6927850" y="5308600"/>
          <p14:tracePt t="78714" x="6896100" y="5276850"/>
          <p14:tracePt t="78730" x="6807200" y="5213350"/>
          <p14:tracePt t="78747" x="6743700" y="5175250"/>
          <p14:tracePt t="78764" x="6654800" y="5118100"/>
          <p14:tracePt t="78780" x="6515100" y="5060950"/>
          <p14:tracePt t="78797" x="6375400" y="5016500"/>
          <p14:tracePt t="78814" x="6146800" y="4984750"/>
          <p14:tracePt t="78831" x="5988050" y="4959350"/>
          <p14:tracePt t="78847" x="5822950" y="4933950"/>
          <p14:tracePt t="78864" x="5607050" y="4895850"/>
          <p14:tracePt t="78881" x="5511800" y="4883150"/>
          <p14:tracePt t="78897" x="5391150" y="4876800"/>
          <p14:tracePt t="78914" x="5181600" y="4889500"/>
          <p14:tracePt t="78931" x="5086350" y="4895850"/>
          <p14:tracePt t="78947" x="4933950" y="4921250"/>
          <p14:tracePt t="78964" x="4813300" y="4933950"/>
          <p14:tracePt t="78981" x="4597400" y="4953000"/>
          <p14:tracePt t="78997" x="4540250" y="4959350"/>
          <p14:tracePt t="79014" x="4464050" y="4965700"/>
          <p14:tracePt t="79031" x="4356100" y="4991100"/>
          <p14:tracePt t="79047" x="4279900" y="5003800"/>
          <p14:tracePt t="79064" x="4203700" y="5010150"/>
          <p14:tracePt t="79080" x="4127500" y="5029200"/>
          <p14:tracePt t="79097" x="4070350" y="5048250"/>
          <p14:tracePt t="79114" x="4000500" y="5080000"/>
          <p14:tracePt t="79131" x="3968750" y="5105400"/>
          <p14:tracePt t="79147" x="3937000" y="5143500"/>
          <p14:tracePt t="79164" x="3917950" y="5181600"/>
          <p14:tracePt t="79181" x="3905250" y="5207000"/>
          <p14:tracePt t="79197" x="3905250" y="5270500"/>
          <p14:tracePt t="79214" x="3905250" y="5308600"/>
          <p14:tracePt t="79230" x="3924300" y="5397500"/>
          <p14:tracePt t="79247" x="3956050" y="5461000"/>
          <p14:tracePt t="79264" x="3994150" y="5524500"/>
          <p14:tracePt t="79281" x="4095750" y="5626100"/>
          <p14:tracePt t="79297" x="4178300" y="5676900"/>
          <p14:tracePt t="79315" x="4318000" y="5759450"/>
          <p14:tracePt t="79331" x="4413250" y="5803900"/>
          <p14:tracePt t="79347" x="4495800" y="5848350"/>
          <p14:tracePt t="79364" x="4629150" y="5918200"/>
          <p14:tracePt t="79380" x="4749800" y="5962650"/>
          <p14:tracePt t="79398" x="4972050" y="6019800"/>
          <p14:tracePt t="79414" x="5099050" y="6026150"/>
          <p14:tracePt t="79431" x="5276850" y="6026150"/>
          <p14:tracePt t="79447" x="5543550" y="6026150"/>
          <p14:tracePt t="79464" x="5689600" y="6000750"/>
          <p14:tracePt t="79481" x="5918200" y="5956300"/>
          <p14:tracePt t="79497" x="6083300" y="5930900"/>
          <p14:tracePt t="79514" x="6229350" y="5899150"/>
          <p14:tracePt t="79531" x="6470650" y="5835650"/>
          <p14:tracePt t="79547" x="6635750" y="5803900"/>
          <p14:tracePt t="79564" x="6832600" y="5746750"/>
          <p14:tracePt t="79581" x="6972300" y="5702300"/>
          <p14:tracePt t="79597" x="7067550" y="5657850"/>
          <p14:tracePt t="79614" x="7162800" y="5594350"/>
          <p14:tracePt t="79631" x="7219950" y="5537200"/>
          <p14:tracePt t="79648" x="7277100" y="5480050"/>
          <p14:tracePt t="79664" x="7302500" y="5429250"/>
          <p14:tracePt t="79681" x="7321550" y="5384800"/>
          <p14:tracePt t="79697" x="7327900" y="5327650"/>
          <p14:tracePt t="79714" x="7327900" y="5289550"/>
          <p14:tracePt t="79730" x="7277100" y="5245100"/>
          <p14:tracePt t="79747" x="7226300" y="5213350"/>
          <p14:tracePt t="79764" x="7143750" y="5175250"/>
          <p14:tracePt t="79780" x="6965950" y="5118100"/>
          <p14:tracePt t="79797" x="6851650" y="5086350"/>
          <p14:tracePt t="79815" x="6629400" y="5054600"/>
          <p14:tracePt t="79830" x="6457950" y="5029200"/>
          <p14:tracePt t="79847" x="6273800" y="5016500"/>
          <p14:tracePt t="79864" x="6000750" y="5010150"/>
          <p14:tracePt t="79881" x="5810250" y="5010150"/>
          <p14:tracePt t="79898" x="5549900" y="5010150"/>
          <p14:tracePt t="79914" x="5314950" y="5016500"/>
          <p14:tracePt t="79931" x="5200650" y="5029200"/>
          <p14:tracePt t="79947" x="4972050" y="5080000"/>
          <p14:tracePt t="79964" x="4826000" y="5137150"/>
          <p14:tracePt t="79981" x="4711700" y="5175250"/>
          <p14:tracePt t="79997" x="4603750" y="5219700"/>
          <p14:tracePt t="80014" x="4540250" y="5251450"/>
          <p14:tracePt t="80031" x="4476750" y="5276850"/>
          <p14:tracePt t="80047" x="4445000" y="5295900"/>
          <p14:tracePt t="80065" x="4425950" y="5314950"/>
          <p14:tracePt t="80081" x="4419600" y="5321300"/>
          <p14:tracePt t="80097" x="4419600" y="5327650"/>
          <p14:tracePt t="80114" x="4413250" y="5372100"/>
          <p14:tracePt t="80131" x="4413250" y="5403850"/>
          <p14:tracePt t="80149" x="4425950" y="5480050"/>
          <p14:tracePt t="80164" x="4470400" y="5543550"/>
          <p14:tracePt t="80181" x="4540250" y="5607050"/>
          <p14:tracePt t="80197" x="4699000" y="5695950"/>
          <p14:tracePt t="80214" x="4857750" y="5778500"/>
          <p14:tracePt t="80231" x="5080000" y="5861050"/>
          <p14:tracePt t="80247" x="5270500" y="5924550"/>
          <p14:tracePt t="80264" x="5467350" y="5956300"/>
          <p14:tracePt t="80281" x="5753100" y="5975350"/>
          <p14:tracePt t="80297" x="5930900" y="5949950"/>
          <p14:tracePt t="80314" x="6210300" y="5880100"/>
          <p14:tracePt t="80331" x="6407150" y="5816600"/>
          <p14:tracePt t="80347" x="6604000" y="5753100"/>
          <p14:tracePt t="80364" x="6794500" y="5670550"/>
          <p14:tracePt t="80381" x="6915150" y="5619750"/>
          <p14:tracePt t="80399" x="7067550" y="5543550"/>
          <p14:tracePt t="80414" x="7124700" y="5492750"/>
          <p14:tracePt t="80431" x="7169150" y="5461000"/>
          <p14:tracePt t="80447" x="7239000" y="5384800"/>
          <p14:tracePt t="80464" x="7270750" y="5340350"/>
          <p14:tracePt t="80482" x="7277100" y="5302250"/>
          <p14:tracePt t="80497" x="7277100" y="5283200"/>
          <p14:tracePt t="80514" x="7264400" y="5251450"/>
          <p14:tracePt t="80531" x="7213600" y="5219700"/>
          <p14:tracePt t="80547" x="7162800" y="5200650"/>
          <p14:tracePt t="80564" x="7105650" y="5175250"/>
          <p14:tracePt t="80581" x="6978650" y="5124450"/>
          <p14:tracePt t="80597" x="6902450" y="5099050"/>
          <p14:tracePt t="80614" x="6762750" y="5016500"/>
          <p14:tracePt t="80631" x="6686550" y="4978400"/>
          <p14:tracePt t="80649" x="6489700" y="4914900"/>
          <p14:tracePt t="80664" x="6362700" y="4895850"/>
          <p14:tracePt t="80680" x="6273800" y="4895850"/>
          <p14:tracePt t="80697" x="6019800" y="4908550"/>
          <p14:tracePt t="80714" x="5829300" y="4927600"/>
          <p14:tracePt t="80731" x="5607050" y="4953000"/>
          <p14:tracePt t="80747" x="5454650" y="4984750"/>
          <p14:tracePt t="80764" x="5308600" y="5029200"/>
          <p14:tracePt t="80780" x="5099050" y="5092700"/>
          <p14:tracePt t="80797" x="4965700" y="5156200"/>
          <p14:tracePt t="80814" x="4819650" y="5207000"/>
          <p14:tracePt t="80831" x="4756150" y="5232400"/>
          <p14:tracePt t="80847" x="4705350" y="5270500"/>
          <p14:tracePt t="80864" x="4654550" y="5302250"/>
          <p14:tracePt t="80881" x="4635500" y="5327650"/>
          <p14:tracePt t="80899" x="4616450" y="5372100"/>
          <p14:tracePt t="80914" x="4610100" y="5410200"/>
          <p14:tracePt t="80931" x="4610100" y="5454650"/>
          <p14:tracePt t="80947" x="4641850" y="5524500"/>
          <p14:tracePt t="80964" x="4673600" y="5575300"/>
          <p14:tracePt t="80981" x="4749800" y="5638800"/>
          <p14:tracePt t="80997" x="4921250" y="5702300"/>
          <p14:tracePt t="81014" x="5067300" y="5753100"/>
          <p14:tracePt t="81031" x="5314950" y="5803900"/>
          <p14:tracePt t="81047" x="5511800" y="5835650"/>
          <p14:tracePt t="81065" x="5835650" y="5873750"/>
          <p14:tracePt t="81081" x="6159500" y="5886450"/>
          <p14:tracePt t="81097" x="6330950" y="5886450"/>
          <p14:tracePt t="81114" x="6667500" y="5835650"/>
          <p14:tracePt t="81131" x="6832600" y="5791200"/>
          <p14:tracePt t="81149" x="7010400" y="5715000"/>
          <p14:tracePt t="81164" x="7092950" y="5670550"/>
          <p14:tracePt t="81181" x="7169150" y="5600700"/>
          <p14:tracePt t="81197" x="7226300" y="5492750"/>
          <p14:tracePt t="81214" x="7258050" y="5410200"/>
          <p14:tracePt t="81231" x="7270750" y="5321300"/>
          <p14:tracePt t="81247" x="7264400" y="5213350"/>
          <p14:tracePt t="81264" x="7245350" y="5143500"/>
          <p14:tracePt t="81281" x="7188200" y="5054600"/>
          <p14:tracePt t="81297" x="7124700" y="4965700"/>
          <p14:tracePt t="81314" x="7048500" y="4895850"/>
          <p14:tracePt t="81331" x="6915150" y="4819650"/>
          <p14:tracePt t="81347" x="6775450" y="4787900"/>
          <p14:tracePt t="81364" x="6635750" y="4787900"/>
          <p14:tracePt t="81381" x="6305550" y="4813300"/>
          <p14:tracePt t="81398" x="6057900" y="4883150"/>
          <p14:tracePt t="81414" x="5873750" y="4940300"/>
          <p14:tracePt t="81431" x="5721350" y="4991100"/>
          <p14:tracePt t="81447" x="5454650" y="5105400"/>
          <p14:tracePt t="81464" x="5334000" y="5149850"/>
          <p14:tracePt t="81481" x="5238750" y="5207000"/>
          <p14:tracePt t="81497" x="5213350" y="5238750"/>
          <p14:tracePt t="81514" x="5187950" y="5264150"/>
          <p14:tracePt t="81531" x="5175250" y="5327650"/>
          <p14:tracePt t="81547" x="5175250" y="5372100"/>
          <p14:tracePt t="81564" x="5187950" y="5416550"/>
          <p14:tracePt t="81581" x="5251450" y="5511800"/>
          <p14:tracePt t="81597" x="5327650" y="5575300"/>
          <p14:tracePt t="81614" x="5505450" y="5657850"/>
          <p14:tracePt t="81631" x="5638800" y="5695950"/>
          <p14:tracePt t="81648" x="5880100" y="5765800"/>
          <p14:tracePt t="81664" x="6070600" y="5803900"/>
          <p14:tracePt t="81681" x="6248400" y="5803900"/>
          <p14:tracePt t="81697" x="6572250" y="5797550"/>
          <p14:tracePt t="81714" x="6800850" y="5759450"/>
          <p14:tracePt t="81731" x="6953250" y="5727700"/>
          <p14:tracePt t="81747" x="7124700" y="5632450"/>
          <p14:tracePt t="81764" x="7219950" y="5562600"/>
          <p14:tracePt t="81781" x="7340600" y="5454650"/>
          <p14:tracePt t="81797" x="7372350" y="5397500"/>
          <p14:tracePt t="81814" x="7385050" y="5340350"/>
          <p14:tracePt t="81831" x="7391400" y="5257800"/>
          <p14:tracePt t="81847" x="7353300" y="5194300"/>
          <p14:tracePt t="81864" x="7251700" y="5105400"/>
          <p14:tracePt t="81881" x="7143750" y="5054600"/>
          <p14:tracePt t="81897" x="6965950" y="4972050"/>
          <p14:tracePt t="81914" x="6781800" y="4940300"/>
          <p14:tracePt t="81931" x="6591300" y="4940300"/>
          <p14:tracePt t="81947" x="6235700" y="4965700"/>
          <p14:tracePt t="81964" x="6038850" y="5003800"/>
          <p14:tracePt t="81981" x="5721350" y="5111750"/>
          <p14:tracePt t="81997" x="5537200" y="5194300"/>
          <p14:tracePt t="82014" x="5410200" y="5251450"/>
          <p14:tracePt t="82031" x="5327650" y="5334000"/>
          <p14:tracePt t="82047" x="5295900" y="5397500"/>
          <p14:tracePt t="82065" x="5289550" y="5499100"/>
          <p14:tracePt t="82081" x="5289550" y="5588000"/>
          <p14:tracePt t="82097" x="5302250" y="5657850"/>
          <p14:tracePt t="82114" x="5353050" y="5746750"/>
          <p14:tracePt t="82131" x="5422900" y="5810250"/>
          <p14:tracePt t="82147" x="5505450" y="5854700"/>
          <p14:tracePt t="82164" x="5676900" y="5911850"/>
          <p14:tracePt t="82181" x="5822950" y="5930900"/>
          <p14:tracePt t="82197" x="6038850" y="5924550"/>
          <p14:tracePt t="82214" x="6286500" y="5886450"/>
          <p14:tracePt t="82231" x="6451600" y="5829300"/>
          <p14:tracePt t="82247" x="6642100" y="5727700"/>
          <p14:tracePt t="82264" x="6750050" y="5651500"/>
          <p14:tracePt t="82281" x="6832600" y="5556250"/>
          <p14:tracePt t="82297" x="6864350" y="5505450"/>
          <p14:tracePt t="82314" x="6883400" y="5454650"/>
          <p14:tracePt t="82331" x="6883400" y="5397500"/>
          <p14:tracePt t="82347" x="6883400" y="5372100"/>
          <p14:tracePt t="82364" x="6858000" y="5327650"/>
          <p14:tracePt t="82381" x="6800850" y="5302250"/>
          <p14:tracePt t="82397" x="6705600" y="5264150"/>
          <p14:tracePt t="82414" x="6534150" y="5251450"/>
          <p14:tracePt t="82431" x="6438900" y="5251450"/>
          <p14:tracePt t="82447" x="6146800" y="5302250"/>
          <p14:tracePt t="82464" x="6000750" y="5353050"/>
          <p14:tracePt t="82481" x="5899150" y="5403850"/>
          <p14:tracePt t="82497" x="5772150" y="5492750"/>
          <p14:tracePt t="82514" x="5727700" y="5537200"/>
          <p14:tracePt t="82531" x="5689600" y="5581650"/>
          <p14:tracePt t="82547" x="5676900" y="5607050"/>
          <p14:tracePt t="82564" x="5664200" y="5632450"/>
          <p14:tracePt t="82581" x="5664200" y="5676900"/>
          <p14:tracePt t="82597" x="5683250" y="5702300"/>
          <p14:tracePt t="82614" x="5721350" y="5759450"/>
          <p14:tracePt t="82631" x="5772150" y="5797550"/>
          <p14:tracePt t="82647" x="5848350" y="5829300"/>
          <p14:tracePt t="82664" x="6038850" y="5861050"/>
          <p14:tracePt t="82681" x="6286500" y="5867400"/>
          <p14:tracePt t="82697" x="6565900" y="5848350"/>
          <p14:tracePt t="82714" x="6686550" y="5816600"/>
          <p14:tracePt t="82731" x="6877050" y="5746750"/>
          <p14:tracePt t="82748" x="6946900" y="5702300"/>
          <p14:tracePt t="82764" x="6997700" y="5657850"/>
          <p14:tracePt t="82781" x="7042150" y="5594350"/>
          <p14:tracePt t="82797" x="7048500" y="5543550"/>
          <p14:tracePt t="82814" x="7048500" y="5499100"/>
          <p14:tracePt t="82831" x="7016750" y="5403850"/>
          <p14:tracePt t="82848" x="6978650" y="5365750"/>
          <p14:tracePt t="82864" x="6877050" y="5334000"/>
          <p14:tracePt t="82881" x="6756400" y="5314950"/>
          <p14:tracePt t="82898" x="6578600" y="5327650"/>
          <p14:tracePt t="82914" x="6445250" y="5359400"/>
          <p14:tracePt t="82931" x="6324600" y="5397500"/>
          <p14:tracePt t="82947" x="6178550" y="5480050"/>
          <p14:tracePt t="82964" x="6134100" y="5511800"/>
          <p14:tracePt t="82981" x="6121400" y="5524500"/>
          <p14:tracePt t="82997" x="6108700" y="5537200"/>
          <p14:tracePt t="83310" x="6108700" y="5530850"/>
          <p14:tracePt t="83428" x="6102350" y="5530850"/>
          <p14:tracePt t="83637" x="6096000" y="55308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Measures of association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" y="1371600"/>
            <a:ext cx="845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The central objective of epidemiology is to study the cause of disease----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676400" y="32766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What do you compare???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Risk in exposed  with the risk of nonexposed----- in a single summary parameter!!!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304800" y="5105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rgbClr val="FFCC00"/>
                </a:solidFill>
              </a:rPr>
              <a:t>RR </a:t>
            </a:r>
            <a:r>
              <a:rPr lang="nb-NO" altLang="en-US" sz="2400" b="1" dirty="0" smtClean="0">
                <a:solidFill>
                  <a:srgbClr val="FFCC00"/>
                </a:solidFill>
              </a:rPr>
              <a:t>             OR                 </a:t>
            </a:r>
            <a:r>
              <a:rPr lang="nb-NO" altLang="en-US" sz="2400" b="1" dirty="0">
                <a:solidFill>
                  <a:srgbClr val="FFCC00"/>
                </a:solidFill>
              </a:rPr>
              <a:t>AR                        PAR</a:t>
            </a:r>
            <a:endParaRPr lang="en-US" altLang="en-US" sz="2400" b="1" dirty="0">
              <a:solidFill>
                <a:srgbClr val="FFCC00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1000" y="2514600"/>
            <a:ext cx="8534400" cy="457200"/>
            <a:chOff x="240" y="1584"/>
            <a:chExt cx="5376" cy="28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32" y="1584"/>
              <a:ext cx="4800" cy="288"/>
              <a:chOff x="240" y="1872"/>
              <a:chExt cx="4800" cy="288"/>
            </a:xfrm>
          </p:grpSpPr>
          <p:sp>
            <p:nvSpPr>
              <p:cNvPr id="4" name="Text Box 6"/>
              <p:cNvSpPr txBox="1">
                <a:spLocks noChangeArrowheads="1"/>
              </p:cNvSpPr>
              <p:nvPr/>
            </p:nvSpPr>
            <p:spPr bwMode="auto">
              <a:xfrm>
                <a:off x="240" y="1872"/>
                <a:ext cx="48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nb-NO" altLang="en-US" sz="2400" b="1">
                    <a:solidFill>
                      <a:schemeClr val="bg1"/>
                    </a:solidFill>
                  </a:rPr>
                  <a:t>exposure                                 disease</a:t>
                </a:r>
                <a:endParaRPr lang="en-US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Line 7"/>
              <p:cNvSpPr>
                <a:spLocks noChangeShapeType="1"/>
              </p:cNvSpPr>
              <p:nvPr/>
            </p:nvSpPr>
            <p:spPr bwMode="auto">
              <a:xfrm>
                <a:off x="1680" y="2064"/>
                <a:ext cx="91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81" name="Text Box 12"/>
            <p:cNvSpPr txBox="1">
              <a:spLocks noChangeArrowheads="1"/>
            </p:cNvSpPr>
            <p:nvPr/>
          </p:nvSpPr>
          <p:spPr bwMode="auto">
            <a:xfrm>
              <a:off x="240" y="1584"/>
              <a:ext cx="53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/>
            </a:p>
          </p:txBody>
        </p:sp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50"/>
    </mc:Choice>
    <mc:Fallback>
      <p:transition spd="slow" advTm="6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077" grpId="0"/>
      <p:bldP spid="3080" grpId="0"/>
      <p:bldP spid="3082" grpId="0"/>
      <p:bldP spid="3083" grpId="0"/>
    </p:bldLst>
  </p:timing>
  <p:extLst>
    <p:ext uri="{3A86A75C-4F4B-4683-9AE1-C65F6400EC91}">
      <p14:laserTraceLst xmlns:p14="http://schemas.microsoft.com/office/powerpoint/2010/main">
        <p14:tracePtLst>
          <p14:tracePt t="15003" x="1162050" y="5264150"/>
          <p14:tracePt t="15010" x="1155700" y="5264150"/>
          <p14:tracePt t="15023" x="1143000" y="5264150"/>
          <p14:tracePt t="15035" x="1136650" y="5257800"/>
          <p14:tracePt t="15052" x="1098550" y="5257800"/>
          <p14:tracePt t="15068" x="1054100" y="5257800"/>
          <p14:tracePt t="15085" x="1016000" y="5257800"/>
          <p14:tracePt t="15102" x="920750" y="5238750"/>
          <p14:tracePt t="15135" x="793750" y="5207000"/>
          <p14:tracePt t="15169" x="698500" y="5181600"/>
          <p14:tracePt t="15202" x="603250" y="5118100"/>
          <p14:tracePt t="15218" x="552450" y="5073650"/>
          <p14:tracePt t="15235" x="520700" y="5035550"/>
          <p14:tracePt t="15253" x="482600" y="4978400"/>
          <p14:tracePt t="15268" x="450850" y="4927600"/>
          <p14:tracePt t="15285" x="431800" y="4889500"/>
          <p14:tracePt t="15302" x="406400" y="4819650"/>
          <p14:tracePt t="15318" x="406400" y="4775200"/>
          <p14:tracePt t="15336" x="425450" y="4660900"/>
          <p14:tracePt t="15352" x="469900" y="4540250"/>
          <p14:tracePt t="15368" x="546100" y="4400550"/>
          <p14:tracePt t="15385" x="685800" y="4197350"/>
          <p14:tracePt t="15402" x="781050" y="4070350"/>
          <p14:tracePt t="15420" x="895350" y="3905250"/>
          <p14:tracePt t="15435" x="971550" y="3810000"/>
          <p14:tracePt t="15452" x="1054100" y="3740150"/>
          <p14:tracePt t="15468" x="1143000" y="3657600"/>
          <p14:tracePt t="15485" x="1212850" y="3606800"/>
          <p14:tracePt t="15502" x="1276350" y="3530600"/>
          <p14:tracePt t="15519" x="1320800" y="3486150"/>
          <p14:tracePt t="15535" x="1358900" y="3429000"/>
          <p14:tracePt t="15552" x="1441450" y="3340100"/>
          <p14:tracePt t="15568" x="1511300" y="3282950"/>
          <p14:tracePt t="15586" x="1638300" y="3194050"/>
          <p14:tracePt t="15602" x="1714500" y="3155950"/>
          <p14:tracePt t="15619" x="1778000" y="3105150"/>
          <p14:tracePt t="15635" x="1847850" y="3060700"/>
          <p14:tracePt t="15652" x="1892300" y="3035300"/>
          <p14:tracePt t="15669" x="1936750" y="3016250"/>
          <p14:tracePt t="15685" x="1968500" y="3003550"/>
          <p14:tracePt t="15702" x="1987550" y="2997200"/>
          <p14:tracePt t="15718" x="2006600" y="2990850"/>
          <p14:tracePt t="15735" x="2012950" y="2990850"/>
          <p14:tracePt t="15752" x="2019300" y="2990850"/>
          <p14:tracePt t="16185" x="2038350" y="2978150"/>
          <p14:tracePt t="16191" x="2057400" y="2952750"/>
          <p14:tracePt t="16202" x="2082800" y="2933700"/>
          <p14:tracePt t="16219" x="2139950" y="2876550"/>
          <p14:tracePt t="16235" x="2165350" y="2851150"/>
          <p14:tracePt t="16252" x="2203450" y="2819400"/>
          <p14:tracePt t="16269" x="2241550" y="2762250"/>
          <p14:tracePt t="16285" x="2260600" y="2736850"/>
          <p14:tracePt t="16302" x="2279650" y="2698750"/>
          <p14:tracePt t="16318" x="2298700" y="2660650"/>
          <p14:tracePt t="16352" x="2305050" y="2616200"/>
          <p14:tracePt t="16386" x="2298700" y="2584450"/>
          <p14:tracePt t="16418" x="2260600" y="2527300"/>
          <p14:tracePt t="16435" x="2216150" y="2482850"/>
          <p14:tracePt t="16452" x="2184400" y="2470150"/>
          <p14:tracePt t="16468" x="2146300" y="2451100"/>
          <p14:tracePt t="16485" x="2082800" y="2425700"/>
          <p14:tracePt t="16502" x="2032000" y="2413000"/>
          <p14:tracePt t="16518" x="1955800" y="2387600"/>
          <p14:tracePt t="16535" x="1905000" y="2368550"/>
          <p14:tracePt t="16552" x="1860550" y="2362200"/>
          <p14:tracePt t="16569" x="1778000" y="2343150"/>
          <p14:tracePt t="16585" x="1695450" y="2330450"/>
          <p14:tracePt t="16602" x="1587500" y="2330450"/>
          <p14:tracePt t="16619" x="1511300" y="2330450"/>
          <p14:tracePt t="16636" x="1409700" y="2343150"/>
          <p14:tracePt t="16652" x="1339850" y="2343150"/>
          <p14:tracePt t="16668" x="1289050" y="2343150"/>
          <p14:tracePt t="16685" x="1193800" y="2362200"/>
          <p14:tracePt t="16702" x="1111250" y="2387600"/>
          <p14:tracePt t="16719" x="1041400" y="2413000"/>
          <p14:tracePt t="16735" x="984250" y="2444750"/>
          <p14:tracePt t="16752" x="933450" y="2470150"/>
          <p14:tracePt t="16769" x="869950" y="2527300"/>
          <p14:tracePt t="16785" x="819150" y="2584450"/>
          <p14:tracePt t="16803" x="755650" y="2686050"/>
          <p14:tracePt t="16819" x="711200" y="2749550"/>
          <p14:tracePt t="16835" x="685800" y="2800350"/>
          <p14:tracePt t="16852" x="647700" y="2863850"/>
          <p14:tracePt t="16868" x="635000" y="2895600"/>
          <p14:tracePt t="16886" x="622300" y="2927350"/>
          <p14:tracePt t="16902" x="622300" y="2946400"/>
          <p14:tracePt t="16919" x="622300" y="2978150"/>
          <p14:tracePt t="16935" x="635000" y="3028950"/>
          <p14:tracePt t="16952" x="647700" y="3060700"/>
          <p14:tracePt t="16969" x="673100" y="3111500"/>
          <p14:tracePt t="16985" x="692150" y="3149600"/>
          <p14:tracePt t="17002" x="723900" y="3175000"/>
          <p14:tracePt t="17019" x="787400" y="3213100"/>
          <p14:tracePt t="17035" x="838200" y="3251200"/>
          <p14:tracePt t="17052" x="933450" y="3276600"/>
          <p14:tracePt t="17068" x="1016000" y="3289300"/>
          <p14:tracePt t="17085" x="1111250" y="3314700"/>
          <p14:tracePt t="17102" x="1276350" y="3346450"/>
          <p14:tracePt t="17119" x="1365250" y="3359150"/>
          <p14:tracePt t="17136" x="1466850" y="3371850"/>
          <p14:tracePt t="17152" x="1524000" y="3371850"/>
          <p14:tracePt t="17169" x="1587500" y="3371850"/>
          <p14:tracePt t="17185" x="1733550" y="3365500"/>
          <p14:tracePt t="17202" x="1828800" y="3346450"/>
          <p14:tracePt t="17220" x="1917700" y="3321050"/>
          <p14:tracePt t="17235" x="1943100" y="3302000"/>
          <p14:tracePt t="17252" x="1974850" y="3289300"/>
          <p14:tracePt t="17269" x="1993900" y="3257550"/>
          <p14:tracePt t="17285" x="2006600" y="3238500"/>
          <p14:tracePt t="17302" x="2012950" y="3213100"/>
          <p14:tracePt t="17319" x="2019300" y="3200400"/>
          <p14:tracePt t="17335" x="2025650" y="3168650"/>
          <p14:tracePt t="17352" x="2025650" y="3111500"/>
          <p14:tracePt t="17369" x="2025650" y="3067050"/>
          <p14:tracePt t="17386" x="2012950" y="3009900"/>
          <p14:tracePt t="17402" x="1993900" y="2959100"/>
          <p14:tracePt t="17419" x="1981200" y="2933700"/>
          <p14:tracePt t="17435" x="1955800" y="2895600"/>
          <p14:tracePt t="17452" x="1936750" y="2870200"/>
          <p14:tracePt t="17469" x="1892300" y="2832100"/>
          <p14:tracePt t="17485" x="1854200" y="2806700"/>
          <p14:tracePt t="17502" x="1809750" y="2774950"/>
          <p14:tracePt t="17519" x="1733550" y="2724150"/>
          <p14:tracePt t="17535" x="1676400" y="2692400"/>
          <p14:tracePt t="17552" x="1619250" y="2673350"/>
          <p14:tracePt t="17569" x="1555750" y="2654300"/>
          <p14:tracePt t="17585" x="1511300" y="2641600"/>
          <p14:tracePt t="17602" x="1447800" y="2635250"/>
          <p14:tracePt t="17618" x="1390650" y="2635250"/>
          <p14:tracePt t="17637" x="1320800" y="2635250"/>
          <p14:tracePt t="17652" x="1270000" y="2647950"/>
          <p14:tracePt t="17669" x="1225550" y="2660650"/>
          <p14:tracePt t="17685" x="1168400" y="2692400"/>
          <p14:tracePt t="17702" x="1136650" y="2724150"/>
          <p14:tracePt t="17719" x="1092200" y="2781300"/>
          <p14:tracePt t="17735" x="1066800" y="2813050"/>
          <p14:tracePt t="17752" x="1047750" y="2857500"/>
          <p14:tracePt t="17769" x="1028700" y="2921000"/>
          <p14:tracePt t="17785" x="1016000" y="2952750"/>
          <p14:tracePt t="17803" x="1016000" y="3003550"/>
          <p14:tracePt t="17818" x="1035050" y="3041650"/>
          <p14:tracePt t="17835" x="1054100" y="3073400"/>
          <p14:tracePt t="17852" x="1098550" y="3111500"/>
          <p14:tracePt t="17869" x="1130300" y="3136900"/>
          <p14:tracePt t="17887" x="1231900" y="3175000"/>
          <p14:tracePt t="17902" x="1327150" y="3187700"/>
          <p14:tracePt t="17919" x="1422400" y="3187700"/>
          <p14:tracePt t="17935" x="1568450" y="3187700"/>
          <p14:tracePt t="17952" x="1657350" y="3155950"/>
          <p14:tracePt t="17969" x="1803400" y="3092450"/>
          <p14:tracePt t="17985" x="1911350" y="3054350"/>
          <p14:tracePt t="18002" x="2006600" y="3003550"/>
          <p14:tracePt t="18019" x="2095500" y="2940050"/>
          <p14:tracePt t="18035" x="2127250" y="2914650"/>
          <p14:tracePt t="18053" x="2152650" y="2889250"/>
          <p14:tracePt t="18069" x="2165350" y="2870200"/>
          <p14:tracePt t="18085" x="2165350" y="2857500"/>
          <p14:tracePt t="18102" x="2171700" y="2838450"/>
          <p14:tracePt t="18118" x="2178050" y="2832100"/>
          <p14:tracePt t="18135" x="2178050" y="2813050"/>
          <p14:tracePt t="18169" x="2171700" y="2806700"/>
          <p14:tracePt t="18185" x="2159000" y="2794000"/>
          <p14:tracePt t="18202" x="2152650" y="2781300"/>
          <p14:tracePt t="18220" x="2133600" y="2768600"/>
          <p14:tracePt t="18235" x="2101850" y="2755900"/>
          <p14:tracePt t="18252" x="2076450" y="2749550"/>
          <p14:tracePt t="18268" x="2025650" y="2730500"/>
          <p14:tracePt t="18285" x="1987550" y="2724150"/>
          <p14:tracePt t="18303" x="1949450" y="2711450"/>
          <p14:tracePt t="18318" x="1936750" y="2711450"/>
          <p14:tracePt t="18335" x="1924050" y="2711450"/>
          <p14:tracePt t="18352" x="1911350" y="2717800"/>
          <p14:tracePt t="18368" x="1898650" y="2724150"/>
          <p14:tracePt t="18386" x="1892300" y="2730500"/>
          <p14:tracePt t="18402" x="1879600" y="2730500"/>
          <p14:tracePt t="18419" x="1873250" y="2736850"/>
          <p14:tracePt t="18435" x="1854200" y="2736850"/>
          <p14:tracePt t="18452" x="1847850" y="2736850"/>
          <p14:tracePt t="18469" x="1822450" y="2749550"/>
          <p14:tracePt t="18485" x="1803400" y="2755900"/>
          <p14:tracePt t="18502" x="1790700" y="2755900"/>
          <p14:tracePt t="18519" x="1758950" y="2762250"/>
          <p14:tracePt t="18535" x="1733550" y="2768600"/>
          <p14:tracePt t="18552" x="1714500" y="2774950"/>
          <p14:tracePt t="18569" x="1682750" y="2787650"/>
          <p14:tracePt t="18585" x="1657350" y="2794000"/>
          <p14:tracePt t="18602" x="1644650" y="2794000"/>
          <p14:tracePt t="18726" x="1651000" y="2787650"/>
          <p14:tracePt t="18747" x="1651000" y="2781300"/>
          <p14:tracePt t="18754" x="1663700" y="2781300"/>
          <p14:tracePt t="18761" x="1670050" y="2781300"/>
          <p14:tracePt t="18769" x="1676400" y="2774950"/>
          <p14:tracePt t="18785" x="1701800" y="2768600"/>
          <p14:tracePt t="18803" x="1758950" y="2768600"/>
          <p14:tracePt t="18819" x="1803400" y="2762250"/>
          <p14:tracePt t="18835" x="1860550" y="2762250"/>
          <p14:tracePt t="18852" x="1987550" y="2755900"/>
          <p14:tracePt t="18869" x="2076450" y="2755900"/>
          <p14:tracePt t="18886" x="2228850" y="2755900"/>
          <p14:tracePt t="18902" x="2324100" y="2762250"/>
          <p14:tracePt t="18919" x="2432050" y="2762250"/>
          <p14:tracePt t="18935" x="2616200" y="2781300"/>
          <p14:tracePt t="18952" x="2724150" y="2794000"/>
          <p14:tracePt t="18970" x="2844800" y="2806700"/>
          <p14:tracePt t="18985" x="2946400" y="2819400"/>
          <p14:tracePt t="19002" x="3035300" y="2832100"/>
          <p14:tracePt t="19019" x="3175000" y="2857500"/>
          <p14:tracePt t="19035" x="3244850" y="2863850"/>
          <p14:tracePt t="19053" x="3346450" y="2876550"/>
          <p14:tracePt t="19069" x="3403600" y="2889250"/>
          <p14:tracePt t="19085" x="3454400" y="2908300"/>
          <p14:tracePt t="19102" x="3505200" y="2914650"/>
          <p14:tracePt t="19119" x="3517900" y="2914650"/>
          <p14:tracePt t="19434" x="3575050" y="2914650"/>
          <p14:tracePt t="19441" x="3644900" y="2914650"/>
          <p14:tracePt t="19452" x="3733800" y="2914650"/>
          <p14:tracePt t="19469" x="3924300" y="2933700"/>
          <p14:tracePt t="19485" x="4248150" y="2952750"/>
          <p14:tracePt t="19502" x="4464050" y="2959100"/>
          <p14:tracePt t="19519" x="4724400" y="2959100"/>
          <p14:tracePt t="19535" x="4845050" y="2959100"/>
          <p14:tracePt t="19552" x="4978400" y="2952750"/>
          <p14:tracePt t="19569" x="5041900" y="2940050"/>
          <p14:tracePt t="19587" x="5118100" y="2914650"/>
          <p14:tracePt t="19602" x="5162550" y="2889250"/>
          <p14:tracePt t="19619" x="5207000" y="2863850"/>
          <p14:tracePt t="19635" x="5245100" y="2832100"/>
          <p14:tracePt t="19652" x="5264150" y="2819400"/>
          <p14:tracePt t="19669" x="5270500" y="2806700"/>
          <p14:tracePt t="19685" x="5283200" y="2794000"/>
          <p14:tracePt t="19702" x="5289550" y="2787650"/>
          <p14:tracePt t="19719" x="5308600" y="2768600"/>
          <p14:tracePt t="19735" x="5327650" y="2736850"/>
          <p14:tracePt t="19752" x="5353050" y="2711450"/>
          <p14:tracePt t="19769" x="5403850" y="2667000"/>
          <p14:tracePt t="19785" x="5441950" y="2647950"/>
          <p14:tracePt t="19802" x="5486400" y="2641600"/>
          <p14:tracePt t="19819" x="5505450" y="2635250"/>
          <p14:tracePt t="19835" x="5511800" y="2622550"/>
          <p14:tracePt t="19852" x="5524500" y="2622550"/>
          <p14:tracePt t="19941" x="5518150" y="2622550"/>
          <p14:tracePt t="19955" x="5511800" y="2622550"/>
          <p14:tracePt t="19961" x="5499100" y="2616200"/>
          <p14:tracePt t="19976" x="5486400" y="2616200"/>
          <p14:tracePt t="19985" x="5467350" y="2609850"/>
          <p14:tracePt t="20004" x="5416550" y="2609850"/>
          <p14:tracePt t="20019" x="5378450" y="2609850"/>
          <p14:tracePt t="20035" x="5340350" y="2609850"/>
          <p14:tracePt t="20052" x="5264150" y="2609850"/>
          <p14:tracePt t="20069" x="5194300" y="2616200"/>
          <p14:tracePt t="20085" x="5118100" y="2622550"/>
          <p14:tracePt t="20102" x="5035550" y="2641600"/>
          <p14:tracePt t="20119" x="4997450" y="2641600"/>
          <p14:tracePt t="20135" x="4972050" y="2654300"/>
          <p14:tracePt t="20152" x="4959350" y="2654300"/>
          <p14:tracePt t="20169" x="4953000" y="2660650"/>
          <p14:tracePt t="20185" x="4940300" y="2673350"/>
          <p14:tracePt t="20202" x="4933950" y="2679700"/>
          <p14:tracePt t="20219" x="4927600" y="2686050"/>
          <p14:tracePt t="20235" x="4927600" y="2698750"/>
          <p14:tracePt t="20252" x="4927600" y="2717800"/>
          <p14:tracePt t="20269" x="4953000" y="2768600"/>
          <p14:tracePt t="20285" x="4972050" y="2819400"/>
          <p14:tracePt t="20302" x="5022850" y="2882900"/>
          <p14:tracePt t="20319" x="5060950" y="2921000"/>
          <p14:tracePt t="20335" x="5092700" y="2946400"/>
          <p14:tracePt t="20352" x="5162550" y="2959100"/>
          <p14:tracePt t="20369" x="5207000" y="2959100"/>
          <p14:tracePt t="20385" x="5289550" y="2959100"/>
          <p14:tracePt t="20402" x="5334000" y="2959100"/>
          <p14:tracePt t="20419" x="5378450" y="2946400"/>
          <p14:tracePt t="20435" x="5441950" y="2933700"/>
          <p14:tracePt t="20452" x="5480050" y="2921000"/>
          <p14:tracePt t="20469" x="5511800" y="2914650"/>
          <p14:tracePt t="20502" x="5518150" y="2914650"/>
          <p14:tracePt t="20519" x="5524500" y="2908300"/>
          <p14:tracePt t="22526" x="5518150" y="2908300"/>
          <p14:tracePt t="22534" x="5499100" y="2901950"/>
          <p14:tracePt t="22540" x="5480050" y="2895600"/>
          <p14:tracePt t="22552" x="5461000" y="2889250"/>
          <p14:tracePt t="22569" x="5378450" y="2857500"/>
          <p14:tracePt t="22586" x="5289550" y="2819400"/>
          <p14:tracePt t="22602" x="5105400" y="2724150"/>
          <p14:tracePt t="22635" x="4838700" y="2609850"/>
          <p14:tracePt t="22669" x="4464050" y="2501900"/>
          <p14:tracePt t="22702" x="4057650" y="2451100"/>
          <p14:tracePt t="22719" x="3886200" y="2438400"/>
          <p14:tracePt t="22736" x="3632200" y="2432050"/>
          <p14:tracePt t="22752" x="3441700" y="2419350"/>
          <p14:tracePt t="22770" x="3219450" y="2425700"/>
          <p14:tracePt t="22785" x="3105150" y="2432050"/>
          <p14:tracePt t="22802" x="2952750" y="2438400"/>
          <p14:tracePt t="22819" x="2762250" y="2457450"/>
          <p14:tracePt t="22835" x="2654300" y="2463800"/>
          <p14:tracePt t="22852" x="2565400" y="2470150"/>
          <p14:tracePt t="22869" x="2444750" y="2470150"/>
          <p14:tracePt t="22885" x="2368550" y="2476500"/>
          <p14:tracePt t="22902" x="2266950" y="2495550"/>
          <p14:tracePt t="22919" x="2209800" y="2501900"/>
          <p14:tracePt t="22937" x="2127250" y="2514600"/>
          <p14:tracePt t="22952" x="2089150" y="2520950"/>
          <p14:tracePt t="22969" x="2051050" y="2520950"/>
          <p14:tracePt t="22986" x="2019300" y="2533650"/>
          <p14:tracePt t="23002" x="2012950" y="2533650"/>
          <p14:tracePt t="23019" x="2006600" y="2540000"/>
          <p14:tracePt t="23040" x="2006600" y="2546350"/>
          <p14:tracePt t="23061" x="2000250" y="2546350"/>
          <p14:tracePt t="23069" x="2000250" y="2559050"/>
          <p14:tracePt t="23085" x="1993900" y="2584450"/>
          <p14:tracePt t="23102" x="1981200" y="2660650"/>
          <p14:tracePt t="23119" x="1974850" y="2724150"/>
          <p14:tracePt t="23135" x="1974850" y="2781300"/>
          <p14:tracePt t="23152" x="1974850" y="2838450"/>
          <p14:tracePt t="23169" x="1974850" y="2870200"/>
          <p14:tracePt t="23185" x="2006600" y="2940050"/>
          <p14:tracePt t="23202" x="2038350" y="2978150"/>
          <p14:tracePt t="23219" x="2082800" y="3009900"/>
          <p14:tracePt t="23236" x="2203450" y="3067050"/>
          <p14:tracePt t="23252" x="2311400" y="3098800"/>
          <p14:tracePt t="23270" x="2520950" y="3130550"/>
          <p14:tracePt t="23286" x="2679700" y="3155950"/>
          <p14:tracePt t="23302" x="2870200" y="3175000"/>
          <p14:tracePt t="23319" x="3155950" y="3194050"/>
          <p14:tracePt t="23335" x="3359150" y="3194050"/>
          <p14:tracePt t="23352" x="3543300" y="3187700"/>
          <p14:tracePt t="23369" x="3771900" y="3155950"/>
          <p14:tracePt t="23385" x="3924300" y="3124200"/>
          <p14:tracePt t="23402" x="4171950" y="3067050"/>
          <p14:tracePt t="23419" x="4337050" y="3028950"/>
          <p14:tracePt t="23437" x="4533900" y="2959100"/>
          <p14:tracePt t="23452" x="4635500" y="2927350"/>
          <p14:tracePt t="23469" x="4718050" y="2889250"/>
          <p14:tracePt t="23486" x="4794250" y="2851150"/>
          <p14:tracePt t="23502" x="4826000" y="2838450"/>
          <p14:tracePt t="23519" x="4845050" y="2819400"/>
          <p14:tracePt t="23520" x="4857750" y="2813050"/>
          <p14:tracePt t="23536" x="4876800" y="2806700"/>
          <p14:tracePt t="23552" x="4883150" y="2806700"/>
          <p14:tracePt t="23569" x="4889500" y="2800350"/>
          <p14:tracePt t="23832" x="4889500" y="2806700"/>
          <p14:tracePt t="28511" x="4889500" y="2813050"/>
          <p14:tracePt t="28560" x="4889500" y="2819400"/>
          <p14:tracePt t="28574" x="4883150" y="2825750"/>
          <p14:tracePt t="28601" x="4883150" y="2832100"/>
          <p14:tracePt t="28608" x="4883150" y="2838450"/>
          <p14:tracePt t="28619" x="4876800" y="2844800"/>
          <p14:tracePt t="28653" x="4851400" y="2889250"/>
          <p14:tracePt t="28686" x="4800600" y="2978150"/>
          <p14:tracePt t="28720" x="4749800" y="3086100"/>
          <p14:tracePt t="28736" x="4730750" y="3130550"/>
          <p14:tracePt t="28752" x="4711700" y="3168650"/>
          <p14:tracePt t="28769" x="4686300" y="3213100"/>
          <p14:tracePt t="28786" x="4673600" y="3244850"/>
          <p14:tracePt t="28802" x="4660900" y="3276600"/>
          <p14:tracePt t="28819" x="4654550" y="3289300"/>
          <p14:tracePt t="28836" x="4648200" y="3302000"/>
          <p14:tracePt t="28853" x="4641850" y="3321050"/>
          <p14:tracePt t="28869" x="4635500" y="3327400"/>
          <p14:tracePt t="28886" x="4635500" y="3333750"/>
          <p14:tracePt t="28902" x="4629150" y="3346450"/>
          <p14:tracePt t="28919" x="4622800" y="3352800"/>
          <p14:tracePt t="28936" x="4616450" y="3352800"/>
          <p14:tracePt t="28952" x="4616450" y="3359150"/>
          <p14:tracePt t="28969" x="4597400" y="3359150"/>
          <p14:tracePt t="28986" x="4591050" y="3365500"/>
          <p14:tracePt t="29002" x="4578350" y="3365500"/>
          <p14:tracePt t="29019" x="4552950" y="3371850"/>
          <p14:tracePt t="29036" x="4533900" y="3371850"/>
          <p14:tracePt t="29053" x="4508500" y="3371850"/>
          <p14:tracePt t="29069" x="4495800" y="3371850"/>
          <p14:tracePt t="29087" x="4476750" y="3371850"/>
          <p14:tracePt t="29103" x="4470400" y="3371850"/>
          <p14:tracePt t="29119" x="4464050" y="3371850"/>
          <p14:tracePt t="29153" x="4457700" y="3365500"/>
          <p14:tracePt t="29261" x="4464050" y="3365500"/>
          <p14:tracePt t="50023" x="4476750" y="3365500"/>
          <p14:tracePt t="50030" x="4502150" y="3378200"/>
          <p14:tracePt t="50037" x="4514850" y="3390900"/>
          <p14:tracePt t="50054" x="4559300" y="3422650"/>
          <p14:tracePt t="50071" x="4616450" y="3454400"/>
          <p14:tracePt t="50087" x="4699000" y="3517900"/>
          <p14:tracePt t="50104" x="4756150" y="3562350"/>
          <p14:tracePt t="50137" x="4921250" y="3740150"/>
          <p14:tracePt t="50170" x="5118100" y="3943350"/>
          <p14:tracePt t="50204" x="5270500" y="4133850"/>
          <p14:tracePt t="50220" x="5314950" y="4216400"/>
          <p14:tracePt t="50237" x="5359400" y="4292600"/>
          <p14:tracePt t="50254" x="5416550" y="4394200"/>
          <p14:tracePt t="50270" x="5473700" y="4470400"/>
          <p14:tracePt t="50287" x="5543550" y="4578350"/>
          <p14:tracePt t="50304" x="5600700" y="4673600"/>
          <p14:tracePt t="50321" x="5657850" y="4768850"/>
          <p14:tracePt t="50337" x="5727700" y="4908550"/>
          <p14:tracePt t="50354" x="5765800" y="4972050"/>
          <p14:tracePt t="50370" x="5797550" y="5048250"/>
          <p14:tracePt t="50387" x="5816600" y="5092700"/>
          <p14:tracePt t="50404" x="5822950" y="5124450"/>
          <p14:tracePt t="50421" x="5822950" y="5162550"/>
          <p14:tracePt t="50437" x="5822950" y="5194300"/>
          <p14:tracePt t="50454" x="5772150" y="5226050"/>
          <p14:tracePt t="50896" x="5765800" y="5226050"/>
          <p14:tracePt t="50904" x="5765800" y="5219700"/>
          <p14:tracePt t="50911" x="5759450" y="5219700"/>
          <p14:tracePt t="50920" x="5753100" y="5213350"/>
          <p14:tracePt t="50954" x="5753100" y="5200650"/>
          <p14:tracePt t="50987" x="5746750" y="5181600"/>
          <p14:tracePt t="51021" x="5746750" y="5149850"/>
          <p14:tracePt t="51037" x="5746750" y="5143500"/>
          <p14:tracePt t="51054" x="5746750" y="5137150"/>
          <p14:tracePt t="51071" x="5746750" y="5130800"/>
          <p14:tracePt t="51160" x="5740400" y="5124450"/>
          <p14:tracePt t="51188" x="5734050" y="5124450"/>
          <p14:tracePt t="51202" x="5734050" y="5118100"/>
          <p14:tracePt t="51209" x="5727700" y="5118100"/>
          <p14:tracePt t="51220" x="5721350" y="5111750"/>
          <p14:tracePt t="51237" x="5695950" y="5099050"/>
          <p14:tracePt t="51254" x="5657850" y="5080000"/>
          <p14:tracePt t="51271" x="5581650" y="5054600"/>
          <p14:tracePt t="51287" x="5511800" y="5035550"/>
          <p14:tracePt t="51304" x="5429250" y="5003800"/>
          <p14:tracePt t="51320" x="5295900" y="4965700"/>
          <p14:tracePt t="51337" x="5213350" y="4933950"/>
          <p14:tracePt t="51355" x="5130800" y="4914900"/>
          <p14:tracePt t="51371" x="5086350" y="4908550"/>
          <p14:tracePt t="51387" x="5054600" y="4902200"/>
          <p14:tracePt t="51404" x="5010150" y="4902200"/>
          <p14:tracePt t="51420" x="4984750" y="4902200"/>
          <p14:tracePt t="51438" x="4959350" y="4902200"/>
          <p14:tracePt t="51820" x="4933950" y="4902200"/>
          <p14:tracePt t="51826" x="4914900" y="4902200"/>
          <p14:tracePt t="51837" x="4883150" y="4902200"/>
          <p14:tracePt t="51854" x="4826000" y="4902200"/>
          <p14:tracePt t="51871" x="4756150" y="4908550"/>
          <p14:tracePt t="51887" x="4718050" y="4914900"/>
          <p14:tracePt t="51904" x="4660900" y="4927600"/>
          <p14:tracePt t="51938" x="4578350" y="4953000"/>
          <p14:tracePt t="51970" x="4502150" y="4978400"/>
          <p14:tracePt t="52004" x="4425950" y="5003800"/>
          <p14:tracePt t="52022" x="4387850" y="5035550"/>
          <p14:tracePt t="52037" x="4362450" y="5048250"/>
          <p14:tracePt t="52054" x="4349750" y="5060950"/>
          <p14:tracePt t="52071" x="4343400" y="5067300"/>
          <p14:tracePt t="52104" x="4343400" y="5073650"/>
          <p14:tracePt t="52120" x="4337050" y="5080000"/>
          <p14:tracePt t="52137" x="4337050" y="5092700"/>
          <p14:tracePt t="52154" x="4337050" y="5111750"/>
          <p14:tracePt t="52170" x="4337050" y="5130800"/>
          <p14:tracePt t="52188" x="4330700" y="5168900"/>
          <p14:tracePt t="52204" x="4330700" y="5194300"/>
          <p14:tracePt t="52221" x="4330700" y="5232400"/>
          <p14:tracePt t="52237" x="4337050" y="5289550"/>
          <p14:tracePt t="52254" x="4337050" y="5334000"/>
          <p14:tracePt t="52271" x="4343400" y="5365750"/>
          <p14:tracePt t="52287" x="4343400" y="5397500"/>
          <p14:tracePt t="52304" x="4343400" y="5410200"/>
          <p14:tracePt t="52321" x="4349750" y="5429250"/>
          <p14:tracePt t="52337" x="4349750" y="5435600"/>
          <p14:tracePt t="52355" x="4356100" y="5454650"/>
          <p14:tracePt t="52371" x="4362450" y="5473700"/>
          <p14:tracePt t="52387" x="4368800" y="5499100"/>
          <p14:tracePt t="52404" x="4394200" y="5543550"/>
          <p14:tracePt t="52420" x="4413250" y="5575300"/>
          <p14:tracePt t="52439" x="4432300" y="5607050"/>
          <p14:tracePt t="52454" x="4438650" y="5619750"/>
          <p14:tracePt t="52470" x="4445000" y="5632450"/>
          <p14:tracePt t="52487" x="4457700" y="5638800"/>
          <p14:tracePt t="52504" x="4457700" y="5645150"/>
          <p14:tracePt t="53123" x="4514850" y="5594350"/>
          <p14:tracePt t="53131" x="4603750" y="5537200"/>
          <p14:tracePt t="53139" x="4699000" y="5448300"/>
          <p14:tracePt t="53154" x="4832350" y="5340350"/>
          <p14:tracePt t="53171" x="4972050" y="5232400"/>
          <p14:tracePt t="53187" x="5238750" y="5092700"/>
          <p14:tracePt t="53204" x="5435600" y="5003800"/>
          <p14:tracePt t="53237" x="5969000" y="4826000"/>
          <p14:tracePt t="53271" x="6457950" y="4768850"/>
          <p14:tracePt t="53304" x="6877050" y="4800600"/>
          <p14:tracePt t="53321" x="7016750" y="4838700"/>
          <p14:tracePt t="53337" x="7118350" y="4876800"/>
          <p14:tracePt t="53354" x="7226300" y="4933950"/>
          <p14:tracePt t="53371" x="7289800" y="4972050"/>
          <p14:tracePt t="53387" x="7372350" y="5022850"/>
          <p14:tracePt t="53404" x="7423150" y="5073650"/>
          <p14:tracePt t="53421" x="7461250" y="5105400"/>
          <p14:tracePt t="53437" x="7493000" y="5149850"/>
          <p14:tracePt t="53454" x="7518400" y="5181600"/>
          <p14:tracePt t="53470" x="7543800" y="5213350"/>
          <p14:tracePt t="53487" x="7569200" y="5232400"/>
          <p14:tracePt t="53504" x="7594600" y="5264150"/>
          <p14:tracePt t="53521" x="7664450" y="5302250"/>
          <p14:tracePt t="53537" x="7708900" y="5327650"/>
          <p14:tracePt t="53554" x="7740650" y="5353050"/>
          <p14:tracePt t="53571" x="7778750" y="5384800"/>
          <p14:tracePt t="53587" x="7785100" y="5391150"/>
          <p14:tracePt t="53604" x="7797800" y="5403850"/>
          <p14:tracePt t="54450" x="7778750" y="5403850"/>
          <p14:tracePt t="54458" x="7766050" y="5403850"/>
          <p14:tracePt t="54464" x="7734300" y="5403850"/>
          <p14:tracePt t="54471" x="7677150" y="5384800"/>
          <p14:tracePt t="54487" x="7543800" y="5353050"/>
          <p14:tracePt t="54504" x="7391400" y="5321300"/>
          <p14:tracePt t="54521" x="7194550" y="5270500"/>
          <p14:tracePt t="54537" x="7073900" y="5238750"/>
          <p14:tracePt t="54571" x="6743700" y="5130800"/>
          <p14:tracePt t="54604" x="6394450" y="5073650"/>
          <p14:tracePt t="54637" x="6051550" y="5029200"/>
          <p14:tracePt t="54654" x="5943600" y="5016500"/>
          <p14:tracePt t="54671" x="5835650" y="5016500"/>
          <p14:tracePt t="54687" x="5695950" y="5010150"/>
          <p14:tracePt t="54704" x="5607050" y="5010150"/>
          <p14:tracePt t="54721" x="5518150" y="5010150"/>
          <p14:tracePt t="54737" x="5461000" y="5016500"/>
          <p14:tracePt t="54754" x="5410200" y="5022850"/>
          <p14:tracePt t="54771" x="5346700" y="5035550"/>
          <p14:tracePt t="54787" x="5308600" y="5035550"/>
          <p14:tracePt t="54804" x="5200650" y="5067300"/>
          <p14:tracePt t="54821" x="5130800" y="5086350"/>
          <p14:tracePt t="54838" x="5054600" y="5105400"/>
          <p14:tracePt t="54854" x="5016500" y="5118100"/>
          <p14:tracePt t="54871" x="4972050" y="5130800"/>
          <p14:tracePt t="54887" x="4914900" y="5149850"/>
          <p14:tracePt t="54904" x="4876800" y="5156200"/>
          <p14:tracePt t="54921" x="4845050" y="5162550"/>
          <p14:tracePt t="54937" x="4819650" y="5175250"/>
          <p14:tracePt t="54954" x="4806950" y="5175250"/>
          <p14:tracePt t="54971" x="4800600" y="5181600"/>
          <p14:tracePt t="55041" x="4794250" y="5181600"/>
          <p14:tracePt t="58759" x="4794250" y="5187950"/>
          <p14:tracePt t="58767" x="4800600" y="5194300"/>
          <p14:tracePt t="58773" x="4800600" y="5200650"/>
          <p14:tracePt t="58788" x="4800600" y="5213350"/>
          <p14:tracePt t="58804" x="4806950" y="5226050"/>
          <p14:tracePt t="58821" x="4813300" y="5245100"/>
          <p14:tracePt t="58838" x="4813300" y="5283200"/>
          <p14:tracePt t="58871" x="4819650" y="5365750"/>
          <p14:tracePt t="58904" x="4819650" y="5403850"/>
          <p14:tracePt t="58938" x="4826000" y="5429250"/>
          <p14:tracePt t="58954" x="4826000" y="5435600"/>
          <p14:tracePt t="58971" x="4826000" y="5448300"/>
          <p14:tracePt t="59004" x="4832350" y="5448300"/>
          <p14:tracePt t="59021" x="4845050" y="5461000"/>
          <p14:tracePt t="59037" x="4864100" y="5467350"/>
          <p14:tracePt t="59054" x="4883150" y="5467350"/>
          <p14:tracePt t="59071" x="4927600" y="5473700"/>
          <p14:tracePt t="59087" x="4946650" y="5473700"/>
          <p14:tracePt t="59104" x="4978400" y="5480050"/>
          <p14:tracePt t="59121" x="5022850" y="5480050"/>
          <p14:tracePt t="59137" x="5054600" y="5473700"/>
          <p14:tracePt t="59156" x="5086350" y="5467350"/>
          <p14:tracePt t="59171" x="5105400" y="5454650"/>
          <p14:tracePt t="59188" x="5111750" y="5448300"/>
          <p14:tracePt t="59204" x="5118100" y="5429250"/>
          <p14:tracePt t="59221" x="5137150" y="5397500"/>
          <p14:tracePt t="59239" x="5175250" y="5327650"/>
          <p14:tracePt t="59254" x="5200650" y="5276850"/>
          <p14:tracePt t="59271" x="5219700" y="5232400"/>
          <p14:tracePt t="59287" x="5238750" y="5187950"/>
          <p14:tracePt t="59304" x="5251450" y="5156200"/>
          <p14:tracePt t="59321" x="5251450" y="5105400"/>
          <p14:tracePt t="59338" x="5251450" y="5073650"/>
          <p14:tracePt t="59354" x="5251450" y="5041900"/>
          <p14:tracePt t="59371" x="5238750" y="5010150"/>
          <p14:tracePt t="59388" x="5219700" y="4984750"/>
          <p14:tracePt t="59406" x="5194300" y="4972050"/>
          <p14:tracePt t="59421" x="5175250" y="4959350"/>
          <p14:tracePt t="59438" x="5162550" y="4959350"/>
          <p14:tracePt t="59454" x="5118100" y="4953000"/>
          <p14:tracePt t="59471" x="5080000" y="4953000"/>
          <p14:tracePt t="59489" x="5022850" y="4953000"/>
          <p14:tracePt t="59504" x="4972050" y="4965700"/>
          <p14:tracePt t="59521" x="4927600" y="4978400"/>
          <p14:tracePt t="59523" x="4902200" y="4984750"/>
          <p14:tracePt t="59538" x="4857750" y="4997450"/>
          <p14:tracePt t="59554" x="4819650" y="5010150"/>
          <p14:tracePt t="59571" x="4768850" y="5029200"/>
          <p14:tracePt t="59587" x="4718050" y="5060950"/>
          <p14:tracePt t="59604" x="4692650" y="5073650"/>
          <p14:tracePt t="59621" x="4660900" y="5105400"/>
          <p14:tracePt t="59638" x="4641850" y="5124450"/>
          <p14:tracePt t="59654" x="4616450" y="5156200"/>
          <p14:tracePt t="59671" x="4603750" y="5187950"/>
          <p14:tracePt t="59688" x="4597400" y="5226050"/>
          <p14:tracePt t="59704" x="4584700" y="5321300"/>
          <p14:tracePt t="59721" x="4584700" y="5384800"/>
          <p14:tracePt t="59738" x="4584700" y="5448300"/>
          <p14:tracePt t="59754" x="4610100" y="5524500"/>
          <p14:tracePt t="59771" x="4629150" y="5562600"/>
          <p14:tracePt t="59788" x="4673600" y="5607050"/>
          <p14:tracePt t="59804" x="4711700" y="5632450"/>
          <p14:tracePt t="59821" x="4794250" y="5689600"/>
          <p14:tracePt t="59838" x="4864100" y="5708650"/>
          <p14:tracePt t="59854" x="4940300" y="5721350"/>
          <p14:tracePt t="59871" x="5041900" y="5727700"/>
          <p14:tracePt t="59888" x="5124450" y="5715000"/>
          <p14:tracePt t="59905" x="5226050" y="5683250"/>
          <p14:tracePt t="59921" x="5384800" y="5626100"/>
          <p14:tracePt t="59937" x="5467350" y="5581650"/>
          <p14:tracePt t="59954" x="5543550" y="5524500"/>
          <p14:tracePt t="59971" x="5581650" y="5480050"/>
          <p14:tracePt t="59988" x="5619750" y="5397500"/>
          <p14:tracePt t="60004" x="5632450" y="5359400"/>
          <p14:tracePt t="60021" x="5632450" y="5321300"/>
          <p14:tracePt t="60023" x="5632450" y="5308600"/>
          <p14:tracePt t="60038" x="5632450" y="5270500"/>
          <p14:tracePt t="60054" x="5632450" y="5245100"/>
          <p14:tracePt t="60071" x="5619750" y="5219700"/>
          <p14:tracePt t="60088" x="5594350" y="5168900"/>
          <p14:tracePt t="60104" x="5562600" y="5149850"/>
          <p14:tracePt t="60121" x="5518150" y="5111750"/>
          <p14:tracePt t="60137" x="5473700" y="5092700"/>
          <p14:tracePt t="60154" x="5416550" y="5067300"/>
          <p14:tracePt t="60171" x="5359400" y="5060950"/>
          <p14:tracePt t="60188" x="5308600" y="5054600"/>
          <p14:tracePt t="60204" x="5251450" y="5054600"/>
          <p14:tracePt t="60221" x="5226050" y="5054600"/>
          <p14:tracePt t="60238" x="5194300" y="5054600"/>
          <p14:tracePt t="60254" x="5156200" y="5054600"/>
          <p14:tracePt t="60271" x="5137150" y="5054600"/>
          <p14:tracePt t="60288" x="5111750" y="5073650"/>
          <p14:tracePt t="60304" x="5099050" y="5073650"/>
          <p14:tracePt t="60321" x="5086350" y="5086350"/>
          <p14:tracePt t="60338" x="5073650" y="5092700"/>
          <p14:tracePt t="60354" x="5067300" y="5099050"/>
          <p14:tracePt t="60371" x="5067300" y="5105400"/>
          <p14:tracePt t="60388" x="5060950" y="5105400"/>
          <p14:tracePt t="61506" x="5073650" y="5105400"/>
          <p14:tracePt t="61512" x="5080000" y="5105400"/>
          <p14:tracePt t="61521" x="5092700" y="5105400"/>
          <p14:tracePt t="61538" x="5124450" y="5099050"/>
          <p14:tracePt t="61554" x="5245100" y="5060950"/>
          <p14:tracePt t="61571" x="5334000" y="5029200"/>
          <p14:tracePt t="61588" x="5454650" y="4997450"/>
          <p14:tracePt t="61605" x="5702300" y="4959350"/>
          <p14:tracePt t="61638" x="6172200" y="4902200"/>
          <p14:tracePt t="61672" x="6540500" y="4914900"/>
          <p14:tracePt t="61704" x="6921500" y="4984750"/>
          <p14:tracePt t="61721" x="7073900" y="5029200"/>
          <p14:tracePt t="61738" x="7150100" y="5060950"/>
          <p14:tracePt t="61756" x="7232650" y="5105400"/>
          <p14:tracePt t="61771" x="7258050" y="5137150"/>
          <p14:tracePt t="61788" x="7270750" y="5137150"/>
          <p14:tracePt t="62285" x="7264400" y="5137150"/>
          <p14:tracePt t="62292" x="7239000" y="5143500"/>
          <p14:tracePt t="62305" x="7226300" y="5149850"/>
          <p14:tracePt t="62321" x="7181850" y="5162550"/>
          <p14:tracePt t="62338" x="7156450" y="5175250"/>
          <p14:tracePt t="62354" x="7118350" y="5181600"/>
          <p14:tracePt t="62371" x="7092950" y="5200650"/>
          <p14:tracePt t="62388" x="7054850" y="5219700"/>
          <p14:tracePt t="62421" x="7010400" y="5251450"/>
          <p14:tracePt t="62454" x="6972300" y="5295900"/>
          <p14:tracePt t="62488" x="6965950" y="5346700"/>
          <p14:tracePt t="62505" x="6965950" y="5359400"/>
          <p14:tracePt t="62521" x="6965950" y="5372100"/>
          <p14:tracePt t="62538" x="6965950" y="5384800"/>
          <p14:tracePt t="62555" x="6965950" y="5391150"/>
          <p14:tracePt t="62571" x="6972300" y="5410200"/>
          <p14:tracePt t="62588" x="6978650" y="5422900"/>
          <p14:tracePt t="62604" x="7004050" y="5448300"/>
          <p14:tracePt t="62621" x="7023100" y="5461000"/>
          <p14:tracePt t="62639" x="7061200" y="5499100"/>
          <p14:tracePt t="62654" x="7092950" y="5511800"/>
          <p14:tracePt t="62671" x="7124700" y="5537200"/>
          <p14:tracePt t="62688" x="7194550" y="5562600"/>
          <p14:tracePt t="62704" x="7264400" y="5581650"/>
          <p14:tracePt t="62722" x="7334250" y="5607050"/>
          <p14:tracePt t="62738" x="7461250" y="5626100"/>
          <p14:tracePt t="62754" x="7524750" y="5626100"/>
          <p14:tracePt t="62771" x="7613650" y="5632450"/>
          <p14:tracePt t="62788" x="7683500" y="5626100"/>
          <p14:tracePt t="62805" x="7785100" y="5607050"/>
          <p14:tracePt t="62821" x="7861300" y="5575300"/>
          <p14:tracePt t="62838" x="7924800" y="5543550"/>
          <p14:tracePt t="62854" x="7988300" y="5505450"/>
          <p14:tracePt t="62871" x="8013700" y="5480050"/>
          <p14:tracePt t="62888" x="8045450" y="5454650"/>
          <p14:tracePt t="62905" x="8083550" y="5391150"/>
          <p14:tracePt t="62921" x="8108950" y="5340350"/>
          <p14:tracePt t="62938" x="8147050" y="5245100"/>
          <p14:tracePt t="62954" x="8159750" y="5200650"/>
          <p14:tracePt t="62972" x="8166100" y="5149850"/>
          <p14:tracePt t="62988" x="8166100" y="5111750"/>
          <p14:tracePt t="63005" x="8166100" y="5092700"/>
          <p14:tracePt t="63021" x="8147050" y="5054600"/>
          <p14:tracePt t="63038" x="8121650" y="5022850"/>
          <p14:tracePt t="63056" x="8083550" y="4984750"/>
          <p14:tracePt t="63071" x="8051800" y="4953000"/>
          <p14:tracePt t="63088" x="8007350" y="4940300"/>
          <p14:tracePt t="63104" x="7899400" y="4889500"/>
          <p14:tracePt t="63121" x="7804150" y="4851400"/>
          <p14:tracePt t="63139" x="7664450" y="4819650"/>
          <p14:tracePt t="63155" x="7562850" y="4806950"/>
          <p14:tracePt t="63171" x="7473950" y="4800600"/>
          <p14:tracePt t="63188" x="7334250" y="4800600"/>
          <p14:tracePt t="63204" x="7245350" y="4800600"/>
          <p14:tracePt t="63222" x="7181850" y="4806950"/>
          <p14:tracePt t="63238" x="7080250" y="4826000"/>
          <p14:tracePt t="63254" x="7023100" y="4857750"/>
          <p14:tracePt t="63271" x="6959600" y="4883150"/>
          <p14:tracePt t="63288" x="6927850" y="4902200"/>
          <p14:tracePt t="63305" x="6877050" y="4933950"/>
          <p14:tracePt t="63321" x="6851650" y="4953000"/>
          <p14:tracePt t="63338" x="6832600" y="4978400"/>
          <p14:tracePt t="63354" x="6800850" y="5016500"/>
          <p14:tracePt t="63371" x="6781800" y="5041900"/>
          <p14:tracePt t="63389" x="6775450" y="5067300"/>
          <p14:tracePt t="63405" x="6769100" y="5086350"/>
          <p14:tracePt t="63421" x="6769100" y="5105400"/>
          <p14:tracePt t="63438" x="6769100" y="5143500"/>
          <p14:tracePt t="63455" x="6775450" y="5168900"/>
          <p14:tracePt t="63472" x="6794500" y="5226050"/>
          <p14:tracePt t="63488" x="6813550" y="5257800"/>
          <p14:tracePt t="63505" x="6838950" y="5308600"/>
          <p14:tracePt t="63521" x="6877050" y="5372100"/>
          <p14:tracePt t="63538" x="6908800" y="5403850"/>
          <p14:tracePt t="63555" x="6927850" y="5422900"/>
          <p14:tracePt t="63571" x="6953250" y="5441950"/>
          <p14:tracePt t="63588" x="6972300" y="5461000"/>
          <p14:tracePt t="63604" x="7023100" y="5480050"/>
          <p14:tracePt t="63621" x="7048500" y="5486400"/>
          <p14:tracePt t="63639" x="7112000" y="5505450"/>
          <p14:tracePt t="63655" x="7150100" y="5524500"/>
          <p14:tracePt t="63671" x="7200900" y="5537200"/>
          <p14:tracePt t="63688" x="7289800" y="5549900"/>
          <p14:tracePt t="63705" x="7359650" y="5556250"/>
          <p14:tracePt t="63722" x="7448550" y="5556250"/>
          <p14:tracePt t="63738" x="7556500" y="5568950"/>
          <p14:tracePt t="63754" x="7613650" y="5575300"/>
          <p14:tracePt t="63771" x="7708900" y="5568950"/>
          <p14:tracePt t="63788" x="7759700" y="5549900"/>
          <p14:tracePt t="63806" x="7816850" y="5530850"/>
          <p14:tracePt t="63821" x="7854950" y="5518150"/>
          <p14:tracePt t="63838" x="7880350" y="5499100"/>
          <p14:tracePt t="63854" x="7912100" y="5467350"/>
          <p14:tracePt t="63871" x="7924800" y="5435600"/>
          <p14:tracePt t="63888" x="7950200" y="5410200"/>
          <p14:tracePt t="63904" x="7956550" y="5397500"/>
          <p14:tracePt t="63921" x="7962900" y="5378450"/>
          <p14:tracePt t="63938" x="7969250" y="5346700"/>
          <p14:tracePt t="63954" x="7975600" y="5334000"/>
          <p14:tracePt t="63971" x="7975600" y="5308600"/>
          <p14:tracePt t="63988" x="7975600" y="5283200"/>
          <p14:tracePt t="64004" x="7975600" y="5251450"/>
          <p14:tracePt t="64021" x="7956550" y="5207000"/>
          <p14:tracePt t="64038" x="7943850" y="5181600"/>
          <p14:tracePt t="64056" x="7918450" y="5156200"/>
          <p14:tracePt t="64071" x="7899400" y="5137150"/>
          <p14:tracePt t="64088" x="7867650" y="5130800"/>
          <p14:tracePt t="64105" x="7810500" y="5111750"/>
          <p14:tracePt t="64121" x="7759700" y="5105400"/>
          <p14:tracePt t="64139" x="7683500" y="5099050"/>
          <p14:tracePt t="64154" x="7613650" y="5092700"/>
          <p14:tracePt t="64171" x="7569200" y="5092700"/>
          <p14:tracePt t="64188" x="7499350" y="5092700"/>
          <p14:tracePt t="64204" x="7448550" y="5092700"/>
          <p14:tracePt t="64221" x="7404100" y="5105400"/>
          <p14:tracePt t="64238" x="7334250" y="5118100"/>
          <p14:tracePt t="64254" x="7289800" y="5130800"/>
          <p14:tracePt t="64271" x="7258050" y="5149850"/>
          <p14:tracePt t="64288" x="7239000" y="5156200"/>
          <p14:tracePt t="64304" x="7219950" y="5156200"/>
          <p14:tracePt t="64321" x="7207250" y="5162550"/>
          <p14:tracePt t="64338" x="7200900" y="5175250"/>
          <p14:tracePt t="64354" x="7188200" y="5187950"/>
          <p14:tracePt t="64371" x="7175500" y="5200650"/>
          <p14:tracePt t="64389" x="7162800" y="5219700"/>
          <p14:tracePt t="64404" x="7162800" y="5226050"/>
          <p14:tracePt t="64421" x="7162800" y="5245100"/>
          <p14:tracePt t="64438" x="7162800" y="5264150"/>
          <p14:tracePt t="64454" x="7162800" y="5283200"/>
          <p14:tracePt t="64471" x="7162800" y="5308600"/>
          <p14:tracePt t="64488" x="7169150" y="5321300"/>
          <p14:tracePt t="64505" x="7169150" y="5327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pPr algn="l" eaLnBrk="1" hangingPunct="1"/>
            <a:r>
              <a:rPr lang="nb-NO" altLang="en-US" sz="4000" b="1" i="1" smtClean="0">
                <a:solidFill>
                  <a:srgbClr val="FFCC00"/>
                </a:solidFill>
              </a:rPr>
              <a:t>Absolute effects- Attributable risk</a:t>
            </a:r>
            <a:endParaRPr lang="en-US" altLang="en-US" sz="4000" b="1" i="1" smtClean="0">
              <a:solidFill>
                <a:srgbClr val="FFCC00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600" y="16002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RR- represents the likelihood of disease in exposed individuals relative to those who are nonexposed.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28600" y="26670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Risk Difference = AR= EAR   = R</a:t>
            </a:r>
            <a:r>
              <a:rPr lang="nb-NO" altLang="en-US" sz="2400" b="1" baseline="-25000">
                <a:solidFill>
                  <a:srgbClr val="FFFF00"/>
                </a:solidFill>
              </a:rPr>
              <a:t>e</a:t>
            </a:r>
            <a:r>
              <a:rPr lang="nb-NO" altLang="en-US" sz="2400" b="1">
                <a:solidFill>
                  <a:srgbClr val="FFFF00"/>
                </a:solidFill>
              </a:rPr>
              <a:t> – R</a:t>
            </a:r>
            <a:r>
              <a:rPr lang="nb-NO" altLang="en-US" sz="2400" b="1" baseline="-25000">
                <a:solidFill>
                  <a:srgbClr val="FFFF00"/>
                </a:solidFill>
              </a:rPr>
              <a:t>o</a:t>
            </a:r>
            <a:endParaRPr lang="en-US" altLang="en-US" sz="2400" b="1" baseline="-25000">
              <a:solidFill>
                <a:srgbClr val="FFFF00"/>
              </a:solidFill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228600" y="3352800"/>
            <a:ext cx="8686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Is the disease risk among exposed individuals that maybe attributed to the exposure under study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1000" y="4267200"/>
            <a:ext cx="8677275" cy="914400"/>
            <a:chOff x="240" y="2688"/>
            <a:chExt cx="5466" cy="576"/>
          </a:xfrm>
        </p:grpSpPr>
        <p:sp>
          <p:nvSpPr>
            <p:cNvPr id="14344" name="Text Box 14"/>
            <p:cNvSpPr txBox="1">
              <a:spLocks noChangeArrowheads="1"/>
            </p:cNvSpPr>
            <p:nvPr/>
          </p:nvSpPr>
          <p:spPr bwMode="auto">
            <a:xfrm>
              <a:off x="240" y="2688"/>
              <a:ext cx="54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b-NO" altLang="en-US" sz="2400" b="1">
                  <a:solidFill>
                    <a:srgbClr val="FFFF00"/>
                  </a:solidFill>
                </a:rPr>
                <a:t>AR% - EAF – exposed attributable fraction =  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e</a:t>
              </a:r>
              <a:r>
                <a:rPr lang="nb-NO" altLang="en-US" sz="2400" b="1">
                  <a:solidFill>
                    <a:srgbClr val="FFFF00"/>
                  </a:solidFill>
                </a:rPr>
                <a:t> – 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o   </a:t>
              </a:r>
              <a:r>
                <a:rPr lang="nb-NO" altLang="en-US" sz="2400" b="1">
                  <a:solidFill>
                    <a:srgbClr val="FFFF00"/>
                  </a:solidFill>
                </a:rPr>
                <a:t>x 100</a:t>
              </a:r>
              <a:endParaRPr lang="en-US" altLang="en-US" sz="2400" b="1">
                <a:solidFill>
                  <a:srgbClr val="FFFF00"/>
                </a:solidFill>
              </a:endParaRPr>
            </a:p>
          </p:txBody>
        </p:sp>
        <p:sp>
          <p:nvSpPr>
            <p:cNvPr id="14345" name="Line 15"/>
            <p:cNvSpPr>
              <a:spLocks noChangeShapeType="1"/>
            </p:cNvSpPr>
            <p:nvPr/>
          </p:nvSpPr>
          <p:spPr bwMode="auto">
            <a:xfrm>
              <a:off x="4320" y="2976"/>
              <a:ext cx="67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Text Box 16"/>
            <p:cNvSpPr txBox="1">
              <a:spLocks noChangeArrowheads="1"/>
            </p:cNvSpPr>
            <p:nvPr/>
          </p:nvSpPr>
          <p:spPr bwMode="auto">
            <a:xfrm>
              <a:off x="4416" y="297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rgbClr val="FFFF00"/>
                  </a:solidFill>
                </a:rPr>
                <a:t>R</a:t>
              </a:r>
              <a:r>
                <a:rPr lang="nb-NO" altLang="en-US" sz="2400" b="1" baseline="-25000">
                  <a:solidFill>
                    <a:srgbClr val="FFFF00"/>
                  </a:solidFill>
                </a:rPr>
                <a:t>e</a:t>
              </a:r>
              <a:endParaRPr lang="en-US" altLang="en-US" sz="2400" b="1" baseline="-25000">
                <a:solidFill>
                  <a:srgbClr val="FFFF00"/>
                </a:solidFill>
              </a:endParaRPr>
            </a:p>
          </p:txBody>
        </p:sp>
      </p:grp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609600" y="5562600"/>
            <a:ext cx="777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Is the fraction of risk among exposed individuals that may be attributed to the exposure.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40"/>
    </mc:Choice>
    <mc:Fallback>
      <p:transition spd="slow" advTm="19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508" grpId="0"/>
      <p:bldP spid="21509" grpId="0"/>
      <p:bldP spid="21510" grpId="0"/>
      <p:bldP spid="21517" grpId="0"/>
      <p:bldP spid="21521" grpId="0"/>
    </p:bldLst>
  </p:timing>
  <p:extLst>
    <p:ext uri="{3A86A75C-4F4B-4683-9AE1-C65F6400EC91}">
      <p14:laserTraceLst xmlns:p14="http://schemas.microsoft.com/office/powerpoint/2010/main">
        <p14:tracePtLst>
          <p14:tracePt t="8872" x="7162800" y="5321300"/>
          <p14:tracePt t="8878" x="7162800" y="5314950"/>
          <p14:tracePt t="8889" x="7150100" y="5308600"/>
          <p14:tracePt t="8906" x="7137400" y="5276850"/>
          <p14:tracePt t="8922" x="7105650" y="5226050"/>
          <p14:tracePt t="8939" x="7092950" y="5187950"/>
          <p14:tracePt t="8955" x="7054850" y="5111750"/>
          <p14:tracePt t="8989" x="6991350" y="4991100"/>
          <p14:tracePt t="9022" x="6934200" y="4870450"/>
          <p14:tracePt t="9055" x="6889750" y="4673600"/>
          <p14:tracePt t="9073" x="6883400" y="4552950"/>
          <p14:tracePt t="9089" x="6883400" y="4470400"/>
          <p14:tracePt t="9105" x="6896100" y="4387850"/>
          <p14:tracePt t="9122" x="6953250" y="4241800"/>
          <p14:tracePt t="9139" x="6991350" y="4146550"/>
          <p14:tracePt t="9156" x="7048500" y="4044950"/>
          <p14:tracePt t="9172" x="7086600" y="4000500"/>
          <p14:tracePt t="9188" x="7118350" y="3962400"/>
          <p14:tracePt t="9205" x="7175500" y="3930650"/>
          <p14:tracePt t="9222" x="7194550" y="3905250"/>
          <p14:tracePt t="9239" x="7219950" y="3892550"/>
          <p14:tracePt t="9255" x="7226300" y="3892550"/>
          <p14:tracePt t="9289" x="7226300" y="3886200"/>
          <p14:tracePt t="10252" x="7207250" y="3873500"/>
          <p14:tracePt t="10262" x="7169150" y="3860800"/>
          <p14:tracePt t="10266" x="7124700" y="3835400"/>
          <p14:tracePt t="10273" x="7092950" y="3822700"/>
          <p14:tracePt t="10305" x="6959600" y="3765550"/>
          <p14:tracePt t="10339" x="6775450" y="3708400"/>
          <p14:tracePt t="10372" x="6559550" y="3663950"/>
          <p14:tracePt t="10389" x="6489700" y="3657600"/>
          <p14:tracePt t="10405" x="6413500" y="3644900"/>
          <p14:tracePt t="10422" x="6375400" y="3638550"/>
          <p14:tracePt t="10440" x="6311900" y="3632200"/>
          <p14:tracePt t="10455" x="6229350" y="3619500"/>
          <p14:tracePt t="10472" x="6203950" y="3613150"/>
          <p14:tracePt t="10489" x="6165850" y="3606800"/>
          <p14:tracePt t="10505" x="6153150" y="3606800"/>
          <p14:tracePt t="10522" x="6153150" y="3600450"/>
          <p14:tracePt t="11031" x="6115050" y="3581400"/>
          <p14:tracePt t="11038" x="6032500" y="3549650"/>
          <p14:tracePt t="11046" x="5975350" y="3511550"/>
          <p14:tracePt t="11055" x="5918200" y="3473450"/>
          <p14:tracePt t="11089" x="5600700" y="3251200"/>
          <p14:tracePt t="11122" x="5327650" y="3054350"/>
          <p14:tracePt t="11155" x="5124450" y="2895600"/>
          <p14:tracePt t="11172" x="5035550" y="2813050"/>
          <p14:tracePt t="11189" x="4978400" y="2749550"/>
          <p14:tracePt t="11205" x="4914900" y="2667000"/>
          <p14:tracePt t="11222" x="4883150" y="2616200"/>
          <p14:tracePt t="11239" x="4851400" y="2578100"/>
          <p14:tracePt t="11255" x="4832350" y="2559050"/>
          <p14:tracePt t="11272" x="4819650" y="2533650"/>
          <p14:tracePt t="11289" x="4806950" y="2514600"/>
          <p14:tracePt t="11305" x="4800600" y="2508250"/>
          <p14:tracePt t="11322" x="4800600" y="2501900"/>
          <p14:tracePt t="11371" x="4800600" y="2495550"/>
          <p14:tracePt t="11399" x="4794250" y="2495550"/>
          <p14:tracePt t="11407" x="4794250" y="2489200"/>
          <p14:tracePt t="11420" x="4794250" y="2482850"/>
          <p14:tracePt t="11440" x="4794250" y="2470150"/>
          <p14:tracePt t="11447" x="4794250" y="2463800"/>
          <p14:tracePt t="11460" x="4787900" y="2457450"/>
          <p14:tracePt t="11472" x="4787900" y="2451100"/>
          <p14:tracePt t="11490" x="4787900" y="2444750"/>
          <p14:tracePt t="12698" x="4781550" y="2444750"/>
          <p14:tracePt t="12705" x="4756150" y="2444750"/>
          <p14:tracePt t="12719" x="4737100" y="2444750"/>
          <p14:tracePt t="12727" x="4705350" y="2444750"/>
          <p14:tracePt t="12741" x="4673600" y="2438400"/>
          <p14:tracePt t="12756" x="4641850" y="2432050"/>
          <p14:tracePt t="12772" x="4546600" y="2419350"/>
          <p14:tracePt t="12774" x="4527550" y="2413000"/>
          <p14:tracePt t="12806" x="4337050" y="2381250"/>
          <p14:tracePt t="12839" x="4140200" y="2330450"/>
          <p14:tracePt t="12872" x="4000500" y="2279650"/>
          <p14:tracePt t="12889" x="3956050" y="2260600"/>
          <p14:tracePt t="12906" x="3886200" y="2241550"/>
          <p14:tracePt t="12922" x="3854450" y="2222500"/>
          <p14:tracePt t="12939" x="3816350" y="2216150"/>
          <p14:tracePt t="12955" x="3778250" y="2209800"/>
          <p14:tracePt t="12972" x="3746500" y="2209800"/>
          <p14:tracePt t="12989" x="3733800" y="2209800"/>
          <p14:tracePt t="13045" x="3727450" y="2209800"/>
          <p14:tracePt t="13405" x="3733800" y="2203450"/>
          <p14:tracePt t="13434" x="3740150" y="2197100"/>
          <p14:tracePt t="13448" x="3746500" y="2190750"/>
          <p14:tracePt t="13455" x="3765550" y="2184400"/>
          <p14:tracePt t="13472" x="3816350" y="2159000"/>
          <p14:tracePt t="13505" x="4057650" y="2082800"/>
          <p14:tracePt t="13522" x="4159250" y="2063750"/>
          <p14:tracePt t="13539" x="4305300" y="2057400"/>
          <p14:tracePt t="13555" x="4375150" y="2057400"/>
          <p14:tracePt t="13573" x="4464050" y="2070100"/>
          <p14:tracePt t="13589" x="4489450" y="2082800"/>
          <p14:tracePt t="13606" x="4521200" y="2095500"/>
          <p14:tracePt t="13622" x="4546600" y="2101850"/>
          <p14:tracePt t="13639" x="4559300" y="2101850"/>
          <p14:tracePt t="13656" x="4559300" y="2108200"/>
          <p14:tracePt t="13672" x="4565650" y="2108200"/>
          <p14:tracePt t="13711" x="4572000" y="2108200"/>
          <p14:tracePt t="14532" x="4565650" y="2108200"/>
          <p14:tracePt t="14676" x="4559300" y="2108200"/>
          <p14:tracePt t="14711" x="4552950" y="2108200"/>
          <p14:tracePt t="14740" x="4540250" y="2108200"/>
          <p14:tracePt t="14747" x="4527550" y="2108200"/>
          <p14:tracePt t="14762" x="4502150" y="2101850"/>
          <p14:tracePt t="14772" x="4483100" y="2101850"/>
          <p14:tracePt t="14806" x="4387850" y="2089150"/>
          <p14:tracePt t="14839" x="4292600" y="2089150"/>
          <p14:tracePt t="14872" x="4140200" y="2089150"/>
          <p14:tracePt t="14889" x="4095750" y="2095500"/>
          <p14:tracePt t="14907" x="4038600" y="2108200"/>
          <p14:tracePt t="14922" x="4013200" y="2114550"/>
          <p14:tracePt t="14939" x="3956050" y="2120900"/>
          <p14:tracePt t="14956" x="3911600" y="2139950"/>
          <p14:tracePt t="14972" x="3879850" y="2159000"/>
          <p14:tracePt t="14989" x="3854450" y="2190750"/>
          <p14:tracePt t="15006" x="3835400" y="2203450"/>
          <p14:tracePt t="15022" x="3829050" y="2203450"/>
          <p14:tracePt t="15039" x="3810000" y="2209800"/>
          <p14:tracePt t="20522" x="3810000" y="2203450"/>
          <p14:tracePt t="20528" x="3810000" y="2184400"/>
          <p14:tracePt t="20539" x="3803650" y="2165350"/>
          <p14:tracePt t="20556" x="3790950" y="2127250"/>
          <p14:tracePt t="20573" x="3778250" y="2025650"/>
          <p14:tracePt t="20589" x="3771900" y="1936750"/>
          <p14:tracePt t="20606" x="3759200" y="1778000"/>
          <p14:tracePt t="20623" x="3771900" y="1676400"/>
          <p14:tracePt t="20656" x="3803650" y="1346200"/>
          <p14:tracePt t="20689" x="3854450" y="1009650"/>
          <p14:tracePt t="20722" x="3924300" y="704850"/>
          <p14:tracePt t="20739" x="3962400" y="596900"/>
          <p14:tracePt t="20756" x="4000500" y="508000"/>
          <p14:tracePt t="20772" x="4083050" y="342900"/>
          <p14:tracePt t="20789" x="4152900" y="209550"/>
          <p14:tracePt t="20806" x="4210050" y="95250"/>
          <p14:tracePt t="20823" x="4286250" y="0"/>
          <p14:tracePt t="20839" x="4318000" y="0"/>
          <p14:tracePt t="20856" x="4362450" y="0"/>
          <p14:tracePt t="20873" x="4375150" y="0"/>
          <p14:tracePt t="20890" x="4406900" y="0"/>
          <p14:tracePt t="20906" x="4438650" y="0"/>
          <p14:tracePt t="20923" x="4457700" y="0"/>
          <p14:tracePt t="20939" x="4483100" y="0"/>
          <p14:tracePt t="20956" x="4502150" y="0"/>
          <p14:tracePt t="20973" x="4514850" y="0"/>
          <p14:tracePt t="20989" x="4527550" y="0"/>
          <p14:tracePt t="21006" x="4533900" y="0"/>
          <p14:tracePt t="21023" x="4540250" y="0"/>
          <p14:tracePt t="21042" x="4546600" y="6350"/>
          <p14:tracePt t="21057" x="4546600" y="19050"/>
          <p14:tracePt t="21073" x="4546600" y="57150"/>
          <p14:tracePt t="21089" x="4546600" y="114300"/>
          <p14:tracePt t="21106" x="4527550" y="254000"/>
          <p14:tracePt t="21123" x="4502150" y="349250"/>
          <p14:tracePt t="21139" x="4470400" y="463550"/>
          <p14:tracePt t="21156" x="4438650" y="552450"/>
          <p14:tracePt t="21172" x="4419600" y="635000"/>
          <p14:tracePt t="21189" x="4375150" y="742950"/>
          <p14:tracePt t="21206" x="4343400" y="787400"/>
          <p14:tracePt t="21223" x="4298950" y="838200"/>
          <p14:tracePt t="21239" x="4260850" y="857250"/>
          <p14:tracePt t="21256" x="4216400" y="882650"/>
          <p14:tracePt t="21273" x="4108450" y="927100"/>
          <p14:tracePt t="21289" x="4038600" y="952500"/>
          <p14:tracePt t="21306" x="3924300" y="984250"/>
          <p14:tracePt t="21323" x="3854450" y="990600"/>
          <p14:tracePt t="21339" x="3797300" y="996950"/>
          <p14:tracePt t="21356" x="3695700" y="996950"/>
          <p14:tracePt t="21373" x="3638550" y="984250"/>
          <p14:tracePt t="21389" x="3556000" y="971550"/>
          <p14:tracePt t="21406" x="3524250" y="958850"/>
          <p14:tracePt t="21423" x="3492500" y="946150"/>
          <p14:tracePt t="21439" x="3467100" y="927100"/>
          <p14:tracePt t="21456" x="3460750" y="914400"/>
          <p14:tracePt t="21473" x="3460750" y="908050"/>
          <p14:tracePt t="21515" x="3460750" y="895350"/>
          <p14:tracePt t="21522" x="3467100" y="889000"/>
          <p14:tracePt t="21539" x="3473450" y="869950"/>
          <p14:tracePt t="21556" x="3517900" y="812800"/>
          <p14:tracePt t="21573" x="3575050" y="762000"/>
          <p14:tracePt t="21589" x="3651250" y="717550"/>
          <p14:tracePt t="21606" x="3765550" y="685800"/>
          <p14:tracePt t="21622" x="3848100" y="685800"/>
          <p14:tracePt t="21639" x="3949700" y="711200"/>
          <p14:tracePt t="21656" x="4044950" y="755650"/>
          <p14:tracePt t="21673" x="4140200" y="812800"/>
          <p14:tracePt t="21689" x="4254500" y="895350"/>
          <p14:tracePt t="21706" x="4298950" y="927100"/>
          <p14:tracePt t="21723" x="4324350" y="965200"/>
          <p14:tracePt t="21739" x="4330700" y="971550"/>
          <p14:tracePt t="21756" x="4330700" y="984250"/>
          <p14:tracePt t="21773" x="4330700" y="990600"/>
          <p14:tracePt t="21815" x="4330700" y="996950"/>
          <p14:tracePt t="21820" x="4318000" y="1003300"/>
          <p14:tracePt t="21827" x="4305300" y="1009650"/>
          <p14:tracePt t="21839" x="4292600" y="1016000"/>
          <p14:tracePt t="21856" x="4229100" y="1047750"/>
          <p14:tracePt t="21873" x="4191000" y="1060450"/>
          <p14:tracePt t="21889" x="4121150" y="1085850"/>
          <p14:tracePt t="21906" x="4070350" y="1092200"/>
          <p14:tracePt t="21923" x="4038600" y="1098550"/>
          <p14:tracePt t="21939" x="3987800" y="1111250"/>
          <p14:tracePt t="21956" x="3962400" y="1111250"/>
          <p14:tracePt t="21973" x="3917950" y="1111250"/>
          <p14:tracePt t="21989" x="3905250" y="1111250"/>
          <p14:tracePt t="22006" x="3892550" y="1111250"/>
          <p14:tracePt t="22023" x="3886200" y="1111250"/>
          <p14:tracePt t="42022" x="3886200" y="1104900"/>
          <p14:tracePt t="42029" x="3886200" y="1098550"/>
          <p14:tracePt t="42040" x="3898900" y="1085850"/>
          <p14:tracePt t="42057" x="3943350" y="1054100"/>
          <p14:tracePt t="42074" x="3994150" y="1028700"/>
          <p14:tracePt t="42090" x="4114800" y="977900"/>
          <p14:tracePt t="42107" x="4203700" y="946150"/>
          <p14:tracePt t="42124" x="4286250" y="927100"/>
          <p14:tracePt t="42157" x="4546600" y="889000"/>
          <p14:tracePt t="42190" x="4737100" y="882650"/>
          <p14:tracePt t="42224" x="4857750" y="895350"/>
          <p14:tracePt t="42240" x="4908550" y="908050"/>
          <p14:tracePt t="42257" x="4984750" y="920750"/>
          <p14:tracePt t="42274" x="5010150" y="920750"/>
          <p14:tracePt t="42290" x="5022850" y="920750"/>
          <p14:tracePt t="42307" x="5041900" y="927100"/>
          <p14:tracePt t="42324" x="5048250" y="927100"/>
          <p14:tracePt t="42340" x="5054600" y="927100"/>
          <p14:tracePt t="42397" x="5054600" y="933450"/>
          <p14:tracePt t="42418" x="5048250" y="939800"/>
          <p14:tracePt t="42439" x="5035550" y="952500"/>
          <p14:tracePt t="42445" x="5022850" y="965200"/>
          <p14:tracePt t="42457" x="5016500" y="971550"/>
          <p14:tracePt t="42474" x="4953000" y="1022350"/>
          <p14:tracePt t="42490" x="4908550" y="1054100"/>
          <p14:tracePt t="42507" x="4838700" y="1098550"/>
          <p14:tracePt t="42524" x="4800600" y="1123950"/>
          <p14:tracePt t="42540" x="4762500" y="1143000"/>
          <p14:tracePt t="42557" x="4718050" y="1168400"/>
          <p14:tracePt t="42574" x="4692650" y="1181100"/>
          <p14:tracePt t="42590" x="4648200" y="1200150"/>
          <p14:tracePt t="42607" x="4622800" y="1212850"/>
          <p14:tracePt t="42624" x="4603750" y="1219200"/>
          <p14:tracePt t="42640" x="4578350" y="1219200"/>
          <p14:tracePt t="42657" x="4559300" y="1225550"/>
          <p14:tracePt t="42674" x="4527550" y="1238250"/>
          <p14:tracePt t="42690" x="4502150" y="1244600"/>
          <p14:tracePt t="42707" x="4483100" y="1257300"/>
          <p14:tracePt t="42724" x="4451350" y="1276350"/>
          <p14:tracePt t="42740" x="4432300" y="1276350"/>
          <p14:tracePt t="42757" x="4413250" y="1282700"/>
          <p14:tracePt t="42790" x="4406900" y="1282700"/>
          <p14:tracePt t="43731" x="4413250" y="1282700"/>
          <p14:tracePt t="43759" x="4419600" y="1282700"/>
          <p14:tracePt t="43780" x="4425950" y="1282700"/>
          <p14:tracePt t="43786" x="4432300" y="1282700"/>
          <p14:tracePt t="43794" x="4445000" y="1282700"/>
          <p14:tracePt t="43824" x="4483100" y="1282700"/>
          <p14:tracePt t="43857" x="4565650" y="1289050"/>
          <p14:tracePt t="43890" x="4641850" y="1308100"/>
          <p14:tracePt t="43907" x="4667250" y="1314450"/>
          <p14:tracePt t="43924" x="4699000" y="1320800"/>
          <p14:tracePt t="43940" x="4718050" y="1320800"/>
          <p14:tracePt t="43957" x="4730750" y="1327150"/>
          <p14:tracePt t="43974" x="4743450" y="1327150"/>
          <p14:tracePt t="43990" x="4743450" y="1333500"/>
          <p14:tracePt t="44007" x="4749800" y="1333500"/>
          <p14:tracePt t="44148" x="4756150" y="1333500"/>
          <p14:tracePt t="44182" x="4756150" y="1327150"/>
          <p14:tracePt t="44266" x="4762500" y="1320800"/>
          <p14:tracePt t="46556" x="4775200" y="1314450"/>
          <p14:tracePt t="46562" x="4813300" y="1301750"/>
          <p14:tracePt t="46574" x="4832350" y="1289050"/>
          <p14:tracePt t="46591" x="4914900" y="1250950"/>
          <p14:tracePt t="46607" x="4972050" y="1219200"/>
          <p14:tracePt t="46624" x="5016500" y="1181100"/>
          <p14:tracePt t="46641" x="5092700" y="1111250"/>
          <p14:tracePt t="46674" x="5168900" y="1003300"/>
          <p14:tracePt t="46708" x="5187950" y="971550"/>
          <p14:tracePt t="46741" x="5194300" y="952500"/>
          <p14:tracePt t="46757" x="5187950" y="939800"/>
          <p14:tracePt t="46774" x="5175250" y="920750"/>
          <p14:tracePt t="46791" x="5149850" y="882650"/>
          <p14:tracePt t="46807" x="5118100" y="844550"/>
          <p14:tracePt t="46824" x="5086350" y="819150"/>
          <p14:tracePt t="46841" x="5003800" y="768350"/>
          <p14:tracePt t="46857" x="4940300" y="736600"/>
          <p14:tracePt t="46875" x="4813300" y="698500"/>
          <p14:tracePt t="46891" x="4737100" y="685800"/>
          <p14:tracePt t="46907" x="4648200" y="673100"/>
          <p14:tracePt t="46924" x="4559300" y="673100"/>
          <p14:tracePt t="46941" x="4495800" y="679450"/>
          <p14:tracePt t="46958" x="4419600" y="698500"/>
          <p14:tracePt t="46974" x="4375150" y="717550"/>
          <p14:tracePt t="46991" x="4337050" y="730250"/>
          <p14:tracePt t="47007" x="4279900" y="787400"/>
          <p14:tracePt t="47024" x="4241800" y="838200"/>
          <p14:tracePt t="47041" x="4203700" y="908050"/>
          <p14:tracePt t="47057" x="4184650" y="971550"/>
          <p14:tracePt t="47074" x="4171950" y="1041400"/>
          <p14:tracePt t="47091" x="4159250" y="1162050"/>
          <p14:tracePt t="47107" x="4152900" y="1238250"/>
          <p14:tracePt t="47124" x="4152900" y="1320800"/>
          <p14:tracePt t="47141" x="4165600" y="1371600"/>
          <p14:tracePt t="47157" x="4184650" y="1416050"/>
          <p14:tracePt t="47174" x="4222750" y="1473200"/>
          <p14:tracePt t="47191" x="4254500" y="1504950"/>
          <p14:tracePt t="47208" x="4305300" y="1530350"/>
          <p14:tracePt t="47224" x="4349750" y="1543050"/>
          <p14:tracePt t="47241" x="4406900" y="1555750"/>
          <p14:tracePt t="47257" x="4521200" y="1593850"/>
          <p14:tracePt t="47274" x="4584700" y="1612900"/>
          <p14:tracePt t="47291" x="4673600" y="1625600"/>
          <p14:tracePt t="47307" x="4737100" y="1625600"/>
          <p14:tracePt t="47324" x="4787900" y="1625600"/>
          <p14:tracePt t="47341" x="4851400" y="1625600"/>
          <p14:tracePt t="47357" x="4895850" y="1606550"/>
          <p14:tracePt t="47374" x="4953000" y="1568450"/>
          <p14:tracePt t="47391" x="4978400" y="1536700"/>
          <p14:tracePt t="47407" x="5003800" y="1511300"/>
          <p14:tracePt t="47424" x="5016500" y="1479550"/>
          <p14:tracePt t="47441" x="5022850" y="1466850"/>
          <p14:tracePt t="47458" x="5029200" y="1454150"/>
          <p14:tracePt t="47474" x="5029200" y="1441450"/>
          <p14:tracePt t="47491" x="5029200" y="1422400"/>
          <p14:tracePt t="47507" x="5029200" y="1409700"/>
          <p14:tracePt t="47524" x="5029200" y="1403350"/>
          <p14:tracePt t="47541" x="5022850" y="1390650"/>
          <p14:tracePt t="47576" x="5016500" y="1390650"/>
          <p14:tracePt t="47598" x="5010150" y="1384300"/>
          <p14:tracePt t="47625" x="5003800" y="1384300"/>
          <p14:tracePt t="48807" x="5003800" y="1377950"/>
          <p14:tracePt t="48814" x="5003800" y="1371600"/>
          <p14:tracePt t="48824" x="5010150" y="1352550"/>
          <p14:tracePt t="48841" x="5048250" y="1238250"/>
          <p14:tracePt t="48857" x="5086350" y="1155700"/>
          <p14:tracePt t="48891" x="5200650" y="946150"/>
          <p14:tracePt t="48924" x="5276850" y="838200"/>
          <p14:tracePt t="48957" x="5295900" y="819150"/>
          <p14:tracePt t="49042" x="5289550" y="819150"/>
          <p14:tracePt t="49063" x="5283200" y="819150"/>
          <p14:tracePt t="49077" x="5276850" y="819150"/>
          <p14:tracePt t="49084" x="5270500" y="819150"/>
          <p14:tracePt t="49091" x="5264150" y="819150"/>
          <p14:tracePt t="49107" x="5238750" y="819150"/>
          <p14:tracePt t="49124" x="5207000" y="806450"/>
          <p14:tracePt t="49141" x="5162550" y="787400"/>
          <p14:tracePt t="49158" x="5124450" y="768350"/>
          <p14:tracePt t="49174" x="5080000" y="762000"/>
          <p14:tracePt t="49191" x="5060950" y="755650"/>
          <p14:tracePt t="49207" x="5041900" y="749300"/>
          <p14:tracePt t="49224" x="5029200" y="749300"/>
          <p14:tracePt t="49241" x="5022850" y="742950"/>
          <p14:tracePt t="49257" x="5010150" y="742950"/>
          <p14:tracePt t="49274" x="5003800" y="742950"/>
          <p14:tracePt t="49291" x="4991100" y="742950"/>
          <p14:tracePt t="49307" x="4972050" y="749300"/>
          <p14:tracePt t="49324" x="4959350" y="749300"/>
          <p14:tracePt t="49341" x="4921250" y="768350"/>
          <p14:tracePt t="49357" x="4902200" y="781050"/>
          <p14:tracePt t="49374" x="4870450" y="787400"/>
          <p14:tracePt t="49391" x="4838700" y="819150"/>
          <p14:tracePt t="49407" x="4813300" y="831850"/>
          <p14:tracePt t="49424" x="4794250" y="850900"/>
          <p14:tracePt t="49441" x="4787900" y="857250"/>
          <p14:tracePt t="49457" x="4781550" y="863600"/>
          <p14:tracePt t="49474" x="4775200" y="869950"/>
          <p14:tracePt t="49529" x="4781550" y="869950"/>
          <p14:tracePt t="49550" x="4781550" y="876300"/>
          <p14:tracePt t="49564" x="4787900" y="882650"/>
          <p14:tracePt t="49571" x="4794250" y="889000"/>
          <p14:tracePt t="49577" x="4806950" y="895350"/>
          <p14:tracePt t="49591" x="4819650" y="914400"/>
          <p14:tracePt t="49607" x="4838700" y="927100"/>
          <p14:tracePt t="49624" x="4870450" y="946150"/>
          <p14:tracePt t="49641" x="4902200" y="958850"/>
          <p14:tracePt t="49657" x="4921250" y="965200"/>
          <p14:tracePt t="49674" x="4984750" y="977900"/>
          <p14:tracePt t="49691" x="5022850" y="977900"/>
          <p14:tracePt t="49707" x="5086350" y="984250"/>
          <p14:tracePt t="49724" x="5200650" y="990600"/>
          <p14:tracePt t="49741" x="5276850" y="996950"/>
          <p14:tracePt t="49757" x="5384800" y="1003300"/>
          <p14:tracePt t="49774" x="5480050" y="1003300"/>
          <p14:tracePt t="49791" x="5562600" y="1003300"/>
          <p14:tracePt t="49807" x="5683250" y="990600"/>
          <p14:tracePt t="49824" x="5759450" y="984250"/>
          <p14:tracePt t="49841" x="5892800" y="977900"/>
          <p14:tracePt t="49857" x="6019800" y="977900"/>
          <p14:tracePt t="49874" x="6146800" y="977900"/>
          <p14:tracePt t="49891" x="6299200" y="977900"/>
          <p14:tracePt t="49907" x="6369050" y="977900"/>
          <p14:tracePt t="49924" x="6483350" y="977900"/>
          <p14:tracePt t="49941" x="6540500" y="971550"/>
          <p14:tracePt t="49957" x="6584950" y="971550"/>
          <p14:tracePt t="49974" x="6648450" y="965200"/>
          <p14:tracePt t="49991" x="6661150" y="965200"/>
          <p14:tracePt t="50007" x="6673850" y="958850"/>
          <p14:tracePt t="50098" x="6680200" y="958850"/>
          <p14:tracePt t="50515" x="6680200" y="965200"/>
          <p14:tracePt t="50522" x="6673850" y="965200"/>
          <p14:tracePt t="50556" x="6667500" y="971550"/>
          <p14:tracePt t="50564" x="6654800" y="977900"/>
          <p14:tracePt t="50574" x="6648450" y="977900"/>
          <p14:tracePt t="50591" x="6584950" y="996950"/>
          <p14:tracePt t="50624" x="6426200" y="1035050"/>
          <p14:tracePt t="50657" x="6102350" y="1098550"/>
          <p14:tracePt t="50691" x="5740400" y="1117600"/>
          <p14:tracePt t="50707" x="5619750" y="1117600"/>
          <p14:tracePt t="50724" x="5448300" y="1098550"/>
          <p14:tracePt t="50741" x="5346700" y="1085850"/>
          <p14:tracePt t="50757" x="5226050" y="1073150"/>
          <p14:tracePt t="50774" x="5168900" y="1060450"/>
          <p14:tracePt t="50791" x="5124450" y="1060450"/>
          <p14:tracePt t="50807" x="5060950" y="1047750"/>
          <p14:tracePt t="50824" x="5035550" y="1047750"/>
          <p14:tracePt t="50841" x="5003800" y="1047750"/>
          <p14:tracePt t="50857" x="4978400" y="1047750"/>
          <p14:tracePt t="50874" x="4965700" y="1047750"/>
          <p14:tracePt t="50891" x="4933950" y="1054100"/>
          <p14:tracePt t="50907" x="4914900" y="1054100"/>
          <p14:tracePt t="50924" x="4883150" y="1060450"/>
          <p14:tracePt t="50941" x="4857750" y="1066800"/>
          <p14:tracePt t="50957" x="4845050" y="1066800"/>
          <p14:tracePt t="50974" x="4826000" y="1073150"/>
          <p14:tracePt t="50991" x="4819650" y="1073150"/>
          <p14:tracePt t="51056" x="4819650" y="1066800"/>
          <p14:tracePt t="51098" x="4826000" y="1066800"/>
          <p14:tracePt t="51126" x="4832350" y="1066800"/>
          <p14:tracePt t="51140" x="4838700" y="1066800"/>
          <p14:tracePt t="51146" x="4845050" y="1060450"/>
          <p14:tracePt t="51160" x="4857750" y="1060450"/>
          <p14:tracePt t="51174" x="4883150" y="1060450"/>
          <p14:tracePt t="51191" x="4927600" y="1060450"/>
          <p14:tracePt t="51207" x="4965700" y="1060450"/>
          <p14:tracePt t="51224" x="5029200" y="1066800"/>
          <p14:tracePt t="51241" x="5080000" y="1066800"/>
          <p14:tracePt t="51257" x="5168900" y="1060450"/>
          <p14:tracePt t="51274" x="5245100" y="1054100"/>
          <p14:tracePt t="51291" x="5365750" y="1041400"/>
          <p14:tracePt t="51307" x="5588000" y="1035050"/>
          <p14:tracePt t="51324" x="5734050" y="1035050"/>
          <p14:tracePt t="51341" x="5949950" y="1047750"/>
          <p14:tracePt t="51357" x="6076950" y="1054100"/>
          <p14:tracePt t="51374" x="6184900" y="1060450"/>
          <p14:tracePt t="51391" x="6305550" y="1066800"/>
          <p14:tracePt t="51407" x="6350000" y="1066800"/>
          <p14:tracePt t="51424" x="6388100" y="1073150"/>
          <p14:tracePt t="51441" x="6394450" y="1079500"/>
          <p14:tracePt t="51457" x="6400800" y="1079500"/>
          <p14:tracePt t="51904" x="6394450" y="1079500"/>
          <p14:tracePt t="51912" x="6388100" y="1079500"/>
          <p14:tracePt t="51931" x="6381750" y="1085850"/>
          <p14:tracePt t="51938" x="6375400" y="1085850"/>
          <p14:tracePt t="51947" x="6362700" y="1092200"/>
          <p14:tracePt t="51958" x="6343650" y="1092200"/>
          <p14:tracePt t="51974" x="6242050" y="1104900"/>
          <p14:tracePt t="51991" x="6134100" y="1104900"/>
          <p14:tracePt t="52024" x="5861050" y="1111250"/>
          <p14:tracePt t="52058" x="5632450" y="1117600"/>
          <p14:tracePt t="52091" x="5448300" y="1117600"/>
          <p14:tracePt t="52108" x="5391150" y="1117600"/>
          <p14:tracePt t="52125" x="5321300" y="1117600"/>
          <p14:tracePt t="52141" x="5295900" y="1117600"/>
          <p14:tracePt t="52157" x="5283200" y="1111250"/>
          <p14:tracePt t="52174" x="5270500" y="1111250"/>
          <p14:tracePt t="52191" x="5264150" y="1111250"/>
          <p14:tracePt t="52257" x="5270500" y="1104900"/>
          <p14:tracePt t="52278" x="5276850" y="1104900"/>
          <p14:tracePt t="52292" x="5289550" y="1104900"/>
          <p14:tracePt t="52300" x="5295900" y="1104900"/>
          <p14:tracePt t="52308" x="5314950" y="1111250"/>
          <p14:tracePt t="52324" x="5365750" y="1130300"/>
          <p14:tracePt t="52341" x="5505450" y="1168400"/>
          <p14:tracePt t="52358" x="5594350" y="1200150"/>
          <p14:tracePt t="52376" x="5727700" y="1238250"/>
          <p14:tracePt t="52391" x="5778500" y="1244600"/>
          <p14:tracePt t="52408" x="5822950" y="1244600"/>
          <p14:tracePt t="52424" x="5873750" y="1244600"/>
          <p14:tracePt t="52441" x="5899150" y="1231900"/>
          <p14:tracePt t="52458" x="5918200" y="1219200"/>
          <p14:tracePt t="52474" x="5937250" y="1212850"/>
          <p14:tracePt t="52491" x="5943600" y="1206500"/>
          <p14:tracePt t="52508" x="5949950" y="1206500"/>
          <p14:tracePt t="52606" x="5943600" y="1206500"/>
          <p14:tracePt t="52619" x="5943600" y="1200150"/>
          <p14:tracePt t="52626" x="5924550" y="1193800"/>
          <p14:tracePt t="52641" x="5880100" y="1168400"/>
          <p14:tracePt t="52658" x="5816600" y="1123950"/>
          <p14:tracePt t="52674" x="5676900" y="1054100"/>
          <p14:tracePt t="52691" x="5594350" y="1016000"/>
          <p14:tracePt t="52708" x="5473700" y="958850"/>
          <p14:tracePt t="52724" x="5403850" y="927100"/>
          <p14:tracePt t="52741" x="5346700" y="914400"/>
          <p14:tracePt t="52758" x="5251450" y="895350"/>
          <p14:tracePt t="52774" x="5168900" y="882650"/>
          <p14:tracePt t="52791" x="5060950" y="876300"/>
          <p14:tracePt t="52808" x="4984750" y="876300"/>
          <p14:tracePt t="52824" x="4927600" y="876300"/>
          <p14:tracePt t="52841" x="4870450" y="876300"/>
          <p14:tracePt t="52858" x="4832350" y="882650"/>
          <p14:tracePt t="52875" x="4768850" y="895350"/>
          <p14:tracePt t="52891" x="4737100" y="901700"/>
          <p14:tracePt t="52908" x="4711700" y="914400"/>
          <p14:tracePt t="52924" x="4673600" y="933450"/>
          <p14:tracePt t="52941" x="4660900" y="946150"/>
          <p14:tracePt t="52958" x="4629150" y="977900"/>
          <p14:tracePt t="52974" x="4603750" y="1003300"/>
          <p14:tracePt t="52991" x="4572000" y="1041400"/>
          <p14:tracePt t="53008" x="4533900" y="1130300"/>
          <p14:tracePt t="53024" x="4514850" y="1187450"/>
          <p14:tracePt t="53041" x="4489450" y="1244600"/>
          <p14:tracePt t="53058" x="4483100" y="1263650"/>
          <p14:tracePt t="53074" x="4476750" y="1276350"/>
          <p14:tracePt t="53091" x="4476750" y="1282700"/>
          <p14:tracePt t="53108" x="4476750" y="1289050"/>
          <p14:tracePt t="53244" x="4476750" y="1282700"/>
          <p14:tracePt t="53271" x="4476750" y="1276350"/>
          <p14:tracePt t="53319" x="4483100" y="1270000"/>
          <p14:tracePt t="53340" x="4495800" y="1257300"/>
          <p14:tracePt t="53348" x="4508500" y="1257300"/>
          <p14:tracePt t="53358" x="4521200" y="1250950"/>
          <p14:tracePt t="53375" x="4654550" y="1187450"/>
          <p14:tracePt t="53391" x="4781550" y="1130300"/>
          <p14:tracePt t="53408" x="4953000" y="1073150"/>
          <p14:tracePt t="53424" x="5251450" y="984250"/>
          <p14:tracePt t="53441" x="5422900" y="939800"/>
          <p14:tracePt t="53458" x="5645150" y="914400"/>
          <p14:tracePt t="53474" x="5797550" y="895350"/>
          <p14:tracePt t="53491" x="5924550" y="889000"/>
          <p14:tracePt t="53508" x="6064250" y="889000"/>
          <p14:tracePt t="53524" x="6140450" y="889000"/>
          <p14:tracePt t="53541" x="6210300" y="908050"/>
          <p14:tracePt t="53558" x="6235700" y="914400"/>
          <p14:tracePt t="53574" x="6242050" y="914400"/>
          <p14:tracePt t="53591" x="6248400" y="914400"/>
          <p14:tracePt t="53608" x="6254750" y="920750"/>
          <p14:tracePt t="53625" x="6254750" y="927100"/>
          <p14:tracePt t="53855" x="6248400" y="920750"/>
          <p14:tracePt t="53869" x="6242050" y="920750"/>
          <p14:tracePt t="53875" x="6229350" y="914400"/>
          <p14:tracePt t="53883" x="6223000" y="908050"/>
          <p14:tracePt t="53891" x="6203950" y="895350"/>
          <p14:tracePt t="53908" x="6165850" y="869950"/>
          <p14:tracePt t="53924" x="6089650" y="825500"/>
          <p14:tracePt t="53941" x="5994400" y="781050"/>
          <p14:tracePt t="53958" x="5835650" y="717550"/>
          <p14:tracePt t="53974" x="5721350" y="679450"/>
          <p14:tracePt t="53991" x="5594350" y="635000"/>
          <p14:tracePt t="54008" x="5384800" y="577850"/>
          <p14:tracePt t="54024" x="5264150" y="546100"/>
          <p14:tracePt t="54042" x="5105400" y="520700"/>
          <p14:tracePt t="54058" x="5029200" y="520700"/>
          <p14:tracePt t="54074" x="4953000" y="514350"/>
          <p14:tracePt t="54091" x="4838700" y="533400"/>
          <p14:tracePt t="54108" x="4768850" y="552450"/>
          <p14:tracePt t="54125" x="4641850" y="596900"/>
          <p14:tracePt t="54141" x="4578350" y="635000"/>
          <p14:tracePt t="54158" x="4521200" y="679450"/>
          <p14:tracePt t="54174" x="4464050" y="742950"/>
          <p14:tracePt t="54191" x="4432300" y="787400"/>
          <p14:tracePt t="54208" x="4394200" y="857250"/>
          <p14:tracePt t="54224" x="4368800" y="908050"/>
          <p14:tracePt t="54241" x="4356100" y="977900"/>
          <p14:tracePt t="54258" x="4356100" y="1066800"/>
          <p14:tracePt t="54274" x="4356100" y="1130300"/>
          <p14:tracePt t="54291" x="4356100" y="1181100"/>
          <p14:tracePt t="54308" x="4362450" y="1206500"/>
          <p14:tracePt t="54324" x="4362450" y="1225550"/>
          <p14:tracePt t="54341" x="4362450" y="1238250"/>
          <p14:tracePt t="54358" x="4362450" y="1244600"/>
          <p14:tracePt t="54466" x="4368800" y="1244600"/>
          <p14:tracePt t="54494" x="4368800" y="1238250"/>
          <p14:tracePt t="54514" x="4375150" y="1238250"/>
          <p14:tracePt t="54521" x="4381500" y="1225550"/>
          <p14:tracePt t="54529" x="4381500" y="1219200"/>
          <p14:tracePt t="54542" x="4394200" y="1206500"/>
          <p14:tracePt t="54558" x="4425950" y="1174750"/>
          <p14:tracePt t="54574" x="4489450" y="1123950"/>
          <p14:tracePt t="54591" x="4667250" y="990600"/>
          <p14:tracePt t="54608" x="4813300" y="895350"/>
          <p14:tracePt t="54625" x="5035550" y="787400"/>
          <p14:tracePt t="54641" x="5168900" y="742950"/>
          <p14:tracePt t="54658" x="5321300" y="711200"/>
          <p14:tracePt t="54674" x="5518150" y="704850"/>
          <p14:tracePt t="54691" x="5626100" y="704850"/>
          <p14:tracePt t="54708" x="5765800" y="742950"/>
          <p14:tracePt t="54724" x="5854700" y="774700"/>
          <p14:tracePt t="54741" x="5943600" y="825500"/>
          <p14:tracePt t="54758" x="6026150" y="895350"/>
          <p14:tracePt t="54774" x="6051550" y="952500"/>
          <p14:tracePt t="54792" x="6070600" y="1009650"/>
          <p14:tracePt t="54808" x="6083300" y="1022350"/>
          <p14:tracePt t="54824" x="6083300" y="1035050"/>
          <p14:tracePt t="54841" x="6083300" y="1041400"/>
          <p14:tracePt t="54910" x="6083300" y="1047750"/>
          <p14:tracePt t="55133" x="6083300" y="1041400"/>
          <p14:tracePt t="55139" x="6064250" y="1035050"/>
          <p14:tracePt t="55147" x="6051550" y="1022350"/>
          <p14:tracePt t="55158" x="6032500" y="1009650"/>
          <p14:tracePt t="55174" x="5956300" y="952500"/>
          <p14:tracePt t="55191" x="5880100" y="908050"/>
          <p14:tracePt t="55208" x="5759450" y="819150"/>
          <p14:tracePt t="55224" x="5683250" y="787400"/>
          <p14:tracePt t="55241" x="5588000" y="736600"/>
          <p14:tracePt t="55258" x="5461000" y="692150"/>
          <p14:tracePt t="55274" x="5359400" y="660400"/>
          <p14:tracePt t="55291" x="5238750" y="641350"/>
          <p14:tracePt t="55308" x="5168900" y="635000"/>
          <p14:tracePt t="55324" x="5073650" y="628650"/>
          <p14:tracePt t="55341" x="4953000" y="628650"/>
          <p14:tracePt t="55358" x="4870450" y="641350"/>
          <p14:tracePt t="55375" x="4787900" y="666750"/>
          <p14:tracePt t="55391" x="4743450" y="692150"/>
          <p14:tracePt t="55408" x="4699000" y="717550"/>
          <p14:tracePt t="55424" x="4648200" y="762000"/>
          <p14:tracePt t="55441" x="4610100" y="793750"/>
          <p14:tracePt t="55458" x="4552950" y="869950"/>
          <p14:tracePt t="55474" x="4527550" y="901700"/>
          <p14:tracePt t="55491" x="4502150" y="946150"/>
          <p14:tracePt t="55508" x="4470400" y="1003300"/>
          <p14:tracePt t="55524" x="4464050" y="1022350"/>
          <p14:tracePt t="55541" x="4445000" y="1041400"/>
          <p14:tracePt t="55558" x="4438650" y="1047750"/>
          <p14:tracePt t="55574" x="4438650" y="1054100"/>
          <p14:tracePt t="56272" x="4445000" y="1054100"/>
          <p14:tracePt t="56695" x="4451350" y="1047750"/>
          <p14:tracePt t="56743" x="4451350" y="1041400"/>
          <p14:tracePt t="56751" x="4457700" y="1041400"/>
          <p14:tracePt t="56764" x="4464050" y="1041400"/>
          <p14:tracePt t="56774" x="4470400" y="1035050"/>
          <p14:tracePt t="56808" x="4527550" y="1022350"/>
          <p14:tracePt t="56841" x="4603750" y="1016000"/>
          <p14:tracePt t="56875" x="4648200" y="1016000"/>
          <p14:tracePt t="56891" x="4654550" y="1016000"/>
          <p14:tracePt t="56908" x="4673600" y="1022350"/>
          <p14:tracePt t="56925" x="4692650" y="1022350"/>
          <p14:tracePt t="56941" x="4699000" y="1028700"/>
          <p14:tracePt t="56958" x="4705350" y="1028700"/>
          <p14:tracePt t="56974" x="4711700" y="1028700"/>
          <p14:tracePt t="57015" x="4718050" y="1028700"/>
          <p14:tracePt t="62539" x="4705350" y="1028700"/>
          <p14:tracePt t="62547" x="4692650" y="1028700"/>
          <p14:tracePt t="62558" x="4667250" y="1028700"/>
          <p14:tracePt t="62575" x="4597400" y="1022350"/>
          <p14:tracePt t="62592" x="4540250" y="1016000"/>
          <p14:tracePt t="62608" x="4438650" y="1003300"/>
          <p14:tracePt t="62625" x="4337050" y="984250"/>
          <p14:tracePt t="62658" x="4000500" y="927100"/>
          <p14:tracePt t="62691" x="3708400" y="876300"/>
          <p14:tracePt t="62725" x="3549650" y="863600"/>
          <p14:tracePt t="62741" x="3441700" y="857250"/>
          <p14:tracePt t="62758" x="3403600" y="850900"/>
          <p14:tracePt t="62775" x="3340100" y="850900"/>
          <p14:tracePt t="62791" x="3321050" y="850900"/>
          <p14:tracePt t="62808" x="3314700" y="850900"/>
          <p14:tracePt t="62825" x="3302000" y="850900"/>
          <p14:tracePt t="62956" x="3289300" y="857250"/>
          <p14:tracePt t="62963" x="3276600" y="869950"/>
          <p14:tracePt t="62975" x="3270250" y="876300"/>
          <p14:tracePt t="62991" x="3244850" y="901700"/>
          <p14:tracePt t="63008" x="3232150" y="914400"/>
          <p14:tracePt t="63082" x="3187700" y="971550"/>
          <p14:tracePt t="63089" x="3136900" y="1035050"/>
          <p14:tracePt t="63097" x="3079750" y="1123950"/>
          <p14:tracePt t="63110" x="2978150" y="1301750"/>
          <p14:tracePt t="63125" x="2870200" y="1536700"/>
          <p14:tracePt t="63141" x="2794000" y="1746250"/>
          <p14:tracePt t="63158" x="2762250" y="2019300"/>
          <p14:tracePt t="63175" x="2762250" y="2171700"/>
          <p14:tracePt t="63192" x="2813050" y="2381250"/>
          <p14:tracePt t="63208" x="2882900" y="2533650"/>
          <p14:tracePt t="63225" x="2978150" y="2660650"/>
          <p14:tracePt t="63242" x="3111500" y="2787650"/>
          <p14:tracePt t="63258" x="3175000" y="2825750"/>
          <p14:tracePt t="63276" x="3219450" y="2838450"/>
          <p14:tracePt t="63291" x="3244850" y="2838450"/>
          <p14:tracePt t="63308" x="3263900" y="2838450"/>
          <p14:tracePt t="63325" x="3302000" y="2825750"/>
          <p14:tracePt t="63342" x="3327400" y="2813050"/>
          <p14:tracePt t="63359" x="3378200" y="2781300"/>
          <p14:tracePt t="63375" x="3416300" y="2749550"/>
          <p14:tracePt t="63391" x="3448050" y="2717800"/>
          <p14:tracePt t="63408" x="3492500" y="2679700"/>
          <p14:tracePt t="63425" x="3498850" y="2667000"/>
          <p14:tracePt t="63443" x="3505200" y="2609850"/>
          <p14:tracePt t="63458" x="3492500" y="2584450"/>
          <p14:tracePt t="63678" x="3454400" y="2597150"/>
          <p14:tracePt t="63686" x="3416300" y="2622550"/>
          <p14:tracePt t="63693" x="3378200" y="2654300"/>
          <p14:tracePt t="63708" x="3333750" y="2692400"/>
          <p14:tracePt t="63725" x="3295650" y="2724150"/>
          <p14:tracePt t="63742" x="3257550" y="2768600"/>
          <p14:tracePt t="63775" x="3238500" y="2857500"/>
          <p14:tracePt t="63776" x="3232150" y="2876550"/>
          <p14:tracePt t="63808" x="3219450" y="2952750"/>
          <p14:tracePt t="63842" x="3219450" y="2997200"/>
          <p14:tracePt t="63858" x="3232150" y="3009900"/>
          <p14:tracePt t="63875" x="3238500" y="3016250"/>
          <p14:tracePt t="63891" x="3238500" y="3022600"/>
          <p14:tracePt t="63908" x="3251200" y="3022600"/>
          <p14:tracePt t="63942" x="3270250" y="3016250"/>
          <p14:tracePt t="63958" x="3295650" y="2984500"/>
          <p14:tracePt t="63975" x="3321050" y="2952750"/>
          <p14:tracePt t="63992" x="3340100" y="2908300"/>
          <p14:tracePt t="64008" x="3340100" y="2889250"/>
          <p14:tracePt t="64026" x="3327400" y="2863850"/>
          <p14:tracePt t="64042" x="3295650" y="2844800"/>
          <p14:tracePt t="64058" x="3238500" y="2813050"/>
          <p14:tracePt t="64075" x="3130550" y="2774950"/>
          <p14:tracePt t="64092" x="3035300" y="2743200"/>
          <p14:tracePt t="64109" x="2863850" y="2711450"/>
          <p14:tracePt t="64125" x="2743200" y="2705100"/>
          <p14:tracePt t="64142" x="2635250" y="2698750"/>
          <p14:tracePt t="64158" x="2476500" y="2698750"/>
          <p14:tracePt t="64175" x="2387600" y="2698750"/>
          <p14:tracePt t="64193" x="2298700" y="2698750"/>
          <p14:tracePt t="64208" x="2273300" y="2698750"/>
          <p14:tracePt t="64225" x="2260600" y="2711450"/>
          <p14:tracePt t="64506" x="2209800" y="2711450"/>
          <p14:tracePt t="64512" x="2127250" y="2705100"/>
          <p14:tracePt t="64526" x="1943100" y="2686050"/>
          <p14:tracePt t="64542" x="1733550" y="2673350"/>
          <p14:tracePt t="64558" x="1549400" y="2647950"/>
          <p14:tracePt t="64575" x="1314450" y="2603500"/>
          <p14:tracePt t="64592" x="1193800" y="2584450"/>
          <p14:tracePt t="64608" x="1054100" y="2584450"/>
          <p14:tracePt t="64625" x="958850" y="2590800"/>
          <p14:tracePt t="64642" x="901700" y="2597150"/>
          <p14:tracePt t="64658" x="825500" y="2603500"/>
          <p14:tracePt t="64675" x="800100" y="2609850"/>
          <p14:tracePt t="64692" x="774700" y="2622550"/>
          <p14:tracePt t="64708" x="762000" y="2628900"/>
          <p14:tracePt t="64725" x="762000" y="2641600"/>
          <p14:tracePt t="64742" x="762000" y="2660650"/>
          <p14:tracePt t="64758" x="755650" y="2679700"/>
          <p14:tracePt t="64777" x="742950" y="2717800"/>
          <p14:tracePt t="64792" x="742950" y="2730500"/>
          <p14:tracePt t="64825" x="742950" y="2736850"/>
          <p14:tracePt t="64842" x="742950" y="2743200"/>
          <p14:tracePt t="64858" x="736600" y="2749550"/>
          <p14:tracePt t="64875" x="730250" y="2762250"/>
          <p14:tracePt t="64892" x="730250" y="2787650"/>
          <p14:tracePt t="64908" x="704850" y="2832100"/>
          <p14:tracePt t="64925" x="685800" y="2863850"/>
          <p14:tracePt t="64942" x="673100" y="2908300"/>
          <p14:tracePt t="64958" x="660400" y="2921000"/>
          <p14:tracePt t="64975" x="654050" y="2933700"/>
          <p14:tracePt t="64992" x="654050" y="2940050"/>
          <p14:tracePt t="65008" x="647700" y="2952750"/>
          <p14:tracePt t="65276" x="647700" y="2946400"/>
          <p14:tracePt t="65318" x="647700" y="2940050"/>
          <p14:tracePt t="65324" x="654050" y="2933700"/>
          <p14:tracePt t="65339" x="666750" y="2933700"/>
          <p14:tracePt t="65345" x="673100" y="2933700"/>
          <p14:tracePt t="65358" x="698500" y="2927350"/>
          <p14:tracePt t="65375" x="723900" y="2921000"/>
          <p14:tracePt t="65392" x="755650" y="2921000"/>
          <p14:tracePt t="65408" x="812800" y="2921000"/>
          <p14:tracePt t="65425" x="857250" y="2921000"/>
          <p14:tracePt t="65442" x="920750" y="2933700"/>
          <p14:tracePt t="65458" x="971550" y="2940050"/>
          <p14:tracePt t="65475" x="1009650" y="2946400"/>
          <p14:tracePt t="65492" x="1079500" y="2959100"/>
          <p14:tracePt t="65508" x="1117600" y="2965450"/>
          <p14:tracePt t="65526" x="1187450" y="2984500"/>
          <p14:tracePt t="65542" x="1231900" y="2997200"/>
          <p14:tracePt t="65558" x="1282700" y="3009900"/>
          <p14:tracePt t="65575" x="1346200" y="3016250"/>
          <p14:tracePt t="65592" x="1397000" y="3028950"/>
          <p14:tracePt t="65608" x="1454150" y="3048000"/>
          <p14:tracePt t="65625" x="1492250" y="3054350"/>
          <p14:tracePt t="65642" x="1511300" y="3060700"/>
          <p14:tracePt t="65658" x="1543050" y="3067050"/>
          <p14:tracePt t="65675" x="1555750" y="3073400"/>
          <p14:tracePt t="65692" x="1574800" y="3079750"/>
          <p14:tracePt t="65708" x="1587500" y="3086100"/>
          <p14:tracePt t="65725" x="1593850" y="3092450"/>
          <p14:tracePt t="65742" x="1606550" y="3092450"/>
          <p14:tracePt t="65775" x="1606550" y="3098800"/>
          <p14:tracePt t="66616" x="1612900" y="3098800"/>
          <p14:tracePt t="66735" x="1619250" y="3092450"/>
          <p14:tracePt t="66763" x="1625600" y="3086100"/>
          <p14:tracePt t="66769" x="1631950" y="3086100"/>
          <p14:tracePt t="66777" x="1644650" y="3086100"/>
          <p14:tracePt t="66792" x="1663700" y="3086100"/>
          <p14:tracePt t="66809" x="1695450" y="3079750"/>
          <p14:tracePt t="66825" x="1752600" y="3067050"/>
          <p14:tracePt t="66858" x="1854200" y="3048000"/>
          <p14:tracePt t="66892" x="1905000" y="3035300"/>
          <p14:tracePt t="66925" x="1968500" y="3028950"/>
          <p14:tracePt t="66942" x="2000250" y="3022600"/>
          <p14:tracePt t="66958" x="2032000" y="3016250"/>
          <p14:tracePt t="66975" x="2070100" y="3009900"/>
          <p14:tracePt t="66992" x="2120900" y="3009900"/>
          <p14:tracePt t="67008" x="2165350" y="3003550"/>
          <p14:tracePt t="67026" x="2222500" y="3003550"/>
          <p14:tracePt t="67042" x="2266950" y="2997200"/>
          <p14:tracePt t="67058" x="2298700" y="2997200"/>
          <p14:tracePt t="67075" x="2349500" y="2997200"/>
          <p14:tracePt t="67093" x="2381250" y="2997200"/>
          <p14:tracePt t="67108" x="2438400" y="2990850"/>
          <p14:tracePt t="67125" x="2476500" y="2990850"/>
          <p14:tracePt t="67142" x="2514600" y="2990850"/>
          <p14:tracePt t="67158" x="2571750" y="2990850"/>
          <p14:tracePt t="67175" x="2609850" y="2990850"/>
          <p14:tracePt t="67194" x="2654300" y="2997200"/>
          <p14:tracePt t="67208" x="2686050" y="2997200"/>
          <p14:tracePt t="67225" x="2711450" y="2997200"/>
          <p14:tracePt t="67242" x="2762250" y="2997200"/>
          <p14:tracePt t="67258" x="2781300" y="2997200"/>
          <p14:tracePt t="67276" x="2800350" y="2997200"/>
          <p14:tracePt t="67292" x="2806700" y="2997200"/>
          <p14:tracePt t="67811" x="2813050" y="2997200"/>
          <p14:tracePt t="67818" x="2832100" y="2997200"/>
          <p14:tracePt t="67825" x="2844800" y="2997200"/>
          <p14:tracePt t="67842" x="2882900" y="2990850"/>
          <p14:tracePt t="67859" x="2914650" y="2990850"/>
          <p14:tracePt t="67892" x="2997200" y="2984500"/>
          <p14:tracePt t="67925" x="3060700" y="2984500"/>
          <p14:tracePt t="67958" x="3111500" y="2984500"/>
          <p14:tracePt t="67975" x="3124200" y="2984500"/>
          <p14:tracePt t="67992" x="3136900" y="2984500"/>
          <p14:tracePt t="68008" x="3149600" y="2984500"/>
          <p14:tracePt t="68025" x="3162300" y="2984500"/>
          <p14:tracePt t="68042" x="3168650" y="2984500"/>
          <p14:tracePt t="68075" x="3175000" y="2984500"/>
          <p14:tracePt t="68193" x="3175000" y="2990850"/>
          <p14:tracePt t="68235" x="3162300" y="2990850"/>
          <p14:tracePt t="68240" x="3149600" y="2990850"/>
          <p14:tracePt t="68255" x="3130550" y="2990850"/>
          <p14:tracePt t="68262" x="3117850" y="2990850"/>
          <p14:tracePt t="68275" x="3092450" y="2990850"/>
          <p14:tracePt t="68292" x="3028950" y="2990850"/>
          <p14:tracePt t="68309" x="2990850" y="2990850"/>
          <p14:tracePt t="68325" x="2959100" y="2990850"/>
          <p14:tracePt t="68342" x="2946400" y="2990850"/>
          <p14:tracePt t="68358" x="2933700" y="2990850"/>
          <p14:tracePt t="68375" x="2927350" y="2990850"/>
          <p14:tracePt t="68408" x="2914650" y="2990850"/>
          <p14:tracePt t="68442" x="2908300" y="2990850"/>
          <p14:tracePt t="68554" x="2908300" y="2984500"/>
          <p14:tracePt t="68588" x="2914650" y="2978150"/>
          <p14:tracePt t="68603" x="2921000" y="2978150"/>
          <p14:tracePt t="68609" x="2933700" y="2978150"/>
          <p14:tracePt t="68617" x="2959100" y="2971800"/>
          <p14:tracePt t="68625" x="2984500" y="2971800"/>
          <p14:tracePt t="68642" x="3054350" y="2971800"/>
          <p14:tracePt t="68658" x="3175000" y="2971800"/>
          <p14:tracePt t="68675" x="3251200" y="2971800"/>
          <p14:tracePt t="68693" x="3321050" y="2971800"/>
          <p14:tracePt t="68709" x="3359150" y="2971800"/>
          <p14:tracePt t="68725" x="3384550" y="2971800"/>
          <p14:tracePt t="68742" x="3409950" y="2971800"/>
          <p14:tracePt t="68758" x="3416300" y="2971800"/>
          <p14:tracePt t="68792" x="3422650" y="2971800"/>
          <p14:tracePt t="68809" x="3429000" y="2971800"/>
          <p14:tracePt t="70347" x="3435350" y="2971800"/>
          <p14:tracePt t="70352" x="3448050" y="2971800"/>
          <p14:tracePt t="70359" x="3473450" y="2978150"/>
          <p14:tracePt t="70376" x="3505200" y="2984500"/>
          <p14:tracePt t="70392" x="3543300" y="2984500"/>
          <p14:tracePt t="70409" x="3594100" y="2990850"/>
          <p14:tracePt t="70425" x="3613150" y="2990850"/>
          <p14:tracePt t="70459" x="3657600" y="2990850"/>
          <p14:tracePt t="70492" x="3695700" y="2990850"/>
          <p14:tracePt t="70525" x="3733800" y="2990850"/>
          <p14:tracePt t="70542" x="3746500" y="2990850"/>
          <p14:tracePt t="70559" x="3765550" y="2990850"/>
          <p14:tracePt t="70575" x="3790950" y="2990850"/>
          <p14:tracePt t="70592" x="3822700" y="2997200"/>
          <p14:tracePt t="70609" x="3854450" y="2997200"/>
          <p14:tracePt t="70625" x="3867150" y="2997200"/>
          <p14:tracePt t="70642" x="3879850" y="2997200"/>
          <p14:tracePt t="70659" x="3911600" y="2997200"/>
          <p14:tracePt t="70675" x="3930650" y="2997200"/>
          <p14:tracePt t="70692" x="3968750" y="2997200"/>
          <p14:tracePt t="70709" x="3987800" y="2990850"/>
          <p14:tracePt t="70725" x="4013200" y="2978150"/>
          <p14:tracePt t="70742" x="4044950" y="2978150"/>
          <p14:tracePt t="70759" x="4064000" y="2965450"/>
          <p14:tracePt t="70776" x="4089400" y="2959100"/>
          <p14:tracePt t="70792" x="4095750" y="2959100"/>
          <p14:tracePt t="70809" x="4102100" y="2959100"/>
          <p14:tracePt t="70831" x="4102100" y="2946400"/>
          <p14:tracePt t="71320" x="4083050" y="2933700"/>
          <p14:tracePt t="71327" x="4057650" y="2914650"/>
          <p14:tracePt t="71333" x="4032250" y="2901950"/>
          <p14:tracePt t="71342" x="4006850" y="2889250"/>
          <p14:tracePt t="71359" x="3956050" y="2876550"/>
          <p14:tracePt t="71376" x="3898900" y="2844800"/>
          <p14:tracePt t="71392" x="3873500" y="2838450"/>
          <p14:tracePt t="71409" x="3841750" y="2832100"/>
          <p14:tracePt t="71442" x="3752850" y="2806700"/>
          <p14:tracePt t="71476" x="3683000" y="2800350"/>
          <p14:tracePt t="71509" x="3625850" y="2806700"/>
          <p14:tracePt t="71525" x="3613150" y="2813050"/>
          <p14:tracePt t="71542" x="3594100" y="2825750"/>
          <p14:tracePt t="71559" x="3581400" y="2832100"/>
          <p14:tracePt t="71575" x="3575050" y="2844800"/>
          <p14:tracePt t="71592" x="3568700" y="2857500"/>
          <p14:tracePt t="71609" x="3562350" y="2876550"/>
          <p14:tracePt t="71625" x="3549650" y="2908300"/>
          <p14:tracePt t="71642" x="3543300" y="2927350"/>
          <p14:tracePt t="71659" x="3530600" y="2959100"/>
          <p14:tracePt t="71675" x="3524250" y="3003550"/>
          <p14:tracePt t="71692" x="3524250" y="3041650"/>
          <p14:tracePt t="71709" x="3536950" y="3073400"/>
          <p14:tracePt t="71725" x="3536950" y="3079750"/>
          <p14:tracePt t="71742" x="3549650" y="3105150"/>
          <p14:tracePt t="71759" x="3562350" y="3111500"/>
          <p14:tracePt t="71775" x="3575050" y="3124200"/>
          <p14:tracePt t="71778" x="3587750" y="3130550"/>
          <p14:tracePt t="71792" x="3619500" y="3143250"/>
          <p14:tracePt t="71809" x="3663950" y="3168650"/>
          <p14:tracePt t="71825" x="3708400" y="3187700"/>
          <p14:tracePt t="71842" x="3829050" y="3200400"/>
          <p14:tracePt t="71859" x="3892550" y="3206750"/>
          <p14:tracePt t="71875" x="3975100" y="3206750"/>
          <p14:tracePt t="71892" x="4019550" y="3206750"/>
          <p14:tracePt t="71909" x="4095750" y="3187700"/>
          <p14:tracePt t="71925" x="4146550" y="3175000"/>
          <p14:tracePt t="71942" x="4178300" y="3155950"/>
          <p14:tracePt t="71959" x="4229100" y="3117850"/>
          <p14:tracePt t="71975" x="4254500" y="3105150"/>
          <p14:tracePt t="71992" x="4292600" y="3079750"/>
          <p14:tracePt t="72009" x="4305300" y="3067050"/>
          <p14:tracePt t="72025" x="4318000" y="3048000"/>
          <p14:tracePt t="72042" x="4324350" y="3028950"/>
          <p14:tracePt t="72059" x="4330700" y="3022600"/>
          <p14:tracePt t="72075" x="4330700" y="3009900"/>
          <p14:tracePt t="72145" x="4330700" y="3003550"/>
          <p14:tracePt t="72159" x="4324350" y="3003550"/>
          <p14:tracePt t="72187" x="4311650" y="2997200"/>
          <p14:tracePt t="72194" x="4292600" y="2990850"/>
          <p14:tracePt t="72201" x="4286250" y="2990850"/>
          <p14:tracePt t="72209" x="4267200" y="2990850"/>
          <p14:tracePt t="72225" x="4210050" y="2990850"/>
          <p14:tracePt t="72243" x="4114800" y="2990850"/>
          <p14:tracePt t="72259" x="4044950" y="3003550"/>
          <p14:tracePt t="72275" x="3987800" y="3003550"/>
          <p14:tracePt t="72277" x="3968750" y="3003550"/>
          <p14:tracePt t="72292" x="3937000" y="3003550"/>
          <p14:tracePt t="72309" x="3917950" y="3003550"/>
          <p14:tracePt t="72326" x="3905250" y="3009900"/>
          <p14:tracePt t="72343" x="3873500" y="3009900"/>
          <p14:tracePt t="72359" x="3854450" y="3009900"/>
          <p14:tracePt t="72375" x="3822700" y="3016250"/>
          <p14:tracePt t="72392" x="3803650" y="3016250"/>
          <p14:tracePt t="72409" x="3790950" y="3016250"/>
          <p14:tracePt t="72425" x="3784600" y="3016250"/>
          <p14:tracePt t="72459" x="3778250" y="3016250"/>
          <p14:tracePt t="72479" x="3771900" y="3016250"/>
          <p14:tracePt t="72527" x="3759200" y="3022600"/>
          <p14:tracePt t="72555" x="3752850" y="3022600"/>
          <p14:tracePt t="72584" x="3746500" y="3022600"/>
          <p14:tracePt t="72597" x="3740150" y="3022600"/>
          <p14:tracePt t="72605" x="3733800" y="3022600"/>
          <p14:tracePt t="72611" x="3727450" y="3022600"/>
          <p14:tracePt t="72625" x="3721100" y="3022600"/>
          <p14:tracePt t="72642" x="3702050" y="3022600"/>
          <p14:tracePt t="72659" x="3689350" y="3022600"/>
          <p14:tracePt t="72675" x="3683000" y="3022600"/>
          <p14:tracePt t="72692" x="3676650" y="3022600"/>
          <p14:tracePt t="72771" x="3670300" y="3016250"/>
          <p14:tracePt t="72917" x="3670300" y="3009900"/>
          <p14:tracePt t="73006" x="3676650" y="3009900"/>
          <p14:tracePt t="73082" x="3676650" y="3003550"/>
          <p14:tracePt t="73235" x="3676650" y="2997200"/>
          <p14:tracePt t="73285" x="3683000" y="2997200"/>
          <p14:tracePt t="73312" x="3683000" y="2990850"/>
          <p14:tracePt t="73326" x="3695700" y="2990850"/>
          <p14:tracePt t="73339" x="3702050" y="2990850"/>
          <p14:tracePt t="73347" x="3714750" y="2984500"/>
          <p14:tracePt t="73376" x="3765550" y="2984500"/>
          <p14:tracePt t="73409" x="3835400" y="2984500"/>
          <p14:tracePt t="73442" x="3898900" y="2984500"/>
          <p14:tracePt t="73459" x="3917950" y="2984500"/>
          <p14:tracePt t="73475" x="3930650" y="2984500"/>
          <p14:tracePt t="73492" x="3943350" y="2984500"/>
          <p14:tracePt t="73509" x="3949700" y="2984500"/>
          <p14:tracePt t="73526" x="3956050" y="2984500"/>
          <p14:tracePt t="73542" x="3968750" y="2984500"/>
          <p14:tracePt t="73559" x="3968750" y="2990850"/>
          <p14:tracePt t="73576" x="3975100" y="2990850"/>
          <p14:tracePt t="73592" x="3981450" y="2997200"/>
          <p14:tracePt t="73653" x="3987800" y="2997200"/>
          <p14:tracePt t="74069" x="4006850" y="2997200"/>
          <p14:tracePt t="74077" x="4025900" y="2997200"/>
          <p14:tracePt t="74084" x="4051300" y="2997200"/>
          <p14:tracePt t="74093" x="4057650" y="2997200"/>
          <p14:tracePt t="74109" x="4095750" y="2997200"/>
          <p14:tracePt t="74126" x="4140200" y="2997200"/>
          <p14:tracePt t="74142" x="4159250" y="2997200"/>
          <p14:tracePt t="74159" x="4178300" y="3009900"/>
          <p14:tracePt t="74192" x="4191000" y="3016250"/>
          <p14:tracePt t="74226" x="4197350" y="3016250"/>
          <p14:tracePt t="74278" x="4203700" y="3016250"/>
          <p14:tracePt t="75833" x="4210050" y="3016250"/>
          <p14:tracePt t="75839" x="4222750" y="3016250"/>
          <p14:tracePt t="75847" x="4222750" y="3009900"/>
          <p14:tracePt t="75859" x="4235450" y="3009900"/>
          <p14:tracePt t="75876" x="4273550" y="2997200"/>
          <p14:tracePt t="75909" x="4362450" y="2965450"/>
          <p14:tracePt t="75942" x="4438650" y="2952750"/>
          <p14:tracePt t="75976" x="4521200" y="2940050"/>
          <p14:tracePt t="75992" x="4546600" y="2940050"/>
          <p14:tracePt t="76009" x="4559300" y="2940050"/>
          <p14:tracePt t="76026" x="4572000" y="2940050"/>
          <p14:tracePt t="76042" x="4591050" y="2940050"/>
          <p14:tracePt t="76059" x="4597400" y="2940050"/>
          <p14:tracePt t="76076" x="4622800" y="2940050"/>
          <p14:tracePt t="76092" x="4629150" y="2940050"/>
          <p14:tracePt t="76109" x="4641850" y="2940050"/>
          <p14:tracePt t="76126" x="4654550" y="2940050"/>
          <p14:tracePt t="76142" x="4667250" y="2940050"/>
          <p14:tracePt t="76159" x="4686300" y="2940050"/>
          <p14:tracePt t="76175" x="4718050" y="2940050"/>
          <p14:tracePt t="76192" x="4743450" y="2940050"/>
          <p14:tracePt t="76209" x="4794250" y="2940050"/>
          <p14:tracePt t="76226" x="4826000" y="2940050"/>
          <p14:tracePt t="76242" x="4870450" y="2940050"/>
          <p14:tracePt t="76259" x="4908550" y="2940050"/>
          <p14:tracePt t="76276" x="4933950" y="2940050"/>
          <p14:tracePt t="76279" x="4953000" y="2933700"/>
          <p14:tracePt t="76292" x="4972050" y="2927350"/>
          <p14:tracePt t="76309" x="4978400" y="2927350"/>
          <p14:tracePt t="76327" x="4991100" y="2921000"/>
          <p14:tracePt t="76342" x="4997450" y="2914650"/>
          <p14:tracePt t="76359" x="5003800" y="2908300"/>
          <p14:tracePt t="76376" x="5010150" y="2901950"/>
          <p14:tracePt t="76430" x="5010150" y="2895600"/>
          <p14:tracePt t="76437" x="5003800" y="2889250"/>
          <p14:tracePt t="76451" x="4997450" y="2889250"/>
          <p14:tracePt t="76459" x="4991100" y="2882900"/>
          <p14:tracePt t="76476" x="4965700" y="2863850"/>
          <p14:tracePt t="76492" x="4902200" y="2844800"/>
          <p14:tracePt t="76509" x="4832350" y="2832100"/>
          <p14:tracePt t="76526" x="4775200" y="2825750"/>
          <p14:tracePt t="76542" x="4692650" y="2819400"/>
          <p14:tracePt t="76559" x="4660900" y="2819400"/>
          <p14:tracePt t="76576" x="4629150" y="2825750"/>
          <p14:tracePt t="76592" x="4603750" y="2832100"/>
          <p14:tracePt t="76609" x="4578350" y="2838450"/>
          <p14:tracePt t="76626" x="4552950" y="2851150"/>
          <p14:tracePt t="76642" x="4540250" y="2863850"/>
          <p14:tracePt t="76659" x="4527550" y="2870200"/>
          <p14:tracePt t="76676" x="4521200" y="2876550"/>
          <p14:tracePt t="76709" x="4514850" y="2889250"/>
          <p14:tracePt t="76742" x="4502150" y="2901950"/>
          <p14:tracePt t="76759" x="4502150" y="2914650"/>
          <p14:tracePt t="76776" x="4502150" y="2921000"/>
          <p14:tracePt t="76779" x="4495800" y="2927350"/>
          <p14:tracePt t="76805" x="4495800" y="2940050"/>
          <p14:tracePt t="76813" x="4495800" y="2946400"/>
          <p14:tracePt t="76827" x="4495800" y="2959100"/>
          <p14:tracePt t="76843" x="4508500" y="2978150"/>
          <p14:tracePt t="76859" x="4521200" y="3003550"/>
          <p14:tracePt t="76876" x="4540250" y="3028950"/>
          <p14:tracePt t="76892" x="4540250" y="3035300"/>
          <p14:tracePt t="76909" x="4552950" y="3041650"/>
          <p14:tracePt t="76942" x="4559300" y="3041650"/>
          <p14:tracePt t="76966" x="4565650" y="3041650"/>
          <p14:tracePt t="76986" x="4572000" y="3041650"/>
          <p14:tracePt t="77006" x="4578350" y="3041650"/>
          <p14:tracePt t="77035" x="4584700" y="3035300"/>
          <p14:tracePt t="77055" x="4591050" y="3028950"/>
          <p14:tracePt t="77084" x="4603750" y="3016250"/>
          <p14:tracePt t="77090" x="4610100" y="3016250"/>
          <p14:tracePt t="77098" x="4610100" y="3009900"/>
          <p14:tracePt t="77117" x="4610100" y="3003550"/>
          <p14:tracePt t="77207" x="4610100" y="2997200"/>
          <p14:tracePt t="77277" x="4610100" y="2990850"/>
          <p14:tracePt t="77333" x="4610100" y="2984500"/>
          <p14:tracePt t="77429" x="4616450" y="2978150"/>
          <p14:tracePt t="77444" x="4622800" y="2978150"/>
          <p14:tracePt t="77457" x="4629150" y="2971800"/>
          <p14:tracePt t="77464" x="4641850" y="2965450"/>
          <p14:tracePt t="77476" x="4660900" y="2965450"/>
          <p14:tracePt t="77492" x="4686300" y="2959100"/>
          <p14:tracePt t="77509" x="4737100" y="2952750"/>
          <p14:tracePt t="77526" x="4768850" y="2952750"/>
          <p14:tracePt t="77542" x="4794250" y="2952750"/>
          <p14:tracePt t="77559" x="4819650" y="2952750"/>
          <p14:tracePt t="77576" x="4845050" y="2965450"/>
          <p14:tracePt t="77592" x="4857750" y="2971800"/>
          <p14:tracePt t="77609" x="4870450" y="2971800"/>
          <p14:tracePt t="77626" x="4895850" y="2978150"/>
          <p14:tracePt t="77643" x="4908550" y="2978150"/>
          <p14:tracePt t="77659" x="4927600" y="2978150"/>
          <p14:tracePt t="77676" x="4940300" y="2978150"/>
          <p14:tracePt t="77692" x="4946650" y="2978150"/>
          <p14:tracePt t="77709" x="4959350" y="2978150"/>
          <p14:tracePt t="77742" x="4972050" y="2978150"/>
          <p14:tracePt t="77812" x="4978400" y="2971800"/>
          <p14:tracePt t="77903" x="4984750" y="2971800"/>
          <p14:tracePt t="78805" x="4991100" y="2971800"/>
          <p14:tracePt t="78814" x="5010150" y="2971800"/>
          <p14:tracePt t="78819" x="5029200" y="2971800"/>
          <p14:tracePt t="78828" x="5041900" y="2971800"/>
          <p14:tracePt t="78843" x="5086350" y="2965450"/>
          <p14:tracePt t="78859" x="5111750" y="2965450"/>
          <p14:tracePt t="78893" x="5194300" y="2952750"/>
          <p14:tracePt t="78926" x="5289550" y="2952750"/>
          <p14:tracePt t="78959" x="5372100" y="2946400"/>
          <p14:tracePt t="78976" x="5384800" y="2946400"/>
          <p14:tracePt t="78992" x="5397500" y="2946400"/>
          <p14:tracePt t="79026" x="5403850" y="2946400"/>
          <p14:tracePt t="79043" x="5410200" y="2946400"/>
          <p14:tracePt t="79059" x="5416550" y="2946400"/>
          <p14:tracePt t="79090" x="5422900" y="2952750"/>
          <p14:tracePt t="79202" x="5422900" y="2959100"/>
          <p14:tracePt t="79575" x="5441950" y="2959100"/>
          <p14:tracePt t="79584" x="5448300" y="2959100"/>
          <p14:tracePt t="79593" x="5454650" y="2959100"/>
          <p14:tracePt t="79609" x="5480050" y="2959100"/>
          <p14:tracePt t="79626" x="5518150" y="2959100"/>
          <p14:tracePt t="79643" x="5543550" y="2959100"/>
          <p14:tracePt t="79659" x="5562600" y="2959100"/>
          <p14:tracePt t="79693" x="5581650" y="2959100"/>
          <p14:tracePt t="79726" x="5594350" y="2959100"/>
          <p14:tracePt t="79759" x="5613400" y="2959100"/>
          <p14:tracePt t="79792" x="5619750" y="2959100"/>
          <p14:tracePt t="79903" x="5626100" y="2965450"/>
          <p14:tracePt t="80000" x="5626100" y="2971800"/>
          <p14:tracePt t="83033" x="5594350" y="2971800"/>
          <p14:tracePt t="83039" x="5537200" y="2971800"/>
          <p14:tracePt t="83048" x="5492750" y="2971800"/>
          <p14:tracePt t="83060" x="5429250" y="2971800"/>
          <p14:tracePt t="83076" x="5264150" y="2971800"/>
          <p14:tracePt t="83093" x="5111750" y="2978150"/>
          <p14:tracePt t="83109" x="4921250" y="2997200"/>
          <p14:tracePt t="83126" x="4781550" y="3009900"/>
          <p14:tracePt t="83159" x="4457700" y="3035300"/>
          <p14:tracePt t="83193" x="4216400" y="3048000"/>
          <p14:tracePt t="83227" x="4019550" y="3073400"/>
          <p14:tracePt t="83243" x="3949700" y="3079750"/>
          <p14:tracePt t="83259" x="3886200" y="3092450"/>
          <p14:tracePt t="83276" x="3822700" y="3098800"/>
          <p14:tracePt t="83293" x="3790950" y="3105150"/>
          <p14:tracePt t="83309" x="3765550" y="3111500"/>
          <p14:tracePt t="83326" x="3721100" y="3124200"/>
          <p14:tracePt t="83343" x="3683000" y="3124200"/>
          <p14:tracePt t="83359" x="3632200" y="3124200"/>
          <p14:tracePt t="83376" x="3600450" y="3124200"/>
          <p14:tracePt t="83394" x="3556000" y="3124200"/>
          <p14:tracePt t="83409" x="3498850" y="3124200"/>
          <p14:tracePt t="83426" x="3467100" y="3124200"/>
          <p14:tracePt t="83443" x="3416300" y="3124200"/>
          <p14:tracePt t="83459" x="3384550" y="3124200"/>
          <p14:tracePt t="83477" x="3346450" y="3117850"/>
          <p14:tracePt t="83493" x="3327400" y="3111500"/>
          <p14:tracePt t="83510" x="3321050" y="3105150"/>
          <p14:tracePt t="83526" x="3308350" y="3105150"/>
          <p14:tracePt t="83568" x="3302000" y="3105150"/>
          <p14:tracePt t="83576" x="3302000" y="3098800"/>
          <p14:tracePt t="83610" x="3302000" y="3092450"/>
          <p14:tracePt t="83685" x="3295650" y="3086100"/>
          <p14:tracePt t="83734" x="3295650" y="3079750"/>
          <p14:tracePt t="83776" x="3295650" y="3073400"/>
          <p14:tracePt t="83922" x="3295650" y="3067050"/>
          <p14:tracePt t="95182" x="3289300" y="3067050"/>
          <p14:tracePt t="95197" x="3289300" y="3073400"/>
          <p14:tracePt t="95203" x="3289300" y="3086100"/>
          <p14:tracePt t="95216" x="3282950" y="3092450"/>
          <p14:tracePt t="95227" x="3270250" y="3098800"/>
          <p14:tracePt t="95243" x="3257550" y="3111500"/>
          <p14:tracePt t="95260" x="3213100" y="3136900"/>
          <p14:tracePt t="95277" x="3181350" y="3149600"/>
          <p14:tracePt t="95310" x="3098800" y="3175000"/>
          <p14:tracePt t="95343" x="3028950" y="3206750"/>
          <p14:tracePt t="95377" x="2946400" y="3276600"/>
          <p14:tracePt t="95393" x="2927350" y="3314700"/>
          <p14:tracePt t="95411" x="2889250" y="3371850"/>
          <p14:tracePt t="95427" x="2870200" y="3416300"/>
          <p14:tracePt t="95443" x="2851150" y="3448050"/>
          <p14:tracePt t="95460" x="2838450" y="3505200"/>
          <p14:tracePt t="95477" x="2832100" y="3524250"/>
          <p14:tracePt t="95494" x="2825750" y="3536950"/>
          <p14:tracePt t="95510" x="2825750" y="3543300"/>
          <p14:tracePt t="95585" x="2832100" y="3543300"/>
          <p14:tracePt t="95591" x="2832100" y="3536950"/>
          <p14:tracePt t="95599" x="2838450" y="3524250"/>
          <p14:tracePt t="95610" x="2844800" y="3524250"/>
          <p14:tracePt t="95627" x="2857500" y="3498850"/>
          <p14:tracePt t="95643" x="2870200" y="3479800"/>
          <p14:tracePt t="95661" x="2889250" y="3454400"/>
          <p14:tracePt t="95677" x="2908300" y="3435350"/>
          <p14:tracePt t="95693" x="2927350" y="3409950"/>
          <p14:tracePt t="95710" x="2965450" y="3371850"/>
          <p14:tracePt t="95727" x="3003550" y="3346450"/>
          <p14:tracePt t="95743" x="3067050" y="3289300"/>
          <p14:tracePt t="95760" x="3105150" y="3263900"/>
          <p14:tracePt t="95777" x="3143250" y="3244850"/>
          <p14:tracePt t="95779" x="3155950" y="3232150"/>
          <p14:tracePt t="95793" x="3194050" y="3213100"/>
          <p14:tracePt t="95810" x="3232150" y="3194050"/>
          <p14:tracePt t="95827" x="3257550" y="3175000"/>
          <p14:tracePt t="95843" x="3295650" y="3168650"/>
          <p14:tracePt t="95860" x="3327400" y="3162300"/>
          <p14:tracePt t="95877" x="3365500" y="3162300"/>
          <p14:tracePt t="95893" x="3384550" y="3168650"/>
          <p14:tracePt t="95911" x="3403600" y="3175000"/>
          <p14:tracePt t="95927" x="3409950" y="3181350"/>
          <p14:tracePt t="95944" x="3416300" y="3187700"/>
          <p14:tracePt t="95960" x="3416300" y="3194050"/>
          <p14:tracePt t="95977" x="3422650" y="3194050"/>
          <p14:tracePt t="96016" x="3429000" y="3200400"/>
          <p14:tracePt t="96079" x="3429000" y="3206750"/>
          <p14:tracePt t="96120" x="3422650" y="3206750"/>
          <p14:tracePt t="96126" x="3416300" y="3206750"/>
          <p14:tracePt t="96134" x="3409950" y="3213100"/>
          <p14:tracePt t="96143" x="3403600" y="3219450"/>
          <p14:tracePt t="96160" x="3365500" y="3225800"/>
          <p14:tracePt t="96177" x="3295650" y="3238500"/>
          <p14:tracePt t="96193" x="3225800" y="3263900"/>
          <p14:tracePt t="96210" x="3098800" y="3302000"/>
          <p14:tracePt t="96227" x="3035300" y="3327400"/>
          <p14:tracePt t="96245" x="2984500" y="3352800"/>
          <p14:tracePt t="96260" x="2933700" y="3390900"/>
          <p14:tracePt t="96277" x="2927350" y="3416300"/>
          <p14:tracePt t="96279" x="2914650" y="3416300"/>
          <p14:tracePt t="96293" x="2908300" y="3448050"/>
          <p14:tracePt t="96310" x="2895600" y="3479800"/>
          <p14:tracePt t="96327" x="2882900" y="3517900"/>
          <p14:tracePt t="96343" x="2882900" y="3562350"/>
          <p14:tracePt t="96360" x="2876550" y="3587750"/>
          <p14:tracePt t="96377" x="2876550" y="3619500"/>
          <p14:tracePt t="96393" x="2876550" y="3638550"/>
          <p14:tracePt t="96427" x="2876550" y="3644900"/>
          <p14:tracePt t="96446" x="2882900" y="3644900"/>
          <p14:tracePt t="96495" x="2889250" y="3644900"/>
          <p14:tracePt t="96502" x="2895600" y="3638550"/>
          <p14:tracePt t="96515" x="2895600" y="3625850"/>
          <p14:tracePt t="96527" x="2908300" y="3606800"/>
          <p14:tracePt t="96543" x="2959100" y="3556000"/>
          <p14:tracePt t="96560" x="3003550" y="3505200"/>
          <p14:tracePt t="96578" x="3098800" y="3416300"/>
          <p14:tracePt t="96594" x="3162300" y="3384550"/>
          <p14:tracePt t="96610" x="3225800" y="3359150"/>
          <p14:tracePt t="96627" x="3321050" y="3327400"/>
          <p14:tracePt t="96644" x="3390900" y="3321050"/>
          <p14:tracePt t="96661" x="3454400" y="3321050"/>
          <p14:tracePt t="96677" x="3543300" y="3340100"/>
          <p14:tracePt t="96694" x="3568700" y="3352800"/>
          <p14:tracePt t="96710" x="3594100" y="3371850"/>
          <p14:tracePt t="96727" x="3594100" y="3378200"/>
          <p14:tracePt t="96744" x="3600450" y="3384550"/>
          <p14:tracePt t="96760" x="3600450" y="3390900"/>
          <p14:tracePt t="96793" x="3600450" y="3397250"/>
          <p14:tracePt t="96810" x="3600450" y="3403600"/>
          <p14:tracePt t="96828" x="3536950" y="3454400"/>
          <p14:tracePt t="96844" x="3454400" y="3505200"/>
          <p14:tracePt t="96860" x="3346450" y="3568700"/>
          <p14:tracePt t="96877" x="3244850" y="3644900"/>
          <p14:tracePt t="96893" x="3200400" y="3676650"/>
          <p14:tracePt t="96910" x="3168650" y="3695700"/>
          <p14:tracePt t="96927" x="3162300" y="3702050"/>
          <p14:tracePt t="96944" x="3155950" y="3708400"/>
          <p14:tracePt t="96981" x="3155950" y="3714750"/>
          <p14:tracePt t="97126" x="3155950" y="3708400"/>
          <p14:tracePt t="97196" x="3155950" y="3702050"/>
          <p14:tracePt t="98623" x="3155950" y="3689350"/>
          <p14:tracePt t="98637" x="3155950" y="3683000"/>
          <p14:tracePt t="98645" x="3162300" y="3676650"/>
          <p14:tracePt t="98651" x="3168650" y="3663950"/>
          <p14:tracePt t="98660" x="3175000" y="3651250"/>
          <p14:tracePt t="98677" x="3200400" y="3619500"/>
          <p14:tracePt t="98694" x="3232150" y="3581400"/>
          <p14:tracePt t="98727" x="3441700" y="3397250"/>
          <p14:tracePt t="98760" x="3581400" y="3314700"/>
          <p14:tracePt t="98794" x="3771900" y="3263900"/>
          <p14:tracePt t="98796" x="3816350" y="3263900"/>
          <p14:tracePt t="98810" x="3886200" y="3270250"/>
          <p14:tracePt t="98827" x="3949700" y="3295650"/>
          <p14:tracePt t="98844" x="4000500" y="3327400"/>
          <p14:tracePt t="98860" x="4064000" y="3371850"/>
          <p14:tracePt t="98877" x="4083050" y="3390900"/>
          <p14:tracePt t="98894" x="4102100" y="3403600"/>
          <p14:tracePt t="98910" x="4102100" y="3409950"/>
          <p14:tracePt t="98927" x="4102100" y="3416300"/>
          <p14:tracePt t="98962" x="4102100" y="3422650"/>
          <p14:tracePt t="99018" x="4095750" y="3422650"/>
          <p14:tracePt t="99046" x="4089400" y="3422650"/>
          <p14:tracePt t="99060" x="4089400" y="3416300"/>
          <p14:tracePt t="99067" x="4089400" y="3403600"/>
          <p14:tracePt t="99077" x="4089400" y="3390900"/>
          <p14:tracePt t="99096" x="4102100" y="3308350"/>
          <p14:tracePt t="99110" x="4127500" y="3213100"/>
          <p14:tracePt t="99127" x="4165600" y="3143250"/>
          <p14:tracePt t="99144" x="4254500" y="3048000"/>
          <p14:tracePt t="99160" x="4343400" y="2984500"/>
          <p14:tracePt t="99177" x="4432300" y="2940050"/>
          <p14:tracePt t="99194" x="4610100" y="2895600"/>
          <p14:tracePt t="99210" x="4730750" y="2882900"/>
          <p14:tracePt t="99227" x="4921250" y="2882900"/>
          <p14:tracePt t="99243" x="5022850" y="2895600"/>
          <p14:tracePt t="99260" x="5137150" y="2921000"/>
          <p14:tracePt t="99277" x="5168900" y="2933700"/>
          <p14:tracePt t="99294" x="5200650" y="2946400"/>
          <p14:tracePt t="99310" x="5207000" y="2946400"/>
          <p14:tracePt t="99327" x="5213350" y="2946400"/>
          <p14:tracePt t="99414" x="5219700" y="2940050"/>
          <p14:tracePt t="99434" x="5226050" y="2933700"/>
          <p14:tracePt t="99441" x="5226050" y="2927350"/>
          <p14:tracePt t="99448" x="5232400" y="2921000"/>
          <p14:tracePt t="99460" x="5232400" y="2914650"/>
          <p14:tracePt t="99477" x="5232400" y="2895600"/>
          <p14:tracePt t="99493" x="5238750" y="2882900"/>
          <p14:tracePt t="99510" x="5238750" y="2870200"/>
          <p14:tracePt t="99527" x="5232400" y="2844800"/>
          <p14:tracePt t="99544" x="5232400" y="2819400"/>
          <p14:tracePt t="99560" x="5207000" y="2755900"/>
          <p14:tracePt t="99577" x="5187950" y="2736850"/>
          <p14:tracePt t="99594" x="5156200" y="2698750"/>
          <p14:tracePt t="99610" x="5124450" y="2679700"/>
          <p14:tracePt t="99627" x="5092700" y="2660650"/>
          <p14:tracePt t="99644" x="5022850" y="2641600"/>
          <p14:tracePt t="99660" x="4978400" y="2628900"/>
          <p14:tracePt t="99677" x="4921250" y="2609850"/>
          <p14:tracePt t="99694" x="4883150" y="2603500"/>
          <p14:tracePt t="99710" x="4838700" y="2603500"/>
          <p14:tracePt t="99727" x="4787900" y="2616200"/>
          <p14:tracePt t="99744" x="4762500" y="2622550"/>
          <p14:tracePt t="99760" x="4724400" y="2635250"/>
          <p14:tracePt t="99777" x="4667250" y="2654300"/>
          <p14:tracePt t="99794" x="4629150" y="2667000"/>
          <p14:tracePt t="99810" x="4578350" y="2698750"/>
          <p14:tracePt t="99827" x="4540250" y="2736850"/>
          <p14:tracePt t="99845" x="4502150" y="2781300"/>
          <p14:tracePt t="99860" x="4476750" y="2819400"/>
          <p14:tracePt t="99877" x="4457700" y="2857500"/>
          <p14:tracePt t="99894" x="4445000" y="2914650"/>
          <p14:tracePt t="99910" x="4445000" y="2946400"/>
          <p14:tracePt t="99927" x="4457700" y="3003550"/>
          <p14:tracePt t="99944" x="4476750" y="3048000"/>
          <p14:tracePt t="99960" x="4514850" y="3092450"/>
          <p14:tracePt t="99977" x="4559300" y="3149600"/>
          <p14:tracePt t="99994" x="4572000" y="3175000"/>
          <p14:tracePt t="100010" x="4622800" y="3213100"/>
          <p14:tracePt t="100027" x="4654550" y="3232150"/>
          <p14:tracePt t="100044" x="4699000" y="3251200"/>
          <p14:tracePt t="100061" x="4756150" y="3276600"/>
          <p14:tracePt t="100077" x="4794250" y="3276600"/>
          <p14:tracePt t="100094" x="4845050" y="3244850"/>
          <p14:tracePt t="100110" x="4883150" y="3206750"/>
          <p14:tracePt t="100127" x="4940300" y="3155950"/>
          <p14:tracePt t="100144" x="4997450" y="3092450"/>
          <p14:tracePt t="100160" x="5029200" y="3048000"/>
          <p14:tracePt t="100177" x="5054600" y="3003550"/>
          <p14:tracePt t="100194" x="5060950" y="2965450"/>
          <p14:tracePt t="100210" x="5060950" y="2940050"/>
          <p14:tracePt t="100227" x="5035550" y="2876550"/>
          <p14:tracePt t="100244" x="5016500" y="2851150"/>
          <p14:tracePt t="100260" x="4997450" y="2813050"/>
          <p14:tracePt t="100277" x="4978400" y="2800350"/>
          <p14:tracePt t="100294" x="4978400" y="2787650"/>
          <p14:tracePt t="100310" x="4965700" y="2787650"/>
          <p14:tracePt t="100327" x="4959350" y="2781300"/>
          <p14:tracePt t="100344" x="4953000" y="2781300"/>
          <p14:tracePt t="100360" x="4946650" y="2781300"/>
          <p14:tracePt t="100394" x="4940300" y="2781300"/>
          <p14:tracePt t="100410" x="4927600" y="2781300"/>
          <p14:tracePt t="101121" x="4984750" y="2781300"/>
          <p14:tracePt t="101129" x="5048250" y="2800350"/>
          <p14:tracePt t="101136" x="5111750" y="2806700"/>
          <p14:tracePt t="101144" x="5175250" y="2813050"/>
          <p14:tracePt t="101160" x="5359400" y="2825750"/>
          <p14:tracePt t="101177" x="5613400" y="2819400"/>
          <p14:tracePt t="101194" x="5740400" y="2787650"/>
          <p14:tracePt t="101227" x="5981700" y="2686050"/>
          <p14:tracePt t="101260" x="6096000" y="2597150"/>
          <p14:tracePt t="101294" x="6159500" y="2533650"/>
          <p14:tracePt t="101296" x="6165850" y="2527300"/>
          <p14:tracePt t="101310" x="6172200" y="2520950"/>
          <p14:tracePt t="101330" x="6172200" y="2514600"/>
          <p14:tracePt t="101441" x="6159500" y="2514600"/>
          <p14:tracePt t="101448" x="6153150" y="2514600"/>
          <p14:tracePt t="101460" x="6153150" y="2508250"/>
          <p14:tracePt t="101477" x="6121400" y="2501900"/>
          <p14:tracePt t="101494" x="6089650" y="2495550"/>
          <p14:tracePt t="101510" x="6057900" y="2482850"/>
          <p14:tracePt t="101527" x="6038850" y="2482850"/>
          <p14:tracePt t="101544" x="6019800" y="2482850"/>
          <p14:tracePt t="101560" x="5994400" y="2482850"/>
          <p14:tracePt t="101577" x="5981700" y="2482850"/>
          <p14:tracePt t="101594" x="5949950" y="2489200"/>
          <p14:tracePt t="101610" x="5918200" y="2495550"/>
          <p14:tracePt t="101627" x="5892800" y="2508250"/>
          <p14:tracePt t="101644" x="5854700" y="2520950"/>
          <p14:tracePt t="101661" x="5816600" y="2527300"/>
          <p14:tracePt t="101677" x="5759450" y="2552700"/>
          <p14:tracePt t="101694" x="5715000" y="2559050"/>
          <p14:tracePt t="101710" x="5683250" y="2578100"/>
          <p14:tracePt t="101727" x="5638800" y="2603500"/>
          <p14:tracePt t="101744" x="5607050" y="2616200"/>
          <p14:tracePt t="101760" x="5568950" y="2635250"/>
          <p14:tracePt t="101777" x="5537200" y="2667000"/>
          <p14:tracePt t="101794" x="5505450" y="2705100"/>
          <p14:tracePt t="101811" x="5467350" y="2743200"/>
          <p14:tracePt t="101827" x="5448300" y="2762250"/>
          <p14:tracePt t="101844" x="5429250" y="2806700"/>
          <p14:tracePt t="101860" x="5422900" y="2832100"/>
          <p14:tracePt t="101877" x="5410200" y="2863850"/>
          <p14:tracePt t="101894" x="5410200" y="2933700"/>
          <p14:tracePt t="101910" x="5422900" y="2984500"/>
          <p14:tracePt t="101927" x="5461000" y="3092450"/>
          <p14:tracePt t="101944" x="5480050" y="3130550"/>
          <p14:tracePt t="101960" x="5505450" y="3168650"/>
          <p14:tracePt t="101977" x="5537200" y="3194050"/>
          <p14:tracePt t="101994" x="5562600" y="3213100"/>
          <p14:tracePt t="102011" x="5581650" y="3219450"/>
          <p14:tracePt t="102027" x="5626100" y="3232150"/>
          <p14:tracePt t="102044" x="5657850" y="3238500"/>
          <p14:tracePt t="102061" x="5708650" y="3238500"/>
          <p14:tracePt t="102077" x="5740400" y="3232150"/>
          <p14:tracePt t="102094" x="5797550" y="3206750"/>
          <p14:tracePt t="102111" x="5822950" y="3187700"/>
          <p14:tracePt t="102127" x="5854700" y="3162300"/>
          <p14:tracePt t="102144" x="5899150" y="3098800"/>
          <p14:tracePt t="102161" x="5924550" y="3035300"/>
          <p14:tracePt t="102177" x="5949950" y="2940050"/>
          <p14:tracePt t="102194" x="5956300" y="2908300"/>
          <p14:tracePt t="102210" x="5956300" y="2889250"/>
          <p14:tracePt t="102227" x="5956300" y="2863850"/>
          <p14:tracePt t="102244" x="5949950" y="2844800"/>
          <p14:tracePt t="102260" x="5937250" y="2832100"/>
          <p14:tracePt t="102277" x="5924550" y="2825750"/>
          <p14:tracePt t="102294" x="5905500" y="2813050"/>
          <p14:tracePt t="102310" x="5854700" y="2800350"/>
          <p14:tracePt t="102327" x="5810250" y="2794000"/>
          <p14:tracePt t="102344" x="5727700" y="2794000"/>
          <p14:tracePt t="102360" x="5689600" y="2800350"/>
          <p14:tracePt t="102377" x="5657850" y="2806700"/>
          <p14:tracePt t="102394" x="5638800" y="2806700"/>
          <p14:tracePt t="102410" x="5638800" y="2813050"/>
          <p14:tracePt t="102427" x="5632450" y="2813050"/>
          <p14:tracePt t="102767" x="5638800" y="2813050"/>
          <p14:tracePt t="102810" x="5645150" y="2806700"/>
          <p14:tracePt t="102816" x="5645150" y="2800350"/>
          <p14:tracePt t="102857" x="5645150" y="2794000"/>
          <p14:tracePt t="102872" x="5651500" y="2794000"/>
          <p14:tracePt t="102878" x="5664200" y="2794000"/>
          <p14:tracePt t="102910" x="5727700" y="2787650"/>
          <p14:tracePt t="102927" x="5791200" y="2787650"/>
          <p14:tracePt t="102944" x="5822950" y="2787650"/>
          <p14:tracePt t="102960" x="5842000" y="2787650"/>
          <p14:tracePt t="102977" x="5854700" y="2794000"/>
          <p14:tracePt t="103024" x="5854700" y="2800350"/>
          <p14:tracePt t="103038" x="5848350" y="2806700"/>
          <p14:tracePt t="103046" x="5822950" y="2819400"/>
          <p14:tracePt t="103061" x="5765800" y="2838450"/>
          <p14:tracePt t="103077" x="5683250" y="2851150"/>
          <p14:tracePt t="103094" x="5568950" y="2876550"/>
          <p14:tracePt t="103110" x="5511800" y="2889250"/>
          <p14:tracePt t="103127" x="5454650" y="2889250"/>
          <p14:tracePt t="103144" x="5384800" y="2901950"/>
          <p14:tracePt t="103161" x="5327650" y="2901950"/>
          <p14:tracePt t="103177" x="5238750" y="2901950"/>
          <p14:tracePt t="103194" x="5194300" y="2901950"/>
          <p14:tracePt t="103210" x="5149850" y="2901950"/>
          <p14:tracePt t="103227" x="5092700" y="2901950"/>
          <p14:tracePt t="103244" x="5060950" y="2901950"/>
          <p14:tracePt t="103260" x="5010150" y="2901950"/>
          <p14:tracePt t="103277" x="4978400" y="2901950"/>
          <p14:tracePt t="103294" x="4953000" y="2901950"/>
          <p14:tracePt t="103311" x="4940300" y="2901950"/>
          <p14:tracePt t="103344" x="4933950" y="2901950"/>
          <p14:tracePt t="103483" x="4940300" y="2901950"/>
          <p14:tracePt t="103511" x="4946650" y="2895600"/>
          <p14:tracePt t="103525" x="4953000" y="2895600"/>
          <p14:tracePt t="103532" x="4965700" y="2895600"/>
          <p14:tracePt t="103544" x="4972050" y="2895600"/>
          <p14:tracePt t="103560" x="5016500" y="2901950"/>
          <p14:tracePt t="103577" x="5067300" y="2908300"/>
          <p14:tracePt t="103595" x="5168900" y="2921000"/>
          <p14:tracePt t="103610" x="5245100" y="2927350"/>
          <p14:tracePt t="103627" x="5340350" y="2933700"/>
          <p14:tracePt t="103644" x="5454650" y="2946400"/>
          <p14:tracePt t="103660" x="5530850" y="2946400"/>
          <p14:tracePt t="103677" x="5588000" y="2946400"/>
          <p14:tracePt t="103694" x="5607050" y="2946400"/>
          <p14:tracePt t="103710" x="5626100" y="2946400"/>
          <p14:tracePt t="103727" x="5638800" y="2946400"/>
          <p14:tracePt t="103823" x="5638800" y="2952750"/>
          <p14:tracePt t="103830" x="5632450" y="2952750"/>
          <p14:tracePt t="103837" x="5626100" y="2952750"/>
          <p14:tracePt t="103846" x="5613400" y="2959100"/>
          <p14:tracePt t="103860" x="5562600" y="2971800"/>
          <p14:tracePt t="103877" x="5486400" y="2984500"/>
          <p14:tracePt t="103894" x="5340350" y="3016250"/>
          <p14:tracePt t="103910" x="5238750" y="3028950"/>
          <p14:tracePt t="103927" x="5137150" y="3041650"/>
          <p14:tracePt t="103944" x="5092700" y="3041650"/>
          <p14:tracePt t="103960" x="5054600" y="3048000"/>
          <p14:tracePt t="103977" x="5016500" y="3048000"/>
          <p14:tracePt t="103994" x="4997450" y="3060700"/>
          <p14:tracePt t="104010" x="4978400" y="3067050"/>
          <p14:tracePt t="104027" x="4972050" y="3067050"/>
          <p14:tracePt t="104129" x="4972050" y="3060700"/>
          <p14:tracePt t="109319" x="4965700" y="3060700"/>
          <p14:tracePt t="109326" x="4953000" y="3060700"/>
          <p14:tracePt t="109339" x="4940300" y="3060700"/>
          <p14:tracePt t="109346" x="4933950" y="3060700"/>
          <p14:tracePt t="109361" x="4908550" y="3060700"/>
          <p14:tracePt t="109378" x="4889500" y="3060700"/>
          <p14:tracePt t="109395" x="4870450" y="3060700"/>
          <p14:tracePt t="109428" x="4806950" y="3060700"/>
          <p14:tracePt t="109461" x="4737100" y="3035300"/>
          <p14:tracePt t="109494" x="4667250" y="2990850"/>
          <p14:tracePt t="109511" x="4654550" y="2965450"/>
          <p14:tracePt t="109527" x="4622800" y="2927350"/>
          <p14:tracePt t="109544" x="4610100" y="2901950"/>
          <p14:tracePt t="109561" x="4603750" y="2870200"/>
          <p14:tracePt t="109577" x="4597400" y="2844800"/>
          <p14:tracePt t="109594" x="4591050" y="2813050"/>
          <p14:tracePt t="109611" x="4591050" y="2762250"/>
          <p14:tracePt t="109627" x="4603750" y="2724150"/>
          <p14:tracePt t="109644" x="4610100" y="2698750"/>
          <p14:tracePt t="109661" x="4622800" y="2673350"/>
          <p14:tracePt t="109678" x="4629150" y="2667000"/>
          <p14:tracePt t="109694" x="4629150" y="2660650"/>
          <p14:tracePt t="109735" x="4629150" y="2654300"/>
          <p14:tracePt t="109744" x="4629150" y="2641600"/>
          <p14:tracePt t="109761" x="4635500" y="2635250"/>
          <p14:tracePt t="109777" x="4654550" y="2603500"/>
          <p14:tracePt t="109794" x="4667250" y="2590800"/>
          <p14:tracePt t="109811" x="4679950" y="2578100"/>
          <p14:tracePt t="109828" x="4692650" y="2565400"/>
          <p14:tracePt t="109844" x="4692650" y="2559050"/>
          <p14:tracePt t="109861" x="4705350" y="2552700"/>
          <p14:tracePt t="109878" x="4711700" y="2552700"/>
          <p14:tracePt t="109894" x="4737100" y="2552700"/>
          <p14:tracePt t="109911" x="4762500" y="2546350"/>
          <p14:tracePt t="109927" x="4794250" y="2546350"/>
          <p14:tracePt t="109944" x="4832350" y="2552700"/>
          <p14:tracePt t="109961" x="4857750" y="2559050"/>
          <p14:tracePt t="109977" x="4895850" y="2578100"/>
          <p14:tracePt t="109994" x="4933950" y="2597150"/>
          <p14:tracePt t="110011" x="4965700" y="2609850"/>
          <p14:tracePt t="110027" x="5029200" y="2641600"/>
          <p14:tracePt t="110044" x="5073650" y="2667000"/>
          <p14:tracePt t="110061" x="5111750" y="2698750"/>
          <p14:tracePt t="110077" x="5130800" y="2711450"/>
          <p14:tracePt t="110095" x="5143500" y="2724150"/>
          <p14:tracePt t="110111" x="5149850" y="2743200"/>
          <p14:tracePt t="110127" x="5162550" y="2762250"/>
          <p14:tracePt t="110144" x="5181600" y="2800350"/>
          <p14:tracePt t="110161" x="5181600" y="2838450"/>
          <p14:tracePt t="110177" x="5181600" y="2882900"/>
          <p14:tracePt t="110194" x="5181600" y="2959100"/>
          <p14:tracePt t="110211" x="5168900" y="3009900"/>
          <p14:tracePt t="110229" x="5156200" y="3060700"/>
          <p14:tracePt t="110244" x="5143500" y="3079750"/>
          <p14:tracePt t="110261" x="5130800" y="3098800"/>
          <p14:tracePt t="110278" x="5111750" y="3117850"/>
          <p14:tracePt t="110294" x="5105400" y="3130550"/>
          <p14:tracePt t="110311" x="5099050" y="3136900"/>
          <p14:tracePt t="111345" x="5080000" y="3136900"/>
          <p14:tracePt t="111351" x="5054600" y="3143250"/>
          <p14:tracePt t="111361" x="5029200" y="3143250"/>
          <p14:tracePt t="111378" x="4940300" y="3168650"/>
          <p14:tracePt t="111394" x="4870450" y="3181350"/>
          <p14:tracePt t="111411" x="4819650" y="3200400"/>
          <p14:tracePt t="111428" x="4762500" y="3219450"/>
          <p14:tracePt t="111461" x="4660900" y="3232150"/>
          <p14:tracePt t="111494" x="4597400" y="3219450"/>
          <p14:tracePt t="111528" x="4527550" y="3200400"/>
          <p14:tracePt t="111544" x="4489450" y="3181350"/>
          <p14:tracePt t="111561" x="4476750" y="3175000"/>
          <p14:tracePt t="111578" x="4464050" y="3168650"/>
          <p14:tracePt t="111594" x="4438650" y="3155950"/>
          <p14:tracePt t="111611" x="4425950" y="3136900"/>
          <p14:tracePt t="111628" x="4413250" y="3111500"/>
          <p14:tracePt t="111644" x="4406900" y="3105150"/>
          <p14:tracePt t="111661" x="4406900" y="3098800"/>
          <p14:tracePt t="111678" x="4400550" y="3079750"/>
          <p14:tracePt t="111694" x="4400550" y="3060700"/>
          <p14:tracePt t="111711" x="4400550" y="3028950"/>
          <p14:tracePt t="111728" x="4400550" y="3003550"/>
          <p14:tracePt t="111744" x="4400550" y="2959100"/>
          <p14:tracePt t="111761" x="4413250" y="2901950"/>
          <p14:tracePt t="111778" x="4425950" y="2870200"/>
          <p14:tracePt t="111794" x="4438650" y="2838450"/>
          <p14:tracePt t="111811" x="4445000" y="2819400"/>
          <p14:tracePt t="111828" x="4451350" y="2800350"/>
          <p14:tracePt t="111844" x="4476750" y="2774950"/>
          <p14:tracePt t="111861" x="4495800" y="2749550"/>
          <p14:tracePt t="111878" x="4533900" y="2724150"/>
          <p14:tracePt t="111894" x="4565650" y="2698750"/>
          <p14:tracePt t="111911" x="4597400" y="2679700"/>
          <p14:tracePt t="111928" x="4654550" y="2654300"/>
          <p14:tracePt t="111944" x="4699000" y="2635250"/>
          <p14:tracePt t="111961" x="4743450" y="2609850"/>
          <p14:tracePt t="111978" x="4768850" y="2603500"/>
          <p14:tracePt t="111994" x="4787900" y="2597150"/>
          <p14:tracePt t="112011" x="4832350" y="2597150"/>
          <p14:tracePt t="112028" x="4864100" y="2603500"/>
          <p14:tracePt t="112044" x="4908550" y="2616200"/>
          <p14:tracePt t="112061" x="4946650" y="2628900"/>
          <p14:tracePt t="112078" x="4965700" y="2628900"/>
          <p14:tracePt t="112094" x="5003800" y="2660650"/>
          <p14:tracePt t="112111" x="5029200" y="2686050"/>
          <p14:tracePt t="112128" x="5060950" y="2711450"/>
          <p14:tracePt t="112144" x="5073650" y="2724150"/>
          <p14:tracePt t="112161" x="5086350" y="2743200"/>
          <p14:tracePt t="112178" x="5099050" y="2749550"/>
          <p14:tracePt t="112194" x="5099050" y="2755900"/>
          <p14:tracePt t="112211" x="5099050" y="2768600"/>
          <p14:tracePt t="112228" x="5105400" y="2781300"/>
          <p14:tracePt t="112244" x="5105400" y="2800350"/>
          <p14:tracePt t="112261" x="5105400" y="2819400"/>
          <p14:tracePt t="112278" x="5111750" y="2838450"/>
          <p14:tracePt t="112295" x="5111750" y="2851150"/>
          <p14:tracePt t="112311" x="5118100" y="2857500"/>
          <p14:tracePt t="112328" x="5118100" y="2863850"/>
          <p14:tracePt t="112344" x="5118100" y="2876550"/>
          <p14:tracePt t="112361" x="5118100" y="2889250"/>
          <p14:tracePt t="112378" x="5118100" y="2908300"/>
          <p14:tracePt t="112394" x="5118100" y="2921000"/>
          <p14:tracePt t="112411" x="5118100" y="2933700"/>
          <p14:tracePt t="112428" x="5111750" y="2965450"/>
          <p14:tracePt t="112444" x="5105400" y="2990850"/>
          <p14:tracePt t="112461" x="5092700" y="3022600"/>
          <p14:tracePt t="112478" x="5092700" y="3041650"/>
          <p14:tracePt t="112495" x="5086350" y="3048000"/>
          <p14:tracePt t="112511" x="5080000" y="3067050"/>
          <p14:tracePt t="112528" x="5080000" y="3073400"/>
          <p14:tracePt t="112544" x="5073650" y="3086100"/>
          <p14:tracePt t="112561" x="5060950" y="3092450"/>
          <p14:tracePt t="112578" x="5060950" y="3098800"/>
          <p14:tracePt t="112594" x="5048250" y="3098800"/>
          <p14:tracePt t="112628" x="5035550" y="3105150"/>
          <p14:tracePt t="112644" x="5029200" y="3105150"/>
          <p14:tracePt t="112678" x="5022850" y="3105150"/>
          <p14:tracePt t="112694" x="5016500" y="3105150"/>
          <p14:tracePt t="112753" x="5016500" y="3098800"/>
          <p14:tracePt t="112760" x="5016500" y="3092450"/>
          <p14:tracePt t="112767" x="5022850" y="3073400"/>
          <p14:tracePt t="112778" x="5029200" y="3054350"/>
          <p14:tracePt t="112794" x="5054600" y="2990850"/>
          <p14:tracePt t="112811" x="5086350" y="2946400"/>
          <p14:tracePt t="112828" x="5118100" y="2901950"/>
          <p14:tracePt t="112845" x="5181600" y="2851150"/>
          <p14:tracePt t="112861" x="5219700" y="2832100"/>
          <p14:tracePt t="112878" x="5257800" y="2813050"/>
          <p14:tracePt t="112894" x="5270500" y="2813050"/>
          <p14:tracePt t="112976" x="5257800" y="2813050"/>
          <p14:tracePt t="112983" x="5251450" y="2819400"/>
          <p14:tracePt t="112994" x="5238750" y="2825750"/>
          <p14:tracePt t="113011" x="5175250" y="2838450"/>
          <p14:tracePt t="113028" x="5137150" y="2844800"/>
          <p14:tracePt t="113044" x="5086350" y="2851150"/>
          <p14:tracePt t="113061" x="5035550" y="2857500"/>
          <p14:tracePt t="113078" x="4991100" y="2863850"/>
          <p14:tracePt t="113094" x="4927600" y="2863850"/>
          <p14:tracePt t="113111" x="4883150" y="2870200"/>
          <p14:tracePt t="113128" x="4826000" y="2876550"/>
          <p14:tracePt t="113144" x="4806950" y="2882900"/>
          <p14:tracePt t="113161" x="4781550" y="2889250"/>
          <p14:tracePt t="113178" x="4768850" y="2895600"/>
          <p14:tracePt t="113211" x="4762500" y="2895600"/>
          <p14:tracePt t="113232" x="4756150" y="2895600"/>
          <p14:tracePt t="113448" x="4768850" y="2882900"/>
          <p14:tracePt t="113454" x="4781550" y="2870200"/>
          <p14:tracePt t="113461" x="4813300" y="2851150"/>
          <p14:tracePt t="113478" x="4895850" y="2806700"/>
          <p14:tracePt t="113495" x="4991100" y="2762250"/>
          <p14:tracePt t="113511" x="5137150" y="2705100"/>
          <p14:tracePt t="113528" x="5207000" y="2686050"/>
          <p14:tracePt t="113544" x="5340350" y="2654300"/>
          <p14:tracePt t="113578" x="5486400" y="2641600"/>
          <p14:tracePt t="113611" x="5562600" y="2654300"/>
          <p14:tracePt t="113644" x="5619750" y="2660650"/>
          <p14:tracePt t="113661" x="5626100" y="2673350"/>
          <p14:tracePt t="113678" x="5638800" y="2679700"/>
          <p14:tracePt t="113739" x="5638800" y="2686050"/>
          <p14:tracePt t="113760" x="5638800" y="2692400"/>
          <p14:tracePt t="113782" x="5638800" y="2698750"/>
          <p14:tracePt t="113787" x="5638800" y="2705100"/>
          <p14:tracePt t="113809" x="5638800" y="2711450"/>
          <p14:tracePt t="113830" x="5645150" y="2711450"/>
          <p14:tracePt t="113837" x="5645150" y="2717800"/>
          <p14:tracePt t="113857" x="5657850" y="2724150"/>
          <p14:tracePt t="113899" x="5657850" y="2730500"/>
          <p14:tracePt t="113906" x="5664200" y="2736850"/>
          <p14:tracePt t="113920" x="5664200" y="2743200"/>
          <p14:tracePt t="113948" x="5670550" y="2743200"/>
          <p14:tracePt t="113969" x="5670550" y="2749550"/>
          <p14:tracePt t="114066" x="5670550" y="2743200"/>
          <p14:tracePt t="114080" x="5670550" y="2736850"/>
          <p14:tracePt t="114086" x="5670550" y="2730500"/>
          <p14:tracePt t="114094" x="5670550" y="2717800"/>
          <p14:tracePt t="114111" x="5676900" y="2698750"/>
          <p14:tracePt t="114128" x="5689600" y="2660650"/>
          <p14:tracePt t="114144" x="5695950" y="2628900"/>
          <p14:tracePt t="114161" x="5702300" y="2622550"/>
          <p14:tracePt t="114178" x="5702300" y="2609850"/>
          <p14:tracePt t="114232" x="5695950" y="2609850"/>
          <p14:tracePt t="114239" x="5689600" y="2609850"/>
          <p14:tracePt t="114246" x="5683250" y="2609850"/>
          <p14:tracePt t="114261" x="5664200" y="2609850"/>
          <p14:tracePt t="114278" x="5626100" y="2622550"/>
          <p14:tracePt t="114294" x="5594350" y="2628900"/>
          <p14:tracePt t="114311" x="5575300" y="2635250"/>
          <p14:tracePt t="114328" x="5562600" y="2635250"/>
          <p14:tracePt t="114345" x="5543550" y="2641600"/>
          <p14:tracePt t="114361" x="5530850" y="2654300"/>
          <p14:tracePt t="114378" x="5505450" y="2667000"/>
          <p14:tracePt t="114395" x="5486400" y="2679700"/>
          <p14:tracePt t="114411" x="5473700" y="2686050"/>
          <p14:tracePt t="114428" x="5454650" y="2705100"/>
          <p14:tracePt t="114444" x="5441950" y="2724150"/>
          <p14:tracePt t="114462" x="5429250" y="2749550"/>
          <p14:tracePt t="114478" x="5422900" y="2768600"/>
          <p14:tracePt t="114494" x="5416550" y="2781300"/>
          <p14:tracePt t="114511" x="5416550" y="2825750"/>
          <p14:tracePt t="114528" x="5416550" y="2844800"/>
          <p14:tracePt t="114544" x="5416550" y="2863850"/>
          <p14:tracePt t="114561" x="5416550" y="2882900"/>
          <p14:tracePt t="114578" x="5416550" y="2895600"/>
          <p14:tracePt t="114595" x="5435600" y="2921000"/>
          <p14:tracePt t="114611" x="5454650" y="2946400"/>
          <p14:tracePt t="114628" x="5473700" y="2984500"/>
          <p14:tracePt t="114644" x="5492750" y="3003550"/>
          <p14:tracePt t="114661" x="5511800" y="3022600"/>
          <p14:tracePt t="114678" x="5537200" y="3048000"/>
          <p14:tracePt t="114695" x="5556250" y="3060700"/>
          <p14:tracePt t="114711" x="5581650" y="3073400"/>
          <p14:tracePt t="114728" x="5600700" y="3086100"/>
          <p14:tracePt t="114745" x="5613400" y="3092450"/>
          <p14:tracePt t="114761" x="5638800" y="3098800"/>
          <p14:tracePt t="114778" x="5657850" y="3105150"/>
          <p14:tracePt t="114794" x="5676900" y="3111500"/>
          <p14:tracePt t="114811" x="5702300" y="3117850"/>
          <p14:tracePt t="114828" x="5721350" y="3117850"/>
          <p14:tracePt t="114845" x="5753100" y="3117850"/>
          <p14:tracePt t="114861" x="5784850" y="3098800"/>
          <p14:tracePt t="114878" x="5835650" y="3060700"/>
          <p14:tracePt t="114894" x="5880100" y="3022600"/>
          <p14:tracePt t="114911" x="5918200" y="2978150"/>
          <p14:tracePt t="114928" x="5969000" y="2895600"/>
          <p14:tracePt t="114944" x="5988050" y="2838450"/>
          <p14:tracePt t="114961" x="6007100" y="2762250"/>
          <p14:tracePt t="114978" x="6007100" y="2724150"/>
          <p14:tracePt t="114995" x="6007100" y="2679700"/>
          <p14:tracePt t="115011" x="6000750" y="2628900"/>
          <p14:tracePt t="115028" x="5988050" y="2590800"/>
          <p14:tracePt t="115045" x="5949950" y="2546350"/>
          <p14:tracePt t="115061" x="5911850" y="2514600"/>
          <p14:tracePt t="115078" x="5873750" y="2501900"/>
          <p14:tracePt t="115094" x="5816600" y="2476500"/>
          <p14:tracePt t="115111" x="5778500" y="2470150"/>
          <p14:tracePt t="115128" x="5715000" y="2457450"/>
          <p14:tracePt t="115145" x="5657850" y="2463800"/>
          <p14:tracePt t="115161" x="5581650" y="2470150"/>
          <p14:tracePt t="115178" x="5486400" y="2489200"/>
          <p14:tracePt t="115194" x="5441950" y="2508250"/>
          <p14:tracePt t="115211" x="5391150" y="2533650"/>
          <p14:tracePt t="115228" x="5372100" y="2546350"/>
          <p14:tracePt t="115244" x="5346700" y="2565400"/>
          <p14:tracePt t="115261" x="5321300" y="2597150"/>
          <p14:tracePt t="115278" x="5295900" y="2628900"/>
          <p14:tracePt t="115294" x="5270500" y="2679700"/>
          <p14:tracePt t="115311" x="5257800" y="2717800"/>
          <p14:tracePt t="115328" x="5251450" y="2749550"/>
          <p14:tracePt t="115344" x="5251450" y="2806700"/>
          <p14:tracePt t="115361" x="5251450" y="2857500"/>
          <p14:tracePt t="115378" x="5257800" y="2914650"/>
          <p14:tracePt t="115395" x="5264150" y="2946400"/>
          <p14:tracePt t="115411" x="5276850" y="2990850"/>
          <p14:tracePt t="115428" x="5308600" y="3035300"/>
          <p14:tracePt t="115445" x="5327650" y="3073400"/>
          <p14:tracePt t="115461" x="5365750" y="3117850"/>
          <p14:tracePt t="115478" x="5391150" y="3149600"/>
          <p14:tracePt t="115494" x="5422900" y="3168650"/>
          <p14:tracePt t="115511" x="5473700" y="3200400"/>
          <p14:tracePt t="115528" x="5505450" y="3213100"/>
          <p14:tracePt t="115544" x="5581650" y="3244850"/>
          <p14:tracePt t="115561" x="5619750" y="3263900"/>
          <p14:tracePt t="115578" x="5638800" y="3263900"/>
          <p14:tracePt t="115595" x="5670550" y="3263900"/>
          <p14:tracePt t="115611" x="5689600" y="3244850"/>
          <p14:tracePt t="115628" x="5727700" y="3206750"/>
          <p14:tracePt t="115645" x="5765800" y="3168650"/>
          <p14:tracePt t="115661" x="5797550" y="3124200"/>
          <p14:tracePt t="115678" x="5835650" y="3073400"/>
          <p14:tracePt t="115695" x="5861050" y="3041650"/>
          <p14:tracePt t="115711" x="5880100" y="3009900"/>
          <p14:tracePt t="115728" x="5886450" y="2984500"/>
          <p14:tracePt t="115745" x="5886450" y="2959100"/>
          <p14:tracePt t="115761" x="5880100" y="2895600"/>
          <p14:tracePt t="115778" x="5867400" y="2857500"/>
          <p14:tracePt t="115780" x="5861050" y="2844800"/>
          <p14:tracePt t="115794" x="5854700" y="2813050"/>
          <p14:tracePt t="115811" x="5842000" y="2787650"/>
          <p14:tracePt t="115828" x="5835650" y="2774950"/>
          <p14:tracePt t="115845" x="5829300" y="2755900"/>
          <p14:tracePt t="115861" x="5822950" y="2749550"/>
          <p14:tracePt t="115878" x="5810250" y="2736850"/>
          <p14:tracePt t="115895" x="5797550" y="2730500"/>
          <p14:tracePt t="115911" x="5778500" y="2724150"/>
          <p14:tracePt t="115928" x="5765800" y="2717800"/>
          <p14:tracePt t="115945" x="5759450" y="2711450"/>
          <p14:tracePt t="115961" x="5740400" y="2711450"/>
          <p14:tracePt t="115978" x="5721350" y="2711450"/>
          <p14:tracePt t="115994" x="5683250" y="2711450"/>
          <p14:tracePt t="116011" x="5638800" y="2717800"/>
          <p14:tracePt t="116028" x="5607050" y="2724150"/>
          <p14:tracePt t="116044" x="5562600" y="2736850"/>
          <p14:tracePt t="116061" x="5543550" y="2743200"/>
          <p14:tracePt t="116078" x="5524500" y="2755900"/>
          <p14:tracePt t="116095" x="5499100" y="2781300"/>
          <p14:tracePt t="116111" x="5480050" y="2800350"/>
          <p14:tracePt t="116128" x="5461000" y="2832100"/>
          <p14:tracePt t="116145" x="5454650" y="2844800"/>
          <p14:tracePt t="116161" x="5454650" y="2851150"/>
          <p14:tracePt t="116178" x="5441950" y="2857500"/>
          <p14:tracePt t="116194" x="5441950" y="2863850"/>
          <p14:tracePt t="116211" x="5435600" y="2882900"/>
          <p14:tracePt t="116228" x="5429250" y="2901950"/>
          <p14:tracePt t="116245" x="5429250" y="2914650"/>
          <p14:tracePt t="116261" x="5429250" y="2946400"/>
          <p14:tracePt t="116278" x="5429250" y="2965450"/>
          <p14:tracePt t="116294" x="5435600" y="2978150"/>
          <p14:tracePt t="116311" x="5441950" y="2990850"/>
          <p14:tracePt t="116328" x="5461000" y="2997200"/>
          <p14:tracePt t="116345" x="5486400" y="3022600"/>
          <p14:tracePt t="116361" x="5505450" y="3035300"/>
          <p14:tracePt t="116378" x="5537200" y="3073400"/>
          <p14:tracePt t="116395" x="5549900" y="3086100"/>
          <p14:tracePt t="116413" x="5568950" y="3098800"/>
          <p14:tracePt t="116428" x="5575300" y="3098800"/>
          <p14:tracePt t="116445" x="5588000" y="3098800"/>
          <p14:tracePt t="116461" x="5607050" y="3098800"/>
          <p14:tracePt t="116478" x="5619750" y="3098800"/>
          <p14:tracePt t="116495" x="5638800" y="3098800"/>
          <p14:tracePt t="116511" x="5657850" y="3092450"/>
          <p14:tracePt t="116528" x="5683250" y="3086100"/>
          <p14:tracePt t="116544" x="5708650" y="3067050"/>
          <p14:tracePt t="116561" x="5734050" y="3048000"/>
          <p14:tracePt t="116579" x="5772150" y="3016250"/>
          <p14:tracePt t="116594" x="5784850" y="2997200"/>
          <p14:tracePt t="116611" x="5797550" y="2984500"/>
          <p14:tracePt t="116628" x="5803900" y="2959100"/>
          <p14:tracePt t="116645" x="5810250" y="2940050"/>
          <p14:tracePt t="116662" x="5810250" y="2908300"/>
          <p14:tracePt t="116678" x="5810250" y="2851150"/>
          <p14:tracePt t="116695" x="5797550" y="2825750"/>
          <p14:tracePt t="116711" x="5797550" y="2800350"/>
          <p14:tracePt t="116728" x="5791200" y="2794000"/>
          <p14:tracePt t="116745" x="5784850" y="2794000"/>
          <p14:tracePt t="116761" x="5772150" y="2781300"/>
          <p14:tracePt t="116778" x="5759450" y="2774950"/>
          <p14:tracePt t="116795" x="5740400" y="2768600"/>
          <p14:tracePt t="116811" x="5734050" y="2762250"/>
          <p14:tracePt t="116828" x="5721350" y="2755900"/>
          <p14:tracePt t="116845" x="5708650" y="2755900"/>
          <p14:tracePt t="116861" x="5695950" y="2755900"/>
          <p14:tracePt t="116878" x="5676900" y="2755900"/>
          <p14:tracePt t="116895" x="5657850" y="2762250"/>
          <p14:tracePt t="116913" x="5626100" y="2774950"/>
          <p14:tracePt t="116928" x="5613400" y="2781300"/>
          <p14:tracePt t="116945" x="5581650" y="2800350"/>
          <p14:tracePt t="116961" x="5549900" y="2819400"/>
          <p14:tracePt t="116978" x="5518150" y="2832100"/>
          <p14:tracePt t="116996" x="5499100" y="2851150"/>
          <p14:tracePt t="117011" x="5492750" y="2863850"/>
          <p14:tracePt t="117028" x="5486400" y="2870200"/>
          <p14:tracePt t="117045" x="5480050" y="2876550"/>
          <p14:tracePt t="117061" x="5473700" y="2889250"/>
          <p14:tracePt t="117079" x="5454650" y="2908300"/>
          <p14:tracePt t="117095" x="5448300" y="2921000"/>
          <p14:tracePt t="117111" x="5441950" y="2927350"/>
          <p14:tracePt t="117128" x="5441950" y="2940050"/>
          <p14:tracePt t="117145" x="5435600" y="2959100"/>
          <p14:tracePt t="117162" x="5435600" y="2965450"/>
          <p14:tracePt t="117178" x="5435600" y="2978150"/>
          <p14:tracePt t="117195" x="5435600" y="2990850"/>
          <p14:tracePt t="117211" x="5435600" y="3003550"/>
          <p14:tracePt t="117228" x="5441950" y="3009900"/>
          <p14:tracePt t="117245" x="5448300" y="3009900"/>
          <p14:tracePt t="117261" x="5454650" y="3009900"/>
          <p14:tracePt t="117278" x="5461000" y="3016250"/>
          <p14:tracePt t="117280" x="5467350" y="3016250"/>
          <p14:tracePt t="117301" x="5467350" y="3022600"/>
          <p14:tracePt t="117523" x="5461000" y="3022600"/>
          <p14:tracePt t="117697" x="5454650" y="3022600"/>
          <p14:tracePt t="118341" x="5441950" y="3022600"/>
          <p14:tracePt t="118348" x="5416550" y="3028950"/>
          <p14:tracePt t="118361" x="5384800" y="3028950"/>
          <p14:tracePt t="118378" x="5302250" y="3035300"/>
          <p14:tracePt t="118395" x="5264150" y="3035300"/>
          <p14:tracePt t="118411" x="5226050" y="3028950"/>
          <p14:tracePt t="118428" x="5207000" y="3028950"/>
          <p14:tracePt t="118445" x="5187950" y="3022600"/>
          <p14:tracePt t="118478" x="5149850" y="3003550"/>
          <p14:tracePt t="118511" x="5130800" y="2984500"/>
          <p14:tracePt t="118545" x="5111750" y="2971800"/>
          <p14:tracePt t="118561" x="5105400" y="2965450"/>
          <p14:tracePt t="118578" x="5086350" y="2959100"/>
          <p14:tracePt t="118595" x="5073650" y="2952750"/>
          <p14:tracePt t="118613" x="5048250" y="2946400"/>
          <p14:tracePt t="118628" x="5035550" y="2940050"/>
          <p14:tracePt t="118645" x="5029200" y="2940050"/>
          <p14:tracePt t="118661" x="5016500" y="2933700"/>
          <p14:tracePt t="118678" x="5010150" y="2933700"/>
          <p14:tracePt t="118695" x="5003800" y="2921000"/>
          <p14:tracePt t="118711" x="4997450" y="2921000"/>
          <p14:tracePt t="118730" x="4991100" y="2921000"/>
          <p14:tracePt t="118799" x="4991100" y="2914650"/>
          <p14:tracePt t="118820" x="4991100" y="2908300"/>
          <p14:tracePt t="118841" x="4991100" y="2901950"/>
          <p14:tracePt t="118848" x="4991100" y="2895600"/>
          <p14:tracePt t="118855" x="4991100" y="2889250"/>
          <p14:tracePt t="118862" x="4997450" y="2882900"/>
          <p14:tracePt t="118878" x="5010150" y="2870200"/>
          <p14:tracePt t="118895" x="5010150" y="2844800"/>
          <p14:tracePt t="118911" x="5029200" y="2813050"/>
          <p14:tracePt t="118928" x="5035550" y="2800350"/>
          <p14:tracePt t="118945" x="5048250" y="2781300"/>
          <p14:tracePt t="118961" x="5048250" y="2774950"/>
          <p14:tracePt t="118978" x="5048250" y="2755900"/>
          <p14:tracePt t="119011" x="5041900" y="2736850"/>
          <p14:tracePt t="119029" x="5035550" y="2724150"/>
          <p14:tracePt t="119045" x="5022850" y="2717800"/>
          <p14:tracePt t="119061" x="5010150" y="2711450"/>
          <p14:tracePt t="119078" x="4984750" y="2698750"/>
          <p14:tracePt t="119095" x="4965700" y="2692400"/>
          <p14:tracePt t="119112" x="4921250" y="2686050"/>
          <p14:tracePt t="119128" x="4883150" y="2686050"/>
          <p14:tracePt t="119145" x="4864100" y="2686050"/>
          <p14:tracePt t="119161" x="4826000" y="2679700"/>
          <p14:tracePt t="119178" x="4806950" y="2679700"/>
          <p14:tracePt t="119196" x="4781550" y="2679700"/>
          <p14:tracePt t="119211" x="4768850" y="2679700"/>
          <p14:tracePt t="119228" x="4762500" y="2686050"/>
          <p14:tracePt t="119245" x="4749800" y="2698750"/>
          <p14:tracePt t="119278" x="4737100" y="2711450"/>
          <p14:tracePt t="119295" x="4737100" y="2724150"/>
          <p14:tracePt t="119312" x="4730750" y="2730500"/>
          <p14:tracePt t="119328" x="4718050" y="2743200"/>
          <p14:tracePt t="119345" x="4718050" y="2749550"/>
          <p14:tracePt t="119362" x="4705350" y="2762250"/>
          <p14:tracePt t="119378" x="4705350" y="2774950"/>
          <p14:tracePt t="119395" x="4692650" y="2794000"/>
          <p14:tracePt t="119411" x="4679950" y="2832100"/>
          <p14:tracePt t="119428" x="4673600" y="2863850"/>
          <p14:tracePt t="119445" x="4660900" y="2927350"/>
          <p14:tracePt t="119461" x="4660900" y="2965450"/>
          <p14:tracePt t="119478" x="4660900" y="3009900"/>
          <p14:tracePt t="119495" x="4673600" y="3073400"/>
          <p14:tracePt t="119511" x="4686300" y="3111500"/>
          <p14:tracePt t="119529" x="4699000" y="3162300"/>
          <p14:tracePt t="119545" x="4705350" y="3187700"/>
          <p14:tracePt t="119561" x="4711700" y="3206750"/>
          <p14:tracePt t="119578" x="4724400" y="3244850"/>
          <p14:tracePt t="119595" x="4737100" y="3276600"/>
          <p14:tracePt t="119611" x="4756150" y="3321050"/>
          <p14:tracePt t="119628" x="4756150" y="3340100"/>
          <p14:tracePt t="119645" x="4756150" y="3352800"/>
          <p14:tracePt t="119661" x="4762500" y="3365500"/>
          <p14:tracePt t="119678" x="4762500" y="3371850"/>
          <p14:tracePt t="119695" x="4768850" y="3371850"/>
          <p14:tracePt t="119711" x="4775200" y="3371850"/>
          <p14:tracePt t="119745" x="4787900" y="3371850"/>
          <p14:tracePt t="119761" x="4800600" y="3371850"/>
          <p14:tracePt t="119778" x="4832350" y="3352800"/>
          <p14:tracePt t="119795" x="4857750" y="3340100"/>
          <p14:tracePt t="119811" x="4883150" y="3321050"/>
          <p14:tracePt t="119828" x="4921250" y="3289300"/>
          <p14:tracePt t="119845" x="4946650" y="3276600"/>
          <p14:tracePt t="119863" x="4978400" y="3238500"/>
          <p14:tracePt t="119878" x="5010150" y="3213100"/>
          <p14:tracePt t="119895" x="5022850" y="3187700"/>
          <p14:tracePt t="119911" x="5048250" y="3155950"/>
          <p14:tracePt t="119928" x="5060950" y="3124200"/>
          <p14:tracePt t="119946" x="5067300" y="3098800"/>
          <p14:tracePt t="119961" x="5073650" y="3060700"/>
          <p14:tracePt t="119978" x="5080000" y="3035300"/>
          <p14:tracePt t="119995" x="5080000" y="2990850"/>
          <p14:tracePt t="120011" x="5086350" y="2965450"/>
          <p14:tracePt t="120029" x="5086350" y="2940050"/>
          <p14:tracePt t="120045" x="5086350" y="2927350"/>
          <p14:tracePt t="120061" x="5086350" y="2921000"/>
          <p14:tracePt t="120078" x="5086350" y="2901950"/>
          <p14:tracePt t="120095" x="5080000" y="2895600"/>
          <p14:tracePt t="120112" x="5067300" y="2876550"/>
          <p14:tracePt t="120128" x="5054600" y="2863850"/>
          <p14:tracePt t="120145" x="5048250" y="2851150"/>
          <p14:tracePt t="120161" x="5035550" y="2844800"/>
          <p14:tracePt t="120178" x="5029200" y="2844800"/>
          <p14:tracePt t="120196" x="5010150" y="2832100"/>
          <p14:tracePt t="120211" x="4997450" y="2832100"/>
          <p14:tracePt t="120228" x="4984750" y="2825750"/>
          <p14:tracePt t="120245" x="4959350" y="2813050"/>
          <p14:tracePt t="120261" x="4946650" y="2813050"/>
          <p14:tracePt t="120279" x="4933950" y="2800350"/>
          <p14:tracePt t="120295" x="4921250" y="2800350"/>
          <p14:tracePt t="120311" x="4908550" y="2800350"/>
          <p14:tracePt t="120328" x="4902200" y="2800350"/>
          <p14:tracePt t="120345" x="4895850" y="2800350"/>
          <p14:tracePt t="120378" x="4889500" y="2800350"/>
          <p14:tracePt t="120397" x="4883150" y="2800350"/>
          <p14:tracePt t="120766" x="4876800" y="2800350"/>
          <p14:tracePt t="120786" x="4870450" y="2806700"/>
          <p14:tracePt t="120792" x="4864100" y="2806700"/>
          <p14:tracePt t="120800" x="4857750" y="2806700"/>
          <p14:tracePt t="120811" x="4857750" y="2813050"/>
          <p14:tracePt t="120828" x="4832350" y="2825750"/>
          <p14:tracePt t="120845" x="4813300" y="2832100"/>
          <p14:tracePt t="120862" x="4800600" y="2838450"/>
          <p14:tracePt t="120895" x="4781550" y="2851150"/>
          <p14:tracePt t="120928" x="4768850" y="2863850"/>
          <p14:tracePt t="120961" x="4768850" y="2870200"/>
          <p14:tracePt t="120995" x="4768850" y="2876550"/>
          <p14:tracePt t="121098" x="4775200" y="2876550"/>
          <p14:tracePt t="121134" x="4775200" y="2870200"/>
          <p14:tracePt t="121147" x="4781550" y="2870200"/>
          <p14:tracePt t="121188" x="4787900" y="2870200"/>
          <p14:tracePt t="121528" x="4787900" y="2863850"/>
          <p14:tracePt t="121535" x="4794250" y="2863850"/>
          <p14:tracePt t="121545" x="4800600" y="2857500"/>
          <p14:tracePt t="121562" x="4819650" y="2844800"/>
          <p14:tracePt t="121578" x="4870450" y="2832100"/>
          <p14:tracePt t="121595" x="4921250" y="2813050"/>
          <p14:tracePt t="121612" x="4991100" y="2800350"/>
          <p14:tracePt t="121628" x="5124450" y="2787650"/>
          <p14:tracePt t="121662" x="5321300" y="2787650"/>
          <p14:tracePt t="121695" x="5454650" y="2794000"/>
          <p14:tracePt t="121728" x="5530850" y="2800350"/>
          <p14:tracePt t="121745" x="5562600" y="2800350"/>
          <p14:tracePt t="121762" x="5581650" y="2806700"/>
          <p14:tracePt t="121778" x="5607050" y="2825750"/>
          <p14:tracePt t="121795" x="5626100" y="2825750"/>
          <p14:tracePt t="121812" x="5632450" y="2832100"/>
          <p14:tracePt t="121845" x="5638800" y="2832100"/>
          <p14:tracePt t="121911" x="5638800" y="2838450"/>
          <p14:tracePt t="121932" x="5638800" y="2844800"/>
          <p14:tracePt t="121946" x="5645150" y="2844800"/>
          <p14:tracePt t="121966" x="5651500" y="2851150"/>
          <p14:tracePt t="121974" x="5657850" y="2857500"/>
          <p14:tracePt t="122001" x="5657850" y="2863850"/>
          <p14:tracePt t="122119" x="5657850" y="2870200"/>
          <p14:tracePt t="122668" x="5651500" y="2870200"/>
          <p14:tracePt t="122688" x="5645150" y="2870200"/>
          <p14:tracePt t="122703" x="5626100" y="2870200"/>
          <p14:tracePt t="122710" x="5613400" y="2870200"/>
          <p14:tracePt t="122717" x="5594350" y="2870200"/>
          <p14:tracePt t="122728" x="5575300" y="2870200"/>
          <p14:tracePt t="122745" x="5499100" y="2863850"/>
          <p14:tracePt t="122762" x="5448300" y="2863850"/>
          <p14:tracePt t="122795" x="5321300" y="2851150"/>
          <p14:tracePt t="122828" x="5187950" y="2844800"/>
          <p14:tracePt t="122861" x="5060950" y="2832100"/>
          <p14:tracePt t="122878" x="5029200" y="2832100"/>
          <p14:tracePt t="122895" x="5003800" y="2825750"/>
          <p14:tracePt t="122912" x="4972050" y="2825750"/>
          <p14:tracePt t="122928" x="4959350" y="2825750"/>
          <p14:tracePt t="122946" x="4946650" y="2825750"/>
          <p14:tracePt t="122962" x="4927600" y="2825750"/>
          <p14:tracePt t="122995" x="4908550" y="2825750"/>
          <p14:tracePt t="123012" x="4902200" y="2832100"/>
          <p14:tracePt t="123028" x="4883150" y="2838450"/>
          <p14:tracePt t="123045" x="4870450" y="2844800"/>
          <p14:tracePt t="123062" x="4851400" y="2851150"/>
          <p14:tracePt t="123078" x="4813300" y="2857500"/>
          <p14:tracePt t="123095" x="4794250" y="2863850"/>
          <p14:tracePt t="123112" x="4781550" y="2863850"/>
          <p14:tracePt t="123521" x="4787900" y="2863850"/>
          <p14:tracePt t="123724" x="4781550" y="2863850"/>
          <p14:tracePt t="125188" x="4781550" y="2857500"/>
          <p14:tracePt t="125245" x="4781550" y="2851150"/>
          <p14:tracePt t="125279" x="4781550" y="2844800"/>
          <p14:tracePt t="125307" x="4781550" y="2838450"/>
          <p14:tracePt t="125314" x="4787900" y="2838450"/>
          <p14:tracePt t="125355" x="4787900" y="2825750"/>
          <p14:tracePt t="125369" x="4787900" y="2819400"/>
          <p14:tracePt t="125378" x="4794250" y="2819400"/>
          <p14:tracePt t="125395" x="4800600" y="2819400"/>
          <p14:tracePt t="125412" x="4813300" y="2800350"/>
          <p14:tracePt t="125428" x="4819650" y="2794000"/>
          <p14:tracePt t="125445" x="4838700" y="2787650"/>
          <p14:tracePt t="125462" x="4857750" y="2774950"/>
          <p14:tracePt t="125478" x="4870450" y="2768600"/>
          <p14:tracePt t="125495" x="4895850" y="2768600"/>
          <p14:tracePt t="125512" x="4908550" y="2762250"/>
          <p14:tracePt t="125528" x="4921250" y="2762250"/>
          <p14:tracePt t="125545" x="4933950" y="2762250"/>
          <p14:tracePt t="125562" x="4940300" y="2762250"/>
          <p14:tracePt t="125578" x="4953000" y="2774950"/>
          <p14:tracePt t="125595" x="4959350" y="2774950"/>
          <p14:tracePt t="125613" x="4972050" y="2781300"/>
          <p14:tracePt t="125629" x="4972050" y="2787650"/>
          <p14:tracePt t="125662" x="4978400" y="2794000"/>
          <p14:tracePt t="125681" x="4984750" y="2800350"/>
          <p14:tracePt t="125702" x="4984750" y="2806700"/>
          <p14:tracePt t="125712" x="4984750" y="2813050"/>
          <p14:tracePt t="125728" x="4991100" y="2819400"/>
          <p14:tracePt t="125745" x="4991100" y="2825750"/>
          <p14:tracePt t="125762" x="4991100" y="2838450"/>
          <p14:tracePt t="125778" x="4991100" y="2844800"/>
          <p14:tracePt t="125795" x="4991100" y="2851150"/>
          <p14:tracePt t="125812" x="4991100" y="2863850"/>
          <p14:tracePt t="125829" x="4984750" y="2882900"/>
          <p14:tracePt t="125845" x="4978400" y="2895600"/>
          <p14:tracePt t="125862" x="4978400" y="2908300"/>
          <p14:tracePt t="125878" x="4972050" y="2921000"/>
          <p14:tracePt t="125895" x="4965700" y="2933700"/>
          <p14:tracePt t="125912" x="4965700" y="2940050"/>
          <p14:tracePt t="125928" x="4959350" y="2952750"/>
          <p14:tracePt t="125945" x="4946650" y="2959100"/>
          <p14:tracePt t="125962" x="4940300" y="2971800"/>
          <p14:tracePt t="125979" x="4933950" y="2971800"/>
          <p14:tracePt t="125995" x="4921250" y="2984500"/>
          <p14:tracePt t="126012" x="4908550" y="2984500"/>
          <p14:tracePt t="126029" x="4895850" y="2984500"/>
          <p14:tracePt t="126045" x="4876800" y="2984500"/>
          <p14:tracePt t="126062" x="4864100" y="2984500"/>
          <p14:tracePt t="126079" x="4845050" y="2984500"/>
          <p14:tracePt t="126095" x="4826000" y="2984500"/>
          <p14:tracePt t="126112" x="4800600" y="2984500"/>
          <p14:tracePt t="126129" x="4787900" y="2984500"/>
          <p14:tracePt t="126145" x="4781550" y="2978150"/>
          <p14:tracePt t="126162" x="4768850" y="2971800"/>
          <p14:tracePt t="126179" x="4762500" y="2971800"/>
          <p14:tracePt t="126195" x="4762500" y="2965450"/>
          <p14:tracePt t="126212" x="4756150" y="2959100"/>
          <p14:tracePt t="126245" x="4749800" y="2959100"/>
          <p14:tracePt t="126262" x="4743450" y="2946400"/>
          <p14:tracePt t="126278" x="4743450" y="2940050"/>
          <p14:tracePt t="126320" x="4743450" y="2933700"/>
          <p14:tracePt t="126328" x="4743450" y="2927350"/>
          <p14:tracePt t="126348" x="4743450" y="2921000"/>
          <p14:tracePt t="126384" x="4743450" y="2914650"/>
          <p14:tracePt t="126390" x="4743450" y="2908300"/>
          <p14:tracePt t="126411" x="4737100" y="2901950"/>
          <p14:tracePt t="126432" x="4737100" y="2895600"/>
          <p14:tracePt t="126438" x="4737100" y="2882900"/>
          <p14:tracePt t="126453" x="4737100" y="2876550"/>
          <p14:tracePt t="126462" x="4737100" y="2870200"/>
          <p14:tracePt t="126479" x="4737100" y="2857500"/>
          <p14:tracePt t="126495" x="4749800" y="2844800"/>
          <p14:tracePt t="126512" x="4749800" y="2832100"/>
          <p14:tracePt t="126528" x="4756150" y="2819400"/>
          <p14:tracePt t="126545" x="4768850" y="2806700"/>
          <p14:tracePt t="126562" x="4781550" y="2794000"/>
          <p14:tracePt t="126579" x="4800600" y="2774950"/>
          <p14:tracePt t="126595" x="4819650" y="2768600"/>
          <p14:tracePt t="126612" x="4832350" y="2749550"/>
          <p14:tracePt t="126645" x="4838700" y="2749550"/>
          <p14:tracePt t="126662" x="4845050" y="2749550"/>
          <p14:tracePt t="126679" x="4845050" y="2743200"/>
          <p14:tracePt t="126710" x="4851400" y="2743200"/>
          <p14:tracePt t="126862" x="4851400" y="2749550"/>
          <p14:tracePt t="126938" x="4851400" y="2755900"/>
          <p14:tracePt t="128925" x="4851400" y="2762250"/>
          <p14:tracePt t="129002" x="4851400" y="2768600"/>
          <p14:tracePt t="129037" x="4851400" y="2774950"/>
          <p14:tracePt t="129100" x="4845050" y="2774950"/>
          <p14:tracePt t="129106" x="4845050" y="2781300"/>
          <p14:tracePt t="129127" x="4838700" y="2787650"/>
          <p14:tracePt t="129155" x="4832350" y="2787650"/>
          <p14:tracePt t="129176" x="4826000" y="2794000"/>
          <p14:tracePt t="129197" x="4826000" y="2800350"/>
          <p14:tracePt t="129218" x="4826000" y="2806700"/>
          <p14:tracePt t="129245" x="4819650" y="2813050"/>
          <p14:tracePt t="129266" x="4813300" y="2825750"/>
          <p14:tracePt t="129273" x="4813300" y="2832100"/>
          <p14:tracePt t="129287" x="4813300" y="2844800"/>
          <p14:tracePt t="129295" x="4813300" y="2851150"/>
          <p14:tracePt t="129312" x="4813300" y="2863850"/>
          <p14:tracePt t="129329" x="4813300" y="2882900"/>
          <p14:tracePt t="129345" x="4813300" y="2895600"/>
          <p14:tracePt t="129362" x="4813300" y="2901950"/>
          <p14:tracePt t="129395" x="4813300" y="2908300"/>
          <p14:tracePt t="129412" x="4813300" y="2914650"/>
          <p14:tracePt t="129634" x="4813300" y="2921000"/>
          <p14:tracePt t="129676" x="4813300" y="2927350"/>
          <p14:tracePt t="129703" x="4813300" y="2933700"/>
          <p14:tracePt t="129725" x="4813300" y="2940050"/>
          <p14:tracePt t="129731" x="4813300" y="2946400"/>
          <p14:tracePt t="129759" x="4806950" y="2952750"/>
          <p14:tracePt t="129780" x="4806950" y="2959100"/>
          <p14:tracePt t="129815" x="4800600" y="2965450"/>
          <p14:tracePt t="129883" x="4794250" y="2965450"/>
          <p14:tracePt t="129890" x="4787900" y="2965450"/>
          <p14:tracePt t="129918" x="4787900" y="2971800"/>
          <p14:tracePt t="129939" x="4781550" y="2971800"/>
          <p14:tracePt t="129953" x="4775200" y="2971800"/>
          <p14:tracePt t="129960" x="4775200" y="2978150"/>
          <p14:tracePt t="129967" x="4768850" y="2978150"/>
          <p14:tracePt t="129981" x="4756150" y="2984500"/>
          <p14:tracePt t="129995" x="4743450" y="2984500"/>
          <p14:tracePt t="130012" x="4737100" y="2984500"/>
          <p14:tracePt t="130029" x="4724400" y="2984500"/>
          <p14:tracePt t="130071" x="4724400" y="2990850"/>
          <p14:tracePt t="130176" x="4724400" y="2997200"/>
          <p14:tracePt t="130218" x="4730750" y="2997200"/>
          <p14:tracePt t="130224" x="4737100" y="3003550"/>
          <p14:tracePt t="130238" x="4737100" y="3009900"/>
          <p14:tracePt t="130246" x="4743450" y="3016250"/>
          <p14:tracePt t="130262" x="4749800" y="3022600"/>
          <p14:tracePt t="130280" x="4762500" y="3028950"/>
          <p14:tracePt t="130295" x="4768850" y="3041650"/>
          <p14:tracePt t="130356" x="4775200" y="3048000"/>
          <p14:tracePt t="130426" x="4781550" y="3048000"/>
          <p14:tracePt t="130453" x="4787900" y="3041650"/>
          <p14:tracePt t="130460" x="4794250" y="3035300"/>
          <p14:tracePt t="130467" x="4800600" y="3035300"/>
          <p14:tracePt t="130481" x="4806950" y="3035300"/>
          <p14:tracePt t="130495" x="4813300" y="3028950"/>
          <p14:tracePt t="130516" x="4819650" y="3022600"/>
          <p14:tracePt t="130530" x="4826000" y="3022600"/>
          <p14:tracePt t="130545" x="4832350" y="3022600"/>
          <p14:tracePt t="130562" x="4838700" y="3016250"/>
          <p14:tracePt t="130579" x="4845050" y="3003550"/>
          <p14:tracePt t="131537" x="4857750" y="2997200"/>
          <p14:tracePt t="131544" x="4870450" y="2997200"/>
          <p14:tracePt t="131551" x="4876800" y="2997200"/>
          <p14:tracePt t="131562" x="4889500" y="2997200"/>
          <p14:tracePt t="131579" x="4902200" y="2990850"/>
          <p14:tracePt t="131595" x="4908550" y="2990850"/>
          <p14:tracePt t="131612" x="4927600" y="2990850"/>
          <p14:tracePt t="131646" x="4972050" y="2990850"/>
          <p14:tracePt t="131679" x="5048250" y="2990850"/>
          <p14:tracePt t="131712" x="5181600" y="2984500"/>
          <p14:tracePt t="131729" x="5238750" y="2984500"/>
          <p14:tracePt t="131745" x="5327650" y="2984500"/>
          <p14:tracePt t="131762" x="5378450" y="2990850"/>
          <p14:tracePt t="131780" x="5435600" y="3003550"/>
          <p14:tracePt t="131795" x="5473700" y="3009900"/>
          <p14:tracePt t="131812" x="5505450" y="3016250"/>
          <p14:tracePt t="131829" x="5543550" y="3016250"/>
          <p14:tracePt t="131846" x="5556250" y="3022600"/>
          <p14:tracePt t="131863" x="5575300" y="3022600"/>
          <p14:tracePt t="131879" x="5581650" y="3022600"/>
          <p14:tracePt t="131896" x="5594350" y="3022600"/>
          <p14:tracePt t="131912" x="5607050" y="3022600"/>
          <p14:tracePt t="131929" x="5619750" y="3022600"/>
          <p14:tracePt t="131981" x="5626100" y="3022600"/>
          <p14:tracePt t="132023" x="5632450" y="3022600"/>
          <p14:tracePt t="132071" x="5632450" y="3028950"/>
          <p14:tracePt t="134186" x="5638800" y="3028950"/>
          <p14:tracePt t="134201" x="5645150" y="3028950"/>
          <p14:tracePt t="134207" x="5651500" y="3028950"/>
          <p14:tracePt t="134214" x="5657850" y="3028950"/>
          <p14:tracePt t="134229" x="5664200" y="3028950"/>
          <p14:tracePt t="134246" x="5670550" y="3028950"/>
          <p14:tracePt t="134270" x="5676900" y="3028950"/>
          <p14:tracePt t="134296" x="5695950" y="3022600"/>
          <p14:tracePt t="134329" x="5734050" y="3016250"/>
          <p14:tracePt t="134362" x="5759450" y="3009900"/>
          <p14:tracePt t="134379" x="5765800" y="3003550"/>
          <p14:tracePt t="134395" x="5778500" y="2997200"/>
          <p14:tracePt t="134412" x="5784850" y="2997200"/>
          <p14:tracePt t="134429" x="5791200" y="2997200"/>
          <p14:tracePt t="134446" x="5797550" y="2990850"/>
          <p14:tracePt t="134462" x="5797550" y="2984500"/>
          <p14:tracePt t="134479" x="5810250" y="2984500"/>
          <p14:tracePt t="134512" x="5816600" y="2984500"/>
          <p14:tracePt t="134534" x="5822950" y="2984500"/>
          <p14:tracePt t="134554" x="5829300" y="2984500"/>
          <p14:tracePt t="134582" x="5835650" y="2984500"/>
          <p14:tracePt t="134603" x="5842000" y="2984500"/>
          <p14:tracePt t="134624" x="5848350" y="2984500"/>
          <p14:tracePt t="134672" x="5848350" y="2990850"/>
          <p14:tracePt t="134714" x="5835650" y="2997200"/>
          <p14:tracePt t="134720" x="5829300" y="3003550"/>
          <p14:tracePt t="134729" x="5816600" y="3009900"/>
          <p14:tracePt t="134746" x="5791200" y="3022600"/>
          <p14:tracePt t="134762" x="5765800" y="3022600"/>
          <p14:tracePt t="134779" x="5746750" y="3028950"/>
          <p14:tracePt t="134796" x="5740400" y="3028950"/>
          <p14:tracePt t="134812" x="5727700" y="3028950"/>
          <p14:tracePt t="134846" x="5715000" y="3028950"/>
          <p14:tracePt t="134862" x="5715000" y="3022600"/>
          <p14:tracePt t="134879" x="5708650" y="3016250"/>
          <p14:tracePt t="134964" x="5708650" y="3009900"/>
          <p14:tracePt t="134978" x="5708650" y="3003550"/>
          <p14:tracePt t="135013" x="5715000" y="2990850"/>
          <p14:tracePt t="135020" x="5721350" y="2978150"/>
          <p14:tracePt t="135029" x="5727700" y="2971800"/>
          <p14:tracePt t="135046" x="5740400" y="2952750"/>
          <p14:tracePt t="135062" x="5772150" y="2921000"/>
          <p14:tracePt t="135079" x="5784850" y="2895600"/>
          <p14:tracePt t="135096" x="5816600" y="2882900"/>
          <p14:tracePt t="135112" x="5829300" y="2870200"/>
          <p14:tracePt t="135129" x="5861050" y="2863850"/>
          <p14:tracePt t="135146" x="5924550" y="2863850"/>
          <p14:tracePt t="135162" x="5994400" y="2863850"/>
          <p14:tracePt t="135179" x="6083300" y="2876550"/>
          <p14:tracePt t="135196" x="6153150" y="2895600"/>
          <p14:tracePt t="135213" x="6229350" y="2933700"/>
          <p14:tracePt t="135229" x="6292850" y="2952750"/>
          <p14:tracePt t="135246" x="6356350" y="2971800"/>
          <p14:tracePt t="135262" x="6470650" y="3035300"/>
          <p14:tracePt t="135279" x="6540500" y="3073400"/>
          <p14:tracePt t="135296" x="6584950" y="3098800"/>
          <p14:tracePt t="135312" x="6616700" y="3124200"/>
          <p14:tracePt t="135329" x="6616700" y="3130550"/>
          <p14:tracePt t="135346" x="6623050" y="3136900"/>
          <p14:tracePt t="135776" x="6616700" y="3136900"/>
          <p14:tracePt t="135783" x="6604000" y="3136900"/>
          <p14:tracePt t="135790" x="6597650" y="3136900"/>
          <p14:tracePt t="135798" x="6584950" y="3136900"/>
          <p14:tracePt t="135813" x="6534150" y="3124200"/>
          <p14:tracePt t="135829" x="6445250" y="3111500"/>
          <p14:tracePt t="135846" x="6292850" y="3098800"/>
          <p14:tracePt t="135880" x="5943600" y="3086100"/>
          <p14:tracePt t="135912" x="5727700" y="3067050"/>
          <p14:tracePt t="135946" x="5613400" y="3054350"/>
          <p14:tracePt t="135962" x="5581650" y="3054350"/>
          <p14:tracePt t="135979" x="5562600" y="3054350"/>
          <p14:tracePt t="135996" x="5556250" y="3054350"/>
          <p14:tracePt t="136034" x="5549900" y="3054350"/>
          <p14:tracePt t="136075" x="5549900" y="3048000"/>
          <p14:tracePt t="136124" x="5549900" y="3041650"/>
          <p14:tracePt t="136178" x="5549900" y="3035300"/>
          <p14:tracePt t="136199" x="5556250" y="3028950"/>
          <p14:tracePt t="136213" x="5562600" y="3022600"/>
          <p14:tracePt t="136220" x="5568950" y="3009900"/>
          <p14:tracePt t="136229" x="5575300" y="2997200"/>
          <p14:tracePt t="136246" x="5600700" y="2978150"/>
          <p14:tracePt t="136262" x="5676900" y="2921000"/>
          <p14:tracePt t="136279" x="5759450" y="2895600"/>
          <p14:tracePt t="136296" x="5867400" y="2863850"/>
          <p14:tracePt t="136312" x="6019800" y="2863850"/>
          <p14:tracePt t="136329" x="6108700" y="2863850"/>
          <p14:tracePt t="136346" x="6248400" y="2895600"/>
          <p14:tracePt t="136362" x="6311900" y="2914650"/>
          <p14:tracePt t="136379" x="6369050" y="2933700"/>
          <p14:tracePt t="136396" x="6451600" y="2965450"/>
          <p14:tracePt t="136412" x="6483350" y="2990850"/>
          <p14:tracePt t="136429" x="6515100" y="3016250"/>
          <p14:tracePt t="136446" x="6521450" y="3028950"/>
          <p14:tracePt t="136462" x="6527800" y="3028950"/>
          <p14:tracePt t="136505" x="6527800" y="3035300"/>
          <p14:tracePt t="136575" x="6527800" y="3041650"/>
          <p14:tracePt t="136686" x="6521450" y="3041650"/>
          <p14:tracePt t="136714" x="6521450" y="3035300"/>
          <p14:tracePt t="136749" x="6515100" y="3035300"/>
          <p14:tracePt t="136755" x="6502400" y="3035300"/>
          <p14:tracePt t="136763" x="6496050" y="3028950"/>
          <p14:tracePt t="136779" x="6457950" y="3022600"/>
          <p14:tracePt t="136796" x="6400800" y="3016250"/>
          <p14:tracePt t="136813" x="6280150" y="2997200"/>
          <p14:tracePt t="136829" x="6184900" y="2984500"/>
          <p14:tracePt t="136846" x="6051550" y="2978150"/>
          <p14:tracePt t="136862" x="5949950" y="2959100"/>
          <p14:tracePt t="136879" x="5867400" y="2959100"/>
          <p14:tracePt t="136896" x="5759450" y="2959100"/>
          <p14:tracePt t="136912" x="5702300" y="2959100"/>
          <p14:tracePt t="136929" x="5619750" y="2965450"/>
          <p14:tracePt t="136946" x="5581650" y="2965450"/>
          <p14:tracePt t="136964" x="5543550" y="2971800"/>
          <p14:tracePt t="136979" x="5518150" y="2978150"/>
          <p14:tracePt t="136996" x="5518150" y="2984500"/>
          <p14:tracePt t="137012" x="5505450" y="2984500"/>
          <p14:tracePt t="137029" x="5492750" y="2984500"/>
          <p14:tracePt t="137062" x="5486400" y="2984500"/>
          <p14:tracePt t="137200" x="5480050" y="2984500"/>
          <p14:tracePt t="137310" x="5480050" y="2978150"/>
          <p14:tracePt t="137387" x="5480050" y="2971800"/>
          <p14:tracePt t="137429" x="5480050" y="2965450"/>
          <p14:tracePt t="138449" x="5486400" y="2959100"/>
          <p14:tracePt t="138464" x="5499100" y="2959100"/>
          <p14:tracePt t="138470" x="5505450" y="2952750"/>
          <p14:tracePt t="138479" x="5505450" y="2946400"/>
          <p14:tracePt t="138496" x="5537200" y="2933700"/>
          <p14:tracePt t="138513" x="5581650" y="2921000"/>
          <p14:tracePt t="138529" x="5632450" y="2908300"/>
          <p14:tracePt t="138546" x="5670550" y="2895600"/>
          <p14:tracePt t="138579" x="5867400" y="2895600"/>
          <p14:tracePt t="138612" x="6096000" y="2908300"/>
          <p14:tracePt t="138646" x="6261100" y="2959100"/>
          <p14:tracePt t="138662" x="6311900" y="2978150"/>
          <p14:tracePt t="138679" x="6350000" y="2997200"/>
          <p14:tracePt t="138696" x="6356350" y="2997200"/>
          <p14:tracePt t="138713" x="6362700" y="3003550"/>
          <p14:tracePt t="138748" x="6369050" y="3003550"/>
          <p14:tracePt t="139040" x="6375400" y="2997200"/>
          <p14:tracePt t="139053" x="6375400" y="2990850"/>
          <p14:tracePt t="139060" x="6381750" y="2990850"/>
          <p14:tracePt t="139068" x="6381750" y="2984500"/>
          <p14:tracePt t="139096" x="6426200" y="2959100"/>
          <p14:tracePt t="139130" x="6508750" y="2940050"/>
          <p14:tracePt t="139163" x="6629400" y="2946400"/>
          <p14:tracePt t="139179" x="6686550" y="2978150"/>
          <p14:tracePt t="139196" x="6718300" y="2990850"/>
          <p14:tracePt t="139214" x="6737350" y="2997200"/>
          <p14:tracePt t="139229" x="6743700" y="3003550"/>
          <p14:tracePt t="139282" x="6743700" y="3009900"/>
          <p14:tracePt t="140575" x="6731000" y="3009900"/>
          <p14:tracePt t="140588" x="6718300" y="3009900"/>
          <p14:tracePt t="140596" x="6711950" y="3009900"/>
          <p14:tracePt t="140609" x="6705600" y="3009900"/>
          <p14:tracePt t="140617" x="6699250" y="3009900"/>
          <p14:tracePt t="140629" x="6692900" y="3009900"/>
          <p14:tracePt t="140653" x="6686550" y="3009900"/>
          <p14:tracePt t="140671" x="6680200" y="3009900"/>
          <p14:tracePt t="140696" x="6680200" y="3003550"/>
          <p14:tracePt t="140729" x="6673850" y="2997200"/>
          <p14:tracePt t="140763" x="6667500" y="2997200"/>
          <p14:tracePt t="140783" x="6661150" y="2997200"/>
          <p14:tracePt t="140810" x="6654800" y="2997200"/>
          <p14:tracePt t="140831" x="6648450" y="2997200"/>
          <p14:tracePt t="140845" x="6648450" y="2990850"/>
          <p14:tracePt t="140852" x="6642100" y="2990850"/>
          <p14:tracePt t="140863" x="6642100" y="2984500"/>
          <p14:tracePt t="140880" x="6629400" y="2984500"/>
          <p14:tracePt t="140896" x="6616700" y="2984500"/>
          <p14:tracePt t="140913" x="6604000" y="2984500"/>
          <p14:tracePt t="140929" x="6578600" y="2984500"/>
          <p14:tracePt t="140946" x="6553200" y="2978150"/>
          <p14:tracePt t="140963" x="6502400" y="2978150"/>
          <p14:tracePt t="140979" x="6451600" y="2978150"/>
          <p14:tracePt t="140996" x="6407150" y="2971800"/>
          <p14:tracePt t="141013" x="6330950" y="2959100"/>
          <p14:tracePt t="141029" x="6292850" y="2946400"/>
          <p14:tracePt t="141046" x="6216650" y="2933700"/>
          <p14:tracePt t="141063" x="6172200" y="2927350"/>
          <p14:tracePt t="141079" x="6121400" y="2927350"/>
          <p14:tracePt t="141096" x="6026150" y="2914650"/>
          <p14:tracePt t="141113" x="5969000" y="2914650"/>
          <p14:tracePt t="141130" x="5892800" y="2914650"/>
          <p14:tracePt t="141146" x="5854700" y="2914650"/>
          <p14:tracePt t="141163" x="5810250" y="2914650"/>
          <p14:tracePt t="141179" x="5746750" y="2921000"/>
          <p14:tracePt t="141196" x="5721350" y="2921000"/>
          <p14:tracePt t="141214" x="5670550" y="2940050"/>
          <p14:tracePt t="141229" x="5638800" y="2946400"/>
          <p14:tracePt t="141246" x="5613400" y="2952750"/>
          <p14:tracePt t="141263" x="5568950" y="2959100"/>
          <p14:tracePt t="141279" x="5530850" y="2971800"/>
          <p14:tracePt t="141297" x="5486400" y="2984500"/>
          <p14:tracePt t="141313" x="5461000" y="3003550"/>
          <p14:tracePt t="141329" x="5435600" y="3009900"/>
          <p14:tracePt t="141346" x="5416550" y="3016250"/>
          <p14:tracePt t="141363" x="5391150" y="3028950"/>
          <p14:tracePt t="141380" x="5353050" y="3041650"/>
          <p14:tracePt t="141396" x="5340350" y="3048000"/>
          <p14:tracePt t="141413" x="5327650" y="3048000"/>
          <p14:tracePt t="141429" x="5321300" y="3048000"/>
          <p14:tracePt t="141446" x="5314950" y="3048000"/>
          <p14:tracePt t="141463" x="5308600" y="3048000"/>
          <p14:tracePt t="141479" x="5302250" y="3048000"/>
          <p14:tracePt t="141496" x="5295900" y="3048000"/>
          <p14:tracePt t="141513" x="5276850" y="3048000"/>
          <p14:tracePt t="141546" x="5270500" y="3048000"/>
          <p14:tracePt t="141563" x="5264150" y="3048000"/>
          <p14:tracePt t="142747" x="5264150" y="3035300"/>
          <p14:tracePt t="142754" x="5257800" y="3028950"/>
          <p14:tracePt t="142763" x="5257800" y="3022600"/>
          <p14:tracePt t="142779" x="5245100" y="3003550"/>
          <p14:tracePt t="142796" x="5219700" y="2965450"/>
          <p14:tracePt t="142813" x="5213350" y="2952750"/>
          <p14:tracePt t="142830" x="5194300" y="2933700"/>
          <p14:tracePt t="142846" x="5175250" y="2927350"/>
          <p14:tracePt t="142879" x="5111750" y="2901950"/>
          <p14:tracePt t="142913" x="5035550" y="2863850"/>
          <p14:tracePt t="142946" x="4946650" y="2825750"/>
          <p14:tracePt t="142963" x="4902200" y="2806700"/>
          <p14:tracePt t="142979" x="4864100" y="2794000"/>
          <p14:tracePt t="142997" x="4800600" y="2774950"/>
          <p14:tracePt t="143013" x="4756150" y="2768600"/>
          <p14:tracePt t="143030" x="4724400" y="2762250"/>
          <p14:tracePt t="143046" x="4692650" y="2762250"/>
          <p14:tracePt t="143063" x="4679950" y="2762250"/>
          <p14:tracePt t="143081" x="4667250" y="2762250"/>
          <p14:tracePt t="143096" x="4648200" y="2768600"/>
          <p14:tracePt t="143113" x="4641850" y="2774950"/>
          <p14:tracePt t="143129" x="4622800" y="2787650"/>
          <p14:tracePt t="143146" x="4610100" y="2806700"/>
          <p14:tracePt t="143164" x="4591050" y="2819400"/>
          <p14:tracePt t="143196" x="4584700" y="2825750"/>
          <p14:tracePt t="143213" x="4584700" y="2838450"/>
          <p14:tracePt t="143229" x="4584700" y="2844800"/>
          <p14:tracePt t="143247" x="4591050" y="2870200"/>
          <p14:tracePt t="143263" x="4603750" y="2895600"/>
          <p14:tracePt t="143279" x="4616450" y="2921000"/>
          <p14:tracePt t="143282" x="4622800" y="2940050"/>
          <p14:tracePt t="143296" x="4641850" y="2971800"/>
          <p14:tracePt t="143313" x="4667250" y="2997200"/>
          <p14:tracePt t="143331" x="4699000" y="3035300"/>
          <p14:tracePt t="143346" x="4737100" y="3054350"/>
          <p14:tracePt t="143363" x="4781550" y="3079750"/>
          <p14:tracePt t="143379" x="4857750" y="3124200"/>
          <p14:tracePt t="143396" x="4902200" y="3143250"/>
          <p14:tracePt t="143414" x="4965700" y="3168650"/>
          <p14:tracePt t="143429" x="4991100" y="3175000"/>
          <p14:tracePt t="143446" x="5010150" y="3181350"/>
          <p14:tracePt t="143463" x="5048250" y="3181350"/>
          <p14:tracePt t="143479" x="5086350" y="3168650"/>
          <p14:tracePt t="143497" x="5130800" y="3136900"/>
          <p14:tracePt t="143513" x="5168900" y="3117850"/>
          <p14:tracePt t="143529" x="5187950" y="3086100"/>
          <p14:tracePt t="143546" x="5226050" y="3054350"/>
          <p14:tracePt t="143563" x="5238750" y="3041650"/>
          <p14:tracePt t="143580" x="5257800" y="3009900"/>
          <p14:tracePt t="143596" x="5257800" y="3003550"/>
          <p14:tracePt t="143613" x="5264150" y="2990850"/>
          <p14:tracePt t="143629" x="5264150" y="2978150"/>
          <p14:tracePt t="143646" x="5264150" y="2971800"/>
          <p14:tracePt t="143664" x="5264150" y="2965450"/>
          <p14:tracePt t="143679" x="5257800" y="2959100"/>
          <p14:tracePt t="143696" x="5251450" y="2952750"/>
          <p14:tracePt t="143713" x="5232400" y="2933700"/>
          <p14:tracePt t="143729" x="5213350" y="2921000"/>
          <p14:tracePt t="143747" x="5194300" y="2914650"/>
          <p14:tracePt t="143763" x="5175250" y="2908300"/>
          <p14:tracePt t="143780" x="5162550" y="2901950"/>
          <p14:tracePt t="143783" x="5156200" y="2901950"/>
          <p14:tracePt t="143796" x="5137150" y="2901950"/>
          <p14:tracePt t="143813" x="5118100" y="2901950"/>
          <p14:tracePt t="143830" x="5099050" y="2901950"/>
          <p14:tracePt t="143846" x="5073650" y="2901950"/>
          <p14:tracePt t="143863" x="5067300" y="2901950"/>
          <p14:tracePt t="143879" x="5054600" y="2901950"/>
          <p14:tracePt t="143896" x="5048250" y="2901950"/>
          <p14:tracePt t="143929" x="5041900" y="2901950"/>
          <p14:tracePt t="143955" x="5035550" y="2908300"/>
          <p14:tracePt t="144011" x="5035550" y="2914650"/>
          <p14:tracePt t="148505" x="4984750" y="2921000"/>
          <p14:tracePt t="148512" x="4914900" y="2927350"/>
          <p14:tracePt t="148519" x="4845050" y="2946400"/>
          <p14:tracePt t="148530" x="4768850" y="2959100"/>
          <p14:tracePt t="148546" x="4603750" y="2984500"/>
          <p14:tracePt t="148563" x="4324350" y="3028950"/>
          <p14:tracePt t="148580" x="4152900" y="3073400"/>
          <p14:tracePt t="148613" x="3702050" y="3162300"/>
          <p14:tracePt t="148647" x="3333750" y="3251200"/>
          <p14:tracePt t="148680" x="3073400" y="3346450"/>
          <p14:tracePt t="148696" x="3022600" y="3371850"/>
          <p14:tracePt t="148714" x="2978150" y="3384550"/>
          <p14:tracePt t="148730" x="2971800" y="3390900"/>
          <p14:tracePt t="148746" x="2971800" y="3397250"/>
          <p14:tracePt t="149064" x="2946400" y="3397250"/>
          <p14:tracePt t="149071" x="2901950" y="3397250"/>
          <p14:tracePt t="149080" x="2857500" y="3384550"/>
          <p14:tracePt t="149097" x="2743200" y="3352800"/>
          <p14:tracePt t="149113" x="2590800" y="3314700"/>
          <p14:tracePt t="149130" x="2501900" y="3295650"/>
          <p14:tracePt t="149147" x="2419350" y="3276600"/>
          <p14:tracePt t="149163" x="2336800" y="3257550"/>
          <p14:tracePt t="149197" x="2235200" y="3238500"/>
          <p14:tracePt t="149230" x="2216150" y="3232150"/>
          <p14:tracePt t="149263" x="2222500" y="3232150"/>
          <p14:tracePt t="149280" x="2247900" y="3213100"/>
          <p14:tracePt t="149296" x="2298700" y="3194050"/>
          <p14:tracePt t="149315" x="2457450" y="3162300"/>
          <p14:tracePt t="149330" x="2597150" y="3149600"/>
          <p14:tracePt t="149346" x="2755900" y="3143250"/>
          <p14:tracePt t="149363" x="3009900" y="3143250"/>
          <p14:tracePt t="149380" x="3149600" y="3149600"/>
          <p14:tracePt t="149398" x="3289300" y="3168650"/>
          <p14:tracePt t="149413" x="3333750" y="3168650"/>
          <p14:tracePt t="149430" x="3346450" y="3168650"/>
          <p14:tracePt t="149447" x="3352800" y="3168650"/>
          <p14:tracePt t="149640" x="3340100" y="3175000"/>
          <p14:tracePt t="149647" x="3321050" y="3175000"/>
          <p14:tracePt t="149654" x="3295650" y="3181350"/>
          <p14:tracePt t="149663" x="3263900" y="3181350"/>
          <p14:tracePt t="149680" x="3162300" y="3200400"/>
          <p14:tracePt t="149696" x="2978150" y="3213100"/>
          <p14:tracePt t="149713" x="2819400" y="3232150"/>
          <p14:tracePt t="149731" x="2597150" y="3257550"/>
          <p14:tracePt t="149747" x="2432050" y="3270250"/>
          <p14:tracePt t="149763" x="2260600" y="3289300"/>
          <p14:tracePt t="149780" x="2070100" y="3321050"/>
          <p14:tracePt t="149796" x="1949450" y="3346450"/>
          <p14:tracePt t="149813" x="1860550" y="3359150"/>
          <p14:tracePt t="149830" x="1752600" y="3378200"/>
          <p14:tracePt t="149846" x="1701800" y="3409950"/>
          <p14:tracePt t="149863" x="1644650" y="3429000"/>
          <p14:tracePt t="149880" x="1606550" y="3454400"/>
          <p14:tracePt t="149898" x="1562100" y="3498850"/>
          <p14:tracePt t="149913" x="1536700" y="3530600"/>
          <p14:tracePt t="149930" x="1517650" y="3562350"/>
          <p14:tracePt t="149946" x="1511300" y="3600450"/>
          <p14:tracePt t="149963" x="1504950" y="3613150"/>
          <p14:tracePt t="149981" x="1498600" y="3638550"/>
          <p14:tracePt t="149996" x="1498600" y="3644900"/>
          <p14:tracePt t="150013" x="1498600" y="3651250"/>
          <p14:tracePt t="150030" x="1498600" y="3657600"/>
          <p14:tracePt t="150046" x="1498600" y="3663950"/>
          <p14:tracePt t="150522" x="1511300" y="3663950"/>
          <p14:tracePt t="150530" x="1536700" y="3663950"/>
          <p14:tracePt t="150536" x="1562100" y="3663950"/>
          <p14:tracePt t="150547" x="1581150" y="3663950"/>
          <p14:tracePt t="150563" x="1638300" y="3663950"/>
          <p14:tracePt t="150580" x="1720850" y="3663950"/>
          <p14:tracePt t="150597" x="1765300" y="3663950"/>
          <p14:tracePt t="150630" x="1879600" y="3663950"/>
          <p14:tracePt t="150663" x="1955800" y="3657600"/>
          <p14:tracePt t="150697" x="2012950" y="3651250"/>
          <p14:tracePt t="150713" x="2032000" y="3651250"/>
          <p14:tracePt t="150730" x="2070100" y="3644900"/>
          <p14:tracePt t="150746" x="2089150" y="3638550"/>
          <p14:tracePt t="150763" x="2101850" y="3638550"/>
          <p14:tracePt t="150780" x="2114550" y="3638550"/>
          <p14:tracePt t="150800" x="2120900" y="3638550"/>
          <p14:tracePt t="150842" x="2127250" y="3638550"/>
          <p14:tracePt t="150890" x="2133600" y="3638550"/>
          <p14:tracePt t="150987" x="2139950" y="3638550"/>
          <p14:tracePt t="151022" x="2146300" y="3638550"/>
          <p14:tracePt t="151030" x="2152650" y="3632200"/>
          <p14:tracePt t="151036" x="2159000" y="3632200"/>
          <p14:tracePt t="151047" x="2171700" y="3632200"/>
          <p14:tracePt t="151064" x="2222500" y="3625850"/>
          <p14:tracePt t="151080" x="2273300" y="3613150"/>
          <p14:tracePt t="151097" x="2336800" y="3613150"/>
          <p14:tracePt t="151113" x="2470150" y="3606800"/>
          <p14:tracePt t="151130" x="2552700" y="3600450"/>
          <p14:tracePt t="151147" x="2628900" y="3587750"/>
          <p14:tracePt t="151163" x="2711450" y="3587750"/>
          <p14:tracePt t="151180" x="2755900" y="3587750"/>
          <p14:tracePt t="151196" x="2806700" y="3587750"/>
          <p14:tracePt t="151213" x="2832100" y="3587750"/>
          <p14:tracePt t="151230" x="2876550" y="3587750"/>
          <p14:tracePt t="151247" x="2895600" y="3587750"/>
          <p14:tracePt t="151263" x="2901950" y="3587750"/>
          <p14:tracePt t="151280" x="2908300" y="3587750"/>
          <p14:tracePt t="151297" x="2914650" y="3587750"/>
          <p14:tracePt t="151328" x="2921000" y="3594100"/>
          <p14:tracePt t="151530" x="2921000" y="3600450"/>
          <p14:tracePt t="151634" x="2927350" y="3600450"/>
          <p14:tracePt t="151648" x="2933700" y="3600450"/>
          <p14:tracePt t="151662" x="2940050" y="3600450"/>
          <p14:tracePt t="151668" x="2952750" y="3600450"/>
          <p14:tracePt t="151680" x="2959100" y="3600450"/>
          <p14:tracePt t="151697" x="3003550" y="3606800"/>
          <p14:tracePt t="151713" x="3054350" y="3613150"/>
          <p14:tracePt t="151730" x="3136900" y="3619500"/>
          <p14:tracePt t="151747" x="3219450" y="3632200"/>
          <p14:tracePt t="151763" x="3308350" y="3632200"/>
          <p14:tracePt t="151780" x="3416300" y="3644900"/>
          <p14:tracePt t="151797" x="3467100" y="3651250"/>
          <p14:tracePt t="151813" x="3511550" y="3657600"/>
          <p14:tracePt t="151830" x="3568700" y="3670300"/>
          <p14:tracePt t="151847" x="3594100" y="3670300"/>
          <p14:tracePt t="151863" x="3638550" y="3683000"/>
          <p14:tracePt t="151880" x="3663950" y="3689350"/>
          <p14:tracePt t="151897" x="3695700" y="3689350"/>
          <p14:tracePt t="151913" x="3721100" y="3689350"/>
          <p14:tracePt t="151930" x="3746500" y="3689350"/>
          <p14:tracePt t="151946" x="3765550" y="3689350"/>
          <p14:tracePt t="152416" x="3797300" y="3689350"/>
          <p14:tracePt t="152422" x="3854450" y="3683000"/>
          <p14:tracePt t="152430" x="3905250" y="3683000"/>
          <p14:tracePt t="152447" x="4025900" y="3683000"/>
          <p14:tracePt t="152463" x="4152900" y="3683000"/>
          <p14:tracePt t="152480" x="4279900" y="3683000"/>
          <p14:tracePt t="152497" x="4349750" y="3683000"/>
          <p14:tracePt t="152513" x="4413250" y="3683000"/>
          <p14:tracePt t="152547" x="4508500" y="3683000"/>
          <p14:tracePt t="152580" x="4622800" y="3670300"/>
          <p14:tracePt t="152613" x="4699000" y="3670300"/>
          <p14:tracePt t="152630" x="4730750" y="3670300"/>
          <p14:tracePt t="152647" x="4743450" y="3670300"/>
          <p14:tracePt t="152663" x="4762500" y="3670300"/>
          <p14:tracePt t="152680" x="4775200" y="3670300"/>
          <p14:tracePt t="152697" x="4781550" y="3670300"/>
          <p14:tracePt t="152714" x="4794250" y="3670300"/>
          <p14:tracePt t="152730" x="4800600" y="3670300"/>
          <p14:tracePt t="152763" x="4826000" y="3670300"/>
          <p14:tracePt t="152780" x="4838700" y="3670300"/>
          <p14:tracePt t="152797" x="4876800" y="3670300"/>
          <p14:tracePt t="152813" x="4914900" y="3670300"/>
          <p14:tracePt t="152830" x="4972050" y="3670300"/>
          <p14:tracePt t="152847" x="5067300" y="3670300"/>
          <p14:tracePt t="152863" x="5124450" y="3670300"/>
          <p14:tracePt t="152881" x="5194300" y="3663950"/>
          <p14:tracePt t="152897" x="5245100" y="3657600"/>
          <p14:tracePt t="152913" x="5295900" y="3644900"/>
          <p14:tracePt t="152930" x="5359400" y="3632200"/>
          <p14:tracePt t="152947" x="5391150" y="3625850"/>
          <p14:tracePt t="152963" x="5441950" y="3619500"/>
          <p14:tracePt t="152980" x="5461000" y="3613150"/>
          <p14:tracePt t="152997" x="5473700" y="3606800"/>
          <p14:tracePt t="153013" x="5492750" y="3600450"/>
          <p14:tracePt t="153030" x="5505450" y="3600450"/>
          <p14:tracePt t="153047" x="5530850" y="3600450"/>
          <p14:tracePt t="153063" x="5543550" y="3600450"/>
          <p14:tracePt t="153080" x="5562600" y="3600450"/>
          <p14:tracePt t="153097" x="5581650" y="3606800"/>
          <p14:tracePt t="153113" x="5600700" y="3606800"/>
          <p14:tracePt t="153130" x="5651500" y="3619500"/>
          <p14:tracePt t="153147" x="5683250" y="3619500"/>
          <p14:tracePt t="153163" x="5740400" y="3625850"/>
          <p14:tracePt t="153180" x="5803900" y="3632200"/>
          <p14:tracePt t="153197" x="5829300" y="3638550"/>
          <p14:tracePt t="153215" x="5848350" y="3644900"/>
          <p14:tracePt t="153230" x="5854700" y="3644900"/>
          <p14:tracePt t="153247" x="5861050" y="3651250"/>
          <p14:tracePt t="153263" x="5880100" y="3657600"/>
          <p14:tracePt t="153280" x="5899150" y="3663950"/>
          <p14:tracePt t="153297" x="5918200" y="3670300"/>
          <p14:tracePt t="153313" x="5930900" y="3670300"/>
          <p14:tracePt t="153330" x="5937250" y="3670300"/>
          <p14:tracePt t="153363" x="5937250" y="3676650"/>
          <p14:tracePt t="153415" x="5943600" y="3683000"/>
          <p14:tracePt t="153957" x="5956300" y="3683000"/>
          <p14:tracePt t="153965" x="5969000" y="3683000"/>
          <p14:tracePt t="153971" x="5988050" y="3683000"/>
          <p14:tracePt t="153980" x="6007100" y="3683000"/>
          <p14:tracePt t="153997" x="6045200" y="3683000"/>
          <p14:tracePt t="154013" x="6102350" y="3683000"/>
          <p14:tracePt t="154030" x="6134100" y="3683000"/>
          <p14:tracePt t="154047" x="6178550" y="3683000"/>
          <p14:tracePt t="154080" x="6235700" y="3683000"/>
          <p14:tracePt t="154113" x="6299200" y="3689350"/>
          <p14:tracePt t="154147" x="6375400" y="3689350"/>
          <p14:tracePt t="154163" x="6407150" y="3689350"/>
          <p14:tracePt t="154180" x="6464300" y="3695700"/>
          <p14:tracePt t="154197" x="6515100" y="3708400"/>
          <p14:tracePt t="154215" x="6597650" y="3714750"/>
          <p14:tracePt t="154230" x="6654800" y="3727450"/>
          <p14:tracePt t="154247" x="6731000" y="3746500"/>
          <p14:tracePt t="154263" x="6838950" y="3771900"/>
          <p14:tracePt t="154280" x="6896100" y="3784600"/>
          <p14:tracePt t="154283" x="6915150" y="3790950"/>
          <p14:tracePt t="154297" x="6934200" y="3797300"/>
          <p14:tracePt t="154313" x="6978650" y="3810000"/>
          <p14:tracePt t="154330" x="6991350" y="3816350"/>
          <p14:tracePt t="154347" x="7004050" y="3822700"/>
          <p14:tracePt t="154363" x="7016750" y="3829050"/>
          <p14:tracePt t="154380" x="7035800" y="3829050"/>
          <p14:tracePt t="154397" x="7042150" y="3841750"/>
          <p14:tracePt t="154413" x="7048500" y="3841750"/>
          <p14:tracePt t="154430" x="7048500" y="3848100"/>
          <p14:tracePt t="154471" x="7054850" y="3848100"/>
          <p14:tracePt t="154554" x="7054850" y="3854450"/>
          <p14:tracePt t="154798" x="6978650" y="3848100"/>
          <p14:tracePt t="154804" x="6870700" y="3835400"/>
          <p14:tracePt t="154813" x="6775450" y="3829050"/>
          <p14:tracePt t="154830" x="6464300" y="3790950"/>
          <p14:tracePt t="154847" x="6026150" y="3740150"/>
          <p14:tracePt t="154864" x="5721350" y="3695700"/>
          <p14:tracePt t="154897" x="4851400" y="3651250"/>
          <p14:tracePt t="154930" x="3867150" y="3670300"/>
          <p14:tracePt t="154965" x="3130550" y="3676650"/>
          <p14:tracePt t="154980" x="2908300" y="3689350"/>
          <p14:tracePt t="154997" x="2698750" y="3708400"/>
          <p14:tracePt t="155013" x="2419350" y="3733800"/>
          <p14:tracePt t="155030" x="2260600" y="3765550"/>
          <p14:tracePt t="155047" x="2038350" y="3841750"/>
          <p14:tracePt t="155063" x="1917700" y="3892550"/>
          <p14:tracePt t="155080" x="1790700" y="3949700"/>
          <p14:tracePt t="155097" x="1663700" y="4019550"/>
          <p14:tracePt t="155113" x="1587500" y="4070350"/>
          <p14:tracePt t="155130" x="1492250" y="4127500"/>
          <p14:tracePt t="155147" x="1428750" y="4165600"/>
          <p14:tracePt t="155163" x="1390650" y="4184650"/>
          <p14:tracePt t="155180" x="1327150" y="4210050"/>
          <p14:tracePt t="155197" x="1301750" y="4229100"/>
          <p14:tracePt t="155215" x="1263650" y="4241800"/>
          <p14:tracePt t="155230" x="1238250" y="4248150"/>
          <p14:tracePt t="155247" x="1231900" y="4248150"/>
          <p14:tracePt t="155263" x="1225550" y="4248150"/>
          <p14:tracePt t="155284" x="1219200" y="4254500"/>
          <p14:tracePt t="155436" x="1219200" y="4248150"/>
          <p14:tracePt t="155492" x="1219200" y="4241800"/>
          <p14:tracePt t="155582" x="1219200" y="4235450"/>
          <p14:tracePt t="155672" x="1225550" y="4229100"/>
          <p14:tracePt t="155686" x="1231900" y="4229100"/>
          <p14:tracePt t="155694" x="1244600" y="4222750"/>
          <p14:tracePt t="155700" x="1257300" y="4216400"/>
          <p14:tracePt t="155713" x="1289050" y="4210050"/>
          <p14:tracePt t="155730" x="1333500" y="4197350"/>
          <p14:tracePt t="155747" x="1384300" y="4184650"/>
          <p14:tracePt t="155763" x="1447800" y="4165600"/>
          <p14:tracePt t="155780" x="1492250" y="4152900"/>
          <p14:tracePt t="155784" x="1511300" y="4146550"/>
          <p14:tracePt t="155798" x="1555750" y="4133850"/>
          <p14:tracePt t="155813" x="1606550" y="4121150"/>
          <p14:tracePt t="155830" x="1663700" y="4114800"/>
          <p14:tracePt t="155847" x="1765300" y="4089400"/>
          <p14:tracePt t="155864" x="1816100" y="4083050"/>
          <p14:tracePt t="155880" x="1873250" y="4070350"/>
          <p14:tracePt t="155897" x="1917700" y="4051300"/>
          <p14:tracePt t="155914" x="1949450" y="4044950"/>
          <p14:tracePt t="155930" x="2038350" y="4025900"/>
          <p14:tracePt t="155947" x="2114550" y="4019550"/>
          <p14:tracePt t="155965" x="2266950" y="4013200"/>
          <p14:tracePt t="155980" x="2362200" y="4013200"/>
          <p14:tracePt t="155997" x="2451100" y="4000500"/>
          <p14:tracePt t="156014" x="2571750" y="4006850"/>
          <p14:tracePt t="156030" x="2660650" y="4006850"/>
          <p14:tracePt t="156047" x="2800350" y="4019550"/>
          <p14:tracePt t="156064" x="2901950" y="4025900"/>
          <p14:tracePt t="156080" x="2965450" y="4032250"/>
          <p14:tracePt t="156097" x="3067050" y="4038600"/>
          <p14:tracePt t="156114" x="3124200" y="4044950"/>
          <p14:tracePt t="156130" x="3194050" y="4051300"/>
          <p14:tracePt t="156147" x="3251200" y="4057650"/>
          <p14:tracePt t="156163" x="3302000" y="4064000"/>
          <p14:tracePt t="156180" x="3346450" y="4070350"/>
          <p14:tracePt t="156197" x="3378200" y="4070350"/>
          <p14:tracePt t="156213" x="3409950" y="4070350"/>
          <p14:tracePt t="156230" x="3429000" y="4070350"/>
          <p14:tracePt t="156247" x="3441700" y="4064000"/>
          <p14:tracePt t="156451" x="3467100" y="4064000"/>
          <p14:tracePt t="156458" x="3498850" y="4064000"/>
          <p14:tracePt t="156464" x="3517900" y="4064000"/>
          <p14:tracePt t="156480" x="3568700" y="4064000"/>
          <p14:tracePt t="156497" x="3613150" y="4070350"/>
          <p14:tracePt t="156514" x="3695700" y="4083050"/>
          <p14:tracePt t="156530" x="3752850" y="4089400"/>
          <p14:tracePt t="156547" x="3841750" y="4102100"/>
          <p14:tracePt t="156563" x="3917950" y="4121150"/>
          <p14:tracePt t="156580" x="3962400" y="4127500"/>
          <p14:tracePt t="156597" x="4013200" y="4133850"/>
          <p14:tracePt t="156614" x="4032250" y="4133850"/>
          <p14:tracePt t="156630" x="4051300" y="4133850"/>
          <p14:tracePt t="156647" x="4070350" y="4133850"/>
          <p14:tracePt t="156664" x="4083050" y="4133850"/>
          <p14:tracePt t="156680" x="4114800" y="4133850"/>
          <p14:tracePt t="156697" x="4133850" y="4133850"/>
          <p14:tracePt t="156714" x="4152900" y="4133850"/>
          <p14:tracePt t="156730" x="4165600" y="4133850"/>
          <p14:tracePt t="156747" x="4171950" y="4133850"/>
          <p14:tracePt t="156764" x="4191000" y="4133850"/>
          <p14:tracePt t="156780" x="4203700" y="4133850"/>
          <p14:tracePt t="156798" x="4241800" y="4133850"/>
          <p14:tracePt t="156814" x="4267200" y="4133850"/>
          <p14:tracePt t="156830" x="4298950" y="4133850"/>
          <p14:tracePt t="156847" x="4330700" y="4133850"/>
          <p14:tracePt t="156864" x="4343400" y="4133850"/>
          <p14:tracePt t="156880" x="4375150" y="4133850"/>
          <p14:tracePt t="156897" x="4400550" y="4133850"/>
          <p14:tracePt t="156914" x="4425950" y="4133850"/>
          <p14:tracePt t="156930" x="4476750" y="4133850"/>
          <p14:tracePt t="156947" x="4514850" y="4133850"/>
          <p14:tracePt t="156965" x="4559300" y="4133850"/>
          <p14:tracePt t="156980" x="4584700" y="4133850"/>
          <p14:tracePt t="156997" x="4616450" y="4133850"/>
          <p14:tracePt t="157014" x="4667250" y="4133850"/>
          <p14:tracePt t="157030" x="4711700" y="4140200"/>
          <p14:tracePt t="157047" x="4768850" y="4146550"/>
          <p14:tracePt t="157064" x="4806950" y="4146550"/>
          <p14:tracePt t="157080" x="4851400" y="4146550"/>
          <p14:tracePt t="157097" x="4889500" y="4152900"/>
          <p14:tracePt t="157113" x="4902200" y="4159250"/>
          <p14:tracePt t="157130" x="4914900" y="4165600"/>
          <p14:tracePt t="157164" x="4921250" y="4171950"/>
          <p14:tracePt t="157200" x="4927600" y="4171950"/>
          <p14:tracePt t="162372" x="4895850" y="4165600"/>
          <p14:tracePt t="162379" x="4838700" y="4152900"/>
          <p14:tracePt t="162386" x="4775200" y="4127500"/>
          <p14:tracePt t="162397" x="4699000" y="4114800"/>
          <p14:tracePt t="162414" x="4438650" y="4070350"/>
          <p14:tracePt t="162430" x="4203700" y="4044950"/>
          <p14:tracePt t="162447" x="3930650" y="4025900"/>
          <p14:tracePt t="162480" x="3181350" y="3981450"/>
          <p14:tracePt t="162514" x="2571750" y="3981450"/>
          <p14:tracePt t="162547" x="2203450" y="3994150"/>
          <p14:tracePt t="162564" x="2146300" y="4000500"/>
          <p14:tracePt t="162580" x="2108200" y="4006850"/>
          <p14:tracePt t="162597" x="2095500" y="4006850"/>
          <p14:tracePt t="162976" x="1993900" y="4006850"/>
          <p14:tracePt t="162983" x="1854200" y="4025900"/>
          <p14:tracePt t="162989" x="1746250" y="4044950"/>
          <p14:tracePt t="162997" x="1600200" y="4064000"/>
          <p14:tracePt t="163014" x="1365250" y="4083050"/>
          <p14:tracePt t="163031" x="1035050" y="4102100"/>
          <p14:tracePt t="163047" x="844550" y="4089400"/>
          <p14:tracePt t="163065" x="692150" y="4083050"/>
          <p14:tracePt t="163081" x="615950" y="4076700"/>
          <p14:tracePt t="163097" x="552450" y="4076700"/>
          <p14:tracePt t="163114" x="482600" y="4076700"/>
          <p14:tracePt t="163131" x="463550" y="4076700"/>
          <p14:tracePt t="163667" x="476250" y="4083050"/>
          <p14:tracePt t="163673" x="495300" y="4089400"/>
          <p14:tracePt t="163681" x="514350" y="4089400"/>
          <p14:tracePt t="163697" x="577850" y="4102100"/>
          <p14:tracePt t="163714" x="596900" y="4108450"/>
          <p14:tracePt t="163731" x="641350" y="4108450"/>
          <p14:tracePt t="163747" x="698500" y="4108450"/>
          <p14:tracePt t="163764" x="723900" y="4108450"/>
          <p14:tracePt t="163797" x="806450" y="4083050"/>
          <p14:tracePt t="163831" x="825500" y="4076700"/>
          <p14:tracePt t="163864" x="838200" y="4051300"/>
          <p14:tracePt t="163881" x="857250" y="3968750"/>
          <p14:tracePt t="163897" x="876300" y="3879850"/>
          <p14:tracePt t="163914" x="889000" y="3746500"/>
          <p14:tracePt t="163930" x="895350" y="3663950"/>
          <p14:tracePt t="163948" x="908050" y="3536950"/>
          <p14:tracePt t="163964" x="933450" y="3422650"/>
          <p14:tracePt t="163980" x="958850" y="3282950"/>
          <p14:tracePt t="163997" x="984250" y="3098800"/>
          <p14:tracePt t="164014" x="1003300" y="3009900"/>
          <p14:tracePt t="164031" x="1016000" y="2971800"/>
          <p14:tracePt t="164047" x="1016000" y="2959100"/>
          <p14:tracePt t="164064" x="1016000" y="2946400"/>
          <p14:tracePt t="164080" x="1022350" y="2946400"/>
          <p14:tracePt t="164136" x="1016000" y="2952750"/>
          <p14:tracePt t="164143" x="1009650" y="2959100"/>
          <p14:tracePt t="164150" x="1003300" y="2965450"/>
          <p14:tracePt t="164164" x="971550" y="2997200"/>
          <p14:tracePt t="164181" x="927100" y="3028950"/>
          <p14:tracePt t="164197" x="882650" y="3073400"/>
          <p14:tracePt t="164214" x="812800" y="3149600"/>
          <p14:tracePt t="164231" x="781050" y="3194050"/>
          <p14:tracePt t="164247" x="755650" y="3244850"/>
          <p14:tracePt t="164264" x="749300" y="3282950"/>
          <p14:tracePt t="164281" x="749300" y="3314700"/>
          <p14:tracePt t="164283" x="749300" y="3327400"/>
          <p14:tracePt t="164297" x="762000" y="3359150"/>
          <p14:tracePt t="164314" x="787400" y="3397250"/>
          <p14:tracePt t="164331" x="825500" y="3441700"/>
          <p14:tracePt t="164347" x="857250" y="3479800"/>
          <p14:tracePt t="164364" x="895350" y="3517900"/>
          <p14:tracePt t="164380" x="965200" y="3575050"/>
          <p14:tracePt t="164397" x="1009650" y="3606800"/>
          <p14:tracePt t="164414" x="1111250" y="3651250"/>
          <p14:tracePt t="164431" x="1193800" y="3676650"/>
          <p14:tracePt t="164447" x="1270000" y="3708400"/>
          <p14:tracePt t="164464" x="1365250" y="3721100"/>
          <p14:tracePt t="164481" x="1397000" y="3727450"/>
          <p14:tracePt t="164497" x="1454150" y="3727450"/>
          <p14:tracePt t="164514" x="1498600" y="3714750"/>
          <p14:tracePt t="164531" x="1524000" y="3702050"/>
          <p14:tracePt t="164547" x="1530350" y="3695700"/>
          <p14:tracePt t="164581" x="1536700" y="3689350"/>
          <p14:tracePt t="165065" x="1530350" y="3689350"/>
          <p14:tracePt t="165071" x="1517650" y="3695700"/>
          <p14:tracePt t="165081" x="1504950" y="3708400"/>
          <p14:tracePt t="165097" x="1498600" y="3714750"/>
          <p14:tracePt t="165114" x="1485900" y="3721100"/>
          <p14:tracePt t="165131" x="1479550" y="3721100"/>
          <p14:tracePt t="165148" x="1473200" y="3727450"/>
          <p14:tracePt t="165164" x="1460500" y="3727450"/>
          <p14:tracePt t="165197" x="1447800" y="3657600"/>
          <p14:tracePt t="165231" x="1441450" y="3517900"/>
          <p14:tracePt t="165265" x="1466850" y="3346450"/>
          <p14:tracePt t="165281" x="1492250" y="3251200"/>
          <p14:tracePt t="165297" x="1524000" y="3175000"/>
          <p14:tracePt t="165314" x="1581150" y="3060700"/>
          <p14:tracePt t="165331" x="1638300" y="3003550"/>
          <p14:tracePt t="165347" x="1682750" y="2971800"/>
          <p14:tracePt t="165364" x="1746250" y="2940050"/>
          <p14:tracePt t="165381" x="1758950" y="2940050"/>
          <p14:tracePt t="165397" x="1790700" y="2946400"/>
          <p14:tracePt t="165414" x="1835150" y="2971800"/>
          <p14:tracePt t="165432" x="1860550" y="3009900"/>
          <p14:tracePt t="165447" x="1885950" y="3067050"/>
          <p14:tracePt t="165464" x="1898650" y="3124200"/>
          <p14:tracePt t="165481" x="1898650" y="3181350"/>
          <p14:tracePt t="165497" x="1898650" y="3200400"/>
          <p14:tracePt t="165515" x="1892300" y="3213100"/>
          <p14:tracePt t="165571" x="1885950" y="3213100"/>
          <p14:tracePt t="165786" x="1879600" y="3219450"/>
          <p14:tracePt t="165794" x="1866900" y="3232150"/>
          <p14:tracePt t="165802" x="1835150" y="3244850"/>
          <p14:tracePt t="165815" x="1784350" y="3276600"/>
          <p14:tracePt t="165831" x="1568450" y="3403600"/>
          <p14:tracePt t="165864" x="1257300" y="3651250"/>
          <p14:tracePt t="165897" x="1060450" y="3848100"/>
          <p14:tracePt t="165931" x="901700" y="4057650"/>
          <p14:tracePt t="165947" x="838200" y="4171950"/>
          <p14:tracePt t="165964" x="806450" y="4254500"/>
          <p14:tracePt t="165981" x="787400" y="4337050"/>
          <p14:tracePt t="165997" x="787400" y="4381500"/>
          <p14:tracePt t="166014" x="787400" y="4419600"/>
          <p14:tracePt t="166031" x="781050" y="4457700"/>
          <p14:tracePt t="166047" x="781050" y="4476750"/>
          <p14:tracePt t="166066" x="787400" y="4489450"/>
          <p14:tracePt t="166081" x="787400" y="4502150"/>
          <p14:tracePt t="166114" x="787400" y="4527550"/>
          <p14:tracePt t="166131" x="787400" y="4540250"/>
          <p14:tracePt t="166147" x="787400" y="4565650"/>
          <p14:tracePt t="166164" x="787400" y="4572000"/>
          <p14:tracePt t="166181" x="787400" y="4578350"/>
          <p14:tracePt t="166197" x="762000" y="4597400"/>
          <p14:tracePt t="166214" x="749300" y="4603750"/>
          <p14:tracePt t="166231" x="736600" y="4610100"/>
          <p14:tracePt t="166247" x="723900" y="4622800"/>
          <p14:tracePt t="166264" x="711200" y="4629150"/>
          <p14:tracePt t="166281" x="679450" y="4648200"/>
          <p14:tracePt t="166297" x="647700" y="4654550"/>
          <p14:tracePt t="166315" x="622300" y="4667250"/>
          <p14:tracePt t="166331" x="603250" y="4673600"/>
          <p14:tracePt t="166347" x="584200" y="4679950"/>
          <p14:tracePt t="166364" x="565150" y="4686300"/>
          <p14:tracePt t="166398" x="558800" y="4686300"/>
          <p14:tracePt t="166433" x="558800" y="4679950"/>
          <p14:tracePt t="166468" x="558800" y="4673600"/>
          <p14:tracePt t="166502" x="552450" y="4673600"/>
          <p14:tracePt t="166537" x="552450" y="4667250"/>
          <p14:tracePt t="166571" x="546100" y="4660900"/>
          <p14:tracePt t="166593" x="539750" y="4660900"/>
          <p14:tracePt t="166607" x="533400" y="4654550"/>
          <p14:tracePt t="166614" x="520700" y="4641850"/>
          <p14:tracePt t="166620" x="514350" y="4635500"/>
          <p14:tracePt t="166631" x="501650" y="4635500"/>
          <p14:tracePt t="166647" x="469900" y="4603750"/>
          <p14:tracePt t="166664" x="450850" y="4584700"/>
          <p14:tracePt t="166681" x="431800" y="4559300"/>
          <p14:tracePt t="166697" x="419100" y="4508500"/>
          <p14:tracePt t="166714" x="419100" y="4457700"/>
          <p14:tracePt t="166732" x="419100" y="4394200"/>
          <p14:tracePt t="166747" x="425450" y="4337050"/>
          <p14:tracePt t="166764" x="438150" y="4298950"/>
          <p14:tracePt t="166767" x="438150" y="4279900"/>
          <p14:tracePt t="166781" x="457200" y="4248150"/>
          <p14:tracePt t="166797" x="469900" y="4222750"/>
          <p14:tracePt t="166815" x="488950" y="4210050"/>
          <p14:tracePt t="166831" x="520700" y="4191000"/>
          <p14:tracePt t="166847" x="558800" y="4184650"/>
          <p14:tracePt t="166864" x="628650" y="4184650"/>
          <p14:tracePt t="166881" x="654050" y="4184650"/>
          <p14:tracePt t="166899" x="698500" y="4203700"/>
          <p14:tracePt t="166914" x="723900" y="4222750"/>
          <p14:tracePt t="166931" x="730250" y="4235450"/>
          <p14:tracePt t="166947" x="749300" y="4267200"/>
          <p14:tracePt t="166964" x="762000" y="4298950"/>
          <p14:tracePt t="166981" x="781050" y="4330700"/>
          <p14:tracePt t="166997" x="806450" y="4368800"/>
          <p14:tracePt t="167014" x="819150" y="4406900"/>
          <p14:tracePt t="167031" x="831850" y="4445000"/>
          <p14:tracePt t="167047" x="838200" y="4470400"/>
          <p14:tracePt t="167066" x="844550" y="4502150"/>
          <p14:tracePt t="167081" x="844550" y="4521200"/>
          <p14:tracePt t="167097" x="844550" y="4527550"/>
          <p14:tracePt t="167114" x="844550" y="4540250"/>
          <p14:tracePt t="167149" x="844550" y="4546600"/>
          <p14:tracePt t="167164" x="838200" y="4559300"/>
          <p14:tracePt t="167181" x="812800" y="4591050"/>
          <p14:tracePt t="167197" x="787400" y="4629150"/>
          <p14:tracePt t="167214" x="768350" y="4641850"/>
          <p14:tracePt t="167232" x="730250" y="4660900"/>
          <p14:tracePt t="167247" x="685800" y="4667250"/>
          <p14:tracePt t="167264" x="660400" y="4667250"/>
          <p14:tracePt t="167281" x="609600" y="4667250"/>
          <p14:tracePt t="167297" x="584200" y="4667250"/>
          <p14:tracePt t="167315" x="533400" y="4641850"/>
          <p14:tracePt t="167331" x="488950" y="4603750"/>
          <p14:tracePt t="167348" x="469900" y="4578350"/>
          <p14:tracePt t="167364" x="431800" y="4533900"/>
          <p14:tracePt t="167381" x="419100" y="4514850"/>
          <p14:tracePt t="167399" x="412750" y="4483100"/>
          <p14:tracePt t="167414" x="406400" y="4476750"/>
          <p14:tracePt t="167431" x="406400" y="4464050"/>
          <p14:tracePt t="167447" x="406400" y="4445000"/>
          <p14:tracePt t="167464" x="406400" y="4432300"/>
          <p14:tracePt t="167481" x="406400" y="4406900"/>
          <p14:tracePt t="167497" x="419100" y="4362450"/>
          <p14:tracePt t="167514" x="425450" y="4330700"/>
          <p14:tracePt t="167531" x="438150" y="4305300"/>
          <p14:tracePt t="167547" x="444500" y="4292600"/>
          <p14:tracePt t="167566" x="482600" y="4267200"/>
          <p14:tracePt t="167581" x="514350" y="4267200"/>
          <p14:tracePt t="167597" x="565150" y="4248150"/>
          <p14:tracePt t="167614" x="654050" y="4241800"/>
          <p14:tracePt t="167631" x="698500" y="4241800"/>
          <p14:tracePt t="167648" x="742950" y="4254500"/>
          <p14:tracePt t="167664" x="787400" y="4273550"/>
          <p14:tracePt t="167681" x="812800" y="4286250"/>
          <p14:tracePt t="167697" x="844550" y="4318000"/>
          <p14:tracePt t="167714" x="869950" y="4337050"/>
          <p14:tracePt t="167731" x="901700" y="4362450"/>
          <p14:tracePt t="167747" x="914400" y="4381500"/>
          <p14:tracePt t="167764" x="927100" y="4394200"/>
          <p14:tracePt t="167781" x="939800" y="4406900"/>
          <p14:tracePt t="167797" x="939800" y="4413250"/>
          <p14:tracePt t="167815" x="946150" y="4425950"/>
          <p14:tracePt t="167831" x="946150" y="4438650"/>
          <p14:tracePt t="167848" x="946150" y="4457700"/>
          <p14:tracePt t="167864" x="946150" y="4464050"/>
          <p14:tracePt t="167898" x="946150" y="4470400"/>
          <p14:tracePt t="167914" x="946150" y="4476750"/>
          <p14:tracePt t="167931" x="946150" y="4483100"/>
          <p14:tracePt t="167947" x="927100" y="4514850"/>
          <p14:tracePt t="167964" x="908050" y="4546600"/>
          <p14:tracePt t="167982" x="869950" y="4578350"/>
          <p14:tracePt t="167997" x="857250" y="4584700"/>
          <p14:tracePt t="168014" x="850900" y="4591050"/>
          <p14:tracePt t="168392" x="850900" y="4584700"/>
          <p14:tracePt t="169190" x="850900" y="4578350"/>
          <p14:tracePt t="169210" x="857250" y="4578350"/>
          <p14:tracePt t="169226" x="863600" y="4572000"/>
          <p14:tracePt t="169232" x="882650" y="4565650"/>
          <p14:tracePt t="169246" x="914400" y="4559300"/>
          <p14:tracePt t="169253" x="958850" y="4552950"/>
          <p14:tracePt t="169264" x="984250" y="4546600"/>
          <p14:tracePt t="169281" x="1079500" y="4533900"/>
          <p14:tracePt t="169315" x="1168400" y="4533900"/>
          <p14:tracePt t="169348" x="1231900" y="4527550"/>
          <p14:tracePt t="169381" x="1289050" y="4514850"/>
          <p14:tracePt t="169399" x="1365250" y="4514850"/>
          <p14:tracePt t="169414" x="1390650" y="4521200"/>
          <p14:tracePt t="169431" x="1416050" y="4527550"/>
          <p14:tracePt t="169448" x="1498600" y="4533900"/>
          <p14:tracePt t="169464" x="1568450" y="4546600"/>
          <p14:tracePt t="169481" x="1619250" y="4559300"/>
          <p14:tracePt t="169498" x="1651000" y="4565650"/>
          <p14:tracePt t="169514" x="1689100" y="4578350"/>
          <p14:tracePt t="169531" x="1701800" y="4578350"/>
          <p14:tracePt t="169548" x="1708150" y="4578350"/>
          <p14:tracePt t="169565" x="1714500" y="4578350"/>
          <p14:tracePt t="169600" x="1714500" y="4584700"/>
          <p14:tracePt t="169621" x="1720850" y="4584700"/>
          <p14:tracePt t="169732" x="1720850" y="4591050"/>
          <p14:tracePt t="169808" x="1720850" y="4597400"/>
          <p14:tracePt t="169815" x="1714500" y="4597400"/>
          <p14:tracePt t="169835" x="1695450" y="4597400"/>
          <p14:tracePt t="169849" x="1682750" y="4597400"/>
          <p14:tracePt t="169856" x="1651000" y="4591050"/>
          <p14:tracePt t="169870" x="1600200" y="4578350"/>
          <p14:tracePt t="169881" x="1568450" y="4578350"/>
          <p14:tracePt t="169899" x="1530350" y="4565650"/>
          <p14:tracePt t="169914" x="1511300" y="4565650"/>
          <p14:tracePt t="169931" x="1498600" y="4559300"/>
          <p14:tracePt t="170336" x="1504950" y="4552950"/>
          <p14:tracePt t="170344" x="1511300" y="4552950"/>
          <p14:tracePt t="170357" x="1530350" y="4546600"/>
          <p14:tracePt t="170364" x="1555750" y="4540250"/>
          <p14:tracePt t="170381" x="1600200" y="4533900"/>
          <p14:tracePt t="170398" x="1689100" y="4533900"/>
          <p14:tracePt t="170414" x="1758950" y="4533900"/>
          <p14:tracePt t="170431" x="1784350" y="4533900"/>
          <p14:tracePt t="170464" x="1866900" y="4533900"/>
          <p14:tracePt t="170498" x="1924050" y="4540250"/>
          <p14:tracePt t="170531" x="2006600" y="4546600"/>
          <p14:tracePt t="170548" x="2025650" y="4546600"/>
          <p14:tracePt t="170564" x="2038350" y="4546600"/>
          <p14:tracePt t="170581" x="2051050" y="4546600"/>
          <p14:tracePt t="170597" x="2057400" y="4546600"/>
          <p14:tracePt t="170614" x="2070100" y="4552950"/>
          <p14:tracePt t="170631" x="2076450" y="4552950"/>
          <p14:tracePt t="170649" x="2089150" y="4559300"/>
          <p14:tracePt t="170681" x="2095500" y="4559300"/>
          <p14:tracePt t="170698" x="2101850" y="4559300"/>
          <p14:tracePt t="171066" x="2108200" y="4559300"/>
          <p14:tracePt t="171101" x="2114550" y="4559300"/>
          <p14:tracePt t="171107" x="2127250" y="4559300"/>
          <p14:tracePt t="171121" x="2146300" y="4559300"/>
          <p14:tracePt t="171131" x="2171700" y="4559300"/>
          <p14:tracePt t="171149" x="2203450" y="4559300"/>
          <p14:tracePt t="171164" x="2260600" y="4559300"/>
          <p14:tracePt t="171198" x="2381250" y="4552950"/>
          <p14:tracePt t="171231" x="2451100" y="4546600"/>
          <p14:tracePt t="171264" x="2501900" y="4546600"/>
          <p14:tracePt t="171281" x="2540000" y="4546600"/>
          <p14:tracePt t="171298" x="2565400" y="4552950"/>
          <p14:tracePt t="171314" x="2571750" y="4552950"/>
          <p14:tracePt t="171348" x="2578100" y="4552950"/>
          <p14:tracePt t="171448" x="2584450" y="4552950"/>
          <p14:tracePt t="172316" x="2628900" y="4552950"/>
          <p14:tracePt t="172331" x="2774950" y="4540250"/>
          <p14:tracePt t="172348" x="2959100" y="4521200"/>
          <p14:tracePt t="172364" x="3149600" y="4514850"/>
          <p14:tracePt t="172381" x="3492500" y="4508500"/>
          <p14:tracePt t="172399" x="3886200" y="4508500"/>
          <p14:tracePt t="172431" x="4533900" y="4508500"/>
          <p14:tracePt t="172464" x="5162550" y="4521200"/>
          <p14:tracePt t="172498" x="5670550" y="4559300"/>
          <p14:tracePt t="172514" x="5759450" y="4565650"/>
          <p14:tracePt t="172531" x="5924550" y="4565650"/>
          <p14:tracePt t="172548" x="6076950" y="4565650"/>
          <p14:tracePt t="172565" x="6140450" y="4572000"/>
          <p14:tracePt t="172581" x="6261100" y="4578350"/>
          <p14:tracePt t="172598" x="6350000" y="4597400"/>
          <p14:tracePt t="172614" x="6375400" y="4597400"/>
          <p14:tracePt t="172631" x="6381750" y="4597400"/>
          <p14:tracePt t="172664" x="6388100" y="4597400"/>
          <p14:tracePt t="172802" x="6388100" y="4591050"/>
          <p14:tracePt t="172816" x="6394450" y="4591050"/>
          <p14:tracePt t="172822" x="6413500" y="4584700"/>
          <p14:tracePt t="172831" x="6426200" y="4584700"/>
          <p14:tracePt t="172848" x="6477000" y="4559300"/>
          <p14:tracePt t="172864" x="6635750" y="4508500"/>
          <p14:tracePt t="172881" x="6731000" y="4502150"/>
          <p14:tracePt t="172898" x="6838950" y="4495800"/>
          <p14:tracePt t="172914" x="6978650" y="4495800"/>
          <p14:tracePt t="172931" x="7004050" y="4502150"/>
          <p14:tracePt t="172948" x="7023100" y="4514850"/>
          <p14:tracePt t="172964" x="7029450" y="4521200"/>
          <p14:tracePt t="173371" x="7061200" y="4521200"/>
          <p14:tracePt t="173379" x="7092950" y="4527550"/>
          <p14:tracePt t="173393" x="7137400" y="4540250"/>
          <p14:tracePt t="173399" x="7181850" y="4540250"/>
          <p14:tracePt t="173431" x="7277100" y="4559300"/>
          <p14:tracePt t="173464" x="7321550" y="4565650"/>
          <p14:tracePt t="173498" x="7334250" y="4572000"/>
          <p14:tracePt t="173531" x="7340600" y="4578350"/>
          <p14:tracePt t="173548" x="7346950" y="4578350"/>
          <p14:tracePt t="173581" x="7353300" y="4578350"/>
          <p14:tracePt t="173858" x="7327900" y="4584700"/>
          <p14:tracePt t="173865" x="7283450" y="4584700"/>
          <p14:tracePt t="173879" x="7245350" y="4591050"/>
          <p14:tracePt t="173885" x="7213600" y="4591050"/>
          <p14:tracePt t="173915" x="7175500" y="4597400"/>
          <p14:tracePt t="173948" x="7124700" y="4597400"/>
          <p14:tracePt t="173982" x="7112000" y="4591050"/>
          <p14:tracePt t="173998" x="7105650" y="4591050"/>
          <p14:tracePt t="174676" x="7105650" y="4584700"/>
          <p14:tracePt t="174782" x="7118350" y="4584700"/>
          <p14:tracePt t="174788" x="7131050" y="4584700"/>
          <p14:tracePt t="174803" x="7156450" y="4584700"/>
          <p14:tracePt t="174815" x="7188200" y="4584700"/>
          <p14:tracePt t="174831" x="7296150" y="4584700"/>
          <p14:tracePt t="174848" x="7346950" y="4584700"/>
          <p14:tracePt t="174865" x="7423150" y="4584700"/>
          <p14:tracePt t="174881" x="7493000" y="4584700"/>
          <p14:tracePt t="174915" x="7569200" y="4584700"/>
          <p14:tracePt t="174948" x="7670800" y="4591050"/>
          <p14:tracePt t="174982" x="7721600" y="4591050"/>
          <p14:tracePt t="174998" x="7823200" y="4591050"/>
          <p14:tracePt t="175015" x="7854950" y="4591050"/>
          <p14:tracePt t="175031" x="7893050" y="4584700"/>
          <p14:tracePt t="175048" x="7924800" y="4578350"/>
          <p14:tracePt t="175065" x="7943850" y="4572000"/>
          <p14:tracePt t="175081" x="7950200" y="4572000"/>
          <p14:tracePt t="175098" x="7956550" y="4572000"/>
          <p14:tracePt t="175114" x="7962900" y="4572000"/>
          <p14:tracePt t="175358" x="7969250" y="4572000"/>
          <p14:tracePt t="176615" x="7956550" y="4578350"/>
          <p14:tracePt t="176622" x="7956550" y="4584700"/>
          <p14:tracePt t="176631" x="7937500" y="4591050"/>
          <p14:tracePt t="176648" x="7912100" y="4616450"/>
          <p14:tracePt t="176665" x="7861300" y="4648200"/>
          <p14:tracePt t="176682" x="7842250" y="4667250"/>
          <p14:tracePt t="176698" x="7829550" y="4673600"/>
          <p14:tracePt t="176731" x="7829550" y="4679950"/>
          <p14:tracePt t="176765" x="7785100" y="4705350"/>
          <p14:tracePt t="176798" x="7689850" y="4756150"/>
          <p14:tracePt t="176815" x="7658100" y="4762500"/>
          <p14:tracePt t="176831" x="7613650" y="4794250"/>
          <p14:tracePt t="176848" x="7594600" y="4806950"/>
          <p14:tracePt t="176865" x="7556500" y="4826000"/>
          <p14:tracePt t="176881" x="7524750" y="4845050"/>
          <p14:tracePt t="176898" x="7505700" y="4857750"/>
          <p14:tracePt t="176915" x="7461250" y="4883150"/>
          <p14:tracePt t="176931" x="7435850" y="4889500"/>
          <p14:tracePt t="176948" x="7423150" y="4902200"/>
          <p14:tracePt t="176965" x="7416800" y="4902200"/>
          <p14:tracePt t="176981" x="7410450" y="4902200"/>
          <p14:tracePt t="177908" x="7416800" y="4902200"/>
          <p14:tracePt t="184946" x="7410450" y="4914900"/>
          <p14:tracePt t="184952" x="7410450" y="4927600"/>
          <p14:tracePt t="184965" x="7404100" y="4927600"/>
          <p14:tracePt t="184982" x="7397750" y="4927600"/>
          <p14:tracePt t="185008" x="7391400" y="4927600"/>
          <p14:tracePt t="185314" x="7391400" y="4933950"/>
          <p14:tracePt t="185334" x="7391400" y="4940300"/>
          <p14:tracePt t="185362" x="7385050" y="4946650"/>
          <p14:tracePt t="185376" x="7378700" y="4953000"/>
          <p14:tracePt t="185384" x="7372350" y="4965700"/>
          <p14:tracePt t="185399" x="7359650" y="4972050"/>
          <p14:tracePt t="185432" x="7308850" y="5010150"/>
          <p14:tracePt t="185465" x="7270750" y="5035550"/>
          <p14:tracePt t="185498" x="7239000" y="5054600"/>
          <p14:tracePt t="185515" x="7219950" y="5060950"/>
          <p14:tracePt t="185532" x="7219950" y="5067300"/>
          <p14:tracePt t="185549" x="7219950" y="5073650"/>
          <p14:tracePt t="188378" x="7226300" y="5073650"/>
          <p14:tracePt t="188489" x="7232650" y="5073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smtClean="0">
                <a:solidFill>
                  <a:srgbClr val="FFCC00"/>
                </a:solidFill>
              </a:rPr>
              <a:t>Attributable risk</a:t>
            </a:r>
            <a:endParaRPr lang="en-US" altLang="en-US" smtClean="0">
              <a:solidFill>
                <a:srgbClr val="FFCC0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altLang="en-US" sz="2800" smtClean="0">
                <a:solidFill>
                  <a:schemeClr val="bg1"/>
                </a:solidFill>
              </a:rPr>
              <a:t>AR</a:t>
            </a:r>
            <a:r>
              <a:rPr lang="nb-NO" altLang="en-US" sz="2800" baseline="-25000" smtClean="0">
                <a:solidFill>
                  <a:schemeClr val="bg1"/>
                </a:solidFill>
              </a:rPr>
              <a:t>exp</a:t>
            </a:r>
            <a:r>
              <a:rPr lang="nb-NO" altLang="en-US" sz="2800" smtClean="0">
                <a:solidFill>
                  <a:schemeClr val="bg1"/>
                </a:solidFill>
              </a:rPr>
              <a:t> = </a:t>
            </a:r>
            <a:r>
              <a:rPr lang="nb-NO" altLang="en-US" sz="2800" b="1" smtClean="0">
                <a:solidFill>
                  <a:srgbClr val="FFCC00"/>
                </a:solidFill>
              </a:rPr>
              <a:t>R</a:t>
            </a:r>
            <a:r>
              <a:rPr lang="nb-NO" altLang="en-US" sz="2800" b="1" baseline="-25000" smtClean="0">
                <a:solidFill>
                  <a:srgbClr val="FFCC00"/>
                </a:solidFill>
              </a:rPr>
              <a:t>e</a:t>
            </a:r>
            <a:r>
              <a:rPr lang="nb-NO" altLang="en-US" sz="2800" b="1" smtClean="0">
                <a:solidFill>
                  <a:srgbClr val="FFFF00"/>
                </a:solidFill>
              </a:rPr>
              <a:t> – R</a:t>
            </a:r>
            <a:r>
              <a:rPr lang="nb-NO" altLang="en-US" sz="2800" b="1" baseline="-25000" smtClean="0">
                <a:solidFill>
                  <a:srgbClr val="FFFF00"/>
                </a:solidFill>
              </a:rPr>
              <a:t>o</a:t>
            </a:r>
            <a:endParaRPr lang="nb-NO" altLang="en-US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b-NO" altLang="en-US" sz="2800" smtClean="0">
                <a:solidFill>
                  <a:schemeClr val="bg1"/>
                </a:solidFill>
              </a:rPr>
              <a:t>Measures the excess risk for a given exposure category associated with the exposure.</a:t>
            </a:r>
            <a:endParaRPr lang="en-US" altLang="en-US" sz="2800" baseline="-25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b-NO" altLang="en-US" sz="2800" smtClean="0">
              <a:solidFill>
                <a:schemeClr val="bg1"/>
              </a:solidFill>
            </a:endParaRP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600200" y="3124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1600200" y="5867400"/>
            <a:ext cx="472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362200" y="4724400"/>
            <a:ext cx="762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4572000" y="3048000"/>
            <a:ext cx="9144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>
            <a:off x="1524000" y="4724400"/>
            <a:ext cx="3962400" cy="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133600" y="5918200"/>
            <a:ext cx="1470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>
                <a:solidFill>
                  <a:srgbClr val="FFCC00"/>
                </a:solidFill>
                <a:cs typeface="Arial" panose="020B0604020202020204" pitchFamily="34" charset="0"/>
              </a:rPr>
              <a:t>Unexposed</a:t>
            </a:r>
            <a:endParaRPr lang="en-US" altLang="en-US" sz="200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4572000" y="5918200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>
                <a:solidFill>
                  <a:srgbClr val="FFCC00"/>
                </a:solidFill>
                <a:cs typeface="Arial" panose="020B0604020202020204" pitchFamily="34" charset="0"/>
              </a:rPr>
              <a:t>exposed</a:t>
            </a:r>
            <a:endParaRPr lang="en-US" altLang="en-US" sz="200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49163" name="AutoShape 11"/>
          <p:cNvSpPr>
            <a:spLocks/>
          </p:cNvSpPr>
          <p:nvPr/>
        </p:nvSpPr>
        <p:spPr bwMode="auto">
          <a:xfrm>
            <a:off x="5715000" y="3124200"/>
            <a:ext cx="228600" cy="1600200"/>
          </a:xfrm>
          <a:prstGeom prst="rightBrace">
            <a:avLst>
              <a:gd name="adj1" fmla="val 58333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6248400" y="35052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  <a:cs typeface="Arial" panose="020B0604020202020204" pitchFamily="34" charset="0"/>
              </a:rPr>
              <a:t>AR</a:t>
            </a:r>
            <a:r>
              <a:rPr lang="nb-NO" altLang="en-US" sz="2400" b="1" baseline="-25000">
                <a:solidFill>
                  <a:srgbClr val="FFCC00"/>
                </a:solidFill>
                <a:cs typeface="Arial" panose="020B0604020202020204" pitchFamily="34" charset="0"/>
              </a:rPr>
              <a:t>exp</a:t>
            </a:r>
            <a:endParaRPr lang="en-US" altLang="en-US" sz="2400" b="1" baseline="-2500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 rot="-5400000">
            <a:off x="549275" y="3870325"/>
            <a:ext cx="133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>
                <a:solidFill>
                  <a:srgbClr val="FFCC00"/>
                </a:solidFill>
                <a:cs typeface="Arial" panose="020B0604020202020204" pitchFamily="34" charset="0"/>
              </a:rPr>
              <a:t>RISK</a:t>
            </a:r>
            <a:endParaRPr lang="en-US" altLang="en-US" sz="240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40"/>
    </mc:Choice>
    <mc:Fallback>
      <p:transition spd="slow" advTm="12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8" grpId="0" animBg="1"/>
      <p:bldP spid="49159" grpId="0" animBg="1"/>
      <p:bldP spid="49161" grpId="0"/>
      <p:bldP spid="49162" grpId="0"/>
      <p:bldP spid="49163" grpId="0" animBg="1"/>
      <p:bldP spid="49164" grpId="0"/>
      <p:bldP spid="49165" grpId="0"/>
    </p:bldLst>
  </p:timing>
  <p:extLst>
    <p:ext uri="{3A86A75C-4F4B-4683-9AE1-C65F6400EC91}">
      <p14:laserTraceLst xmlns:p14="http://schemas.microsoft.com/office/powerpoint/2010/main">
        <p14:tracePtLst>
          <p14:tracePt t="4243" x="7226300" y="5073650"/>
          <p14:tracePt t="4250" x="7200900" y="5080000"/>
          <p14:tracePt t="4259" x="7175500" y="5086350"/>
          <p14:tracePt t="4276" x="7105650" y="5118100"/>
          <p14:tracePt t="4293" x="6953250" y="5168900"/>
          <p14:tracePt t="4309" x="6851650" y="5226050"/>
          <p14:tracePt t="4326" x="6743700" y="5289550"/>
          <p14:tracePt t="4343" x="6553200" y="5397500"/>
          <p14:tracePt t="4376" x="6223000" y="5613400"/>
          <p14:tracePt t="4409" x="5969000" y="5753100"/>
          <p14:tracePt t="4443" x="5708650" y="5924550"/>
          <p14:tracePt t="4459" x="5594350" y="6013450"/>
          <p14:tracePt t="4476" x="5543550" y="6064250"/>
          <p14:tracePt t="4493" x="5486400" y="6108700"/>
          <p14:tracePt t="4509" x="5422900" y="6159500"/>
          <p14:tracePt t="4526" x="5391150" y="6178550"/>
          <p14:tracePt t="4543" x="5365750" y="6216650"/>
          <p14:tracePt t="4559" x="5359400" y="6229350"/>
          <p14:tracePt t="4576" x="5359400" y="6235700"/>
          <p14:tracePt t="4876" x="5264150" y="6242050"/>
          <p14:tracePt t="4883" x="5060950" y="6267450"/>
          <p14:tracePt t="4892" x="4838700" y="6273800"/>
          <p14:tracePt t="4909" x="4337050" y="6286500"/>
          <p14:tracePt t="4943" x="3181350" y="6210300"/>
          <p14:tracePt t="4976" x="2641600" y="6102350"/>
          <p14:tracePt t="5009" x="2381250" y="6038850"/>
          <p14:tracePt t="5026" x="2343150" y="6019800"/>
          <p14:tracePt t="5043" x="2298700" y="6007100"/>
          <p14:tracePt t="5059" x="2286000" y="6007100"/>
          <p14:tracePt t="5105" x="2279650" y="6007100"/>
          <p14:tracePt t="5146" x="2273300" y="6007100"/>
          <p14:tracePt t="5190" x="2273300" y="6013450"/>
          <p14:tracePt t="5210" x="2266950" y="6019800"/>
          <p14:tracePt t="5599" x="2273300" y="6000750"/>
          <p14:tracePt t="5606" x="2305050" y="5962650"/>
          <p14:tracePt t="5614" x="2324100" y="5924550"/>
          <p14:tracePt t="5626" x="2355850" y="5899150"/>
          <p14:tracePt t="5643" x="2444750" y="5810250"/>
          <p14:tracePt t="5659" x="2508250" y="5753100"/>
          <p14:tracePt t="5676" x="2590800" y="5689600"/>
          <p14:tracePt t="5693" x="2628900" y="5670550"/>
          <p14:tracePt t="5726" x="2692400" y="5638800"/>
          <p14:tracePt t="5759" x="2774950" y="5588000"/>
          <p14:tracePt t="5793" x="2832100" y="5556250"/>
          <p14:tracePt t="5809" x="2838450" y="5549900"/>
          <p14:tracePt t="5826" x="2844800" y="5543550"/>
          <p14:tracePt t="5843" x="2851150" y="5537200"/>
          <p14:tracePt t="5859" x="2857500" y="5537200"/>
          <p14:tracePt t="5876" x="2870200" y="5530850"/>
          <p14:tracePt t="5909" x="2876550" y="5524500"/>
          <p14:tracePt t="5926" x="2882900" y="5524500"/>
          <p14:tracePt t="5946" x="2889250" y="5524500"/>
          <p14:tracePt t="5988" x="2889250" y="5537200"/>
          <p14:tracePt t="5994" x="2882900" y="5537200"/>
          <p14:tracePt t="6002" x="2870200" y="5543550"/>
          <p14:tracePt t="6009" x="2863850" y="5562600"/>
          <p14:tracePt t="6026" x="2838450" y="5588000"/>
          <p14:tracePt t="6043" x="2781300" y="5645150"/>
          <p14:tracePt t="6059" x="2749550" y="5683250"/>
          <p14:tracePt t="6076" x="2736850" y="5708650"/>
          <p14:tracePt t="6093" x="2711450" y="5734050"/>
          <p14:tracePt t="6109" x="2711450" y="5746750"/>
          <p14:tracePt t="6126" x="2698750" y="5759450"/>
          <p14:tracePt t="6143" x="2692400" y="5765800"/>
          <p14:tracePt t="6160" x="2686050" y="5765800"/>
          <p14:tracePt t="6176" x="2679700" y="5772150"/>
          <p14:tracePt t="6209" x="2679700" y="5778500"/>
          <p14:tracePt t="6259" x="2673350" y="5784850"/>
          <p14:tracePt t="6266" x="2667000" y="5784850"/>
          <p14:tracePt t="6279" x="2667000" y="5797550"/>
          <p14:tracePt t="6293" x="2654300" y="5803900"/>
          <p14:tracePt t="6309" x="2641600" y="5829300"/>
          <p14:tracePt t="6326" x="2635250" y="5848350"/>
          <p14:tracePt t="6343" x="2622550" y="5854700"/>
          <p14:tracePt t="6359" x="2622550" y="5861050"/>
          <p14:tracePt t="6376" x="2622550" y="5867400"/>
          <p14:tracePt t="6393" x="2616200" y="5867400"/>
          <p14:tracePt t="6409" x="2603500" y="5880100"/>
          <p14:tracePt t="6426" x="2597150" y="5892800"/>
          <p14:tracePt t="6443" x="2590800" y="5899150"/>
          <p14:tracePt t="6459" x="2584450" y="5911850"/>
          <p14:tracePt t="6476" x="2578100" y="5911850"/>
          <p14:tracePt t="6849" x="2578100" y="5905500"/>
          <p14:tracePt t="6870" x="2571750" y="5905500"/>
          <p14:tracePt t="6876" x="2571750" y="5899150"/>
          <p14:tracePt t="6883" x="2571750" y="5892800"/>
          <p14:tracePt t="6893" x="2571750" y="5886450"/>
          <p14:tracePt t="6909" x="2571750" y="5854700"/>
          <p14:tracePt t="6943" x="2571750" y="5753100"/>
          <p14:tracePt t="6976" x="2571750" y="5626100"/>
          <p14:tracePt t="7009" x="2571750" y="5524500"/>
          <p14:tracePt t="7026" x="2571750" y="5486400"/>
          <p14:tracePt t="7043" x="2578100" y="5429250"/>
          <p14:tracePt t="7059" x="2578100" y="5384800"/>
          <p14:tracePt t="7076" x="2578100" y="5346700"/>
          <p14:tracePt t="7093" x="2584450" y="5295900"/>
          <p14:tracePt t="7109" x="2590800" y="5251450"/>
          <p14:tracePt t="7126" x="2597150" y="5194300"/>
          <p14:tracePt t="7143" x="2603500" y="5168900"/>
          <p14:tracePt t="7159" x="2609850" y="5137150"/>
          <p14:tracePt t="7176" x="2616200" y="5099050"/>
          <p14:tracePt t="7193" x="2622550" y="5073650"/>
          <p14:tracePt t="7209" x="2628900" y="5029200"/>
          <p14:tracePt t="7226" x="2641600" y="4997450"/>
          <p14:tracePt t="7243" x="2647950" y="4972050"/>
          <p14:tracePt t="7259" x="2660650" y="4940300"/>
          <p14:tracePt t="7276" x="2667000" y="4927600"/>
          <p14:tracePt t="7309" x="2667000" y="4921250"/>
          <p14:tracePt t="7326" x="2667000" y="4914900"/>
          <p14:tracePt t="7343" x="2686050" y="4889500"/>
          <p14:tracePt t="7359" x="2692400" y="4876800"/>
          <p14:tracePt t="7376" x="2698750" y="4864100"/>
          <p14:tracePt t="7393" x="2698750" y="4857750"/>
          <p14:tracePt t="7409" x="2698750" y="4851400"/>
          <p14:tracePt t="7454" x="2705100" y="4851400"/>
          <p14:tracePt t="7661" x="2705100" y="4870450"/>
          <p14:tracePt t="7676" x="2698750" y="4876800"/>
          <p14:tracePt t="7682" x="2698750" y="4883150"/>
          <p14:tracePt t="7693" x="2698750" y="4895850"/>
          <p14:tracePt t="7710" x="2692400" y="4921250"/>
          <p14:tracePt t="7726" x="2686050" y="4978400"/>
          <p14:tracePt t="7760" x="2667000" y="5086350"/>
          <p14:tracePt t="7793" x="2660650" y="5162550"/>
          <p14:tracePt t="7826" x="2647950" y="5276850"/>
          <p14:tracePt t="7843" x="2641600" y="5365750"/>
          <p14:tracePt t="7859" x="2635250" y="5422900"/>
          <p14:tracePt t="7877" x="2628900" y="5524500"/>
          <p14:tracePt t="7893" x="2622550" y="5568950"/>
          <p14:tracePt t="7910" x="2622550" y="5594350"/>
          <p14:tracePt t="7926" x="2616200" y="5619750"/>
          <p14:tracePt t="7943" x="2609850" y="5626100"/>
          <p14:tracePt t="7959" x="2609850" y="5632450"/>
          <p14:tracePt t="7976" x="2609850" y="5638800"/>
          <p14:tracePt t="8063" x="2609850" y="5645150"/>
          <p14:tracePt t="8140" x="2603500" y="5638800"/>
          <p14:tracePt t="8155" x="2603500" y="5632450"/>
          <p14:tracePt t="8169" x="2603500" y="5626100"/>
          <p14:tracePt t="8176" x="2603500" y="5600700"/>
          <p14:tracePt t="8182" x="2603500" y="5575300"/>
          <p14:tracePt t="8193" x="2603500" y="5537200"/>
          <p14:tracePt t="8210" x="2622550" y="5321300"/>
          <p14:tracePt t="8226" x="2635250" y="5137150"/>
          <p14:tracePt t="8243" x="2667000" y="4965700"/>
          <p14:tracePt t="8259" x="2698750" y="4781550"/>
          <p14:tracePt t="8276" x="2711450" y="4718050"/>
          <p14:tracePt t="8293" x="2724150" y="4686300"/>
          <p14:tracePt t="8349" x="2730500" y="4686300"/>
          <p14:tracePt t="8440" x="2730500" y="4692650"/>
          <p14:tracePt t="8551" x="2730500" y="4699000"/>
          <p14:tracePt t="8800" x="2730500" y="4743450"/>
          <p14:tracePt t="8807" x="2717800" y="4787900"/>
          <p14:tracePt t="8815" x="2711450" y="4851400"/>
          <p14:tracePt t="8826" x="2705100" y="4914900"/>
          <p14:tracePt t="8843" x="2679700" y="5143500"/>
          <p14:tracePt t="8859" x="2673350" y="5251450"/>
          <p14:tracePt t="8876" x="2667000" y="5327650"/>
          <p14:tracePt t="8909" x="2654300" y="5461000"/>
          <p14:tracePt t="8943" x="2654300" y="5575300"/>
          <p14:tracePt t="8976" x="2654300" y="5626100"/>
          <p14:tracePt t="9086" x="2654300" y="5613400"/>
          <p14:tracePt t="9100" x="2654300" y="5594350"/>
          <p14:tracePt t="9107" x="2660650" y="5568950"/>
          <p14:tracePt t="9113" x="2667000" y="5537200"/>
          <p14:tracePt t="9126" x="2667000" y="5492750"/>
          <p14:tracePt t="9143" x="2692400" y="5353050"/>
          <p14:tracePt t="9159" x="2705100" y="5257800"/>
          <p14:tracePt t="9176" x="2724150" y="5118100"/>
          <p14:tracePt t="9193" x="2730500" y="5054600"/>
          <p14:tracePt t="9210" x="2736850" y="4991100"/>
          <p14:tracePt t="9226" x="2743200" y="4965700"/>
          <p14:tracePt t="9243" x="2749550" y="4940300"/>
          <p14:tracePt t="9260" x="2755900" y="4921250"/>
          <p14:tracePt t="9276" x="2755900" y="4908550"/>
          <p14:tracePt t="9392" x="2755900" y="4914900"/>
          <p14:tracePt t="9411" x="2755900" y="4921250"/>
          <p14:tracePt t="9419" x="2762250" y="4933950"/>
          <p14:tracePt t="9426" x="2762250" y="4946650"/>
          <p14:tracePt t="9443" x="2762250" y="5022850"/>
          <p14:tracePt t="9460" x="2749550" y="5143500"/>
          <p14:tracePt t="9476" x="2736850" y="5346700"/>
          <p14:tracePt t="9493" x="2724150" y="5473700"/>
          <p14:tracePt t="9509" x="2711450" y="5626100"/>
          <p14:tracePt t="9526" x="2711450" y="5715000"/>
          <p14:tracePt t="9544" x="2711450" y="5765800"/>
          <p14:tracePt t="9559" x="2711450" y="5784850"/>
          <p14:tracePt t="9576" x="2711450" y="5791200"/>
          <p14:tracePt t="9593" x="2711450" y="5797550"/>
          <p14:tracePt t="10462" x="2749550" y="5797550"/>
          <p14:tracePt t="10468" x="2825750" y="5791200"/>
          <p14:tracePt t="10476" x="2901950" y="5772150"/>
          <p14:tracePt t="10493" x="3086100" y="5740400"/>
          <p14:tracePt t="10510" x="3409950" y="5708650"/>
          <p14:tracePt t="10526" x="3638550" y="5702300"/>
          <p14:tracePt t="10543" x="3886200" y="5695950"/>
          <p14:tracePt t="10576" x="4540250" y="5734050"/>
          <p14:tracePt t="10610" x="4902200" y="5778500"/>
          <p14:tracePt t="10643" x="5092700" y="5784850"/>
          <p14:tracePt t="10660" x="5137150" y="5791200"/>
          <p14:tracePt t="10676" x="5187950" y="5797550"/>
          <p14:tracePt t="10693" x="5213350" y="5797550"/>
          <p14:tracePt t="10726" x="5219700" y="5797550"/>
          <p14:tracePt t="10773" x="5226050" y="5797550"/>
          <p14:tracePt t="10829" x="5226050" y="5803900"/>
          <p14:tracePt t="10863" x="5232400" y="5803900"/>
          <p14:tracePt t="10877" x="5238750" y="5803900"/>
          <p14:tracePt t="10885" x="5245100" y="5803900"/>
          <p14:tracePt t="10893" x="5264150" y="5803900"/>
          <p14:tracePt t="10910" x="5289550" y="5797550"/>
          <p14:tracePt t="10926" x="5340350" y="5778500"/>
          <p14:tracePt t="10943" x="5353050" y="5765800"/>
          <p14:tracePt t="10960" x="5359400" y="5759450"/>
          <p14:tracePt t="10976" x="5365750" y="5759450"/>
          <p14:tracePt t="11044" x="5353050" y="5772150"/>
          <p14:tracePt t="11051" x="5340350" y="5778500"/>
          <p14:tracePt t="11060" x="5334000" y="5791200"/>
          <p14:tracePt t="11076" x="5295900" y="5829300"/>
          <p14:tracePt t="11093" x="5226050" y="5911850"/>
          <p14:tracePt t="11110" x="5207000" y="5943600"/>
          <p14:tracePt t="11126" x="5194300" y="5956300"/>
          <p14:tracePt t="11143" x="5187950" y="5962650"/>
          <p14:tracePt t="11391" x="5187950" y="5956300"/>
          <p14:tracePt t="11398" x="5187950" y="5943600"/>
          <p14:tracePt t="11412" x="5181600" y="5924550"/>
          <p14:tracePt t="11426" x="5175250" y="5880100"/>
          <p14:tracePt t="11443" x="5162550" y="5835650"/>
          <p14:tracePt t="11460" x="5149850" y="5708650"/>
          <p14:tracePt t="11476" x="5137150" y="5575300"/>
          <p14:tracePt t="11493" x="5124450" y="5416550"/>
          <p14:tracePt t="11510" x="5118100" y="5162550"/>
          <p14:tracePt t="11526" x="5118100" y="4972050"/>
          <p14:tracePt t="11544" x="5118100" y="4699000"/>
          <p14:tracePt t="11560" x="5118100" y="4508500"/>
          <p14:tracePt t="11576" x="5118100" y="4349750"/>
          <p14:tracePt t="11593" x="5130800" y="4127500"/>
          <p14:tracePt t="11610" x="5137150" y="4013200"/>
          <p14:tracePt t="11627" x="5168900" y="3803650"/>
          <p14:tracePt t="11643" x="5175250" y="3676650"/>
          <p14:tracePt t="11660" x="5194300" y="3600450"/>
          <p14:tracePt t="11676" x="5207000" y="3505200"/>
          <p14:tracePt t="11693" x="5219700" y="3429000"/>
          <p14:tracePt t="11711" x="5232400" y="3359150"/>
          <p14:tracePt t="11726" x="5251450" y="3276600"/>
          <p14:tracePt t="11743" x="5251450" y="3225800"/>
          <p14:tracePt t="11760" x="5264150" y="3181350"/>
          <p14:tracePt t="11776" x="5270500" y="3162300"/>
          <p14:tracePt t="11794" x="5270500" y="3143250"/>
          <p14:tracePt t="11810" x="5276850" y="3130550"/>
          <p14:tracePt t="11826" x="5276850" y="3124200"/>
          <p14:tracePt t="11843" x="5276850" y="3117850"/>
          <p14:tracePt t="11870" x="5276850" y="3111500"/>
          <p14:tracePt t="11933" x="5270500" y="3111500"/>
          <p14:tracePt t="11946" x="5270500" y="3117850"/>
          <p14:tracePt t="11955" x="5264150" y="3136900"/>
          <p14:tracePt t="11961" x="5264150" y="3155950"/>
          <p14:tracePt t="11976" x="5238750" y="3213100"/>
          <p14:tracePt t="11993" x="5226050" y="3346450"/>
          <p14:tracePt t="12010" x="5168900" y="3562350"/>
          <p14:tracePt t="12026" x="5143500" y="3683000"/>
          <p14:tracePt t="12044" x="5092700" y="3911600"/>
          <p14:tracePt t="12060" x="5067300" y="4064000"/>
          <p14:tracePt t="12076" x="5048250" y="4210050"/>
          <p14:tracePt t="12093" x="5022850" y="4489450"/>
          <p14:tracePt t="12110" x="5016500" y="4667250"/>
          <p14:tracePt t="12127" x="5003800" y="4940300"/>
          <p14:tracePt t="12143" x="5003800" y="5099050"/>
          <p14:tracePt t="12160" x="5003800" y="5245100"/>
          <p14:tracePt t="12176" x="4991100" y="5422900"/>
          <p14:tracePt t="12193" x="4984750" y="5499100"/>
          <p14:tracePt t="12210" x="4978400" y="5575300"/>
          <p14:tracePt t="12226" x="4978400" y="5638800"/>
          <p14:tracePt t="12243" x="4978400" y="5670550"/>
          <p14:tracePt t="12260" x="4978400" y="5695950"/>
          <p14:tracePt t="12276" x="4978400" y="5702300"/>
          <p14:tracePt t="12293" x="4978400" y="5708650"/>
          <p14:tracePt t="12363" x="4978400" y="5715000"/>
          <p14:tracePt t="12662" x="4978400" y="5708650"/>
          <p14:tracePt t="13392" x="4927600" y="5708650"/>
          <p14:tracePt t="13399" x="4864100" y="5689600"/>
          <p14:tracePt t="13410" x="4813300" y="5683250"/>
          <p14:tracePt t="13426" x="4591050" y="5632450"/>
          <p14:tracePt t="13443" x="4464050" y="5600700"/>
          <p14:tracePt t="13460" x="4349750" y="5556250"/>
          <p14:tracePt t="13476" x="4178300" y="5486400"/>
          <p14:tracePt t="13493" x="4076700" y="5448300"/>
          <p14:tracePt t="13526" x="3873500" y="5359400"/>
          <p14:tracePt t="13560" x="3708400" y="5302250"/>
          <p14:tracePt t="13593" x="3556000" y="5238750"/>
          <p14:tracePt t="13610" x="3505200" y="5213350"/>
          <p14:tracePt t="13627" x="3467100" y="5200650"/>
          <p14:tracePt t="13628" x="3454400" y="5194300"/>
          <p14:tracePt t="13643" x="3429000" y="5181600"/>
          <p14:tracePt t="13660" x="3409950" y="5175250"/>
          <p14:tracePt t="13676" x="3390900" y="5175250"/>
          <p14:tracePt t="14024" x="3371850" y="5149850"/>
          <p14:tracePt t="14032" x="3340100" y="5111750"/>
          <p14:tracePt t="14038" x="3321050" y="5073650"/>
          <p14:tracePt t="14046" x="3295650" y="5048250"/>
          <p14:tracePt t="14060" x="3244850" y="4972050"/>
          <p14:tracePt t="14076" x="3194050" y="4914900"/>
          <p14:tracePt t="14110" x="3117850" y="4832350"/>
          <p14:tracePt t="14143" x="3054350" y="4787900"/>
          <p14:tracePt t="14176" x="2990850" y="4762500"/>
          <p14:tracePt t="14193" x="2952750" y="4762500"/>
          <p14:tracePt t="14210" x="2921000" y="4756150"/>
          <p14:tracePt t="14227" x="2876550" y="4762500"/>
          <p14:tracePt t="14243" x="2838450" y="4775200"/>
          <p14:tracePt t="14260" x="2800350" y="4787900"/>
          <p14:tracePt t="14276" x="2768600" y="4800600"/>
          <p14:tracePt t="14293" x="2736850" y="4813300"/>
          <p14:tracePt t="14310" x="2679700" y="4838700"/>
          <p14:tracePt t="14326" x="2635250" y="4864100"/>
          <p14:tracePt t="14343" x="2578100" y="4895850"/>
          <p14:tracePt t="14360" x="2546350" y="4902200"/>
          <p14:tracePt t="14377" x="2514600" y="4927600"/>
          <p14:tracePt t="14393" x="2489200" y="4940300"/>
          <p14:tracePt t="14410" x="2476500" y="4953000"/>
          <p14:tracePt t="14426" x="2451100" y="4984750"/>
          <p14:tracePt t="14443" x="2444750" y="5029200"/>
          <p14:tracePt t="14460" x="2432050" y="5073650"/>
          <p14:tracePt t="14476" x="2425700" y="5156200"/>
          <p14:tracePt t="14493" x="2425700" y="5245100"/>
          <p14:tracePt t="14510" x="2444750" y="5359400"/>
          <p14:tracePt t="14526" x="2470150" y="5429250"/>
          <p14:tracePt t="14543" x="2508250" y="5524500"/>
          <p14:tracePt t="14560" x="2559050" y="5594350"/>
          <p14:tracePt t="14576" x="2616200" y="5670550"/>
          <p14:tracePt t="14593" x="2679700" y="5734050"/>
          <p14:tracePt t="14610" x="2711450" y="5765800"/>
          <p14:tracePt t="14627" x="2755900" y="5784850"/>
          <p14:tracePt t="14643" x="2781300" y="5791200"/>
          <p14:tracePt t="14660" x="2813050" y="5791200"/>
          <p14:tracePt t="14676" x="2863850" y="5765800"/>
          <p14:tracePt t="14693" x="2901950" y="5715000"/>
          <p14:tracePt t="14711" x="2971800" y="5626100"/>
          <p14:tracePt t="14726" x="3009900" y="5530850"/>
          <p14:tracePt t="14743" x="3060700" y="5448300"/>
          <p14:tracePt t="14760" x="3086100" y="5353050"/>
          <p14:tracePt t="14776" x="3098800" y="5276850"/>
          <p14:tracePt t="14793" x="3098800" y="5200650"/>
          <p14:tracePt t="14810" x="3098800" y="5080000"/>
          <p14:tracePt t="14826" x="3086100" y="4997450"/>
          <p14:tracePt t="14843" x="3060700" y="4914900"/>
          <p14:tracePt t="14860" x="3035300" y="4870450"/>
          <p14:tracePt t="14877" x="3009900" y="4845050"/>
          <p14:tracePt t="14893" x="2965450" y="4826000"/>
          <p14:tracePt t="14910" x="2946400" y="4826000"/>
          <p14:tracePt t="14926" x="2908300" y="4826000"/>
          <p14:tracePt t="14943" x="2876550" y="4838700"/>
          <p14:tracePt t="14960" x="2832100" y="4876800"/>
          <p14:tracePt t="14976" x="2800350" y="4902200"/>
          <p14:tracePt t="14993" x="2762250" y="4940300"/>
          <p14:tracePt t="15010" x="2717800" y="4997450"/>
          <p14:tracePt t="15026" x="2692400" y="5022850"/>
          <p14:tracePt t="15044" x="2673350" y="5060950"/>
          <p14:tracePt t="15060" x="2660650" y="5080000"/>
          <p14:tracePt t="15076" x="2660650" y="5099050"/>
          <p14:tracePt t="15093" x="2654300" y="5111750"/>
          <p14:tracePt t="15110" x="2654300" y="5118100"/>
          <p14:tracePt t="15127" x="2654300" y="5124450"/>
          <p14:tracePt t="15434" x="2654300" y="5118100"/>
          <p14:tracePt t="15469" x="2654300" y="5111750"/>
          <p14:tracePt t="15503" x="2654300" y="5105400"/>
          <p14:tracePt t="15517" x="2654300" y="5092700"/>
          <p14:tracePt t="15524" x="2654300" y="5086350"/>
          <p14:tracePt t="15530" x="2654300" y="5073650"/>
          <p14:tracePt t="15560" x="2628900" y="4997450"/>
          <p14:tracePt t="15593" x="2571750" y="4876800"/>
          <p14:tracePt t="15627" x="2514600" y="4787900"/>
          <p14:tracePt t="15643" x="2501900" y="4762500"/>
          <p14:tracePt t="15660" x="2482850" y="4737100"/>
          <p14:tracePt t="15676" x="2463800" y="4705350"/>
          <p14:tracePt t="15693" x="2457450" y="4686300"/>
          <p14:tracePt t="15711" x="2444750" y="4673600"/>
          <p14:tracePt t="15726" x="2444750" y="4667250"/>
          <p14:tracePt t="15760" x="2438400" y="4660900"/>
          <p14:tracePt t="15788" x="2432050" y="4654550"/>
          <p14:tracePt t="15823" x="2425700" y="4648200"/>
          <p14:tracePt t="15837" x="2419350" y="4641850"/>
          <p14:tracePt t="15850" x="2413000" y="4635500"/>
          <p14:tracePt t="15857" x="2400300" y="4622800"/>
          <p14:tracePt t="15863" x="2393950" y="4616450"/>
          <p14:tracePt t="15878" x="2381250" y="4610100"/>
          <p14:tracePt t="15893" x="2374900" y="4610100"/>
          <p14:tracePt t="15910" x="2368550" y="4610100"/>
          <p14:tracePt t="15982" x="2368550" y="4622800"/>
          <p14:tracePt t="16003" x="2374900" y="4635500"/>
          <p14:tracePt t="16010" x="2374900" y="4641850"/>
          <p14:tracePt t="16018" x="2381250" y="4648200"/>
          <p14:tracePt t="16026" x="2381250" y="4660900"/>
          <p14:tracePt t="16043" x="2381250" y="4673600"/>
          <p14:tracePt t="16060" x="2387600" y="4699000"/>
          <p14:tracePt t="16077" x="2387600" y="4705350"/>
          <p14:tracePt t="16170" x="2393950" y="4705350"/>
          <p14:tracePt t="16206" x="2406650" y="4699000"/>
          <p14:tracePt t="16211" x="2413000" y="4699000"/>
          <p14:tracePt t="16218" x="2425700" y="4692650"/>
          <p14:tracePt t="16226" x="2432050" y="4692650"/>
          <p14:tracePt t="16243" x="2470150" y="4686300"/>
          <p14:tracePt t="16260" x="2533650" y="4686300"/>
          <p14:tracePt t="16276" x="2590800" y="4686300"/>
          <p14:tracePt t="16293" x="2660650" y="4686300"/>
          <p14:tracePt t="16310" x="2743200" y="4686300"/>
          <p14:tracePt t="16326" x="2800350" y="4692650"/>
          <p14:tracePt t="16343" x="2863850" y="4705350"/>
          <p14:tracePt t="16360" x="2901950" y="4718050"/>
          <p14:tracePt t="16377" x="2946400" y="4724400"/>
          <p14:tracePt t="16393" x="2965450" y="4737100"/>
          <p14:tracePt t="16410" x="2990850" y="4737100"/>
          <p14:tracePt t="16426" x="3028950" y="4756150"/>
          <p14:tracePt t="16443" x="3048000" y="4762500"/>
          <p14:tracePt t="16460" x="3054350" y="4768850"/>
          <p14:tracePt t="16476" x="3060700" y="4768850"/>
          <p14:tracePt t="16509" x="3067050" y="4775200"/>
          <p14:tracePt t="16552" x="3060700" y="4775200"/>
          <p14:tracePt t="16559" x="3035300" y="4775200"/>
          <p14:tracePt t="16566" x="3022600" y="4775200"/>
          <p14:tracePt t="16576" x="3003550" y="4775200"/>
          <p14:tracePt t="16593" x="2921000" y="4775200"/>
          <p14:tracePt t="16610" x="2844800" y="4775200"/>
          <p14:tracePt t="16627" x="2724150" y="4781550"/>
          <p14:tracePt t="16643" x="2647950" y="4781550"/>
          <p14:tracePt t="16660" x="2584450" y="4781550"/>
          <p14:tracePt t="16677" x="2520950" y="4781550"/>
          <p14:tracePt t="16693" x="2482850" y="4781550"/>
          <p14:tracePt t="16710" x="2451100" y="4781550"/>
          <p14:tracePt t="16727" x="2438400" y="4775200"/>
          <p14:tracePt t="16743" x="2432050" y="4775200"/>
          <p14:tracePt t="16776" x="2425700" y="4775200"/>
          <p14:tracePt t="16871" x="2438400" y="4775200"/>
          <p14:tracePt t="16878" x="2457450" y="4775200"/>
          <p14:tracePt t="16886" x="2470150" y="4775200"/>
          <p14:tracePt t="16893" x="2489200" y="4768850"/>
          <p14:tracePt t="16910" x="2546350" y="4768850"/>
          <p14:tracePt t="16927" x="2667000" y="4756150"/>
          <p14:tracePt t="16943" x="2736850" y="4743450"/>
          <p14:tracePt t="16960" x="2794000" y="4737100"/>
          <p14:tracePt t="16977" x="2844800" y="4730750"/>
          <p14:tracePt t="16993" x="2870200" y="4730750"/>
          <p14:tracePt t="17010" x="2882900" y="4730750"/>
          <p14:tracePt t="17027" x="2895600" y="4730750"/>
          <p14:tracePt t="17044" x="2901950" y="4730750"/>
          <p14:tracePt t="21566" x="2901950" y="4743450"/>
          <p14:tracePt t="21573" x="2908300" y="4756150"/>
          <p14:tracePt t="21580" x="2914650" y="4768850"/>
          <p14:tracePt t="21594" x="2927350" y="4813300"/>
          <p14:tracePt t="21610" x="2933700" y="4864100"/>
          <p14:tracePt t="21627" x="2940050" y="4908550"/>
          <p14:tracePt t="21629" x="2940050" y="4933950"/>
          <p14:tracePt t="21644" x="2940050" y="5003800"/>
          <p14:tracePt t="21660" x="2933700" y="5086350"/>
          <p14:tracePt t="21694" x="2908300" y="5219700"/>
          <p14:tracePt t="21727" x="2895600" y="5308600"/>
          <p14:tracePt t="21760" x="2895600" y="5340350"/>
          <p14:tracePt t="21777" x="2895600" y="5346700"/>
          <p14:tracePt t="21816" x="2889250" y="5346700"/>
          <p14:tracePt t="21837" x="2882900" y="5346700"/>
          <p14:tracePt t="21844" x="2882900" y="5334000"/>
          <p14:tracePt t="21860" x="2863850" y="5308600"/>
          <p14:tracePt t="21877" x="2851150" y="5245100"/>
          <p14:tracePt t="21893" x="2832100" y="5054600"/>
          <p14:tracePt t="21910" x="2832100" y="4914900"/>
          <p14:tracePt t="21927" x="2832100" y="4762500"/>
          <p14:tracePt t="21943" x="2832100" y="4718050"/>
          <p14:tracePt t="21960" x="2838450" y="4686300"/>
          <p14:tracePt t="21977" x="2838450" y="4673600"/>
          <p14:tracePt t="22087" x="2838450" y="4686300"/>
          <p14:tracePt t="22093" x="2838450" y="4699000"/>
          <p14:tracePt t="22101" x="2832100" y="4711700"/>
          <p14:tracePt t="22110" x="2825750" y="4730750"/>
          <p14:tracePt t="22127" x="2813050" y="4800600"/>
          <p14:tracePt t="22129" x="2794000" y="4845050"/>
          <p14:tracePt t="22143" x="2774950" y="4965700"/>
          <p14:tracePt t="22160" x="2749550" y="5067300"/>
          <p14:tracePt t="22177" x="2717800" y="5238750"/>
          <p14:tracePt t="22193" x="2692400" y="5378450"/>
          <p14:tracePt t="22210" x="2673350" y="5518150"/>
          <p14:tracePt t="22227" x="2641600" y="5734050"/>
          <p14:tracePt t="22244" x="2628900" y="5848350"/>
          <p14:tracePt t="22260" x="2616200" y="5924550"/>
          <p14:tracePt t="22277" x="2609850" y="5943600"/>
          <p14:tracePt t="22293" x="2609850" y="5956300"/>
          <p14:tracePt t="22327" x="2603500" y="5956300"/>
          <p14:tracePt t="22406" x="2597150" y="5956300"/>
          <p14:tracePt t="22532" x="2597150" y="5949950"/>
          <p14:tracePt t="23275" x="2597150" y="5943600"/>
          <p14:tracePt t="23344" x="2597150" y="5937250"/>
          <p14:tracePt t="23366" x="2609850" y="5930900"/>
          <p14:tracePt t="23372" x="2609850" y="5924550"/>
          <p14:tracePt t="23378" x="2622550" y="5924550"/>
          <p14:tracePt t="23410" x="2686050" y="5899150"/>
          <p14:tracePt t="23444" x="2882900" y="5842000"/>
          <p14:tracePt t="23477" x="3168650" y="5791200"/>
          <p14:tracePt t="23494" x="3282950" y="5778500"/>
          <p14:tracePt t="23510" x="3492500" y="5759450"/>
          <p14:tracePt t="23527" x="3619500" y="5746750"/>
          <p14:tracePt t="23544" x="3746500" y="5746750"/>
          <p14:tracePt t="23560" x="3905250" y="5746750"/>
          <p14:tracePt t="23577" x="4025900" y="5746750"/>
          <p14:tracePt t="23594" x="4171950" y="5746750"/>
          <p14:tracePt t="23610" x="4279900" y="5753100"/>
          <p14:tracePt t="23627" x="4362450" y="5759450"/>
          <p14:tracePt t="23629" x="4394200" y="5759450"/>
          <p14:tracePt t="23644" x="4470400" y="5765800"/>
          <p14:tracePt t="23660" x="4565650" y="5778500"/>
          <p14:tracePt t="23677" x="4699000" y="5772150"/>
          <p14:tracePt t="23694" x="4762500" y="5772150"/>
          <p14:tracePt t="23711" x="4819650" y="5765800"/>
          <p14:tracePt t="23727" x="4857750" y="5765800"/>
          <p14:tracePt t="23744" x="4870450" y="5765800"/>
          <p14:tracePt t="23760" x="4883150" y="5765800"/>
          <p14:tracePt t="24039" x="4908550" y="5778500"/>
          <p14:tracePt t="24046" x="4933950" y="5784850"/>
          <p14:tracePt t="24053" x="4959350" y="5797550"/>
          <p14:tracePt t="24060" x="4984750" y="5797550"/>
          <p14:tracePt t="24077" x="5016500" y="5816600"/>
          <p14:tracePt t="24094" x="5048250" y="5829300"/>
          <p14:tracePt t="24127" x="5086350" y="5854700"/>
          <p14:tracePt t="24160" x="5092700" y="5867400"/>
          <p14:tracePt t="24553" x="5092700" y="5848350"/>
          <p14:tracePt t="24560" x="5092700" y="5803900"/>
          <p14:tracePt t="24568" x="5092700" y="5759450"/>
          <p14:tracePt t="24577" x="5092700" y="5708650"/>
          <p14:tracePt t="24594" x="5092700" y="5607050"/>
          <p14:tracePt t="24627" x="5092700" y="5340350"/>
          <p14:tracePt t="24629" x="5092700" y="5276850"/>
          <p14:tracePt t="24660" x="5099050" y="5105400"/>
          <p14:tracePt t="24694" x="5124450" y="4826000"/>
          <p14:tracePt t="24710" x="5130800" y="4724400"/>
          <p14:tracePt t="24727" x="5149850" y="4572000"/>
          <p14:tracePt t="24744" x="5168900" y="4483100"/>
          <p14:tracePt t="24760" x="5187950" y="4400550"/>
          <p14:tracePt t="24777" x="5213350" y="4279900"/>
          <p14:tracePt t="24794" x="5219700" y="4222750"/>
          <p14:tracePt t="24810" x="5232400" y="4152900"/>
          <p14:tracePt t="24827" x="5251450" y="4089400"/>
          <p14:tracePt t="24844" x="5264150" y="4038600"/>
          <p14:tracePt t="24860" x="5276850" y="3962400"/>
          <p14:tracePt t="24877" x="5289550" y="3873500"/>
          <p14:tracePt t="24894" x="5302250" y="3746500"/>
          <p14:tracePt t="24910" x="5321300" y="3676650"/>
          <p14:tracePt t="24927" x="5346700" y="3587750"/>
          <p14:tracePt t="24944" x="5359400" y="3543300"/>
          <p14:tracePt t="24960" x="5365750" y="3498850"/>
          <p14:tracePt t="24977" x="5372100" y="3460750"/>
          <p14:tracePt t="24994" x="5378450" y="3448050"/>
          <p14:tracePt t="25011" x="5391150" y="3429000"/>
          <p14:tracePt t="25027" x="5397500" y="3416300"/>
          <p14:tracePt t="25060" x="5397500" y="3409950"/>
          <p14:tracePt t="25414" x="5397500" y="3422650"/>
          <p14:tracePt t="25422" x="5397500" y="3435350"/>
          <p14:tracePt t="25429" x="5397500" y="3448050"/>
          <p14:tracePt t="25444" x="5384800" y="3492500"/>
          <p14:tracePt t="25460" x="5378450" y="3562350"/>
          <p14:tracePt t="25477" x="5359400" y="3727450"/>
          <p14:tracePt t="25494" x="5346700" y="3854450"/>
          <p14:tracePt t="25511" x="5340350" y="4006850"/>
          <p14:tracePt t="25544" x="5327650" y="4349750"/>
          <p14:tracePt t="25577" x="5308600" y="4686300"/>
          <p14:tracePt t="25610" x="5321300" y="5029200"/>
          <p14:tracePt t="25627" x="5321300" y="5156200"/>
          <p14:tracePt t="25630" x="5321300" y="5213350"/>
          <p14:tracePt t="25644" x="5321300" y="5308600"/>
          <p14:tracePt t="25660" x="5314950" y="5384800"/>
          <p14:tracePt t="25678" x="5308600" y="5461000"/>
          <p14:tracePt t="25694" x="5295900" y="5575300"/>
          <p14:tracePt t="25710" x="5276850" y="5632450"/>
          <p14:tracePt t="25727" x="5251450" y="5740400"/>
          <p14:tracePt t="25744" x="5232400" y="5791200"/>
          <p14:tracePt t="25761" x="5219700" y="5842000"/>
          <p14:tracePt t="25777" x="5200650" y="5873750"/>
          <p14:tracePt t="25794" x="5187950" y="5911850"/>
          <p14:tracePt t="25810" x="5162550" y="5969000"/>
          <p14:tracePt t="25827" x="5149850" y="6000750"/>
          <p14:tracePt t="25844" x="5143500" y="6038850"/>
          <p14:tracePt t="25860" x="5137150" y="6057900"/>
          <p14:tracePt t="25877" x="5130800" y="6076950"/>
          <p14:tracePt t="25894" x="5124450" y="6076950"/>
          <p14:tracePt t="26143" x="5124450" y="6070600"/>
          <p14:tracePt t="26150" x="5124450" y="6045200"/>
          <p14:tracePt t="26160" x="5124450" y="6019800"/>
          <p14:tracePt t="26177" x="5124450" y="5969000"/>
          <p14:tracePt t="26194" x="5124450" y="5848350"/>
          <p14:tracePt t="26210" x="5124450" y="5753100"/>
          <p14:tracePt t="26227" x="5124450" y="5562600"/>
          <p14:tracePt t="26261" x="5137150" y="5270500"/>
          <p14:tracePt t="26294" x="5143500" y="4965700"/>
          <p14:tracePt t="26327" x="5143500" y="4705350"/>
          <p14:tracePt t="26345" x="5143500" y="4578350"/>
          <p14:tracePt t="26360" x="5143500" y="4483100"/>
          <p14:tracePt t="26377" x="5143500" y="4394200"/>
          <p14:tracePt t="26394" x="5143500" y="4286250"/>
          <p14:tracePt t="26410" x="5149850" y="4222750"/>
          <p14:tracePt t="26427" x="5156200" y="4127500"/>
          <p14:tracePt t="26444" x="5156200" y="4070350"/>
          <p14:tracePt t="26460" x="5162550" y="4019550"/>
          <p14:tracePt t="26477" x="5168900" y="3968750"/>
          <p14:tracePt t="26494" x="5175250" y="3943350"/>
          <p14:tracePt t="26510" x="5181600" y="3924300"/>
          <p14:tracePt t="26527" x="5187950" y="3917950"/>
          <p14:tracePt t="26544" x="5187950" y="3911600"/>
          <p14:tracePt t="27053" x="5194300" y="3930650"/>
          <p14:tracePt t="27061" x="5200650" y="3949700"/>
          <p14:tracePt t="27068" x="5213350" y="3981450"/>
          <p14:tracePt t="27077" x="5219700" y="4013200"/>
          <p14:tracePt t="27094" x="5245100" y="4114800"/>
          <p14:tracePt t="27111" x="5270500" y="4279900"/>
          <p14:tracePt t="27127" x="5276850" y="4387850"/>
          <p14:tracePt t="27129" x="5276850" y="4438650"/>
          <p14:tracePt t="27144" x="5270500" y="4540250"/>
          <p14:tracePt t="27177" x="5207000" y="4711700"/>
          <p14:tracePt t="27211" x="5130800" y="4819650"/>
          <p14:tracePt t="27244" x="4984750" y="4927600"/>
          <p14:tracePt t="27261" x="4864100" y="4946650"/>
          <p14:tracePt t="27277" x="4667250" y="4984750"/>
          <p14:tracePt t="27294" x="4508500" y="4997450"/>
          <p14:tracePt t="27310" x="4254500" y="5010150"/>
          <p14:tracePt t="27327" x="4076700" y="5010150"/>
          <p14:tracePt t="27345" x="3810000" y="4991100"/>
          <p14:tracePt t="27360" x="3638550" y="4978400"/>
          <p14:tracePt t="27377" x="3530600" y="4972050"/>
          <p14:tracePt t="27394" x="3390900" y="4972050"/>
          <p14:tracePt t="27410" x="3314700" y="4984750"/>
          <p14:tracePt t="27428" x="3206750" y="5016500"/>
          <p14:tracePt t="27444" x="3149600" y="5035550"/>
          <p14:tracePt t="27460" x="3105150" y="5048250"/>
          <p14:tracePt t="27477" x="3067050" y="5054600"/>
          <p14:tracePt t="27494" x="3060700" y="5054600"/>
          <p14:tracePt t="27511" x="3048000" y="5054600"/>
          <p14:tracePt t="27568" x="3041650" y="5054600"/>
          <p14:tracePt t="27707" x="3035300" y="5054600"/>
          <p14:tracePt t="27769" x="3035300" y="5048250"/>
          <p14:tracePt t="27810" x="3035300" y="5041900"/>
          <p14:tracePt t="27845" x="3035300" y="5035550"/>
          <p14:tracePt t="27873" x="3041650" y="5035550"/>
          <p14:tracePt t="27893" x="3054350" y="5029200"/>
          <p14:tracePt t="27901" x="3060700" y="5029200"/>
          <p14:tracePt t="27922" x="3067050" y="5029200"/>
          <p14:tracePt t="27936" x="3073400" y="5029200"/>
          <p14:tracePt t="28138" x="3092450" y="5029200"/>
          <p14:tracePt t="28144" x="3117850" y="5029200"/>
          <p14:tracePt t="28151" x="3149600" y="5029200"/>
          <p14:tracePt t="28161" x="3194050" y="5022850"/>
          <p14:tracePt t="28178" x="3270250" y="5016500"/>
          <p14:tracePt t="28194" x="3441700" y="5003800"/>
          <p14:tracePt t="28211" x="3613150" y="4997450"/>
          <p14:tracePt t="28244" x="4006850" y="4965700"/>
          <p14:tracePt t="28277" x="4330700" y="4914900"/>
          <p14:tracePt t="28310" x="4540250" y="4832350"/>
          <p14:tracePt t="28327" x="4603750" y="4806950"/>
          <p14:tracePt t="28344" x="4654550" y="4781550"/>
          <p14:tracePt t="28360" x="4718050" y="4756150"/>
          <p14:tracePt t="28377" x="4749800" y="4743450"/>
          <p14:tracePt t="28394" x="4781550" y="4730750"/>
          <p14:tracePt t="28410" x="4800600" y="4718050"/>
          <p14:tracePt t="28428" x="4813300" y="4718050"/>
          <p14:tracePt t="28444" x="4819650" y="4711700"/>
          <p14:tracePt t="28477" x="4826000" y="4711700"/>
          <p14:tracePt t="28485" x="4832350" y="4711700"/>
          <p14:tracePt t="28498" x="4838700" y="4711700"/>
          <p14:tracePt t="28512" x="4845050" y="4705350"/>
          <p14:tracePt t="28527" x="4857750" y="4699000"/>
          <p14:tracePt t="28560" x="4876800" y="4692650"/>
          <p14:tracePt t="28617" x="4870450" y="4699000"/>
          <p14:tracePt t="28623" x="4851400" y="4705350"/>
          <p14:tracePt t="28630" x="4813300" y="4705350"/>
          <p14:tracePt t="28644" x="4705350" y="4705350"/>
          <p14:tracePt t="28661" x="4533900" y="4711700"/>
          <p14:tracePt t="28677" x="4349750" y="4711700"/>
          <p14:tracePt t="28694" x="4044950" y="4711700"/>
          <p14:tracePt t="28711" x="3873500" y="4692650"/>
          <p14:tracePt t="28727" x="3670300" y="4679950"/>
          <p14:tracePt t="28744" x="3549650" y="4679950"/>
          <p14:tracePt t="28761" x="3435350" y="4679950"/>
          <p14:tracePt t="28777" x="3282950" y="4667250"/>
          <p14:tracePt t="28794" x="3213100" y="4660900"/>
          <p14:tracePt t="28811" x="3130550" y="4648200"/>
          <p14:tracePt t="28827" x="3092450" y="4641850"/>
          <p14:tracePt t="28844" x="3054350" y="4641850"/>
          <p14:tracePt t="28860" x="3016250" y="4635500"/>
          <p14:tracePt t="28877" x="3003550" y="4629150"/>
          <p14:tracePt t="28894" x="2997200" y="4629150"/>
          <p14:tracePt t="28927" x="2990850" y="4622800"/>
          <p14:tracePt t="28992" x="2997200" y="4622800"/>
          <p14:tracePt t="28999" x="3003550" y="4629150"/>
          <p14:tracePt t="29012" x="3009900" y="4641850"/>
          <p14:tracePt t="29027" x="3016250" y="4648200"/>
          <p14:tracePt t="29044" x="3022600" y="4667250"/>
          <p14:tracePt t="29060" x="3028950" y="4679950"/>
          <p14:tracePt t="29077" x="3028950" y="4686300"/>
          <p14:tracePt t="29094" x="3028950" y="4692650"/>
          <p14:tracePt t="29110" x="3035300" y="4699000"/>
          <p14:tracePt t="29152" x="3035300" y="4705350"/>
          <p14:tracePt t="29179" x="3035300" y="4718050"/>
          <p14:tracePt t="29200" x="3035300" y="4724400"/>
          <p14:tracePt t="29207" x="3035300" y="4730750"/>
          <p14:tracePt t="29221" x="3035300" y="4737100"/>
          <p14:tracePt t="29227" x="3035300" y="4743450"/>
          <p14:tracePt t="29244" x="3035300" y="4749800"/>
          <p14:tracePt t="29261" x="3035300" y="4762500"/>
          <p14:tracePt t="29297" x="3035300" y="4768850"/>
          <p14:tracePt t="29506" x="3054350" y="4768850"/>
          <p14:tracePt t="29512" x="3086100" y="4768850"/>
          <p14:tracePt t="29520" x="3111500" y="4762500"/>
          <p14:tracePt t="29527" x="3130550" y="4762500"/>
          <p14:tracePt t="29544" x="3168650" y="4756150"/>
          <p14:tracePt t="29561" x="3232150" y="4749800"/>
          <p14:tracePt t="29594" x="3282950" y="4743450"/>
          <p14:tracePt t="29627" x="3352800" y="4737100"/>
          <p14:tracePt t="29661" x="3422650" y="4730750"/>
          <p14:tracePt t="29677" x="3448050" y="4730750"/>
          <p14:tracePt t="29694" x="3486150" y="4730750"/>
          <p14:tracePt t="29711" x="3505200" y="4730750"/>
          <p14:tracePt t="29727" x="3543300" y="4737100"/>
          <p14:tracePt t="29744" x="3581400" y="4737100"/>
          <p14:tracePt t="29761" x="3606800" y="4743450"/>
          <p14:tracePt t="29777" x="3657600" y="4743450"/>
          <p14:tracePt t="29794" x="3708400" y="4749800"/>
          <p14:tracePt t="29811" x="3771900" y="4749800"/>
          <p14:tracePt t="29827" x="3816350" y="4749800"/>
          <p14:tracePt t="29844" x="3860800" y="4749800"/>
          <p14:tracePt t="29861" x="3917950" y="4749800"/>
          <p14:tracePt t="29877" x="3956050" y="4749800"/>
          <p14:tracePt t="29894" x="4032250" y="4743450"/>
          <p14:tracePt t="29911" x="4076700" y="4743450"/>
          <p14:tracePt t="29927" x="4121150" y="4743450"/>
          <p14:tracePt t="29944" x="4184650" y="4749800"/>
          <p14:tracePt t="29961" x="4222750" y="4756150"/>
          <p14:tracePt t="29977" x="4267200" y="4756150"/>
          <p14:tracePt t="29994" x="4286250" y="4756150"/>
          <p14:tracePt t="30011" x="4311650" y="4756150"/>
          <p14:tracePt t="30027" x="4337050" y="4756150"/>
          <p14:tracePt t="30044" x="4368800" y="4756150"/>
          <p14:tracePt t="30061" x="4394200" y="4762500"/>
          <p14:tracePt t="30077" x="4406900" y="4768850"/>
          <p14:tracePt t="30094" x="4425950" y="4775200"/>
          <p14:tracePt t="30111" x="4457700" y="4781550"/>
          <p14:tracePt t="30127" x="4483100" y="4781550"/>
          <p14:tracePt t="30144" x="4521200" y="4781550"/>
          <p14:tracePt t="30161" x="4552950" y="4781550"/>
          <p14:tracePt t="30177" x="4578350" y="4794250"/>
          <p14:tracePt t="30194" x="4616450" y="4794250"/>
          <p14:tracePt t="30211" x="4654550" y="4800600"/>
          <p14:tracePt t="30227" x="4673600" y="4806950"/>
          <p14:tracePt t="30244" x="4699000" y="4806950"/>
          <p14:tracePt t="30261" x="4705350" y="4806950"/>
          <p14:tracePt t="30277" x="4718050" y="4806950"/>
          <p14:tracePt t="30294" x="4724400" y="4806950"/>
          <p14:tracePt t="30311" x="4730750" y="4806950"/>
          <p14:tracePt t="30327" x="4743450" y="4806950"/>
          <p14:tracePt t="30344" x="4756150" y="4806950"/>
          <p14:tracePt t="30361" x="4775200" y="4806950"/>
          <p14:tracePt t="30377" x="4787900" y="4800600"/>
          <p14:tracePt t="30394" x="4806950" y="4800600"/>
          <p14:tracePt t="30411" x="4826000" y="4794250"/>
          <p14:tracePt t="30427" x="4838700" y="4794250"/>
          <p14:tracePt t="30444" x="4838700" y="4787900"/>
          <p14:tracePt t="30526" x="4845050" y="4787900"/>
          <p14:tracePt t="30541" x="4851400" y="4781550"/>
          <p14:tracePt t="30547" x="4857750" y="4775200"/>
          <p14:tracePt t="30561" x="4870450" y="4762500"/>
          <p14:tracePt t="30577" x="4895850" y="4743450"/>
          <p14:tracePt t="30594" x="4933950" y="4724400"/>
          <p14:tracePt t="30611" x="4984750" y="4711700"/>
          <p14:tracePt t="30627" x="5022850" y="4711700"/>
          <p14:tracePt t="30644" x="5067300" y="4711700"/>
          <p14:tracePt t="30661" x="5086350" y="4724400"/>
          <p14:tracePt t="30677" x="5099050" y="4730750"/>
          <p14:tracePt t="30694" x="5111750" y="4737100"/>
          <p14:tracePt t="30711" x="5118100" y="4737100"/>
          <p14:tracePt t="30805" x="5118100" y="4743450"/>
          <p14:tracePt t="30846" x="5118100" y="4749800"/>
          <p14:tracePt t="30889" x="5111750" y="4749800"/>
          <p14:tracePt t="30894" x="5099050" y="4749800"/>
          <p14:tracePt t="30902" x="5086350" y="4749800"/>
          <p14:tracePt t="30911" x="5067300" y="4749800"/>
          <p14:tracePt t="30927" x="5041900" y="4749800"/>
          <p14:tracePt t="30944" x="4991100" y="4749800"/>
          <p14:tracePt t="30961" x="4953000" y="4749800"/>
          <p14:tracePt t="30977" x="4889500" y="4743450"/>
          <p14:tracePt t="30994" x="4845050" y="4737100"/>
          <p14:tracePt t="31011" x="4800600" y="4730750"/>
          <p14:tracePt t="31027" x="4730750" y="4724400"/>
          <p14:tracePt t="31044" x="4692650" y="4724400"/>
          <p14:tracePt t="31061" x="4629150" y="4705350"/>
          <p14:tracePt t="31077" x="4597400" y="4699000"/>
          <p14:tracePt t="31094" x="4572000" y="4692650"/>
          <p14:tracePt t="31111" x="4540250" y="4679950"/>
          <p14:tracePt t="31127" x="4508500" y="4679950"/>
          <p14:tracePt t="31144" x="4476750" y="4667250"/>
          <p14:tracePt t="31161" x="4464050" y="4667250"/>
          <p14:tracePt t="31178" x="4445000" y="4667250"/>
          <p14:tracePt t="31194" x="4406900" y="4667250"/>
          <p14:tracePt t="31211" x="4368800" y="4660900"/>
          <p14:tracePt t="31227" x="4311650" y="4660900"/>
          <p14:tracePt t="31244" x="4273550" y="4660900"/>
          <p14:tracePt t="31261" x="4216400" y="4660900"/>
          <p14:tracePt t="31277" x="4127500" y="4673600"/>
          <p14:tracePt t="31294" x="4044950" y="4679950"/>
          <p14:tracePt t="31311" x="3949700" y="4686300"/>
          <p14:tracePt t="31327" x="3886200" y="4686300"/>
          <p14:tracePt t="31344" x="3810000" y="4686300"/>
          <p14:tracePt t="31361" x="3695700" y="4699000"/>
          <p14:tracePt t="31377" x="3619500" y="4705350"/>
          <p14:tracePt t="31394" x="3511550" y="4718050"/>
          <p14:tracePt t="31411" x="3429000" y="4724400"/>
          <p14:tracePt t="31427" x="3371850" y="4730750"/>
          <p14:tracePt t="31444" x="3308350" y="4730750"/>
          <p14:tracePt t="31461" x="3257550" y="4730750"/>
          <p14:tracePt t="31477" x="3194050" y="4730750"/>
          <p14:tracePt t="31494" x="3149600" y="4730750"/>
          <p14:tracePt t="31511" x="3105150" y="4737100"/>
          <p14:tracePt t="31527" x="3041650" y="4743450"/>
          <p14:tracePt t="31544" x="3003550" y="4743450"/>
          <p14:tracePt t="31561" x="2940050" y="4743450"/>
          <p14:tracePt t="31577" x="2908300" y="4743450"/>
          <p14:tracePt t="31594" x="2889250" y="4743450"/>
          <p14:tracePt t="31611" x="2870200" y="4743450"/>
          <p14:tracePt t="31627" x="2863850" y="4743450"/>
          <p14:tracePt t="31644" x="2844800" y="4743450"/>
          <p14:tracePt t="31661" x="2838450" y="4737100"/>
          <p14:tracePt t="31677" x="2832100" y="4737100"/>
          <p14:tracePt t="31694" x="2819400" y="4737100"/>
          <p14:tracePt t="31711" x="2813050" y="4737100"/>
          <p14:tracePt t="31784" x="2813050" y="4730750"/>
          <p14:tracePt t="31805" x="2813050" y="4724400"/>
          <p14:tracePt t="31819" x="2825750" y="4724400"/>
          <p14:tracePt t="31826" x="2832100" y="4724400"/>
          <p14:tracePt t="31833" x="2844800" y="4724400"/>
          <p14:tracePt t="31844" x="2863850" y="4724400"/>
          <p14:tracePt t="31861" x="2933700" y="4724400"/>
          <p14:tracePt t="31877" x="3009900" y="4730750"/>
          <p14:tracePt t="31894" x="3168650" y="4730750"/>
          <p14:tracePt t="31911" x="3302000" y="4743450"/>
          <p14:tracePt t="31927" x="3429000" y="4743450"/>
          <p14:tracePt t="31944" x="3606800" y="4743450"/>
          <p14:tracePt t="31961" x="3702050" y="4743450"/>
          <p14:tracePt t="31977" x="3803650" y="4737100"/>
          <p14:tracePt t="31994" x="3848100" y="4730750"/>
          <p14:tracePt t="32011" x="3879850" y="4718050"/>
          <p14:tracePt t="32027" x="3943350" y="4699000"/>
          <p14:tracePt t="32044" x="3987800" y="4686300"/>
          <p14:tracePt t="32061" x="4089400" y="4673600"/>
          <p14:tracePt t="32077" x="4159250" y="4667250"/>
          <p14:tracePt t="32094" x="4222750" y="4667250"/>
          <p14:tracePt t="32111" x="4292600" y="4660900"/>
          <p14:tracePt t="32127" x="4330700" y="4660900"/>
          <p14:tracePt t="32144" x="4394200" y="4660900"/>
          <p14:tracePt t="32161" x="4432300" y="4660900"/>
          <p14:tracePt t="32178" x="4483100" y="4660900"/>
          <p14:tracePt t="32194" x="4527550" y="4667250"/>
          <p14:tracePt t="32211" x="4540250" y="4667250"/>
          <p14:tracePt t="32227" x="4559300" y="4667250"/>
          <p14:tracePt t="32244" x="4565650" y="4667250"/>
          <p14:tracePt t="32277" x="4572000" y="4667250"/>
          <p14:tracePt t="32513" x="4572000" y="4673600"/>
          <p14:tracePt t="32521" x="4565650" y="4673600"/>
          <p14:tracePt t="32527" x="4565650" y="4679950"/>
          <p14:tracePt t="32544" x="4540250" y="4686300"/>
          <p14:tracePt t="32561" x="4495800" y="4692650"/>
          <p14:tracePt t="32578" x="4343400" y="4711700"/>
          <p14:tracePt t="32611" x="3987800" y="4737100"/>
          <p14:tracePt t="32644" x="3721100" y="4737100"/>
          <p14:tracePt t="32645" x="3644900" y="4730750"/>
          <p14:tracePt t="32677" x="3409950" y="4711700"/>
          <p14:tracePt t="32694" x="3282950" y="4705350"/>
          <p14:tracePt t="32711" x="3200400" y="4692650"/>
          <p14:tracePt t="32727" x="3111500" y="4686300"/>
          <p14:tracePt t="32744" x="3054350" y="4673600"/>
          <p14:tracePt t="32761" x="3009900" y="4673600"/>
          <p14:tracePt t="32777" x="2965450" y="4673600"/>
          <p14:tracePt t="32794" x="2946400" y="4673600"/>
          <p14:tracePt t="32811" x="2927350" y="4673600"/>
          <p14:tracePt t="32827" x="2921000" y="4673600"/>
          <p14:tracePt t="33055" x="2952750" y="4673600"/>
          <p14:tracePt t="33062" x="3016250" y="4673600"/>
          <p14:tracePt t="33069" x="3092450" y="4686300"/>
          <p14:tracePt t="33078" x="3155950" y="4692650"/>
          <p14:tracePt t="33094" x="3308350" y="4692650"/>
          <p14:tracePt t="33127" x="3619500" y="4705350"/>
          <p14:tracePt t="33161" x="3822700" y="4699000"/>
          <p14:tracePt t="33194" x="3949700" y="4667250"/>
          <p14:tracePt t="33211" x="3975100" y="4667250"/>
          <p14:tracePt t="33228" x="4000500" y="4667250"/>
          <p14:tracePt t="33244" x="4006850" y="4667250"/>
          <p14:tracePt t="33261" x="4013200" y="4667250"/>
          <p14:tracePt t="33277" x="4019550" y="4667250"/>
          <p14:tracePt t="33450" x="4025900" y="4667250"/>
          <p14:tracePt t="33464" x="4038600" y="4667250"/>
          <p14:tracePt t="33471" x="4057650" y="4667250"/>
          <p14:tracePt t="33478" x="4089400" y="4667250"/>
          <p14:tracePt t="33494" x="4203700" y="4667250"/>
          <p14:tracePt t="33511" x="4362450" y="4667250"/>
          <p14:tracePt t="33527" x="4591050" y="4673600"/>
          <p14:tracePt t="33544" x="4673600" y="4679950"/>
          <p14:tracePt t="33561" x="4743450" y="4686300"/>
          <p14:tracePt t="33578" x="4749800" y="4686300"/>
          <p14:tracePt t="33594" x="4756150" y="4686300"/>
          <p14:tracePt t="34706" x="4775200" y="4686300"/>
          <p14:tracePt t="34711" x="4806950" y="4686300"/>
          <p14:tracePt t="34719" x="4838700" y="4686300"/>
          <p14:tracePt t="34728" x="4883150" y="4686300"/>
          <p14:tracePt t="34761" x="5041900" y="4679950"/>
          <p14:tracePt t="34794" x="5162550" y="4673600"/>
          <p14:tracePt t="34829" x="5276850" y="4673600"/>
          <p14:tracePt t="34844" x="5314950" y="4667250"/>
          <p14:tracePt t="34861" x="5353050" y="4660900"/>
          <p14:tracePt t="34877" x="5384800" y="4641850"/>
          <p14:tracePt t="34894" x="5397500" y="4641850"/>
          <p14:tracePt t="34912" x="5422900" y="4629150"/>
          <p14:tracePt t="34927" x="5435600" y="4622800"/>
          <p14:tracePt t="34944" x="5441950" y="4622800"/>
          <p14:tracePt t="34961" x="5454650" y="4622800"/>
          <p14:tracePt t="35018" x="5461000" y="4622800"/>
          <p14:tracePt t="35704" x="5467350" y="4622800"/>
          <p14:tracePt t="35710" x="5473700" y="4616450"/>
          <p14:tracePt t="35725" x="5480050" y="4616450"/>
          <p14:tracePt t="35740" x="5486400" y="4610100"/>
          <p14:tracePt t="35761" x="5505450" y="4603750"/>
          <p14:tracePt t="35794" x="5530850" y="4584700"/>
          <p14:tracePt t="35830" x="5575300" y="4559300"/>
          <p14:tracePt t="35844" x="5588000" y="4552950"/>
          <p14:tracePt t="35861" x="5594350" y="4546600"/>
          <p14:tracePt t="35878" x="5613400" y="4540250"/>
          <p14:tracePt t="35894" x="5626100" y="4527550"/>
          <p14:tracePt t="35911" x="5632450" y="4521200"/>
          <p14:tracePt t="35928" x="5645150" y="4521200"/>
          <p14:tracePt t="35944" x="5651500" y="4514850"/>
          <p14:tracePt t="35961" x="5664200" y="4508500"/>
          <p14:tracePt t="35978" x="5670550" y="4502150"/>
          <p14:tracePt t="35995" x="5676900" y="4489450"/>
          <p14:tracePt t="36011" x="5689600" y="4489450"/>
          <p14:tracePt t="36028" x="5695950" y="4476750"/>
          <p14:tracePt t="36044" x="5715000" y="4457700"/>
          <p14:tracePt t="36061" x="5727700" y="4438650"/>
          <p14:tracePt t="36079" x="5746750" y="4413250"/>
          <p14:tracePt t="36094" x="5765800" y="4375150"/>
          <p14:tracePt t="36111" x="5784850" y="4343400"/>
          <p14:tracePt t="36128" x="5797550" y="4292600"/>
          <p14:tracePt t="36144" x="5816600" y="4254500"/>
          <p14:tracePt t="36162" x="5842000" y="4191000"/>
          <p14:tracePt t="36178" x="5854700" y="4159250"/>
          <p14:tracePt t="36194" x="5873750" y="4127500"/>
          <p14:tracePt t="36211" x="5892800" y="4070350"/>
          <p14:tracePt t="36228" x="5905500" y="4025900"/>
          <p14:tracePt t="36245" x="5918200" y="3962400"/>
          <p14:tracePt t="36261" x="5930900" y="3911600"/>
          <p14:tracePt t="36278" x="5937250" y="3854450"/>
          <p14:tracePt t="36294" x="5937250" y="3790950"/>
          <p14:tracePt t="36311" x="5937250" y="3746500"/>
          <p14:tracePt t="36329" x="5937250" y="3676650"/>
          <p14:tracePt t="36344" x="5937250" y="3619500"/>
          <p14:tracePt t="36361" x="5924550" y="3556000"/>
          <p14:tracePt t="36378" x="5905500" y="3460750"/>
          <p14:tracePt t="36394" x="5892800" y="3403600"/>
          <p14:tracePt t="36412" x="5867400" y="3314700"/>
          <p14:tracePt t="36428" x="5842000" y="3282950"/>
          <p14:tracePt t="36444" x="5816600" y="3251200"/>
          <p14:tracePt t="36461" x="5784850" y="3219450"/>
          <p14:tracePt t="36478" x="5759450" y="3194050"/>
          <p14:tracePt t="36495" x="5721350" y="3175000"/>
          <p14:tracePt t="36511" x="5695950" y="3149600"/>
          <p14:tracePt t="36528" x="5670550" y="3136900"/>
          <p14:tracePt t="36544" x="5632450" y="3124200"/>
          <p14:tracePt t="36561" x="5613400" y="3111500"/>
          <p14:tracePt t="36579" x="5575300" y="3105150"/>
          <p14:tracePt t="36594" x="5549900" y="3105150"/>
          <p14:tracePt t="36611" x="5530850" y="3105150"/>
          <p14:tracePt t="36628" x="5492750" y="3105150"/>
          <p14:tracePt t="36644" x="5480050" y="3105150"/>
          <p14:tracePt t="36661" x="5461000" y="3105150"/>
          <p14:tracePt t="36678" x="5448300" y="3105150"/>
          <p14:tracePt t="36694" x="5435600" y="3105150"/>
          <p14:tracePt t="37260" x="5435600" y="3098800"/>
          <p14:tracePt t="37268" x="5448300" y="3098800"/>
          <p14:tracePt t="37278" x="5454650" y="3098800"/>
          <p14:tracePt t="37294" x="5530850" y="3105150"/>
          <p14:tracePt t="37311" x="5645150" y="3136900"/>
          <p14:tracePt t="37329" x="5784850" y="3187700"/>
          <p14:tracePt t="37344" x="5918200" y="3263900"/>
          <p14:tracePt t="37378" x="6070600" y="3441700"/>
          <p14:tracePt t="37411" x="6134100" y="3625850"/>
          <p14:tracePt t="37444" x="6140450" y="3803650"/>
          <p14:tracePt t="37461" x="6096000" y="3949700"/>
          <p14:tracePt t="37478" x="6064250" y="4057650"/>
          <p14:tracePt t="37494" x="6026150" y="4159250"/>
          <p14:tracePt t="37511" x="5981700" y="4279900"/>
          <p14:tracePt t="37528" x="5956300" y="4324350"/>
          <p14:tracePt t="37544" x="5930900" y="4368800"/>
          <p14:tracePt t="37561" x="5905500" y="4387850"/>
          <p14:tracePt t="37578" x="5886450" y="4406900"/>
          <p14:tracePt t="37594" x="5842000" y="4432300"/>
          <p14:tracePt t="37611" x="5816600" y="4445000"/>
          <p14:tracePt t="37628" x="5778500" y="4464050"/>
          <p14:tracePt t="37644" x="5753100" y="4476750"/>
          <p14:tracePt t="37661" x="5746750" y="4489450"/>
          <p14:tracePt t="37678" x="5727700" y="4508500"/>
          <p14:tracePt t="37694" x="5715000" y="4514850"/>
          <p14:tracePt t="37711" x="5689600" y="4533900"/>
          <p14:tracePt t="37728" x="5676900" y="4540250"/>
          <p14:tracePt t="37744" x="5664200" y="4552950"/>
          <p14:tracePt t="37761" x="5638800" y="4552950"/>
          <p14:tracePt t="37778" x="5626100" y="4552950"/>
          <p14:tracePt t="37794" x="5607050" y="4552950"/>
          <p14:tracePt t="37811" x="5588000" y="4552950"/>
          <p14:tracePt t="37828" x="5568950" y="4552950"/>
          <p14:tracePt t="37844" x="5524500" y="4559300"/>
          <p14:tracePt t="37861" x="5499100" y="4565650"/>
          <p14:tracePt t="37878" x="5461000" y="4572000"/>
          <p14:tracePt t="37894" x="5448300" y="4572000"/>
          <p14:tracePt t="37911" x="5441950" y="4572000"/>
          <p14:tracePt t="37928" x="5429250" y="4578350"/>
          <p14:tracePt t="37961" x="5416550" y="4584700"/>
          <p14:tracePt t="38115" x="5422900" y="4578350"/>
          <p14:tracePt t="38128" x="5429250" y="4572000"/>
          <p14:tracePt t="38136" x="5441950" y="4565650"/>
          <p14:tracePt t="38144" x="5461000" y="4565650"/>
          <p14:tracePt t="38163" x="5492750" y="4546600"/>
          <p14:tracePt t="38178" x="5562600" y="4508500"/>
          <p14:tracePt t="38194" x="5626100" y="4470400"/>
          <p14:tracePt t="38211" x="5708650" y="4425950"/>
          <p14:tracePt t="38228" x="5753100" y="4387850"/>
          <p14:tracePt t="38244" x="5784850" y="4349750"/>
          <p14:tracePt t="38261" x="5829300" y="4286250"/>
          <p14:tracePt t="38278" x="5842000" y="4260850"/>
          <p14:tracePt t="38294" x="5873750" y="4197350"/>
          <p14:tracePt t="38311" x="5886450" y="4159250"/>
          <p14:tracePt t="38328" x="5892800" y="4114800"/>
          <p14:tracePt t="38344" x="5911850" y="4025900"/>
          <p14:tracePt t="38361" x="5918200" y="3968750"/>
          <p14:tracePt t="38378" x="5924550" y="3886200"/>
          <p14:tracePt t="38394" x="5924550" y="3841750"/>
          <p14:tracePt t="38411" x="5924550" y="3790950"/>
          <p14:tracePt t="38428" x="5918200" y="3733800"/>
          <p14:tracePt t="38444" x="5905500" y="3683000"/>
          <p14:tracePt t="38461" x="5892800" y="3606800"/>
          <p14:tracePt t="38478" x="5886450" y="3562350"/>
          <p14:tracePt t="38495" x="5880100" y="3517900"/>
          <p14:tracePt t="38511" x="5867400" y="3473450"/>
          <p14:tracePt t="38528" x="5854700" y="3454400"/>
          <p14:tracePt t="38544" x="5842000" y="3435350"/>
          <p14:tracePt t="38561" x="5835650" y="3422650"/>
          <p14:tracePt t="38578" x="5829300" y="3409950"/>
          <p14:tracePt t="38594" x="5797550" y="3384550"/>
          <p14:tracePt t="38611" x="5784850" y="3371850"/>
          <p14:tracePt t="38628" x="5753100" y="3346450"/>
          <p14:tracePt t="38644" x="5727700" y="3333750"/>
          <p14:tracePt t="38661" x="5708650" y="3327400"/>
          <p14:tracePt t="38678" x="5664200" y="3302000"/>
          <p14:tracePt t="38694" x="5632450" y="3289300"/>
          <p14:tracePt t="38711" x="5594350" y="3282950"/>
          <p14:tracePt t="38728" x="5568950" y="3276600"/>
          <p14:tracePt t="38744" x="5537200" y="3270250"/>
          <p14:tracePt t="38761" x="5511800" y="3257550"/>
          <p14:tracePt t="38778" x="5492750" y="3251200"/>
          <p14:tracePt t="38794" x="5473700" y="3251200"/>
          <p14:tracePt t="38811" x="5461000" y="3244850"/>
          <p14:tracePt t="38858" x="5454650" y="3244850"/>
          <p14:tracePt t="40233" x="5454650" y="3251200"/>
          <p14:tracePt t="42281" x="5461000" y="3251200"/>
          <p14:tracePt t="42288" x="5473700" y="3251200"/>
          <p14:tracePt t="42295" x="5486400" y="3251200"/>
          <p14:tracePt t="42311" x="5511800" y="3244850"/>
          <p14:tracePt t="42328" x="5537200" y="3251200"/>
          <p14:tracePt t="42345" x="5588000" y="3270250"/>
          <p14:tracePt t="42361" x="5607050" y="3295650"/>
          <p14:tracePt t="42395" x="5651500" y="3378200"/>
          <p14:tracePt t="42428" x="5657850" y="3530600"/>
          <p14:tracePt t="42461" x="5619750" y="3803650"/>
          <p14:tracePt t="42478" x="5600700" y="3937000"/>
          <p14:tracePt t="42495" x="5562600" y="4095750"/>
          <p14:tracePt t="42511" x="5530850" y="4286250"/>
          <p14:tracePt t="42528" x="5505450" y="4375150"/>
          <p14:tracePt t="42546" x="5486400" y="4508500"/>
          <p14:tracePt t="42561" x="5473700" y="4597400"/>
          <p14:tracePt t="42578" x="5448300" y="4686300"/>
          <p14:tracePt t="42595" x="5429250" y="4813300"/>
          <p14:tracePt t="42611" x="5410200" y="4845050"/>
          <p14:tracePt t="42629" x="5397500" y="4876800"/>
          <p14:tracePt t="42645" x="5397500" y="4889500"/>
          <p14:tracePt t="42790" x="5397500" y="4883150"/>
          <p14:tracePt t="42803" x="5403850" y="4870450"/>
          <p14:tracePt t="42810" x="5403850" y="4857750"/>
          <p14:tracePt t="42817" x="5416550" y="4845050"/>
          <p14:tracePt t="42828" x="5422900" y="4819650"/>
          <p14:tracePt t="42845" x="5473700" y="4648200"/>
          <p14:tracePt t="42861" x="5518150" y="4508500"/>
          <p14:tracePt t="42880" x="5581650" y="4248150"/>
          <p14:tracePt t="42895" x="5613400" y="4089400"/>
          <p14:tracePt t="42911" x="5619750" y="3937000"/>
          <p14:tracePt t="42928" x="5632450" y="3765550"/>
          <p14:tracePt t="42945" x="5638800" y="3657600"/>
          <p14:tracePt t="42961" x="5638800" y="3505200"/>
          <p14:tracePt t="42978" x="5645150" y="3429000"/>
          <p14:tracePt t="42995" x="5645150" y="3371850"/>
          <p14:tracePt t="43011" x="5645150" y="3308350"/>
          <p14:tracePt t="43028" x="5645150" y="3282950"/>
          <p14:tracePt t="43045" x="5632450" y="3263900"/>
          <p14:tracePt t="43061" x="5626100" y="3257550"/>
          <p14:tracePt t="43078" x="5619750" y="3251200"/>
          <p14:tracePt t="43095" x="5613400" y="3238500"/>
          <p14:tracePt t="43111" x="5613400" y="3232150"/>
          <p14:tracePt t="43128" x="5607050" y="3232150"/>
          <p14:tracePt t="43145" x="5607050" y="3225800"/>
          <p14:tracePt t="43161" x="5588000" y="3219450"/>
          <p14:tracePt t="43178" x="5581650" y="3206750"/>
          <p14:tracePt t="43195" x="5568950" y="3200400"/>
          <p14:tracePt t="43212" x="5556250" y="3181350"/>
          <p14:tracePt t="43228" x="5549900" y="3168650"/>
          <p14:tracePt t="43269" x="5543550" y="3162300"/>
          <p14:tracePt t="43338" x="5556250" y="3162300"/>
          <p14:tracePt t="43344" x="5568950" y="3162300"/>
          <p14:tracePt t="43352" x="5575300" y="3162300"/>
          <p14:tracePt t="43361" x="5600700" y="3168650"/>
          <p14:tracePt t="43379" x="5727700" y="3206750"/>
          <p14:tracePt t="43395" x="5861050" y="3251200"/>
          <p14:tracePt t="43411" x="6026150" y="3314700"/>
          <p14:tracePt t="43428" x="6299200" y="3454400"/>
          <p14:tracePt t="43445" x="6445250" y="3549650"/>
          <p14:tracePt t="43462" x="6553200" y="3651250"/>
          <p14:tracePt t="43478" x="6597650" y="3714750"/>
          <p14:tracePt t="43495" x="6610350" y="3746500"/>
          <p14:tracePt t="43511" x="6629400" y="3790950"/>
          <p14:tracePt t="43528" x="6635750" y="3803650"/>
          <p14:tracePt t="43546" x="6648450" y="3822700"/>
          <p14:tracePt t="43561" x="6654800" y="3822700"/>
          <p14:tracePt t="43579" x="6661150" y="3829050"/>
          <p14:tracePt t="43595" x="6667500" y="3829050"/>
          <p14:tracePt t="43629" x="6673850" y="3829050"/>
          <p14:tracePt t="43657" x="6680200" y="3829050"/>
          <p14:tracePt t="43678" x="6686550" y="3829050"/>
          <p14:tracePt t="43741" x="6692900" y="3829050"/>
          <p14:tracePt t="43761" x="6699250" y="3829050"/>
          <p14:tracePt t="43775" x="6705600" y="3829050"/>
          <p14:tracePt t="43789" x="6711950" y="3822700"/>
          <p14:tracePt t="43797" x="6724650" y="3816350"/>
          <p14:tracePt t="43811" x="6743700" y="3816350"/>
          <p14:tracePt t="43828" x="6769100" y="3803650"/>
          <p14:tracePt t="43845" x="6794500" y="3784600"/>
          <p14:tracePt t="43861" x="6813550" y="3778250"/>
          <p14:tracePt t="43879" x="6832600" y="3759200"/>
          <p14:tracePt t="43895" x="6851650" y="3752850"/>
          <p14:tracePt t="43911" x="6851650" y="3740150"/>
          <p14:tracePt t="43928" x="6864350" y="3727450"/>
          <p14:tracePt t="43945" x="6877050" y="3714750"/>
          <p14:tracePt t="43962" x="6889750" y="3683000"/>
          <p14:tracePt t="43978" x="6896100" y="3670300"/>
          <p14:tracePt t="43995" x="6902450" y="3651250"/>
          <p14:tracePt t="44011" x="6902450" y="3632200"/>
          <p14:tracePt t="44028" x="6902450" y="3625850"/>
          <p14:tracePt t="44046" x="6902450" y="3613150"/>
          <p14:tracePt t="44061" x="6889750" y="3594100"/>
          <p14:tracePt t="44079" x="6877050" y="3575050"/>
          <p14:tracePt t="44095" x="6826250" y="3549650"/>
          <p14:tracePt t="44112" x="6794500" y="3536950"/>
          <p14:tracePt t="44129" x="6737350" y="3530600"/>
          <p14:tracePt t="44145" x="6692900" y="3524250"/>
          <p14:tracePt t="44161" x="6654800" y="3524250"/>
          <p14:tracePt t="44178" x="6604000" y="3524250"/>
          <p14:tracePt t="44195" x="6572250" y="3530600"/>
          <p14:tracePt t="44212" x="6534150" y="3543300"/>
          <p14:tracePt t="44228" x="6515100" y="3549650"/>
          <p14:tracePt t="44245" x="6496050" y="3556000"/>
          <p14:tracePt t="44261" x="6464300" y="3562350"/>
          <p14:tracePt t="44278" x="6432550" y="3568700"/>
          <p14:tracePt t="44296" x="6400800" y="3594100"/>
          <p14:tracePt t="44311" x="6381750" y="3606800"/>
          <p14:tracePt t="44328" x="6356350" y="3625850"/>
          <p14:tracePt t="44345" x="6337300" y="3651250"/>
          <p14:tracePt t="44361" x="6324600" y="3670300"/>
          <p14:tracePt t="44380" x="6311900" y="3702050"/>
          <p14:tracePt t="44395" x="6311900" y="3727450"/>
          <p14:tracePt t="44412" x="6305550" y="3746500"/>
          <p14:tracePt t="44428" x="6305550" y="3790950"/>
          <p14:tracePt t="44445" x="6305550" y="3822700"/>
          <p14:tracePt t="44463" x="6318250" y="3867150"/>
          <p14:tracePt t="44478" x="6330950" y="3892550"/>
          <p14:tracePt t="44495" x="6356350" y="3917950"/>
          <p14:tracePt t="44511" x="6381750" y="3949700"/>
          <p14:tracePt t="44528" x="6400800" y="3962400"/>
          <p14:tracePt t="44546" x="6445250" y="3981450"/>
          <p14:tracePt t="44561" x="6477000" y="4000500"/>
          <p14:tracePt t="44578" x="6515100" y="4006850"/>
          <p14:tracePt t="44595" x="6572250" y="4006850"/>
          <p14:tracePt t="44611" x="6610350" y="4000500"/>
          <p14:tracePt t="44630" x="6680200" y="3987800"/>
          <p14:tracePt t="44645" x="6737350" y="3975100"/>
          <p14:tracePt t="44661" x="6788150" y="3956050"/>
          <p14:tracePt t="44678" x="6864350" y="3930650"/>
          <p14:tracePt t="44695" x="6908800" y="3911600"/>
          <p14:tracePt t="44712" x="6946900" y="3879850"/>
          <p14:tracePt t="44728" x="6978650" y="3854450"/>
          <p14:tracePt t="44745" x="6997700" y="3835400"/>
          <p14:tracePt t="44761" x="7016750" y="3797300"/>
          <p14:tracePt t="44778" x="7023100" y="3771900"/>
          <p14:tracePt t="44795" x="7035800" y="3740150"/>
          <p14:tracePt t="44812" x="7035800" y="3708400"/>
          <p14:tracePt t="44828" x="7035800" y="3676650"/>
          <p14:tracePt t="44845" x="7035800" y="3651250"/>
          <p14:tracePt t="44862" x="7035800" y="3638550"/>
          <p14:tracePt t="44878" x="7035800" y="3632200"/>
          <p14:tracePt t="44895" x="7016750" y="3613150"/>
          <p14:tracePt t="44912" x="7004050" y="3600450"/>
          <p14:tracePt t="44928" x="6953250" y="3568700"/>
          <p14:tracePt t="44945" x="6927850" y="3562350"/>
          <p14:tracePt t="44963" x="6877050" y="3549650"/>
          <p14:tracePt t="44978" x="6826250" y="3543300"/>
          <p14:tracePt t="44995" x="6781800" y="3543300"/>
          <p14:tracePt t="45012" x="6705600" y="3543300"/>
          <p14:tracePt t="45028" x="6654800" y="3549650"/>
          <p14:tracePt t="45046" x="6604000" y="3556000"/>
          <p14:tracePt t="45061" x="6584950" y="3562350"/>
          <p14:tracePt t="45078" x="6572250" y="3562350"/>
          <p14:tracePt t="45095" x="6559550" y="3562350"/>
          <p14:tracePt t="45111" x="6553200" y="3575050"/>
          <p14:tracePt t="45129" x="6553200" y="3581400"/>
          <p14:tracePt t="45145" x="6521450" y="3594100"/>
          <p14:tracePt t="45161" x="6508750" y="3619500"/>
          <p14:tracePt t="45178" x="6477000" y="3663950"/>
          <p14:tracePt t="45195" x="6464300" y="3683000"/>
          <p14:tracePt t="45213" x="6464300" y="3702050"/>
          <p14:tracePt t="45228" x="6451600" y="3740150"/>
          <p14:tracePt t="45245" x="6451600" y="3759200"/>
          <p14:tracePt t="45262" x="6451600" y="3803650"/>
          <p14:tracePt t="45278" x="6451600" y="3829050"/>
          <p14:tracePt t="45295" x="6451600" y="3848100"/>
          <p14:tracePt t="45311" x="6451600" y="3867150"/>
          <p14:tracePt t="45328" x="6451600" y="3873500"/>
          <p14:tracePt t="45345" x="6451600" y="3879850"/>
          <p14:tracePt t="45362" x="6470650" y="3892550"/>
          <p14:tracePt t="45378" x="6477000" y="3905250"/>
          <p14:tracePt t="45395" x="6502400" y="3937000"/>
          <p14:tracePt t="45412" x="6521450" y="3962400"/>
          <p14:tracePt t="45428" x="6540500" y="3981450"/>
          <p14:tracePt t="45445" x="6540500" y="3987800"/>
          <p14:tracePt t="45463" x="6559550" y="3994150"/>
          <p14:tracePt t="45478" x="6572250" y="3994150"/>
          <p14:tracePt t="45495" x="6578600" y="3994150"/>
          <p14:tracePt t="45512" x="6610350" y="3994150"/>
          <p14:tracePt t="45528" x="6629400" y="3994150"/>
          <p14:tracePt t="45545" x="6667500" y="3994150"/>
          <p14:tracePt t="45561" x="6711950" y="3981450"/>
          <p14:tracePt t="45578" x="6737350" y="3968750"/>
          <p14:tracePt t="45595" x="6775450" y="3949700"/>
          <p14:tracePt t="45612" x="6800850" y="3937000"/>
          <p14:tracePt t="45628" x="6813550" y="3924300"/>
          <p14:tracePt t="45630" x="6826250" y="3917950"/>
          <p14:tracePt t="45645" x="6832600" y="3898900"/>
          <p14:tracePt t="45662" x="6851650" y="3898900"/>
          <p14:tracePt t="45678" x="6864350" y="3886200"/>
          <p14:tracePt t="45695" x="6864350" y="3873500"/>
          <p14:tracePt t="45713" x="6877050" y="3867150"/>
          <p14:tracePt t="45728" x="6883400" y="3854450"/>
          <p14:tracePt t="45797" x="6883400" y="3848100"/>
          <p14:tracePt t="45818" x="6883400" y="3841750"/>
          <p14:tracePt t="45825" x="6883400" y="3835400"/>
          <p14:tracePt t="45831" x="6877050" y="3835400"/>
          <p14:tracePt t="45845" x="6870700" y="3816350"/>
          <p14:tracePt t="45862" x="6851650" y="3803650"/>
          <p14:tracePt t="45879" x="6826250" y="3778250"/>
          <p14:tracePt t="45895" x="6807200" y="3765550"/>
          <p14:tracePt t="45912" x="6781800" y="3759200"/>
          <p14:tracePt t="45928" x="6750050" y="3759200"/>
          <p14:tracePt t="45945" x="6731000" y="3759200"/>
          <p14:tracePt t="45963" x="6711950" y="3759200"/>
          <p14:tracePt t="45978" x="6705600" y="3759200"/>
          <p14:tracePt t="45995" x="6699250" y="3759200"/>
          <p14:tracePt t="46028" x="6692900" y="3759200"/>
          <p14:tracePt t="47433" x="6584950" y="3759200"/>
          <p14:tracePt t="47440" x="6426200" y="3752850"/>
          <p14:tracePt t="47455" x="6311900" y="3740150"/>
          <p14:tracePt t="47467" x="6191250" y="3714750"/>
          <p14:tracePt t="47479" x="6121400" y="3695700"/>
          <p14:tracePt t="47495" x="5988050" y="3651250"/>
          <p14:tracePt t="47512" x="5911850" y="3613150"/>
          <p14:tracePt t="47545" x="5797550" y="3536950"/>
          <p14:tracePt t="47578" x="5695950" y="3454400"/>
          <p14:tracePt t="47612" x="5575300" y="3321050"/>
          <p14:tracePt t="47628" x="5518150" y="3276600"/>
          <p14:tracePt t="47645" x="5467350" y="3232150"/>
          <p14:tracePt t="47662" x="5384800" y="3175000"/>
          <p14:tracePt t="47678" x="5334000" y="3149600"/>
          <p14:tracePt t="47695" x="5270500" y="3130550"/>
          <p14:tracePt t="47712" x="5238750" y="3111500"/>
          <p14:tracePt t="47728" x="5213350" y="3105150"/>
          <p14:tracePt t="47745" x="5194300" y="3098800"/>
          <p14:tracePt t="47762" x="5175250" y="3092450"/>
          <p14:tracePt t="47778" x="5143500" y="3079750"/>
          <p14:tracePt t="47795" x="5130800" y="3079750"/>
          <p14:tracePt t="47812" x="5118100" y="3067050"/>
          <p14:tracePt t="47828" x="5105400" y="3060700"/>
          <p14:tracePt t="47845" x="5105400" y="3054350"/>
          <p14:tracePt t="48009" x="5105400" y="3048000"/>
          <p14:tracePt t="48154" x="5111750" y="3048000"/>
          <p14:tracePt t="48168" x="5118100" y="3048000"/>
          <p14:tracePt t="48182" x="5118100" y="3054350"/>
          <p14:tracePt t="48189" x="5124450" y="3067050"/>
          <p14:tracePt t="48203" x="5130800" y="3067050"/>
          <p14:tracePt t="48212" x="5130800" y="3073400"/>
          <p14:tracePt t="48228" x="5137150" y="3086100"/>
          <p14:tracePt t="48245" x="5137150" y="3105150"/>
          <p14:tracePt t="48279" x="5137150" y="3124200"/>
          <p14:tracePt t="48295" x="5137150" y="3136900"/>
          <p14:tracePt t="48312" x="5137150" y="3149600"/>
          <p14:tracePt t="48328" x="5137150" y="3175000"/>
          <p14:tracePt t="48345" x="5137150" y="3194050"/>
          <p14:tracePt t="48362" x="5137150" y="3232150"/>
          <p14:tracePt t="48378" x="5137150" y="3251200"/>
          <p14:tracePt t="48395" x="5137150" y="3289300"/>
          <p14:tracePt t="48412" x="5137150" y="3346450"/>
          <p14:tracePt t="48428" x="5130800" y="3390900"/>
          <p14:tracePt t="48447" x="5111750" y="3492500"/>
          <p14:tracePt t="48462" x="5111750" y="3575050"/>
          <p14:tracePt t="48478" x="5099050" y="3663950"/>
          <p14:tracePt t="48495" x="5073650" y="3829050"/>
          <p14:tracePt t="48512" x="5060950" y="3956050"/>
          <p14:tracePt t="48530" x="5029200" y="4165600"/>
          <p14:tracePt t="48545" x="5010150" y="4305300"/>
          <p14:tracePt t="48562" x="4984750" y="4483100"/>
          <p14:tracePt t="48578" x="4933950" y="4794250"/>
          <p14:tracePt t="48595" x="4902200" y="4997450"/>
          <p14:tracePt t="48613" x="4851400" y="5295900"/>
          <p14:tracePt t="48628" x="4819650" y="5499100"/>
          <p14:tracePt t="48645" x="4800600" y="5670550"/>
          <p14:tracePt t="48662" x="4768850" y="5873750"/>
          <p14:tracePt t="48678" x="4749800" y="5988050"/>
          <p14:tracePt t="48695" x="4737100" y="6076950"/>
          <p14:tracePt t="48712" x="4718050" y="6178550"/>
          <p14:tracePt t="48729" x="4711700" y="6216650"/>
          <p14:tracePt t="48745" x="4699000" y="6280150"/>
          <p14:tracePt t="48762" x="4692650" y="6305550"/>
          <p14:tracePt t="48780" x="4686300" y="6330950"/>
          <p14:tracePt t="48795" x="4686300" y="6337300"/>
          <p14:tracePt t="49100" x="4679950" y="6337300"/>
          <p14:tracePt t="49162" x="4679950" y="6330950"/>
          <p14:tracePt t="49184" x="4679950" y="6324600"/>
          <p14:tracePt t="49196" x="4679950" y="6311900"/>
          <p14:tracePt t="49203" x="4679950" y="6305550"/>
          <p14:tracePt t="49228" x="4679950" y="6235700"/>
          <p14:tracePt t="49262" x="4705350" y="6007100"/>
          <p14:tracePt t="49279" x="4718050" y="5867400"/>
          <p14:tracePt t="49295" x="4718050" y="5778500"/>
          <p14:tracePt t="49312" x="4718050" y="5708650"/>
          <p14:tracePt t="49328" x="4718050" y="5600700"/>
          <p14:tracePt t="49345" x="4724400" y="5511800"/>
          <p14:tracePt t="49362" x="4718050" y="5365750"/>
          <p14:tracePt t="49378" x="4718050" y="5270500"/>
          <p14:tracePt t="49395" x="4718050" y="5162550"/>
          <p14:tracePt t="49412" x="4711700" y="5041900"/>
          <p14:tracePt t="49428" x="4711700" y="4953000"/>
          <p14:tracePt t="49445" x="4711700" y="4838700"/>
          <p14:tracePt t="49462" x="4711700" y="4673600"/>
          <p14:tracePt t="49479" x="4711700" y="4610100"/>
          <p14:tracePt t="49495" x="4711700" y="4546600"/>
          <p14:tracePt t="49512" x="4711700" y="4514850"/>
          <p14:tracePt t="49528" x="4711700" y="4495800"/>
          <p14:tracePt t="49545" x="4699000" y="4464050"/>
          <p14:tracePt t="49562" x="4686300" y="4451350"/>
          <p14:tracePt t="49578" x="4686300" y="4438650"/>
          <p14:tracePt t="49595" x="4679950" y="4438650"/>
          <p14:tracePt t="49613" x="4673600" y="4425950"/>
          <p14:tracePt t="49645" x="4673600" y="4419600"/>
          <p14:tracePt t="49662" x="4660900" y="4419600"/>
          <p14:tracePt t="49679" x="4660900" y="4413250"/>
          <p14:tracePt t="49695" x="4654550" y="4406900"/>
          <p14:tracePt t="49731" x="4648200" y="4400550"/>
          <p14:tracePt t="49767" x="4641850" y="4400550"/>
          <p14:tracePt t="49787" x="4635500" y="4400550"/>
          <p14:tracePt t="49793" x="4616450" y="4394200"/>
          <p14:tracePt t="49808" x="4584700" y="4387850"/>
          <p14:tracePt t="49822" x="4521200" y="4381500"/>
          <p14:tracePt t="49828" x="4425950" y="4368800"/>
          <p14:tracePt t="49845" x="4318000" y="4362450"/>
          <p14:tracePt t="49862" x="4171950" y="4368800"/>
          <p14:tracePt t="49878" x="4013200" y="4375150"/>
          <p14:tracePt t="49895" x="3651250" y="4413250"/>
          <p14:tracePt t="49912" x="3486150" y="4438650"/>
          <p14:tracePt t="49928" x="3378200" y="4445000"/>
          <p14:tracePt t="49946" x="3257550" y="4470400"/>
          <p14:tracePt t="49962" x="3187700" y="4489450"/>
          <p14:tracePt t="49978" x="3117850" y="4502150"/>
          <p14:tracePt t="49995" x="3048000" y="4521200"/>
          <p14:tracePt t="50012" x="3009900" y="4533900"/>
          <p14:tracePt t="50028" x="2971800" y="4552950"/>
          <p14:tracePt t="50045" x="2927350" y="4591050"/>
          <p14:tracePt t="50062" x="2895600" y="4616450"/>
          <p14:tracePt t="50079" x="2838450" y="4686300"/>
          <p14:tracePt t="50095" x="2806700" y="4718050"/>
          <p14:tracePt t="50113" x="2755900" y="4768850"/>
          <p14:tracePt t="50129" x="2724150" y="4806950"/>
          <p14:tracePt t="50145" x="2698750" y="4826000"/>
          <p14:tracePt t="50162" x="2679700" y="4838700"/>
          <p14:tracePt t="50179" x="2673350" y="4845050"/>
          <p14:tracePt t="50195" x="2667000" y="4845050"/>
          <p14:tracePt t="50212" x="2654300" y="4845050"/>
          <p14:tracePt t="50460" x="2654300" y="4838700"/>
          <p14:tracePt t="50495" x="2654300" y="4832350"/>
          <p14:tracePt t="50530" x="2654300" y="4826000"/>
          <p14:tracePt t="50558" x="2654300" y="4819650"/>
          <p14:tracePt t="50572" x="2654300" y="4813300"/>
          <p14:tracePt t="50593" x="2654300" y="4806950"/>
          <p14:tracePt t="50621" x="2654300" y="4800600"/>
          <p14:tracePt t="50705" x="2654300" y="4806950"/>
          <p14:tracePt t="50710" x="2660650" y="4819650"/>
          <p14:tracePt t="50718" x="2667000" y="4838700"/>
          <p14:tracePt t="50729" x="2679700" y="4870450"/>
          <p14:tracePt t="50745" x="2711450" y="5054600"/>
          <p14:tracePt t="50762" x="2730500" y="5226050"/>
          <p14:tracePt t="50778" x="2736850" y="5429250"/>
          <p14:tracePt t="50795" x="2736850" y="5689600"/>
          <p14:tracePt t="50812" x="2736850" y="5861050"/>
          <p14:tracePt t="50829" x="2724150" y="6019800"/>
          <p14:tracePt t="50845" x="2724150" y="6140450"/>
          <p14:tracePt t="50863" x="2724150" y="6159500"/>
          <p14:tracePt t="50878" x="2724150" y="6172200"/>
          <p14:tracePt t="50918" x="2724150" y="6178550"/>
          <p14:tracePt t="51134" x="2724150" y="6172200"/>
          <p14:tracePt t="51183" x="2717800" y="6172200"/>
          <p14:tracePt t="51308" x="2717800" y="6165850"/>
          <p14:tracePt t="51552" x="2717800" y="6159500"/>
          <p14:tracePt t="52268" x="2730500" y="6134100"/>
          <p14:tracePt t="52273" x="2762250" y="6089650"/>
          <p14:tracePt t="52281" x="2800350" y="6051550"/>
          <p14:tracePt t="52295" x="2857500" y="5975350"/>
          <p14:tracePt t="52312" x="2921000" y="5899150"/>
          <p14:tracePt t="52329" x="3041650" y="5778500"/>
          <p14:tracePt t="52345" x="3149600" y="5676900"/>
          <p14:tracePt t="52362" x="3257550" y="5581650"/>
          <p14:tracePt t="52395" x="3530600" y="5340350"/>
          <p14:tracePt t="52429" x="3886200" y="5060950"/>
          <p14:tracePt t="52462" x="4241800" y="4813300"/>
          <p14:tracePt t="52479" x="4387850" y="4724400"/>
          <p14:tracePt t="52495" x="4559300" y="4616450"/>
          <p14:tracePt t="52512" x="4660900" y="4559300"/>
          <p14:tracePt t="52529" x="4724400" y="4514850"/>
          <p14:tracePt t="52545" x="4826000" y="4457700"/>
          <p14:tracePt t="52562" x="4883150" y="4425950"/>
          <p14:tracePt t="52580" x="4959350" y="4387850"/>
          <p14:tracePt t="52595" x="5003800" y="4368800"/>
          <p14:tracePt t="52612" x="5035550" y="4356100"/>
          <p14:tracePt t="52629" x="5086350" y="4324350"/>
          <p14:tracePt t="52645" x="5111750" y="4298950"/>
          <p14:tracePt t="52662" x="5168900" y="4248150"/>
          <p14:tracePt t="52679" x="5213350" y="4210050"/>
          <p14:tracePt t="52695" x="5251450" y="4171950"/>
          <p14:tracePt t="52712" x="5321300" y="4133850"/>
          <p14:tracePt t="52728" x="5346700" y="4108450"/>
          <p14:tracePt t="52745" x="5403850" y="4057650"/>
          <p14:tracePt t="52762" x="5435600" y="4032250"/>
          <p14:tracePt t="52779" x="5448300" y="4013200"/>
          <p14:tracePt t="52795" x="5467350" y="4000500"/>
          <p14:tracePt t="52812" x="5473700" y="3994150"/>
          <p14:tracePt t="52829" x="5480050" y="3994150"/>
          <p14:tracePt t="52845" x="5486400" y="3987800"/>
          <p14:tracePt t="52879" x="5486400" y="3981450"/>
          <p14:tracePt t="52960" x="5492750" y="3975100"/>
          <p14:tracePt t="52968" x="5492750" y="3968750"/>
          <p14:tracePt t="52979" x="5499100" y="3962400"/>
          <p14:tracePt t="52995" x="5499100" y="3949700"/>
          <p14:tracePt t="53012" x="5505450" y="3943350"/>
          <p14:tracePt t="53052" x="5499100" y="3943350"/>
          <p14:tracePt t="53066" x="5473700" y="3962400"/>
          <p14:tracePt t="53080" x="5416550" y="4006850"/>
          <p14:tracePt t="53095" x="5340350" y="4057650"/>
          <p14:tracePt t="53112" x="5257800" y="4114800"/>
          <p14:tracePt t="53129" x="5156200" y="4178300"/>
          <p14:tracePt t="53145" x="5105400" y="4203700"/>
          <p14:tracePt t="53162" x="5041900" y="4229100"/>
          <p14:tracePt t="53179" x="5003800" y="4248150"/>
          <p14:tracePt t="53195" x="4965700" y="4260850"/>
          <p14:tracePt t="53212" x="4908550" y="4279900"/>
          <p14:tracePt t="53229" x="4876800" y="4286250"/>
          <p14:tracePt t="53245" x="4864100" y="4292600"/>
          <p14:tracePt t="53262" x="4826000" y="4305300"/>
          <p14:tracePt t="53279" x="4819650" y="4311650"/>
          <p14:tracePt t="53295" x="4806950" y="4311650"/>
          <p14:tracePt t="53312" x="4787900" y="4318000"/>
          <p14:tracePt t="53329" x="4781550" y="4318000"/>
          <p14:tracePt t="53345" x="4775200" y="4318000"/>
          <p14:tracePt t="53362" x="4768850" y="4330700"/>
          <p14:tracePt t="53379" x="4756150" y="4337050"/>
          <p14:tracePt t="53395" x="4749800" y="4337050"/>
          <p14:tracePt t="53412" x="4737100" y="4362450"/>
          <p14:tracePt t="53429" x="4724400" y="4375150"/>
          <p14:tracePt t="53445" x="4724400" y="4381500"/>
          <p14:tracePt t="53462" x="4718050" y="4400550"/>
          <p14:tracePt t="53495" x="4718050" y="4413250"/>
          <p14:tracePt t="53529" x="4718050" y="4419600"/>
          <p14:tracePt t="53545" x="4718050" y="4425950"/>
          <p14:tracePt t="53580" x="4724400" y="4432300"/>
          <p14:tracePt t="53593" x="4730750" y="4445000"/>
          <p14:tracePt t="53600" x="4730750" y="4451350"/>
          <p14:tracePt t="53612" x="4737100" y="4457700"/>
          <p14:tracePt t="53629" x="4743450" y="4483100"/>
          <p14:tracePt t="53645" x="4749800" y="4489450"/>
          <p14:tracePt t="53662" x="4749800" y="4508500"/>
          <p14:tracePt t="53679" x="4749800" y="4521200"/>
          <p14:tracePt t="53695" x="4756150" y="4527550"/>
          <p14:tracePt t="53712" x="4762500" y="4533900"/>
          <p14:tracePt t="53729" x="4768850" y="4540250"/>
          <p14:tracePt t="53774" x="4775200" y="4540250"/>
          <p14:tracePt t="53816" x="4781550" y="4540250"/>
          <p14:tracePt t="53851" x="4781550" y="4546600"/>
          <p14:tracePt t="53878" x="4781550" y="4552950"/>
          <p14:tracePt t="53912" x="4775200" y="4559300"/>
          <p14:tracePt t="53926" x="4768850" y="4565650"/>
          <p14:tracePt t="53934" x="4762500" y="4572000"/>
          <p14:tracePt t="53947" x="4749800" y="4572000"/>
          <p14:tracePt t="53962" x="4737100" y="4578350"/>
          <p14:tracePt t="53979" x="4724400" y="4578350"/>
          <p14:tracePt t="53996" x="4705350" y="4584700"/>
          <p14:tracePt t="54012" x="4673600" y="4584700"/>
          <p14:tracePt t="54029" x="4654550" y="4584700"/>
          <p14:tracePt t="54045" x="4610100" y="4578350"/>
          <p14:tracePt t="54062" x="4572000" y="4572000"/>
          <p14:tracePt t="54079" x="4552950" y="4572000"/>
          <p14:tracePt t="54095" x="4470400" y="4552950"/>
          <p14:tracePt t="54112" x="4438650" y="4546600"/>
          <p14:tracePt t="54129" x="4356100" y="4521200"/>
          <p14:tracePt t="54145" x="4311650" y="4502150"/>
          <p14:tracePt t="54162" x="4273550" y="4476750"/>
          <p14:tracePt t="54179" x="4222750" y="4438650"/>
          <p14:tracePt t="54195" x="4184650" y="4400550"/>
          <p14:tracePt t="54212" x="4127500" y="4324350"/>
          <p14:tracePt t="54229" x="4089400" y="4273550"/>
          <p14:tracePt t="54245" x="4051300" y="4165600"/>
          <p14:tracePt t="54262" x="4025900" y="4095750"/>
          <p14:tracePt t="54279" x="4019550" y="4013200"/>
          <p14:tracePt t="54295" x="4019550" y="3898900"/>
          <p14:tracePt t="54312" x="4025900" y="3810000"/>
          <p14:tracePt t="54329" x="4044950" y="3727450"/>
          <p14:tracePt t="54345" x="4083050" y="3600450"/>
          <p14:tracePt t="54362" x="4108450" y="3543300"/>
          <p14:tracePt t="54379" x="4152900" y="3460750"/>
          <p14:tracePt t="54395" x="4184650" y="3409950"/>
          <p14:tracePt t="54412" x="4235450" y="3346450"/>
          <p14:tracePt t="54429" x="4267200" y="3314700"/>
          <p14:tracePt t="54445" x="4305300" y="3282950"/>
          <p14:tracePt t="54462" x="4343400" y="3263900"/>
          <p14:tracePt t="54479" x="4375150" y="3244850"/>
          <p14:tracePt t="54495" x="4432300" y="3225800"/>
          <p14:tracePt t="54512" x="4445000" y="3219450"/>
          <p14:tracePt t="54529" x="4495800" y="3213100"/>
          <p14:tracePt t="54545" x="4622800" y="3213100"/>
          <p14:tracePt t="54562" x="4679950" y="3213100"/>
          <p14:tracePt t="54579" x="4762500" y="3213100"/>
          <p14:tracePt t="54595" x="4800600" y="3219450"/>
          <p14:tracePt t="54612" x="4819650" y="3219450"/>
          <p14:tracePt t="54629" x="4851400" y="3232150"/>
          <p14:tracePt t="54645" x="4857750" y="3232150"/>
          <p14:tracePt t="54664" x="4857750" y="3238500"/>
          <p14:tracePt t="54754" x="4864100" y="3244850"/>
          <p14:tracePt t="55100" x="4864100" y="3238500"/>
          <p14:tracePt t="55114" x="4857750" y="3232150"/>
          <p14:tracePt t="55128" x="4845050" y="3232150"/>
          <p14:tracePt t="55142" x="4845050" y="3225800"/>
          <p14:tracePt t="55150" x="4832350" y="3213100"/>
          <p14:tracePt t="55162" x="4819650" y="3206750"/>
          <p14:tracePt t="55179" x="4794250" y="3175000"/>
          <p14:tracePt t="55196" x="4781550" y="3162300"/>
          <p14:tracePt t="55229" x="4743450" y="3130550"/>
          <p14:tracePt t="55262" x="4699000" y="3124200"/>
          <p14:tracePt t="55295" x="4641850" y="3111500"/>
          <p14:tracePt t="55312" x="4622800" y="3111500"/>
          <p14:tracePt t="55330" x="4610100" y="3111500"/>
          <p14:tracePt t="55345" x="4591050" y="3111500"/>
          <p14:tracePt t="55362" x="4559300" y="3117850"/>
          <p14:tracePt t="55379" x="4546600" y="3117850"/>
          <p14:tracePt t="55395" x="4502150" y="3149600"/>
          <p14:tracePt t="55412" x="4464050" y="3187700"/>
          <p14:tracePt t="55429" x="4419600" y="3213100"/>
          <p14:tracePt t="55445" x="4387850" y="3238500"/>
          <p14:tracePt t="55462" x="4337050" y="3295650"/>
          <p14:tracePt t="55479" x="4311650" y="3340100"/>
          <p14:tracePt t="55497" x="4254500" y="3422650"/>
          <p14:tracePt t="55512" x="4222750" y="3486150"/>
          <p14:tracePt t="55529" x="4184650" y="3530600"/>
          <p14:tracePt t="55545" x="4165600" y="3594100"/>
          <p14:tracePt t="55562" x="4152900" y="3644900"/>
          <p14:tracePt t="55579" x="4146550" y="3727450"/>
          <p14:tracePt t="55595" x="4146550" y="3778250"/>
          <p14:tracePt t="55612" x="4146550" y="3848100"/>
          <p14:tracePt t="55629" x="4146550" y="3924300"/>
          <p14:tracePt t="55645" x="4146550" y="3968750"/>
          <p14:tracePt t="55662" x="4152900" y="4006850"/>
          <p14:tracePt t="55679" x="4171950" y="4051300"/>
          <p14:tracePt t="55695" x="4184650" y="4070350"/>
          <p14:tracePt t="55712" x="4210050" y="4102100"/>
          <p14:tracePt t="55729" x="4235450" y="4121150"/>
          <p14:tracePt t="55747" x="4273550" y="4152900"/>
          <p14:tracePt t="55762" x="4298950" y="4184650"/>
          <p14:tracePt t="55779" x="4318000" y="4203700"/>
          <p14:tracePt t="55796" x="4362450" y="4222750"/>
          <p14:tracePt t="55812" x="4381500" y="4235450"/>
          <p14:tracePt t="55830" x="4413250" y="4254500"/>
          <p14:tracePt t="55846" x="4445000" y="4273550"/>
          <p14:tracePt t="55862" x="4464050" y="4292600"/>
          <p14:tracePt t="55879" x="4489450" y="4305300"/>
          <p14:tracePt t="55895" x="4495800" y="4305300"/>
          <p14:tracePt t="55913" x="4508500" y="4318000"/>
          <p14:tracePt t="55929" x="4521200" y="4318000"/>
          <p14:tracePt t="55945" x="4527550" y="4318000"/>
          <p14:tracePt t="55962" x="4540250" y="4324350"/>
          <p14:tracePt t="55979" x="4546600" y="4330700"/>
          <p14:tracePt t="55995" x="4578350" y="4349750"/>
          <p14:tracePt t="56012" x="4591050" y="4356100"/>
          <p14:tracePt t="56029" x="4597400" y="4362450"/>
          <p14:tracePt t="56045" x="4610100" y="4375150"/>
          <p14:tracePt t="56062" x="4616450" y="4381500"/>
          <p14:tracePt t="56080" x="4622800" y="4381500"/>
          <p14:tracePt t="56112" x="4622800" y="4387850"/>
          <p14:tracePt t="56142" x="4629150" y="4387850"/>
          <p14:tracePt t="56621" x="4629150" y="4406900"/>
          <p14:tracePt t="56628" x="4629150" y="4425950"/>
          <p14:tracePt t="56635" x="4629150" y="4451350"/>
          <p14:tracePt t="56645" x="4629150" y="4495800"/>
          <p14:tracePt t="56663" x="4635500" y="4622800"/>
          <p14:tracePt t="56679" x="4679950" y="4857750"/>
          <p14:tracePt t="56696" x="4705350" y="5010150"/>
          <p14:tracePt t="56729" x="4762500" y="5327650"/>
          <p14:tracePt t="56762" x="4800600" y="5575300"/>
          <p14:tracePt t="56795" x="4826000" y="5816600"/>
          <p14:tracePt t="56812" x="4838700" y="5886450"/>
          <p14:tracePt t="56830" x="4845050" y="5943600"/>
          <p14:tracePt t="56845" x="4845050" y="5981700"/>
          <p14:tracePt t="56862" x="4845050" y="6013450"/>
          <p14:tracePt t="56879" x="4851400" y="6064250"/>
          <p14:tracePt t="56896" x="4851400" y="6096000"/>
          <p14:tracePt t="56912" x="4857750" y="6153150"/>
          <p14:tracePt t="56929" x="4864100" y="6178550"/>
          <p14:tracePt t="56945" x="4864100" y="6210300"/>
          <p14:tracePt t="56962" x="4883150" y="6248400"/>
          <p14:tracePt t="56979" x="4895850" y="6280150"/>
          <p14:tracePt t="56997" x="4895850" y="6299200"/>
          <p14:tracePt t="57012" x="4921250" y="6324600"/>
          <p14:tracePt t="57029" x="4921250" y="6330950"/>
          <p14:tracePt t="57046" x="4927600" y="6330950"/>
          <p14:tracePt t="57142" x="4933950" y="6330950"/>
          <p14:tracePt t="57259" x="4940300" y="6324600"/>
          <p14:tracePt t="57288" x="4940300" y="6318250"/>
          <p14:tracePt t="57294" x="4940300" y="6311900"/>
          <p14:tracePt t="57302" x="4946650" y="6311900"/>
          <p14:tracePt t="57312" x="4946650" y="6305550"/>
          <p14:tracePt t="57330" x="4959350" y="6286500"/>
          <p14:tracePt t="57346" x="4965700" y="6280150"/>
          <p14:tracePt t="57362" x="4965700" y="6273800"/>
          <p14:tracePt t="57396" x="4972050" y="6273800"/>
          <p14:tracePt t="64414" x="4965700" y="6273800"/>
          <p14:tracePt t="64511" x="4965700" y="6267450"/>
          <p14:tracePt t="64609" x="4965700" y="6261100"/>
          <p14:tracePt t="64658" x="4965700" y="6248400"/>
          <p14:tracePt t="64665" x="4965700" y="6242050"/>
          <p14:tracePt t="64678" x="4965700" y="6229350"/>
          <p14:tracePt t="64686" x="4965700" y="6216650"/>
          <p14:tracePt t="64696" x="4972050" y="6191250"/>
          <p14:tracePt t="64729" x="4972050" y="6026150"/>
          <p14:tracePt t="64763" x="4978400" y="5797550"/>
          <p14:tracePt t="64798" x="5010150" y="5454650"/>
          <p14:tracePt t="64813" x="5022850" y="5295900"/>
          <p14:tracePt t="64829" x="5035550" y="5105400"/>
          <p14:tracePt t="64846" x="5067300" y="4787900"/>
          <p14:tracePt t="64863" x="5092700" y="4578350"/>
          <p14:tracePt t="64879" x="5137150" y="4241800"/>
          <p14:tracePt t="64896" x="5162550" y="4051300"/>
          <p14:tracePt t="64913" x="5187950" y="3873500"/>
          <p14:tracePt t="64929" x="5232400" y="3657600"/>
          <p14:tracePt t="64946" x="5257800" y="3511550"/>
          <p14:tracePt t="64963" x="5289550" y="3346450"/>
          <p14:tracePt t="64979" x="5308600" y="3225800"/>
          <p14:tracePt t="64996" x="5334000" y="3149600"/>
          <p14:tracePt t="65013" x="5346700" y="3111500"/>
          <p14:tracePt t="65029" x="5346700" y="3086100"/>
          <p14:tracePt t="65046" x="5353050" y="3073400"/>
          <p14:tracePt t="65164" x="5359400" y="3073400"/>
          <p14:tracePt t="65269" x="5359400" y="3067050"/>
          <p14:tracePt t="65373" x="5353050" y="3073400"/>
          <p14:tracePt t="65380" x="5353050" y="3079750"/>
          <p14:tracePt t="65388" x="5353050" y="3086100"/>
          <p14:tracePt t="65396" x="5353050" y="3111500"/>
          <p14:tracePt t="65413" x="5340350" y="3181350"/>
          <p14:tracePt t="65429" x="5314950" y="3397250"/>
          <p14:tracePt t="65446" x="5289550" y="3600450"/>
          <p14:tracePt t="65464" x="5232400" y="4038600"/>
          <p14:tracePt t="65479" x="5207000" y="4356100"/>
          <p14:tracePt t="65496" x="5162550" y="4743450"/>
          <p14:tracePt t="65513" x="5130800" y="5213350"/>
          <p14:tracePt t="65529" x="5105400" y="5549900"/>
          <p14:tracePt t="65547" x="5092700" y="5765800"/>
          <p14:tracePt t="65563" x="5092700" y="5797550"/>
          <p14:tracePt t="65579" x="5086350" y="5810250"/>
          <p14:tracePt t="65596" x="5086350" y="5822950"/>
          <p14:tracePt t="65845" x="5086350" y="5816600"/>
          <p14:tracePt t="65853" x="5086350" y="5810250"/>
          <p14:tracePt t="65863" x="5086350" y="5791200"/>
          <p14:tracePt t="65880" x="5080000" y="5753100"/>
          <p14:tracePt t="65896" x="5067300" y="5613400"/>
          <p14:tracePt t="65913" x="5041900" y="5480050"/>
          <p14:tracePt t="65946" x="4959350" y="5200650"/>
          <p14:tracePt t="65979" x="4838700" y="5022850"/>
          <p14:tracePt t="66013" x="4629150" y="4914900"/>
          <p14:tracePt t="66029" x="4572000" y="4914900"/>
          <p14:tracePt t="66046" x="4445000" y="4914900"/>
          <p14:tracePt t="66063" x="4324350" y="4940300"/>
          <p14:tracePt t="66079" x="4191000" y="4972050"/>
          <p14:tracePt t="66096" x="3981450" y="5029200"/>
          <p14:tracePt t="66113" x="3854450" y="5060950"/>
          <p14:tracePt t="66130" x="3778250" y="5073650"/>
          <p14:tracePt t="66146" x="3340100" y="5175250"/>
          <p14:tracePt t="66163" x="3232150" y="5187950"/>
          <p14:tracePt t="66179" x="3124200" y="5187950"/>
          <p14:tracePt t="66196" x="3060700" y="5187950"/>
          <p14:tracePt t="66214" x="2965450" y="5168900"/>
          <p14:tracePt t="66229" x="2921000" y="5149850"/>
          <p14:tracePt t="66246" x="2895600" y="5130800"/>
          <p14:tracePt t="66263" x="2857500" y="5111750"/>
          <p14:tracePt t="66279" x="2838450" y="5099050"/>
          <p14:tracePt t="66297" x="2825750" y="5073650"/>
          <p14:tracePt t="66313" x="2813050" y="5054600"/>
          <p14:tracePt t="66330" x="2813050" y="5041900"/>
          <p14:tracePt t="66346" x="2813050" y="5035550"/>
          <p14:tracePt t="66363" x="2813050" y="5016500"/>
          <p14:tracePt t="66381" x="2813050" y="4997450"/>
          <p14:tracePt t="66396" x="2806700" y="4984750"/>
          <p14:tracePt t="66413" x="2800350" y="4965700"/>
          <p14:tracePt t="66429" x="2787650" y="4953000"/>
          <p14:tracePt t="66446" x="2787650" y="4940300"/>
          <p14:tracePt t="66463" x="2774950" y="4933950"/>
          <p14:tracePt t="66479" x="2774950" y="4927600"/>
          <p14:tracePt t="66496" x="2768600" y="4927600"/>
          <p14:tracePt t="66513" x="2762250" y="4927600"/>
          <p14:tracePt t="66529" x="2762250" y="4921250"/>
          <p14:tracePt t="66563" x="2755900" y="4914900"/>
          <p14:tracePt t="66609" x="2755900" y="4908550"/>
          <p14:tracePt t="66706" x="2755900" y="4902200"/>
          <p14:tracePt t="67192" x="2755900" y="4908550"/>
          <p14:tracePt t="67207" x="2755900" y="4914900"/>
          <p14:tracePt t="67221" x="2755900" y="4921250"/>
          <p14:tracePt t="67228" x="2755900" y="4933950"/>
          <p14:tracePt t="67236" x="2755900" y="4946650"/>
          <p14:tracePt t="67246" x="2755900" y="4953000"/>
          <p14:tracePt t="67263" x="2755900" y="5029200"/>
          <p14:tracePt t="67279" x="2755900" y="5105400"/>
          <p14:tracePt t="67313" x="2755900" y="5391150"/>
          <p14:tracePt t="67346" x="2749550" y="5740400"/>
          <p14:tracePt t="67381" x="2730500" y="6000750"/>
          <p14:tracePt t="67396" x="2730500" y="6026150"/>
          <p14:tracePt t="67413" x="2730500" y="6038850"/>
          <p14:tracePt t="67430" x="2730500" y="6045200"/>
          <p14:tracePt t="67798" x="2730500" y="6038850"/>
          <p14:tracePt t="67846" x="2730500" y="6032500"/>
          <p14:tracePt t="67859" x="2730500" y="6026150"/>
          <p14:tracePt t="67874" x="2730500" y="6019800"/>
          <p14:tracePt t="67882" x="2743200" y="5981700"/>
          <p14:tracePt t="67896" x="2768600" y="5911850"/>
          <p14:tracePt t="67913" x="2819400" y="5797550"/>
          <p14:tracePt t="67946" x="3016250" y="5410200"/>
          <p14:tracePt t="67980" x="3238500" y="5035550"/>
          <p14:tracePt t="68013" x="3581400" y="4616450"/>
          <p14:tracePt t="68029" x="3727450" y="4451350"/>
          <p14:tracePt t="68046" x="3867150" y="4311650"/>
          <p14:tracePt t="68063" x="4083050" y="4114800"/>
          <p14:tracePt t="68079" x="4241800" y="3987800"/>
          <p14:tracePt t="68096" x="4470400" y="3841750"/>
          <p14:tracePt t="68113" x="4584700" y="3765550"/>
          <p14:tracePt t="68130" x="4724400" y="3689350"/>
          <p14:tracePt t="68146" x="4832350" y="3651250"/>
          <p14:tracePt t="68163" x="4953000" y="3613150"/>
          <p14:tracePt t="68179" x="5073650" y="3600450"/>
          <p14:tracePt t="68196" x="5149850" y="3600450"/>
          <p14:tracePt t="68213" x="5213350" y="3600450"/>
          <p14:tracePt t="68230" x="5276850" y="3600450"/>
          <p14:tracePt t="68246" x="5334000" y="3600450"/>
          <p14:tracePt t="68263" x="5416550" y="3594100"/>
          <p14:tracePt t="68280" x="5461000" y="3594100"/>
          <p14:tracePt t="68296" x="5499100" y="3600450"/>
          <p14:tracePt t="68313" x="5537200" y="3606800"/>
          <p14:tracePt t="68330" x="5562600" y="3606800"/>
          <p14:tracePt t="68346" x="5594350" y="3606800"/>
          <p14:tracePt t="68363" x="5613400" y="3600450"/>
          <p14:tracePt t="68379" x="5651500" y="3594100"/>
          <p14:tracePt t="68396" x="5708650" y="3581400"/>
          <p14:tracePt t="68413" x="5740400" y="3581400"/>
          <p14:tracePt t="68429" x="5778500" y="3575050"/>
          <p14:tracePt t="68446" x="5810250" y="3568700"/>
          <p14:tracePt t="68463" x="5829300" y="3562350"/>
          <p14:tracePt t="68479" x="5880100" y="3549650"/>
          <p14:tracePt t="68496" x="5924550" y="3536950"/>
          <p14:tracePt t="68513" x="5981700" y="3530600"/>
          <p14:tracePt t="68530" x="6070600" y="3543300"/>
          <p14:tracePt t="68546" x="6210300" y="3575050"/>
          <p14:tracePt t="68563" x="6388100" y="3632200"/>
          <p14:tracePt t="68580" x="6483350" y="3670300"/>
          <p14:tracePt t="68596" x="6610350" y="3740150"/>
          <p14:tracePt t="68613" x="6718300" y="3803650"/>
          <p14:tracePt t="68629" x="6788150" y="3848100"/>
          <p14:tracePt t="68631" x="6838950" y="3867150"/>
          <p14:tracePt t="68646" x="6889750" y="3898900"/>
          <p14:tracePt t="68663" x="6927850" y="3905250"/>
          <p14:tracePt t="68679" x="6953250" y="3898900"/>
          <p14:tracePt t="68696" x="6991350" y="3867150"/>
          <p14:tracePt t="68713" x="7016750" y="3854450"/>
          <p14:tracePt t="68729" x="7061200" y="3822700"/>
          <p14:tracePt t="68746" x="7080250" y="3810000"/>
          <p14:tracePt t="68763" x="7092950" y="3784600"/>
          <p14:tracePt t="68779" x="7099300" y="3765550"/>
          <p14:tracePt t="68796" x="7099300" y="3740150"/>
          <p14:tracePt t="68813" x="7099300" y="3695700"/>
          <p14:tracePt t="68829" x="7092950" y="3683000"/>
          <p14:tracePt t="68846" x="7061200" y="3657600"/>
          <p14:tracePt t="68863" x="7010400" y="3638550"/>
          <p14:tracePt t="68880" x="6959600" y="3625850"/>
          <p14:tracePt t="68896" x="6870700" y="3619500"/>
          <p14:tracePt t="68913" x="6807200" y="3613150"/>
          <p14:tracePt t="68929" x="6705600" y="3613150"/>
          <p14:tracePt t="68946" x="6635750" y="3625850"/>
          <p14:tracePt t="68963" x="6540500" y="3663950"/>
          <p14:tracePt t="68979" x="6426200" y="3708400"/>
          <p14:tracePt t="68996" x="6375400" y="3727450"/>
          <p14:tracePt t="69013" x="6318250" y="3759200"/>
          <p14:tracePt t="69030" x="6299200" y="3771900"/>
          <p14:tracePt t="69046" x="6267450" y="3810000"/>
          <p14:tracePt t="69063" x="6248400" y="3854450"/>
          <p14:tracePt t="69080" x="6242050" y="3892550"/>
          <p14:tracePt t="69096" x="6248400" y="3956050"/>
          <p14:tracePt t="69113" x="6273800" y="4006850"/>
          <p14:tracePt t="69129" x="6305550" y="4051300"/>
          <p14:tracePt t="69131" x="6343650" y="4070350"/>
          <p14:tracePt t="69146" x="6413500" y="4108450"/>
          <p14:tracePt t="69163" x="6483350" y="4121150"/>
          <p14:tracePt t="69179" x="6616700" y="4114800"/>
          <p14:tracePt t="69196" x="6724650" y="4070350"/>
          <p14:tracePt t="69213" x="6845300" y="4006850"/>
          <p14:tracePt t="69229" x="6978650" y="3905250"/>
          <p14:tracePt t="69246" x="7061200" y="3835400"/>
          <p14:tracePt t="69263" x="7150100" y="3752850"/>
          <p14:tracePt t="69280" x="7169150" y="3721100"/>
          <p14:tracePt t="69296" x="7169150" y="3695700"/>
          <p14:tracePt t="69313" x="7156450" y="3651250"/>
          <p14:tracePt t="69329" x="7131050" y="3632200"/>
          <p14:tracePt t="69346" x="7048500" y="3594100"/>
          <p14:tracePt t="69363" x="6965950" y="3575050"/>
          <p14:tracePt t="69380" x="6858000" y="3575050"/>
          <p14:tracePt t="69396" x="6711950" y="3575050"/>
          <p14:tracePt t="69413" x="6610350" y="3600450"/>
          <p14:tracePt t="69430" x="6483350" y="3625850"/>
          <p14:tracePt t="69446" x="6407150" y="3651250"/>
          <p14:tracePt t="69463" x="6343650" y="3670300"/>
          <p14:tracePt t="69479" x="6292850" y="3702050"/>
          <p14:tracePt t="69496" x="6273800" y="3727450"/>
          <p14:tracePt t="69513" x="6261100" y="3765550"/>
          <p14:tracePt t="69530" x="6261100" y="3810000"/>
          <p14:tracePt t="69546" x="6273800" y="3867150"/>
          <p14:tracePt t="69563" x="6324600" y="3956050"/>
          <p14:tracePt t="69580" x="6369050" y="4019550"/>
          <p14:tracePt t="69596" x="6489700" y="4108450"/>
          <p14:tracePt t="69613" x="6572250" y="4140200"/>
          <p14:tracePt t="69630" x="6642100" y="4152900"/>
          <p14:tracePt t="69632" x="6680200" y="4152900"/>
          <p14:tracePt t="69646" x="6762750" y="4140200"/>
          <p14:tracePt t="69663" x="6864350" y="4108450"/>
          <p14:tracePt t="69680" x="6934200" y="4064000"/>
          <p14:tracePt t="69696" x="7010400" y="4000500"/>
          <p14:tracePt t="69713" x="7042150" y="3962400"/>
          <p14:tracePt t="69730" x="7061200" y="3917950"/>
          <p14:tracePt t="69746" x="7067550" y="3892550"/>
          <p14:tracePt t="69763" x="7073900" y="3854450"/>
          <p14:tracePt t="69780" x="7061200" y="3822700"/>
          <p14:tracePt t="69796" x="7035800" y="3784600"/>
          <p14:tracePt t="69813" x="6991350" y="3752850"/>
          <p14:tracePt t="69830" x="6953250" y="3727450"/>
          <p14:tracePt t="69846" x="6908800" y="3714750"/>
          <p14:tracePt t="69863" x="6838950" y="3689350"/>
          <p14:tracePt t="69880" x="6769100" y="3670300"/>
          <p14:tracePt t="69896" x="6667500" y="3670300"/>
          <p14:tracePt t="69913" x="6623050" y="3663950"/>
          <p14:tracePt t="69929" x="6540500" y="3663950"/>
          <p14:tracePt t="69946" x="6496050" y="3663950"/>
          <p14:tracePt t="69963" x="6445250" y="3663950"/>
          <p14:tracePt t="69980" x="6400800" y="3663950"/>
          <p14:tracePt t="69996" x="6375400" y="3663950"/>
          <p14:tracePt t="70013" x="6369050" y="3663950"/>
          <p14:tracePt t="70029" x="6350000" y="3676650"/>
          <p14:tracePt t="70046" x="6350000" y="3702050"/>
          <p14:tracePt t="70063" x="6337300" y="3740150"/>
          <p14:tracePt t="70080" x="6343650" y="3784600"/>
          <p14:tracePt t="70097" x="6356350" y="3835400"/>
          <p14:tracePt t="70113" x="6375400" y="3860800"/>
          <p14:tracePt t="70130" x="6407150" y="3879850"/>
          <p14:tracePt t="70132" x="6413500" y="3892550"/>
          <p14:tracePt t="70146" x="6464300" y="3911600"/>
          <p14:tracePt t="70163" x="6521450" y="3924300"/>
          <p14:tracePt t="70180" x="6604000" y="3924300"/>
          <p14:tracePt t="70196" x="6699250" y="3892550"/>
          <p14:tracePt t="70213" x="6750050" y="3854450"/>
          <p14:tracePt t="70229" x="6889750" y="3771900"/>
          <p14:tracePt t="70246" x="6965950" y="3727450"/>
          <p14:tracePt t="70263" x="7029450" y="3676650"/>
          <p14:tracePt t="70279" x="7054850" y="3651250"/>
          <p14:tracePt t="70296" x="7061200" y="3619500"/>
          <p14:tracePt t="70313" x="7067550" y="3562350"/>
          <p14:tracePt t="70329" x="7054850" y="3524250"/>
          <p14:tracePt t="70346" x="7023100" y="3492500"/>
          <p14:tracePt t="70363" x="6927850" y="3467100"/>
          <p14:tracePt t="70380" x="6845300" y="3454400"/>
          <p14:tracePt t="70396" x="6724650" y="3460750"/>
          <p14:tracePt t="70413" x="6654800" y="3473450"/>
          <p14:tracePt t="70431" x="6527800" y="3505200"/>
          <p14:tracePt t="70446" x="6438900" y="3543300"/>
          <p14:tracePt t="70463" x="6311900" y="3600450"/>
          <p14:tracePt t="70480" x="6203950" y="3689350"/>
          <p14:tracePt t="70496" x="6159500" y="3727450"/>
          <p14:tracePt t="70513" x="6127750" y="3797300"/>
          <p14:tracePt t="70530" x="6115050" y="3848100"/>
          <p14:tracePt t="70546" x="6115050" y="3898900"/>
          <p14:tracePt t="70563" x="6140450" y="3994150"/>
          <p14:tracePt t="70580" x="6172200" y="4070350"/>
          <p14:tracePt t="70597" x="6248400" y="4152900"/>
          <p14:tracePt t="70613" x="6299200" y="4184650"/>
          <p14:tracePt t="70630" x="6388100" y="4210050"/>
          <p14:tracePt t="70632" x="6445250" y="4216400"/>
          <p14:tracePt t="70646" x="6553200" y="4210050"/>
          <p14:tracePt t="70663" x="6629400" y="4184650"/>
          <p14:tracePt t="70680" x="6692900" y="4152900"/>
          <p14:tracePt t="70696" x="6762750" y="4083050"/>
          <p14:tracePt t="70713" x="6794500" y="4019550"/>
          <p14:tracePt t="70730" x="6826250" y="3956050"/>
          <p14:tracePt t="70746" x="6826250" y="3917950"/>
          <p14:tracePt t="70764" x="6819900" y="3867150"/>
          <p14:tracePt t="70780" x="6807200" y="3848100"/>
          <p14:tracePt t="70796" x="6781800" y="3829050"/>
          <p14:tracePt t="70813" x="6743700" y="3816350"/>
          <p14:tracePt t="70830" x="6711950" y="3810000"/>
          <p14:tracePt t="70847" x="6680200" y="3810000"/>
          <p14:tracePt t="70863" x="6635750" y="3810000"/>
          <p14:tracePt t="70880" x="6616700" y="3822700"/>
          <p14:tracePt t="70896" x="6591300" y="3829050"/>
          <p14:tracePt t="70913" x="6584950" y="3829050"/>
          <p14:tracePt t="70946" x="6578600" y="3829050"/>
          <p14:tracePt t="71332" x="6559550" y="3841750"/>
          <p14:tracePt t="71340" x="6534150" y="3854450"/>
          <p14:tracePt t="71348" x="6496050" y="3879850"/>
          <p14:tracePt t="71363" x="6426200" y="3898900"/>
          <p14:tracePt t="71380" x="6356350" y="3917950"/>
          <p14:tracePt t="71396" x="6254750" y="3943350"/>
          <p14:tracePt t="71413" x="6165850" y="3956050"/>
          <p14:tracePt t="71446" x="5949950" y="3956050"/>
          <p14:tracePt t="71480" x="5816600" y="3930650"/>
          <p14:tracePt t="71513" x="5708650" y="3841750"/>
          <p14:tracePt t="71530" x="5670550" y="3784600"/>
          <p14:tracePt t="71546" x="5638800" y="3733800"/>
          <p14:tracePt t="71563" x="5607050" y="3670300"/>
          <p14:tracePt t="71580" x="5588000" y="3638550"/>
          <p14:tracePt t="71598" x="5575300" y="3568700"/>
          <p14:tracePt t="71613" x="5562600" y="3524250"/>
          <p14:tracePt t="71630" x="5556250" y="3486150"/>
          <p14:tracePt t="71632" x="5556250" y="3473450"/>
          <p14:tracePt t="71646" x="5549900" y="3448050"/>
          <p14:tracePt t="71663" x="5537200" y="3422650"/>
          <p14:tracePt t="71680" x="5530850" y="3409950"/>
          <p14:tracePt t="71696" x="5518150" y="3397250"/>
          <p14:tracePt t="71713" x="5511800" y="3390900"/>
          <p14:tracePt t="71730" x="5499100" y="3384550"/>
          <p14:tracePt t="71746" x="5480050" y="3378200"/>
          <p14:tracePt t="71764" x="5454650" y="3378200"/>
          <p14:tracePt t="71780" x="5422900" y="3378200"/>
          <p14:tracePt t="71796" x="5410200" y="3384550"/>
          <p14:tracePt t="71813" x="5384800" y="3390900"/>
          <p14:tracePt t="71830" x="5372100" y="3397250"/>
          <p14:tracePt t="71847" x="5365750" y="3397250"/>
          <p14:tracePt t="71863" x="5359400" y="3397250"/>
          <p14:tracePt t="71880" x="5359400" y="3403600"/>
          <p14:tracePt t="71896" x="5346700" y="3422650"/>
          <p14:tracePt t="71913" x="5334000" y="3441700"/>
          <p14:tracePt t="71930" x="5327650" y="3492500"/>
          <p14:tracePt t="71946" x="5314950" y="3536950"/>
          <p14:tracePt t="71963" x="5302250" y="3568700"/>
          <p14:tracePt t="71980" x="5289550" y="3663950"/>
          <p14:tracePt t="71996" x="5283200" y="3746500"/>
          <p14:tracePt t="72013" x="5270500" y="3867150"/>
          <p14:tracePt t="72030" x="5270500" y="4051300"/>
          <p14:tracePt t="72046" x="5264150" y="4184650"/>
          <p14:tracePt t="72063" x="5264150" y="4419600"/>
          <p14:tracePt t="72080" x="5264150" y="4610100"/>
          <p14:tracePt t="72097" x="5264150" y="4883150"/>
          <p14:tracePt t="72113" x="5270500" y="5086350"/>
          <p14:tracePt t="72130" x="5270500" y="5232400"/>
          <p14:tracePt t="72133" x="5270500" y="5295900"/>
          <p14:tracePt t="72147" x="5270500" y="5403850"/>
          <p14:tracePt t="72163" x="5264150" y="5480050"/>
          <p14:tracePt t="72181" x="5264150" y="5568950"/>
          <p14:tracePt t="72196" x="5257800" y="5600700"/>
          <p14:tracePt t="72213" x="5251450" y="5613400"/>
          <p14:tracePt t="72230" x="5251450" y="5626100"/>
          <p14:tracePt t="72250" x="5245100" y="5626100"/>
          <p14:tracePt t="72264" x="5238750" y="5607050"/>
          <p14:tracePt t="72280" x="5226050" y="5549900"/>
          <p14:tracePt t="72296" x="5213350" y="5429250"/>
          <p14:tracePt t="72313" x="5194300" y="5156200"/>
          <p14:tracePt t="72330" x="5207000" y="4908550"/>
          <p14:tracePt t="72346" x="5270500" y="4527550"/>
          <p14:tracePt t="72363" x="5308600" y="4311650"/>
          <p14:tracePt t="72380" x="5353050" y="4114800"/>
          <p14:tracePt t="72396" x="5384800" y="3949700"/>
          <p14:tracePt t="72413" x="5397500" y="3879850"/>
          <p14:tracePt t="72431" x="5403850" y="3816350"/>
          <p14:tracePt t="72446" x="5403850" y="3803650"/>
          <p14:tracePt t="72463" x="5403850" y="3797300"/>
          <p14:tracePt t="72480" x="5403850" y="3790950"/>
          <p14:tracePt t="72514" x="5403850" y="3803650"/>
          <p14:tracePt t="72530" x="5397500" y="3854450"/>
          <p14:tracePt t="72546" x="5384800" y="3937000"/>
          <p14:tracePt t="72563" x="5334000" y="4146550"/>
          <p14:tracePt t="72580" x="5308600" y="4318000"/>
          <p14:tracePt t="72598" x="5257800" y="4584700"/>
          <p14:tracePt t="72613" x="5232400" y="4756150"/>
          <p14:tracePt t="72630" x="5207000" y="4959350"/>
          <p14:tracePt t="72632" x="5194300" y="5054600"/>
          <p14:tracePt t="72646" x="5181600" y="5213350"/>
          <p14:tracePt t="72663" x="5175250" y="5353050"/>
          <p14:tracePt t="72680" x="5156200" y="5441950"/>
          <p14:tracePt t="72696" x="5156200" y="5505450"/>
          <p14:tracePt t="72713" x="5156200" y="5524500"/>
          <p14:tracePt t="72730" x="5149850" y="5537200"/>
          <p14:tracePt t="73242" x="5149850" y="5524500"/>
          <p14:tracePt t="73251" x="5149850" y="5518150"/>
          <p14:tracePt t="73258" x="5149850" y="5499100"/>
          <p14:tracePt t="73266" x="5156200" y="5480050"/>
          <p14:tracePt t="73280" x="5168900" y="5429250"/>
          <p14:tracePt t="73297" x="5194300" y="5353050"/>
          <p14:tracePt t="73313" x="5245100" y="5232400"/>
          <p14:tracePt t="73346" x="5365750" y="5022850"/>
          <p14:tracePt t="73380" x="5530850" y="4794250"/>
          <p14:tracePt t="73413" x="5708650" y="4597400"/>
          <p14:tracePt t="73430" x="5816600" y="4502150"/>
          <p14:tracePt t="73446" x="5880100" y="4445000"/>
          <p14:tracePt t="73463" x="5949950" y="4381500"/>
          <p14:tracePt t="73480" x="6051550" y="4298950"/>
          <p14:tracePt t="73497" x="6108700" y="4267200"/>
          <p14:tracePt t="73515" x="6210300" y="4203700"/>
          <p14:tracePt t="73530" x="6280150" y="4165600"/>
          <p14:tracePt t="73546" x="6343650" y="4140200"/>
          <p14:tracePt t="73563" x="6432550" y="4095750"/>
          <p14:tracePt t="73580" x="6489700" y="4076700"/>
          <p14:tracePt t="73598" x="6553200" y="4051300"/>
          <p14:tracePt t="73613" x="6584950" y="4032250"/>
          <p14:tracePt t="73630" x="6623050" y="4013200"/>
          <p14:tracePt t="73646" x="6673850" y="3994150"/>
          <p14:tracePt t="73663" x="6699250" y="3994150"/>
          <p14:tracePt t="73681" x="6718300" y="3987800"/>
          <p14:tracePt t="73696" x="6743700" y="3968750"/>
          <p14:tracePt t="73713" x="6762750" y="3962400"/>
          <p14:tracePt t="73730" x="6781800" y="3956050"/>
          <p14:tracePt t="73746" x="6788150" y="3949700"/>
          <p14:tracePt t="73764" x="6800850" y="3937000"/>
          <p14:tracePt t="73780" x="6807200" y="3930650"/>
          <p14:tracePt t="73796" x="6819900" y="3930650"/>
          <p14:tracePt t="73813" x="6826250" y="3911600"/>
          <p14:tracePt t="73830" x="6832600" y="3911600"/>
          <p14:tracePt t="73847" x="6838950" y="3905250"/>
          <p14:tracePt t="73863" x="6838950" y="3898900"/>
          <p14:tracePt t="73890" x="6838950" y="3892550"/>
          <p14:tracePt t="73938" x="6838950" y="3879850"/>
          <p14:tracePt t="73945" x="6838950" y="3867150"/>
          <p14:tracePt t="73958" x="6832600" y="3854450"/>
          <p14:tracePt t="73966" x="6826250" y="3841750"/>
          <p14:tracePt t="73980" x="6813550" y="3829050"/>
          <p14:tracePt t="73997" x="6781800" y="3803650"/>
          <p14:tracePt t="74013" x="6743700" y="3778250"/>
          <p14:tracePt t="74030" x="6686550" y="3727450"/>
          <p14:tracePt t="74046" x="6629400" y="3702050"/>
          <p14:tracePt t="74063" x="6565900" y="3670300"/>
          <p14:tracePt t="74080" x="6508750" y="3657600"/>
          <p14:tracePt t="74098" x="6445250" y="3651250"/>
          <p14:tracePt t="74113" x="6394450" y="3651250"/>
          <p14:tracePt t="74130" x="6337300" y="3663950"/>
          <p14:tracePt t="74146" x="6248400" y="3695700"/>
          <p14:tracePt t="74163" x="6191250" y="3733800"/>
          <p14:tracePt t="74181" x="6108700" y="3784600"/>
          <p14:tracePt t="74196" x="6070600" y="3810000"/>
          <p14:tracePt t="74213" x="6045200" y="3835400"/>
          <p14:tracePt t="74230" x="6019800" y="3867150"/>
          <p14:tracePt t="74246" x="6007100" y="3873500"/>
          <p14:tracePt t="74263" x="6007100" y="3892550"/>
          <p14:tracePt t="74280" x="6007100" y="3905250"/>
          <p14:tracePt t="74297" x="6007100" y="3917950"/>
          <p14:tracePt t="74313" x="6013450" y="3937000"/>
          <p14:tracePt t="74330" x="6019800" y="3949700"/>
          <p14:tracePt t="74346" x="6026150" y="3962400"/>
          <p14:tracePt t="74363" x="6038850" y="3975100"/>
          <p14:tracePt t="74396" x="6045200" y="3981450"/>
          <p14:tracePt t="74413" x="6057900" y="3981450"/>
          <p14:tracePt t="74431" x="6089650" y="3981450"/>
          <p14:tracePt t="74446" x="6127750" y="3981450"/>
          <p14:tracePt t="74463" x="6172200" y="3981450"/>
          <p14:tracePt t="74480" x="6248400" y="3975100"/>
          <p14:tracePt t="74497" x="6292850" y="3968750"/>
          <p14:tracePt t="74513" x="6337300" y="3962400"/>
          <p14:tracePt t="74530" x="6400800" y="3956050"/>
          <p14:tracePt t="74547" x="6438900" y="3949700"/>
          <p14:tracePt t="74563" x="6489700" y="3943350"/>
          <p14:tracePt t="74580" x="6515100" y="3937000"/>
          <p14:tracePt t="74596" x="6534150" y="3917950"/>
          <p14:tracePt t="74613" x="6578600" y="3892550"/>
          <p14:tracePt t="74630" x="6591300" y="3873500"/>
          <p14:tracePt t="74632" x="6604000" y="3867150"/>
          <p14:tracePt t="74646" x="6616700" y="3854450"/>
          <p14:tracePt t="74663" x="6623050" y="3829050"/>
          <p14:tracePt t="74680" x="6635750" y="3810000"/>
          <p14:tracePt t="74697" x="6648450" y="3784600"/>
          <p14:tracePt t="74713" x="6648450" y="3778250"/>
          <p14:tracePt t="74747" x="6642100" y="3765550"/>
          <p14:tracePt t="74763" x="6635750" y="3759200"/>
          <p14:tracePt t="74780" x="6604000" y="3733800"/>
          <p14:tracePt t="74797" x="6584950" y="3727450"/>
          <p14:tracePt t="74813" x="6534150" y="3708400"/>
          <p14:tracePt t="74830" x="6515100" y="3702050"/>
          <p14:tracePt t="74846" x="6489700" y="3702050"/>
          <p14:tracePt t="74863" x="6451600" y="3708400"/>
          <p14:tracePt t="74880" x="6432550" y="3714750"/>
          <p14:tracePt t="74896" x="6419850" y="3721100"/>
          <p14:tracePt t="74913" x="6413500" y="3721100"/>
          <p14:tracePt t="74959" x="6413500" y="3727450"/>
          <p14:tracePt t="75111" x="6413500" y="3721100"/>
          <p14:tracePt t="75146" x="6413500" y="3714750"/>
          <p14:tracePt t="75174" x="6426200" y="3714750"/>
          <p14:tracePt t="75182" x="6432550" y="3708400"/>
          <p14:tracePt t="75188" x="6445250" y="3708400"/>
          <p14:tracePt t="75196" x="6451600" y="3708400"/>
          <p14:tracePt t="75213" x="6489700" y="3708400"/>
          <p14:tracePt t="75230" x="6623050" y="3727450"/>
          <p14:tracePt t="75247" x="6775450" y="3771900"/>
          <p14:tracePt t="75263" x="6934200" y="3822700"/>
          <p14:tracePt t="75280" x="7156450" y="3886200"/>
          <p14:tracePt t="75297" x="7264400" y="3886200"/>
          <p14:tracePt t="75313" x="7372350" y="3879850"/>
          <p14:tracePt t="75330" x="7435850" y="3873500"/>
          <p14:tracePt t="75346" x="7480300" y="3860800"/>
          <p14:tracePt t="75363" x="7537450" y="3841750"/>
          <p14:tracePt t="75380" x="7581900" y="3822700"/>
          <p14:tracePt t="75397" x="7632700" y="3771900"/>
          <p14:tracePt t="75413" x="7658100" y="3733800"/>
          <p14:tracePt t="75432" x="7670800" y="3670300"/>
          <p14:tracePt t="75446" x="7677150" y="3632200"/>
          <p14:tracePt t="75463" x="7677150" y="3587750"/>
          <p14:tracePt t="75480" x="7677150" y="3517900"/>
          <p14:tracePt t="75496" x="7677150" y="3460750"/>
          <p14:tracePt t="75514" x="7670800" y="3416300"/>
          <p14:tracePt t="75530" x="7651750" y="3359150"/>
          <p14:tracePt t="75547" x="7632700" y="3327400"/>
          <p14:tracePt t="75563" x="7581900" y="3276600"/>
          <p14:tracePt t="75580" x="7537450" y="3238500"/>
          <p14:tracePt t="75597" x="7493000" y="3206750"/>
          <p14:tracePt t="75613" x="7410450" y="3162300"/>
          <p14:tracePt t="75630" x="7346950" y="3130550"/>
          <p14:tracePt t="75633" x="7321550" y="3130550"/>
          <p14:tracePt t="75647" x="7245350" y="3117850"/>
          <p14:tracePt t="75663" x="7169150" y="3117850"/>
          <p14:tracePt t="75681" x="7099300" y="3130550"/>
          <p14:tracePt t="75696" x="6985000" y="3149600"/>
          <p14:tracePt t="75713" x="6915150" y="3162300"/>
          <p14:tracePt t="75730" x="6813550" y="3181350"/>
          <p14:tracePt t="75747" x="6743700" y="3213100"/>
          <p14:tracePt t="75763" x="6673850" y="3238500"/>
          <p14:tracePt t="75780" x="6559550" y="3314700"/>
          <p14:tracePt t="75797" x="6489700" y="3365500"/>
          <p14:tracePt t="75813" x="6419850" y="3403600"/>
          <p14:tracePt t="75830" x="6394450" y="3429000"/>
          <p14:tracePt t="75847" x="6362700" y="3460750"/>
          <p14:tracePt t="75863" x="6311900" y="3524250"/>
          <p14:tracePt t="75880" x="6286500" y="3562350"/>
          <p14:tracePt t="75897" x="6248400" y="3644900"/>
          <p14:tracePt t="75913" x="6229350" y="3714750"/>
          <p14:tracePt t="75930" x="6216650" y="3784600"/>
          <p14:tracePt t="75947" x="6191250" y="3905250"/>
          <p14:tracePt t="75963" x="6191250" y="3968750"/>
          <p14:tracePt t="75980" x="6203950" y="4064000"/>
          <p14:tracePt t="75997" x="6229350" y="4127500"/>
          <p14:tracePt t="76013" x="6254750" y="4178300"/>
          <p14:tracePt t="76030" x="6305550" y="4248150"/>
          <p14:tracePt t="76047" x="6343650" y="4286250"/>
          <p14:tracePt t="76063" x="6407150" y="4337050"/>
          <p14:tracePt t="76080" x="6451600" y="4362450"/>
          <p14:tracePt t="76096" x="6515100" y="4381500"/>
          <p14:tracePt t="76113" x="6610350" y="4400550"/>
          <p14:tracePt t="76130" x="6705600" y="4413250"/>
          <p14:tracePt t="76133" x="6762750" y="4406900"/>
          <p14:tracePt t="76147" x="6870700" y="4394200"/>
          <p14:tracePt t="76163" x="6972300" y="4362450"/>
          <p14:tracePt t="76180" x="7054850" y="4324350"/>
          <p14:tracePt t="76196" x="7150100" y="4248150"/>
          <p14:tracePt t="76213" x="7207250" y="4203700"/>
          <p14:tracePt t="76230" x="7302500" y="4127500"/>
          <p14:tracePt t="76247" x="7346950" y="4076700"/>
          <p14:tracePt t="76263" x="7385050" y="4032250"/>
          <p14:tracePt t="76280" x="7416800" y="3968750"/>
          <p14:tracePt t="76297" x="7423150" y="3917950"/>
          <p14:tracePt t="76313" x="7423150" y="3841750"/>
          <p14:tracePt t="76330" x="7423150" y="3771900"/>
          <p14:tracePt t="76347" x="7416800" y="3714750"/>
          <p14:tracePt t="76363" x="7391400" y="3644900"/>
          <p14:tracePt t="76380" x="7359650" y="3613150"/>
          <p14:tracePt t="76396" x="7308850" y="3562350"/>
          <p14:tracePt t="76413" x="7264400" y="3524250"/>
          <p14:tracePt t="76430" x="7213600" y="3486150"/>
          <p14:tracePt t="76446" x="7143750" y="3448050"/>
          <p14:tracePt t="76463" x="7105650" y="3429000"/>
          <p14:tracePt t="76480" x="7048500" y="3403600"/>
          <p14:tracePt t="76497" x="7004050" y="3397250"/>
          <p14:tracePt t="76514" x="6946900" y="3390900"/>
          <p14:tracePt t="76530" x="6864350" y="3378200"/>
          <p14:tracePt t="76547" x="6807200" y="3371850"/>
          <p14:tracePt t="76563" x="6737350" y="3371850"/>
          <p14:tracePt t="76580" x="6711950" y="3371850"/>
          <p14:tracePt t="76597" x="6680200" y="3371850"/>
          <p14:tracePt t="76613" x="6667500" y="3390900"/>
          <p14:tracePt t="76630" x="6642100" y="3409950"/>
          <p14:tracePt t="76632" x="6629400" y="3422650"/>
          <p14:tracePt t="76647" x="6604000" y="3467100"/>
          <p14:tracePt t="76663" x="6572250" y="3536950"/>
          <p14:tracePt t="80370" x="6559550" y="3536950"/>
          <p14:tracePt t="80376" x="6540500" y="3536950"/>
          <p14:tracePt t="80385" x="6521450" y="3530600"/>
          <p14:tracePt t="80397" x="6489700" y="3517900"/>
          <p14:tracePt t="80414" x="6413500" y="3498850"/>
          <p14:tracePt t="80430" x="6350000" y="3492500"/>
          <p14:tracePt t="80447" x="6235700" y="3454400"/>
          <p14:tracePt t="80480" x="6019800" y="3384550"/>
          <p14:tracePt t="80514" x="5784850" y="3321050"/>
          <p14:tracePt t="80547" x="5670550" y="3289300"/>
          <p14:tracePt t="80564" x="5645150" y="3282950"/>
          <p14:tracePt t="80580" x="5632450" y="3282950"/>
          <p14:tracePt t="80597" x="5594350" y="3276600"/>
          <p14:tracePt t="80613" x="5588000" y="3276600"/>
          <p14:tracePt t="80675" x="5588000" y="3282950"/>
          <p14:tracePt t="80682" x="5588000" y="3289300"/>
          <p14:tracePt t="80697" x="5588000" y="3295650"/>
          <p14:tracePt t="80709" x="5581650" y="3308350"/>
          <p14:tracePt t="80717" x="5581650" y="3314700"/>
          <p14:tracePt t="80730" x="5575300" y="3327400"/>
          <p14:tracePt t="80747" x="5562600" y="3352800"/>
          <p14:tracePt t="80764" x="5556250" y="3371850"/>
          <p14:tracePt t="80780" x="5518150" y="3409950"/>
          <p14:tracePt t="80797" x="5505450" y="3429000"/>
          <p14:tracePt t="80815" x="5467350" y="3467100"/>
          <p14:tracePt t="80830" x="5461000" y="3479800"/>
          <p14:tracePt t="80847" x="5448300" y="3486150"/>
          <p14:tracePt t="80880" x="5448300" y="3492500"/>
          <p14:tracePt t="81406" x="5441950" y="3492500"/>
          <p14:tracePt t="81419" x="5403850" y="3498850"/>
          <p14:tracePt t="81425" x="5372100" y="3498850"/>
          <p14:tracePt t="81439" x="5340350" y="3498850"/>
          <p14:tracePt t="81454" x="5308600" y="3492500"/>
          <p14:tracePt t="81469" x="5270500" y="3492500"/>
          <p14:tracePt t="81482" x="5245100" y="3479800"/>
          <p14:tracePt t="81497" x="5213350" y="3460750"/>
          <p14:tracePt t="81530" x="5149850" y="3416300"/>
          <p14:tracePt t="81564" x="5105400" y="3390900"/>
          <p14:tracePt t="81597" x="5060950" y="3359150"/>
          <p14:tracePt t="81613" x="5048250" y="3340100"/>
          <p14:tracePt t="81630" x="5029200" y="3327400"/>
          <p14:tracePt t="81648" x="5029200" y="3314700"/>
          <p14:tracePt t="81664" x="5029200" y="3308350"/>
          <p14:tracePt t="81680" x="5029200" y="3295650"/>
          <p14:tracePt t="81697" x="5041900" y="3244850"/>
          <p14:tracePt t="81713" x="5067300" y="3200400"/>
          <p14:tracePt t="81730" x="5092700" y="3143250"/>
          <p14:tracePt t="81747" x="5105400" y="3105150"/>
          <p14:tracePt t="81764" x="5130800" y="3073400"/>
          <p14:tracePt t="81780" x="5156200" y="3022600"/>
          <p14:tracePt t="81797" x="5187950" y="3003550"/>
          <p14:tracePt t="81813" x="5232400" y="2965450"/>
          <p14:tracePt t="81830" x="5264150" y="2959100"/>
          <p14:tracePt t="81847" x="5295900" y="2946400"/>
          <p14:tracePt t="81863" x="5321300" y="2940050"/>
          <p14:tracePt t="81880" x="5372100" y="2933700"/>
          <p14:tracePt t="81898" x="5391150" y="2933700"/>
          <p14:tracePt t="81914" x="5435600" y="2940050"/>
          <p14:tracePt t="81930" x="5448300" y="2952750"/>
          <p14:tracePt t="81947" x="5467350" y="2984500"/>
          <p14:tracePt t="81964" x="5473700" y="3003550"/>
          <p14:tracePt t="81981" x="5473700" y="3016250"/>
          <p14:tracePt t="81997" x="5473700" y="3022600"/>
          <p14:tracePt t="82030" x="5467350" y="3022600"/>
          <p14:tracePt t="82047" x="5467350" y="3035300"/>
          <p14:tracePt t="82065" x="5461000" y="3035300"/>
          <p14:tracePt t="82080" x="5461000" y="3041650"/>
          <p14:tracePt t="82114" x="5461000" y="3048000"/>
          <p14:tracePt t="82130" x="5524500" y="3054350"/>
          <p14:tracePt t="82148" x="5759450" y="3098800"/>
          <p14:tracePt t="82164" x="5949950" y="3155950"/>
          <p14:tracePt t="82180" x="6210300" y="3270250"/>
          <p14:tracePt t="82197" x="6546850" y="3467100"/>
          <p14:tracePt t="82214" x="6692900" y="3562350"/>
          <p14:tracePt t="82231" x="6794500" y="3638550"/>
          <p14:tracePt t="82247" x="6838950" y="3676650"/>
          <p14:tracePt t="82264" x="6864350" y="3695700"/>
          <p14:tracePt t="82280" x="6883400" y="3721100"/>
          <p14:tracePt t="82297" x="6896100" y="3752850"/>
          <p14:tracePt t="82315" x="6915150" y="3790950"/>
          <p14:tracePt t="82330" x="6934200" y="3816350"/>
          <p14:tracePt t="82347" x="6940550" y="3822700"/>
          <p14:tracePt t="82364" x="6965950" y="3822700"/>
          <p14:tracePt t="82380" x="6985000" y="3797300"/>
          <p14:tracePt t="82397" x="7010400" y="3740150"/>
          <p14:tracePt t="82414" x="7023100" y="3721100"/>
          <p14:tracePt t="82430" x="7029450" y="3708400"/>
          <p14:tracePt t="82447" x="7035800" y="3689350"/>
          <p14:tracePt t="82464" x="7042150" y="3676650"/>
          <p14:tracePt t="82481" x="7048500" y="3644900"/>
          <p14:tracePt t="82497" x="7048500" y="3625850"/>
          <p14:tracePt t="82514" x="7054850" y="3613150"/>
          <p14:tracePt t="82530" x="7029450" y="3581400"/>
          <p14:tracePt t="82547" x="6991350" y="3549650"/>
          <p14:tracePt t="82565" x="6927850" y="3498850"/>
          <p14:tracePt t="82580" x="6896100" y="3473450"/>
          <p14:tracePt t="82597" x="6851650" y="3448050"/>
          <p14:tracePt t="82614" x="6737350" y="3435350"/>
          <p14:tracePt t="82630" x="6667500" y="3429000"/>
          <p14:tracePt t="82648" x="6540500" y="3429000"/>
          <p14:tracePt t="82664" x="6496050" y="3429000"/>
          <p14:tracePt t="82680" x="6419850" y="3448050"/>
          <p14:tracePt t="82697" x="6369050" y="3467100"/>
          <p14:tracePt t="82714" x="6337300" y="3492500"/>
          <p14:tracePt t="82731" x="6286500" y="3536950"/>
          <p14:tracePt t="82747" x="6273800" y="3562350"/>
          <p14:tracePt t="82764" x="6254750" y="3575050"/>
          <p14:tracePt t="82780" x="6248400" y="3606800"/>
          <p14:tracePt t="82797" x="6242050" y="3632200"/>
          <p14:tracePt t="82814" x="6242050" y="3657600"/>
          <p14:tracePt t="82830" x="6248400" y="3683000"/>
          <p14:tracePt t="82847" x="6261100" y="3702050"/>
          <p14:tracePt t="82864" x="6280150" y="3752850"/>
          <p14:tracePt t="82880" x="6299200" y="3790950"/>
          <p14:tracePt t="82897" x="6350000" y="3829050"/>
          <p14:tracePt t="82914" x="6400800" y="3860800"/>
          <p14:tracePt t="82930" x="6483350" y="3892550"/>
          <p14:tracePt t="82947" x="6616700" y="3917950"/>
          <p14:tracePt t="82964" x="6737350" y="3930650"/>
          <p14:tracePt t="82981" x="6864350" y="3943350"/>
          <p14:tracePt t="82997" x="6908800" y="3943350"/>
          <p14:tracePt t="83014" x="6959600" y="3943350"/>
          <p14:tracePt t="83030" x="7010400" y="3937000"/>
          <p14:tracePt t="83047" x="7048500" y="3924300"/>
          <p14:tracePt t="83064" x="7054850" y="3905250"/>
          <p14:tracePt t="83080" x="7054850" y="3867150"/>
          <p14:tracePt t="83097" x="7061200" y="3829050"/>
          <p14:tracePt t="83114" x="7061200" y="3797300"/>
          <p14:tracePt t="83130" x="7061200" y="3784600"/>
          <p14:tracePt t="83149" x="7029450" y="3752850"/>
          <p14:tracePt t="83164" x="7016750" y="3740150"/>
          <p14:tracePt t="83180" x="7004050" y="3727450"/>
          <p14:tracePt t="83197" x="6991350" y="3721100"/>
          <p14:tracePt t="83231" x="6985000" y="3721100"/>
          <p14:tracePt t="83247" x="6965950" y="3714750"/>
          <p14:tracePt t="83280" x="6946900" y="3702050"/>
          <p14:tracePt t="83405" x="6940550" y="3702050"/>
          <p14:tracePt t="83412" x="6934200" y="3702050"/>
          <p14:tracePt t="83424" x="6915150" y="3689350"/>
          <p14:tracePt t="83432" x="6889750" y="3676650"/>
          <p14:tracePt t="83447" x="6813550" y="3644900"/>
          <p14:tracePt t="83464" x="6718300" y="3625850"/>
          <p14:tracePt t="83481" x="6527800" y="3581400"/>
          <p14:tracePt t="83497" x="6432550" y="3568700"/>
          <p14:tracePt t="83514" x="6362700" y="3568700"/>
          <p14:tracePt t="83530" x="6267450" y="3568700"/>
          <p14:tracePt t="83547" x="6235700" y="3575050"/>
          <p14:tracePt t="83564" x="6172200" y="3613150"/>
          <p14:tracePt t="83580" x="6140450" y="3632200"/>
          <p14:tracePt t="83597" x="6121400" y="3663950"/>
          <p14:tracePt t="83614" x="6089650" y="3708400"/>
          <p14:tracePt t="83630" x="6076950" y="3733800"/>
          <p14:tracePt t="83648" x="6070600" y="3778250"/>
          <p14:tracePt t="83664" x="6070600" y="3816350"/>
          <p14:tracePt t="83680" x="6083300" y="3854450"/>
          <p14:tracePt t="83697" x="6134100" y="3924300"/>
          <p14:tracePt t="83714" x="6178550" y="3956050"/>
          <p14:tracePt t="83731" x="6273800" y="4013200"/>
          <p14:tracePt t="83747" x="6343650" y="4032250"/>
          <p14:tracePt t="83764" x="6438900" y="4057650"/>
          <p14:tracePt t="83781" x="6591300" y="4070350"/>
          <p14:tracePt t="83797" x="6661150" y="4070350"/>
          <p14:tracePt t="83814" x="6845300" y="4038600"/>
          <p14:tracePt t="83830" x="6902450" y="4019550"/>
          <p14:tracePt t="83847" x="6934200" y="3994150"/>
          <p14:tracePt t="83864" x="6965950" y="3956050"/>
          <p14:tracePt t="83880" x="6978650" y="3917950"/>
          <p14:tracePt t="83897" x="6997700" y="3854450"/>
          <p14:tracePt t="83914" x="6997700" y="3803650"/>
          <p14:tracePt t="83930" x="6997700" y="3771900"/>
          <p14:tracePt t="83947" x="6985000" y="3721100"/>
          <p14:tracePt t="83964" x="6978650" y="3702050"/>
          <p14:tracePt t="83980" x="6953250" y="3676650"/>
          <p14:tracePt t="83997" x="6927850" y="3663950"/>
          <p14:tracePt t="84014" x="6889750" y="3657600"/>
          <p14:tracePt t="84031" x="6800850" y="3657600"/>
          <p14:tracePt t="84047" x="6737350" y="3657600"/>
          <p14:tracePt t="84064" x="6604000" y="3689350"/>
          <p14:tracePt t="84080" x="6546850" y="3702050"/>
          <p14:tracePt t="84097" x="6527800" y="3708400"/>
          <p14:tracePt t="84114" x="6508750" y="3721100"/>
          <p14:tracePt t="84130" x="6502400" y="3721100"/>
          <p14:tracePt t="84148" x="6496050" y="3727450"/>
          <p14:tracePt t="84205" x="6496050" y="3733800"/>
          <p14:tracePt t="84329" x="6496050" y="3727450"/>
          <p14:tracePt t="84606" x="6489700" y="3740150"/>
          <p14:tracePt t="84613" x="6483350" y="3746500"/>
          <p14:tracePt t="84620" x="6477000" y="3759200"/>
          <p14:tracePt t="84631" x="6464300" y="3771900"/>
          <p14:tracePt t="84647" x="6432550" y="3790950"/>
          <p14:tracePt t="84664" x="6407150" y="3797300"/>
          <p14:tracePt t="84681" x="6375400" y="3797300"/>
          <p14:tracePt t="84697" x="6273800" y="3727450"/>
          <p14:tracePt t="84731" x="6127750" y="3606800"/>
          <p14:tracePt t="84764" x="5969000" y="3467100"/>
          <p14:tracePt t="84797" x="5854700" y="3346450"/>
          <p14:tracePt t="84815" x="5797550" y="3289300"/>
          <p14:tracePt t="84830" x="5759450" y="3251200"/>
          <p14:tracePt t="84847" x="5715000" y="3213100"/>
          <p14:tracePt t="84864" x="5657850" y="3168650"/>
          <p14:tracePt t="84880" x="5638800" y="3143250"/>
          <p14:tracePt t="84899" x="5594350" y="3117850"/>
          <p14:tracePt t="84914" x="5581650" y="3111500"/>
          <p14:tracePt t="84930" x="5562600" y="3098800"/>
          <p14:tracePt t="84947" x="5543550" y="3092450"/>
          <p14:tracePt t="84964" x="5524500" y="3073400"/>
          <p14:tracePt t="84980" x="5492750" y="3054350"/>
          <p14:tracePt t="84997" x="5480050" y="3035300"/>
          <p14:tracePt t="85014" x="5467350" y="3028950"/>
          <p14:tracePt t="85030" x="5441950" y="3016250"/>
          <p14:tracePt t="85047" x="5416550" y="3003550"/>
          <p14:tracePt t="85065" x="5391150" y="2990850"/>
          <p14:tracePt t="85080" x="5372100" y="2978150"/>
          <p14:tracePt t="85097" x="5365750" y="2978150"/>
          <p14:tracePt t="85114" x="5346700" y="2971800"/>
          <p14:tracePt t="85130" x="5340350" y="2965450"/>
          <p14:tracePt t="85148" x="5334000" y="2959100"/>
          <p14:tracePt t="85164" x="5327650" y="2959100"/>
          <p14:tracePt t="85183" x="5321300" y="2959100"/>
          <p14:tracePt t="85210" x="5314950" y="2959100"/>
          <p14:tracePt t="85280" x="5302250" y="2959100"/>
          <p14:tracePt t="85287" x="5295900" y="2952750"/>
          <p14:tracePt t="85300" x="5289550" y="2952750"/>
          <p14:tracePt t="85315" x="5276850" y="2952750"/>
          <p14:tracePt t="85330" x="5264150" y="2946400"/>
          <p14:tracePt t="85347" x="5245100" y="2946400"/>
          <p14:tracePt t="85364" x="5200650" y="2946400"/>
          <p14:tracePt t="85380" x="5187950" y="2946400"/>
          <p14:tracePt t="85398" x="5143500" y="2946400"/>
          <p14:tracePt t="85414" x="5137150" y="2946400"/>
          <p14:tracePt t="85431" x="5124450" y="2952750"/>
          <p14:tracePt t="85447" x="5118100" y="2959100"/>
          <p14:tracePt t="85464" x="5111750" y="2959100"/>
          <p14:tracePt t="85480" x="5105400" y="2959100"/>
          <p14:tracePt t="85497" x="5092700" y="2959100"/>
          <p14:tracePt t="85514" x="5086350" y="2965450"/>
          <p14:tracePt t="85530" x="5080000" y="2965450"/>
          <p14:tracePt t="85579" x="5073650" y="2971800"/>
          <p14:tracePt t="85606" x="5067300" y="2971800"/>
          <p14:tracePt t="85620" x="5060950" y="2971800"/>
          <p14:tracePt t="85627" x="5048250" y="2978150"/>
          <p14:tracePt t="85641" x="5035550" y="2984500"/>
          <p14:tracePt t="85655" x="5029200" y="2990850"/>
          <p14:tracePt t="85669" x="5022850" y="2990850"/>
          <p14:tracePt t="85680" x="5010150" y="2997200"/>
          <p14:tracePt t="85697" x="5003800" y="3003550"/>
          <p14:tracePt t="85714" x="4991100" y="3009900"/>
          <p14:tracePt t="85739" x="4984750" y="3009900"/>
          <p14:tracePt t="85884" x="4978400" y="3009900"/>
          <p14:tracePt t="85898" x="4978400" y="3016250"/>
          <p14:tracePt t="85911" x="4965700" y="3028950"/>
          <p14:tracePt t="85925" x="4959350" y="3028950"/>
          <p14:tracePt t="85940" x="4946650" y="3041650"/>
          <p14:tracePt t="85947" x="4933950" y="3060700"/>
          <p14:tracePt t="85964" x="4921250" y="3073400"/>
          <p14:tracePt t="85980" x="4902200" y="3092450"/>
          <p14:tracePt t="85997" x="4883150" y="3117850"/>
          <p14:tracePt t="86014" x="4864100" y="3136900"/>
          <p14:tracePt t="86030" x="4851400" y="3149600"/>
          <p14:tracePt t="86047" x="4845050" y="3155950"/>
          <p14:tracePt t="86064" x="4838700" y="3175000"/>
          <p14:tracePt t="86081" x="4819650" y="3200400"/>
          <p14:tracePt t="86097" x="4806950" y="3219450"/>
          <p14:tracePt t="86114" x="4794250" y="3251200"/>
          <p14:tracePt t="86131" x="4781550" y="3276600"/>
          <p14:tracePt t="86147" x="4775200" y="3302000"/>
          <p14:tracePt t="86164" x="4768850" y="3308350"/>
          <p14:tracePt t="86180" x="4756150" y="3321050"/>
          <p14:tracePt t="86197" x="4756150" y="3340100"/>
          <p14:tracePt t="86214" x="4749800" y="3359150"/>
          <p14:tracePt t="86230" x="4730750" y="3390900"/>
          <p14:tracePt t="86247" x="4718050" y="3422650"/>
          <p14:tracePt t="86264" x="4718050" y="3441700"/>
          <p14:tracePt t="86280" x="4699000" y="3479800"/>
          <p14:tracePt t="86297" x="4686300" y="3505200"/>
          <p14:tracePt t="86314" x="4667250" y="3549650"/>
          <p14:tracePt t="86330" x="4654550" y="3587750"/>
          <p14:tracePt t="86347" x="4635500" y="3651250"/>
          <p14:tracePt t="86364" x="4610100" y="3721100"/>
          <p14:tracePt t="86380" x="4597400" y="3771900"/>
          <p14:tracePt t="86397" x="4572000" y="3848100"/>
          <p14:tracePt t="86414" x="4552950" y="3924300"/>
          <p14:tracePt t="86431" x="4540250" y="4006850"/>
          <p14:tracePt t="86447" x="4521200" y="4140200"/>
          <p14:tracePt t="86464" x="4502150" y="4235450"/>
          <p14:tracePt t="86481" x="4483100" y="4394200"/>
          <p14:tracePt t="86497" x="4464050" y="4508500"/>
          <p14:tracePt t="86514" x="4451350" y="4673600"/>
          <p14:tracePt t="86530" x="4432300" y="4914900"/>
          <p14:tracePt t="86547" x="4425950" y="5054600"/>
          <p14:tracePt t="86564" x="4413250" y="5213350"/>
          <p14:tracePt t="86580" x="4413250" y="5321300"/>
          <p14:tracePt t="86597" x="4400550" y="5435600"/>
          <p14:tracePt t="86614" x="4394200" y="5594350"/>
          <p14:tracePt t="86631" x="4375150" y="5715000"/>
          <p14:tracePt t="86648" x="4368800" y="5899150"/>
          <p14:tracePt t="86664" x="4368800" y="5994400"/>
          <p14:tracePt t="86681" x="4368800" y="6070600"/>
          <p14:tracePt t="86697" x="4375150" y="6210300"/>
          <p14:tracePt t="86714" x="4394200" y="6318250"/>
          <p14:tracePt t="86731" x="4413250" y="6432550"/>
          <p14:tracePt t="86747" x="4432300" y="6496050"/>
          <p14:tracePt t="86764" x="4457700" y="6546850"/>
          <p14:tracePt t="86781" x="4521200" y="6635750"/>
          <p14:tracePt t="86797" x="4552950" y="6680200"/>
          <p14:tracePt t="86814" x="4629150" y="6756400"/>
          <p14:tracePt t="86831" x="4667250" y="6794500"/>
          <p14:tracePt t="86847" x="4711700" y="6813550"/>
          <p14:tracePt t="86864" x="4768850" y="6826250"/>
          <p14:tracePt t="86880" x="4800600" y="6826250"/>
          <p14:tracePt t="86898" x="4921250" y="6788150"/>
          <p14:tracePt t="86914" x="5035550" y="6731000"/>
          <p14:tracePt t="86930" x="5168900" y="6654800"/>
          <p14:tracePt t="86947" x="5359400" y="6496050"/>
          <p14:tracePt t="86964" x="5486400" y="6375400"/>
          <p14:tracePt t="86981" x="5708650" y="6159500"/>
          <p14:tracePt t="86997" x="5829300" y="6013450"/>
          <p14:tracePt t="87014" x="5918200" y="5905500"/>
          <p14:tracePt t="87030" x="6045200" y="5727700"/>
          <p14:tracePt t="87047" x="6102350" y="5607050"/>
          <p14:tracePt t="87064" x="6172200" y="5397500"/>
          <p14:tracePt t="87081" x="6178550" y="5226050"/>
          <p14:tracePt t="87097" x="6178550" y="5035550"/>
          <p14:tracePt t="87114" x="6140450" y="4819650"/>
          <p14:tracePt t="87131" x="6108700" y="4660900"/>
          <p14:tracePt t="87149" x="6051550" y="4413250"/>
          <p14:tracePt t="87164" x="5988050" y="4203700"/>
          <p14:tracePt t="87181" x="5930900" y="4032250"/>
          <p14:tracePt t="87197" x="5829300" y="3778250"/>
          <p14:tracePt t="87214" x="5753100" y="3632200"/>
          <p14:tracePt t="87231" x="5645150" y="3460750"/>
          <p14:tracePt t="87247" x="5568950" y="3352800"/>
          <p14:tracePt t="87264" x="5499100" y="3244850"/>
          <p14:tracePt t="87280" x="5403850" y="3130550"/>
          <p14:tracePt t="87297" x="5365750" y="3079750"/>
          <p14:tracePt t="87314" x="5289550" y="2997200"/>
          <p14:tracePt t="87330" x="5219700" y="2940050"/>
          <p14:tracePt t="87347" x="5175250" y="2895600"/>
          <p14:tracePt t="87364" x="5080000" y="2819400"/>
          <p14:tracePt t="87380" x="5022850" y="2781300"/>
          <p14:tracePt t="87399" x="4927600" y="2749550"/>
          <p14:tracePt t="87414" x="4889500" y="2749550"/>
          <p14:tracePt t="87431" x="4838700" y="2749550"/>
          <p14:tracePt t="87447" x="4737100" y="2781300"/>
          <p14:tracePt t="87464" x="4673600" y="2819400"/>
          <p14:tracePt t="87482" x="4559300" y="2908300"/>
          <p14:tracePt t="87497" x="4502150" y="2971800"/>
          <p14:tracePt t="87514" x="4438650" y="3060700"/>
          <p14:tracePt t="87530" x="4356100" y="3232150"/>
          <p14:tracePt t="87547" x="4318000" y="3384550"/>
          <p14:tracePt t="87565" x="4267200" y="3613150"/>
          <p14:tracePt t="87581" x="4248150" y="3790950"/>
          <p14:tracePt t="87597" x="4241800" y="3962400"/>
          <p14:tracePt t="87614" x="4248150" y="4203700"/>
          <p14:tracePt t="87631" x="4267200" y="4387850"/>
          <p14:tracePt t="87649" x="4311650" y="4673600"/>
          <p14:tracePt t="87664" x="4343400" y="4845050"/>
          <p14:tracePt t="87681" x="4381500" y="5029200"/>
          <p14:tracePt t="87697" x="4438650" y="5264150"/>
          <p14:tracePt t="87714" x="4489450" y="5441950"/>
          <p14:tracePt t="87731" x="4540250" y="5575300"/>
          <p14:tracePt t="87747" x="4622800" y="5765800"/>
          <p14:tracePt t="87764" x="4679950" y="5880100"/>
          <p14:tracePt t="87780" x="4794250" y="6032500"/>
          <p14:tracePt t="87797" x="4857750" y="6108700"/>
          <p14:tracePt t="87814" x="4908550" y="6165850"/>
          <p14:tracePt t="87830" x="4972050" y="6242050"/>
          <p14:tracePt t="87847" x="5029200" y="6280150"/>
          <p14:tracePt t="87864" x="5099050" y="6324600"/>
          <p14:tracePt t="87881" x="5162550" y="6350000"/>
          <p14:tracePt t="87897" x="5213350" y="6362700"/>
          <p14:tracePt t="87914" x="5226050" y="6362700"/>
          <p14:tracePt t="87931" x="5238750" y="6362700"/>
          <p14:tracePt t="87947" x="5257800" y="6343650"/>
          <p14:tracePt t="87964" x="5289550" y="6299200"/>
          <p14:tracePt t="87981" x="5340350" y="6197600"/>
          <p14:tracePt t="87997" x="5384800" y="6115050"/>
          <p14:tracePt t="88014" x="5422900" y="6038850"/>
          <p14:tracePt t="88031" x="5473700" y="5949950"/>
          <p14:tracePt t="88047" x="5492750" y="5918200"/>
          <p14:tracePt t="88065" x="5492750" y="5867400"/>
          <p14:tracePt t="88081" x="5492750" y="5822950"/>
          <p14:tracePt t="88097" x="5486400" y="5791200"/>
          <p14:tracePt t="88114" x="5486400" y="5753100"/>
          <p14:tracePt t="88131" x="5480050" y="5727700"/>
          <p14:tracePt t="88147" x="5467350" y="5695950"/>
          <p14:tracePt t="88164" x="5467350" y="5676900"/>
          <p14:tracePt t="88181" x="5467350" y="5664200"/>
          <p14:tracePt t="88197" x="5461000" y="5657850"/>
          <p14:tracePt t="88482" x="5448300" y="5600700"/>
          <p14:tracePt t="88489" x="5441950" y="5537200"/>
          <p14:tracePt t="88497" x="5435600" y="5480050"/>
          <p14:tracePt t="88514" x="5429250" y="5353050"/>
          <p14:tracePt t="88531" x="5403850" y="5156200"/>
          <p14:tracePt t="88547" x="5384800" y="5016500"/>
          <p14:tracePt t="88566" x="5359400" y="4813300"/>
          <p14:tracePt t="88581" x="5346700" y="4673600"/>
          <p14:tracePt t="88597" x="5327650" y="4565650"/>
          <p14:tracePt t="88614" x="5308600" y="4432300"/>
          <p14:tracePt t="88631" x="5283200" y="4362450"/>
          <p14:tracePt t="88648" x="5276850" y="4318000"/>
          <p14:tracePt t="88664" x="5251450" y="4279900"/>
          <p14:tracePt t="88681" x="5232400" y="4260850"/>
          <p14:tracePt t="88697" x="5213350" y="4248150"/>
          <p14:tracePt t="88714" x="5200650" y="4241800"/>
          <p14:tracePt t="88732" x="5181600" y="4241800"/>
          <p14:tracePt t="88747" x="5168900" y="4241800"/>
          <p14:tracePt t="88781" x="5156200" y="4241800"/>
          <p14:tracePt t="88814" x="5137150" y="4241800"/>
          <p14:tracePt t="88864" x="5130800" y="4241800"/>
          <p14:tracePt t="88926" x="5130800" y="4235450"/>
          <p14:tracePt t="88955" x="5130800" y="4229100"/>
          <p14:tracePt t="88989" x="5130800" y="4222750"/>
          <p14:tracePt t="89003" x="5130800" y="4216400"/>
          <p14:tracePt t="89009" x="5137150" y="4210050"/>
          <p14:tracePt t="89018" x="5143500" y="4203700"/>
          <p14:tracePt t="89031" x="5156200" y="4197350"/>
          <p14:tracePt t="89047" x="5175250" y="4184650"/>
          <p14:tracePt t="89064" x="5194300" y="4178300"/>
          <p14:tracePt t="89081" x="5238750" y="4159250"/>
          <p14:tracePt t="89097" x="5251450" y="4152900"/>
          <p14:tracePt t="89114" x="5334000" y="4140200"/>
          <p14:tracePt t="89131" x="5365750" y="4140200"/>
          <p14:tracePt t="89147" x="5448300" y="4152900"/>
          <p14:tracePt t="89164" x="5492750" y="4171950"/>
          <p14:tracePt t="89181" x="5524500" y="4203700"/>
          <p14:tracePt t="89197" x="5575300" y="4254500"/>
          <p14:tracePt t="89214" x="5594350" y="4279900"/>
          <p14:tracePt t="89231" x="5607050" y="4318000"/>
          <p14:tracePt t="89247" x="5619750" y="4400550"/>
          <p14:tracePt t="89264" x="5619750" y="4476750"/>
          <p14:tracePt t="89281" x="5581650" y="4610100"/>
          <p14:tracePt t="89297" x="5549900" y="4692650"/>
          <p14:tracePt t="89315" x="5492750" y="4806950"/>
          <p14:tracePt t="89331" x="5448300" y="4876800"/>
          <p14:tracePt t="89347" x="5410200" y="4933950"/>
          <p14:tracePt t="89364" x="5372100" y="4965700"/>
          <p14:tracePt t="89381" x="5365750" y="4984750"/>
          <p14:tracePt t="89398" x="5359400" y="4984750"/>
          <p14:tracePt t="89482" x="5359400" y="4978400"/>
          <p14:tracePt t="89489" x="5365750" y="4972050"/>
          <p14:tracePt t="89497" x="5372100" y="4959350"/>
          <p14:tracePt t="89514" x="5391150" y="4933950"/>
          <p14:tracePt t="89531" x="5435600" y="4851400"/>
          <p14:tracePt t="89547" x="5473700" y="4775200"/>
          <p14:tracePt t="89564" x="5511800" y="4705350"/>
          <p14:tracePt t="89581" x="5549900" y="4572000"/>
          <p14:tracePt t="89597" x="5556250" y="4502150"/>
          <p14:tracePt t="89614" x="5556250" y="4445000"/>
          <p14:tracePt t="89631" x="5549900" y="4413250"/>
          <p14:tracePt t="89647" x="5537200" y="4394200"/>
          <p14:tracePt t="89664" x="5505450" y="4356100"/>
          <p14:tracePt t="89681" x="5486400" y="4349750"/>
          <p14:tracePt t="89697" x="5454650" y="4337050"/>
          <p14:tracePt t="89714" x="5429250" y="4330700"/>
          <p14:tracePt t="89731" x="5416550" y="4330700"/>
          <p14:tracePt t="89747" x="5403850" y="4330700"/>
          <p14:tracePt t="89850" x="5397500" y="4324350"/>
          <p14:tracePt t="89906" x="5397500" y="4318000"/>
          <p14:tracePt t="89920" x="5397500" y="4311650"/>
          <p14:tracePt t="89934" x="5410200" y="4311650"/>
          <p14:tracePt t="89948" x="5422900" y="4298950"/>
          <p14:tracePt t="89955" x="5435600" y="4279900"/>
          <p14:tracePt t="89964" x="5448300" y="4267200"/>
          <p14:tracePt t="89981" x="5486400" y="4248150"/>
          <p14:tracePt t="89997" x="5530850" y="4235450"/>
          <p14:tracePt t="90014" x="5549900" y="4229100"/>
          <p14:tracePt t="90031" x="5600700" y="4235450"/>
          <p14:tracePt t="90047" x="5626100" y="4241800"/>
          <p14:tracePt t="90064" x="5645150" y="4273550"/>
          <p14:tracePt t="90081" x="5676900" y="4311650"/>
          <p14:tracePt t="90097" x="5695950" y="4337050"/>
          <p14:tracePt t="90114" x="5702300" y="4381500"/>
          <p14:tracePt t="90131" x="5702300" y="4438650"/>
          <p14:tracePt t="90147" x="5702300" y="4495800"/>
          <p14:tracePt t="90164" x="5689600" y="4565650"/>
          <p14:tracePt t="90181" x="5683250" y="4603750"/>
          <p14:tracePt t="90197" x="5651500" y="4648200"/>
          <p14:tracePt t="90214" x="5638800" y="4667250"/>
          <p14:tracePt t="90231" x="5626100" y="4679950"/>
          <p14:tracePt t="90247" x="5619750" y="4679950"/>
          <p14:tracePt t="90370" x="5626100" y="4673600"/>
          <p14:tracePt t="90377" x="5626100" y="4667250"/>
          <p14:tracePt t="90384" x="5632450" y="4660900"/>
          <p14:tracePt t="90397" x="5632450" y="4654550"/>
          <p14:tracePt t="90414" x="5664200" y="4610100"/>
          <p14:tracePt t="90431" x="5695950" y="4559300"/>
          <p14:tracePt t="90447" x="5753100" y="4464050"/>
          <p14:tracePt t="90464" x="5791200" y="4406900"/>
          <p14:tracePt t="90481" x="5822950" y="4356100"/>
          <p14:tracePt t="90497" x="5867400" y="4292600"/>
          <p14:tracePt t="90514" x="5892800" y="4260850"/>
          <p14:tracePt t="90531" x="5899150" y="4235450"/>
          <p14:tracePt t="90547" x="5905500" y="4222750"/>
          <p14:tracePt t="90564" x="5905500" y="4216400"/>
          <p14:tracePt t="90635" x="5899150" y="4210050"/>
          <p14:tracePt t="90642" x="5899150" y="4197350"/>
          <p14:tracePt t="90650" x="5899150" y="4191000"/>
          <p14:tracePt t="90664" x="5892800" y="4159250"/>
          <p14:tracePt t="90681" x="5886450" y="4133850"/>
          <p14:tracePt t="90697" x="5886450" y="4089400"/>
          <p14:tracePt t="90714" x="5899150" y="4064000"/>
          <p14:tracePt t="90731" x="5930900" y="4032250"/>
          <p14:tracePt t="90747" x="5975350" y="3975100"/>
          <p14:tracePt t="90764" x="6032500" y="3930650"/>
          <p14:tracePt t="90781" x="6115050" y="3879850"/>
          <p14:tracePt t="90797" x="6159500" y="3848100"/>
          <p14:tracePt t="90814" x="6184900" y="3835400"/>
          <p14:tracePt t="90831" x="6216650" y="3816350"/>
          <p14:tracePt t="90847" x="6235700" y="3803650"/>
          <p14:tracePt t="90864" x="6261100" y="3784600"/>
          <p14:tracePt t="90881" x="6280150" y="3778250"/>
          <p14:tracePt t="90898" x="6292850" y="3765550"/>
          <p14:tracePt t="90914" x="6299200" y="3759200"/>
          <p14:tracePt t="90931" x="6311900" y="3740150"/>
          <p14:tracePt t="90948" x="6318250" y="3727450"/>
          <p14:tracePt t="90964" x="6324600" y="3708400"/>
          <p14:tracePt t="90981" x="6330950" y="3689350"/>
          <p14:tracePt t="90998" x="6337300" y="3638550"/>
          <p14:tracePt t="91014" x="6337300" y="3606800"/>
          <p14:tracePt t="91031" x="6337300" y="3562350"/>
          <p14:tracePt t="91047" x="6324600" y="3536950"/>
          <p14:tracePt t="91064" x="6318250" y="3511550"/>
          <p14:tracePt t="91081" x="6299200" y="3479800"/>
          <p14:tracePt t="91098" x="6280150" y="3454400"/>
          <p14:tracePt t="91114" x="6261100" y="3429000"/>
          <p14:tracePt t="91131" x="6229350" y="3416300"/>
          <p14:tracePt t="91147" x="6197600" y="3403600"/>
          <p14:tracePt t="91164" x="6165850" y="3403600"/>
          <p14:tracePt t="91181" x="6057900" y="3397250"/>
          <p14:tracePt t="91198" x="6013450" y="3397250"/>
          <p14:tracePt t="91214" x="5911850" y="3429000"/>
          <p14:tracePt t="91231" x="5861050" y="3454400"/>
          <p14:tracePt t="91247" x="5791200" y="3498850"/>
          <p14:tracePt t="91264" x="5740400" y="3536950"/>
          <p14:tracePt t="91281" x="5715000" y="3575050"/>
          <p14:tracePt t="91297" x="5695950" y="3594100"/>
          <p14:tracePt t="91314" x="5689600" y="3613150"/>
          <p14:tracePt t="91331" x="5676900" y="3644900"/>
          <p14:tracePt t="91347" x="5670550" y="3663950"/>
          <p14:tracePt t="91364" x="5670550" y="3695700"/>
          <p14:tracePt t="91381" x="5670550" y="3708400"/>
          <p14:tracePt t="91398" x="5664200" y="3727450"/>
          <p14:tracePt t="91414" x="5664200" y="3759200"/>
          <p14:tracePt t="91431" x="5664200" y="3771900"/>
          <p14:tracePt t="91448" x="5670550" y="3778250"/>
          <p14:tracePt t="91464" x="5670550" y="3784600"/>
          <p14:tracePt t="91481" x="5676900" y="3784600"/>
          <p14:tracePt t="91552" x="5683250" y="3784600"/>
          <p14:tracePt t="91581" x="5689600" y="3784600"/>
          <p14:tracePt t="91587" x="5695950" y="3784600"/>
          <p14:tracePt t="91615" x="5702300" y="3784600"/>
          <p14:tracePt t="91630" x="5708650" y="3784600"/>
          <p14:tracePt t="91636" x="5715000" y="3784600"/>
          <p14:tracePt t="91650" x="5721350" y="3784600"/>
          <p14:tracePt t="91664" x="5727700" y="3784600"/>
          <p14:tracePt t="91726" x="5734050" y="3784600"/>
          <p14:tracePt t="91747" x="5740400" y="3784600"/>
          <p14:tracePt t="91760" x="5746750" y="3784600"/>
          <p14:tracePt t="91774" x="5759450" y="3784600"/>
          <p14:tracePt t="91789" x="5778500" y="3771900"/>
          <p14:tracePt t="91803" x="5810250" y="3759200"/>
          <p14:tracePt t="91814" x="5835650" y="3746500"/>
          <p14:tracePt t="91831" x="5899150" y="3721100"/>
          <p14:tracePt t="91847" x="5930900" y="3708400"/>
          <p14:tracePt t="91865" x="5981700" y="3689350"/>
          <p14:tracePt t="91881" x="6013450" y="3670300"/>
          <p14:tracePt t="91897" x="6032500" y="3657600"/>
          <p14:tracePt t="91914" x="6064250" y="3638550"/>
          <p14:tracePt t="91931" x="6064250" y="3632200"/>
          <p14:tracePt t="91949" x="6070600" y="3625850"/>
          <p14:tracePt t="91964" x="6076950" y="3625850"/>
          <p14:tracePt t="91998" x="6076950" y="3619500"/>
          <p14:tracePt t="92014" x="6076950" y="3613150"/>
          <p14:tracePt t="92031" x="6057900" y="3594100"/>
          <p14:tracePt t="92047" x="6038850" y="3581400"/>
          <p14:tracePt t="92064" x="6013450" y="3556000"/>
          <p14:tracePt t="92081" x="5949950" y="3530600"/>
          <p14:tracePt t="92098" x="5886450" y="3517900"/>
          <p14:tracePt t="92114" x="5740400" y="3524250"/>
          <p14:tracePt t="92131" x="5626100" y="3543300"/>
          <p14:tracePt t="92148" x="5549900" y="3568700"/>
          <p14:tracePt t="92164" x="5480050" y="3594100"/>
          <p14:tracePt t="92181" x="5454650" y="3600450"/>
          <p14:tracePt t="92198" x="5422900" y="3625850"/>
          <p14:tracePt t="92214" x="5403850" y="3638550"/>
          <p14:tracePt t="92231" x="5397500" y="3651250"/>
          <p14:tracePt t="92248" x="5391150" y="3663950"/>
          <p14:tracePt t="92264" x="5384800" y="3670300"/>
          <p14:tracePt t="92281" x="5384800" y="3683000"/>
          <p14:tracePt t="92314" x="5384800" y="3695700"/>
          <p14:tracePt t="92331" x="5397500" y="3702050"/>
          <p14:tracePt t="92347" x="5410200" y="3702050"/>
          <p14:tracePt t="92364" x="5429250" y="3702050"/>
          <p14:tracePt t="92381" x="5448300" y="3702050"/>
          <p14:tracePt t="92398" x="5518150" y="3670300"/>
          <p14:tracePt t="92414" x="5575300" y="3632200"/>
          <p14:tracePt t="92431" x="5594350" y="3606800"/>
          <p14:tracePt t="92449" x="5613400" y="3581400"/>
          <p14:tracePt t="92464" x="5619750" y="3568700"/>
          <p14:tracePt t="92481" x="5619750" y="3549650"/>
          <p14:tracePt t="92498" x="5613400" y="3536950"/>
          <p14:tracePt t="92514" x="5600700" y="3536950"/>
          <p14:tracePt t="92532" x="5568950" y="3524250"/>
          <p14:tracePt t="92548" x="5530850" y="3524250"/>
          <p14:tracePt t="92564" x="5505450" y="3524250"/>
          <p14:tracePt t="92581" x="5448300" y="3543300"/>
          <p14:tracePt t="92598" x="5429250" y="3549650"/>
          <p14:tracePt t="92614" x="5410200" y="3562350"/>
          <p14:tracePt t="92664" x="5403850" y="3562350"/>
          <p14:tracePt t="92823" x="5403850" y="3556000"/>
          <p14:tracePt t="92838" x="5422900" y="3549650"/>
          <p14:tracePt t="92844" x="5441950" y="3536950"/>
          <p14:tracePt t="92851" x="5448300" y="3530600"/>
          <p14:tracePt t="92866" x="5486400" y="3505200"/>
          <p14:tracePt t="92881" x="5524500" y="3467100"/>
          <p14:tracePt t="92898" x="5556250" y="3435350"/>
          <p14:tracePt t="92914" x="5588000" y="3397250"/>
          <p14:tracePt t="92931" x="5600700" y="3384550"/>
          <p14:tracePt t="92964" x="5600700" y="3378200"/>
          <p14:tracePt t="92981" x="5600700" y="3371850"/>
          <p14:tracePt t="92998" x="5581650" y="3365500"/>
          <p14:tracePt t="93014" x="5562600" y="3365500"/>
          <p14:tracePt t="93032" x="5505450" y="3365500"/>
          <p14:tracePt t="93047" x="5461000" y="3378200"/>
          <p14:tracePt t="93064" x="5410200" y="3403600"/>
          <p14:tracePt t="93081" x="5365750" y="3441700"/>
          <p14:tracePt t="93098" x="5340350" y="3460750"/>
          <p14:tracePt t="93116" x="5308600" y="3505200"/>
          <p14:tracePt t="93131" x="5283200" y="3536950"/>
          <p14:tracePt t="93147" x="5270500" y="3562350"/>
          <p14:tracePt t="93164" x="5264150" y="3575050"/>
          <p14:tracePt t="93181" x="5257800" y="3581400"/>
          <p14:tracePt t="93282" x="5264150" y="3575050"/>
          <p14:tracePt t="93296" x="5270500" y="3568700"/>
          <p14:tracePt t="93303" x="5289550" y="3556000"/>
          <p14:tracePt t="93314" x="5302250" y="3549650"/>
          <p14:tracePt t="93331" x="5353050" y="3517900"/>
          <p14:tracePt t="93348" x="5384800" y="3486150"/>
          <p14:tracePt t="93364" x="5429250" y="3454400"/>
          <p14:tracePt t="93381" x="5454650" y="3435350"/>
          <p14:tracePt t="93397" x="5467350" y="3422650"/>
          <p14:tracePt t="93414" x="5480050" y="3409950"/>
          <p14:tracePt t="93970" x="5480050" y="3416300"/>
          <p14:tracePt t="93976" x="5480050" y="3422650"/>
          <p14:tracePt t="94039" x="5480050" y="3429000"/>
          <p14:tracePt t="94054" x="5473700" y="3435350"/>
          <p14:tracePt t="94059" x="5461000" y="3448050"/>
          <p14:tracePt t="94066" x="5448300" y="3460750"/>
          <p14:tracePt t="94098" x="5391150" y="3543300"/>
          <p14:tracePt t="94131" x="5308600" y="3663950"/>
          <p14:tracePt t="94164" x="5276850" y="3759200"/>
          <p14:tracePt t="94181" x="5270500" y="3797300"/>
          <p14:tracePt t="94199" x="5264150" y="3848100"/>
          <p14:tracePt t="94214" x="5264150" y="3867150"/>
          <p14:tracePt t="94231" x="5264150" y="3886200"/>
          <p14:tracePt t="94247" x="5264150" y="3905250"/>
          <p14:tracePt t="94629" x="5264150" y="3917950"/>
          <p14:tracePt t="94637" x="5264150" y="3943350"/>
          <p14:tracePt t="94648" x="5257800" y="3975100"/>
          <p14:tracePt t="94664" x="5238750" y="4127500"/>
          <p14:tracePt t="94681" x="5213350" y="4318000"/>
          <p14:tracePt t="94698" x="5187950" y="4527550"/>
          <p14:tracePt t="94714" x="5162550" y="4806950"/>
          <p14:tracePt t="94731" x="5143500" y="4959350"/>
          <p14:tracePt t="94765" x="5118100" y="5295900"/>
          <p14:tracePt t="94798" x="5124450" y="5549900"/>
          <p14:tracePt t="94831" x="5130800" y="5588000"/>
          <p14:tracePt t="94848" x="5130800" y="5594350"/>
          <p14:tracePt t="94881" x="5130800" y="5607050"/>
          <p14:tracePt t="94898" x="5130800" y="5619750"/>
          <p14:tracePt t="94914" x="5130800" y="5645150"/>
          <p14:tracePt t="94931" x="5130800" y="5657850"/>
          <p14:tracePt t="119888" x="5156200" y="5651500"/>
          <p14:tracePt t="119895" x="5213350" y="5619750"/>
          <p14:tracePt t="119903" x="5264150" y="5594350"/>
          <p14:tracePt t="119916" x="5346700" y="5537200"/>
          <p14:tracePt t="119933" x="5461000" y="5480050"/>
          <p14:tracePt t="119950" x="5607050" y="5422900"/>
          <p14:tracePt t="119966" x="5905500" y="5346700"/>
          <p14:tracePt t="119982" x="6070600" y="5302250"/>
          <p14:tracePt t="120016" x="6445250" y="5251450"/>
          <p14:tracePt t="120049" x="6648450" y="5156200"/>
          <p14:tracePt t="120082" x="6756400" y="5022850"/>
          <p14:tracePt t="120099" x="6800850" y="4965700"/>
          <p14:tracePt t="120116" x="6851650" y="4902200"/>
          <p14:tracePt t="120132" x="6896100" y="4813300"/>
          <p14:tracePt t="120149" x="6927850" y="4749800"/>
          <p14:tracePt t="120166" x="6953250" y="4635500"/>
          <p14:tracePt t="120183" x="6953250" y="4572000"/>
          <p14:tracePt t="120199" x="6921500" y="4425950"/>
          <p14:tracePt t="120216" x="6864350" y="4311650"/>
          <p14:tracePt t="120232" x="6781800" y="4197350"/>
          <p14:tracePt t="120249" x="6642100" y="4038600"/>
          <p14:tracePt t="120266" x="6521450" y="3943350"/>
          <p14:tracePt t="120284" x="6299200" y="3848100"/>
          <p14:tracePt t="120299" x="6178550" y="3803650"/>
          <p14:tracePt t="120316" x="6051550" y="3746500"/>
          <p14:tracePt t="120332" x="5937250" y="3702050"/>
          <p14:tracePt t="120349" x="5867400" y="3676650"/>
          <p14:tracePt t="120367" x="5740400" y="3651250"/>
          <p14:tracePt t="120382" x="5651500" y="3625850"/>
          <p14:tracePt t="120399" x="5575300" y="3625850"/>
          <p14:tracePt t="120416" x="5473700" y="3644900"/>
          <p14:tracePt t="120432" x="5410200" y="3663950"/>
          <p14:tracePt t="120449" x="5346700" y="3702050"/>
          <p14:tracePt t="120466" x="5251450" y="3784600"/>
          <p14:tracePt t="120483" x="5194300" y="3854450"/>
          <p14:tracePt t="120499" x="5105400" y="4006850"/>
          <p14:tracePt t="120516" x="5054600" y="4127500"/>
          <p14:tracePt t="120533" x="5016500" y="4305300"/>
          <p14:tracePt t="120549" x="4997450" y="4432300"/>
          <p14:tracePt t="120566" x="4991100" y="4591050"/>
          <p14:tracePt t="120582" x="5003800" y="4889500"/>
          <p14:tracePt t="120599" x="5041900" y="5118100"/>
          <p14:tracePt t="120616" x="5067300" y="5295900"/>
          <p14:tracePt t="120632" x="5124450" y="5486400"/>
          <p14:tracePt t="120649" x="5149850" y="5556250"/>
          <p14:tracePt t="120666" x="5181600" y="5594350"/>
          <p14:tracePt t="120682" x="5213350" y="5600700"/>
          <p14:tracePt t="120699" x="5264150" y="5588000"/>
          <p14:tracePt t="120716" x="5314950" y="5543550"/>
          <p14:tracePt t="120733" x="5372100" y="5461000"/>
          <p14:tracePt t="120749" x="5461000" y="5276850"/>
          <p14:tracePt t="120766" x="5511800" y="5143500"/>
          <p14:tracePt t="120783" x="5562600" y="4978400"/>
          <p14:tracePt t="120799" x="5581650" y="4857750"/>
          <p14:tracePt t="120816" x="5594350" y="4730750"/>
          <p14:tracePt t="120832" x="5594350" y="4597400"/>
          <p14:tracePt t="120849" x="5575300" y="4527550"/>
          <p14:tracePt t="120866" x="5549900" y="4476750"/>
          <p14:tracePt t="120882" x="5492750" y="4425950"/>
          <p14:tracePt t="120899" x="5441950" y="4413250"/>
          <p14:tracePt t="120916" x="5353050" y="4406900"/>
          <p14:tracePt t="120932" x="5295900" y="4419600"/>
          <p14:tracePt t="120949" x="5238750" y="4451350"/>
          <p14:tracePt t="120966" x="5181600" y="4489450"/>
          <p14:tracePt t="120983" x="5156200" y="4514850"/>
          <p14:tracePt t="120999" x="5130800" y="4546600"/>
          <p14:tracePt t="121016" x="5124450" y="4578350"/>
          <p14:tracePt t="121032" x="5118100" y="4597400"/>
          <p14:tracePt t="121049" x="5118100" y="4635500"/>
          <p14:tracePt t="121066" x="5118100" y="4667250"/>
          <p14:tracePt t="121082" x="5118100" y="4699000"/>
          <p14:tracePt t="121099" x="5124450" y="4718050"/>
          <p14:tracePt t="121116" x="5130800" y="4756150"/>
          <p14:tracePt t="121132" x="5130800" y="4787900"/>
          <p14:tracePt t="121149" x="5137150" y="4806950"/>
          <p14:tracePt t="121166" x="5149850" y="4819650"/>
          <p14:tracePt t="121182" x="5149850" y="4826000"/>
          <p14:tracePt t="121971" x="5156200" y="4819650"/>
          <p14:tracePt t="121979" x="5168900" y="4794250"/>
          <p14:tracePt t="121986" x="5194300" y="4768850"/>
          <p14:tracePt t="121999" x="5213350" y="4743450"/>
          <p14:tracePt t="122016" x="5257800" y="4660900"/>
          <p14:tracePt t="122033" x="5283200" y="4616450"/>
          <p14:tracePt t="122049" x="5321300" y="4546600"/>
          <p14:tracePt t="122066" x="5346700" y="4508500"/>
          <p14:tracePt t="122099" x="5391150" y="4387850"/>
          <p14:tracePt t="122133" x="5397500" y="4229100"/>
          <p14:tracePt t="122166" x="5359400" y="4102100"/>
          <p14:tracePt t="122183" x="5334000" y="4057650"/>
          <p14:tracePt t="122199" x="5314950" y="4019550"/>
          <p14:tracePt t="122216" x="5270500" y="3975100"/>
          <p14:tracePt t="122233" x="5238750" y="3937000"/>
          <p14:tracePt t="122249" x="5168900" y="3905250"/>
          <p14:tracePt t="122266" x="5118100" y="3892550"/>
          <p14:tracePt t="122282" x="5067300" y="3892550"/>
          <p14:tracePt t="122299" x="4997450" y="3905250"/>
          <p14:tracePt t="122316" x="4940300" y="3943350"/>
          <p14:tracePt t="122332" x="4870450" y="4019550"/>
          <p14:tracePt t="122349" x="4832350" y="4083050"/>
          <p14:tracePt t="122366" x="4775200" y="4178300"/>
          <p14:tracePt t="122383" x="4730750" y="4324350"/>
          <p14:tracePt t="122399" x="4711700" y="4432300"/>
          <p14:tracePt t="122416" x="4699000" y="4616450"/>
          <p14:tracePt t="122433" x="4711700" y="4724400"/>
          <p14:tracePt t="122449" x="4743450" y="4857750"/>
          <p14:tracePt t="122466" x="4819650" y="5067300"/>
          <p14:tracePt t="122483" x="4870450" y="5168900"/>
          <p14:tracePt t="122499" x="4940300" y="5302250"/>
          <p14:tracePt t="122516" x="4984750" y="5397500"/>
          <p14:tracePt t="122533" x="5022850" y="5461000"/>
          <p14:tracePt t="122549" x="5073650" y="5543550"/>
          <p14:tracePt t="122566" x="5099050" y="5562600"/>
          <p14:tracePt t="122582" x="5130800" y="5588000"/>
          <p14:tracePt t="122599" x="5149850" y="5588000"/>
          <p14:tracePt t="122616" x="5168900" y="5575300"/>
          <p14:tracePt t="122633" x="5219700" y="5499100"/>
          <p14:tracePt t="122649" x="5264150" y="5410200"/>
          <p14:tracePt t="122666" x="5302250" y="5295900"/>
          <p14:tracePt t="122683" x="5353050" y="5130800"/>
          <p14:tracePt t="122699" x="5365750" y="4997450"/>
          <p14:tracePt t="122716" x="5378450" y="4787900"/>
          <p14:tracePt t="122733" x="5372100" y="4667250"/>
          <p14:tracePt t="122749" x="5359400" y="4514850"/>
          <p14:tracePt t="122766" x="5334000" y="4425950"/>
          <p14:tracePt t="122782" x="5321300" y="4356100"/>
          <p14:tracePt t="122799" x="5302250" y="4286250"/>
          <p14:tracePt t="122816" x="5289550" y="4260850"/>
          <p14:tracePt t="122832" x="5289550" y="4241800"/>
          <p14:tracePt t="122849" x="5276850" y="4235450"/>
          <p14:tracePt t="122882" x="5270500" y="4235450"/>
          <p14:tracePt t="122899" x="5264150" y="4235450"/>
          <p14:tracePt t="122916" x="5257800" y="42418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dirty="0" smtClean="0">
                <a:solidFill>
                  <a:srgbClr val="FFCC00"/>
                </a:solidFill>
              </a:rPr>
              <a:t>EAR and EAF-example</a:t>
            </a:r>
            <a:endParaRPr lang="en-US" altLang="en-US" b="1" i="1" dirty="0" smtClean="0">
              <a:solidFill>
                <a:srgbClr val="FFCC00"/>
              </a:solidFill>
            </a:endParaRPr>
          </a:p>
        </p:txBody>
      </p:sp>
      <p:sp>
        <p:nvSpPr>
          <p:cNvPr id="12339" name="Text Box 51"/>
          <p:cNvSpPr txBox="1">
            <a:spLocks noChangeArrowheads="1"/>
          </p:cNvSpPr>
          <p:nvPr/>
        </p:nvSpPr>
        <p:spPr bwMode="auto">
          <a:xfrm>
            <a:off x="228600" y="4800600"/>
            <a:ext cx="8153400" cy="211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 smtClean="0">
                <a:solidFill>
                  <a:srgbClr val="FFFF00"/>
                </a:solidFill>
              </a:rPr>
              <a:t>AR=EAR= R</a:t>
            </a:r>
            <a:r>
              <a:rPr lang="nb-NO" altLang="en-US" sz="2400" b="1" baseline="-25000" dirty="0" smtClean="0">
                <a:solidFill>
                  <a:srgbClr val="FFFF00"/>
                </a:solidFill>
              </a:rPr>
              <a:t>e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-R</a:t>
            </a:r>
            <a:r>
              <a:rPr lang="nb-NO" altLang="en-US" sz="2400" b="1" baseline="-25000" dirty="0" smtClean="0">
                <a:solidFill>
                  <a:srgbClr val="FFFF00"/>
                </a:solidFill>
              </a:rPr>
              <a:t>0</a:t>
            </a:r>
            <a:endParaRPr lang="nb-NO" altLang="en-US" sz="2400" b="1" baseline="-250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nb-NO" altLang="en-US" sz="2400" b="1" dirty="0" smtClean="0">
                <a:solidFill>
                  <a:srgbClr val="FFFF00"/>
                </a:solidFill>
              </a:rPr>
              <a:t>EA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R=  </a:t>
            </a:r>
            <a:r>
              <a:rPr lang="nb-NO" altLang="en-US" sz="2400" b="1" dirty="0">
                <a:solidFill>
                  <a:srgbClr val="FFFF00"/>
                </a:solidFill>
              </a:rPr>
              <a:t>27/482  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- </a:t>
            </a:r>
            <a:r>
              <a:rPr lang="nb-NO" altLang="en-US" sz="2400" b="1" dirty="0">
                <a:solidFill>
                  <a:srgbClr val="FFFF00"/>
                </a:solidFill>
              </a:rPr>
              <a:t>77/1908 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= 0.056 – 0.040 = 0.016</a:t>
            </a:r>
          </a:p>
          <a:p>
            <a:pPr eaLnBrk="1" hangingPunct="1">
              <a:spcBef>
                <a:spcPts val="1440"/>
              </a:spcBef>
              <a:spcAft>
                <a:spcPts val="0"/>
              </a:spcAft>
            </a:pPr>
            <a:r>
              <a:rPr lang="nb-NO" altLang="en-US" sz="2400" b="1" dirty="0" smtClean="0">
                <a:solidFill>
                  <a:srgbClr val="FFFF00"/>
                </a:solidFill>
              </a:rPr>
              <a:t>AR%=EAF= </a:t>
            </a:r>
            <a:r>
              <a:rPr lang="nb-NO" sz="2400" b="1" dirty="0" smtClean="0">
                <a:solidFill>
                  <a:srgbClr val="FFFF00"/>
                </a:solidFill>
              </a:rPr>
              <a:t>R</a:t>
            </a:r>
            <a:r>
              <a:rPr lang="nb-NO" sz="2400" b="1" baseline="-25000" dirty="0" smtClean="0">
                <a:solidFill>
                  <a:srgbClr val="FFFF00"/>
                </a:solidFill>
              </a:rPr>
              <a:t>e</a:t>
            </a:r>
            <a:r>
              <a:rPr lang="nb-NO" sz="2400" b="1" dirty="0" smtClean="0">
                <a:solidFill>
                  <a:srgbClr val="FFFF00"/>
                </a:solidFill>
              </a:rPr>
              <a:t>-R</a:t>
            </a:r>
            <a:r>
              <a:rPr lang="nb-NO" sz="2400" b="1" baseline="-25000" dirty="0" smtClean="0">
                <a:solidFill>
                  <a:srgbClr val="FFFF00"/>
                </a:solidFill>
              </a:rPr>
              <a:t>0</a:t>
            </a:r>
            <a:r>
              <a:rPr lang="nb-NO" sz="2400" b="1" dirty="0" smtClean="0">
                <a:solidFill>
                  <a:srgbClr val="FFFF00"/>
                </a:solidFill>
              </a:rPr>
              <a:t>/R</a:t>
            </a:r>
            <a:r>
              <a:rPr lang="nb-NO" sz="2400" b="1" baseline="-25000" dirty="0" smtClean="0">
                <a:solidFill>
                  <a:srgbClr val="FFFF00"/>
                </a:solidFill>
              </a:rPr>
              <a:t>e </a:t>
            </a:r>
            <a:r>
              <a:rPr lang="nb-NO" sz="2400" b="1" dirty="0" smtClean="0">
                <a:solidFill>
                  <a:srgbClr val="FFFF00"/>
                </a:solidFill>
              </a:rPr>
              <a:t>= 0.016/0.056  X 100%=  28.6%</a:t>
            </a:r>
            <a:endParaRPr lang="en-US" sz="2400" baseline="-25000" dirty="0"/>
          </a:p>
          <a:p>
            <a:pPr eaLnBrk="1" hangingPunct="1">
              <a:spcBef>
                <a:spcPct val="50000"/>
              </a:spcBef>
            </a:pPr>
            <a:endParaRPr lang="en-US" altLang="en-US" sz="2400" b="1" dirty="0">
              <a:solidFill>
                <a:srgbClr val="FFFF00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457200" y="1143000"/>
            <a:ext cx="7086600" cy="3276600"/>
            <a:chOff x="288" y="720"/>
            <a:chExt cx="4752" cy="2064"/>
          </a:xfrm>
        </p:grpSpPr>
        <p:sp>
          <p:nvSpPr>
            <p:cNvPr id="7174" name="Rectangle 35"/>
            <p:cNvSpPr>
              <a:spLocks noChangeArrowheads="1"/>
            </p:cNvSpPr>
            <p:nvPr/>
          </p:nvSpPr>
          <p:spPr bwMode="auto">
            <a:xfrm>
              <a:off x="3648" y="2072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1831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5" name="Rectangle 36"/>
            <p:cNvSpPr>
              <a:spLocks noChangeArrowheads="1"/>
            </p:cNvSpPr>
            <p:nvPr/>
          </p:nvSpPr>
          <p:spPr bwMode="auto">
            <a:xfrm>
              <a:off x="2304" y="2064"/>
              <a:ext cx="134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77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6" name="Rectangle 37"/>
            <p:cNvSpPr>
              <a:spLocks noChangeArrowheads="1"/>
            </p:cNvSpPr>
            <p:nvPr/>
          </p:nvSpPr>
          <p:spPr bwMode="auto">
            <a:xfrm>
              <a:off x="3648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455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7" name="Rectangle 38"/>
            <p:cNvSpPr>
              <a:spLocks noChangeArrowheads="1"/>
            </p:cNvSpPr>
            <p:nvPr/>
          </p:nvSpPr>
          <p:spPr bwMode="auto">
            <a:xfrm>
              <a:off x="2304" y="1488"/>
              <a:ext cx="1344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nb-NO" altLang="en-US" sz="2800" b="1">
                  <a:solidFill>
                    <a:schemeClr val="bg1"/>
                  </a:solidFill>
                </a:rPr>
                <a:t>27</a:t>
              </a:r>
              <a:endParaRPr lang="en-US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178" name="Line 39"/>
            <p:cNvSpPr>
              <a:spLocks noChangeShapeType="1"/>
            </p:cNvSpPr>
            <p:nvPr/>
          </p:nvSpPr>
          <p:spPr bwMode="auto">
            <a:xfrm>
              <a:off x="2304" y="148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40"/>
            <p:cNvSpPr>
              <a:spLocks noChangeShapeType="1"/>
            </p:cNvSpPr>
            <p:nvPr/>
          </p:nvSpPr>
          <p:spPr bwMode="auto">
            <a:xfrm>
              <a:off x="2304" y="2072"/>
              <a:ext cx="26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41"/>
            <p:cNvSpPr>
              <a:spLocks noChangeShapeType="1"/>
            </p:cNvSpPr>
            <p:nvPr/>
          </p:nvSpPr>
          <p:spPr bwMode="auto">
            <a:xfrm>
              <a:off x="2352" y="2448"/>
              <a:ext cx="26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42"/>
            <p:cNvSpPr>
              <a:spLocks noChangeShapeType="1"/>
            </p:cNvSpPr>
            <p:nvPr/>
          </p:nvSpPr>
          <p:spPr bwMode="auto">
            <a:xfrm>
              <a:off x="2304" y="1488"/>
              <a:ext cx="0" cy="100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43"/>
            <p:cNvSpPr>
              <a:spLocks noChangeShapeType="1"/>
            </p:cNvSpPr>
            <p:nvPr/>
          </p:nvSpPr>
          <p:spPr bwMode="auto">
            <a:xfrm>
              <a:off x="3648" y="148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44"/>
            <p:cNvSpPr>
              <a:spLocks noChangeShapeType="1"/>
            </p:cNvSpPr>
            <p:nvPr/>
          </p:nvSpPr>
          <p:spPr bwMode="auto">
            <a:xfrm>
              <a:off x="4992" y="1536"/>
              <a:ext cx="0" cy="86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45"/>
            <p:cNvSpPr txBox="1">
              <a:spLocks noChangeArrowheads="1"/>
            </p:cNvSpPr>
            <p:nvPr/>
          </p:nvSpPr>
          <p:spPr bwMode="auto">
            <a:xfrm>
              <a:off x="2544" y="72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bacteruria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5" name="Text Box 46"/>
            <p:cNvSpPr txBox="1">
              <a:spLocks noChangeArrowheads="1"/>
            </p:cNvSpPr>
            <p:nvPr/>
          </p:nvSpPr>
          <p:spPr bwMode="auto">
            <a:xfrm>
              <a:off x="288" y="1872"/>
              <a:ext cx="11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OC use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6" name="Text Box 47"/>
            <p:cNvSpPr txBox="1">
              <a:spLocks noChangeArrowheads="1"/>
            </p:cNvSpPr>
            <p:nvPr/>
          </p:nvSpPr>
          <p:spPr bwMode="auto">
            <a:xfrm>
              <a:off x="1680" y="1536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7" name="Text Box 48"/>
            <p:cNvSpPr txBox="1">
              <a:spLocks noChangeArrowheads="1"/>
            </p:cNvSpPr>
            <p:nvPr/>
          </p:nvSpPr>
          <p:spPr bwMode="auto">
            <a:xfrm>
              <a:off x="1728" y="216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8" name="Text Box 49"/>
            <p:cNvSpPr txBox="1">
              <a:spLocks noChangeArrowheads="1"/>
            </p:cNvSpPr>
            <p:nvPr/>
          </p:nvSpPr>
          <p:spPr bwMode="auto">
            <a:xfrm>
              <a:off x="2592" y="105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Yes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89" name="Text Box 50"/>
            <p:cNvSpPr txBox="1">
              <a:spLocks noChangeArrowheads="1"/>
            </p:cNvSpPr>
            <p:nvPr/>
          </p:nvSpPr>
          <p:spPr bwMode="auto">
            <a:xfrm>
              <a:off x="3984" y="105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No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0" name="Text Box 54"/>
            <p:cNvSpPr txBox="1">
              <a:spLocks noChangeArrowheads="1"/>
            </p:cNvSpPr>
            <p:nvPr/>
          </p:nvSpPr>
          <p:spPr bwMode="auto">
            <a:xfrm>
              <a:off x="2592" y="249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b-NO" altLang="en-US" sz="2400" b="1">
                  <a:solidFill>
                    <a:schemeClr val="bg1"/>
                  </a:solidFill>
                </a:rPr>
                <a:t>104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191" name="Text Box 55"/>
            <p:cNvSpPr txBox="1">
              <a:spLocks noChangeArrowheads="1"/>
            </p:cNvSpPr>
            <p:nvPr/>
          </p:nvSpPr>
          <p:spPr bwMode="auto">
            <a:xfrm>
              <a:off x="4166" y="2473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b-NO" altLang="en-US" sz="2400" b="1">
                  <a:solidFill>
                    <a:schemeClr val="bg1"/>
                  </a:solidFill>
                </a:rPr>
                <a:t>2286</a:t>
              </a:r>
              <a:endParaRPr lang="en-US" altLang="en-US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51"/>
    </mc:Choice>
    <mc:Fallback>
      <p:transition spd="slow" advTm="19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5" grpId="0"/>
      <p:bldP spid="12339" grpId="0"/>
    </p:bldLst>
  </p:timing>
  <p:extLst>
    <p:ext uri="{3A86A75C-4F4B-4683-9AE1-C65F6400EC91}">
      <p14:laserTraceLst xmlns:p14="http://schemas.microsoft.com/office/powerpoint/2010/main">
        <p14:tracePtLst>
          <p14:tracePt t="5063" x="5257800" y="4248150"/>
          <p14:tracePt t="5070" x="5257800" y="4267200"/>
          <p14:tracePt t="5079" x="5264150" y="4286250"/>
          <p14:tracePt t="5093" x="5289550" y="4318000"/>
          <p14:tracePt t="5110" x="5308600" y="4349750"/>
          <p14:tracePt t="5126" x="5327650" y="4400550"/>
          <p14:tracePt t="5143" x="5340350" y="4425950"/>
          <p14:tracePt t="5271" x="5340350" y="4419600"/>
          <p14:tracePt t="5279" x="5340350" y="4413250"/>
          <p14:tracePt t="5285" x="5340350" y="4406900"/>
          <p14:tracePt t="5293" x="5340350" y="4400550"/>
          <p14:tracePt t="5310" x="5334000" y="4394200"/>
          <p14:tracePt t="5355" x="5334000" y="4387850"/>
          <p14:tracePt t="5390" x="5334000" y="4381500"/>
          <p14:tracePt t="5458" x="5340350" y="4381500"/>
          <p14:tracePt t="5611" x="5346700" y="4381500"/>
          <p14:tracePt t="5681" x="5353050" y="4381500"/>
          <p14:tracePt t="5723" x="5359400" y="4375150"/>
          <p14:tracePt t="5731" x="5365750" y="4368800"/>
          <p14:tracePt t="5738" x="5378450" y="4362450"/>
          <p14:tracePt t="5760" x="5416550" y="4318000"/>
          <p14:tracePt t="5777" x="5473700" y="4273550"/>
          <p14:tracePt t="5793" x="5556250" y="4203700"/>
          <p14:tracePt t="5810" x="5619750" y="4152900"/>
          <p14:tracePt t="5826" x="5676900" y="4102100"/>
          <p14:tracePt t="5843" x="5784850" y="4013200"/>
          <p14:tracePt t="5860" x="5854700" y="3937000"/>
          <p14:tracePt t="5876" x="5937250" y="3848100"/>
          <p14:tracePt t="5893" x="5969000" y="3803650"/>
          <p14:tracePt t="5910" x="6007100" y="3759200"/>
          <p14:tracePt t="5927" x="6057900" y="3695700"/>
          <p14:tracePt t="5943" x="6096000" y="3644900"/>
          <p14:tracePt t="5960" x="6134100" y="3568700"/>
          <p14:tracePt t="5976" x="6172200" y="3486150"/>
          <p14:tracePt t="5993" x="6197600" y="3416300"/>
          <p14:tracePt t="6010" x="6216650" y="3352800"/>
          <p14:tracePt t="6026" x="6223000" y="3327400"/>
          <p14:tracePt t="6043" x="6223000" y="3282950"/>
          <p14:tracePt t="6060" x="6216650" y="3244850"/>
          <p14:tracePt t="6076" x="6184900" y="3219450"/>
          <p14:tracePt t="6093" x="6127750" y="3175000"/>
          <p14:tracePt t="6110" x="6083300" y="3149600"/>
          <p14:tracePt t="6127" x="6007100" y="3130550"/>
          <p14:tracePt t="6143" x="5969000" y="3124200"/>
          <p14:tracePt t="6161" x="5918200" y="3111500"/>
          <p14:tracePt t="6176" x="5892800" y="3111500"/>
          <p14:tracePt t="6193" x="5886450" y="3111500"/>
          <p14:tracePt t="6210" x="5880100" y="3111500"/>
          <p14:tracePt t="6243" x="5880100" y="3117850"/>
          <p14:tracePt t="7335" x="5861050" y="3117850"/>
          <p14:tracePt t="7342" x="5822950" y="3111500"/>
          <p14:tracePt t="7349" x="5778500" y="3092450"/>
          <p14:tracePt t="7360" x="5721350" y="3073400"/>
          <p14:tracePt t="7376" x="5524500" y="2997200"/>
          <p14:tracePt t="7393" x="5346700" y="2914650"/>
          <p14:tracePt t="7410" x="5111750" y="2819400"/>
          <p14:tracePt t="7443" x="4489450" y="2533650"/>
          <p14:tracePt t="7477" x="4013200" y="2305050"/>
          <p14:tracePt t="7510" x="3683000" y="2127250"/>
          <p14:tracePt t="7527" x="3581400" y="2070100"/>
          <p14:tracePt t="7543" x="3448050" y="1987550"/>
          <p14:tracePt t="7560" x="3390900" y="1943100"/>
          <p14:tracePt t="7578" x="3340100" y="1892300"/>
          <p14:tracePt t="7593" x="3314700" y="1873250"/>
          <p14:tracePt t="7610" x="3295650" y="1841500"/>
          <p14:tracePt t="7626" x="3263900" y="1803400"/>
          <p14:tracePt t="7643" x="3251200" y="1784350"/>
          <p14:tracePt t="7660" x="3244850" y="1758950"/>
          <p14:tracePt t="7677" x="3257550" y="1720850"/>
          <p14:tracePt t="7693" x="3282950" y="1695450"/>
          <p14:tracePt t="7710" x="3352800" y="1625600"/>
          <p14:tracePt t="8001" x="3308350" y="1606550"/>
          <p14:tracePt t="8009" x="3251200" y="1587500"/>
          <p14:tracePt t="8016" x="3181350" y="1568450"/>
          <p14:tracePt t="8027" x="3117850" y="1543050"/>
          <p14:tracePt t="8043" x="2946400" y="1460500"/>
          <p14:tracePt t="8060" x="2832100" y="1422400"/>
          <p14:tracePt t="8076" x="2743200" y="1377950"/>
          <p14:tracePt t="8093" x="2590800" y="1314450"/>
          <p14:tracePt t="8110" x="2508250" y="1289050"/>
          <p14:tracePt t="8126" x="2419350" y="1276350"/>
          <p14:tracePt t="8143" x="2374900" y="1276350"/>
          <p14:tracePt t="8160" x="2343150" y="1276350"/>
          <p14:tracePt t="8177" x="2292350" y="1282700"/>
          <p14:tracePt t="8193" x="2273300" y="1282700"/>
          <p14:tracePt t="8210" x="2254250" y="1282700"/>
          <p14:tracePt t="8245" x="2254250" y="1289050"/>
          <p14:tracePt t="8272" x="2260600" y="1295400"/>
          <p14:tracePt t="8279" x="2273300" y="1301750"/>
          <p14:tracePt t="8293" x="2292350" y="1308100"/>
          <p14:tracePt t="8310" x="2336800" y="1320800"/>
          <p14:tracePt t="8326" x="2381250" y="1327150"/>
          <p14:tracePt t="8343" x="2514600" y="1339850"/>
          <p14:tracePt t="8360" x="2635250" y="1346200"/>
          <p14:tracePt t="8377" x="2800350" y="1346200"/>
          <p14:tracePt t="8393" x="2921000" y="1346200"/>
          <p14:tracePt t="8411" x="3111500" y="1346200"/>
          <p14:tracePt t="8427" x="3225800" y="1346200"/>
          <p14:tracePt t="8443" x="3314700" y="1346200"/>
          <p14:tracePt t="8460" x="3390900" y="1339850"/>
          <p14:tracePt t="8476" x="3422650" y="1333500"/>
          <p14:tracePt t="8493" x="3448050" y="1333500"/>
          <p14:tracePt t="8510" x="3473450" y="1327150"/>
          <p14:tracePt t="8738" x="3473450" y="1333500"/>
          <p14:tracePt t="8759" x="3460750" y="1333500"/>
          <p14:tracePt t="8773" x="3454400" y="1333500"/>
          <p14:tracePt t="8781" x="3441700" y="1333500"/>
          <p14:tracePt t="8793" x="3429000" y="1333500"/>
          <p14:tracePt t="8810" x="3397250" y="1320800"/>
          <p14:tracePt t="8827" x="3365500" y="1314450"/>
          <p14:tracePt t="8860" x="3270250" y="1295400"/>
          <p14:tracePt t="8893" x="3124200" y="1263650"/>
          <p14:tracePt t="8926" x="3054350" y="1244600"/>
          <p14:tracePt t="8943" x="3041650" y="1238250"/>
          <p14:tracePt t="8960" x="3022600" y="1238250"/>
          <p14:tracePt t="8976" x="3009900" y="1231900"/>
          <p14:tracePt t="8993" x="3003550" y="1231900"/>
          <p14:tracePt t="9010" x="2997200" y="1231900"/>
          <p14:tracePt t="9155" x="2997200" y="1225550"/>
          <p14:tracePt t="9162" x="3003550" y="1225550"/>
          <p14:tracePt t="9176" x="3009900" y="1225550"/>
          <p14:tracePt t="9182" x="3022600" y="1225550"/>
          <p14:tracePt t="9193" x="3035300" y="1225550"/>
          <p14:tracePt t="9210" x="3124200" y="1212850"/>
          <p14:tracePt t="9227" x="3232150" y="1187450"/>
          <p14:tracePt t="9243" x="3371850" y="1162050"/>
          <p14:tracePt t="9260" x="3600450" y="1123950"/>
          <p14:tracePt t="9277" x="3771900" y="1085850"/>
          <p14:tracePt t="9293" x="4032250" y="1028700"/>
          <p14:tracePt t="9310" x="4210050" y="984250"/>
          <p14:tracePt t="9327" x="4387850" y="939800"/>
          <p14:tracePt t="9343" x="4584700" y="895350"/>
          <p14:tracePt t="9360" x="4692650" y="876300"/>
          <p14:tracePt t="9377" x="4806950" y="838200"/>
          <p14:tracePt t="9393" x="4876800" y="831850"/>
          <p14:tracePt t="9410" x="4921250" y="825500"/>
          <p14:tracePt t="9427" x="4984750" y="819150"/>
          <p14:tracePt t="9443" x="5016500" y="819150"/>
          <p14:tracePt t="9460" x="5054600" y="812800"/>
          <p14:tracePt t="9477" x="5073650" y="806450"/>
          <p14:tracePt t="9493" x="5086350" y="806450"/>
          <p14:tracePt t="9510" x="5105400" y="793750"/>
          <p14:tracePt t="9527" x="5111750" y="787400"/>
          <p14:tracePt t="9543" x="5130800" y="774700"/>
          <p14:tracePt t="9560" x="5143500" y="768350"/>
          <p14:tracePt t="9577" x="5156200" y="762000"/>
          <p14:tracePt t="9593" x="5156200" y="755650"/>
          <p14:tracePt t="10002" x="5149850" y="762000"/>
          <p14:tracePt t="10128" x="5143500" y="762000"/>
          <p14:tracePt t="10141" x="5137150" y="768350"/>
          <p14:tracePt t="10148" x="5124450" y="781050"/>
          <p14:tracePt t="10160" x="5111750" y="787400"/>
          <p14:tracePt t="10177" x="5060950" y="825500"/>
          <p14:tracePt t="10194" x="5003800" y="857250"/>
          <p14:tracePt t="10210" x="4933950" y="895350"/>
          <p14:tracePt t="10244" x="4743450" y="952500"/>
          <p14:tracePt t="10277" x="4565650" y="965200"/>
          <p14:tracePt t="10310" x="4362450" y="958850"/>
          <p14:tracePt t="10327" x="4292600" y="939800"/>
          <p14:tracePt t="10343" x="4203700" y="895350"/>
          <p14:tracePt t="10360" x="4159250" y="863600"/>
          <p14:tracePt t="10378" x="4102100" y="831850"/>
          <p14:tracePt t="10393" x="4076700" y="800100"/>
          <p14:tracePt t="10410" x="4057650" y="774700"/>
          <p14:tracePt t="10427" x="4032250" y="736600"/>
          <p14:tracePt t="10444" x="4025900" y="711200"/>
          <p14:tracePt t="10461" x="4025900" y="698500"/>
          <p14:tracePt t="10477" x="4025900" y="679450"/>
          <p14:tracePt t="10493" x="4025900" y="666750"/>
          <p14:tracePt t="10510" x="4064000" y="622300"/>
          <p14:tracePt t="10527" x="4089400" y="577850"/>
          <p14:tracePt t="10543" x="4146550" y="495300"/>
          <p14:tracePt t="10560" x="4184650" y="450850"/>
          <p14:tracePt t="10577" x="4222750" y="419100"/>
          <p14:tracePt t="10594" x="4286250" y="393700"/>
          <p14:tracePt t="10610" x="4324350" y="387350"/>
          <p14:tracePt t="10627" x="4381500" y="387350"/>
          <p14:tracePt t="10643" x="4502150" y="412750"/>
          <p14:tracePt t="10660" x="4591050" y="476250"/>
          <p14:tracePt t="10677" x="4718050" y="615950"/>
          <p14:tracePt t="10693" x="4768850" y="692150"/>
          <p14:tracePt t="10710" x="4813300" y="762000"/>
          <p14:tracePt t="10727" x="4819650" y="793750"/>
          <p14:tracePt t="10743" x="4826000" y="806450"/>
          <p14:tracePt t="10760" x="4826000" y="812800"/>
          <p14:tracePt t="10777" x="4832350" y="819150"/>
          <p14:tracePt t="11597" x="4800600" y="819150"/>
          <p14:tracePt t="11604" x="4756150" y="806450"/>
          <p14:tracePt t="11610" x="4711700" y="800100"/>
          <p14:tracePt t="11627" x="4603750" y="774700"/>
          <p14:tracePt t="11644" x="4502150" y="755650"/>
          <p14:tracePt t="11660" x="4368800" y="736600"/>
          <p14:tracePt t="11677" x="4292600" y="723900"/>
          <p14:tracePt t="11710" x="4114800" y="723900"/>
          <p14:tracePt t="11743" x="3905250" y="749300"/>
          <p14:tracePt t="11777" x="3765550" y="774700"/>
          <p14:tracePt t="11793" x="3689350" y="787400"/>
          <p14:tracePt t="11810" x="3657600" y="800100"/>
          <p14:tracePt t="11827" x="3594100" y="812800"/>
          <p14:tracePt t="11843" x="3562350" y="812800"/>
          <p14:tracePt t="11861" x="3524250" y="819150"/>
          <p14:tracePt t="11877" x="3511550" y="819150"/>
          <p14:tracePt t="11893" x="3505200" y="819150"/>
          <p14:tracePt t="12007" x="3511550" y="819150"/>
          <p14:tracePt t="12013" x="3517900" y="825500"/>
          <p14:tracePt t="12028" x="3524250" y="838200"/>
          <p14:tracePt t="12043" x="3536950" y="850900"/>
          <p14:tracePt t="12060" x="3562350" y="857250"/>
          <p14:tracePt t="12077" x="3600450" y="882650"/>
          <p14:tracePt t="12093" x="3632200" y="901700"/>
          <p14:tracePt t="12111" x="3670300" y="920750"/>
          <p14:tracePt t="12127" x="3740150" y="933450"/>
          <p14:tracePt t="12144" x="3771900" y="933450"/>
          <p14:tracePt t="12160" x="3917950" y="946150"/>
          <p14:tracePt t="12177" x="4019550" y="939800"/>
          <p14:tracePt t="12193" x="4140200" y="939800"/>
          <p14:tracePt t="12210" x="4381500" y="939800"/>
          <p14:tracePt t="12227" x="4514850" y="946150"/>
          <p14:tracePt t="12243" x="4673600" y="958850"/>
          <p14:tracePt t="12260" x="4895850" y="958850"/>
          <p14:tracePt t="12277" x="4978400" y="958850"/>
          <p14:tracePt t="12293" x="5041900" y="952500"/>
          <p14:tracePt t="12310" x="5099050" y="952500"/>
          <p14:tracePt t="12327" x="5207000" y="939800"/>
          <p14:tracePt t="12343" x="5251450" y="933450"/>
          <p14:tracePt t="12361" x="5302250" y="920750"/>
          <p14:tracePt t="12377" x="5314950" y="920750"/>
          <p14:tracePt t="12393" x="5321300" y="914400"/>
          <p14:tracePt t="12423" x="5321300" y="908050"/>
          <p14:tracePt t="12472" x="5314950" y="908050"/>
          <p14:tracePt t="12486" x="5302250" y="908050"/>
          <p14:tracePt t="12499" x="5257800" y="901700"/>
          <p14:tracePt t="12507" x="5181600" y="895350"/>
          <p14:tracePt t="12514" x="5162550" y="889000"/>
          <p14:tracePt t="12528" x="5048250" y="863600"/>
          <p14:tracePt t="12543" x="4921250" y="857250"/>
          <p14:tracePt t="12560" x="4781550" y="838200"/>
          <p14:tracePt t="12577" x="4641850" y="831850"/>
          <p14:tracePt t="12594" x="4508500" y="825500"/>
          <p14:tracePt t="12610" x="4381500" y="825500"/>
          <p14:tracePt t="12627" x="4057650" y="850900"/>
          <p14:tracePt t="12643" x="3937000" y="863600"/>
          <p14:tracePt t="12660" x="3841750" y="889000"/>
          <p14:tracePt t="12677" x="3803650" y="901700"/>
          <p14:tracePt t="12695" x="3759200" y="920750"/>
          <p14:tracePt t="12710" x="3727450" y="933450"/>
          <p14:tracePt t="12727" x="3702050" y="958850"/>
          <p14:tracePt t="12743" x="3695700" y="965200"/>
          <p14:tracePt t="13194" x="3581400" y="971550"/>
          <p14:tracePt t="13201" x="3517900" y="971550"/>
          <p14:tracePt t="13210" x="3448050" y="977900"/>
          <p14:tracePt t="13227" x="3321050" y="977900"/>
          <p14:tracePt t="13244" x="3187700" y="990600"/>
          <p14:tracePt t="13260" x="2997200" y="996950"/>
          <p14:tracePt t="13277" x="2901950" y="996950"/>
          <p14:tracePt t="13310" x="2724150" y="996950"/>
          <p14:tracePt t="13344" x="2540000" y="990600"/>
          <p14:tracePt t="13377" x="2451100" y="990600"/>
          <p14:tracePt t="13393" x="2425700" y="990600"/>
          <p14:tracePt t="13396" x="2406650" y="990600"/>
          <p14:tracePt t="13410" x="2400300" y="990600"/>
          <p14:tracePt t="13427" x="2393950" y="990600"/>
          <p14:tracePt t="13444" x="2387600" y="990600"/>
          <p14:tracePt t="13577" x="2387600" y="984250"/>
          <p14:tracePt t="13625" x="2387600" y="977900"/>
          <p14:tracePt t="13765" x="2387600" y="971550"/>
          <p14:tracePt t="14035" x="2393950" y="971550"/>
          <p14:tracePt t="14042" x="2400300" y="971550"/>
          <p14:tracePt t="14056" x="2406650" y="971550"/>
          <p14:tracePt t="14069" x="2425700" y="977900"/>
          <p14:tracePt t="14077" x="2444750" y="984250"/>
          <p14:tracePt t="14094" x="2495550" y="1022350"/>
          <p14:tracePt t="14111" x="2571750" y="1079500"/>
          <p14:tracePt t="14144" x="2794000" y="1225550"/>
          <p14:tracePt t="14177" x="2946400" y="1282700"/>
          <p14:tracePt t="14210" x="3022600" y="1301750"/>
          <p14:tracePt t="14227" x="3041650" y="1308100"/>
          <p14:tracePt t="14243" x="3054350" y="1308100"/>
          <p14:tracePt t="14260" x="3060700" y="1308100"/>
          <p14:tracePt t="14348" x="3048000" y="1295400"/>
          <p14:tracePt t="14355" x="3041650" y="1295400"/>
          <p14:tracePt t="14362" x="3028950" y="1276350"/>
          <p14:tracePt t="14377" x="2984500" y="1238250"/>
          <p14:tracePt t="14394" x="2927350" y="1181100"/>
          <p14:tracePt t="14410" x="2813050" y="1092200"/>
          <p14:tracePt t="14427" x="2724150" y="1035050"/>
          <p14:tracePt t="14445" x="2654300" y="996950"/>
          <p14:tracePt t="14460" x="2584450" y="965200"/>
          <p14:tracePt t="14477" x="2552700" y="952500"/>
          <p14:tracePt t="14493" x="2527300" y="927100"/>
          <p14:tracePt t="14510" x="2514600" y="920750"/>
          <p14:tracePt t="14527" x="2508250" y="914400"/>
          <p14:tracePt t="14544" x="2495550" y="908050"/>
          <p14:tracePt t="14578" x="2489200" y="908050"/>
          <p14:tracePt t="14612" x="2482850" y="908050"/>
          <p14:tracePt t="14660" x="2476500" y="908050"/>
          <p14:tracePt t="14695" x="2470150" y="908050"/>
          <p14:tracePt t="14709" x="2463800" y="908050"/>
          <p14:tracePt t="14723" x="2451100" y="914400"/>
          <p14:tracePt t="14737" x="2432050" y="927100"/>
          <p14:tracePt t="14744" x="2413000" y="933450"/>
          <p14:tracePt t="14760" x="2381250" y="946150"/>
          <p14:tracePt t="14777" x="2355850" y="952500"/>
          <p14:tracePt t="14794" x="2330450" y="965200"/>
          <p14:tracePt t="14810" x="2324100" y="965200"/>
          <p14:tracePt t="14827" x="2317750" y="965200"/>
          <p14:tracePt t="14868" x="2317750" y="971550"/>
          <p14:tracePt t="14903" x="2317750" y="977900"/>
          <p14:tracePt t="14944" x="2324100" y="990600"/>
          <p14:tracePt t="14951" x="2330450" y="996950"/>
          <p14:tracePt t="14965" x="2336800" y="1003300"/>
          <p14:tracePt t="14977" x="2343150" y="1016000"/>
          <p14:tracePt t="14993" x="2355850" y="1035050"/>
          <p14:tracePt t="15010" x="2368550" y="1054100"/>
          <p14:tracePt t="15027" x="2374900" y="1066800"/>
          <p14:tracePt t="15044" x="2387600" y="1092200"/>
          <p14:tracePt t="15060" x="2393950" y="1104900"/>
          <p14:tracePt t="15077" x="2400300" y="1104900"/>
          <p14:tracePt t="15094" x="2406650" y="1117600"/>
          <p14:tracePt t="15110" x="2406650" y="1123950"/>
          <p14:tracePt t="15127" x="2425700" y="1123950"/>
          <p14:tracePt t="15144" x="2444750" y="1136650"/>
          <p14:tracePt t="15160" x="2470150" y="1155700"/>
          <p14:tracePt t="15177" x="2482850" y="1162050"/>
          <p14:tracePt t="15194" x="2489200" y="1168400"/>
          <p14:tracePt t="15210" x="2495550" y="1174750"/>
          <p14:tracePt t="15244" x="2501900" y="1174750"/>
          <p14:tracePt t="15390" x="2495550" y="1174750"/>
          <p14:tracePt t="15446" x="2495550" y="1168400"/>
          <p14:tracePt t="15460" x="2489200" y="1162050"/>
          <p14:tracePt t="15465" x="2489200" y="1149350"/>
          <p14:tracePt t="15477" x="2482850" y="1143000"/>
          <p14:tracePt t="15494" x="2476500" y="1130300"/>
          <p14:tracePt t="15510" x="2476500" y="1123950"/>
          <p14:tracePt t="15527" x="2476500" y="1111250"/>
          <p14:tracePt t="15544" x="2476500" y="1092200"/>
          <p14:tracePt t="15560" x="2476500" y="1066800"/>
          <p14:tracePt t="15578" x="2489200" y="1035050"/>
          <p14:tracePt t="15594" x="2501900" y="1009650"/>
          <p14:tracePt t="15610" x="2514600" y="990600"/>
          <p14:tracePt t="15627" x="2546350" y="952500"/>
          <p14:tracePt t="15644" x="2578100" y="914400"/>
          <p14:tracePt t="15660" x="2647950" y="857250"/>
          <p14:tracePt t="15677" x="2692400" y="819150"/>
          <p14:tracePt t="15694" x="2743200" y="781050"/>
          <p14:tracePt t="15710" x="2806700" y="711200"/>
          <p14:tracePt t="15727" x="2838450" y="666750"/>
          <p14:tracePt t="15744" x="2882900" y="603250"/>
          <p14:tracePt t="15761" x="2908300" y="571500"/>
          <p14:tracePt t="15777" x="2921000" y="527050"/>
          <p14:tracePt t="15794" x="2933700" y="482600"/>
          <p14:tracePt t="15810" x="2933700" y="463550"/>
          <p14:tracePt t="15827" x="2927350" y="425450"/>
          <p14:tracePt t="15844" x="2914650" y="387350"/>
          <p14:tracePt t="15860" x="2889250" y="349250"/>
          <p14:tracePt t="15877" x="2844800" y="304800"/>
          <p14:tracePt t="15894" x="2794000" y="279400"/>
          <p14:tracePt t="15911" x="2743200" y="260350"/>
          <p14:tracePt t="15927" x="2667000" y="247650"/>
          <p14:tracePt t="15944" x="2609850" y="247650"/>
          <p14:tracePt t="15960" x="2444750" y="298450"/>
          <p14:tracePt t="15977" x="2368550" y="355600"/>
          <p14:tracePt t="15994" x="2260600" y="450850"/>
          <p14:tracePt t="16010" x="2190750" y="539750"/>
          <p14:tracePt t="16029" x="2114550" y="654050"/>
          <p14:tracePt t="16044" x="2051050" y="844550"/>
          <p14:tracePt t="16060" x="2019300" y="965200"/>
          <p14:tracePt t="16079" x="2012950" y="1136650"/>
          <p14:tracePt t="16094" x="2019300" y="1257300"/>
          <p14:tracePt t="16110" x="2063750" y="1409700"/>
          <p14:tracePt t="16127" x="2159000" y="1631950"/>
          <p14:tracePt t="16144" x="2254250" y="1797050"/>
          <p14:tracePt t="16160" x="2425700" y="2070100"/>
          <p14:tracePt t="16177" x="2590800" y="2279650"/>
          <p14:tracePt t="16194" x="2857500" y="2597150"/>
          <p14:tracePt t="16210" x="3181350" y="2914650"/>
          <p14:tracePt t="16227" x="3340100" y="3009900"/>
          <p14:tracePt t="16244" x="3562350" y="3041650"/>
          <p14:tracePt t="16260" x="3632200" y="3041650"/>
          <p14:tracePt t="16277" x="3797300" y="2959100"/>
          <p14:tracePt t="16294" x="4006850" y="2781300"/>
          <p14:tracePt t="16310" x="4152900" y="2609850"/>
          <p14:tracePt t="16329" x="4362450" y="2266950"/>
          <p14:tracePt t="16344" x="4445000" y="2051050"/>
          <p14:tracePt t="16360" x="4495800" y="1879600"/>
          <p14:tracePt t="16377" x="4521200" y="1682750"/>
          <p14:tracePt t="16394" x="4521200" y="1568450"/>
          <p14:tracePt t="16411" x="4470400" y="1397000"/>
          <p14:tracePt t="16427" x="4413250" y="1314450"/>
          <p14:tracePt t="16444" x="4343400" y="1250950"/>
          <p14:tracePt t="16461" x="4203700" y="1174750"/>
          <p14:tracePt t="16477" x="4083050" y="1149350"/>
          <p14:tracePt t="16494" x="3962400" y="1143000"/>
          <p14:tracePt t="16510" x="3752850" y="1174750"/>
          <p14:tracePt t="16527" x="3619500" y="1225550"/>
          <p14:tracePt t="16544" x="3460750" y="1333500"/>
          <p14:tracePt t="16560" x="3378200" y="1403350"/>
          <p14:tracePt t="16579" x="3308350" y="1530350"/>
          <p14:tracePt t="16594" x="3282950" y="1593850"/>
          <p14:tracePt t="16610" x="3276600" y="1638300"/>
          <p14:tracePt t="16627" x="3276600" y="1689100"/>
          <p14:tracePt t="16644" x="3282950" y="1714500"/>
          <p14:tracePt t="16661" x="3302000" y="1739900"/>
          <p14:tracePt t="16677" x="3308350" y="1758950"/>
          <p14:tracePt t="16694" x="3314700" y="1758950"/>
          <p14:tracePt t="16786" x="3314700" y="1752600"/>
          <p14:tracePt t="16793" x="3314700" y="1739900"/>
          <p14:tracePt t="16800" x="3314700" y="1727200"/>
          <p14:tracePt t="16810" x="3314700" y="1701800"/>
          <p14:tracePt t="16828" x="3289300" y="1581150"/>
          <p14:tracePt t="16844" x="3276600" y="1460500"/>
          <p14:tracePt t="16860" x="3251200" y="1333500"/>
          <p14:tracePt t="16877" x="3175000" y="1162050"/>
          <p14:tracePt t="16894" x="3124200" y="1066800"/>
          <p14:tracePt t="16896" x="3092450" y="1022350"/>
          <p14:tracePt t="16910" x="3028950" y="914400"/>
          <p14:tracePt t="16927" x="2959100" y="806450"/>
          <p14:tracePt t="16944" x="2908300" y="723900"/>
          <p14:tracePt t="16960" x="2851150" y="622300"/>
          <p14:tracePt t="16977" x="2813050" y="558800"/>
          <p14:tracePt t="16994" x="2768600" y="482600"/>
          <p14:tracePt t="17010" x="2743200" y="444500"/>
          <p14:tracePt t="17028" x="2724150" y="406400"/>
          <p14:tracePt t="17044" x="2705100" y="387350"/>
          <p14:tracePt t="17060" x="2692400" y="361950"/>
          <p14:tracePt t="17077" x="2660650" y="336550"/>
          <p14:tracePt t="17094" x="2647950" y="323850"/>
          <p14:tracePt t="17110" x="2635250" y="304800"/>
          <p14:tracePt t="17127" x="2622550" y="304800"/>
          <p14:tracePt t="17144" x="2616200" y="304800"/>
          <p14:tracePt t="17161" x="2578100" y="317500"/>
          <p14:tracePt t="17177" x="2540000" y="355600"/>
          <p14:tracePt t="17194" x="2482850" y="431800"/>
          <p14:tracePt t="17210" x="2387600" y="577850"/>
          <p14:tracePt t="17227" x="2330450" y="660400"/>
          <p14:tracePt t="17244" x="2266950" y="812800"/>
          <p14:tracePt t="17260" x="2228850" y="914400"/>
          <p14:tracePt t="17277" x="2203450" y="1022350"/>
          <p14:tracePt t="17294" x="2190750" y="1187450"/>
          <p14:tracePt t="17310" x="2190750" y="1276350"/>
          <p14:tracePt t="17327" x="2197100" y="1397000"/>
          <p14:tracePt t="17344" x="2228850" y="1485900"/>
          <p14:tracePt t="17360" x="2254250" y="1568450"/>
          <p14:tracePt t="17377" x="2311400" y="1663700"/>
          <p14:tracePt t="17394" x="2349500" y="1689100"/>
          <p14:tracePt t="17411" x="2413000" y="1714500"/>
          <p14:tracePt t="17427" x="2425700" y="1714500"/>
          <p14:tracePt t="17444" x="2495550" y="1708150"/>
          <p14:tracePt t="17460" x="2552700" y="1657350"/>
          <p14:tracePt t="17477" x="2603500" y="1581150"/>
          <p14:tracePt t="17494" x="2705100" y="1422400"/>
          <p14:tracePt t="17510" x="2749550" y="1308100"/>
          <p14:tracePt t="17527" x="2781300" y="1193800"/>
          <p14:tracePt t="17544" x="2806700" y="1009650"/>
          <p14:tracePt t="17560" x="2806700" y="914400"/>
          <p14:tracePt t="17577" x="2800350" y="793750"/>
          <p14:tracePt t="17594" x="2781300" y="742950"/>
          <p14:tracePt t="17610" x="2755900" y="704850"/>
          <p14:tracePt t="17627" x="2717800" y="673100"/>
          <p14:tracePt t="17644" x="2686050" y="660400"/>
          <p14:tracePt t="17660" x="2647950" y="660400"/>
          <p14:tracePt t="17677" x="2609850" y="666750"/>
          <p14:tracePt t="17694" x="2552700" y="711200"/>
          <p14:tracePt t="17711" x="2508250" y="749300"/>
          <p14:tracePt t="17727" x="2470150" y="793750"/>
          <p14:tracePt t="17744" x="2432050" y="876300"/>
          <p14:tracePt t="17760" x="2419350" y="914400"/>
          <p14:tracePt t="17777" x="2413000" y="952500"/>
          <p14:tracePt t="17794" x="2413000" y="984250"/>
          <p14:tracePt t="17810" x="2413000" y="990600"/>
          <p14:tracePt t="17828" x="2413000" y="996950"/>
          <p14:tracePt t="17939" x="2406650" y="996950"/>
          <p14:tracePt t="17973" x="2406650" y="990600"/>
          <p14:tracePt t="18022" x="2406650" y="984250"/>
          <p14:tracePt t="18043" x="2406650" y="977900"/>
          <p14:tracePt t="18084" x="2406650" y="971550"/>
          <p14:tracePt t="19705" x="2419350" y="984250"/>
          <p14:tracePt t="19712" x="2451100" y="1022350"/>
          <p14:tracePt t="19718" x="2489200" y="1047750"/>
          <p14:tracePt t="19727" x="2508250" y="1073150"/>
          <p14:tracePt t="19744" x="2565400" y="1123950"/>
          <p14:tracePt t="19761" x="2622550" y="1174750"/>
          <p14:tracePt t="19777" x="2647950" y="1187450"/>
          <p14:tracePt t="19811" x="2654300" y="1212850"/>
          <p14:tracePt t="20253" x="2717800" y="1200150"/>
          <p14:tracePt t="20260" x="2806700" y="1174750"/>
          <p14:tracePt t="20267" x="2882900" y="1155700"/>
          <p14:tracePt t="20277" x="2965450" y="1149350"/>
          <p14:tracePt t="20294" x="3168650" y="1130300"/>
          <p14:tracePt t="20311" x="3365500" y="1136650"/>
          <p14:tracePt t="20327" x="3746500" y="1212850"/>
          <p14:tracePt t="20361" x="4222750" y="1397000"/>
          <p14:tracePt t="20394" x="4832350" y="1784350"/>
          <p14:tracePt t="20427" x="5200650" y="2038350"/>
          <p14:tracePt t="20444" x="5321300" y="2095500"/>
          <p14:tracePt t="20461" x="5486400" y="2178050"/>
          <p14:tracePt t="20477" x="5562600" y="2209800"/>
          <p14:tracePt t="20494" x="5600700" y="2235200"/>
          <p14:tracePt t="20510" x="5613400" y="2241550"/>
          <p14:tracePt t="20551" x="5613400" y="2247900"/>
          <p14:tracePt t="20573" x="5600700" y="2254250"/>
          <p14:tracePt t="20586" x="5575300" y="2260600"/>
          <p14:tracePt t="20600" x="5505450" y="2260600"/>
          <p14:tracePt t="20610" x="5410200" y="2260600"/>
          <p14:tracePt t="20628" x="5073650" y="2273300"/>
          <p14:tracePt t="20644" x="4895850" y="2273300"/>
          <p14:tracePt t="20660" x="4743450" y="2273300"/>
          <p14:tracePt t="20677" x="4349750" y="2279650"/>
          <p14:tracePt t="20694" x="4108450" y="2292350"/>
          <p14:tracePt t="20711" x="3892550" y="2292350"/>
          <p14:tracePt t="20727" x="3651250" y="2305050"/>
          <p14:tracePt t="20744" x="3213100" y="2317750"/>
          <p14:tracePt t="20761" x="2952750" y="2349500"/>
          <p14:tracePt t="20777" x="2844800" y="2368550"/>
          <p14:tracePt t="20795" x="2692400" y="2393950"/>
          <p14:tracePt t="20811" x="2622550" y="2406650"/>
          <p14:tracePt t="20827" x="2584450" y="2425700"/>
          <p14:tracePt t="20844" x="2552700" y="2451100"/>
          <p14:tracePt t="20860" x="2546350" y="2457450"/>
          <p14:tracePt t="20878" x="2540000" y="2463800"/>
          <p14:tracePt t="20933" x="2552700" y="2463800"/>
          <p14:tracePt t="20941" x="2571750" y="2463800"/>
          <p14:tracePt t="20956" x="2609850" y="2457450"/>
          <p14:tracePt t="20962" x="2698750" y="2451100"/>
          <p14:tracePt t="20977" x="2838450" y="2432050"/>
          <p14:tracePt t="20994" x="3028950" y="2413000"/>
          <p14:tracePt t="21011" x="3238500" y="2400300"/>
          <p14:tracePt t="21028" x="3613150" y="2400300"/>
          <p14:tracePt t="21046" x="4019550" y="2444750"/>
          <p14:tracePt t="21061" x="4235450" y="2470150"/>
          <p14:tracePt t="21077" x="4387850" y="2514600"/>
          <p14:tracePt t="21094" x="4616450" y="2616200"/>
          <p14:tracePt t="21111" x="4749800" y="2686050"/>
          <p14:tracePt t="21128" x="4933950" y="2781300"/>
          <p14:tracePt t="21144" x="5016500" y="2819400"/>
          <p14:tracePt t="21161" x="5080000" y="2857500"/>
          <p14:tracePt t="21177" x="5124450" y="2876550"/>
          <p14:tracePt t="21194" x="5137150" y="2889250"/>
          <p14:tracePt t="21211" x="5143500" y="2889250"/>
          <p14:tracePt t="21704" x="5137150" y="2889250"/>
          <p14:tracePt t="21712" x="5130800" y="2889250"/>
          <p14:tracePt t="21718" x="5105400" y="2889250"/>
          <p14:tracePt t="21727" x="5035550" y="2889250"/>
          <p14:tracePt t="21744" x="4921250" y="2882900"/>
          <p14:tracePt t="21761" x="4565650" y="2844800"/>
          <p14:tracePt t="21777" x="4216400" y="2800350"/>
          <p14:tracePt t="21795" x="3790950" y="2755900"/>
          <p14:tracePt t="21828" x="2825750" y="2686050"/>
          <p14:tracePt t="21861" x="2171700" y="2686050"/>
          <p14:tracePt t="21894" x="1784350" y="2711450"/>
          <p14:tracePt t="21911" x="1682750" y="2736850"/>
          <p14:tracePt t="21927" x="1568450" y="2762250"/>
          <p14:tracePt t="21944" x="1517650" y="2774950"/>
          <p14:tracePt t="21961" x="1466850" y="2800350"/>
          <p14:tracePt t="21977" x="1428750" y="2819400"/>
          <p14:tracePt t="21994" x="1397000" y="2832100"/>
          <p14:tracePt t="22011" x="1339850" y="2857500"/>
          <p14:tracePt t="22027" x="1308100" y="2876550"/>
          <p14:tracePt t="22045" x="1250950" y="2901950"/>
          <p14:tracePt t="22061" x="1219200" y="2908300"/>
          <p14:tracePt t="22077" x="1206500" y="2914650"/>
          <p14:tracePt t="22094" x="1181100" y="2921000"/>
          <p14:tracePt t="22111" x="1155700" y="2927350"/>
          <p14:tracePt t="22127" x="1136650" y="2927350"/>
          <p14:tracePt t="22144" x="1117600" y="2927350"/>
          <p14:tracePt t="22161" x="1104900" y="2927350"/>
          <p14:tracePt t="22177" x="1066800" y="2927350"/>
          <p14:tracePt t="22194" x="1041400" y="2921000"/>
          <p14:tracePt t="22211" x="1028700" y="2921000"/>
          <p14:tracePt t="22260" x="1022350" y="2921000"/>
          <p14:tracePt t="22280" x="1009650" y="2921000"/>
          <p14:tracePt t="22301" x="1003300" y="2921000"/>
          <p14:tracePt t="22315" x="984250" y="2933700"/>
          <p14:tracePt t="22322" x="958850" y="2946400"/>
          <p14:tracePt t="22329" x="952500" y="2959100"/>
          <p14:tracePt t="22344" x="920750" y="2984500"/>
          <p14:tracePt t="22361" x="901700" y="3003550"/>
          <p14:tracePt t="22379" x="876300" y="3041650"/>
          <p14:tracePt t="22394" x="869950" y="3067050"/>
          <p14:tracePt t="22411" x="857250" y="3098800"/>
          <p14:tracePt t="22427" x="857250" y="3124200"/>
          <p14:tracePt t="22444" x="857250" y="3136900"/>
          <p14:tracePt t="22461" x="857250" y="3149600"/>
          <p14:tracePt t="22545" x="863600" y="3149600"/>
          <p14:tracePt t="22892" x="831850" y="3155950"/>
          <p14:tracePt t="22898" x="793750" y="3175000"/>
          <p14:tracePt t="22911" x="768350" y="3187700"/>
          <p14:tracePt t="22927" x="704850" y="3238500"/>
          <p14:tracePt t="22944" x="654050" y="3282950"/>
          <p14:tracePt t="22961" x="628650" y="3327400"/>
          <p14:tracePt t="22977" x="603250" y="3390900"/>
          <p14:tracePt t="23011" x="584200" y="3505200"/>
          <p14:tracePt t="23045" x="590550" y="3562350"/>
          <p14:tracePt t="23077" x="666750" y="3644900"/>
          <p14:tracePt t="23094" x="736600" y="3676650"/>
          <p14:tracePt t="23111" x="781050" y="3689350"/>
          <p14:tracePt t="23129" x="876300" y="3714750"/>
          <p14:tracePt t="23144" x="952500" y="3721100"/>
          <p14:tracePt t="23161" x="1009650" y="3727450"/>
          <p14:tracePt t="23177" x="1181100" y="3702050"/>
          <p14:tracePt t="23194" x="1231900" y="3676650"/>
          <p14:tracePt t="23211" x="1365250" y="3587750"/>
          <p14:tracePt t="23227" x="1441450" y="3536950"/>
          <p14:tracePt t="23244" x="1504950" y="3492500"/>
          <p14:tracePt t="23261" x="1587500" y="3416300"/>
          <p14:tracePt t="23277" x="1619250" y="3352800"/>
          <p14:tracePt t="23294" x="1657350" y="3238500"/>
          <p14:tracePt t="23311" x="1670050" y="3149600"/>
          <p14:tracePt t="23327" x="1670050" y="3054350"/>
          <p14:tracePt t="23344" x="1644650" y="2908300"/>
          <p14:tracePt t="23361" x="1587500" y="2794000"/>
          <p14:tracePt t="23377" x="1479550" y="2660650"/>
          <p14:tracePt t="23394" x="1403350" y="2609850"/>
          <p14:tracePt t="23411" x="1339850" y="2578100"/>
          <p14:tracePt t="23427" x="1225550" y="2559050"/>
          <p14:tracePt t="23444" x="1149350" y="2559050"/>
          <p14:tracePt t="23461" x="1047750" y="2559050"/>
          <p14:tracePt t="23477" x="850900" y="2584450"/>
          <p14:tracePt t="23494" x="762000" y="2616200"/>
          <p14:tracePt t="23511" x="654050" y="2667000"/>
          <p14:tracePt t="23528" x="596900" y="2705100"/>
          <p14:tracePt t="23545" x="533400" y="2755900"/>
          <p14:tracePt t="23561" x="457200" y="2838450"/>
          <p14:tracePt t="23577" x="419100" y="2901950"/>
          <p14:tracePt t="23594" x="381000" y="2990850"/>
          <p14:tracePt t="23611" x="361950" y="3048000"/>
          <p14:tracePt t="23629" x="355600" y="3117850"/>
          <p14:tracePt t="23644" x="374650" y="3244850"/>
          <p14:tracePt t="23661" x="425450" y="3346450"/>
          <p14:tracePt t="23677" x="552450" y="3492500"/>
          <p14:tracePt t="23694" x="673100" y="3594100"/>
          <p14:tracePt t="23711" x="800100" y="3676650"/>
          <p14:tracePt t="23728" x="1003300" y="3803650"/>
          <p14:tracePt t="23744" x="1149350" y="3867150"/>
          <p14:tracePt t="23761" x="1365250" y="3905250"/>
          <p14:tracePt t="23777" x="1536700" y="3879850"/>
          <p14:tracePt t="23796" x="1714500" y="3797300"/>
          <p14:tracePt t="23811" x="1835150" y="3714750"/>
          <p14:tracePt t="23827" x="1924050" y="3613150"/>
          <p14:tracePt t="23844" x="1987550" y="3505200"/>
          <p14:tracePt t="23861" x="2032000" y="3397250"/>
          <p14:tracePt t="23879" x="2063750" y="3194050"/>
          <p14:tracePt t="23894" x="2063750" y="3054350"/>
          <p14:tracePt t="23911" x="2051050" y="2914650"/>
          <p14:tracePt t="23927" x="1987550" y="2705100"/>
          <p14:tracePt t="23944" x="1917700" y="2603500"/>
          <p14:tracePt t="23961" x="1765300" y="2489200"/>
          <p14:tracePt t="23977" x="1644650" y="2457450"/>
          <p14:tracePt t="23994" x="1543050" y="2438400"/>
          <p14:tracePt t="24011" x="1422400" y="2451100"/>
          <p14:tracePt t="24027" x="1314450" y="2470150"/>
          <p14:tracePt t="24044" x="1130300" y="2565400"/>
          <p14:tracePt t="24061" x="1035050" y="2628900"/>
          <p14:tracePt t="24077" x="965200" y="2686050"/>
          <p14:tracePt t="24094" x="920750" y="2736850"/>
          <p14:tracePt t="24111" x="895350" y="2774950"/>
          <p14:tracePt t="24129" x="876300" y="2819400"/>
          <p14:tracePt t="24144" x="869950" y="2844800"/>
          <p14:tracePt t="24161" x="863600" y="2876550"/>
          <p14:tracePt t="24178" x="863600" y="2908300"/>
          <p14:tracePt t="24194" x="863600" y="2940050"/>
          <p14:tracePt t="24211" x="863600" y="2965450"/>
          <p14:tracePt t="24809" x="857250" y="2978150"/>
          <p14:tracePt t="24815" x="838200" y="2997200"/>
          <p14:tracePt t="24828" x="825500" y="3009900"/>
          <p14:tracePt t="24844" x="800100" y="3041650"/>
          <p14:tracePt t="24861" x="781050" y="3060700"/>
          <p14:tracePt t="24878" x="774700" y="3079750"/>
          <p14:tracePt t="24894" x="755650" y="3105150"/>
          <p14:tracePt t="24928" x="736600" y="3124200"/>
          <p14:tracePt t="24961" x="730250" y="3143250"/>
          <p14:tracePt t="24994" x="723900" y="3149600"/>
          <p14:tracePt t="25011" x="717550" y="3155950"/>
          <p14:tracePt t="25027" x="717550" y="3162300"/>
          <p14:tracePt t="25066" x="717550" y="3168650"/>
          <p14:tracePt t="25144" x="717550" y="3175000"/>
          <p14:tracePt t="25184" x="711200" y="3175000"/>
          <p14:tracePt t="25392" x="711200" y="3187700"/>
          <p14:tracePt t="25399" x="711200" y="3194050"/>
          <p14:tracePt t="25413" x="711200" y="3206750"/>
          <p14:tracePt t="25427" x="711200" y="3213100"/>
          <p14:tracePt t="25447" x="711200" y="3219450"/>
          <p14:tracePt t="25496" x="717550" y="3219450"/>
          <p14:tracePt t="25503" x="723900" y="3219450"/>
          <p14:tracePt t="25516" x="730250" y="3219450"/>
          <p14:tracePt t="25538" x="736600" y="3213100"/>
          <p14:tracePt t="25544" x="742950" y="3213100"/>
          <p14:tracePt t="25561" x="749300" y="3206750"/>
          <p14:tracePt t="25577" x="762000" y="3200400"/>
          <p14:tracePt t="25594" x="787400" y="3181350"/>
          <p14:tracePt t="25611" x="793750" y="3181350"/>
          <p14:tracePt t="25627" x="806450" y="3168650"/>
          <p14:tracePt t="25644" x="812800" y="3162300"/>
          <p14:tracePt t="25845" x="806450" y="3155950"/>
          <p14:tracePt t="25872" x="806450" y="3149600"/>
          <p14:tracePt t="25886" x="800100" y="3149600"/>
          <p14:tracePt t="25899" x="787400" y="3149600"/>
          <p14:tracePt t="25914" x="781050" y="3136900"/>
          <p14:tracePt t="25920" x="768350" y="3124200"/>
          <p14:tracePt t="25929" x="762000" y="3117850"/>
          <p14:tracePt t="25944" x="755650" y="3117850"/>
          <p14:tracePt t="25961" x="742950" y="3117850"/>
          <p14:tracePt t="25977" x="698500" y="3098800"/>
          <p14:tracePt t="25994" x="654050" y="3079750"/>
          <p14:tracePt t="26011" x="609600" y="3079750"/>
          <p14:tracePt t="26028" x="558800" y="3086100"/>
          <p14:tracePt t="26044" x="527050" y="3098800"/>
          <p14:tracePt t="26061" x="488950" y="3124200"/>
          <p14:tracePt t="26078" x="450850" y="3155950"/>
          <p14:tracePt t="26094" x="425450" y="3187700"/>
          <p14:tracePt t="26111" x="387350" y="3257550"/>
          <p14:tracePt t="26129" x="368300" y="3321050"/>
          <p14:tracePt t="26144" x="368300" y="3371850"/>
          <p14:tracePt t="26161" x="368300" y="3416300"/>
          <p14:tracePt t="26177" x="381000" y="3492500"/>
          <p14:tracePt t="26194" x="393700" y="3524250"/>
          <p14:tracePt t="26211" x="425450" y="3568700"/>
          <p14:tracePt t="26228" x="482600" y="3613150"/>
          <p14:tracePt t="26244" x="514350" y="3638550"/>
          <p14:tracePt t="26261" x="577850" y="3663950"/>
          <p14:tracePt t="26278" x="622300" y="3676650"/>
          <p14:tracePt t="26294" x="654050" y="3676650"/>
          <p14:tracePt t="26311" x="831850" y="3670300"/>
          <p14:tracePt t="26328" x="977900" y="3632200"/>
          <p14:tracePt t="26344" x="1098550" y="3562350"/>
          <p14:tracePt t="26361" x="1212850" y="3498850"/>
          <p14:tracePt t="26377" x="1320800" y="3416300"/>
          <p14:tracePt t="26394" x="1466850" y="3276600"/>
          <p14:tracePt t="26411" x="1543050" y="3206750"/>
          <p14:tracePt t="26428" x="1593850" y="3155950"/>
          <p14:tracePt t="26444" x="1631950" y="3105150"/>
          <p14:tracePt t="26462" x="1657350" y="3073400"/>
          <p14:tracePt t="26477" x="1663700" y="3067050"/>
          <p14:tracePt t="26539" x="1651000" y="3060700"/>
          <p14:tracePt t="26546" x="1644650" y="3060700"/>
          <p14:tracePt t="26560" x="1625600" y="3048000"/>
          <p14:tracePt t="26574" x="1606550" y="3041650"/>
          <p14:tracePt t="26589" x="1587500" y="3035300"/>
          <p14:tracePt t="26596" x="1581150" y="3035300"/>
          <p14:tracePt t="26611" x="1574800" y="3035300"/>
          <p14:tracePt t="26657" x="1581150" y="3035300"/>
          <p14:tracePt t="26671" x="1593850" y="3035300"/>
          <p14:tracePt t="26685" x="1644650" y="3028950"/>
          <p14:tracePt t="26692" x="1720850" y="3009900"/>
          <p14:tracePt t="26698" x="1809750" y="2990850"/>
          <p14:tracePt t="26711" x="1905000" y="2978150"/>
          <p14:tracePt t="26728" x="2368550" y="2914650"/>
          <p14:tracePt t="26744" x="2800350" y="2863850"/>
          <p14:tracePt t="26761" x="3327400" y="2794000"/>
          <p14:tracePt t="26778" x="3600450" y="2755900"/>
          <p14:tracePt t="26794" x="3790950" y="2736850"/>
          <p14:tracePt t="26811" x="3911600" y="2730500"/>
          <p14:tracePt t="26828" x="3943350" y="2730500"/>
          <p14:tracePt t="26844" x="3968750" y="2724150"/>
          <p14:tracePt t="26861" x="3975100" y="2724150"/>
          <p14:tracePt t="26935" x="3968750" y="2730500"/>
          <p14:tracePt t="26942" x="3956050" y="2730500"/>
          <p14:tracePt t="26956" x="3930650" y="2730500"/>
          <p14:tracePt t="26963" x="3879850" y="2730500"/>
          <p14:tracePt t="26978" x="3803650" y="2724150"/>
          <p14:tracePt t="26994" x="3708400" y="2724150"/>
          <p14:tracePt t="27011" x="3587750" y="2736850"/>
          <p14:tracePt t="27028" x="3282950" y="2774950"/>
          <p14:tracePt t="27044" x="3143250" y="2806700"/>
          <p14:tracePt t="27061" x="2914650" y="2876550"/>
          <p14:tracePt t="27078" x="2749550" y="2927350"/>
          <p14:tracePt t="27095" x="2584450" y="2978150"/>
          <p14:tracePt t="27111" x="2368550" y="3048000"/>
          <p14:tracePt t="27128" x="2254250" y="3086100"/>
          <p14:tracePt t="27144" x="2139950" y="3124200"/>
          <p14:tracePt t="27161" x="2076450" y="3149600"/>
          <p14:tracePt t="27178" x="2025650" y="3168650"/>
          <p14:tracePt t="27194" x="2000250" y="3181350"/>
          <p14:tracePt t="27211" x="1981200" y="3187700"/>
          <p14:tracePt t="27228" x="1962150" y="3194050"/>
          <p14:tracePt t="27244" x="1955800" y="3194050"/>
          <p14:tracePt t="27261" x="1955800" y="3200400"/>
          <p14:tracePt t="27278" x="1949450" y="3200400"/>
          <p14:tracePt t="27387" x="1943100" y="3200400"/>
          <p14:tracePt t="27407" x="1936750" y="3200400"/>
          <p14:tracePt t="27435" x="1917700" y="3213100"/>
          <p14:tracePt t="27442" x="1892300" y="3225800"/>
          <p14:tracePt t="27449" x="1866900" y="3232150"/>
          <p14:tracePt t="27461" x="1835150" y="3238500"/>
          <p14:tracePt t="27478" x="1695450" y="3295650"/>
          <p14:tracePt t="27494" x="1638300" y="3314700"/>
          <p14:tracePt t="27511" x="1581150" y="3333750"/>
          <p14:tracePt t="27573" x="1581150" y="3327400"/>
          <p14:tracePt t="27589" x="1587500" y="3321050"/>
          <p14:tracePt t="27601" x="1612900" y="3302000"/>
          <p14:tracePt t="27609" x="1663700" y="3270250"/>
          <p14:tracePt t="27615" x="1708150" y="3251200"/>
          <p14:tracePt t="27628" x="1765300" y="3213100"/>
          <p14:tracePt t="27644" x="2019300" y="3092450"/>
          <p14:tracePt t="27661" x="2216150" y="3022600"/>
          <p14:tracePt t="27678" x="2527300" y="2908300"/>
          <p14:tracePt t="27694" x="2673350" y="2851150"/>
          <p14:tracePt t="27711" x="2813050" y="2794000"/>
          <p14:tracePt t="27728" x="2971800" y="2743200"/>
          <p14:tracePt t="27744" x="3054350" y="2730500"/>
          <p14:tracePt t="27761" x="3098800" y="2724150"/>
          <p14:tracePt t="27778" x="3149600" y="2717800"/>
          <p14:tracePt t="27794" x="3162300" y="2711450"/>
          <p14:tracePt t="27811" x="3168650" y="2711450"/>
          <p14:tracePt t="27873" x="3168650" y="2717800"/>
          <p14:tracePt t="27929" x="3168650" y="2724150"/>
          <p14:tracePt t="27957" x="3168650" y="2730500"/>
          <p14:tracePt t="27963" x="3162300" y="2736850"/>
          <p14:tracePt t="27977" x="3155950" y="2736850"/>
          <p14:tracePt t="28061" x="3155950" y="2743200"/>
          <p14:tracePt t="28546" x="3155950" y="2749550"/>
          <p14:tracePt t="28622" x="3149600" y="2755900"/>
          <p14:tracePt t="28699" x="3149600" y="2762250"/>
          <p14:tracePt t="28790" x="3149600" y="2768600"/>
          <p14:tracePt t="28839" x="3136900" y="2774950"/>
          <p14:tracePt t="28852" x="3130550" y="2787650"/>
          <p14:tracePt t="28859" x="3111500" y="2800350"/>
          <p14:tracePt t="28866" x="3092450" y="2813050"/>
          <p14:tracePt t="28878" x="3073400" y="2819400"/>
          <p14:tracePt t="28894" x="2978150" y="2857500"/>
          <p14:tracePt t="28911" x="2895600" y="2889250"/>
          <p14:tracePt t="28928" x="2806700" y="2908300"/>
          <p14:tracePt t="28944" x="2660650" y="2946400"/>
          <p14:tracePt t="28961" x="2546350" y="2971800"/>
          <p14:tracePt t="28978" x="2374900" y="3003550"/>
          <p14:tracePt t="28994" x="2273300" y="3035300"/>
          <p14:tracePt t="29012" x="2146300" y="3073400"/>
          <p14:tracePt t="29028" x="2057400" y="3105150"/>
          <p14:tracePt t="29044" x="1981200" y="3124200"/>
          <p14:tracePt t="29061" x="1828800" y="3162300"/>
          <p14:tracePt t="29078" x="1758950" y="3181350"/>
          <p14:tracePt t="29096" x="1695450" y="3194050"/>
          <p14:tracePt t="29111" x="1657350" y="3206750"/>
          <p14:tracePt t="29128" x="1612900" y="3213100"/>
          <p14:tracePt t="29144" x="1581150" y="3219450"/>
          <p14:tracePt t="29161" x="1555750" y="3225800"/>
          <p14:tracePt t="29178" x="1498600" y="3232150"/>
          <p14:tracePt t="29194" x="1479550" y="3238500"/>
          <p14:tracePt t="29211" x="1473200" y="3238500"/>
          <p14:tracePt t="29248" x="1466850" y="3244850"/>
          <p14:tracePt t="29317" x="1466850" y="3251200"/>
          <p14:tracePt t="29353" x="1466850" y="3263900"/>
          <p14:tracePt t="29365" x="1460500" y="3263900"/>
          <p14:tracePt t="29373" x="1460500" y="3276600"/>
          <p14:tracePt t="29386" x="1460500" y="3282950"/>
          <p14:tracePt t="29394" x="1460500" y="3289300"/>
          <p14:tracePt t="29411" x="1460500" y="3302000"/>
          <p14:tracePt t="29444" x="1460500" y="3308350"/>
          <p14:tracePt t="29734" x="1460500" y="3302000"/>
          <p14:tracePt t="29778" x="1460500" y="3295650"/>
          <p14:tracePt t="29790" x="1473200" y="3295650"/>
          <p14:tracePt t="29803" x="1479550" y="3295650"/>
          <p14:tracePt t="29811" x="1498600" y="3295650"/>
          <p14:tracePt t="29828" x="1517650" y="3295650"/>
          <p14:tracePt t="29844" x="1549400" y="3289300"/>
          <p14:tracePt t="29878" x="1651000" y="3302000"/>
          <p14:tracePt t="29911" x="1771650" y="3352800"/>
          <p14:tracePt t="29945" x="1924050" y="3409950"/>
          <p14:tracePt t="29961" x="2019300" y="3460750"/>
          <p14:tracePt t="29978" x="2139950" y="3536950"/>
          <p14:tracePt t="29994" x="2222500" y="3581400"/>
          <p14:tracePt t="30013" x="2374900" y="3644900"/>
          <p14:tracePt t="30028" x="2482850" y="3695700"/>
          <p14:tracePt t="30044" x="2597150" y="3740150"/>
          <p14:tracePt t="30061" x="2762250" y="3822700"/>
          <p14:tracePt t="30078" x="2832100" y="3848100"/>
          <p14:tracePt t="30096" x="2927350" y="3879850"/>
          <p14:tracePt t="30111" x="2971800" y="3892550"/>
          <p14:tracePt t="30128" x="3009900" y="3898900"/>
          <p14:tracePt t="30144" x="3022600" y="3911600"/>
          <p14:tracePt t="30161" x="3035300" y="3911600"/>
          <p14:tracePt t="30178" x="3041650" y="3911600"/>
          <p14:tracePt t="33182" x="3092450" y="3886200"/>
          <p14:tracePt t="33190" x="3155950" y="3854450"/>
          <p14:tracePt t="33196" x="3232150" y="3829050"/>
          <p14:tracePt t="33211" x="3384550" y="3784600"/>
          <p14:tracePt t="33228" x="3530600" y="3752850"/>
          <p14:tracePt t="33245" x="3676650" y="3746500"/>
          <p14:tracePt t="33261" x="3879850" y="3746500"/>
          <p14:tracePt t="33295" x="4146550" y="3746500"/>
          <p14:tracePt t="33328" x="4184650" y="3746500"/>
          <p14:tracePt t="33361" x="4203700" y="3746500"/>
          <p14:tracePt t="33378" x="4210050" y="3746500"/>
          <p14:tracePt t="33447" x="4203700" y="3746500"/>
          <p14:tracePt t="33454" x="4191000" y="3746500"/>
          <p14:tracePt t="33467" x="4159250" y="3746500"/>
          <p14:tracePt t="33482" x="4083050" y="3740150"/>
          <p14:tracePt t="33496" x="3968750" y="3727450"/>
          <p14:tracePt t="33511" x="3790950" y="3721100"/>
          <p14:tracePt t="33528" x="3473450" y="3676650"/>
          <p14:tracePt t="33545" x="3175000" y="3625850"/>
          <p14:tracePt t="33561" x="3035300" y="3575050"/>
          <p14:tracePt t="33578" x="2908300" y="3479800"/>
          <p14:tracePt t="33595" x="2870200" y="3403600"/>
          <p14:tracePt t="33611" x="2851150" y="3346450"/>
          <p14:tracePt t="33628" x="2851150" y="3225800"/>
          <p14:tracePt t="33645" x="2882900" y="3124200"/>
          <p14:tracePt t="33661" x="2997200" y="2978150"/>
          <p14:tracePt t="33678" x="3092450" y="2889250"/>
          <p14:tracePt t="33695" x="3213100" y="2806700"/>
          <p14:tracePt t="33711" x="3384550" y="2724150"/>
          <p14:tracePt t="33728" x="3536950" y="2692400"/>
          <p14:tracePt t="33745" x="3759200" y="2654300"/>
          <p14:tracePt t="33761" x="3911600" y="2647950"/>
          <p14:tracePt t="33778" x="3987800" y="2641600"/>
          <p14:tracePt t="33795" x="4178300" y="2628900"/>
          <p14:tracePt t="33811" x="4273550" y="2635250"/>
          <p14:tracePt t="33828" x="4438650" y="2635250"/>
          <p14:tracePt t="33845" x="4584700" y="2660650"/>
          <p14:tracePt t="33861" x="4629150" y="2673350"/>
          <p14:tracePt t="33878" x="4692650" y="2692400"/>
          <p14:tracePt t="33895" x="4718050" y="2698750"/>
          <p14:tracePt t="33911" x="4743450" y="2717800"/>
          <p14:tracePt t="33928" x="4794250" y="2724150"/>
          <p14:tracePt t="33945" x="4806950" y="2730500"/>
          <p14:tracePt t="33961" x="4826000" y="2730500"/>
          <p14:tracePt t="34044" x="4819650" y="2730500"/>
          <p14:tracePt t="34050" x="4813300" y="2736850"/>
          <p14:tracePt t="34064" x="4787900" y="2736850"/>
          <p14:tracePt t="34078" x="4749800" y="2736850"/>
          <p14:tracePt t="34095" x="4641850" y="2736850"/>
          <p14:tracePt t="34111" x="4578350" y="2730500"/>
          <p14:tracePt t="34128" x="4445000" y="2724150"/>
          <p14:tracePt t="34145" x="4413250" y="2724150"/>
          <p14:tracePt t="34161" x="4356100" y="2724150"/>
          <p14:tracePt t="34178" x="4311650" y="2717800"/>
          <p14:tracePt t="34195" x="4292600" y="2711450"/>
          <p14:tracePt t="34211" x="4267200" y="2705100"/>
          <p14:tracePt t="34245" x="4260850" y="2705100"/>
          <p14:tracePt t="34274" x="4260850" y="2698750"/>
          <p14:tracePt t="34599" x="4305300" y="2673350"/>
          <p14:tracePt t="34607" x="4362450" y="2641600"/>
          <p14:tracePt t="34614" x="4425950" y="2616200"/>
          <p14:tracePt t="34628" x="4540250" y="2565400"/>
          <p14:tracePt t="34645" x="4692650" y="2520950"/>
          <p14:tracePt t="34661" x="4940300" y="2463800"/>
          <p14:tracePt t="34678" x="5073650" y="2438400"/>
          <p14:tracePt t="34712" x="5327650" y="2393950"/>
          <p14:tracePt t="34745" x="5448300" y="2349500"/>
          <p14:tracePt t="34778" x="5486400" y="2330450"/>
          <p14:tracePt t="34795" x="5492750" y="2311400"/>
          <p14:tracePt t="34811" x="5505450" y="2286000"/>
          <p14:tracePt t="34829" x="5518150" y="2209800"/>
          <p14:tracePt t="34845" x="5524500" y="2152650"/>
          <p14:tracePt t="34861" x="5524500" y="2076450"/>
          <p14:tracePt t="34878" x="5524500" y="1981200"/>
          <p14:tracePt t="34895" x="5518150" y="1924050"/>
          <p14:tracePt t="34897" x="5518150" y="1898650"/>
          <p14:tracePt t="34911" x="5518150" y="1854200"/>
          <p14:tracePt t="34928" x="5518150" y="1822450"/>
          <p14:tracePt t="34945" x="5518150" y="1790700"/>
          <p14:tracePt t="34961" x="5511800" y="1765300"/>
          <p14:tracePt t="34995" x="5511800" y="1758950"/>
          <p14:tracePt t="35058" x="5511800" y="1765300"/>
          <p14:tracePt t="35079" x="5511800" y="1771650"/>
          <p14:tracePt t="35086" x="5505450" y="1784350"/>
          <p14:tracePt t="35095" x="5486400" y="1803400"/>
          <p14:tracePt t="35111" x="5429250" y="1879600"/>
          <p14:tracePt t="35128" x="5162550" y="2152650"/>
          <p14:tracePt t="35145" x="5035550" y="2273300"/>
          <p14:tracePt t="35162" x="4826000" y="2444750"/>
          <p14:tracePt t="35178" x="4686300" y="2552700"/>
          <p14:tracePt t="35195" x="4565650" y="2628900"/>
          <p14:tracePt t="35211" x="4394200" y="2679700"/>
          <p14:tracePt t="35228" x="4298950" y="2698750"/>
          <p14:tracePt t="35246" x="4191000" y="2705100"/>
          <p14:tracePt t="35261" x="4114800" y="2705100"/>
          <p14:tracePt t="35278" x="4025900" y="2705100"/>
          <p14:tracePt t="35295" x="3892550" y="2692400"/>
          <p14:tracePt t="35311" x="3848100" y="2692400"/>
          <p14:tracePt t="35329" x="3803650" y="2692400"/>
          <p14:tracePt t="35345" x="3727450" y="2705100"/>
          <p14:tracePt t="35362" x="3676650" y="2717800"/>
          <p14:tracePt t="35378" x="3606800" y="2749550"/>
          <p14:tracePt t="35395" x="3524250" y="2794000"/>
          <p14:tracePt t="35411" x="3416300" y="2882900"/>
          <p14:tracePt t="35428" x="3352800" y="2933700"/>
          <p14:tracePt t="35445" x="3314700" y="2978150"/>
          <p14:tracePt t="35461" x="3263900" y="3054350"/>
          <p14:tracePt t="35478" x="3244850" y="3092450"/>
          <p14:tracePt t="35496" x="3225800" y="3143250"/>
          <p14:tracePt t="35511" x="3213100" y="3168650"/>
          <p14:tracePt t="35528" x="3206750" y="3181350"/>
          <p14:tracePt t="35545" x="3200400" y="3194050"/>
          <p14:tracePt t="35648" x="3200400" y="3187700"/>
          <p14:tracePt t="35669" x="3200400" y="3162300"/>
          <p14:tracePt t="35676" x="3213100" y="3143250"/>
          <p14:tracePt t="35682" x="3213100" y="3124200"/>
          <p14:tracePt t="35695" x="3238500" y="3086100"/>
          <p14:tracePt t="35711" x="3314700" y="2933700"/>
          <p14:tracePt t="35728" x="3390900" y="2819400"/>
          <p14:tracePt t="35746" x="3486150" y="2673350"/>
          <p14:tracePt t="35761" x="3536950" y="2616200"/>
          <p14:tracePt t="35778" x="3575050" y="2584450"/>
          <p14:tracePt t="35795" x="3594100" y="2565400"/>
          <p14:tracePt t="35811" x="3600450" y="2559050"/>
          <p14:tracePt t="35845" x="3606800" y="2559050"/>
          <p14:tracePt t="35861" x="3606800" y="2565400"/>
          <p14:tracePt t="35878" x="3606800" y="2571750"/>
          <p14:tracePt t="35895" x="3600450" y="2590800"/>
          <p14:tracePt t="35897" x="3594100" y="2609850"/>
          <p14:tracePt t="35911" x="3562350" y="2673350"/>
          <p14:tracePt t="35928" x="3524250" y="2774950"/>
          <p14:tracePt t="35945" x="3473450" y="2895600"/>
          <p14:tracePt t="35961" x="3422650" y="3117850"/>
          <p14:tracePt t="35978" x="3409950" y="3238500"/>
          <p14:tracePt t="35995" x="3403600" y="3384550"/>
          <p14:tracePt t="36012" x="3403600" y="3473450"/>
          <p14:tracePt t="36028" x="3403600" y="3562350"/>
          <p14:tracePt t="36045" x="3409950" y="3657600"/>
          <p14:tracePt t="36061" x="3416300" y="3708400"/>
          <p14:tracePt t="36078" x="3422650" y="3746500"/>
          <p14:tracePt t="36095" x="3422650" y="3752850"/>
          <p14:tracePt t="36111" x="3429000" y="3759200"/>
          <p14:tracePt t="36128" x="3435350" y="3759200"/>
          <p14:tracePt t="36162" x="3486150" y="3708400"/>
          <p14:tracePt t="36178" x="3568700" y="3632200"/>
          <p14:tracePt t="36195" x="3657600" y="3543300"/>
          <p14:tracePt t="36211" x="3822700" y="3359150"/>
          <p14:tracePt t="36228" x="3924300" y="3244850"/>
          <p14:tracePt t="36245" x="4095750" y="3035300"/>
          <p14:tracePt t="36261" x="4191000" y="2921000"/>
          <p14:tracePt t="36278" x="4260850" y="2825750"/>
          <p14:tracePt t="36295" x="4343400" y="2743200"/>
          <p14:tracePt t="36311" x="4368800" y="2717800"/>
          <p14:tracePt t="36329" x="4400550" y="2692400"/>
          <p14:tracePt t="36345" x="4406900" y="2692400"/>
          <p14:tracePt t="36362" x="4413250" y="2692400"/>
          <p14:tracePt t="36395" x="4419600" y="2692400"/>
          <p14:tracePt t="36413" x="4425950" y="2705100"/>
          <p14:tracePt t="36428" x="4425950" y="2724150"/>
          <p14:tracePt t="36445" x="4425950" y="2755900"/>
          <p14:tracePt t="36461" x="4419600" y="2857500"/>
          <p14:tracePt t="36478" x="4419600" y="2946400"/>
          <p14:tracePt t="36495" x="4419600" y="3105150"/>
          <p14:tracePt t="36511" x="4419600" y="3200400"/>
          <p14:tracePt t="36528" x="4432300" y="3302000"/>
          <p14:tracePt t="36545" x="4457700" y="3448050"/>
          <p14:tracePt t="36561" x="4470400" y="3524250"/>
          <p14:tracePt t="36580" x="4476750" y="3587750"/>
          <p14:tracePt t="36595" x="4483100" y="3606800"/>
          <p14:tracePt t="36612" x="4483100" y="3619500"/>
          <p14:tracePt t="36628" x="4483100" y="3625850"/>
          <p14:tracePt t="36656" x="4489450" y="3625850"/>
          <p14:tracePt t="36711" x="4495800" y="3619500"/>
          <p14:tracePt t="36717" x="4521200" y="3594100"/>
          <p14:tracePt t="36728" x="4533900" y="3575050"/>
          <p14:tracePt t="36746" x="4629150" y="3479800"/>
          <p14:tracePt t="36761" x="4711700" y="3384550"/>
          <p14:tracePt t="36778" x="4794250" y="3282950"/>
          <p14:tracePt t="36795" x="4895850" y="3162300"/>
          <p14:tracePt t="36811" x="4953000" y="3073400"/>
          <p14:tracePt t="36829" x="5048250" y="2933700"/>
          <p14:tracePt t="36845" x="5111750" y="2844800"/>
          <p14:tracePt t="36862" x="5175250" y="2768600"/>
          <p14:tracePt t="36878" x="5238750" y="2692400"/>
          <p14:tracePt t="36895" x="5276850" y="2673350"/>
          <p14:tracePt t="36897" x="5283200" y="2667000"/>
          <p14:tracePt t="36912" x="5295900" y="2647950"/>
          <p14:tracePt t="36928" x="5302250" y="2647950"/>
          <p14:tracePt t="36945" x="5321300" y="2647950"/>
          <p14:tracePt t="36961" x="5327650" y="2647950"/>
          <p14:tracePt t="36979" x="5359400" y="2667000"/>
          <p14:tracePt t="36995" x="5372100" y="2692400"/>
          <p14:tracePt t="37012" x="5384800" y="2755900"/>
          <p14:tracePt t="37028" x="5403850" y="2971800"/>
          <p14:tracePt t="37045" x="5410200" y="3117850"/>
          <p14:tracePt t="37061" x="5429250" y="3270250"/>
          <p14:tracePt t="37078" x="5473700" y="3517900"/>
          <p14:tracePt t="37095" x="5492750" y="3619500"/>
          <p14:tracePt t="37112" x="5511800" y="3689350"/>
          <p14:tracePt t="37128" x="5524500" y="3727450"/>
          <p14:tracePt t="37145" x="5524500" y="3733800"/>
          <p14:tracePt t="37162" x="5524500" y="3740150"/>
          <p14:tracePt t="40264" x="5492750" y="3702050"/>
          <p14:tracePt t="40271" x="5435600" y="3644900"/>
          <p14:tracePt t="40278" x="5372100" y="3581400"/>
          <p14:tracePt t="40295" x="5264150" y="3454400"/>
          <p14:tracePt t="40313" x="5143500" y="3333750"/>
          <p14:tracePt t="40329" x="4940300" y="3136900"/>
          <p14:tracePt t="40345" x="4800600" y="2997200"/>
          <p14:tracePt t="40379" x="4438650" y="2603500"/>
          <p14:tracePt t="40412" x="4171950" y="2184400"/>
          <p14:tracePt t="40445" x="4044950" y="1778000"/>
          <p14:tracePt t="40462" x="4025900" y="1587500"/>
          <p14:tracePt t="40478" x="4025900" y="1479550"/>
          <p14:tracePt t="40495" x="4057650" y="1346200"/>
          <p14:tracePt t="40764" x="3987800" y="1320800"/>
          <p14:tracePt t="40771" x="3892550" y="1282700"/>
          <p14:tracePt t="40780" x="3778250" y="1250950"/>
          <p14:tracePt t="40795" x="3517900" y="1168400"/>
          <p14:tracePt t="40812" x="3263900" y="1066800"/>
          <p14:tracePt t="40845" x="2838450" y="908050"/>
          <p14:tracePt t="40879" x="2628900" y="850900"/>
          <p14:tracePt t="40912" x="2571750" y="844550"/>
          <p14:tracePt t="40928" x="2552700" y="850900"/>
          <p14:tracePt t="40945" x="2514600" y="869950"/>
          <p14:tracePt t="40962" x="2495550" y="882650"/>
          <p14:tracePt t="40978" x="2470150" y="901700"/>
          <p14:tracePt t="40995" x="2444750" y="914400"/>
          <p14:tracePt t="41012" x="2432050" y="920750"/>
          <p14:tracePt t="41028" x="2413000" y="927100"/>
          <p14:tracePt t="41045" x="2400300" y="927100"/>
          <p14:tracePt t="41062" x="2343150" y="927100"/>
          <p14:tracePt t="41078" x="2298700" y="920750"/>
          <p14:tracePt t="41095" x="2216150" y="895350"/>
          <p14:tracePt t="41112" x="2159000" y="869950"/>
          <p14:tracePt t="41128" x="2120900" y="844550"/>
          <p14:tracePt t="41145" x="2089150" y="825500"/>
          <p14:tracePt t="41162" x="2051050" y="787400"/>
          <p14:tracePt t="41178" x="2038350" y="774700"/>
          <p14:tracePt t="41195" x="2032000" y="768350"/>
          <p14:tracePt t="41229" x="2032000" y="762000"/>
          <p14:tracePt t="41279" x="2032000" y="755650"/>
          <p14:tracePt t="41328" x="2044700" y="755650"/>
          <p14:tracePt t="41341" x="2070100" y="762000"/>
          <p14:tracePt t="41355" x="2114550" y="768350"/>
          <p14:tracePt t="41363" x="2171700" y="774700"/>
          <p14:tracePt t="41378" x="2228850" y="787400"/>
          <p14:tracePt t="41395" x="2311400" y="787400"/>
          <p14:tracePt t="41412" x="2406650" y="800100"/>
          <p14:tracePt t="41428" x="2578100" y="800100"/>
          <p14:tracePt t="41446" x="2628900" y="800100"/>
          <p14:tracePt t="41462" x="2654300" y="800100"/>
          <p14:tracePt t="41478" x="2673350" y="806450"/>
          <p14:tracePt t="44919" x="2603500" y="838200"/>
          <p14:tracePt t="44967" x="2362200" y="1047750"/>
          <p14:tracePt t="45016" x="2108200" y="1308100"/>
          <p14:tracePt t="45063" x="1898650" y="1657350"/>
          <p14:tracePt t="45113" x="1727200" y="1981200"/>
          <p14:tracePt t="45164" x="1612900" y="2241550"/>
          <p14:tracePt t="45216" x="1543050" y="2393950"/>
          <p14:tracePt t="45272" x="1524000" y="2419350"/>
          <p14:tracePt t="45538" x="1435100" y="2743200"/>
          <p14:tracePt t="45594" x="1250950" y="3486150"/>
          <p14:tracePt t="45653" x="1143000" y="3905250"/>
          <p14:tracePt t="45712" x="1085850" y="4070350"/>
          <p14:tracePt t="45773" x="1041400" y="4171950"/>
          <p14:tracePt t="45834" x="952500" y="4318000"/>
          <p14:tracePt t="45892" x="857250" y="4483100"/>
          <p14:tracePt t="45898" x="850900" y="4502150"/>
          <p14:tracePt t="45957" x="793750" y="4610100"/>
          <p14:tracePt t="46021" x="755650" y="4730750"/>
          <p14:tracePt t="46086" x="755650" y="4756150"/>
          <p14:tracePt t="46152" x="768350" y="4718050"/>
          <p14:tracePt t="46351" x="749300" y="4737100"/>
          <p14:tracePt t="46417" x="615950" y="4933950"/>
          <p14:tracePt t="46490" x="615950" y="4940300"/>
          <p14:tracePt t="46566" x="596900" y="4984750"/>
          <p14:tracePt t="46635" x="590550" y="5016500"/>
          <p14:tracePt t="46705" x="584200" y="5022850"/>
          <p14:tracePt t="46773" x="565150" y="5054600"/>
          <p14:tracePt t="46840" x="565150" y="5060950"/>
          <p14:tracePt t="47091" x="565150" y="5067300"/>
          <p14:tracePt t="47097" x="558800" y="5067300"/>
          <p14:tracePt t="47105" x="558800" y="5073650"/>
          <p14:tracePt t="47112" x="552450" y="5073650"/>
          <p14:tracePt t="47129" x="552450" y="5080000"/>
          <p14:tracePt t="47230" x="552450" y="5086350"/>
          <p14:tracePt t="47494" x="558800" y="5086350"/>
          <p14:tracePt t="47514" x="565150" y="5080000"/>
          <p14:tracePt t="47521" x="571500" y="5080000"/>
          <p14:tracePt t="47535" x="577850" y="5080000"/>
          <p14:tracePt t="47551" x="584200" y="5080000"/>
          <p14:tracePt t="47562" x="590550" y="5073650"/>
          <p14:tracePt t="47579" x="615950" y="5073650"/>
          <p14:tracePt t="47595" x="628650" y="5073650"/>
          <p14:tracePt t="47629" x="660400" y="5067300"/>
          <p14:tracePt t="47662" x="673100" y="5067300"/>
          <p14:tracePt t="47695" x="685800" y="5067300"/>
          <p14:tracePt t="47712" x="692150" y="5067300"/>
          <p14:tracePt t="47729" x="704850" y="5067300"/>
          <p14:tracePt t="47799" x="711200" y="5067300"/>
          <p14:tracePt t="47855" x="717550" y="5067300"/>
          <p14:tracePt t="48307" x="717550" y="5060950"/>
          <p14:tracePt t="48326" x="723900" y="5060950"/>
          <p14:tracePt t="48333" x="736600" y="5060950"/>
          <p14:tracePt t="48348" x="742950" y="5060950"/>
          <p14:tracePt t="48362" x="781050" y="5060950"/>
          <p14:tracePt t="48379" x="831850" y="5060950"/>
          <p14:tracePt t="48396" x="882650" y="5060950"/>
          <p14:tracePt t="48397" x="908050" y="5060950"/>
          <p14:tracePt t="48429" x="971550" y="5060950"/>
          <p14:tracePt t="48462" x="1028700" y="5073650"/>
          <p14:tracePt t="48495" x="1085850" y="5073650"/>
          <p14:tracePt t="48512" x="1098550" y="5080000"/>
          <p14:tracePt t="48545" x="1111250" y="5080000"/>
          <p14:tracePt t="48563" x="1117600" y="5080000"/>
          <p14:tracePt t="48584" x="1123950" y="5080000"/>
          <p14:tracePt t="48595" x="1130300" y="5086350"/>
          <p14:tracePt t="48612" x="1136650" y="5086350"/>
          <p14:tracePt t="48629" x="1143000" y="5086350"/>
          <p14:tracePt t="48653" x="1149350" y="5092700"/>
          <p14:tracePt t="48939" x="1143000" y="5092700"/>
          <p14:tracePt t="48952" x="1136650" y="5099050"/>
          <p14:tracePt t="48960" x="1130300" y="5099050"/>
          <p14:tracePt t="48973" x="1117600" y="5105400"/>
          <p14:tracePt t="48981" x="1104900" y="5105400"/>
          <p14:tracePt t="48995" x="1079500" y="5111750"/>
          <p14:tracePt t="49012" x="1047750" y="5111750"/>
          <p14:tracePt t="49029" x="1016000" y="5111750"/>
          <p14:tracePt t="49046" x="996950" y="5118100"/>
          <p14:tracePt t="49063" x="984250" y="5118100"/>
          <p14:tracePt t="49079" x="971550" y="5118100"/>
          <p14:tracePt t="49112" x="958850" y="5118100"/>
          <p14:tracePt t="49129" x="946150" y="5118100"/>
          <p14:tracePt t="49146" x="939800" y="5130800"/>
          <p14:tracePt t="49162" x="933450" y="5130800"/>
          <p14:tracePt t="49195" x="927100" y="5130800"/>
          <p14:tracePt t="49327" x="933450" y="5130800"/>
          <p14:tracePt t="49341" x="939800" y="5130800"/>
          <p14:tracePt t="49348" x="939800" y="5137150"/>
          <p14:tracePt t="49362" x="952500" y="5137150"/>
          <p14:tracePt t="49379" x="965200" y="5137150"/>
          <p14:tracePt t="49397" x="984250" y="5143500"/>
          <p14:tracePt t="49412" x="990600" y="5143500"/>
          <p14:tracePt t="49429" x="1009650" y="5143500"/>
          <p14:tracePt t="49445" x="1022350" y="5143500"/>
          <p14:tracePt t="49462" x="1035050" y="5143500"/>
          <p14:tracePt t="49479" x="1047750" y="5149850"/>
          <p14:tracePt t="49495" x="1066800" y="5149850"/>
          <p14:tracePt t="49512" x="1079500" y="5149850"/>
          <p14:tracePt t="49546" x="1085850" y="5149850"/>
          <p14:tracePt t="49562" x="1092200" y="5149850"/>
          <p14:tracePt t="49579" x="1098550" y="5149850"/>
          <p14:tracePt t="49596" x="1104900" y="5149850"/>
          <p14:tracePt t="49640" x="1111250" y="5149850"/>
          <p14:tracePt t="49674" x="1117600" y="5149850"/>
          <p14:tracePt t="49688" x="1123950" y="5149850"/>
          <p14:tracePt t="49709" x="1130300" y="5149850"/>
          <p14:tracePt t="49716" x="1143000" y="5149850"/>
          <p14:tracePt t="49730" x="1149350" y="5149850"/>
          <p14:tracePt t="49746" x="1162050" y="5149850"/>
          <p14:tracePt t="49762" x="1168400" y="5149850"/>
          <p14:tracePt t="49779" x="1181100" y="5143500"/>
          <p14:tracePt t="49813" x="1193800" y="5143500"/>
          <p14:tracePt t="49995" x="1193800" y="5149850"/>
          <p14:tracePt t="50015" x="1187450" y="5149850"/>
          <p14:tracePt t="50022" x="1174750" y="5149850"/>
          <p14:tracePt t="50030" x="1168400" y="5149850"/>
          <p14:tracePt t="50045" x="1143000" y="5149850"/>
          <p14:tracePt t="50063" x="1085850" y="5149850"/>
          <p14:tracePt t="50079" x="1054100" y="5149850"/>
          <p14:tracePt t="50096" x="1028700" y="5149850"/>
          <p14:tracePt t="50112" x="1009650" y="5149850"/>
          <p14:tracePt t="50418" x="1003300" y="5149850"/>
          <p14:tracePt t="50439" x="1003300" y="5143500"/>
          <p14:tracePt t="50452" x="996950" y="5143500"/>
          <p14:tracePt t="50460" x="990600" y="5143500"/>
          <p14:tracePt t="50467" x="977900" y="5143500"/>
          <p14:tracePt t="50479" x="965200" y="5143500"/>
          <p14:tracePt t="50496" x="901700" y="5130800"/>
          <p14:tracePt t="50512" x="850900" y="5118100"/>
          <p14:tracePt t="50546" x="717550" y="5092700"/>
          <p14:tracePt t="50579" x="635000" y="5054600"/>
          <p14:tracePt t="50612" x="577850" y="5010150"/>
          <p14:tracePt t="50629" x="565150" y="4972050"/>
          <p14:tracePt t="50646" x="558800" y="4908550"/>
          <p14:tracePt t="50662" x="590550" y="4781550"/>
          <p14:tracePt t="50679" x="628650" y="4679950"/>
          <p14:tracePt t="50695" x="723900" y="4546600"/>
          <p14:tracePt t="50712" x="787400" y="4489450"/>
          <p14:tracePt t="50729" x="933450" y="4432300"/>
          <p14:tracePt t="50746" x="1016000" y="4425950"/>
          <p14:tracePt t="50762" x="1085850" y="4445000"/>
          <p14:tracePt t="50779" x="1149350" y="4476750"/>
          <p14:tracePt t="50796" x="1168400" y="4495800"/>
          <p14:tracePt t="50813" x="1174750" y="4514850"/>
          <p14:tracePt t="50829" x="1174750" y="4521200"/>
          <p14:tracePt t="50846" x="1168400" y="4540250"/>
          <p14:tracePt t="50862" x="1117600" y="4610100"/>
          <p14:tracePt t="50879" x="1079500" y="4654550"/>
          <p14:tracePt t="50896" x="1041400" y="4692650"/>
          <p14:tracePt t="50898" x="1028700" y="4705350"/>
          <p14:tracePt t="50912" x="1009650" y="4718050"/>
          <p14:tracePt t="50929" x="996950" y="4718050"/>
          <p14:tracePt t="50946" x="984250" y="4730750"/>
          <p14:tracePt t="50979" x="977900" y="4730750"/>
          <p14:tracePt t="51058" x="977900" y="4737100"/>
          <p14:tracePt t="51063" x="977900" y="4743450"/>
          <p14:tracePt t="51070" x="977900" y="4756150"/>
          <p14:tracePt t="51079" x="977900" y="4762500"/>
          <p14:tracePt t="51096" x="958850" y="4806950"/>
          <p14:tracePt t="51112" x="927100" y="4889500"/>
          <p14:tracePt t="51129" x="889000" y="4953000"/>
          <p14:tracePt t="51146" x="869950" y="4991100"/>
          <p14:tracePt t="51162" x="857250" y="5010150"/>
          <p14:tracePt t="51179" x="850900" y="5016500"/>
          <p14:tracePt t="51230" x="863600" y="5016500"/>
          <p14:tracePt t="51251" x="876300" y="5016500"/>
          <p14:tracePt t="51259" x="882650" y="5022850"/>
          <p14:tracePt t="51265" x="908050" y="5029200"/>
          <p14:tracePt t="51279" x="946150" y="5035550"/>
          <p14:tracePt t="51296" x="1047750" y="5060950"/>
          <p14:tracePt t="51312" x="1130300" y="5086350"/>
          <p14:tracePt t="51329" x="1231900" y="5105400"/>
          <p14:tracePt t="51346" x="1289050" y="5118100"/>
          <p14:tracePt t="51362" x="1339850" y="5137150"/>
          <p14:tracePt t="51379" x="1352550" y="5137150"/>
          <p14:tracePt t="51439" x="1358900" y="5137150"/>
          <p14:tracePt t="51571" x="1365250" y="5137150"/>
          <p14:tracePt t="51585" x="1377950" y="5130800"/>
          <p14:tracePt t="51598" x="1390650" y="5124450"/>
          <p14:tracePt t="51606" x="1403350" y="5118100"/>
          <p14:tracePt t="51613" x="1409700" y="5105400"/>
          <p14:tracePt t="51629" x="1441450" y="5092700"/>
          <p14:tracePt t="51646" x="1466850" y="5092700"/>
          <p14:tracePt t="51662" x="1504950" y="5092700"/>
          <p14:tracePt t="51679" x="1524000" y="5092700"/>
          <p14:tracePt t="51696" x="1536700" y="5092700"/>
          <p14:tracePt t="51820" x="1536700" y="5099050"/>
          <p14:tracePt t="51848" x="1524000" y="5099050"/>
          <p14:tracePt t="51870" x="1504950" y="5099050"/>
          <p14:tracePt t="51877" x="1492250" y="5099050"/>
          <p14:tracePt t="51883" x="1466850" y="5105400"/>
          <p14:tracePt t="51896" x="1435100" y="5105400"/>
          <p14:tracePt t="51912" x="1327150" y="5105400"/>
          <p14:tracePt t="51929" x="1270000" y="5105400"/>
          <p14:tracePt t="51946" x="1219200" y="5105400"/>
          <p14:tracePt t="51962" x="1206500" y="5105400"/>
          <p14:tracePt t="51979" x="1200150" y="5105400"/>
          <p14:tracePt t="52037" x="1200150" y="5099050"/>
          <p14:tracePt t="52050" x="1206500" y="5099050"/>
          <p14:tracePt t="52071" x="1219200" y="5099050"/>
          <p14:tracePt t="52079" x="1238250" y="5099050"/>
          <p14:tracePt t="52085" x="1257300" y="5099050"/>
          <p14:tracePt t="52096" x="1276350" y="5099050"/>
          <p14:tracePt t="52113" x="1358900" y="5111750"/>
          <p14:tracePt t="52129" x="1390650" y="5118100"/>
          <p14:tracePt t="52146" x="1422400" y="5124450"/>
          <p14:tracePt t="52162" x="1428750" y="5130800"/>
          <p14:tracePt t="52179" x="1435100" y="5130800"/>
          <p14:tracePt t="52336" x="1428750" y="5130800"/>
          <p14:tracePt t="52697" x="1441450" y="5130800"/>
          <p14:tracePt t="52703" x="1460500" y="5130800"/>
          <p14:tracePt t="52712" x="1485900" y="5130800"/>
          <p14:tracePt t="52729" x="1524000" y="5130800"/>
          <p14:tracePt t="52746" x="1581150" y="5137150"/>
          <p14:tracePt t="52763" x="1619250" y="5143500"/>
          <p14:tracePt t="52779" x="1682750" y="5149850"/>
          <p14:tracePt t="52796" x="1727200" y="5156200"/>
          <p14:tracePt t="52829" x="1803400" y="5168900"/>
          <p14:tracePt t="52862" x="1866900" y="5175250"/>
          <p14:tracePt t="52896" x="1905000" y="5181600"/>
          <p14:tracePt t="52898" x="1917700" y="5181600"/>
          <p14:tracePt t="52912" x="1930400" y="5187950"/>
          <p14:tracePt t="52929" x="1943100" y="5194300"/>
          <p14:tracePt t="53002" x="1943100" y="5200650"/>
          <p14:tracePt t="53210" x="1936750" y="5200650"/>
          <p14:tracePt t="53239" x="1930400" y="5200650"/>
          <p14:tracePt t="53245" x="1930400" y="5194300"/>
          <p14:tracePt t="53259" x="1930400" y="5187950"/>
          <p14:tracePt t="53265" x="1930400" y="5175250"/>
          <p14:tracePt t="53280" x="1930400" y="5162550"/>
          <p14:tracePt t="53296" x="1930400" y="5118100"/>
          <p14:tracePt t="53312" x="1936750" y="5060950"/>
          <p14:tracePt t="53329" x="1962150" y="4978400"/>
          <p14:tracePt t="53346" x="1993900" y="4921250"/>
          <p14:tracePt t="53363" x="2038350" y="4851400"/>
          <p14:tracePt t="53379" x="2057400" y="4826000"/>
          <p14:tracePt t="53396" x="2076450" y="4800600"/>
          <p14:tracePt t="53398" x="2089150" y="4787900"/>
          <p14:tracePt t="53412" x="2095500" y="4775200"/>
          <p14:tracePt t="53429" x="2108200" y="4762500"/>
          <p14:tracePt t="53446" x="2127250" y="4756150"/>
          <p14:tracePt t="53462" x="2146300" y="4737100"/>
          <p14:tracePt t="53479" x="2159000" y="4724400"/>
          <p14:tracePt t="53496" x="2178050" y="4724400"/>
          <p14:tracePt t="53512" x="2184400" y="4718050"/>
          <p14:tracePt t="53551" x="2190750" y="4718050"/>
          <p14:tracePt t="53564" x="2197100" y="4718050"/>
          <p14:tracePt t="53579" x="2197100" y="4724400"/>
          <p14:tracePt t="53596" x="2203450" y="4737100"/>
          <p14:tracePt t="53613" x="2216150" y="4762500"/>
          <p14:tracePt t="53629" x="2235200" y="4819650"/>
          <p14:tracePt t="53646" x="2241550" y="4889500"/>
          <p14:tracePt t="53662" x="2247900" y="5010150"/>
          <p14:tracePt t="53679" x="2235200" y="5080000"/>
          <p14:tracePt t="53697" x="2209800" y="5168900"/>
          <p14:tracePt t="53712" x="2184400" y="5207000"/>
          <p14:tracePt t="53729" x="2165350" y="5232400"/>
          <p14:tracePt t="53746" x="2120900" y="5257800"/>
          <p14:tracePt t="53762" x="2076450" y="5270500"/>
          <p14:tracePt t="53780" x="2012950" y="5283200"/>
          <p14:tracePt t="53796" x="1968500" y="5289550"/>
          <p14:tracePt t="53812" x="1924050" y="5289550"/>
          <p14:tracePt t="53829" x="1847850" y="5264150"/>
          <p14:tracePt t="53846" x="1803400" y="5232400"/>
          <p14:tracePt t="53863" x="1752600" y="5168900"/>
          <p14:tracePt t="53879" x="1727200" y="5137150"/>
          <p14:tracePt t="53896" x="1714500" y="5111750"/>
          <p14:tracePt t="53898" x="1714500" y="5099050"/>
          <p14:tracePt t="53912" x="1714500" y="5086350"/>
          <p14:tracePt t="53929" x="1714500" y="5080000"/>
          <p14:tracePt t="53946" x="1714500" y="5067300"/>
          <p14:tracePt t="53962" x="1733550" y="5048250"/>
          <p14:tracePt t="53979" x="1758950" y="5029200"/>
          <p14:tracePt t="53996" x="1816100" y="4997450"/>
          <p14:tracePt t="54012" x="1847850" y="4997450"/>
          <p14:tracePt t="54030" x="1885950" y="4997450"/>
          <p14:tracePt t="54046" x="1898650" y="5003800"/>
          <p14:tracePt t="54062" x="1911350" y="5010150"/>
          <p14:tracePt t="54079" x="1911350" y="5016500"/>
          <p14:tracePt t="54516" x="1943100" y="5029200"/>
          <p14:tracePt t="54524" x="1968500" y="5041900"/>
          <p14:tracePt t="54531" x="1987550" y="5054600"/>
          <p14:tracePt t="54546" x="2051050" y="5080000"/>
          <p14:tracePt t="54563" x="2089150" y="5105400"/>
          <p14:tracePt t="54579" x="2152650" y="5137150"/>
          <p14:tracePt t="54596" x="2178050" y="5143500"/>
          <p14:tracePt t="54629" x="2203450" y="5168900"/>
          <p14:tracePt t="54663" x="2209800" y="5175250"/>
          <p14:tracePt t="54697" x="2216150" y="5175250"/>
          <p14:tracePt t="54712" x="2222500" y="5181600"/>
          <p14:tracePt t="54739" x="2228850" y="5181600"/>
          <p14:tracePt t="55169" x="2241550" y="5181600"/>
          <p14:tracePt t="55176" x="2254250" y="5181600"/>
          <p14:tracePt t="55185" x="2273300" y="5181600"/>
          <p14:tracePt t="55197" x="2298700" y="5181600"/>
          <p14:tracePt t="55213" x="2419350" y="5181600"/>
          <p14:tracePt t="55229" x="2482850" y="5181600"/>
          <p14:tracePt t="55246" x="2584450" y="5200650"/>
          <p14:tracePt t="55279" x="2705100" y="5219700"/>
          <p14:tracePt t="55313" x="2794000" y="5232400"/>
          <p14:tracePt t="55346" x="2819400" y="5232400"/>
          <p14:tracePt t="55362" x="2825750" y="5232400"/>
          <p14:tracePt t="55396" x="2832100" y="5232400"/>
          <p14:tracePt t="57690" x="2825750" y="5232400"/>
          <p14:tracePt t="57719" x="2819400" y="5232400"/>
          <p14:tracePt t="57734" x="2813050" y="5232400"/>
          <p14:tracePt t="57739" x="2806700" y="5238750"/>
          <p14:tracePt t="57748" x="2794000" y="5245100"/>
          <p14:tracePt t="57763" x="2743200" y="5251450"/>
          <p14:tracePt t="57796" x="2571750" y="5308600"/>
          <p14:tracePt t="57829" x="2438400" y="5365750"/>
          <p14:tracePt t="57863" x="2266950" y="5441950"/>
          <p14:tracePt t="57879" x="2184400" y="5480050"/>
          <p14:tracePt t="57896" x="2152650" y="5505450"/>
          <p14:tracePt t="57913" x="2089150" y="5543550"/>
          <p14:tracePt t="57929" x="2063750" y="5556250"/>
          <p14:tracePt t="57946" x="2032000" y="5575300"/>
          <p14:tracePt t="57963" x="1981200" y="5613400"/>
          <p14:tracePt t="57979" x="1936750" y="5626100"/>
          <p14:tracePt t="57996" x="1885950" y="5657850"/>
          <p14:tracePt t="58013" x="1847850" y="5670550"/>
          <p14:tracePt t="58029" x="1816100" y="5689600"/>
          <p14:tracePt t="58046" x="1778000" y="5695950"/>
          <p14:tracePt t="58063" x="1752600" y="5702300"/>
          <p14:tracePt t="58079" x="1733550" y="5708650"/>
          <p14:tracePt t="58096" x="1714500" y="5708650"/>
          <p14:tracePt t="58113" x="1708150" y="5708650"/>
          <p14:tracePt t="58129" x="1695450" y="5708650"/>
          <p14:tracePt t="58146" x="1689100" y="5708650"/>
          <p14:tracePt t="58163" x="1682750" y="5708650"/>
          <p14:tracePt t="58212" x="1676400" y="5708650"/>
          <p14:tracePt t="58219" x="1676400" y="5702300"/>
          <p14:tracePt t="58233" x="1663700" y="5702300"/>
          <p14:tracePt t="58247" x="1651000" y="5695950"/>
          <p14:tracePt t="58263" x="1631950" y="5683250"/>
          <p14:tracePt t="58279" x="1600200" y="5676900"/>
          <p14:tracePt t="58296" x="1574800" y="5657850"/>
          <p14:tracePt t="58313" x="1568450" y="5657850"/>
          <p14:tracePt t="58330" x="1562100" y="5651500"/>
          <p14:tracePt t="58726" x="1562100" y="5645150"/>
          <p14:tracePt t="59004" x="1581150" y="5607050"/>
          <p14:tracePt t="59011" x="1612900" y="5549900"/>
          <p14:tracePt t="59018" x="1644650" y="5492750"/>
          <p14:tracePt t="59029" x="1676400" y="5435600"/>
          <p14:tracePt t="59046" x="1797050" y="5213350"/>
          <p14:tracePt t="59063" x="1885950" y="5048250"/>
          <p14:tracePt t="59079" x="1962150" y="4889500"/>
          <p14:tracePt t="59096" x="2057400" y="4699000"/>
          <p14:tracePt t="59129" x="2216150" y="4330700"/>
          <p14:tracePt t="59163" x="2368550" y="3994150"/>
          <p14:tracePt t="59196" x="2508250" y="3771900"/>
          <p14:tracePt t="59213" x="2603500" y="3651250"/>
          <p14:tracePt t="59229" x="2654300" y="3587750"/>
          <p14:tracePt t="59247" x="2705100" y="3511550"/>
          <p14:tracePt t="59263" x="2724150" y="3479800"/>
          <p14:tracePt t="59279" x="2736850" y="3454400"/>
          <p14:tracePt t="59296" x="2755900" y="3435350"/>
          <p14:tracePt t="59313" x="2755900" y="3429000"/>
          <p14:tracePt t="59346" x="2755900" y="3422650"/>
          <p14:tracePt t="59363" x="2762250" y="3409950"/>
          <p14:tracePt t="59379" x="2781300" y="3384550"/>
          <p14:tracePt t="59396" x="2806700" y="3346450"/>
          <p14:tracePt t="59413" x="2844800" y="3302000"/>
          <p14:tracePt t="59429" x="2870200" y="3276600"/>
          <p14:tracePt t="59446" x="2889250" y="3263900"/>
          <p14:tracePt t="59463" x="2901950" y="3263900"/>
          <p14:tracePt t="59740" x="2908300" y="3225800"/>
          <p14:tracePt t="59748" x="2914650" y="3181350"/>
          <p14:tracePt t="59754" x="2921000" y="3149600"/>
          <p14:tracePt t="59763" x="2927350" y="3111500"/>
          <p14:tracePt t="59779" x="2940050" y="3041650"/>
          <p14:tracePt t="59796" x="2946400" y="2978150"/>
          <p14:tracePt t="59813" x="2946400" y="2940050"/>
          <p14:tracePt t="59830" x="2952750" y="2901950"/>
          <p14:tracePt t="59863" x="2952750" y="2838450"/>
          <p14:tracePt t="59896" x="2946400" y="2794000"/>
          <p14:tracePt t="59929" x="2946400" y="2736850"/>
          <p14:tracePt t="59946" x="2946400" y="2705100"/>
          <p14:tracePt t="59963" x="2959100" y="2667000"/>
          <p14:tracePt t="59980" x="2965450" y="2654300"/>
          <p14:tracePt t="59997" x="2965450" y="2628900"/>
          <p14:tracePt t="60013" x="2965450" y="2622550"/>
          <p14:tracePt t="60029" x="2965450" y="2616200"/>
          <p14:tracePt t="60129" x="2959100" y="2616200"/>
          <p14:tracePt t="60143" x="2946400" y="2622550"/>
          <p14:tracePt t="60149" x="2927350" y="2628900"/>
          <p14:tracePt t="60163" x="2921000" y="2641600"/>
          <p14:tracePt t="60179" x="2895600" y="2654300"/>
          <p14:tracePt t="60196" x="2876550" y="2667000"/>
          <p14:tracePt t="60213" x="2851150" y="2673350"/>
          <p14:tracePt t="60246" x="2844800" y="2673350"/>
          <p14:tracePt t="60386" x="2851150" y="2667000"/>
          <p14:tracePt t="60399" x="2863850" y="2660650"/>
          <p14:tracePt t="60406" x="2876550" y="2660650"/>
          <p14:tracePt t="60413" x="2882900" y="2660650"/>
          <p14:tracePt t="60429" x="2908300" y="2654300"/>
          <p14:tracePt t="60446" x="2927350" y="2647950"/>
          <p14:tracePt t="60463" x="2952750" y="2647950"/>
          <p14:tracePt t="60479" x="2971800" y="2641600"/>
          <p14:tracePt t="60496" x="2990850" y="2641600"/>
          <p14:tracePt t="60513" x="3003550" y="2641600"/>
          <p14:tracePt t="60529" x="3009900" y="2641600"/>
          <p14:tracePt t="60546" x="3016250" y="2641600"/>
          <p14:tracePt t="60579" x="3022600" y="2641600"/>
          <p14:tracePt t="60607" x="3022600" y="2647950"/>
          <p14:tracePt t="61102" x="3035300" y="2647950"/>
          <p14:tracePt t="61109" x="3048000" y="2647950"/>
          <p14:tracePt t="61116" x="3054350" y="2647950"/>
          <p14:tracePt t="61130" x="3073400" y="2647950"/>
          <p14:tracePt t="61146" x="3105150" y="2647950"/>
          <p14:tracePt t="61163" x="3143250" y="2647950"/>
          <p14:tracePt t="61180" x="3200400" y="2641600"/>
          <p14:tracePt t="61213" x="3276600" y="2641600"/>
          <p14:tracePt t="61246" x="3321050" y="2635250"/>
          <p14:tracePt t="61280" x="3378200" y="2616200"/>
          <p14:tracePt t="61296" x="3441700" y="2616200"/>
          <p14:tracePt t="61313" x="3479800" y="2616200"/>
          <p14:tracePt t="61330" x="3549650" y="2616200"/>
          <p14:tracePt t="61346" x="3606800" y="2622550"/>
          <p14:tracePt t="61363" x="3676650" y="2622550"/>
          <p14:tracePt t="61379" x="3765550" y="2628900"/>
          <p14:tracePt t="61396" x="3822700" y="2635250"/>
          <p14:tracePt t="61413" x="3917950" y="2635250"/>
          <p14:tracePt t="61430" x="3981450" y="2635250"/>
          <p14:tracePt t="61446" x="4070350" y="2635250"/>
          <p14:tracePt t="61463" x="4184650" y="2622550"/>
          <p14:tracePt t="61479" x="4260850" y="2616200"/>
          <p14:tracePt t="61496" x="4330700" y="2603500"/>
          <p14:tracePt t="61513" x="4470400" y="2590800"/>
          <p14:tracePt t="61529" x="4559300" y="2584450"/>
          <p14:tracePt t="61546" x="4686300" y="2578100"/>
          <p14:tracePt t="61563" x="4768850" y="2578100"/>
          <p14:tracePt t="61581" x="4864100" y="2578100"/>
          <p14:tracePt t="61596" x="4921250" y="2571750"/>
          <p14:tracePt t="61613" x="4991100" y="2565400"/>
          <p14:tracePt t="61629" x="5092700" y="2552700"/>
          <p14:tracePt t="61646" x="5149850" y="2546350"/>
          <p14:tracePt t="61663" x="5213350" y="2546350"/>
          <p14:tracePt t="61679" x="5334000" y="2546350"/>
          <p14:tracePt t="61696" x="5391150" y="2546350"/>
          <p14:tracePt t="61713" x="5473700" y="2552700"/>
          <p14:tracePt t="61729" x="5530850" y="2559050"/>
          <p14:tracePt t="61747" x="5575300" y="2559050"/>
          <p14:tracePt t="61763" x="5588000" y="2565400"/>
          <p14:tracePt t="61780" x="5594350" y="2565400"/>
          <p14:tracePt t="61831" x="5594350" y="2571750"/>
          <p14:tracePt t="61839" x="5594350" y="2578100"/>
          <p14:tracePt t="61852" x="5594350" y="2584450"/>
          <p14:tracePt t="62198" x="5626100" y="2584450"/>
          <p14:tracePt t="62205" x="5670550" y="2584450"/>
          <p14:tracePt t="62213" x="5715000" y="2584450"/>
          <p14:tracePt t="62230" x="5791200" y="2584450"/>
          <p14:tracePt t="62246" x="5867400" y="2584450"/>
          <p14:tracePt t="62263" x="5962650" y="2584450"/>
          <p14:tracePt t="62280" x="6019800" y="2578100"/>
          <p14:tracePt t="62296" x="6070600" y="2571750"/>
          <p14:tracePt t="62330" x="6134100" y="2571750"/>
          <p14:tracePt t="62363" x="6191250" y="2565400"/>
          <p14:tracePt t="62396" x="6223000" y="2565400"/>
          <p14:tracePt t="62413" x="6235700" y="2565400"/>
          <p14:tracePt t="62430" x="6242050" y="2571750"/>
          <p14:tracePt t="62446" x="6248400" y="2571750"/>
          <p14:tracePt t="62484" x="6254750" y="2571750"/>
          <p14:tracePt t="62580" x="6254750" y="2578100"/>
          <p14:tracePt t="62589" x="6261100" y="2578100"/>
          <p14:tracePt t="62706" x="6261100" y="2584450"/>
          <p14:tracePt t="62796" x="6261100" y="2590800"/>
          <p14:tracePt t="62810" x="6254750" y="2590800"/>
          <p14:tracePt t="62824" x="6235700" y="2597150"/>
          <p14:tracePt t="62831" x="6203950" y="2603500"/>
          <p14:tracePt t="62846" x="6146800" y="2622550"/>
          <p14:tracePt t="62863" x="6045200" y="2647950"/>
          <p14:tracePt t="62880" x="5816600" y="2692400"/>
          <p14:tracePt t="62896" x="5657850" y="2724150"/>
          <p14:tracePt t="62914" x="5403850" y="2730500"/>
          <p14:tracePt t="62930" x="5251450" y="2730500"/>
          <p14:tracePt t="62946" x="5124450" y="2705100"/>
          <p14:tracePt t="62963" x="4965700" y="2660650"/>
          <p14:tracePt t="62980" x="4876800" y="2635250"/>
          <p14:tracePt t="62997" x="4749800" y="2609850"/>
          <p14:tracePt t="63013" x="4673600" y="2603500"/>
          <p14:tracePt t="63030" x="4603750" y="2603500"/>
          <p14:tracePt t="63046" x="4476750" y="2609850"/>
          <p14:tracePt t="63063" x="4394200" y="2622550"/>
          <p14:tracePt t="63080" x="4248150" y="2654300"/>
          <p14:tracePt t="63096" x="4159250" y="2673350"/>
          <p14:tracePt t="63113" x="4083050" y="2698750"/>
          <p14:tracePt t="63130" x="3994150" y="2724150"/>
          <p14:tracePt t="63146" x="3956050" y="2730500"/>
          <p14:tracePt t="63164" x="3898900" y="2736850"/>
          <p14:tracePt t="63180" x="3867150" y="2736850"/>
          <p14:tracePt t="63196" x="3848100" y="2736850"/>
          <p14:tracePt t="63213" x="3822700" y="2736850"/>
          <p14:tracePt t="63230" x="3816350" y="2730500"/>
          <p14:tracePt t="63310" x="3810000" y="2730500"/>
          <p14:tracePt t="63386" x="3803650" y="2730500"/>
          <p14:tracePt t="63448" x="3797300" y="2730500"/>
          <p14:tracePt t="63477" x="3790950" y="2730500"/>
          <p14:tracePt t="63484" x="3778250" y="2724150"/>
          <p14:tracePt t="63498" x="3771900" y="2724150"/>
          <p14:tracePt t="63513" x="3759200" y="2717800"/>
          <p14:tracePt t="63530" x="3752850" y="2711450"/>
          <p14:tracePt t="63546" x="3746500" y="2711450"/>
          <p14:tracePt t="63563" x="3740150" y="2711450"/>
          <p14:tracePt t="63589" x="3740150" y="2705100"/>
          <p14:tracePt t="63602" x="3740150" y="2698750"/>
          <p14:tracePt t="63615" x="3746500" y="2698750"/>
          <p14:tracePt t="63630" x="3765550" y="2698750"/>
          <p14:tracePt t="63646" x="3810000" y="2692400"/>
          <p14:tracePt t="63663" x="3917950" y="2692400"/>
          <p14:tracePt t="63680" x="3981450" y="2686050"/>
          <p14:tracePt t="63697" x="4051300" y="2686050"/>
          <p14:tracePt t="63713" x="4178300" y="2686050"/>
          <p14:tracePt t="63730" x="4273550" y="2698750"/>
          <p14:tracePt t="63746" x="4406900" y="2698750"/>
          <p14:tracePt t="63763" x="4483100" y="2692400"/>
          <p14:tracePt t="63780" x="4552950" y="2686050"/>
          <p14:tracePt t="63796" x="4660900" y="2673350"/>
          <p14:tracePt t="63813" x="4737100" y="2667000"/>
          <p14:tracePt t="63830" x="4889500" y="2660650"/>
          <p14:tracePt t="63846" x="4991100" y="2654300"/>
          <p14:tracePt t="63863" x="5105400" y="2654300"/>
          <p14:tracePt t="63880" x="5276850" y="2654300"/>
          <p14:tracePt t="63896" x="5403850" y="2667000"/>
          <p14:tracePt t="63914" x="5581650" y="2692400"/>
          <p14:tracePt t="63930" x="5708650" y="2698750"/>
          <p14:tracePt t="63946" x="5829300" y="2711450"/>
          <p14:tracePt t="63963" x="5981700" y="2705100"/>
          <p14:tracePt t="63980" x="6051550" y="2705100"/>
          <p14:tracePt t="63997" x="6165850" y="2705100"/>
          <p14:tracePt t="64013" x="6242050" y="2705100"/>
          <p14:tracePt t="64030" x="6305550" y="2698750"/>
          <p14:tracePt t="64046" x="6388100" y="2692400"/>
          <p14:tracePt t="64063" x="6426200" y="2679700"/>
          <p14:tracePt t="64080" x="6464300" y="2679700"/>
          <p14:tracePt t="64096" x="6489700" y="2673350"/>
          <p14:tracePt t="64113" x="6508750" y="2673350"/>
          <p14:tracePt t="64130" x="6546850" y="2673350"/>
          <p14:tracePt t="64146" x="6565900" y="2673350"/>
          <p14:tracePt t="64163" x="6572250" y="2673350"/>
          <p14:tracePt t="64180" x="6584950" y="2673350"/>
          <p14:tracePt t="65262" x="6578600" y="2673350"/>
          <p14:tracePt t="65269" x="6565900" y="2673350"/>
          <p14:tracePt t="65280" x="6553200" y="2679700"/>
          <p14:tracePt t="65297" x="6445250" y="2679700"/>
          <p14:tracePt t="65313" x="6318250" y="2679700"/>
          <p14:tracePt t="65330" x="6191250" y="2667000"/>
          <p14:tracePt t="65346" x="5962650" y="2635250"/>
          <p14:tracePt t="65363" x="5803900" y="2603500"/>
          <p14:tracePt t="65396" x="5403850" y="2514600"/>
          <p14:tracePt t="65430" x="5194300" y="2463800"/>
          <p14:tracePt t="65463" x="5067300" y="2457450"/>
          <p14:tracePt t="65480" x="5035550" y="2451100"/>
          <p14:tracePt t="65497" x="4991100" y="2451100"/>
          <p14:tracePt t="65513" x="4965700" y="2451100"/>
          <p14:tracePt t="65530" x="4946650" y="2451100"/>
          <p14:tracePt t="65546" x="4933950" y="2451100"/>
          <p14:tracePt t="65563" x="4927600" y="2457450"/>
          <p14:tracePt t="65580" x="4908550" y="2457450"/>
          <p14:tracePt t="65596" x="4902200" y="2463800"/>
          <p14:tracePt t="65613" x="4889500" y="2463800"/>
          <p14:tracePt t="65630" x="4864100" y="2463800"/>
          <p14:tracePt t="65646" x="4851400" y="2457450"/>
          <p14:tracePt t="65664" x="4832350" y="2451100"/>
          <p14:tracePt t="65680" x="4826000" y="2451100"/>
          <p14:tracePt t="65696" x="4819650" y="2451100"/>
          <p14:tracePt t="65713" x="4813300" y="2444750"/>
          <p14:tracePt t="65730" x="4806950" y="2444750"/>
          <p14:tracePt t="65747" x="4800600" y="2438400"/>
          <p14:tracePt t="65780" x="4794250" y="2438400"/>
          <p14:tracePt t="65796" x="4787900" y="2438400"/>
          <p14:tracePt t="65813" x="4781550" y="2438400"/>
          <p14:tracePt t="65830" x="4775200" y="2425700"/>
          <p14:tracePt t="65846" x="4762500" y="2419350"/>
          <p14:tracePt t="65863" x="4756150" y="2419350"/>
          <p14:tracePt t="65880" x="4737100" y="2406650"/>
          <p14:tracePt t="65896" x="4724400" y="2406650"/>
          <p14:tracePt t="65914" x="4705350" y="2393950"/>
          <p14:tracePt t="65930" x="4699000" y="2387600"/>
          <p14:tracePt t="65946" x="4686300" y="2387600"/>
          <p14:tracePt t="65963" x="4679950" y="2374900"/>
          <p14:tracePt t="65980" x="4673600" y="2374900"/>
          <p14:tracePt t="65997" x="4648200" y="2355850"/>
          <p14:tracePt t="66013" x="4622800" y="2349500"/>
          <p14:tracePt t="66030" x="4603750" y="2336800"/>
          <p14:tracePt t="66046" x="4565650" y="2317750"/>
          <p14:tracePt t="66063" x="4540250" y="2311400"/>
          <p14:tracePt t="66080" x="4514850" y="2305050"/>
          <p14:tracePt t="66096" x="4470400" y="2305050"/>
          <p14:tracePt t="66113" x="4445000" y="2298700"/>
          <p14:tracePt t="66130" x="4400550" y="2298700"/>
          <p14:tracePt t="66146" x="4368800" y="2292350"/>
          <p14:tracePt t="66165" x="4318000" y="2286000"/>
          <p14:tracePt t="66180" x="4292600" y="2292350"/>
          <p14:tracePt t="66196" x="4273550" y="2292350"/>
          <p14:tracePt t="66213" x="4248150" y="2305050"/>
          <p14:tracePt t="66230" x="4229100" y="2311400"/>
          <p14:tracePt t="66247" x="4203700" y="2330450"/>
          <p14:tracePt t="66263" x="4184650" y="2343150"/>
          <p14:tracePt t="66280" x="4171950" y="2362200"/>
          <p14:tracePt t="66296" x="4152900" y="2387600"/>
          <p14:tracePt t="66313" x="4133850" y="2406650"/>
          <p14:tracePt t="66330" x="4114800" y="2438400"/>
          <p14:tracePt t="66346" x="4114800" y="2457450"/>
          <p14:tracePt t="66363" x="4108450" y="2476500"/>
          <p14:tracePt t="66380" x="4102100" y="2527300"/>
          <p14:tracePt t="66396" x="4102100" y="2546350"/>
          <p14:tracePt t="66414" x="4102100" y="2590800"/>
          <p14:tracePt t="66430" x="4114800" y="2616200"/>
          <p14:tracePt t="66446" x="4121150" y="2654300"/>
          <p14:tracePt t="66463" x="4140200" y="2711450"/>
          <p14:tracePt t="66480" x="4171950" y="2755900"/>
          <p14:tracePt t="66497" x="4222750" y="2819400"/>
          <p14:tracePt t="66513" x="4254500" y="2844800"/>
          <p14:tracePt t="66530" x="4279900" y="2870200"/>
          <p14:tracePt t="66546" x="4330700" y="2908300"/>
          <p14:tracePt t="66563" x="4368800" y="2927350"/>
          <p14:tracePt t="66580" x="4445000" y="2946400"/>
          <p14:tracePt t="66596" x="4495800" y="2946400"/>
          <p14:tracePt t="66613" x="4552950" y="2940050"/>
          <p14:tracePt t="66630" x="4616450" y="2914650"/>
          <p14:tracePt t="66646" x="4648200" y="2889250"/>
          <p14:tracePt t="66663" x="4692650" y="2857500"/>
          <p14:tracePt t="66680" x="4711700" y="2825750"/>
          <p14:tracePt t="66696" x="4743450" y="2787650"/>
          <p14:tracePt t="66713" x="4787900" y="2711450"/>
          <p14:tracePt t="66730" x="4826000" y="2647950"/>
          <p14:tracePt t="66747" x="4857750" y="2584450"/>
          <p14:tracePt t="66763" x="4864100" y="2552700"/>
          <p14:tracePt t="66780" x="4864100" y="2527300"/>
          <p14:tracePt t="66796" x="4864100" y="2489200"/>
          <p14:tracePt t="66813" x="4864100" y="2451100"/>
          <p14:tracePt t="66830" x="4838700" y="2413000"/>
          <p14:tracePt t="66846" x="4813300" y="2387600"/>
          <p14:tracePt t="66863" x="4794250" y="2368550"/>
          <p14:tracePt t="66880" x="4756150" y="2343150"/>
          <p14:tracePt t="66897" x="4724400" y="2330450"/>
          <p14:tracePt t="66914" x="4667250" y="2324100"/>
          <p14:tracePt t="66930" x="4629150" y="2324100"/>
          <p14:tracePt t="66947" x="4584700" y="2324100"/>
          <p14:tracePt t="66963" x="4527550" y="2336800"/>
          <p14:tracePt t="66980" x="4495800" y="2349500"/>
          <p14:tracePt t="66997" x="4451350" y="2374900"/>
          <p14:tracePt t="67013" x="4425950" y="2387600"/>
          <p14:tracePt t="67030" x="4400550" y="2400300"/>
          <p14:tracePt t="67046" x="4375150" y="2419350"/>
          <p14:tracePt t="67063" x="4362450" y="2432050"/>
          <p14:tracePt t="67080" x="4356100" y="2438400"/>
          <p14:tracePt t="67096" x="4349750" y="2444750"/>
          <p14:tracePt t="67130" x="4343400" y="2451100"/>
          <p14:tracePt t="67471" x="4343400" y="2444750"/>
          <p14:tracePt t="67865" x="4349750" y="2444750"/>
          <p14:tracePt t="67984" x="4356100" y="2444750"/>
          <p14:tracePt t="67992" x="4356100" y="2451100"/>
          <p14:tracePt t="68006" x="4362450" y="2451100"/>
          <p14:tracePt t="68019" x="4368800" y="2451100"/>
          <p14:tracePt t="68034" x="4375150" y="2451100"/>
          <p14:tracePt t="68047" x="4387850" y="2463800"/>
          <p14:tracePt t="68063" x="4394200" y="2470150"/>
          <p14:tracePt t="68097" x="4413250" y="2501900"/>
          <p14:tracePt t="68130" x="4419600" y="2552700"/>
          <p14:tracePt t="68164" x="4356100" y="2654300"/>
          <p14:tracePt t="68180" x="4273550" y="2800350"/>
          <p14:tracePt t="68197" x="4191000" y="2908300"/>
          <p14:tracePt t="68213" x="4038600" y="3111500"/>
          <p14:tracePt t="68230" x="3924300" y="3251200"/>
          <p14:tracePt t="68247" x="3759200" y="3448050"/>
          <p14:tracePt t="68263" x="3676650" y="3575050"/>
          <p14:tracePt t="68280" x="3581400" y="3689350"/>
          <p14:tracePt t="68296" x="3479800" y="3854450"/>
          <p14:tracePt t="68313" x="3422650" y="3930650"/>
          <p14:tracePt t="68330" x="3371850" y="4025900"/>
          <p14:tracePt t="68346" x="3289300" y="4159250"/>
          <p14:tracePt t="68363" x="3251200" y="4241800"/>
          <p14:tracePt t="68380" x="3219450" y="4311650"/>
          <p14:tracePt t="68397" x="3194050" y="4368800"/>
          <p14:tracePt t="68413" x="3175000" y="4432300"/>
          <p14:tracePt t="68430" x="3143250" y="4514850"/>
          <p14:tracePt t="68446" x="3130550" y="4584700"/>
          <p14:tracePt t="68463" x="3105150" y="4686300"/>
          <p14:tracePt t="68480" x="3098800" y="4756150"/>
          <p14:tracePt t="68497" x="3086100" y="4813300"/>
          <p14:tracePt t="68513" x="3067050" y="4889500"/>
          <p14:tracePt t="68530" x="3041650" y="4940300"/>
          <p14:tracePt t="68546" x="2997200" y="5003800"/>
          <p14:tracePt t="68563" x="2971800" y="5054600"/>
          <p14:tracePt t="68581" x="2933700" y="5105400"/>
          <p14:tracePt t="68596" x="2901950" y="5137150"/>
          <p14:tracePt t="68613" x="2863850" y="5168900"/>
          <p14:tracePt t="68630" x="2800350" y="5213350"/>
          <p14:tracePt t="68647" x="2768600" y="5245100"/>
          <p14:tracePt t="68663" x="2730500" y="5264150"/>
          <p14:tracePt t="68680" x="2679700" y="5302250"/>
          <p14:tracePt t="68697" x="2635250" y="5321300"/>
          <p14:tracePt t="68713" x="2565400" y="5334000"/>
          <p14:tracePt t="68730" x="2508250" y="5346700"/>
          <p14:tracePt t="68747" x="2463800" y="5359400"/>
          <p14:tracePt t="68763" x="2400300" y="5372100"/>
          <p14:tracePt t="68780" x="2368550" y="5378450"/>
          <p14:tracePt t="68796" x="2311400" y="5391150"/>
          <p14:tracePt t="68813" x="2286000" y="5397500"/>
          <p14:tracePt t="68830" x="2260600" y="5403850"/>
          <p14:tracePt t="68846" x="2228850" y="5410200"/>
          <p14:tracePt t="68863" x="2209800" y="5410200"/>
          <p14:tracePt t="68880" x="2178050" y="5410200"/>
          <p14:tracePt t="68897" x="2159000" y="5403850"/>
          <p14:tracePt t="68913" x="2139950" y="5403850"/>
          <p14:tracePt t="68930" x="2108200" y="5403850"/>
          <p14:tracePt t="68947" x="2089150" y="5410200"/>
          <p14:tracePt t="68963" x="2057400" y="5410200"/>
          <p14:tracePt t="68980" x="2044700" y="5416550"/>
          <p14:tracePt t="68997" x="2032000" y="5416550"/>
          <p14:tracePt t="69013" x="2006600" y="5416550"/>
          <p14:tracePt t="69030" x="1993900" y="5416550"/>
          <p14:tracePt t="69047" x="1968500" y="5416550"/>
          <p14:tracePt t="69063" x="1955800" y="5416550"/>
          <p14:tracePt t="69097" x="1943100" y="5416550"/>
          <p14:tracePt t="69130" x="1936750" y="5416550"/>
          <p14:tracePt t="69290" x="1949450" y="5416550"/>
          <p14:tracePt t="69304" x="1955800" y="5416550"/>
          <p14:tracePt t="69310" x="1962150" y="5416550"/>
          <p14:tracePt t="69318" x="1968500" y="5416550"/>
          <p14:tracePt t="69330" x="1981200" y="5416550"/>
          <p14:tracePt t="69347" x="2012950" y="5416550"/>
          <p14:tracePt t="69363" x="2032000" y="5416550"/>
          <p14:tracePt t="69380" x="2063750" y="5416550"/>
          <p14:tracePt t="69397" x="2076450" y="5416550"/>
          <p14:tracePt t="69413" x="2082800" y="5416550"/>
          <p14:tracePt t="69430" x="2095500" y="5416550"/>
          <p14:tracePt t="69447" x="2101850" y="5416550"/>
          <p14:tracePt t="69463" x="2133600" y="5416550"/>
          <p14:tracePt t="69480" x="2139950" y="5422900"/>
          <p14:tracePt t="69497" x="2146300" y="5422900"/>
          <p14:tracePt t="69513" x="2152650" y="5422900"/>
          <p14:tracePt t="69540" x="2159000" y="5422900"/>
          <p14:tracePt t="69582" x="2165350" y="5422900"/>
          <p14:tracePt t="69685" x="2171700" y="5416550"/>
          <p14:tracePt t="70582" x="2171700" y="5410200"/>
          <p14:tracePt t="70624" x="2171700" y="5403850"/>
          <p14:tracePt t="70630" x="2171700" y="5391150"/>
          <p14:tracePt t="70637" x="2171700" y="5378450"/>
          <p14:tracePt t="70647" x="2178050" y="5353050"/>
          <p14:tracePt t="70664" x="2197100" y="5264150"/>
          <p14:tracePt t="70697" x="2311400" y="4838700"/>
          <p14:tracePt t="70730" x="2457450" y="4425950"/>
          <p14:tracePt t="70763" x="2571750" y="4108450"/>
          <p14:tracePt t="70780" x="2628900" y="3987800"/>
          <p14:tracePt t="70797" x="2724150" y="3803650"/>
          <p14:tracePt t="70813" x="2781300" y="3702050"/>
          <p14:tracePt t="70830" x="2851150" y="3575050"/>
          <p14:tracePt t="70847" x="2959100" y="3409950"/>
          <p14:tracePt t="70863" x="3022600" y="3327400"/>
          <p14:tracePt t="70880" x="3098800" y="3238500"/>
          <p14:tracePt t="70897" x="3136900" y="3213100"/>
          <p14:tracePt t="70913" x="3149600" y="3206750"/>
          <p14:tracePt t="70930" x="3168650" y="3206750"/>
          <p14:tracePt t="70963" x="3149600" y="3251200"/>
          <p14:tracePt t="70980" x="3098800" y="3346450"/>
          <p14:tracePt t="70997" x="3009900" y="3505200"/>
          <p14:tracePt t="71013" x="2851150" y="3759200"/>
          <p14:tracePt t="71030" x="2762250" y="3924300"/>
          <p14:tracePt t="71047" x="2641600" y="4146550"/>
          <p14:tracePt t="71063" x="2578100" y="4260850"/>
          <p14:tracePt t="71080" x="2514600" y="4368800"/>
          <p14:tracePt t="71097" x="2451100" y="4476750"/>
          <p14:tracePt t="71113" x="2419350" y="4552950"/>
          <p14:tracePt t="71130" x="2381250" y="4622800"/>
          <p14:tracePt t="71147" x="2362200" y="4648200"/>
          <p14:tracePt t="71163" x="2343150" y="4673600"/>
          <p14:tracePt t="71180" x="2330450" y="4692650"/>
          <p14:tracePt t="71197" x="2324100" y="4699000"/>
          <p14:tracePt t="71213" x="2317750" y="4711700"/>
          <p14:tracePt t="71230" x="2311400" y="4718050"/>
          <p14:tracePt t="71247" x="2311400" y="4724400"/>
          <p14:tracePt t="71263" x="2305050" y="4737100"/>
          <p14:tracePt t="71280" x="2298700" y="4749800"/>
          <p14:tracePt t="71297" x="2292350" y="4787900"/>
          <p14:tracePt t="71314" x="2279650" y="4826000"/>
          <p14:tracePt t="71330" x="2266950" y="4864100"/>
          <p14:tracePt t="71347" x="2247900" y="4940300"/>
          <p14:tracePt t="71363" x="2241550" y="4978400"/>
          <p14:tracePt t="71380" x="2228850" y="5022850"/>
          <p14:tracePt t="71397" x="2222500" y="5060950"/>
          <p14:tracePt t="71413" x="2209800" y="5105400"/>
          <p14:tracePt t="71430" x="2197100" y="5130800"/>
          <p14:tracePt t="71447" x="2190750" y="5156200"/>
          <p14:tracePt t="71463" x="2190750" y="5175250"/>
          <p14:tracePt t="71480" x="2190750" y="5187950"/>
          <p14:tracePt t="71497" x="2190750" y="5200650"/>
          <p14:tracePt t="71513" x="2190750" y="5213350"/>
          <p14:tracePt t="71530" x="2184400" y="5219700"/>
          <p14:tracePt t="71547" x="2184400" y="5232400"/>
          <p14:tracePt t="71563" x="2178050" y="5238750"/>
          <p14:tracePt t="71580" x="2178050" y="5245100"/>
          <p14:tracePt t="71613" x="2178050" y="5251450"/>
          <p14:tracePt t="71630" x="2171700" y="5264150"/>
          <p14:tracePt t="71647" x="2171700" y="5270500"/>
          <p14:tracePt t="71953" x="2152650" y="5295900"/>
          <p14:tracePt t="71960" x="2133600" y="5334000"/>
          <p14:tracePt t="71966" x="2114550" y="5372100"/>
          <p14:tracePt t="71980" x="2076450" y="5435600"/>
          <p14:tracePt t="71997" x="2038350" y="5486400"/>
          <p14:tracePt t="72013" x="2012950" y="5524500"/>
          <p14:tracePt t="72030" x="1993900" y="5568950"/>
          <p14:tracePt t="72047" x="1987550" y="5594350"/>
          <p14:tracePt t="72063" x="1981200" y="5600700"/>
          <p14:tracePt t="72876" x="1974850" y="5600700"/>
          <p14:tracePt t="72883" x="1974850" y="5594350"/>
          <p14:tracePt t="72897" x="1974850" y="5588000"/>
          <p14:tracePt t="72913" x="1974850" y="5581650"/>
          <p14:tracePt t="72930" x="1987550" y="5562600"/>
          <p14:tracePt t="72947" x="2019300" y="5505450"/>
          <p14:tracePt t="72964" x="2044700" y="5461000"/>
          <p14:tracePt t="72997" x="2133600" y="5327650"/>
          <p14:tracePt t="73030" x="2235200" y="5137150"/>
          <p14:tracePt t="73063" x="2381250" y="4857750"/>
          <p14:tracePt t="73080" x="2451100" y="4724400"/>
          <p14:tracePt t="73097" x="2508250" y="4622800"/>
          <p14:tracePt t="73113" x="2622550" y="4445000"/>
          <p14:tracePt t="73130" x="2730500" y="4298950"/>
          <p14:tracePt t="73147" x="2895600" y="4051300"/>
          <p14:tracePt t="73163" x="3035300" y="3854450"/>
          <p14:tracePt t="73180" x="3168650" y="3683000"/>
          <p14:tracePt t="73197" x="3384550" y="3454400"/>
          <p14:tracePt t="73213" x="3517900" y="3302000"/>
          <p14:tracePt t="73230" x="3727450" y="3105150"/>
          <p14:tracePt t="73247" x="3860800" y="2990850"/>
          <p14:tracePt t="73263" x="3981450" y="2889250"/>
          <p14:tracePt t="73280" x="4102100" y="2794000"/>
          <p14:tracePt t="73297" x="4152900" y="2762250"/>
          <p14:tracePt t="73313" x="4210050" y="2743200"/>
          <p14:tracePt t="73330" x="4254500" y="2724150"/>
          <p14:tracePt t="73347" x="4305300" y="2705100"/>
          <p14:tracePt t="73363" x="4356100" y="2692400"/>
          <p14:tracePt t="73380" x="4381500" y="2679700"/>
          <p14:tracePt t="73397" x="4419600" y="2667000"/>
          <p14:tracePt t="73414" x="4432300" y="2667000"/>
          <p14:tracePt t="73430" x="4438650" y="2667000"/>
          <p14:tracePt t="73447" x="4451350" y="2667000"/>
          <p14:tracePt t="73464" x="4457700" y="2667000"/>
          <p14:tracePt t="73480" x="4476750" y="2667000"/>
          <p14:tracePt t="73497" x="4483100" y="2667000"/>
          <p14:tracePt t="73530" x="4495800" y="2667000"/>
          <p14:tracePt t="73547" x="4508500" y="2667000"/>
          <p14:tracePt t="73563" x="4514850" y="2667000"/>
          <p14:tracePt t="73606" x="4521200" y="2673350"/>
          <p14:tracePt t="73627" x="4521200" y="2679700"/>
          <p14:tracePt t="73640" x="4521200" y="2686050"/>
          <p14:tracePt t="73654" x="4521200" y="2692400"/>
          <p14:tracePt t="73663" x="4521200" y="2698750"/>
          <p14:tracePt t="73680" x="4502150" y="2711450"/>
          <p14:tracePt t="73697" x="4470400" y="2736850"/>
          <p14:tracePt t="73714" x="4438650" y="2755900"/>
          <p14:tracePt t="73730" x="4381500" y="2762250"/>
          <p14:tracePt t="73747" x="4349750" y="2774950"/>
          <p14:tracePt t="73763" x="4324350" y="2781300"/>
          <p14:tracePt t="73780" x="4298950" y="2787650"/>
          <p14:tracePt t="73797" x="4286250" y="2794000"/>
          <p14:tracePt t="73813" x="4279900" y="2794000"/>
          <p14:tracePt t="73847" x="4279900" y="2787650"/>
          <p14:tracePt t="73876" x="4279900" y="2781300"/>
          <p14:tracePt t="73883" x="4286250" y="2774950"/>
          <p14:tracePt t="73897" x="4292600" y="2774950"/>
          <p14:tracePt t="73914" x="4305300" y="2768600"/>
          <p14:tracePt t="73930" x="4318000" y="2768600"/>
          <p14:tracePt t="73947" x="4324350" y="2762250"/>
          <p14:tracePt t="73964" x="4330700" y="2762250"/>
          <p14:tracePt t="73980" x="4337050" y="2762250"/>
          <p14:tracePt t="74279" x="4362450" y="2755900"/>
          <p14:tracePt t="74287" x="4381500" y="2749550"/>
          <p14:tracePt t="74297" x="4413250" y="2743200"/>
          <p14:tracePt t="74314" x="4521200" y="2711450"/>
          <p14:tracePt t="74330" x="4603750" y="2660650"/>
          <p14:tracePt t="74364" x="4838700" y="2565400"/>
          <p14:tracePt t="74397" x="5016500" y="2476500"/>
          <p14:tracePt t="74430" x="5118100" y="2438400"/>
          <p14:tracePt t="74447" x="5238750" y="2400300"/>
          <p14:tracePt t="74464" x="5295900" y="2393950"/>
          <p14:tracePt t="74480" x="5391150" y="2387600"/>
          <p14:tracePt t="74497" x="5448300" y="2387600"/>
          <p14:tracePt t="74513" x="5505450" y="2393950"/>
          <p14:tracePt t="74530" x="5613400" y="2413000"/>
          <p14:tracePt t="74547" x="5689600" y="2438400"/>
          <p14:tracePt t="74563" x="5797550" y="2463800"/>
          <p14:tracePt t="74580" x="5854700" y="2470150"/>
          <p14:tracePt t="74597" x="5911850" y="2476500"/>
          <p14:tracePt t="74614" x="6007100" y="2476500"/>
          <p14:tracePt t="74630" x="6064250" y="2482850"/>
          <p14:tracePt t="74647" x="6165850" y="2501900"/>
          <p14:tracePt t="74663" x="6216650" y="2514600"/>
          <p14:tracePt t="74680" x="6261100" y="2527300"/>
          <p14:tracePt t="74697" x="6311900" y="2552700"/>
          <p14:tracePt t="74713" x="6343650" y="2571750"/>
          <p14:tracePt t="74730" x="6369050" y="2584450"/>
          <p14:tracePt t="74747" x="6388100" y="2597150"/>
          <p14:tracePt t="74764" x="6394450" y="2603500"/>
          <p14:tracePt t="74780" x="6400800" y="2609850"/>
          <p14:tracePt t="74813" x="6407150" y="2616200"/>
          <p14:tracePt t="74897" x="6407150" y="2622550"/>
          <p14:tracePt t="74904" x="6407150" y="2628900"/>
          <p14:tracePt t="74918" x="6400800" y="2628900"/>
          <p14:tracePt t="74931" x="6400800" y="2635250"/>
          <p14:tracePt t="74947" x="6388100" y="2654300"/>
          <p14:tracePt t="74964" x="6381750" y="2667000"/>
          <p14:tracePt t="74980" x="6369050" y="2679700"/>
          <p14:tracePt t="75014" x="6369050" y="2686050"/>
          <p14:tracePt t="78307" x="6356350" y="2686050"/>
          <p14:tracePt t="78314" x="6330950" y="2692400"/>
          <p14:tracePt t="78321" x="6299200" y="2705100"/>
          <p14:tracePt t="78330" x="6254750" y="2717800"/>
          <p14:tracePt t="78347" x="6108700" y="2736850"/>
          <p14:tracePt t="78364" x="5842000" y="2806700"/>
          <p14:tracePt t="78381" x="5600700" y="2889250"/>
          <p14:tracePt t="78414" x="4927600" y="3168650"/>
          <p14:tracePt t="78447" x="4406900" y="3397250"/>
          <p14:tracePt t="78480" x="3975100" y="3638550"/>
          <p14:tracePt t="78497" x="3854450" y="3714750"/>
          <p14:tracePt t="78514" x="3721100" y="3797300"/>
          <p14:tracePt t="78530" x="3473450" y="3949700"/>
          <p14:tracePt t="78547" x="3365500" y="4025900"/>
          <p14:tracePt t="78564" x="3238500" y="4159250"/>
          <p14:tracePt t="78580" x="3136900" y="4292600"/>
          <p14:tracePt t="78597" x="3035300" y="4432300"/>
          <p14:tracePt t="78614" x="2876550" y="4641850"/>
          <p14:tracePt t="78631" x="2794000" y="4775200"/>
          <p14:tracePt t="78647" x="2698750" y="4927600"/>
          <p14:tracePt t="78664" x="2635250" y="5016500"/>
          <p14:tracePt t="78680" x="2590800" y="5080000"/>
          <p14:tracePt t="78697" x="2508250" y="5175250"/>
          <p14:tracePt t="78714" x="2470150" y="5226050"/>
          <p14:tracePt t="78730" x="2406650" y="5283200"/>
          <p14:tracePt t="78747" x="2368550" y="5327650"/>
          <p14:tracePt t="78764" x="2349500" y="5353050"/>
          <p14:tracePt t="78780" x="2317750" y="5391150"/>
          <p14:tracePt t="78797" x="2305050" y="5410200"/>
          <p14:tracePt t="78814" x="2292350" y="5429250"/>
          <p14:tracePt t="78830" x="2273300" y="5441950"/>
          <p14:tracePt t="78847" x="2266950" y="5441950"/>
          <p14:tracePt t="78864" x="2266950" y="5448300"/>
          <p14:tracePt t="78953" x="2260600" y="5448300"/>
          <p14:tracePt t="78980" x="2266950" y="5435600"/>
          <p14:tracePt t="78988" x="2273300" y="5422900"/>
          <p14:tracePt t="78997" x="2279650" y="5410200"/>
          <p14:tracePt t="79014" x="2305050" y="5372100"/>
          <p14:tracePt t="79030" x="2355850" y="5289550"/>
          <p14:tracePt t="79047" x="2368550" y="5257800"/>
          <p14:tracePt t="79064" x="2387600" y="5238750"/>
          <p14:tracePt t="79080" x="2393950" y="5232400"/>
          <p14:tracePt t="79098" x="2400300" y="5232400"/>
          <p14:tracePt t="79130" x="2400300" y="5226050"/>
          <p14:tracePt t="79384" x="2400300" y="5219700"/>
          <p14:tracePt t="79391" x="2406650" y="5219700"/>
          <p14:tracePt t="79773" x="2406650" y="5213350"/>
          <p14:tracePt t="79835" x="2406650" y="5207000"/>
          <p14:tracePt t="79884" x="2406650" y="5200650"/>
          <p14:tracePt t="80836" x="2406650" y="5181600"/>
          <p14:tracePt t="80842" x="2393950" y="5156200"/>
          <p14:tracePt t="80849" x="2387600" y="5143500"/>
          <p14:tracePt t="80864" x="2368550" y="5080000"/>
          <p14:tracePt t="80897" x="2305050" y="4883150"/>
          <p14:tracePt t="80931" x="2247900" y="4679950"/>
          <p14:tracePt t="80964" x="2171700" y="4451350"/>
          <p14:tracePt t="80981" x="2127250" y="4286250"/>
          <p14:tracePt t="80997" x="2082800" y="4184650"/>
          <p14:tracePt t="81015" x="2025650" y="4044950"/>
          <p14:tracePt t="81031" x="1987550" y="3962400"/>
          <p14:tracePt t="81047" x="1936750" y="3873500"/>
          <p14:tracePt t="81064" x="1892300" y="3759200"/>
          <p14:tracePt t="81081" x="1860550" y="3695700"/>
          <p14:tracePt t="81098" x="1822450" y="3625850"/>
          <p14:tracePt t="81114" x="1803400" y="3594100"/>
          <p14:tracePt t="81131" x="1784350" y="3575050"/>
          <p14:tracePt t="81147" x="1746250" y="3530600"/>
          <p14:tracePt t="81164" x="1714500" y="3505200"/>
          <p14:tracePt t="81181" x="1695450" y="3473450"/>
          <p14:tracePt t="81197" x="1670050" y="3448050"/>
          <p14:tracePt t="81214" x="1657350" y="3435350"/>
          <p14:tracePt t="81231" x="1638300" y="3416300"/>
          <p14:tracePt t="81247" x="1631950" y="3403600"/>
          <p14:tracePt t="81264" x="1612900" y="3397250"/>
          <p14:tracePt t="81281" x="1593850" y="3384550"/>
          <p14:tracePt t="81297" x="1587500" y="3378200"/>
          <p14:tracePt t="81314" x="1574800" y="3371850"/>
          <p14:tracePt t="81331" x="1562100" y="3365500"/>
          <p14:tracePt t="81349" x="1555750" y="3365500"/>
          <p14:tracePt t="81364" x="1543050" y="3365500"/>
          <p14:tracePt t="81381" x="1536700" y="3359150"/>
          <p14:tracePt t="81397" x="1517650" y="3359150"/>
          <p14:tracePt t="81414" x="1511300" y="3352800"/>
          <p14:tracePt t="81431" x="1498600" y="3346450"/>
          <p14:tracePt t="81447" x="1492250" y="3346450"/>
          <p14:tracePt t="81464" x="1492250" y="3340100"/>
          <p14:tracePt t="81481" x="1479550" y="3333750"/>
          <p14:tracePt t="81515" x="1460500" y="3314700"/>
          <p14:tracePt t="81531" x="1460500" y="3308350"/>
          <p14:tracePt t="81547" x="1447800" y="3295650"/>
          <p14:tracePt t="81564" x="1441450" y="3282950"/>
          <p14:tracePt t="81598" x="1435100" y="3276600"/>
          <p14:tracePt t="81620" x="1435100" y="3270250"/>
          <p14:tracePt t="81640" x="1435100" y="3263900"/>
          <p14:tracePt t="82892" x="1435100" y="3270250"/>
          <p14:tracePt t="82899" x="1435100" y="3276600"/>
          <p14:tracePt t="82906" x="1447800" y="3276600"/>
          <p14:tracePt t="82914" x="1454150" y="3276600"/>
          <p14:tracePt t="82931" x="1460500" y="3282950"/>
          <p14:tracePt t="82948" x="1466850" y="3282950"/>
          <p14:tracePt t="82964" x="1473200" y="3282950"/>
          <p14:tracePt t="82998" x="1473200" y="3289300"/>
          <p14:tracePt t="83031" x="1485900" y="3289300"/>
          <p14:tracePt t="83100" x="1492250" y="3289300"/>
          <p14:tracePt t="83364" x="1485900" y="3289300"/>
          <p14:tracePt t="83372" x="1473200" y="3276600"/>
          <p14:tracePt t="83381" x="1460500" y="3263900"/>
          <p14:tracePt t="83398" x="1441450" y="3251200"/>
          <p14:tracePt t="83414" x="1422400" y="3238500"/>
          <p14:tracePt t="83431" x="1422400" y="3232150"/>
          <p14:tracePt t="83448" x="1422400" y="3225800"/>
          <p14:tracePt t="83740" x="1428750" y="3225800"/>
          <p14:tracePt t="83747" x="1441450" y="3225800"/>
          <p14:tracePt t="83754" x="1454150" y="3232150"/>
          <p14:tracePt t="83764" x="1466850" y="3238500"/>
          <p14:tracePt t="83782" x="1511300" y="3244850"/>
          <p14:tracePt t="83797" x="1543050" y="3244850"/>
          <p14:tracePt t="83814" x="1593850" y="3251200"/>
          <p14:tracePt t="83831" x="1676400" y="3270250"/>
          <p14:tracePt t="83847" x="1733550" y="3276600"/>
          <p14:tracePt t="83864" x="1803400" y="3295650"/>
          <p14:tracePt t="83881" x="1968500" y="3333750"/>
          <p14:tracePt t="83897" x="2133600" y="3365500"/>
          <p14:tracePt t="83900" x="2209800" y="3390900"/>
          <p14:tracePt t="83914" x="2330450" y="3422650"/>
          <p14:tracePt t="83931" x="2463800" y="3467100"/>
          <p14:tracePt t="83948" x="2603500" y="3498850"/>
          <p14:tracePt t="83964" x="2787650" y="3536950"/>
          <p14:tracePt t="83981" x="2870200" y="3562350"/>
          <p14:tracePt t="83997" x="2940050" y="3575050"/>
          <p14:tracePt t="84014" x="2965450" y="3581400"/>
          <p14:tracePt t="84031" x="3016250" y="3594100"/>
          <p14:tracePt t="84047" x="3054350" y="3600450"/>
          <p14:tracePt t="84064" x="3092450" y="3600450"/>
          <p14:tracePt t="84081" x="3136900" y="3619500"/>
          <p14:tracePt t="84097" x="3162300" y="3625850"/>
          <p14:tracePt t="84114" x="3181350" y="3632200"/>
          <p14:tracePt t="84131" x="3194050" y="3632200"/>
          <p14:tracePt t="84147" x="3194050" y="3638550"/>
          <p14:tracePt t="84181" x="3200400" y="3638550"/>
          <p14:tracePt t="84255" x="3200400" y="3644900"/>
          <p14:tracePt t="84339" x="3200400" y="3651250"/>
          <p14:tracePt t="84477" x="3194050" y="3657600"/>
          <p14:tracePt t="84511" x="3181350" y="3657600"/>
          <p14:tracePt t="84518" x="3168650" y="3657600"/>
          <p14:tracePt t="84531" x="3149600" y="3657600"/>
          <p14:tracePt t="84547" x="3048000" y="3651250"/>
          <p14:tracePt t="84581" x="2749550" y="3581400"/>
          <p14:tracePt t="84614" x="2476500" y="3460750"/>
          <p14:tracePt t="84647" x="2260600" y="3327400"/>
          <p14:tracePt t="84664" x="2190750" y="3302000"/>
          <p14:tracePt t="84681" x="2152650" y="3295650"/>
          <p14:tracePt t="84699" x="2095500" y="3282950"/>
          <p14:tracePt t="84714" x="2063750" y="3270250"/>
          <p14:tracePt t="84731" x="2025650" y="3263900"/>
          <p14:tracePt t="84747" x="1981200" y="3263900"/>
          <p14:tracePt t="84764" x="1949450" y="3263900"/>
          <p14:tracePt t="84781" x="1917700" y="3257550"/>
          <p14:tracePt t="84797" x="1892300" y="3257550"/>
          <p14:tracePt t="84814" x="1873250" y="3263900"/>
          <p14:tracePt t="84831" x="1841500" y="3270250"/>
          <p14:tracePt t="84848" x="1816100" y="3276600"/>
          <p14:tracePt t="84864" x="1784350" y="3282950"/>
          <p14:tracePt t="84881" x="1758950" y="3282950"/>
          <p14:tracePt t="84897" x="1733550" y="3282950"/>
          <p14:tracePt t="84900" x="1720850" y="3282950"/>
          <p14:tracePt t="84914" x="1701800" y="3282950"/>
          <p14:tracePt t="84931" x="1689100" y="3282950"/>
          <p14:tracePt t="84948" x="1682750" y="3282950"/>
          <p14:tracePt t="84964" x="1676400" y="3289300"/>
          <p14:tracePt t="85026" x="1682750" y="3289300"/>
          <p14:tracePt t="85039" x="1689100" y="3289300"/>
          <p14:tracePt t="85046" x="1708150" y="3289300"/>
          <p14:tracePt t="85054" x="1720850" y="3289300"/>
          <p14:tracePt t="85064" x="1739900" y="3295650"/>
          <p14:tracePt t="85081" x="1778000" y="3314700"/>
          <p14:tracePt t="85098" x="1803400" y="3321050"/>
          <p14:tracePt t="85114" x="1835150" y="3327400"/>
          <p14:tracePt t="85131" x="1866900" y="3340100"/>
          <p14:tracePt t="85147" x="1879600" y="3346450"/>
          <p14:tracePt t="85164" x="1898650" y="3352800"/>
          <p14:tracePt t="85181" x="1905000" y="3352800"/>
          <p14:tracePt t="85198" x="1911350" y="3359150"/>
          <p14:tracePt t="85214" x="1924050" y="3359150"/>
          <p14:tracePt t="85231" x="1936750" y="3365500"/>
          <p14:tracePt t="85247" x="1955800" y="3371850"/>
          <p14:tracePt t="85264" x="1981200" y="3378200"/>
          <p14:tracePt t="85281" x="2000250" y="3390900"/>
          <p14:tracePt t="85297" x="2038350" y="3403600"/>
          <p14:tracePt t="85314" x="2063750" y="3409950"/>
          <p14:tracePt t="85331" x="2127250" y="3441700"/>
          <p14:tracePt t="85348" x="2171700" y="3467100"/>
          <p14:tracePt t="85365" x="2228850" y="3492500"/>
          <p14:tracePt t="85381" x="2273300" y="3505200"/>
          <p14:tracePt t="85398" x="2305050" y="3524250"/>
          <p14:tracePt t="85414" x="2368550" y="3543300"/>
          <p14:tracePt t="85431" x="2419350" y="3568700"/>
          <p14:tracePt t="85448" x="2470150" y="3587750"/>
          <p14:tracePt t="85464" x="2559050" y="3625850"/>
          <p14:tracePt t="85481" x="2590800" y="3638550"/>
          <p14:tracePt t="85497" x="2641600" y="3670300"/>
          <p14:tracePt t="85514" x="2667000" y="3683000"/>
          <p14:tracePt t="85531" x="2705100" y="3702050"/>
          <p14:tracePt t="85548" x="2730500" y="3714750"/>
          <p14:tracePt t="85564" x="2743200" y="3721100"/>
          <p14:tracePt t="85581" x="2768600" y="3727450"/>
          <p14:tracePt t="85598" x="2781300" y="3733800"/>
          <p14:tracePt t="85614" x="2794000" y="3733800"/>
          <p14:tracePt t="85631" x="2806700" y="3740150"/>
          <p14:tracePt t="85664" x="2819400" y="3746500"/>
          <p14:tracePt t="85681" x="2825750" y="3752850"/>
          <p14:tracePt t="85720" x="2832100" y="3752850"/>
          <p14:tracePt t="85997" x="2838450" y="3752850"/>
          <p14:tracePt t="86080" x="2838450" y="3746500"/>
          <p14:tracePt t="86095" x="2851150" y="3746500"/>
          <p14:tracePt t="86103" x="2857500" y="3733800"/>
          <p14:tracePt t="86115" x="2870200" y="3727450"/>
          <p14:tracePt t="86131" x="2908300" y="3695700"/>
          <p14:tracePt t="86148" x="2946400" y="3670300"/>
          <p14:tracePt t="86181" x="3048000" y="3594100"/>
          <p14:tracePt t="86214" x="3143250" y="3562350"/>
          <p14:tracePt t="86247" x="3225800" y="3543300"/>
          <p14:tracePt t="86264" x="3244850" y="3536950"/>
          <p14:tracePt t="86281" x="3276600" y="3530600"/>
          <p14:tracePt t="86298" x="3282950" y="3530600"/>
          <p14:tracePt t="86314" x="3295650" y="3524250"/>
          <p14:tracePt t="86401" x="3295650" y="3530600"/>
          <p14:tracePt t="86408" x="3289300" y="3530600"/>
          <p14:tracePt t="86414" x="3276600" y="3536950"/>
          <p14:tracePt t="86431" x="3232150" y="3536950"/>
          <p14:tracePt t="86448" x="3086100" y="3536950"/>
          <p14:tracePt t="86464" x="2940050" y="3530600"/>
          <p14:tracePt t="86481" x="2774950" y="3517900"/>
          <p14:tracePt t="86498" x="2559050" y="3479800"/>
          <p14:tracePt t="86514" x="2457450" y="3460750"/>
          <p14:tracePt t="86532" x="2324100" y="3429000"/>
          <p14:tracePt t="86548" x="2266950" y="3409950"/>
          <p14:tracePt t="86564" x="2184400" y="3384550"/>
          <p14:tracePt t="86581" x="2108200" y="3359150"/>
          <p14:tracePt t="86597" x="2070100" y="3346450"/>
          <p14:tracePt t="86615" x="2012950" y="3333750"/>
          <p14:tracePt t="86631" x="1987550" y="3321050"/>
          <p14:tracePt t="86648" x="1962150" y="3308350"/>
          <p14:tracePt t="86664" x="1949450" y="3302000"/>
          <p14:tracePt t="86681" x="1943100" y="3302000"/>
          <p14:tracePt t="86699" x="1936750" y="3295650"/>
          <p14:tracePt t="86734" x="1930400" y="3289300"/>
          <p14:tracePt t="86893" x="1943100" y="3289300"/>
          <p14:tracePt t="86900" x="1955800" y="3302000"/>
          <p14:tracePt t="86908" x="1955800" y="3308350"/>
          <p14:tracePt t="86914" x="1968500" y="3308350"/>
          <p14:tracePt t="86931" x="2000250" y="3327400"/>
          <p14:tracePt t="86948" x="2051050" y="3346450"/>
          <p14:tracePt t="86965" x="2159000" y="3378200"/>
          <p14:tracePt t="86981" x="2247900" y="3397250"/>
          <p14:tracePt t="86998" x="2381250" y="3435350"/>
          <p14:tracePt t="87014" x="2457450" y="3460750"/>
          <p14:tracePt t="87031" x="2514600" y="3479800"/>
          <p14:tracePt t="87048" x="2609850" y="3511550"/>
          <p14:tracePt t="87064" x="2673350" y="3530600"/>
          <p14:tracePt t="87081" x="2749550" y="3556000"/>
          <p14:tracePt t="87098" x="2800350" y="3575050"/>
          <p14:tracePt t="87116" x="2844800" y="3581400"/>
          <p14:tracePt t="87131" x="2857500" y="3594100"/>
          <p14:tracePt t="87148" x="2876550" y="3600450"/>
          <p14:tracePt t="87164" x="2889250" y="3600450"/>
          <p14:tracePt t="87199" x="2895600" y="3606800"/>
          <p14:tracePt t="87227" x="2895600" y="3613150"/>
          <p14:tracePt t="87262" x="2895600" y="3619500"/>
          <p14:tracePt t="87360" x="2889250" y="3619500"/>
          <p14:tracePt t="87374" x="2876550" y="3619500"/>
          <p14:tracePt t="87380" x="2851150" y="3619500"/>
          <p14:tracePt t="87388" x="2825750" y="3619500"/>
          <p14:tracePt t="87398" x="2800350" y="3613150"/>
          <p14:tracePt t="87414" x="2628900" y="3600450"/>
          <p14:tracePt t="87431" x="2501900" y="3575050"/>
          <p14:tracePt t="87450" x="2311400" y="3517900"/>
          <p14:tracePt t="87464" x="2197100" y="3479800"/>
          <p14:tracePt t="87481" x="2108200" y="3441700"/>
          <p14:tracePt t="87498" x="2012950" y="3390900"/>
          <p14:tracePt t="87514" x="1968500" y="3378200"/>
          <p14:tracePt t="87532" x="1936750" y="3365500"/>
          <p14:tracePt t="87564" x="1930400" y="3365500"/>
          <p14:tracePt t="87587" x="1930400" y="3359150"/>
          <p14:tracePt t="87637" x="1949450" y="3359150"/>
          <p14:tracePt t="87644" x="1955800" y="3359150"/>
          <p14:tracePt t="87651" x="1968500" y="3359150"/>
          <p14:tracePt t="87664" x="2025650" y="3359150"/>
          <p14:tracePt t="87681" x="2101850" y="3378200"/>
          <p14:tracePt t="87698" x="2203450" y="3397250"/>
          <p14:tracePt t="87714" x="2368550" y="3435350"/>
          <p14:tracePt t="87731" x="2470150" y="3448050"/>
          <p14:tracePt t="87748" x="2635250" y="3492500"/>
          <p14:tracePt t="87764" x="2755900" y="3524250"/>
          <p14:tracePt t="87781" x="2844800" y="3549650"/>
          <p14:tracePt t="87798" x="2952750" y="3587750"/>
          <p14:tracePt t="87814" x="3009900" y="3600450"/>
          <p14:tracePt t="87831" x="3073400" y="3613150"/>
          <p14:tracePt t="87848" x="3105150" y="3619500"/>
          <p14:tracePt t="87865" x="3168650" y="3638550"/>
          <p14:tracePt t="87881" x="3206750" y="3651250"/>
          <p14:tracePt t="87898" x="3232150" y="3657600"/>
          <p14:tracePt t="87900" x="3238500" y="3670300"/>
          <p14:tracePt t="87914" x="3251200" y="3676650"/>
          <p14:tracePt t="87931" x="3257550" y="3683000"/>
          <p14:tracePt t="88019" x="3257550" y="3689350"/>
          <p14:tracePt t="88220" x="3251200" y="3695700"/>
          <p14:tracePt t="88242" x="3244850" y="3695700"/>
          <p14:tracePt t="88255" x="3238500" y="3702050"/>
          <p14:tracePt t="88262" x="3232150" y="3702050"/>
          <p14:tracePt t="88269" x="3225800" y="3702050"/>
          <p14:tracePt t="88281" x="3206750" y="3702050"/>
          <p14:tracePt t="88298" x="3136900" y="3714750"/>
          <p14:tracePt t="88314" x="3079750" y="3727450"/>
          <p14:tracePt t="88331" x="3003550" y="3740150"/>
          <p14:tracePt t="88348" x="2978150" y="3740150"/>
          <p14:tracePt t="88366" x="2959100" y="3740150"/>
          <p14:tracePt t="88381" x="2952750" y="3740150"/>
          <p14:tracePt t="88908" x="2965450" y="3733800"/>
          <p14:tracePt t="88914" x="3016250" y="3714750"/>
          <p14:tracePt t="88921" x="3048000" y="3702050"/>
          <p14:tracePt t="88931" x="3092450" y="3689350"/>
          <p14:tracePt t="88948" x="3194050" y="3663950"/>
          <p14:tracePt t="88965" x="3384550" y="3625850"/>
          <p14:tracePt t="88981" x="3505200" y="3600450"/>
          <p14:tracePt t="89014" x="3759200" y="3581400"/>
          <p14:tracePt t="89048" x="3937000" y="3575050"/>
          <p14:tracePt t="89081" x="4064000" y="3568700"/>
          <p14:tracePt t="89098" x="4114800" y="3568700"/>
          <p14:tracePt t="89114" x="4159250" y="3568700"/>
          <p14:tracePt t="89131" x="4229100" y="3575050"/>
          <p14:tracePt t="89148" x="4260850" y="3575050"/>
          <p14:tracePt t="89164" x="4311650" y="3587750"/>
          <p14:tracePt t="89181" x="4337050" y="3594100"/>
          <p14:tracePt t="89198" x="4375150" y="3600450"/>
          <p14:tracePt t="89214" x="4406900" y="3606800"/>
          <p14:tracePt t="89231" x="4425950" y="3606800"/>
          <p14:tracePt t="89248" x="4451350" y="3613150"/>
          <p14:tracePt t="89264" x="4476750" y="3613150"/>
          <p14:tracePt t="89281" x="4502150" y="3625850"/>
          <p14:tracePt t="89298" x="4533900" y="3638550"/>
          <p14:tracePt t="89314" x="4559300" y="3651250"/>
          <p14:tracePt t="89331" x="4597400" y="3676650"/>
          <p14:tracePt t="89348" x="4616450" y="3689350"/>
          <p14:tracePt t="89364" x="4622800" y="3695700"/>
          <p14:tracePt t="89381" x="4635500" y="3702050"/>
          <p14:tracePt t="89398" x="4635500" y="3708400"/>
          <p14:tracePt t="89428" x="4641850" y="3714750"/>
          <p14:tracePt t="89463" x="4648200" y="3714750"/>
          <p14:tracePt t="89581" x="4648200" y="3721100"/>
          <p14:tracePt t="89629" x="4648200" y="3727450"/>
          <p14:tracePt t="90325" x="4654550" y="3727450"/>
          <p14:tracePt t="90331" x="4673600" y="3721100"/>
          <p14:tracePt t="90340" x="4699000" y="3714750"/>
          <p14:tracePt t="90348" x="4730750" y="3708400"/>
          <p14:tracePt t="90365" x="4800600" y="3695700"/>
          <p14:tracePt t="90381" x="4965700" y="3670300"/>
          <p14:tracePt t="90398" x="5080000" y="3663950"/>
          <p14:tracePt t="90431" x="5378450" y="3663950"/>
          <p14:tracePt t="90465" x="5594350" y="3663950"/>
          <p14:tracePt t="90498" x="5772150" y="3657600"/>
          <p14:tracePt t="90514" x="5816600" y="3657600"/>
          <p14:tracePt t="90531" x="5861050" y="3663950"/>
          <p14:tracePt t="90548" x="5918200" y="3676650"/>
          <p14:tracePt t="90564" x="5975350" y="3676650"/>
          <p14:tracePt t="90581" x="6051550" y="3683000"/>
          <p14:tracePt t="90598" x="6102350" y="3689350"/>
          <p14:tracePt t="90614" x="6153150" y="3702050"/>
          <p14:tracePt t="90631" x="6203950" y="3708400"/>
          <p14:tracePt t="90648" x="6229350" y="3708400"/>
          <p14:tracePt t="90664" x="6261100" y="3714750"/>
          <p14:tracePt t="90681" x="6273800" y="3721100"/>
          <p14:tracePt t="90698" x="6286500" y="3727450"/>
          <p14:tracePt t="90714" x="6299200" y="3727450"/>
          <p14:tracePt t="90731" x="6305550" y="3727450"/>
          <p14:tracePt t="90748" x="6311900" y="3727450"/>
          <p14:tracePt t="90764" x="6318250" y="3733800"/>
          <p14:tracePt t="90781" x="6324600" y="3733800"/>
          <p14:tracePt t="90798" x="6337300" y="3733800"/>
          <p14:tracePt t="90831" x="6337300" y="3740150"/>
          <p14:tracePt t="90860" x="6343650" y="3746500"/>
          <p14:tracePt t="91027" x="6330950" y="3746500"/>
          <p14:tracePt t="91034" x="6318250" y="3746500"/>
          <p14:tracePt t="91048" x="6299200" y="3733800"/>
          <p14:tracePt t="91064" x="6267450" y="3721100"/>
          <p14:tracePt t="91082" x="6223000" y="3714750"/>
          <p14:tracePt t="91098" x="6197600" y="3708400"/>
          <p14:tracePt t="91115" x="6172200" y="3708400"/>
          <p14:tracePt t="91131" x="6140450" y="3708400"/>
          <p14:tracePt t="91148" x="6127750" y="3708400"/>
          <p14:tracePt t="91164" x="6121400" y="3708400"/>
          <p14:tracePt t="91339" x="6127750" y="3708400"/>
          <p14:tracePt t="91353" x="6140450" y="3708400"/>
          <p14:tracePt t="91373" x="6153150" y="3708400"/>
          <p14:tracePt t="91380" x="6159500" y="3708400"/>
          <p14:tracePt t="91388" x="6165850" y="3708400"/>
          <p14:tracePt t="91398" x="6172200" y="3708400"/>
          <p14:tracePt t="91414" x="6191250" y="3708400"/>
          <p14:tracePt t="91431" x="6197600" y="3708400"/>
          <p14:tracePt t="91464" x="6197600" y="3702050"/>
          <p14:tracePt t="91481" x="6203950" y="3702050"/>
          <p14:tracePt t="91498" x="6210300" y="3702050"/>
          <p14:tracePt t="91514" x="6216650" y="3702050"/>
          <p14:tracePt t="91531" x="6223000" y="3702050"/>
          <p14:tracePt t="91548" x="6235700" y="3702050"/>
          <p14:tracePt t="91564" x="6248400" y="3702050"/>
          <p14:tracePt t="91581" x="6261100" y="3702050"/>
          <p14:tracePt t="91598" x="6267450" y="3702050"/>
          <p14:tracePt t="91615" x="6273800" y="3702050"/>
          <p14:tracePt t="91631" x="6292850" y="3702050"/>
          <p14:tracePt t="91648" x="6299200" y="3702050"/>
          <p14:tracePt t="91664" x="6305550" y="3708400"/>
          <p14:tracePt t="91698" x="6311900" y="3708400"/>
          <p14:tracePt t="91763" x="6318250" y="3708400"/>
          <p14:tracePt t="92305" x="6330950" y="3708400"/>
          <p14:tracePt t="92312" x="6343650" y="3708400"/>
          <p14:tracePt t="92320" x="6350000" y="3708400"/>
          <p14:tracePt t="92331" x="6356350" y="3708400"/>
          <p14:tracePt t="92348" x="6381750" y="3708400"/>
          <p14:tracePt t="92365" x="6394450" y="3708400"/>
          <p14:tracePt t="92381" x="6413500" y="3702050"/>
          <p14:tracePt t="92415" x="6438900" y="3702050"/>
          <p14:tracePt t="92415" x="6445250" y="3702050"/>
          <p14:tracePt t="92448" x="6457950" y="3702050"/>
          <p14:tracePt t="92481" x="6483350" y="3695700"/>
          <p14:tracePt t="92498" x="6508750" y="3689350"/>
          <p14:tracePt t="92514" x="6521450" y="3683000"/>
          <p14:tracePt t="92531" x="6540500" y="3683000"/>
          <p14:tracePt t="92548" x="6553200" y="3683000"/>
          <p14:tracePt t="92565" x="6559550" y="3683000"/>
          <p14:tracePt t="92581" x="6572250" y="3683000"/>
          <p14:tracePt t="92598" x="6578600" y="3683000"/>
          <p14:tracePt t="92615" x="6591300" y="3683000"/>
          <p14:tracePt t="92631" x="6604000" y="3683000"/>
          <p14:tracePt t="92648" x="6616700" y="3683000"/>
          <p14:tracePt t="92665" x="6629400" y="3683000"/>
          <p14:tracePt t="92681" x="6635750" y="3683000"/>
          <p14:tracePt t="92698" x="6654800" y="3683000"/>
          <p14:tracePt t="92715" x="6667500" y="3683000"/>
          <p14:tracePt t="92731" x="6673850" y="3683000"/>
          <p14:tracePt t="92748" x="6686550" y="3676650"/>
          <p14:tracePt t="92765" x="6699250" y="3676650"/>
          <p14:tracePt t="92781" x="6711950" y="3676650"/>
          <p14:tracePt t="92798" x="6718300" y="3676650"/>
          <p14:tracePt t="92815" x="6724650" y="3670300"/>
          <p14:tracePt t="92831" x="6731000" y="3670300"/>
          <p14:tracePt t="93208" x="6737350" y="3670300"/>
          <p14:tracePt t="93213" x="6743700" y="3670300"/>
          <p14:tracePt t="93221" x="6750050" y="3670300"/>
          <p14:tracePt t="93231" x="6756400" y="3670300"/>
          <p14:tracePt t="93249" x="6781800" y="3670300"/>
          <p14:tracePt t="93265" x="6800850" y="3670300"/>
          <p14:tracePt t="93281" x="6819900" y="3670300"/>
          <p14:tracePt t="93298" x="6838950" y="3670300"/>
          <p14:tracePt t="93315" x="6858000" y="3670300"/>
          <p14:tracePt t="93331" x="6877050" y="3670300"/>
          <p14:tracePt t="93365" x="6883400" y="3670300"/>
          <p14:tracePt t="93429" x="6889750" y="3676650"/>
          <p14:tracePt t="93901" x="6889750" y="3663950"/>
          <p14:tracePt t="93908" x="6896100" y="3657600"/>
          <p14:tracePt t="93916" x="6902450" y="3651250"/>
          <p14:tracePt t="93931" x="6908800" y="3644900"/>
          <p14:tracePt t="93948" x="6908800" y="3638550"/>
          <p14:tracePt t="93965" x="6908800" y="3625850"/>
          <p14:tracePt t="93981" x="6908800" y="3619500"/>
          <p14:tracePt t="94015" x="6896100" y="3594100"/>
          <p14:tracePt t="94048" x="6832600" y="3549650"/>
          <p14:tracePt t="94081" x="6610350" y="3524250"/>
          <p14:tracePt t="94098" x="6489700" y="3511550"/>
          <p14:tracePt t="94115" x="6362700" y="3505200"/>
          <p14:tracePt t="94131" x="6197600" y="3479800"/>
          <p14:tracePt t="94148" x="6083300" y="3473450"/>
          <p14:tracePt t="94165" x="5911850" y="3473450"/>
          <p14:tracePt t="94181" x="5810250" y="3467100"/>
          <p14:tracePt t="94198" x="5702300" y="3467100"/>
          <p14:tracePt t="94215" x="5530850" y="3448050"/>
          <p14:tracePt t="94231" x="5403850" y="3448050"/>
          <p14:tracePt t="94249" x="5251450" y="3435350"/>
          <p14:tracePt t="94265" x="5162550" y="3429000"/>
          <p14:tracePt t="94281" x="5099050" y="3422650"/>
          <p14:tracePt t="94298" x="4997450" y="3416300"/>
          <p14:tracePt t="94315" x="4921250" y="3416300"/>
          <p14:tracePt t="94333" x="4832350" y="3422650"/>
          <p14:tracePt t="94348" x="4762500" y="3422650"/>
          <p14:tracePt t="94365" x="4705350" y="3429000"/>
          <p14:tracePt t="94381" x="4635500" y="3435350"/>
          <p14:tracePt t="94398" x="4591050" y="3441700"/>
          <p14:tracePt t="94415" x="4540250" y="3441700"/>
          <p14:tracePt t="94431" x="4514850" y="3441700"/>
          <p14:tracePt t="94448" x="4495800" y="3441700"/>
          <p14:tracePt t="94465" x="4483100" y="3441700"/>
          <p14:tracePt t="94481" x="4476750" y="3441700"/>
          <p14:tracePt t="94515" x="4470400" y="3448050"/>
          <p14:tracePt t="94531" x="4457700" y="3467100"/>
          <p14:tracePt t="94548" x="4432300" y="3505200"/>
          <p14:tracePt t="94565" x="4425950" y="3543300"/>
          <p14:tracePt t="94582" x="4419600" y="3594100"/>
          <p14:tracePt t="94598" x="4419600" y="3625850"/>
          <p14:tracePt t="94615" x="4425950" y="3657600"/>
          <p14:tracePt t="94631" x="4476750" y="3695700"/>
          <p14:tracePt t="94648" x="4527550" y="3727450"/>
          <p14:tracePt t="94665" x="4654550" y="3759200"/>
          <p14:tracePt t="94681" x="4749800" y="3778250"/>
          <p14:tracePt t="94698" x="4870450" y="3784600"/>
          <p14:tracePt t="94715" x="5060950" y="3784600"/>
          <p14:tracePt t="94731" x="5200650" y="3784600"/>
          <p14:tracePt t="94748" x="5403850" y="3771900"/>
          <p14:tracePt t="94765" x="5575300" y="3765550"/>
          <p14:tracePt t="94781" x="5765800" y="3759200"/>
          <p14:tracePt t="94798" x="6089650" y="3740150"/>
          <p14:tracePt t="94815" x="6292850" y="3714750"/>
          <p14:tracePt t="94833" x="6496050" y="3683000"/>
          <p14:tracePt t="94848" x="6610350" y="3657600"/>
          <p14:tracePt t="94865" x="6711950" y="3625850"/>
          <p14:tracePt t="94881" x="6832600" y="3606800"/>
          <p14:tracePt t="94898" x="6883400" y="3587750"/>
          <p14:tracePt t="94915" x="6934200" y="3575050"/>
          <p14:tracePt t="94931" x="6946900" y="3568700"/>
          <p14:tracePt t="94948" x="6959600" y="3568700"/>
          <p14:tracePt t="94965" x="6965950" y="3568700"/>
          <p14:tracePt t="94981" x="6959600" y="3568700"/>
          <p14:tracePt t="94999" x="6921500" y="3556000"/>
          <p14:tracePt t="95015" x="6870700" y="3543300"/>
          <p14:tracePt t="95031" x="6781800" y="3530600"/>
          <p14:tracePt t="95048" x="6597650" y="3505200"/>
          <p14:tracePt t="95065" x="6508750" y="3479800"/>
          <p14:tracePt t="95083" x="6362700" y="3441700"/>
          <p14:tracePt t="95098" x="6248400" y="3409950"/>
          <p14:tracePt t="95115" x="6159500" y="3371850"/>
          <p14:tracePt t="95131" x="5994400" y="3340100"/>
          <p14:tracePt t="95148" x="5873750" y="3333750"/>
          <p14:tracePt t="95165" x="5695950" y="3333750"/>
          <p14:tracePt t="95182" x="5575300" y="3333750"/>
          <p14:tracePt t="95198" x="5486400" y="3352800"/>
          <p14:tracePt t="95215" x="5372100" y="3378200"/>
          <p14:tracePt t="95231" x="5302250" y="3409950"/>
          <p14:tracePt t="95249" x="5168900" y="3460750"/>
          <p14:tracePt t="95265" x="5118100" y="3492500"/>
          <p14:tracePt t="95281" x="5067300" y="3524250"/>
          <p14:tracePt t="95298" x="5022850" y="3536950"/>
          <p14:tracePt t="95315" x="5003800" y="3543300"/>
          <p14:tracePt t="95331" x="4984750" y="3549650"/>
          <p14:tracePt t="95348" x="4978400" y="3549650"/>
          <p14:tracePt t="95365" x="4959350" y="3556000"/>
          <p14:tracePt t="95382" x="4940300" y="3556000"/>
          <p14:tracePt t="95398" x="4933950" y="3556000"/>
          <p14:tracePt t="95415" x="4927600" y="3556000"/>
          <p14:tracePt t="95458" x="4921250" y="3556000"/>
          <p14:tracePt t="95486" x="4914900" y="3556000"/>
          <p14:tracePt t="95520" x="4902200" y="3556000"/>
          <p14:tracePt t="95534" x="4895850" y="3556000"/>
          <p14:tracePt t="95554" x="4889500" y="3556000"/>
          <p14:tracePt t="95569" x="4883150" y="3556000"/>
          <p14:tracePt t="95729" x="4883150" y="3549650"/>
          <p14:tracePt t="95763" x="4883150" y="3543300"/>
          <p14:tracePt t="96047" x="4889500" y="3543300"/>
          <p14:tracePt t="96055" x="4895850" y="3536950"/>
          <p14:tracePt t="96065" x="4914900" y="3530600"/>
          <p14:tracePt t="96082" x="4933950" y="3524250"/>
          <p14:tracePt t="96098" x="4953000" y="3524250"/>
          <p14:tracePt t="96115" x="4965700" y="3524250"/>
          <p14:tracePt t="96132" x="4972050" y="3517900"/>
          <p14:tracePt t="96229" x="4972050" y="3511550"/>
          <p14:tracePt t="96257" x="4965700" y="3511550"/>
          <p14:tracePt t="96263" x="4959350" y="3511550"/>
          <p14:tracePt t="96270" x="4953000" y="3511550"/>
          <p14:tracePt t="96281" x="4940300" y="3511550"/>
          <p14:tracePt t="96298" x="4889500" y="3505200"/>
          <p14:tracePt t="96315" x="4851400" y="3505200"/>
          <p14:tracePt t="96333" x="4800600" y="3511550"/>
          <p14:tracePt t="96348" x="4775200" y="3517900"/>
          <p14:tracePt t="96365" x="4737100" y="3530600"/>
          <p14:tracePt t="96381" x="4705350" y="3543300"/>
          <p14:tracePt t="96398" x="4686300" y="3549650"/>
          <p14:tracePt t="96416" x="4667250" y="3562350"/>
          <p14:tracePt t="96431" x="4654550" y="3562350"/>
          <p14:tracePt t="96448" x="4641850" y="3568700"/>
          <p14:tracePt t="96465" x="4635500" y="3575050"/>
          <p14:tracePt t="96481" x="4629150" y="3581400"/>
          <p14:tracePt t="96515" x="4622800" y="3581400"/>
          <p14:tracePt t="96547" x="4622800" y="3587750"/>
          <p14:tracePt t="97617" x="4622800" y="3606800"/>
          <p14:tracePt t="97624" x="4622800" y="3619500"/>
          <p14:tracePt t="97631" x="4622800" y="3644900"/>
          <p14:tracePt t="97648" x="4610100" y="3695700"/>
          <p14:tracePt t="97665" x="4584700" y="3746500"/>
          <p14:tracePt t="97682" x="4533900" y="3835400"/>
          <p14:tracePt t="97698" x="4502150" y="3898900"/>
          <p14:tracePt t="97732" x="4413250" y="4089400"/>
          <p14:tracePt t="97765" x="4387850" y="4260850"/>
          <p14:tracePt t="97798" x="4387850" y="4406900"/>
          <p14:tracePt t="97815" x="4387850" y="4451350"/>
          <p14:tracePt t="97833" x="4394200" y="4540250"/>
          <p14:tracePt t="97848" x="4406900" y="4673600"/>
          <p14:tracePt t="97865" x="4413250" y="4756150"/>
          <p14:tracePt t="97881" x="4432300" y="4851400"/>
          <p14:tracePt t="97898" x="4445000" y="4895850"/>
          <p14:tracePt t="97916" x="4445000" y="4921250"/>
          <p14:tracePt t="97932" x="4438650" y="4946650"/>
          <p14:tracePt t="97948" x="4425950" y="4972050"/>
          <p14:tracePt t="97965" x="4387850" y="5016500"/>
          <p14:tracePt t="97981" x="4356100" y="5041900"/>
          <p14:tracePt t="97999" x="4260850" y="5092700"/>
          <p14:tracePt t="98015" x="4159250" y="5124450"/>
          <p14:tracePt t="98031" x="4038600" y="5149850"/>
          <p14:tracePt t="98048" x="3867150" y="5162550"/>
          <p14:tracePt t="98065" x="3727450" y="5162550"/>
          <p14:tracePt t="98082" x="3492500" y="5111750"/>
          <p14:tracePt t="98098" x="3359150" y="5067300"/>
          <p14:tracePt t="98115" x="3251200" y="5048250"/>
          <p14:tracePt t="98132" x="3098800" y="5022850"/>
          <p14:tracePt t="98148" x="2990850" y="5016500"/>
          <p14:tracePt t="98166" x="2857500" y="5022850"/>
          <p14:tracePt t="98182" x="2787650" y="5041900"/>
          <p14:tracePt t="98198" x="2717800" y="5054600"/>
          <p14:tracePt t="98215" x="2628900" y="5080000"/>
          <p14:tracePt t="98232" x="2597150" y="5086350"/>
          <p14:tracePt t="98249" x="2571750" y="5086350"/>
          <p14:tracePt t="98265" x="2540000" y="5086350"/>
          <p14:tracePt t="98282" x="2527300" y="5086350"/>
          <p14:tracePt t="98298" x="2514600" y="5086350"/>
          <p14:tracePt t="98340" x="2508250" y="5086350"/>
          <p14:tracePt t="98437" x="2501900" y="5086350"/>
          <p14:tracePt t="98674" x="2501900" y="5080000"/>
          <p14:tracePt t="98965" x="2508250" y="5080000"/>
          <p14:tracePt t="98979" x="2514600" y="5086350"/>
          <p14:tracePt t="98987" x="2527300" y="5092700"/>
          <p14:tracePt t="99000" x="2533650" y="5105400"/>
          <p14:tracePt t="99032" x="2584450" y="5168900"/>
          <p14:tracePt t="99065" x="2641600" y="5283200"/>
          <p14:tracePt t="99098" x="2686050" y="5429250"/>
          <p14:tracePt t="99115" x="2705100" y="5511800"/>
          <p14:tracePt t="99132" x="2736850" y="5626100"/>
          <p14:tracePt t="99148" x="2755900" y="5683250"/>
          <p14:tracePt t="99165" x="2774950" y="5727700"/>
          <p14:tracePt t="99182" x="2794000" y="5778500"/>
          <p14:tracePt t="99198" x="2806700" y="5797550"/>
          <p14:tracePt t="99215" x="2819400" y="5822950"/>
          <p14:tracePt t="99232" x="2838450" y="5835650"/>
          <p14:tracePt t="99248" x="2851150" y="5848350"/>
          <p14:tracePt t="99265" x="2857500" y="5854700"/>
          <p14:tracePt t="99282" x="2870200" y="5861050"/>
          <p14:tracePt t="99320" x="2876550" y="5861050"/>
          <p14:tracePt t="99340" x="2882900" y="5861050"/>
          <p14:tracePt t="99361" x="2889250" y="5861050"/>
          <p14:tracePt t="99368" x="2895600" y="5861050"/>
          <p14:tracePt t="99382" x="2901950" y="5861050"/>
          <p14:tracePt t="99424" x="2901950" y="5854700"/>
          <p14:tracePt t="99452" x="2908300" y="5848350"/>
          <p14:tracePt t="99466" x="2914650" y="5842000"/>
          <p14:tracePt t="99473" x="2921000" y="5835650"/>
          <p14:tracePt t="99482" x="2921000" y="5829300"/>
          <p14:tracePt t="99498" x="2921000" y="5816600"/>
          <p14:tracePt t="99515" x="2927350" y="5797550"/>
          <p14:tracePt t="99532" x="2927350" y="5784850"/>
          <p14:tracePt t="99569" x="2927350" y="5778500"/>
          <p14:tracePt t="99582" x="2927350" y="5765800"/>
          <p14:tracePt t="99598" x="2908300" y="5734050"/>
          <p14:tracePt t="99615" x="2901950" y="5727700"/>
          <p14:tracePt t="99632" x="2889250" y="5715000"/>
          <p14:tracePt t="99665" x="2882900" y="5708650"/>
          <p14:tracePt t="99682" x="2870200" y="5702300"/>
          <p14:tracePt t="99715" x="2857500" y="5689600"/>
          <p14:tracePt t="99732" x="2851150" y="5689600"/>
          <p14:tracePt t="100328" x="2857500" y="5689600"/>
          <p14:tracePt t="100335" x="2870200" y="5689600"/>
          <p14:tracePt t="100348" x="2889250" y="5683250"/>
          <p14:tracePt t="100365" x="2908300" y="5683250"/>
          <p14:tracePt t="100382" x="2927350" y="5683250"/>
          <p14:tracePt t="100398" x="2946400" y="5683250"/>
          <p14:tracePt t="100415" x="2952750" y="5683250"/>
          <p14:tracePt t="100432" x="2965450" y="5683250"/>
          <p14:tracePt t="100466" x="2978150" y="5683250"/>
          <p14:tracePt t="100532" x="2997200" y="5683250"/>
          <p14:tracePt t="100548" x="3016250" y="5689600"/>
          <p14:tracePt t="100565" x="3067050" y="5702300"/>
          <p14:tracePt t="100582" x="3105150" y="5708650"/>
          <p14:tracePt t="100598" x="3168650" y="5715000"/>
          <p14:tracePt t="100615" x="3213100" y="5715000"/>
          <p14:tracePt t="100632" x="3238500" y="5721350"/>
          <p14:tracePt t="100648" x="3251200" y="5727700"/>
          <p14:tracePt t="100665" x="3257550" y="5734050"/>
          <p14:tracePt t="100765" x="3263900" y="5734050"/>
          <p14:tracePt t="100856" x="3263900" y="5727700"/>
          <p14:tracePt t="101086" x="3270250" y="5727700"/>
          <p14:tracePt t="101112" x="3270250" y="5721350"/>
          <p14:tracePt t="101141" x="3276600" y="5715000"/>
          <p14:tracePt t="101822" x="3282950" y="5715000"/>
          <p14:tracePt t="101906" x="3295650" y="5715000"/>
          <p14:tracePt t="101921" x="3302000" y="5715000"/>
          <p14:tracePt t="101940" x="3308350" y="5715000"/>
          <p14:tracePt t="102009" x="3314700" y="5715000"/>
          <p14:tracePt t="102093" x="3321050" y="5708650"/>
          <p14:tracePt t="102112" x="3327400" y="5702300"/>
          <p14:tracePt t="102121" x="3333750" y="5702300"/>
          <p14:tracePt t="102149" x="3365500" y="5689600"/>
          <p14:tracePt t="102183" x="3422650" y="5683250"/>
          <p14:tracePt t="102198" x="3454400" y="5683250"/>
          <p14:tracePt t="102215" x="3479800" y="5683250"/>
          <p14:tracePt t="102232" x="3511550" y="5683250"/>
          <p14:tracePt t="102248" x="3517900" y="5683250"/>
          <p14:tracePt t="102265" x="3536950" y="5676900"/>
          <p14:tracePt t="102282" x="3543300" y="5676900"/>
          <p14:tracePt t="102299" x="3549650" y="5676900"/>
          <p14:tracePt t="102315" x="3556000" y="5676900"/>
          <p14:tracePt t="102349" x="3562350" y="5676900"/>
          <p14:tracePt t="102412" x="3568700" y="5676900"/>
          <p14:tracePt t="102481" x="3575050" y="5676900"/>
          <p14:tracePt t="102488" x="3575050" y="5670550"/>
          <p14:tracePt t="102502" x="3581400" y="5670550"/>
          <p14:tracePt t="102516" x="3594100" y="5670550"/>
          <p14:tracePt t="102532" x="3600450" y="5670550"/>
          <p14:tracePt t="102549" x="3606800" y="5664200"/>
          <p14:tracePt t="102565" x="3625850" y="5664200"/>
          <p14:tracePt t="102582" x="3632200" y="5657850"/>
          <p14:tracePt t="102599" x="3638550" y="5657850"/>
          <p14:tracePt t="102615" x="3651250" y="5657850"/>
          <p14:tracePt t="102632" x="3657600" y="5657850"/>
          <p14:tracePt t="102649" x="3670300" y="5657850"/>
          <p14:tracePt t="102665" x="3676650" y="5657850"/>
          <p14:tracePt t="102682" x="3689350" y="5657850"/>
          <p14:tracePt t="102699" x="3695700" y="5657850"/>
          <p14:tracePt t="102732" x="3702050" y="5651500"/>
          <p14:tracePt t="102766" x="3708400" y="5651500"/>
          <p14:tracePt t="102794" x="3708400" y="5645150"/>
          <p14:tracePt t="102829" x="3714750" y="5645150"/>
          <p14:tracePt t="102836" x="3721100" y="5645150"/>
          <p14:tracePt t="102884" x="3727450" y="5638800"/>
          <p14:tracePt t="102905" x="3733800" y="5638800"/>
          <p14:tracePt t="102926" x="3740150" y="5638800"/>
          <p14:tracePt t="102933" x="3746500" y="5638800"/>
          <p14:tracePt t="102940" x="3752850" y="5638800"/>
          <p14:tracePt t="102954" x="3759200" y="5638800"/>
          <p14:tracePt t="102965" x="3765550" y="5638800"/>
          <p14:tracePt t="102982" x="3771900" y="5638800"/>
          <p14:tracePt t="102999" x="3778250" y="5638800"/>
          <p14:tracePt t="103058" x="3784600" y="5638800"/>
          <p14:tracePt t="103975" x="3778250" y="5638800"/>
          <p14:tracePt t="104059" x="3771900" y="5638800"/>
          <p14:tracePt t="104384" x="3771900" y="5645150"/>
          <p14:tracePt t="104419" x="3771900" y="5651500"/>
          <p14:tracePt t="104454" x="3765550" y="5664200"/>
          <p14:tracePt t="104461" x="3765550" y="5670550"/>
          <p14:tracePt t="104467" x="3759200" y="5670550"/>
          <p14:tracePt t="104482" x="3752850" y="5689600"/>
          <p14:tracePt t="104515" x="3740150" y="5708650"/>
          <p14:tracePt t="104549" x="3727450" y="5715000"/>
          <p14:tracePt t="104582" x="3714750" y="5715000"/>
          <p14:tracePt t="104599" x="3702050" y="5715000"/>
          <p14:tracePt t="104615" x="3695700" y="5715000"/>
          <p14:tracePt t="104632" x="3689350" y="5715000"/>
          <p14:tracePt t="104649" x="3689350" y="5708650"/>
          <p14:tracePt t="104682" x="3689350" y="5702300"/>
          <p14:tracePt t="104704" x="3683000" y="5702300"/>
          <p14:tracePt t="104715" x="3683000" y="5695950"/>
          <p14:tracePt t="104732" x="3676650" y="5695950"/>
          <p14:tracePt t="104749" x="3676650" y="5689600"/>
          <p14:tracePt t="105294" x="3663950" y="5689600"/>
          <p14:tracePt t="105301" x="3644900" y="5683250"/>
          <p14:tracePt t="105315" x="3600450" y="5676900"/>
          <p14:tracePt t="105332" x="3549650" y="5657850"/>
          <p14:tracePt t="105349" x="3492500" y="5651500"/>
          <p14:tracePt t="105365" x="3467100" y="5645150"/>
          <p14:tracePt t="105382" x="3448050" y="5645150"/>
          <p14:tracePt t="105399" x="3429000" y="5645150"/>
          <p14:tracePt t="105432" x="3397250" y="5645150"/>
          <p14:tracePt t="105465" x="3359150" y="5645150"/>
          <p14:tracePt t="105499" x="3352800" y="5645150"/>
          <p14:tracePt t="105516" x="3352800" y="5651500"/>
          <p14:tracePt t="105863" x="3340100" y="5651500"/>
          <p14:tracePt t="105870" x="3327400" y="5645150"/>
          <p14:tracePt t="105882" x="3327400" y="5638800"/>
          <p14:tracePt t="105899" x="3314700" y="5638800"/>
          <p14:tracePt t="105961" x="3308350" y="5638800"/>
          <p14:tracePt t="105982" x="3295650" y="5632450"/>
          <p14:tracePt t="106002" x="3282950" y="5619750"/>
          <p14:tracePt t="106017" x="3270250" y="5613400"/>
          <p14:tracePt t="106032" x="3244850" y="5600700"/>
          <p14:tracePt t="106049" x="3225800" y="5588000"/>
          <p14:tracePt t="106065" x="3168650" y="5537200"/>
          <p14:tracePt t="106082" x="3117850" y="5480050"/>
          <p14:tracePt t="106100" x="2990850" y="5359400"/>
          <p14:tracePt t="106115" x="2908300" y="5283200"/>
          <p14:tracePt t="106132" x="2819400" y="5200650"/>
          <p14:tracePt t="106149" x="2698750" y="5124450"/>
          <p14:tracePt t="106165" x="2635250" y="5092700"/>
          <p14:tracePt t="106182" x="2540000" y="5035550"/>
          <p14:tracePt t="106199" x="2489200" y="5010150"/>
          <p14:tracePt t="106215" x="2444750" y="4984750"/>
          <p14:tracePt t="106232" x="2381250" y="4965700"/>
          <p14:tracePt t="106249" x="2324100" y="4959350"/>
          <p14:tracePt t="106265" x="2260600" y="4953000"/>
          <p14:tracePt t="106282" x="2216150" y="4953000"/>
          <p14:tracePt t="106299" x="2184400" y="4953000"/>
          <p14:tracePt t="106315" x="2146300" y="4953000"/>
          <p14:tracePt t="106332" x="2108200" y="4959350"/>
          <p14:tracePt t="106349" x="2063750" y="4959350"/>
          <p14:tracePt t="106365" x="2038350" y="4959350"/>
          <p14:tracePt t="106382" x="2012950" y="4953000"/>
          <p14:tracePt t="106399" x="1987550" y="4946650"/>
          <p14:tracePt t="106415" x="1981200" y="4946650"/>
          <p14:tracePt t="106481" x="1981200" y="4953000"/>
          <p14:tracePt t="106495" x="1987550" y="4953000"/>
          <p14:tracePt t="106502" x="2000250" y="4965700"/>
          <p14:tracePt t="106517" x="2032000" y="4984750"/>
          <p14:tracePt t="106532" x="2082800" y="5035550"/>
          <p14:tracePt t="106549" x="2139950" y="5080000"/>
          <p14:tracePt t="106565" x="2222500" y="5137150"/>
          <p14:tracePt t="106582" x="2254250" y="5156200"/>
          <p14:tracePt t="106600" x="2298700" y="5187950"/>
          <p14:tracePt t="106615" x="2343150" y="5213350"/>
          <p14:tracePt t="106632" x="2374900" y="5238750"/>
          <p14:tracePt t="106649" x="2419350" y="5257800"/>
          <p14:tracePt t="106665" x="2425700" y="5270500"/>
          <p14:tracePt t="106683" x="2432050" y="5270500"/>
          <p14:tracePt t="106746" x="2425700" y="5270500"/>
          <p14:tracePt t="106752" x="2419350" y="5264150"/>
          <p14:tracePt t="106767" x="2381250" y="5245100"/>
          <p14:tracePt t="106782" x="2330450" y="5213350"/>
          <p14:tracePt t="106799" x="2260600" y="5162550"/>
          <p14:tracePt t="106816" x="2190750" y="5118100"/>
          <p14:tracePt t="106832" x="2165350" y="5092700"/>
          <p14:tracePt t="106849" x="2120900" y="5067300"/>
          <p14:tracePt t="106865" x="2089150" y="5048250"/>
          <p14:tracePt t="106882" x="2063750" y="5035550"/>
          <p14:tracePt t="106899" x="2019300" y="5022850"/>
          <p14:tracePt t="106915" x="2000250" y="5010150"/>
          <p14:tracePt t="106933" x="1974850" y="4997450"/>
          <p14:tracePt t="106949" x="1949450" y="4984750"/>
          <p14:tracePt t="106965" x="1936750" y="4978400"/>
          <p14:tracePt t="106982" x="1930400" y="4978400"/>
          <p14:tracePt t="107509" x="1955800" y="4972050"/>
          <p14:tracePt t="107517" x="1987550" y="4965700"/>
          <p14:tracePt t="107523" x="2019300" y="4965700"/>
          <p14:tracePt t="107532" x="2038350" y="4965700"/>
          <p14:tracePt t="107549" x="2082800" y="4959350"/>
          <p14:tracePt t="107565" x="2139950" y="4959350"/>
          <p14:tracePt t="107582" x="2178050" y="4965700"/>
          <p14:tracePt t="107599" x="2228850" y="4972050"/>
          <p14:tracePt t="107632" x="2317750" y="4997450"/>
          <p14:tracePt t="107666" x="2381250" y="5022850"/>
          <p14:tracePt t="107699" x="2425700" y="5054600"/>
          <p14:tracePt t="107715" x="2438400" y="5060950"/>
          <p14:tracePt t="107732" x="2451100" y="5073650"/>
          <p14:tracePt t="107749" x="2457450" y="5073650"/>
          <p14:tracePt t="107954" x="2463800" y="5080000"/>
          <p14:tracePt t="109976" x="2444750" y="5080000"/>
          <p14:tracePt t="109984" x="2400300" y="5092700"/>
          <p14:tracePt t="109991" x="2362200" y="5099050"/>
          <p14:tracePt t="109999" x="2330450" y="5105400"/>
          <p14:tracePt t="110032" x="2171700" y="5143500"/>
          <p14:tracePt t="110066" x="1981200" y="5187950"/>
          <p14:tracePt t="110099" x="1879600" y="5232400"/>
          <p14:tracePt t="110116" x="1835150" y="5264150"/>
          <p14:tracePt t="110132" x="1803400" y="5270500"/>
          <p14:tracePt t="110149" x="1778000" y="5289550"/>
          <p14:tracePt t="110166" x="1746250" y="5314950"/>
          <p14:tracePt t="110182" x="1733550" y="5340350"/>
          <p14:tracePt t="110199" x="1708150" y="5384800"/>
          <p14:tracePt t="110216" x="1701800" y="5422900"/>
          <p14:tracePt t="110232" x="1695450" y="5448300"/>
          <p14:tracePt t="110249" x="1695450" y="5492750"/>
          <p14:tracePt t="110266" x="1695450" y="5524500"/>
          <p14:tracePt t="110282" x="1695450" y="5575300"/>
          <p14:tracePt t="110299" x="1701800" y="5607050"/>
          <p14:tracePt t="110316" x="1708150" y="5632450"/>
          <p14:tracePt t="110332" x="1714500" y="5664200"/>
          <p14:tracePt t="110349" x="1720850" y="5676900"/>
          <p14:tracePt t="110365" x="1720850" y="5695950"/>
          <p14:tracePt t="110568" x="1727200" y="5695950"/>
          <p14:tracePt t="110574" x="1733550" y="5695950"/>
          <p14:tracePt t="110582" x="1746250" y="5695950"/>
          <p14:tracePt t="110852" x="1746250" y="5689600"/>
          <p14:tracePt t="110859" x="1752600" y="5676900"/>
          <p14:tracePt t="110865" x="1758950" y="5670550"/>
          <p14:tracePt t="110882" x="1765300" y="5645150"/>
          <p14:tracePt t="110899" x="1778000" y="5626100"/>
          <p14:tracePt t="110902" x="1778000" y="5619750"/>
          <p14:tracePt t="110916" x="1784350" y="5607050"/>
          <p14:tracePt t="110932" x="1797050" y="5594350"/>
          <p14:tracePt t="110966" x="1816100" y="5581650"/>
          <p14:tracePt t="110999" x="1828800" y="5568950"/>
          <p14:tracePt t="111032" x="1835150" y="5568950"/>
          <p14:tracePt t="111081" x="1835150" y="5556250"/>
          <p14:tracePt t="111103" x="1835150" y="5549900"/>
          <p14:tracePt t="111144" x="1835150" y="5543550"/>
          <p14:tracePt t="111159" x="1835150" y="5537200"/>
          <p14:tracePt t="111171" x="1835150" y="5530850"/>
          <p14:tracePt t="111182" x="1835150" y="5511800"/>
          <p14:tracePt t="111200" x="1841500" y="5486400"/>
          <p14:tracePt t="111216" x="1841500" y="5473700"/>
          <p14:tracePt t="111232" x="1841500" y="5461000"/>
          <p14:tracePt t="111266" x="1841500" y="5454650"/>
          <p14:tracePt t="111283" x="1841500" y="5448300"/>
          <p14:tracePt t="111304" x="1835150" y="5441950"/>
          <p14:tracePt t="111345" x="1828800" y="5435600"/>
          <p14:tracePt t="111360" x="1816100" y="5435600"/>
          <p14:tracePt t="111373" x="1809750" y="5435600"/>
          <p14:tracePt t="111382" x="1803400" y="5435600"/>
          <p14:tracePt t="111399" x="1784350" y="5441950"/>
          <p14:tracePt t="111416" x="1765300" y="5461000"/>
          <p14:tracePt t="111432" x="1752600" y="5461000"/>
          <p14:tracePt t="111449" x="1733550" y="5480050"/>
          <p14:tracePt t="111466" x="1727200" y="5486400"/>
          <p14:tracePt t="111482" x="1720850" y="5492750"/>
          <p14:tracePt t="111499" x="1714500" y="5492750"/>
          <p14:tracePt t="111516" x="1708150" y="5499100"/>
          <p14:tracePt t="111561" x="1708150" y="5505450"/>
          <p14:tracePt t="111589" x="1701800" y="5511800"/>
          <p14:tracePt t="111617" x="1695450" y="5524500"/>
          <p14:tracePt t="111623" x="1689100" y="5530850"/>
          <p14:tracePt t="111632" x="1689100" y="5537200"/>
          <p14:tracePt t="111649" x="1682750" y="5549900"/>
          <p14:tracePt t="111666" x="1676400" y="5556250"/>
          <p14:tracePt t="111699" x="1676400" y="5562600"/>
          <p14:tracePt t="111803" x="1670050" y="5562600"/>
          <p14:tracePt t="112137" x="1670050" y="5556250"/>
          <p14:tracePt t="112144" x="1676400" y="5556250"/>
          <p14:tracePt t="112185" x="1682750" y="5556250"/>
          <p14:tracePt t="112269" x="1689100" y="5556250"/>
          <p14:tracePt t="112505" x="1701800" y="5556250"/>
          <p14:tracePt t="112512" x="1720850" y="5543550"/>
          <p14:tracePt t="112520" x="1739900" y="5530850"/>
          <p14:tracePt t="112532" x="1778000" y="5518150"/>
          <p14:tracePt t="112549" x="1816100" y="5499100"/>
          <p14:tracePt t="112583" x="1936750" y="5461000"/>
          <p14:tracePt t="112616" x="2089150" y="5429250"/>
          <p14:tracePt t="112649" x="2209800" y="5416550"/>
          <p14:tracePt t="112666" x="2349500" y="5416550"/>
          <p14:tracePt t="112682" x="2438400" y="5416550"/>
          <p14:tracePt t="112699" x="2546350" y="5429250"/>
          <p14:tracePt t="112716" x="2609850" y="5429250"/>
          <p14:tracePt t="112734" x="2692400" y="5429250"/>
          <p14:tracePt t="112749" x="2749550" y="5429250"/>
          <p14:tracePt t="112766" x="2813050" y="5429250"/>
          <p14:tracePt t="112782" x="2895600" y="5441950"/>
          <p14:tracePt t="112799" x="2933700" y="5448300"/>
          <p14:tracePt t="112816" x="2978150" y="5448300"/>
          <p14:tracePt t="112832" x="3003550" y="5448300"/>
          <p14:tracePt t="112849" x="3016250" y="5454650"/>
          <p14:tracePt t="112866" x="3035300" y="5454650"/>
          <p14:tracePt t="112882" x="3041650" y="5461000"/>
          <p14:tracePt t="112899" x="3048000" y="5461000"/>
          <p14:tracePt t="112916" x="3054350" y="5461000"/>
          <p14:tracePt t="112933" x="3054350" y="5467350"/>
          <p14:tracePt t="112949" x="3060700" y="5467350"/>
          <p14:tracePt t="112966" x="3067050" y="5467350"/>
          <p14:tracePt t="112984" x="3073400" y="5467350"/>
          <p14:tracePt t="113011" x="3073400" y="5473700"/>
          <p14:tracePt t="113060" x="3079750" y="5480050"/>
          <p14:tracePt t="113152" x="3079750" y="5486400"/>
          <p14:tracePt t="113212" x="3079750" y="5492750"/>
          <p14:tracePt t="113331" x="3086100" y="5499100"/>
          <p14:tracePt t="113623" x="3086100" y="5511800"/>
          <p14:tracePt t="113629" x="3092450" y="5518150"/>
          <p14:tracePt t="113638" x="3098800" y="5524500"/>
          <p14:tracePt t="113649" x="3098800" y="5530850"/>
          <p14:tracePt t="113666" x="3098800" y="5537200"/>
          <p14:tracePt t="113683" x="3105150" y="5537200"/>
          <p14:tracePt t="113699" x="3105150" y="5543550"/>
          <p14:tracePt t="113733" x="3105150" y="5549900"/>
          <p14:tracePt t="114984" x="3098800" y="5549900"/>
          <p14:tracePt t="114991" x="3079750" y="5543550"/>
          <p14:tracePt t="114999" x="3054350" y="5530850"/>
          <p14:tracePt t="115016" x="3003550" y="5499100"/>
          <p14:tracePt t="115033" x="2895600" y="5448300"/>
          <p14:tracePt t="115049" x="2813050" y="5422900"/>
          <p14:tracePt t="115066" x="2711450" y="5403850"/>
          <p14:tracePt t="115099" x="2482850" y="5378450"/>
          <p14:tracePt t="115133" x="2286000" y="5365750"/>
          <p14:tracePt t="115166" x="2139950" y="5365750"/>
          <p14:tracePt t="115183" x="2095500" y="5372100"/>
          <p14:tracePt t="115199" x="2032000" y="5384800"/>
          <p14:tracePt t="115216" x="1987550" y="5403850"/>
          <p14:tracePt t="115233" x="1949450" y="5429250"/>
          <p14:tracePt t="115249" x="1892300" y="5473700"/>
          <p14:tracePt t="115266" x="1854200" y="5499100"/>
          <p14:tracePt t="115282" x="1828800" y="5524500"/>
          <p14:tracePt t="115299" x="1809750" y="5549900"/>
          <p14:tracePt t="115316" x="1797050" y="5562600"/>
          <p14:tracePt t="115333" x="1778000" y="5575300"/>
          <p14:tracePt t="115349" x="1771650" y="5581650"/>
          <p14:tracePt t="115366" x="1758950" y="5588000"/>
          <p14:tracePt t="115382" x="1758950" y="5594350"/>
          <p14:tracePt t="115505" x="1752600" y="5588000"/>
          <p14:tracePt t="115568" x="1752600" y="5581650"/>
          <p14:tracePt t="115644" x="1752600" y="5575300"/>
          <p14:tracePt t="115652" x="1752600" y="5568950"/>
          <p14:tracePt t="115741" x="1752600" y="5562600"/>
          <p14:tracePt t="115748" x="1752600" y="5556250"/>
          <p14:tracePt t="115762" x="1752600" y="5549900"/>
          <p14:tracePt t="115769" x="1765300" y="5549900"/>
          <p14:tracePt t="115782" x="1778000" y="5537200"/>
          <p14:tracePt t="115799" x="1816100" y="5505450"/>
          <p14:tracePt t="115816" x="1892300" y="5467350"/>
          <p14:tracePt t="115833" x="1930400" y="5454650"/>
          <p14:tracePt t="115849" x="1968500" y="5435600"/>
          <p14:tracePt t="115866" x="2044700" y="5416550"/>
          <p14:tracePt t="115883" x="2133600" y="5403850"/>
          <p14:tracePt t="115899" x="2273300" y="5403850"/>
          <p14:tracePt t="115916" x="2368550" y="5403850"/>
          <p14:tracePt t="115933" x="2520950" y="5410200"/>
          <p14:tracePt t="115949" x="2768600" y="5473700"/>
          <p14:tracePt t="115966" x="2952750" y="5524500"/>
          <p14:tracePt t="115983" x="3098800" y="5581650"/>
          <p14:tracePt t="115999" x="3244850" y="5651500"/>
          <p14:tracePt t="116016" x="3295650" y="5664200"/>
          <p14:tracePt t="116032" x="3327400" y="5683250"/>
          <p14:tracePt t="116049" x="3346450" y="5689600"/>
          <p14:tracePt t="116066" x="3346450" y="5695950"/>
          <p14:tracePt t="116200" x="3333750" y="5689600"/>
          <p14:tracePt t="116213" x="3321050" y="5670550"/>
          <p14:tracePt t="116220" x="3295650" y="5645150"/>
          <p14:tracePt t="116234" x="3244850" y="5600700"/>
          <p14:tracePt t="116249" x="3168650" y="5543550"/>
          <p14:tracePt t="116266" x="3073400" y="5486400"/>
          <p14:tracePt t="116283" x="2882900" y="5397500"/>
          <p14:tracePt t="116299" x="2749550" y="5365750"/>
          <p14:tracePt t="116316" x="2533650" y="5340350"/>
          <p14:tracePt t="116333" x="2393950" y="5340350"/>
          <p14:tracePt t="116349" x="2266950" y="5340350"/>
          <p14:tracePt t="116366" x="2146300" y="5359400"/>
          <p14:tracePt t="116383" x="2076450" y="5372100"/>
          <p14:tracePt t="116399" x="2038350" y="5378450"/>
          <p14:tracePt t="116402" x="2025650" y="5384800"/>
          <p14:tracePt t="116416" x="2000250" y="5391150"/>
          <p14:tracePt t="116433" x="1993900" y="5397500"/>
          <p14:tracePt t="116449" x="1987550" y="5397500"/>
          <p14:tracePt t="116466" x="1981200" y="5403850"/>
          <p14:tracePt t="116499" x="1981200" y="5410200"/>
          <p14:tracePt t="116532" x="1981200" y="5416550"/>
          <p14:tracePt t="116540" x="1968500" y="5422900"/>
          <p14:tracePt t="116549" x="1968500" y="5429250"/>
          <p14:tracePt t="116567" x="1955800" y="5461000"/>
          <p14:tracePt t="116583" x="1943100" y="5480050"/>
          <p14:tracePt t="116599" x="1936750" y="5505450"/>
          <p14:tracePt t="116616" x="1930400" y="5518150"/>
          <p14:tracePt t="116699" x="1936750" y="5518150"/>
          <p14:tracePt t="116727" x="1955800" y="5505450"/>
          <p14:tracePt t="116734" x="1987550" y="5492750"/>
          <p14:tracePt t="116749" x="2051050" y="5461000"/>
          <p14:tracePt t="116766" x="2165350" y="5391150"/>
          <p14:tracePt t="116783" x="2374900" y="5314950"/>
          <p14:tracePt t="116799" x="2508250" y="5283200"/>
          <p14:tracePt t="116816" x="2628900" y="5270500"/>
          <p14:tracePt t="116833" x="2787650" y="5270500"/>
          <p14:tracePt t="116849" x="2870200" y="5289550"/>
          <p14:tracePt t="116866" x="2965450" y="5321300"/>
          <p14:tracePt t="116883" x="3009900" y="5334000"/>
          <p14:tracePt t="116900" x="3054350" y="5359400"/>
          <p14:tracePt t="116916" x="3073400" y="5378450"/>
          <p14:tracePt t="116933" x="3079750" y="5397500"/>
          <p14:tracePt t="116949" x="3098800" y="5435600"/>
          <p14:tracePt t="116966" x="3111500" y="5473700"/>
          <p14:tracePt t="116983" x="3111500" y="5518150"/>
          <p14:tracePt t="116999" x="3117850" y="5543550"/>
          <p14:tracePt t="117016" x="3117850" y="5562600"/>
          <p14:tracePt t="117033" x="3124200" y="5588000"/>
          <p14:tracePt t="117049" x="3124200" y="5600700"/>
          <p14:tracePt t="117068" x="3124200" y="5619750"/>
          <p14:tracePt t="117099" x="3124200" y="5626100"/>
          <p14:tracePt t="117116" x="3124200" y="5632450"/>
          <p14:tracePt t="117164" x="3124200" y="5638800"/>
          <p14:tracePt t="117268" x="3124200" y="5645150"/>
          <p14:tracePt t="117457" x="3124200" y="5638800"/>
          <p14:tracePt t="117595" x="3117850" y="5638800"/>
          <p14:tracePt t="117610" x="3111500" y="5632450"/>
          <p14:tracePt t="117623" x="3105150" y="5626100"/>
          <p14:tracePt t="117629" x="3086100" y="5613400"/>
          <p14:tracePt t="117638" x="3067050" y="5600700"/>
          <p14:tracePt t="117650" x="3048000" y="5594350"/>
          <p14:tracePt t="117666" x="2978150" y="5549900"/>
          <p14:tracePt t="117683" x="2908300" y="5505450"/>
          <p14:tracePt t="117716" x="2711450" y="5353050"/>
          <p14:tracePt t="117749" x="2552700" y="5187950"/>
          <p14:tracePt t="117783" x="2413000" y="5092700"/>
          <p14:tracePt t="117799" x="2374900" y="5073650"/>
          <p14:tracePt t="117817" x="2330450" y="5041900"/>
          <p14:tracePt t="117833" x="2292350" y="5022850"/>
          <p14:tracePt t="117849" x="2273300" y="5016500"/>
          <p14:tracePt t="117866" x="2228850" y="5010150"/>
          <p14:tracePt t="117883" x="2197100" y="4997450"/>
          <p14:tracePt t="117899" x="2165350" y="4997450"/>
          <p14:tracePt t="117901" x="2152650" y="4997450"/>
          <p14:tracePt t="117916" x="2114550" y="4997450"/>
          <p14:tracePt t="117933" x="2076450" y="4991100"/>
          <p14:tracePt t="117949" x="2025650" y="4991100"/>
          <p14:tracePt t="117966" x="1987550" y="4984750"/>
          <p14:tracePt t="117983" x="1936750" y="4984750"/>
          <p14:tracePt t="117999" x="1905000" y="4978400"/>
          <p14:tracePt t="118016" x="1885950" y="4978400"/>
          <p14:tracePt t="118033" x="1866900" y="4972050"/>
          <p14:tracePt t="118049" x="1860550" y="4972050"/>
          <p14:tracePt t="118066" x="1854200" y="4972050"/>
          <p14:tracePt t="118498" x="1854200" y="4965700"/>
          <p14:tracePt t="118567" x="1854200" y="4959350"/>
          <p14:tracePt t="118901" x="1854200" y="4978400"/>
          <p14:tracePt t="118908" x="1854200" y="5003800"/>
          <p14:tracePt t="118916" x="1847850" y="5035550"/>
          <p14:tracePt t="118933" x="1847850" y="5092700"/>
          <p14:tracePt t="118949" x="1841500" y="5168900"/>
          <p14:tracePt t="118966" x="1841500" y="5207000"/>
          <p14:tracePt t="118983" x="1847850" y="5245100"/>
          <p14:tracePt t="119016" x="1866900" y="5327650"/>
          <p14:tracePt t="119049" x="1879600" y="5365750"/>
          <p14:tracePt t="119083" x="1892300" y="5384800"/>
          <p14:tracePt t="119206" x="1898650" y="5384800"/>
          <p14:tracePt t="119227" x="1905000" y="5384800"/>
          <p14:tracePt t="119241" x="1911350" y="5384800"/>
          <p14:tracePt t="119269" x="1917700" y="5384800"/>
          <p14:tracePt t="119277" x="1924050" y="5384800"/>
          <p14:tracePt t="119290" x="1930400" y="5384800"/>
          <p14:tracePt t="119299" x="1936750" y="5384800"/>
          <p14:tracePt t="119316" x="1943100" y="5384800"/>
          <p14:tracePt t="119333" x="1955800" y="5384800"/>
          <p14:tracePt t="119366" x="1962150" y="5391150"/>
          <p14:tracePt t="119383" x="1968500" y="5391150"/>
          <p14:tracePt t="119693" x="1974850" y="5391150"/>
          <p14:tracePt t="119706" x="1993900" y="5384800"/>
          <p14:tracePt t="119714" x="2000250" y="5384800"/>
          <p14:tracePt t="119722" x="2025650" y="5378450"/>
          <p14:tracePt t="119733" x="2051050" y="5372100"/>
          <p14:tracePt t="119750" x="2159000" y="5340350"/>
          <p14:tracePt t="119766" x="2254250" y="5321300"/>
          <p14:tracePt t="119783" x="2419350" y="5295900"/>
          <p14:tracePt t="119816" x="2686050" y="5289550"/>
          <p14:tracePt t="119850" x="3009900" y="5327650"/>
          <p14:tracePt t="119883" x="3244850" y="5384800"/>
          <p14:tracePt t="119899" x="3302000" y="5391150"/>
          <p14:tracePt t="119903" x="3327400" y="5397500"/>
          <p14:tracePt t="119916" x="3371850" y="5403850"/>
          <p14:tracePt t="119933" x="3403600" y="5416550"/>
          <p14:tracePt t="119949" x="3435350" y="5429250"/>
          <p14:tracePt t="119966" x="3467100" y="5448300"/>
          <p14:tracePt t="119983" x="3473450" y="5448300"/>
          <p14:tracePt t="120016" x="3479800" y="5448300"/>
          <p14:tracePt t="120074" x="3486150" y="5454650"/>
          <p14:tracePt t="120297" x="3498850" y="5454650"/>
          <p14:tracePt t="120304" x="3517900" y="5448300"/>
          <p14:tracePt t="120316" x="3530600" y="5441950"/>
          <p14:tracePt t="120333" x="3625850" y="5429250"/>
          <p14:tracePt t="120350" x="3689350" y="5422900"/>
          <p14:tracePt t="120383" x="3835400" y="5441950"/>
          <p14:tracePt t="120416" x="3937000" y="5480050"/>
          <p14:tracePt t="120449" x="3987800" y="5492750"/>
          <p14:tracePt t="120466" x="3994150" y="5492750"/>
          <p14:tracePt t="120500" x="4000500" y="5499100"/>
          <p14:tracePt t="120693" x="4006850" y="5499100"/>
          <p14:tracePt t="120700" x="4013200" y="5499100"/>
          <p14:tracePt t="120713" x="4019550" y="5499100"/>
          <p14:tracePt t="120721" x="4019550" y="5492750"/>
          <p14:tracePt t="120733" x="4025900" y="5492750"/>
          <p14:tracePt t="120749" x="4038600" y="5486400"/>
          <p14:tracePt t="120783" x="4013200" y="5467350"/>
          <p14:tracePt t="120799" x="3987800" y="5454650"/>
          <p14:tracePt t="121297" x="4006850" y="5454650"/>
          <p14:tracePt t="121305" x="4025900" y="5454650"/>
          <p14:tracePt t="121316" x="4051300" y="5448300"/>
          <p14:tracePt t="121333" x="4089400" y="5448300"/>
          <p14:tracePt t="121350" x="4121150" y="5448300"/>
          <p14:tracePt t="121366" x="4146550" y="5448300"/>
          <p14:tracePt t="121383" x="4178300" y="5461000"/>
          <p14:tracePt t="121400" x="4197350" y="5467350"/>
          <p14:tracePt t="121402" x="4210050" y="5473700"/>
          <p14:tracePt t="121433" x="4279900" y="5480050"/>
          <p14:tracePt t="121466" x="4349750" y="5480050"/>
          <p14:tracePt t="121500" x="4387850" y="5480050"/>
          <p14:tracePt t="121516" x="4406900" y="5480050"/>
          <p14:tracePt t="121533" x="4432300" y="5467350"/>
          <p14:tracePt t="121550" x="4445000" y="5467350"/>
          <p14:tracePt t="121566" x="4464050" y="5467350"/>
          <p14:tracePt t="121583" x="4476750" y="5461000"/>
          <p14:tracePt t="121600" x="4483100" y="5461000"/>
          <p14:tracePt t="121616" x="4489450" y="5461000"/>
          <p14:tracePt t="121715" x="4483100" y="5461000"/>
          <p14:tracePt t="121720" x="4476750" y="5461000"/>
          <p14:tracePt t="121733" x="4464050" y="5461000"/>
          <p14:tracePt t="121750" x="4406900" y="5461000"/>
          <p14:tracePt t="121766" x="4330700" y="5467350"/>
          <p14:tracePt t="121783" x="4159250" y="5473700"/>
          <p14:tracePt t="121800" x="4051300" y="5473700"/>
          <p14:tracePt t="121816" x="3943350" y="5480050"/>
          <p14:tracePt t="121833" x="3759200" y="5486400"/>
          <p14:tracePt t="121850" x="3651250" y="5499100"/>
          <p14:tracePt t="121866" x="3479800" y="5505450"/>
          <p14:tracePt t="121883" x="3384550" y="5511800"/>
          <p14:tracePt t="121900" x="3295650" y="5518150"/>
          <p14:tracePt t="121903" x="3251200" y="5524500"/>
          <p14:tracePt t="121916" x="3168650" y="5524500"/>
          <p14:tracePt t="121933" x="3079750" y="5537200"/>
          <p14:tracePt t="121950" x="2990850" y="5537200"/>
          <p14:tracePt t="121966" x="2933700" y="5537200"/>
          <p14:tracePt t="121983" x="2882900" y="5543550"/>
          <p14:tracePt t="122000" x="2832100" y="5549900"/>
          <p14:tracePt t="122016" x="2813050" y="5556250"/>
          <p14:tracePt t="122034" x="2787650" y="5556250"/>
          <p14:tracePt t="122050" x="2781300" y="5562600"/>
          <p14:tracePt t="122066" x="2774950" y="5562600"/>
          <p14:tracePt t="122083" x="2774950" y="5568950"/>
          <p14:tracePt t="122304" x="2787650" y="5568950"/>
          <p14:tracePt t="122310" x="2806700" y="5568950"/>
          <p14:tracePt t="122318" x="2819400" y="5562600"/>
          <p14:tracePt t="122333" x="2857500" y="5556250"/>
          <p14:tracePt t="122350" x="2895600" y="5543550"/>
          <p14:tracePt t="122383" x="2978150" y="5530850"/>
          <p14:tracePt t="122416" x="3111500" y="5524500"/>
          <p14:tracePt t="122450" x="3213100" y="5518150"/>
          <p14:tracePt t="122466" x="3244850" y="5518150"/>
          <p14:tracePt t="122483" x="3263900" y="5518150"/>
          <p14:tracePt t="122500" x="3289300" y="5518150"/>
          <p14:tracePt t="122516" x="3308350" y="5511800"/>
          <p14:tracePt t="122533" x="3333750" y="5511800"/>
          <p14:tracePt t="122550" x="3352800" y="5511800"/>
          <p14:tracePt t="122566" x="3384550" y="5505450"/>
          <p14:tracePt t="122583" x="3422650" y="5505450"/>
          <p14:tracePt t="122600" x="3467100" y="5505450"/>
          <p14:tracePt t="122617" x="3530600" y="5505450"/>
          <p14:tracePt t="122633" x="3575050" y="5511800"/>
          <p14:tracePt t="122650" x="3613150" y="5511800"/>
          <p14:tracePt t="122666" x="3683000" y="5518150"/>
          <p14:tracePt t="122683" x="3733800" y="5530850"/>
          <p14:tracePt t="122700" x="3829050" y="5556250"/>
          <p14:tracePt t="122716" x="3911600" y="5588000"/>
          <p14:tracePt t="122733" x="3981450" y="5613400"/>
          <p14:tracePt t="122750" x="4076700" y="5651500"/>
          <p14:tracePt t="122766" x="4121150" y="5670550"/>
          <p14:tracePt t="122783" x="4165600" y="5695950"/>
          <p14:tracePt t="122800" x="4178300" y="5702300"/>
          <p14:tracePt t="122816" x="4184650" y="5702300"/>
          <p14:tracePt t="122874" x="4184650" y="5695950"/>
          <p14:tracePt t="123527" x="4229100" y="5695950"/>
          <p14:tracePt t="123533" x="4267200" y="5695950"/>
          <p14:tracePt t="123540" x="4305300" y="5695950"/>
          <p14:tracePt t="123550" x="4343400" y="5695950"/>
          <p14:tracePt t="123566" x="4413250" y="5695950"/>
          <p14:tracePt t="123583" x="4495800" y="5695950"/>
          <p14:tracePt t="123600" x="4533900" y="5695950"/>
          <p14:tracePt t="123633" x="4635500" y="5676900"/>
          <p14:tracePt t="123666" x="4686300" y="5664200"/>
          <p14:tracePt t="123700" x="4699000" y="5664200"/>
          <p14:tracePt t="123762" x="4699000" y="5670550"/>
          <p14:tracePt t="123770" x="4686300" y="5670550"/>
          <p14:tracePt t="123783" x="4641850" y="5676900"/>
          <p14:tracePt t="123800" x="4546600" y="5676900"/>
          <p14:tracePt t="123817" x="4406900" y="5683250"/>
          <p14:tracePt t="123833" x="4076700" y="5689600"/>
          <p14:tracePt t="123850" x="3803650" y="5689600"/>
          <p14:tracePt t="123866" x="3302000" y="5645150"/>
          <p14:tracePt t="123883" x="2978150" y="5613400"/>
          <p14:tracePt t="123900" x="2660650" y="5581650"/>
          <p14:tracePt t="123903" x="2540000" y="5562600"/>
          <p14:tracePt t="123916" x="2305050" y="5537200"/>
          <p14:tracePt t="123933" x="2070100" y="5505450"/>
          <p14:tracePt t="123950" x="1866900" y="5492750"/>
          <p14:tracePt t="123966" x="1676400" y="5492750"/>
          <p14:tracePt t="123983" x="1581150" y="5492750"/>
          <p14:tracePt t="124000" x="1435100" y="5511800"/>
          <p14:tracePt t="124016" x="1358900" y="5518150"/>
          <p14:tracePt t="124033" x="1257300" y="5537200"/>
          <p14:tracePt t="124050" x="1200150" y="5556250"/>
          <p14:tracePt t="124067" x="1155700" y="5568950"/>
          <p14:tracePt t="124083" x="1092200" y="5575300"/>
          <p14:tracePt t="124100" x="1060450" y="5588000"/>
          <p14:tracePt t="124117" x="1035050" y="5588000"/>
          <p14:tracePt t="124133" x="990600" y="5594350"/>
          <p14:tracePt t="124150" x="971550" y="5594350"/>
          <p14:tracePt t="124166" x="946150" y="5594350"/>
          <p14:tracePt t="124183" x="933450" y="5594350"/>
          <p14:tracePt t="124200" x="914400" y="5600700"/>
          <p14:tracePt t="124233" x="908050" y="5600700"/>
          <p14:tracePt t="124250" x="901700" y="5607050"/>
          <p14:tracePt t="124266" x="895350" y="5607050"/>
          <p14:tracePt t="124290" x="889000" y="5607050"/>
          <p14:tracePt t="124300" x="882650" y="5607050"/>
          <p14:tracePt t="124316" x="876300" y="5613400"/>
          <p14:tracePt t="124333" x="857250" y="5613400"/>
          <p14:tracePt t="124350" x="844550" y="5613400"/>
          <p14:tracePt t="124366" x="831850" y="5619750"/>
          <p14:tracePt t="125249" x="838200" y="5619750"/>
          <p14:tracePt t="125256" x="850900" y="5619750"/>
          <p14:tracePt t="125266" x="857250" y="5619750"/>
          <p14:tracePt t="125283" x="914400" y="5607050"/>
          <p14:tracePt t="125300" x="984250" y="5594350"/>
          <p14:tracePt t="125317" x="1085850" y="5568950"/>
          <p14:tracePt t="125333" x="1231900" y="5530850"/>
          <p14:tracePt t="125350" x="1339850" y="5511800"/>
          <p14:tracePt t="125383" x="1689100" y="5441950"/>
          <p14:tracePt t="125416" x="1981200" y="5384800"/>
          <p14:tracePt t="125450" x="2349500" y="5359400"/>
          <p14:tracePt t="125466" x="2514600" y="5353050"/>
          <p14:tracePt t="125483" x="2654300" y="5353050"/>
          <p14:tracePt t="125500" x="2863850" y="5346700"/>
          <p14:tracePt t="125516" x="2997200" y="5340350"/>
          <p14:tracePt t="125533" x="3187700" y="5314950"/>
          <p14:tracePt t="125550" x="3321050" y="5289550"/>
          <p14:tracePt t="125566" x="3448050" y="5270500"/>
          <p14:tracePt t="125583" x="3683000" y="5264150"/>
          <p14:tracePt t="125600" x="3854450" y="5264150"/>
          <p14:tracePt t="125616" x="4064000" y="5283200"/>
          <p14:tracePt t="125633" x="4184650" y="5308600"/>
          <p14:tracePt t="125650" x="4330700" y="5334000"/>
          <p14:tracePt t="125667" x="4514850" y="5365750"/>
          <p14:tracePt t="125683" x="4654550" y="5397500"/>
          <p14:tracePt t="125700" x="4832350" y="5454650"/>
          <p14:tracePt t="125716" x="4927600" y="5486400"/>
          <p14:tracePt t="125733" x="4978400" y="5499100"/>
          <p14:tracePt t="125750" x="5010150" y="5505450"/>
          <p14:tracePt t="126130" x="5060950" y="5499100"/>
          <p14:tracePt t="126138" x="5137150" y="5473700"/>
          <p14:tracePt t="126150" x="5207000" y="5461000"/>
          <p14:tracePt t="126167" x="5410200" y="5410200"/>
          <p14:tracePt t="126183" x="5543550" y="5391150"/>
          <p14:tracePt t="126217" x="5886450" y="5378450"/>
          <p14:tracePt t="126250" x="6172200" y="5384800"/>
          <p14:tracePt t="126283" x="6407150" y="5384800"/>
          <p14:tracePt t="126300" x="6457950" y="5384800"/>
          <p14:tracePt t="126317" x="6508750" y="5391150"/>
          <p14:tracePt t="126333" x="6565900" y="5397500"/>
          <p14:tracePt t="126350" x="6591300" y="5397500"/>
          <p14:tracePt t="126367" x="6616700" y="5403850"/>
          <p14:tracePt t="126383" x="6629400" y="5410200"/>
          <p14:tracePt t="126400" x="6635750" y="5410200"/>
          <p14:tracePt t="126477" x="6635750" y="5416550"/>
          <p14:tracePt t="126527" x="6642100" y="5422900"/>
          <p14:tracePt t="126562" x="6648450" y="5429250"/>
          <p14:tracePt t="126569" x="6648450" y="5435600"/>
          <p14:tracePt t="126582" x="6648450" y="5441950"/>
          <p14:tracePt t="126596" x="6648450" y="5448300"/>
          <p14:tracePt t="126603" x="6654800" y="5454650"/>
          <p14:tracePt t="126618" x="6654800" y="5467350"/>
          <p14:tracePt t="126633" x="6654800" y="5486400"/>
          <p14:tracePt t="126650" x="6654800" y="5511800"/>
          <p14:tracePt t="126667" x="6648450" y="5575300"/>
          <p14:tracePt t="126683" x="6642100" y="5607050"/>
          <p14:tracePt t="126700" x="6635750" y="5651500"/>
          <p14:tracePt t="126717" x="6629400" y="5670550"/>
          <p14:tracePt t="126733" x="6623050" y="5676900"/>
          <p14:tracePt t="126750" x="6623050" y="5683250"/>
          <p14:tracePt t="126784" x="6616700" y="5683250"/>
          <p14:tracePt t="126826" x="6616700" y="5689600"/>
          <p14:tracePt t="127047" x="6623050" y="5689600"/>
          <p14:tracePt t="127055" x="6629400" y="5689600"/>
          <p14:tracePt t="127067" x="6635750" y="5689600"/>
          <p14:tracePt t="127083" x="6661150" y="5689600"/>
          <p14:tracePt t="127100" x="6673850" y="5689600"/>
          <p14:tracePt t="127117" x="6680200" y="5689600"/>
          <p14:tracePt t="127150" x="6686550" y="5689600"/>
          <p14:tracePt t="127228" x="6699250" y="5689600"/>
          <p14:tracePt t="127249" x="6711950" y="5695950"/>
          <p14:tracePt t="127256" x="6718300" y="5695950"/>
          <p14:tracePt t="127267" x="6724650" y="5695950"/>
          <p14:tracePt t="127283" x="6769100" y="5695950"/>
          <p14:tracePt t="127300" x="6794500" y="5695950"/>
          <p14:tracePt t="127316" x="6838950" y="5683250"/>
          <p14:tracePt t="127333" x="6889750" y="5670550"/>
          <p14:tracePt t="127350" x="6915150" y="5670550"/>
          <p14:tracePt t="127367" x="6927850" y="5657850"/>
          <p14:tracePt t="127400" x="6934200" y="5657850"/>
          <p14:tracePt t="127457" x="6940550" y="5657850"/>
          <p14:tracePt t="127541" x="6953250" y="5657850"/>
          <p14:tracePt t="127547" x="6959600" y="5657850"/>
          <p14:tracePt t="127555" x="6959600" y="5651500"/>
          <p14:tracePt t="127567" x="6972300" y="5651500"/>
          <p14:tracePt t="127583" x="7010400" y="5651500"/>
          <p14:tracePt t="127600" x="7035800" y="5651500"/>
          <p14:tracePt t="127617" x="7067550" y="5651500"/>
          <p14:tracePt t="127633" x="7080250" y="5651500"/>
          <p14:tracePt t="127650" x="7092950" y="5651500"/>
          <p14:tracePt t="127667" x="7112000" y="5651500"/>
          <p14:tracePt t="127683" x="7118350" y="5651500"/>
          <p14:tracePt t="127700" x="7124700" y="5651500"/>
          <p14:tracePt t="127790" x="7124700" y="5657850"/>
          <p14:tracePt t="127889" x="7124700" y="5664200"/>
          <p14:tracePt t="130207" x="7118350" y="5664200"/>
          <p14:tracePt t="130222" x="7112000" y="5664200"/>
          <p14:tracePt t="130227" x="7099300" y="5664200"/>
          <p14:tracePt t="130235" x="7092950" y="5664200"/>
          <p14:tracePt t="130250" x="7023100" y="5664200"/>
          <p14:tracePt t="130267" x="6877050" y="5683250"/>
          <p14:tracePt t="130284" x="6597650" y="5715000"/>
          <p14:tracePt t="130318" x="6172200" y="5753100"/>
          <p14:tracePt t="130350" x="5816600" y="5753100"/>
          <p14:tracePt t="130383" x="5346700" y="5715000"/>
          <p14:tracePt t="130400" x="5168900" y="5695950"/>
          <p14:tracePt t="130403" x="5060950" y="5689600"/>
          <p14:tracePt t="130417" x="4883150" y="5683250"/>
          <p14:tracePt t="130433" x="4711700" y="5683250"/>
          <p14:tracePt t="130450" x="4489450" y="5670550"/>
          <p14:tracePt t="130467" x="4381500" y="5676900"/>
          <p14:tracePt t="130483" x="4222750" y="5683250"/>
          <p14:tracePt t="130500" x="4051300" y="5695950"/>
          <p14:tracePt t="130517" x="3962400" y="5721350"/>
          <p14:tracePt t="130533" x="3873500" y="5746750"/>
          <p14:tracePt t="130550" x="3822700" y="5765800"/>
          <p14:tracePt t="130567" x="3759200" y="5797550"/>
          <p14:tracePt t="130583" x="3683000" y="5816600"/>
          <p14:tracePt t="131136" x="3663950" y="5829300"/>
          <p14:tracePt t="131143" x="3644900" y="5842000"/>
          <p14:tracePt t="131150" x="3625850" y="5854700"/>
          <p14:tracePt t="131167" x="3594100" y="5867400"/>
          <p14:tracePt t="131184" x="3568700" y="5886450"/>
          <p14:tracePt t="131200" x="3530600" y="5930900"/>
          <p14:tracePt t="131217" x="3505200" y="5949950"/>
          <p14:tracePt t="131234" x="3486150" y="5981700"/>
          <p14:tracePt t="131267" x="3460750" y="6000750"/>
          <p14:tracePt t="131300" x="3454400" y="6007100"/>
          <p14:tracePt t="131333" x="3460750" y="6019800"/>
          <p14:tracePt t="131352" x="3473450" y="6032500"/>
          <p14:tracePt t="131367" x="3505200" y="6051550"/>
          <p14:tracePt t="131383" x="3543300" y="6076950"/>
          <p14:tracePt t="131400" x="3638550" y="6089650"/>
          <p14:tracePt t="131417" x="3708400" y="6051550"/>
          <p14:tracePt t="131704" x="3619500" y="6057900"/>
          <p14:tracePt t="131712" x="3505200" y="6064250"/>
          <p14:tracePt t="131719" x="3397250" y="6064250"/>
          <p14:tracePt t="131734" x="3117850" y="6083300"/>
          <p14:tracePt t="131767" x="2425700" y="6076950"/>
          <p14:tracePt t="131800" x="1657350" y="6038850"/>
          <p14:tracePt t="131833" x="1263650" y="6038850"/>
          <p14:tracePt t="131850" x="1174750" y="6038850"/>
          <p14:tracePt t="131867" x="1111250" y="6045200"/>
          <p14:tracePt t="131883" x="1028700" y="6070600"/>
          <p14:tracePt t="131900" x="971550" y="6096000"/>
          <p14:tracePt t="131917" x="933450" y="6115050"/>
          <p14:tracePt t="131933" x="882650" y="6134100"/>
          <p14:tracePt t="131950" x="869950" y="6140450"/>
          <p14:tracePt t="131967" x="857250" y="6146800"/>
          <p14:tracePt t="131983" x="850900" y="6153150"/>
          <p14:tracePt t="132004" x="844550" y="6153150"/>
          <p14:tracePt t="132031" x="838200" y="6153150"/>
          <p14:tracePt t="132045" x="831850" y="6153150"/>
          <p14:tracePt t="132059" x="831850" y="6165850"/>
          <p14:tracePt t="132074" x="806450" y="6172200"/>
          <p14:tracePt t="132083" x="787400" y="6184900"/>
          <p14:tracePt t="132101" x="736600" y="6210300"/>
          <p14:tracePt t="132117" x="692150" y="6223000"/>
          <p14:tracePt t="132133" x="660400" y="6229350"/>
          <p14:tracePt t="132150" x="641350" y="6242050"/>
          <p14:tracePt t="132167" x="635000" y="6242050"/>
          <p14:tracePt t="132200" x="628650" y="6235700"/>
          <p14:tracePt t="132219" x="628650" y="6229350"/>
          <p14:tracePt t="132247" x="635000" y="6223000"/>
          <p14:tracePt t="132261" x="641350" y="6223000"/>
          <p14:tracePt t="132282" x="647700" y="6223000"/>
          <p14:tracePt t="132303" x="647700" y="6216650"/>
          <p14:tracePt t="132511" x="673100" y="6216650"/>
          <p14:tracePt t="132526" x="692150" y="6223000"/>
          <p14:tracePt t="132531" x="730250" y="6229350"/>
          <p14:tracePt t="132545" x="762000" y="6235700"/>
          <p14:tracePt t="132559" x="787400" y="6242050"/>
          <p14:tracePt t="132573" x="819150" y="6242050"/>
          <p14:tracePt t="132588" x="850900" y="6242050"/>
          <p14:tracePt t="132602" x="876300" y="6248400"/>
          <p14:tracePt t="132617" x="895350" y="6248400"/>
          <p14:tracePt t="132634" x="901700" y="6248400"/>
          <p14:tracePt t="132657" x="908050" y="6248400"/>
          <p14:tracePt t="132753" x="908050" y="6242050"/>
          <p14:tracePt t="132760" x="895350" y="6235700"/>
          <p14:tracePt t="132767" x="882650" y="6229350"/>
          <p14:tracePt t="132783" x="869950" y="6210300"/>
          <p14:tracePt t="132800" x="850900" y="6191250"/>
          <p14:tracePt t="132817" x="825500" y="6146800"/>
          <p14:tracePt t="132833" x="806450" y="6108700"/>
          <p14:tracePt t="132851" x="781050" y="6045200"/>
          <p14:tracePt t="132867" x="768350" y="6007100"/>
          <p14:tracePt t="132884" x="762000" y="5962650"/>
          <p14:tracePt t="132900" x="749300" y="5899150"/>
          <p14:tracePt t="132917" x="736600" y="5867400"/>
          <p14:tracePt t="132934" x="723900" y="5848350"/>
          <p14:tracePt t="132950" x="698500" y="5810250"/>
          <p14:tracePt t="132967" x="679450" y="5797550"/>
          <p14:tracePt t="132984" x="654050" y="5784850"/>
          <p14:tracePt t="133000" x="647700" y="5784850"/>
          <p14:tracePt t="133018" x="615950" y="5778500"/>
          <p14:tracePt t="133033" x="603250" y="5778500"/>
          <p14:tracePt t="133050" x="590550" y="5778500"/>
          <p14:tracePt t="133067" x="558800" y="5778500"/>
          <p14:tracePt t="133083" x="539750" y="5784850"/>
          <p14:tracePt t="133100" x="501650" y="5803900"/>
          <p14:tracePt t="133117" x="476250" y="5829300"/>
          <p14:tracePt t="133134" x="457200" y="5842000"/>
          <p14:tracePt t="133150" x="438150" y="5867400"/>
          <p14:tracePt t="133167" x="425450" y="5886450"/>
          <p14:tracePt t="133185" x="406400" y="5918200"/>
          <p14:tracePt t="133200" x="400050" y="5937250"/>
          <p14:tracePt t="133217" x="387350" y="5956300"/>
          <p14:tracePt t="133234" x="387350" y="5994400"/>
          <p14:tracePt t="133250" x="387350" y="6026150"/>
          <p14:tracePt t="133268" x="393700" y="6064250"/>
          <p14:tracePt t="133283" x="393700" y="6083300"/>
          <p14:tracePt t="133300" x="406400" y="6108700"/>
          <p14:tracePt t="133317" x="431800" y="6159500"/>
          <p14:tracePt t="133334" x="450850" y="6184900"/>
          <p14:tracePt t="133350" x="488950" y="6235700"/>
          <p14:tracePt t="133367" x="520700" y="6261100"/>
          <p14:tracePt t="133384" x="539750" y="6292850"/>
          <p14:tracePt t="133400" x="584200" y="6324600"/>
          <p14:tracePt t="133417" x="603250" y="6350000"/>
          <p14:tracePt t="133435" x="647700" y="6375400"/>
          <p14:tracePt t="133450" x="673100" y="6394450"/>
          <p14:tracePt t="133467" x="704850" y="6413500"/>
          <p14:tracePt t="133484" x="742950" y="6426200"/>
          <p14:tracePt t="133500" x="774700" y="6426200"/>
          <p14:tracePt t="133518" x="819150" y="6426200"/>
          <p14:tracePt t="133534" x="857250" y="6413500"/>
          <p14:tracePt t="133550" x="882650" y="6400800"/>
          <p14:tracePt t="133567" x="933450" y="6369050"/>
          <p14:tracePt t="133584" x="958850" y="6337300"/>
          <p14:tracePt t="133601" x="996950" y="6299200"/>
          <p14:tracePt t="133617" x="1009650" y="6261100"/>
          <p14:tracePt t="133634" x="1028700" y="6229350"/>
          <p14:tracePt t="133650" x="1054100" y="6172200"/>
          <p14:tracePt t="133667" x="1066800" y="6153150"/>
          <p14:tracePt t="133685" x="1073150" y="6134100"/>
          <p14:tracePt t="133700" x="1073150" y="6121400"/>
          <p14:tracePt t="133717" x="1073150" y="6108700"/>
          <p14:tracePt t="133733" x="1073150" y="6089650"/>
          <p14:tracePt t="133750" x="1054100" y="6070600"/>
          <p14:tracePt t="133767" x="1028700" y="6032500"/>
          <p14:tracePt t="133784" x="1009650" y="6032500"/>
          <p14:tracePt t="133800" x="984250" y="6013450"/>
          <p14:tracePt t="133817" x="946150" y="5994400"/>
          <p14:tracePt t="133834" x="914400" y="5988050"/>
          <p14:tracePt t="133851" x="863600" y="5988050"/>
          <p14:tracePt t="133867" x="831850" y="5988050"/>
          <p14:tracePt t="133884" x="800100" y="5988050"/>
          <p14:tracePt t="133900" x="742950" y="5994400"/>
          <p14:tracePt t="133917" x="717550" y="6000750"/>
          <p14:tracePt t="133934" x="692150" y="6019800"/>
          <p14:tracePt t="133950" x="660400" y="6045200"/>
          <p14:tracePt t="133967" x="641350" y="6064250"/>
          <p14:tracePt t="133984" x="628650" y="6089650"/>
          <p14:tracePt t="134000" x="622300" y="6108700"/>
          <p14:tracePt t="134017" x="609600" y="6140450"/>
          <p14:tracePt t="134034" x="609600" y="6153150"/>
          <p14:tracePt t="134050" x="609600" y="6172200"/>
          <p14:tracePt t="134067" x="609600" y="6197600"/>
          <p14:tracePt t="134084" x="615950" y="6210300"/>
          <p14:tracePt t="134101" x="628650" y="6235700"/>
          <p14:tracePt t="134117" x="641350" y="6248400"/>
          <p14:tracePt t="134134" x="647700" y="6267450"/>
          <p14:tracePt t="134150" x="673100" y="6280150"/>
          <p14:tracePt t="134167" x="685800" y="6286500"/>
          <p14:tracePt t="134184" x="698500" y="6292850"/>
          <p14:tracePt t="134200" x="742950" y="6299200"/>
          <p14:tracePt t="134217" x="774700" y="6299200"/>
          <p14:tracePt t="134234" x="800100" y="6299200"/>
          <p14:tracePt t="134250" x="825500" y="6299200"/>
          <p14:tracePt t="134268" x="869950" y="6273800"/>
          <p14:tracePt t="134284" x="889000" y="6261100"/>
          <p14:tracePt t="134300" x="895350" y="6254750"/>
          <p14:tracePt t="134317" x="908050" y="6248400"/>
          <p14:tracePt t="134477" x="908050" y="6254750"/>
          <p14:tracePt t="135137" x="927100" y="6254750"/>
          <p14:tracePt t="135143" x="939800" y="6254750"/>
          <p14:tracePt t="135152" x="965200" y="6248400"/>
          <p14:tracePt t="135167" x="1003300" y="6242050"/>
          <p14:tracePt t="135184" x="1035050" y="6242050"/>
          <p14:tracePt t="135200" x="1104900" y="6242050"/>
          <p14:tracePt t="135217" x="1117600" y="6242050"/>
          <p14:tracePt t="135234" x="1143000" y="6242050"/>
          <p14:tracePt t="135267" x="1187450" y="6242050"/>
          <p14:tracePt t="135300" x="1212850" y="6235700"/>
          <p14:tracePt t="135334" x="1231900" y="6229350"/>
          <p14:tracePt t="135393" x="1238250" y="6229350"/>
          <p14:tracePt t="135450" x="1244600" y="6229350"/>
          <p14:tracePt t="135525" x="1250950" y="6223000"/>
          <p14:tracePt t="135547" x="1257300" y="6223000"/>
          <p14:tracePt t="135561" x="1263650" y="6223000"/>
          <p14:tracePt t="135568" x="1263650" y="6216650"/>
          <p14:tracePt t="135584" x="1270000" y="6216650"/>
          <p14:tracePt t="135600" x="1276350" y="6216650"/>
          <p14:tracePt t="135617" x="1301750" y="6210300"/>
          <p14:tracePt t="135634" x="1308100" y="6210300"/>
          <p14:tracePt t="135650" x="1327150" y="6210300"/>
          <p14:tracePt t="135667" x="1333500" y="6210300"/>
          <p14:tracePt t="135700" x="1339850" y="6210300"/>
          <p14:tracePt t="135720" x="1346200" y="6210300"/>
          <p14:tracePt t="135741" x="1352550" y="6210300"/>
          <p14:tracePt t="135755" x="1358900" y="6210300"/>
          <p14:tracePt t="135769" x="1365250" y="6216650"/>
          <p14:tracePt t="135784" x="1377950" y="6216650"/>
          <p14:tracePt t="135800" x="1390650" y="6223000"/>
          <p14:tracePt t="135817" x="1403350" y="6223000"/>
          <p14:tracePt t="135834" x="1447800" y="6229350"/>
          <p14:tracePt t="135850" x="1485900" y="6229350"/>
          <p14:tracePt t="135867" x="1574800" y="6235700"/>
          <p14:tracePt t="135884" x="1606550" y="6235700"/>
          <p14:tracePt t="135900" x="1657350" y="6235700"/>
          <p14:tracePt t="135917" x="1676400" y="6242050"/>
          <p14:tracePt t="135934" x="1695450" y="6242050"/>
          <p14:tracePt t="135950" x="1720850" y="6248400"/>
          <p14:tracePt t="135967" x="1739900" y="6248400"/>
          <p14:tracePt t="135984" x="1752600" y="6248400"/>
          <p14:tracePt t="136001" x="1778000" y="6248400"/>
          <p14:tracePt t="136034" x="1784350" y="6248400"/>
          <p14:tracePt t="136050" x="1790700" y="6248400"/>
          <p14:tracePt t="136110" x="1797050" y="6248400"/>
          <p14:tracePt t="137520" x="1822450" y="6248400"/>
          <p14:tracePt t="137534" x="1866900" y="6248400"/>
          <p14:tracePt t="137547" x="1898650" y="6248400"/>
          <p14:tracePt t="137555" x="1943100" y="6248400"/>
          <p14:tracePt t="137569" x="1974850" y="6248400"/>
          <p14:tracePt t="137584" x="2006600" y="6242050"/>
          <p14:tracePt t="137601" x="2032000" y="6242050"/>
          <p14:tracePt t="137634" x="2114550" y="6242050"/>
          <p14:tracePt t="137667" x="2152650" y="6235700"/>
          <p14:tracePt t="137700" x="2159000" y="6235700"/>
          <p14:tracePt t="137735" x="2165350" y="6235700"/>
          <p14:tracePt t="137777" x="2171700" y="6235700"/>
          <p14:tracePt t="138277" x="2184400" y="6229350"/>
          <p14:tracePt t="138284" x="2197100" y="6223000"/>
          <p14:tracePt t="138291" x="2203450" y="6210300"/>
          <p14:tracePt t="138300" x="2222500" y="6203950"/>
          <p14:tracePt t="138318" x="2241550" y="6197600"/>
          <p14:tracePt t="138334" x="2279650" y="6178550"/>
          <p14:tracePt t="138351" x="2298700" y="6165850"/>
          <p14:tracePt t="138384" x="2336800" y="6153150"/>
          <p14:tracePt t="138417" x="2349500" y="6140450"/>
          <p14:tracePt t="138450" x="2362200" y="6134100"/>
          <p14:tracePt t="138471" x="2362200" y="6127750"/>
          <p14:tracePt t="138486" x="2362200" y="6121400"/>
          <p14:tracePt t="138500" x="2362200" y="6096000"/>
          <p14:tracePt t="138517" x="2362200" y="6076950"/>
          <p14:tracePt t="138534" x="2362200" y="6038850"/>
          <p14:tracePt t="138550" x="2362200" y="6019800"/>
          <p14:tracePt t="138568" x="2362200" y="6007100"/>
          <p14:tracePt t="138584" x="2355850" y="5975350"/>
          <p14:tracePt t="138601" x="2349500" y="5956300"/>
          <p14:tracePt t="138617" x="2343150" y="5918200"/>
          <p14:tracePt t="138634" x="2336800" y="5892800"/>
          <p14:tracePt t="138652" x="2336800" y="5873750"/>
          <p14:tracePt t="138667" x="2336800" y="5854700"/>
          <p14:tracePt t="138684" x="2336800" y="5848350"/>
          <p14:tracePt t="138700" x="2324100" y="5835650"/>
          <p14:tracePt t="138717" x="2311400" y="5822950"/>
          <p14:tracePt t="138735" x="2298700" y="5810250"/>
          <p14:tracePt t="138751" x="2292350" y="5797550"/>
          <p14:tracePt t="138767" x="2286000" y="5784850"/>
          <p14:tracePt t="138784" x="2279650" y="5784850"/>
          <p14:tracePt t="138800" x="2273300" y="5778500"/>
          <p14:tracePt t="138817" x="2266950" y="5778500"/>
          <p14:tracePt t="138834" x="2260600" y="5778500"/>
          <p14:tracePt t="138851" x="2247900" y="5778500"/>
          <p14:tracePt t="138867" x="2216150" y="5778500"/>
          <p14:tracePt t="138884" x="2197100" y="5784850"/>
          <p14:tracePt t="138901" x="2165350" y="5810250"/>
          <p14:tracePt t="138904" x="2146300" y="5822950"/>
          <p14:tracePt t="138917" x="2114550" y="5854700"/>
          <p14:tracePt t="138934" x="2076450" y="5892800"/>
          <p14:tracePt t="138951" x="2019300" y="5956300"/>
          <p14:tracePt t="138967" x="1993900" y="6000750"/>
          <p14:tracePt t="138984" x="1974850" y="6032500"/>
          <p14:tracePt t="139001" x="1955800" y="6096000"/>
          <p14:tracePt t="139017" x="1949450" y="6127750"/>
          <p14:tracePt t="139034" x="1943100" y="6165850"/>
          <p14:tracePt t="139050" x="1943100" y="6191250"/>
          <p14:tracePt t="139068" x="1943100" y="6235700"/>
          <p14:tracePt t="139084" x="1943100" y="6280150"/>
          <p14:tracePt t="139101" x="1949450" y="6305550"/>
          <p14:tracePt t="139117" x="1955800" y="6362700"/>
          <p14:tracePt t="139134" x="1968500" y="6400800"/>
          <p14:tracePt t="139151" x="1981200" y="6426200"/>
          <p14:tracePt t="139167" x="2000250" y="6464300"/>
          <p14:tracePt t="139184" x="2019300" y="6489700"/>
          <p14:tracePt t="139201" x="2044700" y="6502400"/>
          <p14:tracePt t="139217" x="2070100" y="6515100"/>
          <p14:tracePt t="139234" x="2095500" y="6521450"/>
          <p14:tracePt t="139251" x="2108200" y="6521450"/>
          <p14:tracePt t="139267" x="2120900" y="6515100"/>
          <p14:tracePt t="139284" x="2139950" y="6496050"/>
          <p14:tracePt t="139300" x="2146300" y="6477000"/>
          <p14:tracePt t="139317" x="2165350" y="6445250"/>
          <p14:tracePt t="139334" x="2197100" y="6400800"/>
          <p14:tracePt t="139351" x="2209800" y="6362700"/>
          <p14:tracePt t="139367" x="2216150" y="6318250"/>
          <p14:tracePt t="139384" x="2222500" y="6299200"/>
          <p14:tracePt t="139403" x="2222500" y="6267450"/>
          <p14:tracePt t="139417" x="2222500" y="6242050"/>
          <p14:tracePt t="139434" x="2216150" y="6216650"/>
          <p14:tracePt t="139451" x="2209800" y="6191250"/>
          <p14:tracePt t="139467" x="2197100" y="6165850"/>
          <p14:tracePt t="139485" x="2190750" y="6153150"/>
          <p14:tracePt t="139501" x="2190750" y="6146800"/>
          <p14:tracePt t="139517" x="2184400" y="6140450"/>
          <p14:tracePt t="139534" x="2178050" y="6127750"/>
          <p14:tracePt t="139568" x="2171700" y="6121400"/>
          <p14:tracePt t="139584" x="2165350" y="6115050"/>
          <p14:tracePt t="139639" x="2159000" y="6115050"/>
          <p14:tracePt t="140174" x="2165350" y="6115050"/>
          <p14:tracePt t="140188" x="2171700" y="6115050"/>
          <p14:tracePt t="140201" x="2197100" y="6115050"/>
          <p14:tracePt t="140208" x="2235200" y="6121400"/>
          <p14:tracePt t="140223" x="2286000" y="6134100"/>
          <p14:tracePt t="140236" x="2362200" y="6146800"/>
          <p14:tracePt t="140251" x="2451100" y="6153150"/>
          <p14:tracePt t="140267" x="2489200" y="6159500"/>
          <p14:tracePt t="140301" x="2673350" y="6165850"/>
          <p14:tracePt t="140334" x="2819400" y="6153150"/>
          <p14:tracePt t="140367" x="2863850" y="6153150"/>
          <p14:tracePt t="140384" x="2876550" y="6153150"/>
          <p14:tracePt t="140402" x="2895600" y="6146800"/>
          <p14:tracePt t="140417" x="2908300" y="6146800"/>
          <p14:tracePt t="140434" x="2914650" y="6146800"/>
          <p14:tracePt t="140716" x="2914650" y="6153150"/>
          <p14:tracePt t="140777" x="2908300" y="6153150"/>
          <p14:tracePt t="140792" x="2889250" y="6153150"/>
          <p14:tracePt t="140799" x="2857500" y="6165850"/>
          <p14:tracePt t="140818" x="2813050" y="6165850"/>
          <p14:tracePt t="140851" x="2660650" y="6172200"/>
          <p14:tracePt t="140868" x="2628900" y="6172200"/>
          <p14:tracePt t="140884" x="2603500" y="6165850"/>
          <p14:tracePt t="140901" x="2597150" y="6159500"/>
          <p14:tracePt t="140904" x="2590800" y="6153150"/>
          <p14:tracePt t="140917" x="2584450" y="6146800"/>
          <p14:tracePt t="140938" x="2584450" y="6134100"/>
          <p14:tracePt t="140951" x="2584450" y="6115050"/>
          <p14:tracePt t="140967" x="2590800" y="6083300"/>
          <p14:tracePt t="140984" x="2597150" y="6057900"/>
          <p14:tracePt t="141001" x="2609850" y="6019800"/>
          <p14:tracePt t="141017" x="2616200" y="6007100"/>
          <p14:tracePt t="141035" x="2616200" y="5988050"/>
          <p14:tracePt t="141083" x="2616200" y="5981700"/>
          <p14:tracePt t="141208" x="2609850" y="5988050"/>
          <p14:tracePt t="141222" x="2603500" y="6000750"/>
          <p14:tracePt t="141229" x="2597150" y="6013450"/>
          <p14:tracePt t="141237" x="2590800" y="6013450"/>
          <p14:tracePt t="141251" x="2565400" y="6038850"/>
          <p14:tracePt t="141267" x="2552700" y="6064250"/>
          <p14:tracePt t="141285" x="2527300" y="6096000"/>
          <p14:tracePt t="141301" x="2508250" y="6140450"/>
          <p14:tracePt t="141317" x="2508250" y="6165850"/>
          <p14:tracePt t="141334" x="2508250" y="6197600"/>
          <p14:tracePt t="141351" x="2508250" y="6210300"/>
          <p14:tracePt t="141369" x="2508250" y="6235700"/>
          <p14:tracePt t="141384" x="2514600" y="6248400"/>
          <p14:tracePt t="141401" x="2520950" y="6261100"/>
          <p14:tracePt t="141404" x="2520950" y="6267450"/>
          <p14:tracePt t="141417" x="2533650" y="6273800"/>
          <p14:tracePt t="141434" x="2546350" y="6280150"/>
          <p14:tracePt t="141451" x="2552700" y="6286500"/>
          <p14:tracePt t="141467" x="2584450" y="6299200"/>
          <p14:tracePt t="141484" x="2590800" y="6305550"/>
          <p14:tracePt t="141501" x="2609850" y="6305550"/>
          <p14:tracePt t="141517" x="2622550" y="6305550"/>
          <p14:tracePt t="141535" x="2635250" y="6305550"/>
          <p14:tracePt t="141551" x="2635250" y="6299200"/>
          <p14:tracePt t="141567" x="2641600" y="6292850"/>
          <p14:tracePt t="141584" x="2654300" y="6286500"/>
          <p14:tracePt t="141601" x="2667000" y="6273800"/>
          <p14:tracePt t="141618" x="2673350" y="6254750"/>
          <p14:tracePt t="141634" x="2692400" y="6229350"/>
          <p14:tracePt t="141651" x="2698750" y="6216650"/>
          <p14:tracePt t="141667" x="2705100" y="6197600"/>
          <p14:tracePt t="141684" x="2705100" y="6191250"/>
          <p14:tracePt t="141701" x="2705100" y="6184900"/>
          <p14:tracePt t="141717" x="2705100" y="6178550"/>
          <p14:tracePt t="141751" x="2705100" y="6172200"/>
          <p14:tracePt t="141767" x="2698750" y="6165850"/>
          <p14:tracePt t="141785" x="2686050" y="6153150"/>
          <p14:tracePt t="141801" x="2660650" y="6140450"/>
          <p14:tracePt t="141817" x="2647950" y="6140450"/>
          <p14:tracePt t="141834" x="2628900" y="6134100"/>
          <p14:tracePt t="141851" x="2609850" y="6134100"/>
          <p14:tracePt t="141868" x="2603500" y="6134100"/>
          <p14:tracePt t="141901" x="2597150" y="6134100"/>
          <p14:tracePt t="141951" x="2590800" y="6134100"/>
          <p14:tracePt t="142271" x="2590800" y="6127750"/>
          <p14:tracePt t="142278" x="2597150" y="6121400"/>
          <p14:tracePt t="142292" x="2603500" y="6121400"/>
          <p14:tracePt t="142306" x="2628900" y="6115050"/>
          <p14:tracePt t="142317" x="2654300" y="6102350"/>
          <p14:tracePt t="142334" x="2730500" y="6076950"/>
          <p14:tracePt t="142351" x="2800350" y="6051550"/>
          <p14:tracePt t="142368" x="2870200" y="6032500"/>
          <p14:tracePt t="142401" x="3035300" y="5981700"/>
          <p14:tracePt t="142402" x="3073400" y="5969000"/>
          <p14:tracePt t="142434" x="3187700" y="5924550"/>
          <p14:tracePt t="142468" x="3263900" y="5880100"/>
          <p14:tracePt t="142484" x="3276600" y="5867400"/>
          <p14:tracePt t="142501" x="3289300" y="5854700"/>
          <p14:tracePt t="142536" x="3295650" y="5854700"/>
          <p14:tracePt t="142570" x="3295650" y="5848350"/>
          <p14:tracePt t="142723" x="3295650" y="5854700"/>
          <p14:tracePt t="142799" x="3295650" y="5861050"/>
          <p14:tracePt t="142855" x="3295650" y="5867400"/>
          <p14:tracePt t="142903" x="3295650" y="5873750"/>
          <p14:tracePt t="142910" x="3289300" y="5886450"/>
          <p14:tracePt t="142917" x="3289300" y="5892800"/>
          <p14:tracePt t="142951" x="3257550" y="5962650"/>
          <p14:tracePt t="142984" x="3194050" y="6096000"/>
          <p14:tracePt t="143017" x="3130550" y="6203950"/>
          <p14:tracePt t="143035" x="3105150" y="6242050"/>
          <p14:tracePt t="143051" x="3092450" y="6261100"/>
          <p14:tracePt t="143067" x="3073400" y="6280150"/>
          <p14:tracePt t="143084" x="3067050" y="6299200"/>
          <p14:tracePt t="143101" x="3054350" y="6299200"/>
          <p14:tracePt t="143119" x="3054350" y="6311900"/>
          <p14:tracePt t="143355" x="3054350" y="6318250"/>
          <p14:tracePt t="143361" x="3067050" y="6324600"/>
          <p14:tracePt t="143369" x="3073400" y="6324600"/>
          <p14:tracePt t="143384" x="3079750" y="6324600"/>
          <p14:tracePt t="143401" x="3086100" y="6324600"/>
          <p14:tracePt t="143434" x="3092450" y="6324600"/>
          <p14:tracePt t="143468" x="3092450" y="6330950"/>
          <p14:tracePt t="143501" x="3092450" y="6337300"/>
          <p14:tracePt t="143577" x="3086100" y="6337300"/>
          <p14:tracePt t="143585" x="3086100" y="6343650"/>
          <p14:tracePt t="143598" x="3079750" y="6343650"/>
          <p14:tracePt t="143626" x="3067050" y="6350000"/>
          <p14:tracePt t="143640" x="3060700" y="6350000"/>
          <p14:tracePt t="143653" x="3054350" y="6350000"/>
          <p14:tracePt t="143660" x="3048000" y="6356350"/>
          <p14:tracePt t="146043" x="3060700" y="6356350"/>
          <p14:tracePt t="146050" x="3086100" y="6343650"/>
          <p14:tracePt t="146057" x="3111500" y="6337300"/>
          <p14:tracePt t="146068" x="3136900" y="6330950"/>
          <p14:tracePt t="146085" x="3206750" y="6318250"/>
          <p14:tracePt t="146101" x="3327400" y="6286500"/>
          <p14:tracePt t="146118" x="3409950" y="6273800"/>
          <p14:tracePt t="146151" x="3575050" y="6248400"/>
          <p14:tracePt t="146185" x="3924300" y="6242050"/>
          <p14:tracePt t="146218" x="4260850" y="6242050"/>
          <p14:tracePt t="146234" x="4368800" y="6235700"/>
          <p14:tracePt t="146251" x="4527550" y="6216650"/>
          <p14:tracePt t="146268" x="4578350" y="6210300"/>
          <p14:tracePt t="146284" x="4667250" y="6203950"/>
          <p14:tracePt t="146301" x="4743450" y="6191250"/>
          <p14:tracePt t="146318" x="4787900" y="6191250"/>
          <p14:tracePt t="146334" x="4889500" y="6197600"/>
          <p14:tracePt t="146351" x="4927600" y="6197600"/>
          <p14:tracePt t="146368" x="4997450" y="6197600"/>
          <p14:tracePt t="146384" x="5048250" y="6178550"/>
          <p14:tracePt t="146401" x="5073650" y="6172200"/>
          <p14:tracePt t="146418" x="5099050" y="6153150"/>
          <p14:tracePt t="146434" x="5105400" y="6146800"/>
          <p14:tracePt t="146451" x="5124450" y="6146800"/>
          <p14:tracePt t="146468" x="5124450" y="6140450"/>
          <p14:tracePt t="146501" x="5124450" y="6127750"/>
          <p14:tracePt t="146518" x="5124450" y="6108700"/>
          <p14:tracePt t="146534" x="5118100" y="6076950"/>
          <p14:tracePt t="146551" x="5086350" y="5994400"/>
          <p14:tracePt t="146568" x="5048250" y="5930900"/>
          <p14:tracePt t="146585" x="4984750" y="5835650"/>
          <p14:tracePt t="146601" x="4927600" y="5797550"/>
          <p14:tracePt t="146618" x="4883150" y="5765800"/>
          <p14:tracePt t="146634" x="4794250" y="5715000"/>
          <p14:tracePt t="146651" x="4724400" y="5695950"/>
          <p14:tracePt t="146669" x="4679950" y="5695950"/>
          <p14:tracePt t="146684" x="4622800" y="5695950"/>
          <p14:tracePt t="146701" x="4546600" y="5695950"/>
          <p14:tracePt t="146718" x="4381500" y="5727700"/>
          <p14:tracePt t="146734" x="4318000" y="5740400"/>
          <p14:tracePt t="146751" x="4254500" y="5765800"/>
          <p14:tracePt t="146768" x="4197350" y="5791200"/>
          <p14:tracePt t="146784" x="4133850" y="5822950"/>
          <p14:tracePt t="146801" x="4044950" y="5873750"/>
          <p14:tracePt t="146818" x="4000500" y="5911850"/>
          <p14:tracePt t="146836" x="3956050" y="5969000"/>
          <p14:tracePt t="146851" x="3937000" y="6000750"/>
          <p14:tracePt t="146868" x="3917950" y="6032500"/>
          <p14:tracePt t="146884" x="3905250" y="6083300"/>
          <p14:tracePt t="146901" x="3898900" y="6108700"/>
          <p14:tracePt t="146904" x="3898900" y="6127750"/>
          <p14:tracePt t="146918" x="3898900" y="6146800"/>
          <p14:tracePt t="146934" x="3905250" y="6172200"/>
          <p14:tracePt t="146951" x="3917950" y="6197600"/>
          <p14:tracePt t="146968" x="3962400" y="6235700"/>
          <p14:tracePt t="146984" x="4000500" y="6261100"/>
          <p14:tracePt t="147001" x="4057650" y="6299200"/>
          <p14:tracePt t="147018" x="4095750" y="6318250"/>
          <p14:tracePt t="147034" x="4133850" y="6337300"/>
          <p14:tracePt t="147051" x="4191000" y="6350000"/>
          <p14:tracePt t="147068" x="4248150" y="6350000"/>
          <p14:tracePt t="147085" x="4311650" y="6350000"/>
          <p14:tracePt t="147101" x="4451350" y="6356350"/>
          <p14:tracePt t="147118" x="4514850" y="6356350"/>
          <p14:tracePt t="147134" x="4622800" y="6311900"/>
          <p14:tracePt t="147151" x="4673600" y="6299200"/>
          <p14:tracePt t="147169" x="4730750" y="6267450"/>
          <p14:tracePt t="147185" x="4768850" y="6248400"/>
          <p14:tracePt t="147201" x="4800600" y="6223000"/>
          <p14:tracePt t="147218" x="4826000" y="6184900"/>
          <p14:tracePt t="147234" x="4845050" y="6153150"/>
          <p14:tracePt t="147251" x="4851400" y="6134100"/>
          <p14:tracePt t="147268" x="4857750" y="6121400"/>
          <p14:tracePt t="147284" x="4864100" y="6108700"/>
          <p14:tracePt t="147301" x="4864100" y="6089650"/>
          <p14:tracePt t="147318" x="4864100" y="6076950"/>
          <p14:tracePt t="147336" x="4845050" y="6045200"/>
          <p14:tracePt t="147351" x="4838700" y="6019800"/>
          <p14:tracePt t="147368" x="4813300" y="6000750"/>
          <p14:tracePt t="147384" x="4794250" y="5981700"/>
          <p14:tracePt t="147401" x="4768850" y="5962650"/>
          <p14:tracePt t="147418" x="4737100" y="5943600"/>
          <p14:tracePt t="147434" x="4699000" y="5937250"/>
          <p14:tracePt t="147451" x="4660900" y="5930900"/>
          <p14:tracePt t="147468" x="4622800" y="5930900"/>
          <p14:tracePt t="147484" x="4578350" y="5924550"/>
          <p14:tracePt t="147502" x="4445000" y="5937250"/>
          <p14:tracePt t="147518" x="4362450" y="5949950"/>
          <p14:tracePt t="147534" x="4337050" y="5956300"/>
          <p14:tracePt t="147551" x="4248150" y="5975350"/>
          <p14:tracePt t="147568" x="4216400" y="5988050"/>
          <p14:tracePt t="147586" x="4171950" y="6013450"/>
          <p14:tracePt t="147601" x="4152900" y="6032500"/>
          <p14:tracePt t="147618" x="4140200" y="6045200"/>
          <p14:tracePt t="147634" x="4127500" y="6064250"/>
          <p14:tracePt t="147651" x="4121150" y="6076950"/>
          <p14:tracePt t="147669" x="4102100" y="6096000"/>
          <p14:tracePt t="147684" x="4102100" y="6102350"/>
          <p14:tracePt t="147701" x="4095750" y="6108700"/>
          <p14:tracePt t="147718" x="4089400" y="6121400"/>
          <p14:tracePt t="147751" x="4089400" y="6127750"/>
          <p14:tracePt t="147768" x="4089400" y="6134100"/>
          <p14:tracePt t="147801" x="4089400" y="6140450"/>
          <p14:tracePt t="147856" x="4095750" y="6146800"/>
          <p14:tracePt t="147862" x="4095750" y="6153150"/>
          <p14:tracePt t="147995" x="4102100" y="6153150"/>
          <p14:tracePt t="148412" x="4127500" y="6153150"/>
          <p14:tracePt t="148419" x="4171950" y="6153150"/>
          <p14:tracePt t="148425" x="4216400" y="6146800"/>
          <p14:tracePt t="148434" x="4273550" y="6146800"/>
          <p14:tracePt t="148451" x="4318000" y="6140450"/>
          <p14:tracePt t="148468" x="4527550" y="6134100"/>
          <p14:tracePt t="148484" x="4654550" y="6134100"/>
          <p14:tracePt t="148501" x="4794250" y="6134100"/>
          <p14:tracePt t="148534" x="5289550" y="6165850"/>
          <p14:tracePt t="148568" x="5638800" y="6165850"/>
          <p14:tracePt t="148601" x="5911850" y="6153150"/>
          <p14:tracePt t="148618" x="6019800" y="6146800"/>
          <p14:tracePt t="148634" x="6191250" y="6146800"/>
          <p14:tracePt t="148651" x="6261100" y="6146800"/>
          <p14:tracePt t="148668" x="6369050" y="6159500"/>
          <p14:tracePt t="148684" x="6477000" y="6159500"/>
          <p14:tracePt t="148701" x="6534150" y="6153150"/>
          <p14:tracePt t="148718" x="6616700" y="6153150"/>
          <p14:tracePt t="148734" x="6661150" y="6146800"/>
          <p14:tracePt t="148751" x="6718300" y="6146800"/>
          <p14:tracePt t="148768" x="6769100" y="6140450"/>
          <p14:tracePt t="148784" x="6781800" y="6140450"/>
          <p14:tracePt t="148801" x="6794500" y="6134100"/>
          <p14:tracePt t="149161" x="6838950" y="6134100"/>
          <p14:tracePt t="149176" x="6902450" y="6127750"/>
          <p14:tracePt t="149190" x="6959600" y="6121400"/>
          <p14:tracePt t="149196" x="7010400" y="6121400"/>
          <p14:tracePt t="149218" x="7048500" y="6121400"/>
          <p14:tracePt t="149252" x="7150100" y="6140450"/>
          <p14:tracePt t="149268" x="7169150" y="6140450"/>
          <p14:tracePt t="149284" x="7188200" y="6159500"/>
          <p14:tracePt t="149301" x="7207250" y="6165850"/>
          <p14:tracePt t="149318" x="7219950" y="6172200"/>
          <p14:tracePt t="149334" x="7232650" y="6172200"/>
          <p14:tracePt t="149351" x="7245350" y="6172200"/>
          <p14:tracePt t="149368" x="7251700" y="6172200"/>
          <p14:tracePt t="149384" x="7258050" y="6172200"/>
          <p14:tracePt t="149401" x="7258050" y="6178550"/>
          <p14:tracePt t="149419" x="7264400" y="6178550"/>
          <p14:tracePt t="149434" x="7270750" y="6178550"/>
          <p14:tracePt t="149543" x="7270750" y="6184900"/>
          <p14:tracePt t="149578" x="7258050" y="6191250"/>
          <p14:tracePt t="149592" x="7239000" y="6197600"/>
          <p14:tracePt t="149607" x="7181850" y="6210300"/>
          <p14:tracePt t="149613" x="7124700" y="6229350"/>
          <p14:tracePt t="149621" x="7092950" y="6235700"/>
          <p14:tracePt t="149634" x="6997700" y="6254750"/>
          <p14:tracePt t="149651" x="6940550" y="6267450"/>
          <p14:tracePt t="149668" x="6915150" y="6267450"/>
          <p14:tracePt t="149685" x="6851650" y="6280150"/>
          <p14:tracePt t="149701" x="6826250" y="6286500"/>
          <p14:tracePt t="149718" x="6800850" y="6286500"/>
          <p14:tracePt t="149752" x="6794500" y="6286500"/>
          <p14:tracePt t="149863" x="6794500" y="6292850"/>
          <p14:tracePt t="149871" x="6807200" y="6305550"/>
          <p14:tracePt t="149877" x="6813550" y="6305550"/>
          <p14:tracePt t="149885" x="6819900" y="6311900"/>
          <p14:tracePt t="149901" x="6858000" y="6330950"/>
          <p14:tracePt t="149918" x="6883400" y="6350000"/>
          <p14:tracePt t="149935" x="6915150" y="6362700"/>
          <p14:tracePt t="149951" x="6927850" y="6369050"/>
          <p14:tracePt t="149968" x="6934200" y="6375400"/>
          <p14:tracePt t="150051" x="6940550" y="6375400"/>
          <p14:tracePt t="150114" x="6946900" y="6375400"/>
          <p14:tracePt t="150149" x="6946900" y="6369050"/>
          <p14:tracePt t="150161" x="6953250" y="6362700"/>
          <p14:tracePt t="150176" x="6959600" y="6356350"/>
          <p14:tracePt t="150185" x="6965950" y="6350000"/>
          <p14:tracePt t="150201" x="6972300" y="6337300"/>
          <p14:tracePt t="150218" x="6985000" y="6324600"/>
          <p14:tracePt t="150234" x="6985000" y="6311900"/>
          <p14:tracePt t="150251" x="7004050" y="6305550"/>
          <p14:tracePt t="150268" x="7010400" y="6292850"/>
          <p14:tracePt t="150285" x="7016750" y="6292850"/>
          <p14:tracePt t="150301" x="7023100" y="6286500"/>
          <p14:tracePt t="150335" x="7029450" y="6286500"/>
          <p14:tracePt t="150357" x="7029450" y="6280150"/>
          <p14:tracePt t="150368" x="7035800" y="6280150"/>
          <p14:tracePt t="150440" x="7042150" y="6280150"/>
          <p14:tracePt t="150468" x="7048500" y="6280150"/>
          <p14:tracePt t="150482" x="7054850" y="6286500"/>
          <p14:tracePt t="150489" x="7067550" y="6286500"/>
          <p14:tracePt t="150503" x="7073900" y="6286500"/>
          <p14:tracePt t="150518" x="7086600" y="6286500"/>
          <p14:tracePt t="150535" x="7105650" y="6286500"/>
          <p14:tracePt t="150551" x="7118350" y="6286500"/>
          <p14:tracePt t="150568" x="7169150" y="6292850"/>
          <p14:tracePt t="150585" x="7181850" y="6292850"/>
          <p14:tracePt t="150601" x="7207250" y="6292850"/>
          <p14:tracePt t="150618" x="7232650" y="6299200"/>
          <p14:tracePt t="150634" x="7258050" y="6299200"/>
          <p14:tracePt t="150651" x="7277100" y="6292850"/>
          <p14:tracePt t="150668" x="7289800" y="6292850"/>
          <p14:tracePt t="150685" x="7321550" y="6292850"/>
          <p14:tracePt t="150701" x="7334250" y="6292850"/>
          <p14:tracePt t="150718" x="7353300" y="6286500"/>
          <p14:tracePt t="150734" x="7359650" y="6280150"/>
          <p14:tracePt t="150751" x="7378700" y="6280150"/>
          <p14:tracePt t="150768" x="7410450" y="6280150"/>
          <p14:tracePt t="150785" x="7416800" y="6280150"/>
          <p14:tracePt t="150801" x="7448550" y="6273800"/>
          <p14:tracePt t="150818" x="7461250" y="6267450"/>
          <p14:tracePt t="150836" x="7493000" y="6267450"/>
          <p14:tracePt t="150851" x="7512050" y="6267450"/>
          <p14:tracePt t="150868" x="7518400" y="6267450"/>
          <p14:tracePt t="150885" x="7531100" y="6267450"/>
          <p14:tracePt t="150918" x="7543800" y="6273800"/>
          <p14:tracePt t="150935" x="7556500" y="6273800"/>
          <p14:tracePt t="150951" x="7562850" y="6280150"/>
          <p14:tracePt t="150968" x="7575550" y="6280150"/>
          <p14:tracePt t="151024" x="7581900" y="6280150"/>
          <p14:tracePt t="151114" x="7588250" y="6286500"/>
          <p14:tracePt t="151309" x="7594600" y="6286500"/>
          <p14:tracePt t="151329" x="7607300" y="6280150"/>
          <p14:tracePt t="151343" x="7613650" y="6280150"/>
          <p14:tracePt t="151350" x="7626350" y="6267450"/>
          <p14:tracePt t="151358" x="7639050" y="6261100"/>
          <p14:tracePt t="151368" x="7645400" y="6254750"/>
          <p14:tracePt t="151402" x="7683500" y="6248400"/>
          <p14:tracePt t="151435" x="7708900" y="6248400"/>
          <p14:tracePt t="151468" x="7727950" y="6248400"/>
          <p14:tracePt t="151501" x="7734300" y="6248400"/>
          <p14:tracePt t="151518" x="7740650" y="6254750"/>
          <p14:tracePt t="151535" x="7747000" y="6254750"/>
          <p14:tracePt t="151553" x="7759700" y="6254750"/>
          <p14:tracePt t="151568" x="7766050" y="6261100"/>
          <p14:tracePt t="151585" x="7778750" y="6261100"/>
          <p14:tracePt t="151601" x="7785100" y="6267450"/>
          <p14:tracePt t="151618" x="7791450" y="6267450"/>
          <p14:tracePt t="151718" x="7797800" y="6267450"/>
          <p14:tracePt t="151767" x="7804150" y="6267450"/>
          <p14:tracePt t="152538" x="7810500" y="6267450"/>
          <p14:tracePt t="152553" x="7816850" y="6261100"/>
          <p14:tracePt t="152559" x="7823200" y="6248400"/>
          <p14:tracePt t="152573" x="7829550" y="6235700"/>
          <p14:tracePt t="152585" x="7829550" y="6229350"/>
          <p14:tracePt t="152636" x="7829550" y="6223000"/>
          <p14:tracePt t="152642" x="7829550" y="6216650"/>
          <p14:tracePt t="152656" x="7835900" y="6210300"/>
          <p14:tracePt t="152685" x="7842250" y="6191250"/>
          <p14:tracePt t="152701" x="7842250" y="6178550"/>
          <p14:tracePt t="152718" x="7842250" y="6159500"/>
          <p14:tracePt t="152735" x="7842250" y="6153150"/>
          <p14:tracePt t="152751" x="7842250" y="6140450"/>
          <p14:tracePt t="152768" x="7842250" y="6127750"/>
          <p14:tracePt t="152785" x="7842250" y="6102350"/>
          <p14:tracePt t="152801" x="7842250" y="6076950"/>
          <p14:tracePt t="152818" x="7835900" y="6064250"/>
          <p14:tracePt t="152835" x="7835900" y="6051550"/>
          <p14:tracePt t="152851" x="7829550" y="6038850"/>
          <p14:tracePt t="152868" x="7823200" y="6026150"/>
          <p14:tracePt t="152885" x="7797800" y="6000750"/>
          <p14:tracePt t="152901" x="7766050" y="5981700"/>
          <p14:tracePt t="152918" x="7734300" y="5962650"/>
          <p14:tracePt t="152935" x="7677150" y="5924550"/>
          <p14:tracePt t="152951" x="7626350" y="5899150"/>
          <p14:tracePt t="152969" x="7543800" y="5867400"/>
          <p14:tracePt t="152985" x="7480300" y="5848350"/>
          <p14:tracePt t="153001" x="7410450" y="5835650"/>
          <p14:tracePt t="153018" x="7327900" y="5829300"/>
          <p14:tracePt t="153035" x="7270750" y="5829300"/>
          <p14:tracePt t="153051" x="7124700" y="5829300"/>
          <p14:tracePt t="153068" x="7016750" y="5822950"/>
          <p14:tracePt t="153085" x="6934200" y="5816600"/>
          <p14:tracePt t="153101" x="6781800" y="5810250"/>
          <p14:tracePt t="153118" x="6705600" y="5803900"/>
          <p14:tracePt t="153135" x="6654800" y="5803900"/>
          <p14:tracePt t="153151" x="6591300" y="5803900"/>
          <p14:tracePt t="153168" x="6457950" y="5816600"/>
          <p14:tracePt t="153185" x="6400800" y="5842000"/>
          <p14:tracePt t="153201" x="6362700" y="5867400"/>
          <p14:tracePt t="153219" x="6324600" y="5911850"/>
          <p14:tracePt t="153235" x="6299200" y="5949950"/>
          <p14:tracePt t="153251" x="6280150" y="5988050"/>
          <p14:tracePt t="153268" x="6254750" y="6051550"/>
          <p14:tracePt t="153285" x="6248400" y="6089650"/>
          <p14:tracePt t="153302" x="6242050" y="6134100"/>
          <p14:tracePt t="153318" x="6242050" y="6159500"/>
          <p14:tracePt t="153335" x="6242050" y="6178550"/>
          <p14:tracePt t="153351" x="6254750" y="6210300"/>
          <p14:tracePt t="153368" x="6280150" y="6248400"/>
          <p14:tracePt t="153386" x="6318250" y="6292850"/>
          <p14:tracePt t="153401" x="6375400" y="6337300"/>
          <p14:tracePt t="153418" x="6470650" y="6400800"/>
          <p14:tracePt t="153435" x="6584950" y="6451600"/>
          <p14:tracePt t="153451" x="6654800" y="6470650"/>
          <p14:tracePt t="153469" x="6750050" y="6483350"/>
          <p14:tracePt t="153485" x="6813550" y="6489700"/>
          <p14:tracePt t="153501" x="6985000" y="6483350"/>
          <p14:tracePt t="153518" x="7162800" y="6457950"/>
          <p14:tracePt t="153535" x="7258050" y="6426200"/>
          <p14:tracePt t="153551" x="7378700" y="6369050"/>
          <p14:tracePt t="153568" x="7473950" y="6324600"/>
          <p14:tracePt t="153585" x="7543800" y="6280150"/>
          <p14:tracePt t="153601" x="7658100" y="6203950"/>
          <p14:tracePt t="153618" x="7715250" y="6172200"/>
          <p14:tracePt t="153636" x="7797800" y="6115050"/>
          <p14:tracePt t="153651" x="7842250" y="6083300"/>
          <p14:tracePt t="153668" x="7854950" y="6070600"/>
          <p14:tracePt t="153685" x="7874000" y="6038850"/>
          <p14:tracePt t="153701" x="7880350" y="6026150"/>
          <p14:tracePt t="153719" x="7886700" y="6007100"/>
          <p14:tracePt t="153735" x="7886700" y="5994400"/>
          <p14:tracePt t="153751" x="7874000" y="5969000"/>
          <p14:tracePt t="153768" x="7854950" y="5911850"/>
          <p14:tracePt t="153785" x="7816850" y="5867400"/>
          <p14:tracePt t="153801" x="7759700" y="5822950"/>
          <p14:tracePt t="153818" x="7715250" y="5791200"/>
          <p14:tracePt t="153835" x="7658100" y="5765800"/>
          <p14:tracePt t="153851" x="7575550" y="5740400"/>
          <p14:tracePt t="153868" x="7486650" y="5727700"/>
          <p14:tracePt t="153886" x="7397750" y="5721350"/>
          <p14:tracePt t="153901" x="7340600" y="5721350"/>
          <p14:tracePt t="153918" x="7270750" y="5721350"/>
          <p14:tracePt t="153935" x="7137400" y="5727700"/>
          <p14:tracePt t="153951" x="7061200" y="5734050"/>
          <p14:tracePt t="153969" x="6902450" y="5759450"/>
          <p14:tracePt t="153985" x="6807200" y="5772150"/>
          <p14:tracePt t="154001" x="6743700" y="5784850"/>
          <p14:tracePt t="154018" x="6673850" y="5803900"/>
          <p14:tracePt t="154035" x="6629400" y="5829300"/>
          <p14:tracePt t="154052" x="6565900" y="5861050"/>
          <p14:tracePt t="154068" x="6540500" y="5880100"/>
          <p14:tracePt t="154085" x="6502400" y="5905500"/>
          <p14:tracePt t="154102" x="6470650" y="5943600"/>
          <p14:tracePt t="154118" x="6451600" y="5975350"/>
          <p14:tracePt t="154136" x="6426200" y="6019800"/>
          <p14:tracePt t="154152" x="6419850" y="6045200"/>
          <p14:tracePt t="154168" x="6419850" y="6076950"/>
          <p14:tracePt t="154185" x="6419850" y="6121400"/>
          <p14:tracePt t="154201" x="6426200" y="6146800"/>
          <p14:tracePt t="154219" x="6457950" y="6191250"/>
          <p14:tracePt t="154235" x="6477000" y="6223000"/>
          <p14:tracePt t="154251" x="6515100" y="6248400"/>
          <p14:tracePt t="154268" x="6584950" y="6299200"/>
          <p14:tracePt t="154285" x="6648450" y="6330950"/>
          <p14:tracePt t="154303" x="6788150" y="6388100"/>
          <p14:tracePt t="154318" x="6877050" y="6400800"/>
          <p14:tracePt t="154335" x="6997700" y="6419850"/>
          <p14:tracePt t="154351" x="7200900" y="6407150"/>
          <p14:tracePt t="154368" x="7277100" y="6394450"/>
          <p14:tracePt t="154386" x="7378700" y="6369050"/>
          <p14:tracePt t="154401" x="7429500" y="6350000"/>
          <p14:tracePt t="154418" x="7486650" y="6318250"/>
          <p14:tracePt t="154435" x="7575550" y="6273800"/>
          <p14:tracePt t="154451" x="7626350" y="6242050"/>
          <p14:tracePt t="154469" x="7702550" y="6184900"/>
          <p14:tracePt t="154485" x="7753350" y="6153150"/>
          <p14:tracePt t="154501" x="7785100" y="6134100"/>
          <p14:tracePt t="154518" x="7816850" y="6089650"/>
          <p14:tracePt t="154535" x="7835900" y="6057900"/>
          <p14:tracePt t="154553" x="7854950" y="6026150"/>
          <p14:tracePt t="154568" x="7861300" y="5988050"/>
          <p14:tracePt t="154585" x="7861300" y="5962650"/>
          <p14:tracePt t="154602" x="7861300" y="5905500"/>
          <p14:tracePt t="154618" x="7854950" y="5861050"/>
          <p14:tracePt t="154636" x="7791450" y="5791200"/>
          <p14:tracePt t="154651" x="7740650" y="5753100"/>
          <p14:tracePt t="154668" x="7677150" y="5721350"/>
          <p14:tracePt t="154685" x="7569200" y="5676900"/>
          <p14:tracePt t="154701" x="7480300" y="5645150"/>
          <p14:tracePt t="154719" x="7353300" y="5626100"/>
          <p14:tracePt t="154735" x="7277100" y="5619750"/>
          <p14:tracePt t="154752" x="7200900" y="5619750"/>
          <p14:tracePt t="154768" x="7105650" y="5619750"/>
          <p14:tracePt t="154785" x="6997700" y="5626100"/>
          <p14:tracePt t="154801" x="6794500" y="5676900"/>
          <p14:tracePt t="154818" x="6699250" y="5702300"/>
          <p14:tracePt t="154835" x="6642100" y="5727700"/>
          <p14:tracePt t="154851" x="6540500" y="5765800"/>
          <p14:tracePt t="154868" x="6489700" y="5803900"/>
          <p14:tracePt t="154886" x="6419850" y="5848350"/>
          <p14:tracePt t="154901" x="6388100" y="5873750"/>
          <p14:tracePt t="154918" x="6350000" y="5911850"/>
          <p14:tracePt t="154935" x="6324600" y="5962650"/>
          <p14:tracePt t="154951" x="6318250" y="5994400"/>
          <p14:tracePt t="154969" x="6305550" y="6026150"/>
          <p14:tracePt t="154985" x="6299200" y="6064250"/>
          <p14:tracePt t="155001" x="6299200" y="6089650"/>
          <p14:tracePt t="155018" x="6299200" y="6121400"/>
          <p14:tracePt t="155035" x="6305550" y="6146800"/>
          <p14:tracePt t="155053" x="6343650" y="6191250"/>
          <p14:tracePt t="155068" x="6369050" y="6229350"/>
          <p14:tracePt t="155085" x="6407150" y="6261100"/>
          <p14:tracePt t="155101" x="6489700" y="6311900"/>
          <p14:tracePt t="155118" x="6572250" y="6362700"/>
          <p14:tracePt t="155136" x="6680200" y="6400800"/>
          <p14:tracePt t="155152" x="6737350" y="6413500"/>
          <p14:tracePt t="155168" x="6794500" y="6432550"/>
          <p14:tracePt t="155185" x="6934200" y="6432550"/>
          <p14:tracePt t="155202" x="7067550" y="6419850"/>
          <p14:tracePt t="155219" x="7143750" y="6407150"/>
          <p14:tracePt t="155235" x="7175500" y="6394450"/>
          <p14:tracePt t="155251" x="7207250" y="6381750"/>
          <p14:tracePt t="155268" x="7232650" y="6362700"/>
          <p14:tracePt t="155285" x="7239000" y="6362700"/>
          <p14:tracePt t="155302" x="7245350" y="6356350"/>
          <p14:tracePt t="155337" x="7251700" y="6356350"/>
          <p14:tracePt t="155400" x="7251700" y="6350000"/>
          <p14:tracePt t="158375" x="7232650" y="6350000"/>
          <p14:tracePt t="158381" x="7207250" y="6343650"/>
          <p14:tracePt t="158390" x="7181850" y="6330950"/>
          <p14:tracePt t="158402" x="7118350" y="6311900"/>
          <p14:tracePt t="158418" x="7048500" y="6286500"/>
          <p14:tracePt t="158435" x="6959600" y="6254750"/>
          <p14:tracePt t="158452" x="6826250" y="6210300"/>
          <p14:tracePt t="158468" x="6724650" y="6165850"/>
          <p14:tracePt t="158502" x="6483350" y="6070600"/>
          <p14:tracePt t="158535" x="6254750" y="5956300"/>
          <p14:tracePt t="158569" x="6045200" y="5842000"/>
          <p14:tracePt t="158585" x="5981700" y="5797550"/>
          <p14:tracePt t="158602" x="5930900" y="5772150"/>
          <p14:tracePt t="158618" x="5873750" y="5753100"/>
          <p14:tracePt t="158635" x="5861050" y="5746750"/>
          <p14:tracePt t="158653" x="5854700" y="5746750"/>
          <p14:tracePt t="158668" x="5861050" y="5753100"/>
          <p14:tracePt t="159110" x="5797550" y="5746750"/>
          <p14:tracePt t="159118" x="5721350" y="5721350"/>
          <p14:tracePt t="159126" x="5638800" y="5695950"/>
          <p14:tracePt t="159135" x="5537200" y="5657850"/>
          <p14:tracePt t="159152" x="5314950" y="5588000"/>
          <p14:tracePt t="159169" x="4889500" y="5422900"/>
          <p14:tracePt t="159185" x="4597400" y="5327650"/>
          <p14:tracePt t="159218" x="3987800" y="5067300"/>
          <p14:tracePt t="159252" x="3568700" y="4800600"/>
          <p14:tracePt t="159285" x="3314700" y="4591050"/>
          <p14:tracePt t="159302" x="3238500" y="4521200"/>
          <p14:tracePt t="159319" x="3149600" y="4432300"/>
          <p14:tracePt t="159335" x="3124200" y="4387850"/>
          <p14:tracePt t="159352" x="3105150" y="4356100"/>
          <p14:tracePt t="159368" x="3092450" y="4286250"/>
          <p14:tracePt t="159659" x="3041650" y="4216400"/>
          <p14:tracePt t="159666" x="2984500" y="4140200"/>
          <p14:tracePt t="159674" x="2933700" y="4070350"/>
          <p14:tracePt t="159685" x="2882900" y="4000500"/>
          <p14:tracePt t="159719" x="2571750" y="3651250"/>
          <p14:tracePt t="159752" x="2279650" y="3333750"/>
          <p14:tracePt t="159785" x="1993900" y="3130550"/>
          <p14:tracePt t="159802" x="1898650" y="3073400"/>
          <p14:tracePt t="159818" x="1797050" y="3028950"/>
          <p14:tracePt t="159835" x="1714500" y="3016250"/>
          <p14:tracePt t="159852" x="1644650" y="3003550"/>
          <p14:tracePt t="159868" x="1555750" y="2990850"/>
          <p14:tracePt t="159885" x="1485900" y="2984500"/>
          <p14:tracePt t="159888" x="1466850" y="2984500"/>
          <p14:tracePt t="159903" x="1416050" y="2984500"/>
          <p14:tracePt t="159918" x="1377950" y="2984500"/>
          <p14:tracePt t="159935" x="1339850" y="2984500"/>
          <p14:tracePt t="159952" x="1308100" y="2984500"/>
          <p14:tracePt t="159968" x="1295400" y="2990850"/>
          <p14:tracePt t="160311" x="1263650" y="2990850"/>
          <p14:tracePt t="160320" x="1231900" y="2984500"/>
          <p14:tracePt t="160326" x="1187450" y="2978150"/>
          <p14:tracePt t="160335" x="1155700" y="2978150"/>
          <p14:tracePt t="160369" x="901700" y="3016250"/>
          <p14:tracePt t="160402" x="755650" y="3073400"/>
          <p14:tracePt t="160403" x="742950" y="3079750"/>
          <p14:tracePt t="160435" x="666750" y="3130550"/>
          <p14:tracePt t="160452" x="628650" y="3162300"/>
          <p14:tracePt t="160468" x="615950" y="3206750"/>
          <p14:tracePt t="160486" x="603250" y="3244850"/>
          <p14:tracePt t="160502" x="603250" y="3321050"/>
          <p14:tracePt t="160518" x="609600" y="3365500"/>
          <p14:tracePt t="160535" x="641350" y="3435350"/>
          <p14:tracePt t="160552" x="685800" y="3498850"/>
          <p14:tracePt t="160569" x="730250" y="3549650"/>
          <p14:tracePt t="160585" x="787400" y="3606800"/>
          <p14:tracePt t="160602" x="825500" y="3632200"/>
          <p14:tracePt t="160619" x="895350" y="3657600"/>
          <p14:tracePt t="160635" x="952500" y="3670300"/>
          <p14:tracePt t="160652" x="1073150" y="3683000"/>
          <p14:tracePt t="160668" x="1162050" y="3683000"/>
          <p14:tracePt t="160685" x="1219200" y="3670300"/>
          <p14:tracePt t="160702" x="1289050" y="3644900"/>
          <p14:tracePt t="160719" x="1333500" y="3619500"/>
          <p14:tracePt t="160735" x="1409700" y="3562350"/>
          <p14:tracePt t="160752" x="1466850" y="3511550"/>
          <p14:tracePt t="160768" x="1536700" y="3435350"/>
          <p14:tracePt t="160785" x="1612900" y="3333750"/>
          <p14:tracePt t="160802" x="1638300" y="3263900"/>
          <p14:tracePt t="160818" x="1651000" y="3187700"/>
          <p14:tracePt t="160835" x="1651000" y="3149600"/>
          <p14:tracePt t="160852" x="1638300" y="3105150"/>
          <p14:tracePt t="160868" x="1600200" y="3028950"/>
          <p14:tracePt t="160885" x="1568450" y="2984500"/>
          <p14:tracePt t="160902" x="1498600" y="2921000"/>
          <p14:tracePt t="160918" x="1428750" y="2870200"/>
          <p14:tracePt t="160935" x="1358900" y="2838450"/>
          <p14:tracePt t="160952" x="1270000" y="2806700"/>
          <p14:tracePt t="160968" x="1231900" y="2794000"/>
          <p14:tracePt t="160988" x="1149350" y="2794000"/>
          <p14:tracePt t="161002" x="1111250" y="2800350"/>
          <p14:tracePt t="161018" x="1060450" y="2825750"/>
          <p14:tracePt t="161035" x="996950" y="2870200"/>
          <p14:tracePt t="161052" x="952500" y="2901950"/>
          <p14:tracePt t="161068" x="914400" y="2940050"/>
          <p14:tracePt t="161085" x="895350" y="2971800"/>
          <p14:tracePt t="161102" x="882650" y="3003550"/>
          <p14:tracePt t="161118" x="869950" y="3048000"/>
          <p14:tracePt t="161135" x="869950" y="3079750"/>
          <p14:tracePt t="161152" x="863600" y="3136900"/>
          <p14:tracePt t="161168" x="863600" y="3181350"/>
          <p14:tracePt t="161185" x="869950" y="3213100"/>
          <p14:tracePt t="161202" x="882650" y="3238500"/>
          <p14:tracePt t="161219" x="882650" y="3251200"/>
          <p14:tracePt t="161235" x="901700" y="3270250"/>
          <p14:tracePt t="161252" x="901700" y="3282950"/>
          <p14:tracePt t="161269" x="908050" y="3289300"/>
          <p14:tracePt t="161285" x="914400" y="3289300"/>
          <p14:tracePt t="161583" x="920750" y="3282950"/>
          <p14:tracePt t="161596" x="927100" y="3276600"/>
          <p14:tracePt t="161618" x="933450" y="3263900"/>
          <p14:tracePt t="161625" x="939800" y="3263900"/>
          <p14:tracePt t="161652" x="952500" y="3257550"/>
          <p14:tracePt t="161685" x="952500" y="3251200"/>
          <p14:tracePt t="161923" x="952500" y="3257550"/>
          <p14:tracePt t="161937" x="946150" y="3263900"/>
          <p14:tracePt t="161951" x="939800" y="3270250"/>
          <p14:tracePt t="161967" x="939800" y="3276600"/>
          <p14:tracePt t="161971" x="933450" y="3282950"/>
          <p14:tracePt t="161987" x="927100" y="3282950"/>
          <p14:tracePt t="162013" x="927100" y="3289300"/>
          <p14:tracePt t="162257" x="933450" y="3282950"/>
          <p14:tracePt t="162263" x="933450" y="3276600"/>
          <p14:tracePt t="162270" x="946150" y="3270250"/>
          <p14:tracePt t="162285" x="977900" y="3244850"/>
          <p14:tracePt t="162302" x="996950" y="3213100"/>
          <p14:tracePt t="162319" x="1028700" y="3187700"/>
          <p14:tracePt t="162335" x="1085850" y="3130550"/>
          <p14:tracePt t="162352" x="1111250" y="3092450"/>
          <p14:tracePt t="162385" x="1231900" y="2965450"/>
          <p14:tracePt t="162419" x="1447800" y="2755900"/>
          <p14:tracePt t="162452" x="1733550" y="2482850"/>
          <p14:tracePt t="162468" x="1866900" y="2355850"/>
          <p14:tracePt t="162487" x="2133600" y="2114550"/>
          <p14:tracePt t="162502" x="2266950" y="2012950"/>
          <p14:tracePt t="162519" x="2393950" y="1930400"/>
          <p14:tracePt t="162535" x="2622550" y="1797050"/>
          <p14:tracePt t="162552" x="2787650" y="1720850"/>
          <p14:tracePt t="162569" x="3016250" y="1638300"/>
          <p14:tracePt t="162585" x="3136900" y="1600200"/>
          <p14:tracePt t="162602" x="3238500" y="1568450"/>
          <p14:tracePt t="162619" x="3390900" y="1549400"/>
          <p14:tracePt t="162635" x="3498850" y="1549400"/>
          <p14:tracePt t="162652" x="3657600" y="1574800"/>
          <p14:tracePt t="162669" x="3765550" y="1619250"/>
          <p14:tracePt t="162685" x="3854450" y="1682750"/>
          <p14:tracePt t="162702" x="3937000" y="1746250"/>
          <p14:tracePt t="162719" x="3956050" y="1771650"/>
          <p14:tracePt t="162736" x="3968750" y="1809750"/>
          <p14:tracePt t="162752" x="3968750" y="1835150"/>
          <p14:tracePt t="162769" x="3968750" y="1854200"/>
          <p14:tracePt t="162785" x="3968750" y="1879600"/>
          <p14:tracePt t="162802" x="3968750" y="1892300"/>
          <p14:tracePt t="162819" x="3968750" y="1905000"/>
          <p14:tracePt t="163173" x="4000500" y="1892300"/>
          <p14:tracePt t="163180" x="4070350" y="1847850"/>
          <p14:tracePt t="163187" x="4140200" y="1816100"/>
          <p14:tracePt t="163202" x="4241800" y="1746250"/>
          <p14:tracePt t="163219" x="4330700" y="1701800"/>
          <p14:tracePt t="163235" x="4425950" y="1651000"/>
          <p14:tracePt t="163252" x="4489450" y="1625600"/>
          <p14:tracePt t="163269" x="4546600" y="1606550"/>
          <p14:tracePt t="163302" x="4673600" y="1593850"/>
          <p14:tracePt t="163335" x="4749800" y="1600200"/>
          <p14:tracePt t="163368" x="4787900" y="1619250"/>
          <p14:tracePt t="163385" x="4800600" y="1619250"/>
          <p14:tracePt t="163402" x="4813300" y="1631950"/>
          <p14:tracePt t="163419" x="4813300" y="1638300"/>
          <p14:tracePt t="163435" x="4826000" y="1638300"/>
          <p14:tracePt t="163452" x="4832350" y="1644650"/>
          <p14:tracePt t="163469" x="4845050" y="1651000"/>
          <p14:tracePt t="163507" x="4851400" y="1657350"/>
          <p14:tracePt t="164834" x="4813300" y="1657350"/>
          <p14:tracePt t="164840" x="4756150" y="1682750"/>
          <p14:tracePt t="164852" x="4686300" y="1708150"/>
          <p14:tracePt t="164869" x="4445000" y="1822450"/>
          <p14:tracePt t="164885" x="4286250" y="1911350"/>
          <p14:tracePt t="164902" x="4140200" y="2012950"/>
          <p14:tracePt t="164904" x="4064000" y="2076450"/>
          <p14:tracePt t="164919" x="3943350" y="2203450"/>
          <p14:tracePt t="164936" x="3860800" y="2317750"/>
          <p14:tracePt t="164969" x="3733800" y="2622550"/>
          <p14:tracePt t="165002" x="3714750" y="2832100"/>
          <p14:tracePt t="165035" x="3778250" y="3098800"/>
          <p14:tracePt t="165052" x="3822700" y="3206750"/>
          <p14:tracePt t="165070" x="3898900" y="3314700"/>
          <p14:tracePt t="165085" x="3968750" y="3403600"/>
          <p14:tracePt t="165102" x="4070350" y="3511550"/>
          <p14:tracePt t="165119" x="4235450" y="3702050"/>
          <p14:tracePt t="165135" x="4349750" y="3816350"/>
          <p14:tracePt t="165154" x="4552950" y="4025900"/>
          <p14:tracePt t="165169" x="4705350" y="4197350"/>
          <p14:tracePt t="165185" x="4845050" y="4330700"/>
          <p14:tracePt t="165202" x="5067300" y="4540250"/>
          <p14:tracePt t="165219" x="5207000" y="4679950"/>
          <p14:tracePt t="165237" x="5435600" y="4864100"/>
          <p14:tracePt t="165252" x="5581650" y="4959350"/>
          <p14:tracePt t="165269" x="5689600" y="5029200"/>
          <p14:tracePt t="165285" x="5810250" y="5092700"/>
          <p14:tracePt t="165302" x="5854700" y="5118100"/>
          <p14:tracePt t="165319" x="5873750" y="5130800"/>
          <p14:tracePt t="165335" x="5880100" y="5130800"/>
          <p14:tracePt t="165369" x="5880100" y="5124450"/>
          <p14:tracePt t="165694" x="5918200" y="5156200"/>
          <p14:tracePt t="165702" x="5975350" y="5219700"/>
          <p14:tracePt t="165709" x="6026150" y="5270500"/>
          <p14:tracePt t="165719" x="6070600" y="5308600"/>
          <p14:tracePt t="165736" x="6140450" y="5384800"/>
          <p14:tracePt t="165752" x="6248400" y="5486400"/>
          <p14:tracePt t="165785" x="6407150" y="5645150"/>
          <p14:tracePt t="165819" x="6502400" y="5759450"/>
          <p14:tracePt t="165852" x="6584950" y="5835650"/>
          <p14:tracePt t="165869" x="6610350" y="5854700"/>
          <p14:tracePt t="165885" x="6629400" y="5861050"/>
          <p14:tracePt t="165904" x="6635750" y="5867400"/>
          <p14:tracePt t="165919" x="6642100" y="5873750"/>
          <p14:tracePt t="165935" x="6648450" y="5880100"/>
          <p14:tracePt t="165959" x="6648450" y="5886450"/>
          <p14:tracePt t="165993" x="6654800" y="5886450"/>
          <p14:tracePt t="166022" x="6661150" y="5892800"/>
          <p14:tracePt t="166056" x="6673850" y="5905500"/>
          <p14:tracePt t="166062" x="6680200" y="5905500"/>
          <p14:tracePt t="166070" x="6686550" y="5911850"/>
          <p14:tracePt t="166085" x="6711950" y="5937250"/>
          <p14:tracePt t="166102" x="6743700" y="5962650"/>
          <p14:tracePt t="166119" x="6781800" y="6013450"/>
          <p14:tracePt t="166135" x="6807200" y="6038850"/>
          <p14:tracePt t="166154" x="6826250" y="6064250"/>
          <p14:tracePt t="166169" x="6838950" y="6083300"/>
          <p14:tracePt t="166185" x="6845300" y="6096000"/>
          <p14:tracePt t="166202" x="6845300" y="6102350"/>
          <p14:tracePt t="166237" x="6851650" y="6102350"/>
          <p14:tracePt t="166625" x="6864350" y="6102350"/>
          <p14:tracePt t="166632" x="6883400" y="6108700"/>
          <p14:tracePt t="166640" x="6902450" y="6115050"/>
          <p14:tracePt t="166653" x="6927850" y="6121400"/>
          <p14:tracePt t="166669" x="6997700" y="6146800"/>
          <p14:tracePt t="166686" x="7035800" y="6159500"/>
          <p14:tracePt t="166702" x="7099300" y="6184900"/>
          <p14:tracePt t="166719" x="7124700" y="6197600"/>
          <p14:tracePt t="166752" x="7175500" y="6210300"/>
          <p14:tracePt t="166786" x="7194550" y="6210300"/>
          <p14:tracePt t="166819" x="7207250" y="6210300"/>
          <p14:tracePt t="166835" x="7226300" y="6216650"/>
          <p14:tracePt t="166869" x="7232650" y="6223000"/>
          <p14:tracePt t="166885" x="7239000" y="6223000"/>
          <p14:tracePt t="166964" x="7245350" y="6223000"/>
          <p14:tracePt t="167007" x="7245350" y="6229350"/>
          <p14:tracePt t="167076" x="7245350" y="6235700"/>
          <p14:tracePt t="167423" x="7251700" y="6242050"/>
          <p14:tracePt t="167430" x="7251700" y="6254750"/>
          <p14:tracePt t="167450" x="7251700" y="6261100"/>
          <p14:tracePt t="167458" x="7251700" y="6267450"/>
          <p14:tracePt t="167473" x="7258050" y="6267450"/>
          <p14:tracePt t="167493" x="7270750" y="6273800"/>
          <p14:tracePt t="167507" x="7270750" y="6280150"/>
          <p14:tracePt t="167536" x="7270750" y="6286500"/>
          <p14:tracePt t="167569" x="7277100" y="6286500"/>
          <p14:tracePt t="167602" x="7283450" y="6286500"/>
          <p14:tracePt t="167619" x="7289800" y="6286500"/>
          <p14:tracePt t="167635" x="7296150" y="6286500"/>
          <p14:tracePt t="167652" x="7302500" y="6292850"/>
          <p14:tracePt t="167685" x="7315200" y="6292850"/>
          <p14:tracePt t="167722" x="7321550" y="6292850"/>
          <p14:tracePt t="167771" x="7327900" y="6292850"/>
          <p14:tracePt t="167785" x="7334250" y="6292850"/>
          <p14:tracePt t="167791" x="7334250" y="6286500"/>
          <p14:tracePt t="167802" x="7340600" y="6286500"/>
          <p14:tracePt t="167820" x="7353300" y="6280150"/>
          <p14:tracePt t="167836" x="7366000" y="6273800"/>
          <p14:tracePt t="167852" x="7385050" y="6261100"/>
          <p14:tracePt t="167869" x="7397750" y="6261100"/>
          <p14:tracePt t="167886" x="7404100" y="6254750"/>
          <p14:tracePt t="167888" x="7404100" y="6248400"/>
          <p14:tracePt t="167943" x="7410450" y="6242050"/>
          <p14:tracePt t="167978" x="7416800" y="6242050"/>
          <p14:tracePt t="168027" x="7423150" y="6229350"/>
          <p14:tracePt t="168048" x="7429500" y="6229350"/>
          <p14:tracePt t="168062" x="7429500" y="6223000"/>
          <p14:tracePt t="168091" x="7429500" y="6216650"/>
          <p14:tracePt t="168096" x="7429500" y="6210300"/>
          <p14:tracePt t="168110" x="7435850" y="6210300"/>
          <p14:tracePt t="168132" x="7435850" y="6203950"/>
          <p14:tracePt t="168139" x="7442200" y="6197600"/>
          <p14:tracePt t="168159" x="7448550" y="6184900"/>
          <p14:tracePt t="168169" x="7454900" y="6178550"/>
          <p14:tracePt t="168185" x="7454900" y="6172200"/>
          <p14:tracePt t="168202" x="7467600" y="6146800"/>
          <p14:tracePt t="168219" x="7467600" y="6140450"/>
          <p14:tracePt t="168235" x="7480300" y="6127750"/>
          <p14:tracePt t="168252" x="7486650" y="6121400"/>
          <p14:tracePt t="168292" x="7486650" y="6115050"/>
          <p14:tracePt t="168302" x="7493000" y="6108700"/>
          <p14:tracePt t="168326" x="7499350" y="6102350"/>
          <p14:tracePt t="168340" x="7499350" y="6096000"/>
          <p14:tracePt t="168352" x="7499350" y="6089650"/>
          <p14:tracePt t="168369" x="7499350" y="6076950"/>
          <p14:tracePt t="168402" x="7493000" y="6064250"/>
          <p14:tracePt t="168419" x="7486650" y="6057900"/>
          <p14:tracePt t="168436" x="7480300" y="6045200"/>
          <p14:tracePt t="168452" x="7467600" y="6032500"/>
          <p14:tracePt t="168469" x="7454900" y="6026150"/>
          <p14:tracePt t="168485" x="7429500" y="6007100"/>
          <p14:tracePt t="168502" x="7404100" y="6000750"/>
          <p14:tracePt t="168519" x="7378700" y="5994400"/>
          <p14:tracePt t="168535" x="7334250" y="5975350"/>
          <p14:tracePt t="168552" x="7296150" y="5962650"/>
          <p14:tracePt t="168569" x="7251700" y="5943600"/>
          <p14:tracePt t="168586" x="7226300" y="5943600"/>
          <p14:tracePt t="168602" x="7181850" y="5930900"/>
          <p14:tracePt t="168619" x="7124700" y="5918200"/>
          <p14:tracePt t="168636" x="7092950" y="5911850"/>
          <p14:tracePt t="168653" x="7029450" y="5899150"/>
          <p14:tracePt t="168669" x="6978650" y="5899150"/>
          <p14:tracePt t="168686" x="6921500" y="5899150"/>
          <p14:tracePt t="168702" x="6838950" y="5899150"/>
          <p14:tracePt t="168719" x="6794500" y="5899150"/>
          <p14:tracePt t="168736" x="6737350" y="5905500"/>
          <p14:tracePt t="168752" x="6692900" y="5911850"/>
          <p14:tracePt t="168769" x="6667500" y="5924550"/>
          <p14:tracePt t="168786" x="6629400" y="5930900"/>
          <p14:tracePt t="168802" x="6597650" y="5949950"/>
          <p14:tracePt t="168819" x="6553200" y="5994400"/>
          <p14:tracePt t="168836" x="6521450" y="6019800"/>
          <p14:tracePt t="168852" x="6502400" y="6051550"/>
          <p14:tracePt t="168869" x="6483350" y="6096000"/>
          <p14:tracePt t="168886" x="6483350" y="6127750"/>
          <p14:tracePt t="168903" x="6483350" y="6165850"/>
          <p14:tracePt t="168919" x="6489700" y="6191250"/>
          <p14:tracePt t="168936" x="6496050" y="6216650"/>
          <p14:tracePt t="168952" x="6527800" y="6261100"/>
          <p14:tracePt t="168969" x="6546850" y="6292850"/>
          <p14:tracePt t="168987" x="6597650" y="6318250"/>
          <p14:tracePt t="169002" x="6623050" y="6330950"/>
          <p14:tracePt t="169019" x="6661150" y="6350000"/>
          <p14:tracePt t="169036" x="6705600" y="6362700"/>
          <p14:tracePt t="169052" x="6731000" y="6362700"/>
          <p14:tracePt t="169069" x="6775450" y="6362700"/>
          <p14:tracePt t="169085" x="6807200" y="6362700"/>
          <p14:tracePt t="169102" x="6851650" y="6362700"/>
          <p14:tracePt t="169119" x="6908800" y="6343650"/>
          <p14:tracePt t="169136" x="6972300" y="6330950"/>
          <p14:tracePt t="169153" x="7067550" y="6292850"/>
          <p14:tracePt t="169169" x="7118350" y="6261100"/>
          <p14:tracePt t="169186" x="7181850" y="6223000"/>
          <p14:tracePt t="169202" x="7277100" y="6146800"/>
          <p14:tracePt t="169219" x="7334250" y="6096000"/>
          <p14:tracePt t="169237" x="7391400" y="6038850"/>
          <p14:tracePt t="169252" x="7423150" y="6013450"/>
          <p14:tracePt t="169269" x="7442200" y="5988050"/>
          <p14:tracePt t="169286" x="7473950" y="5937250"/>
          <p14:tracePt t="169302" x="7480300" y="5892800"/>
          <p14:tracePt t="169319" x="7486650" y="5797550"/>
          <p14:tracePt t="169336" x="7480300" y="5721350"/>
          <p14:tracePt t="169352" x="7461250" y="5626100"/>
          <p14:tracePt t="169369" x="7397750" y="5422900"/>
          <p14:tracePt t="169385" x="7346950" y="5270500"/>
          <p14:tracePt t="169402" x="7245350" y="4984750"/>
          <p14:tracePt t="169419" x="7188200" y="4794250"/>
          <p14:tracePt t="169435" x="7105650" y="4552950"/>
          <p14:tracePt t="169452" x="7016750" y="4260850"/>
          <p14:tracePt t="169469" x="6927850" y="4000500"/>
          <p14:tracePt t="169486" x="6819900" y="3714750"/>
          <p14:tracePt t="169502" x="6762750" y="3556000"/>
          <p14:tracePt t="169519" x="6705600" y="3416300"/>
          <p14:tracePt t="169536" x="6623050" y="3244850"/>
          <p14:tracePt t="169552" x="6578600" y="3181350"/>
          <p14:tracePt t="169569" x="6534150" y="3124200"/>
          <p14:tracePt t="169586" x="6527800" y="3105150"/>
          <p14:tracePt t="169602" x="6515100" y="3105150"/>
          <p14:tracePt t="169909" x="6483350" y="3060700"/>
          <p14:tracePt t="169917" x="6432550" y="2990850"/>
          <p14:tracePt t="169924" x="6388100" y="2908300"/>
          <p14:tracePt t="169936" x="6337300" y="2844800"/>
          <p14:tracePt t="169952" x="6197600" y="2597150"/>
          <p14:tracePt t="169969" x="6153150" y="2482850"/>
          <p14:tracePt t="169986" x="6070600" y="2343150"/>
          <p14:tracePt t="170002" x="6019800" y="2254250"/>
          <p14:tracePt t="170019" x="5962650" y="2184400"/>
          <p14:tracePt t="170036" x="5880100" y="2101850"/>
          <p14:tracePt t="170052" x="5842000" y="2076450"/>
          <p14:tracePt t="170069" x="5784850" y="2051050"/>
          <p14:tracePt t="170086" x="5746750" y="2044700"/>
          <p14:tracePt t="170102" x="5715000" y="2044700"/>
          <p14:tracePt t="170119" x="5664200" y="2063750"/>
          <p14:tracePt t="170136" x="5626100" y="2076450"/>
          <p14:tracePt t="170152" x="5600700" y="2108200"/>
          <p14:tracePt t="170169" x="5588000" y="2139950"/>
          <p14:tracePt t="170186" x="5588000" y="2146300"/>
          <p14:tracePt t="170202" x="5581650" y="2152650"/>
          <p14:tracePt t="170237" x="5575300" y="2152650"/>
          <p14:tracePt t="170271" x="5568950" y="2152650"/>
          <p14:tracePt t="170444" x="5568950" y="2146300"/>
          <p14:tracePt t="170952" x="5537200" y="2133600"/>
          <p14:tracePt t="170959" x="5492750" y="2127250"/>
          <p14:tracePt t="170969" x="5422900" y="2101850"/>
          <p14:tracePt t="170986" x="5302250" y="2070100"/>
          <p14:tracePt t="171003" x="5099050" y="2025650"/>
          <p14:tracePt t="171036" x="4629150" y="1955800"/>
          <p14:tracePt t="171069" x="4241800" y="1898650"/>
          <p14:tracePt t="171102" x="3816350" y="1847850"/>
          <p14:tracePt t="171119" x="3613150" y="1847850"/>
          <p14:tracePt t="171136" x="3486150" y="1847850"/>
          <p14:tracePt t="171153" x="3308350" y="1885950"/>
          <p14:tracePt t="171169" x="3175000" y="1930400"/>
          <p14:tracePt t="171186" x="3067050" y="1968500"/>
          <p14:tracePt t="171202" x="2952750" y="2025650"/>
          <p14:tracePt t="171219" x="2876550" y="2082800"/>
          <p14:tracePt t="171237" x="2755900" y="2159000"/>
          <p14:tracePt t="171252" x="2692400" y="2209800"/>
          <p14:tracePt t="171269" x="2616200" y="2266950"/>
          <p14:tracePt t="171286" x="2508250" y="2362200"/>
          <p14:tracePt t="171302" x="2451100" y="2419350"/>
          <p14:tracePt t="171320" x="2362200" y="2514600"/>
          <p14:tracePt t="171336" x="2298700" y="2578100"/>
          <p14:tracePt t="171353" x="2247900" y="2628900"/>
          <p14:tracePt t="171369" x="2197100" y="2692400"/>
          <p14:tracePt t="171386" x="2171700" y="2717800"/>
          <p14:tracePt t="171402" x="2133600" y="2762250"/>
          <p14:tracePt t="171419" x="2120900" y="2774950"/>
          <p14:tracePt t="171436" x="2114550" y="2787650"/>
          <p14:tracePt t="171452" x="2108200" y="2806700"/>
          <p14:tracePt t="171487" x="2101850" y="2819400"/>
          <p14:tracePt t="171502" x="2095500" y="2832100"/>
          <p14:tracePt t="171519" x="2095500" y="2844800"/>
          <p14:tracePt t="171536" x="2089150" y="2844800"/>
          <p14:tracePt t="171569" x="2089150" y="2851150"/>
          <p14:tracePt t="171618" x="2089150" y="2857500"/>
          <p14:tracePt t="171645" x="2089150" y="2870200"/>
          <p14:tracePt t="171659" x="2089150" y="2876550"/>
          <p14:tracePt t="171673" x="2089150" y="2889250"/>
          <p14:tracePt t="171680" x="2089150" y="2895600"/>
          <p14:tracePt t="171694" x="2089150" y="2901950"/>
          <p14:tracePt t="171702" x="2095500" y="2908300"/>
          <p14:tracePt t="171719" x="2095500" y="2914650"/>
          <p14:tracePt t="171737" x="2101850" y="2921000"/>
          <p14:tracePt t="171752" x="2114550" y="2927350"/>
          <p14:tracePt t="171771" x="2127250" y="2927350"/>
          <p14:tracePt t="171786" x="2139950" y="2927350"/>
          <p14:tracePt t="171802" x="2165350" y="2927350"/>
          <p14:tracePt t="171819" x="2241550" y="2889250"/>
          <p14:tracePt t="171836" x="2305050" y="2844800"/>
          <p14:tracePt t="171853" x="2355850" y="2813050"/>
          <p14:tracePt t="171869" x="2457450" y="2762250"/>
          <p14:tracePt t="171886" x="2508250" y="2736850"/>
          <p14:tracePt t="171902" x="2584450" y="2711450"/>
          <p14:tracePt t="171919" x="2628900" y="2698750"/>
          <p14:tracePt t="171936" x="2686050" y="2692400"/>
          <p14:tracePt t="171952" x="2762250" y="2686050"/>
          <p14:tracePt t="171969" x="2806700" y="2679700"/>
          <p14:tracePt t="171986" x="2838450" y="2673350"/>
          <p14:tracePt t="172003" x="2844800" y="2673350"/>
          <p14:tracePt t="172019" x="2851150" y="2673350"/>
          <p14:tracePt t="172111" x="2857500" y="2673350"/>
          <p14:tracePt t="172126" x="2863850" y="2667000"/>
          <p14:tracePt t="172132" x="2870200" y="2667000"/>
          <p14:tracePt t="172139" x="2876550" y="2667000"/>
          <p14:tracePt t="172153" x="2901950" y="2660650"/>
          <p14:tracePt t="172169" x="2940050" y="2647950"/>
          <p14:tracePt t="172186" x="2978150" y="2641600"/>
          <p14:tracePt t="172203" x="3073400" y="2628900"/>
          <p14:tracePt t="172219" x="3130550" y="2622550"/>
          <p14:tracePt t="172237" x="3194050" y="2616200"/>
          <p14:tracePt t="172253" x="3225800" y="2609850"/>
          <p14:tracePt t="172269" x="3257550" y="2609850"/>
          <p14:tracePt t="172286" x="3295650" y="2603500"/>
          <p14:tracePt t="172302" x="3321050" y="2603500"/>
          <p14:tracePt t="172319" x="3352800" y="2603500"/>
          <p14:tracePt t="172336" x="3371850" y="2603500"/>
          <p14:tracePt t="172353" x="3390900" y="2609850"/>
          <p14:tracePt t="172369" x="3416300" y="2616200"/>
          <p14:tracePt t="172386" x="3435350" y="2616200"/>
          <p14:tracePt t="172402" x="3454400" y="2616200"/>
          <p14:tracePt t="172419" x="3467100" y="2616200"/>
          <p14:tracePt t="172436" x="3479800" y="2616200"/>
          <p14:tracePt t="172452" x="3486150" y="2616200"/>
          <p14:tracePt t="172487" x="3492500" y="2616200"/>
          <p14:tracePt t="172502" x="3498850" y="2616200"/>
          <p14:tracePt t="172527" x="3505200" y="2616200"/>
          <p14:tracePt t="172550" x="3505200" y="2622550"/>
          <p14:tracePt t="172563" x="3511550" y="2622550"/>
          <p14:tracePt t="172576" x="3517900" y="2622550"/>
          <p14:tracePt t="172591" x="3517900" y="2628900"/>
          <p14:tracePt t="172602" x="3530600" y="2628900"/>
          <p14:tracePt t="172619" x="3543300" y="2635250"/>
          <p14:tracePt t="172636" x="3568700" y="2641600"/>
          <p14:tracePt t="172652" x="3613150" y="2647950"/>
          <p14:tracePt t="172669" x="3651250" y="2654300"/>
          <p14:tracePt t="172686" x="3689350" y="2667000"/>
          <p14:tracePt t="172702" x="3759200" y="2667000"/>
          <p14:tracePt t="172719" x="3797300" y="2667000"/>
          <p14:tracePt t="172736" x="3854450" y="2667000"/>
          <p14:tracePt t="172752" x="3898900" y="2667000"/>
          <p14:tracePt t="172769" x="3924300" y="2667000"/>
          <p14:tracePt t="172786" x="3968750" y="2667000"/>
          <p14:tracePt t="172802" x="3987800" y="2673350"/>
          <p14:tracePt t="172819" x="4013200" y="2673350"/>
          <p14:tracePt t="172836" x="4025900" y="2673350"/>
          <p14:tracePt t="172853" x="4038600" y="2673350"/>
          <p14:tracePt t="172886" x="4044950" y="2673350"/>
          <p14:tracePt t="172931" x="4051300" y="2673350"/>
          <p14:tracePt t="176154" x="4000500" y="2673350"/>
          <p14:tracePt t="176160" x="3905250" y="2673350"/>
          <p14:tracePt t="176169" x="3797300" y="2673350"/>
          <p14:tracePt t="176186" x="3543300" y="2673350"/>
          <p14:tracePt t="176203" x="3092450" y="2698750"/>
          <p14:tracePt t="176219" x="2781300" y="2717800"/>
          <p14:tracePt t="176236" x="2463800" y="2736850"/>
          <p14:tracePt t="176253" x="2076450" y="2787650"/>
          <p14:tracePt t="176286" x="1600200" y="2927350"/>
          <p14:tracePt t="176320" x="1320800" y="3048000"/>
          <p14:tracePt t="176353" x="1187450" y="3105150"/>
          <p14:tracePt t="176369" x="1123950" y="3136900"/>
          <p14:tracePt t="176386" x="1092200" y="3149600"/>
          <p14:tracePt t="176403" x="1066800" y="3168650"/>
          <p14:tracePt t="176405" x="1054100" y="3175000"/>
          <p14:tracePt t="176419" x="1041400" y="3181350"/>
          <p14:tracePt t="176436" x="1028700" y="3187700"/>
          <p14:tracePt t="176453" x="1022350" y="3187700"/>
          <p14:tracePt t="176469" x="1016000" y="3194050"/>
          <p14:tracePt t="176550" x="1016000" y="3200400"/>
          <p14:tracePt t="177217" x="1028700" y="3213100"/>
          <p14:tracePt t="177224" x="1035050" y="3219450"/>
          <p14:tracePt t="177236" x="1047750" y="3225800"/>
          <p14:tracePt t="177253" x="1117600" y="3270250"/>
          <p14:tracePt t="177269" x="1212850" y="3333750"/>
          <p14:tracePt t="177286" x="1371600" y="3429000"/>
          <p14:tracePt t="177303" x="1758950" y="3644900"/>
          <p14:tracePt t="177336" x="3175000" y="4432300"/>
          <p14:tracePt t="177370" x="4591050" y="5264150"/>
          <p14:tracePt t="177406" x="5861050" y="5937250"/>
          <p14:tracePt t="177419" x="6115050" y="6083300"/>
          <p14:tracePt t="177436" x="6267450" y="6178550"/>
          <p14:tracePt t="177453" x="6356350" y="6229350"/>
          <p14:tracePt t="177469" x="6369050" y="6235700"/>
          <p14:tracePt t="177765" x="6464300" y="6235700"/>
          <p14:tracePt t="177774" x="6584950" y="6248400"/>
          <p14:tracePt t="177779" x="6743700" y="6267450"/>
          <p14:tracePt t="177786" x="6908800" y="6292850"/>
          <p14:tracePt t="177803" x="7169150" y="6318250"/>
          <p14:tracePt t="177836" x="7562850" y="6343650"/>
          <p14:tracePt t="177869" x="7664450" y="6324600"/>
          <p14:tracePt t="177903" x="7677150" y="6324600"/>
          <p14:tracePt t="177919" x="7677150" y="6318250"/>
          <p14:tracePt t="177936" x="7677150" y="6311900"/>
          <p14:tracePt t="177953" x="7651750" y="6286500"/>
          <p14:tracePt t="177969" x="7613650" y="6254750"/>
          <p14:tracePt t="177986" x="7556500" y="6216650"/>
          <p14:tracePt t="178003" x="7461250" y="6172200"/>
          <p14:tracePt t="178019" x="7410450" y="6153150"/>
          <p14:tracePt t="178036" x="7353300" y="6140450"/>
          <p14:tracePt t="178053" x="7334250" y="6140450"/>
          <p14:tracePt t="178069" x="7321550" y="6140450"/>
          <p14:tracePt t="178086" x="7315200" y="6146800"/>
          <p14:tracePt t="178103" x="7308850" y="6153150"/>
          <p14:tracePt t="178119" x="7308850" y="6165850"/>
          <p14:tracePt t="178136" x="7308850" y="6191250"/>
          <p14:tracePt t="178153" x="7308850" y="6210300"/>
          <p14:tracePt t="178169" x="7315200" y="6235700"/>
          <p14:tracePt t="178186" x="7315200" y="6242050"/>
          <p14:tracePt t="178203" x="7315200" y="6254750"/>
          <p14:tracePt t="178219" x="7315200" y="6273800"/>
          <p14:tracePt t="178236" x="7315200" y="6292850"/>
          <p14:tracePt t="178253" x="7315200" y="6343650"/>
          <p14:tracePt t="178269" x="7315200" y="6369050"/>
          <p14:tracePt t="178286" x="7327900" y="6419850"/>
          <p14:tracePt t="178303" x="7353300" y="6477000"/>
          <p14:tracePt t="178319" x="7378700" y="6515100"/>
          <p14:tracePt t="178336" x="7423150" y="6559550"/>
          <p14:tracePt t="178353" x="7442200" y="6578600"/>
          <p14:tracePt t="178369" x="7486650" y="6604000"/>
          <p14:tracePt t="178386" x="7531100" y="6623050"/>
          <p14:tracePt t="178403" x="7607300" y="6642100"/>
          <p14:tracePt t="178419" x="7727950" y="6654800"/>
          <p14:tracePt t="178436" x="7797800" y="6661150"/>
          <p14:tracePt t="178453" x="7854950" y="6654800"/>
          <p14:tracePt t="178469" x="7924800" y="6629400"/>
          <p14:tracePt t="178486" x="7975600" y="6610350"/>
          <p14:tracePt t="178503" x="8013700" y="6578600"/>
          <p14:tracePt t="178519" x="8032750" y="6553200"/>
          <p14:tracePt t="178536" x="8039100" y="6521450"/>
          <p14:tracePt t="178553" x="8026400" y="6489700"/>
          <p14:tracePt t="178569" x="8007350" y="6438900"/>
          <p14:tracePt t="178586" x="7937500" y="6356350"/>
          <p14:tracePt t="178603" x="7874000" y="6305550"/>
          <p14:tracePt t="178620" x="7778750" y="6254750"/>
          <p14:tracePt t="178636" x="7581900" y="6197600"/>
          <p14:tracePt t="178653" x="7429500" y="6191250"/>
          <p14:tracePt t="178669" x="7226300" y="6191250"/>
          <p14:tracePt t="178686" x="7118350" y="6197600"/>
          <p14:tracePt t="178703" x="7029450" y="6235700"/>
          <p14:tracePt t="178720" x="6997700" y="6248400"/>
          <p14:tracePt t="178736" x="6978650" y="6273800"/>
          <p14:tracePt t="178753" x="6965950" y="6350000"/>
          <p14:tracePt t="178769" x="6972300" y="6432550"/>
          <p14:tracePt t="178786" x="6997700" y="6527800"/>
          <p14:tracePt t="178803" x="7092950" y="6648450"/>
          <p14:tracePt t="178819" x="7175500" y="6737350"/>
          <p14:tracePt t="178836" x="7302500" y="6851650"/>
          <p14:tracePt t="178853" x="7385050" y="6851650"/>
          <p14:tracePt t="178869" x="7537450" y="6851650"/>
          <p14:tracePt t="178886" x="7639050" y="6851650"/>
          <p14:tracePt t="178903" x="7740650" y="6851650"/>
          <p14:tracePt t="178919" x="7842250" y="6826250"/>
          <p14:tracePt t="178936" x="7905750" y="6794500"/>
          <p14:tracePt t="178953" x="7981950" y="6756400"/>
          <p14:tracePt t="178969" x="8026400" y="6731000"/>
          <p14:tracePt t="178986" x="8051800" y="6711950"/>
          <p14:tracePt t="179003" x="8070850" y="6680200"/>
          <p14:tracePt t="179019" x="8083550" y="6667500"/>
          <p14:tracePt t="179036" x="8083550" y="6648450"/>
          <p14:tracePt t="179053" x="8058150" y="6635750"/>
          <p14:tracePt t="179069" x="8026400" y="6604000"/>
          <p14:tracePt t="179086" x="7937500" y="6553200"/>
          <p14:tracePt t="179103" x="7899400" y="6540500"/>
          <p14:tracePt t="179119" x="7880350" y="6527800"/>
          <p14:tracePt t="179136" x="7874000" y="6527800"/>
          <p14:tracePt t="179183" x="7886700" y="6527800"/>
          <p14:tracePt t="179197" x="7899400" y="6534150"/>
          <p14:tracePt t="179204" x="7918450" y="6534150"/>
          <p14:tracePt t="179219" x="7994650" y="6553200"/>
          <p14:tracePt t="179236" x="8115300" y="6578600"/>
          <p14:tracePt t="179253" x="8267700" y="6591300"/>
          <p14:tracePt t="179269" x="8382000" y="6604000"/>
          <p14:tracePt t="179286" x="8496300" y="6610350"/>
          <p14:tracePt t="179303" x="8566150" y="6616700"/>
          <p14:tracePt t="179319" x="8597900" y="6616700"/>
          <p14:tracePt t="179336" x="8629650" y="6616700"/>
          <p14:tracePt t="179353" x="8636000" y="6616700"/>
          <p14:tracePt t="180155" x="8629650" y="6616700"/>
          <p14:tracePt t="180204" x="8629650" y="6623050"/>
          <p14:tracePt t="180218" x="8629650" y="6629400"/>
          <p14:tracePt t="180224" x="8623300" y="6629400"/>
          <p14:tracePt t="180236" x="8616950" y="6629400"/>
          <p14:tracePt t="180253" x="8572500" y="6661150"/>
          <p14:tracePt t="180286" x="8369300" y="6718300"/>
          <p14:tracePt t="180320" x="8007350" y="6737350"/>
          <p14:tracePt t="180353" x="7639050" y="6699250"/>
          <p14:tracePt t="180370" x="7423150" y="6654800"/>
          <p14:tracePt t="180386" x="7302500" y="6623050"/>
          <p14:tracePt t="180403" x="7188200" y="6584950"/>
          <p14:tracePt t="180419" x="7061200" y="6534150"/>
          <p14:tracePt t="180436" x="6978650" y="6508750"/>
          <p14:tracePt t="180453" x="6902450" y="6483350"/>
          <p14:tracePt t="180470" x="6877050" y="6470650"/>
          <p14:tracePt t="180486" x="6858000" y="6464300"/>
          <p14:tracePt t="180503" x="6845300" y="6457950"/>
          <p14:tracePt t="180558" x="6838950" y="6457950"/>
          <p14:tracePt t="180641" x="6838950" y="6451600"/>
          <p14:tracePt t="180690" x="6838950" y="6445250"/>
          <p14:tracePt t="180766" x="6838950" y="6432550"/>
          <p14:tracePt t="180773" x="6845300" y="6426200"/>
          <p14:tracePt t="180787" x="6858000" y="6419850"/>
          <p14:tracePt t="180803" x="6877050" y="6413500"/>
          <p14:tracePt t="180820" x="6896100" y="6400800"/>
          <p14:tracePt t="180836" x="6927850" y="6400800"/>
          <p14:tracePt t="180853" x="6940550" y="6394450"/>
          <p14:tracePt t="180869" x="6978650" y="6394450"/>
          <p14:tracePt t="180886" x="7010400" y="6407150"/>
          <p14:tracePt t="180903" x="7042150" y="6419850"/>
          <p14:tracePt t="180920" x="7092950" y="6438900"/>
          <p14:tracePt t="180936" x="7124700" y="6445250"/>
          <p14:tracePt t="180953" x="7156450" y="6451600"/>
          <p14:tracePt t="180970" x="7175500" y="6451600"/>
          <p14:tracePt t="180986" x="7194550" y="6451600"/>
          <p14:tracePt t="181003" x="7207250" y="6445250"/>
          <p14:tracePt t="181036" x="7213600" y="6445250"/>
          <p14:tracePt t="181606" x="7200900" y="6445250"/>
          <p14:tracePt t="181614" x="7162800" y="6445250"/>
          <p14:tracePt t="181622" x="7118350" y="6438900"/>
          <p14:tracePt t="181636" x="7035800" y="6426200"/>
          <p14:tracePt t="181653" x="6902450" y="6407150"/>
          <p14:tracePt t="181670" x="6692900" y="6343650"/>
          <p14:tracePt t="181686" x="6521450" y="6286500"/>
          <p14:tracePt t="181720" x="5867400" y="5911850"/>
          <p14:tracePt t="181753" x="5308600" y="5607050"/>
          <p14:tracePt t="181788" x="4800600" y="5257800"/>
          <p14:tracePt t="181803" x="4578350" y="5080000"/>
          <p14:tracePt t="181820" x="4406900" y="4946650"/>
          <p14:tracePt t="181836" x="4127500" y="4711700"/>
          <p14:tracePt t="181853" x="4006850" y="4591050"/>
          <p14:tracePt t="181871" x="3867150" y="4445000"/>
          <p14:tracePt t="181886" x="3797300" y="4349750"/>
          <p14:tracePt t="181903" x="3727450" y="4273550"/>
          <p14:tracePt t="181920" x="3644900" y="4121150"/>
          <p14:tracePt t="181936" x="3600450" y="4025900"/>
          <p14:tracePt t="181955" x="3549650" y="3860800"/>
          <p14:tracePt t="181970" x="3543300" y="3752850"/>
          <p14:tracePt t="181986" x="3562350" y="3625850"/>
          <p14:tracePt t="182003" x="3657600" y="3327400"/>
          <p14:tracePt t="182267" x="3632200" y="3251200"/>
          <p14:tracePt t="182274" x="3594100" y="3175000"/>
          <p14:tracePt t="182280" x="3562350" y="3098800"/>
          <p14:tracePt t="182288" x="3536950" y="3041650"/>
          <p14:tracePt t="182303" x="3486150" y="2914650"/>
          <p14:tracePt t="182320" x="3467100" y="2838450"/>
          <p14:tracePt t="182336" x="3435350" y="2755900"/>
          <p14:tracePt t="182353" x="3422650" y="2730500"/>
          <p14:tracePt t="182386" x="3397250" y="2686050"/>
          <p14:tracePt t="182420" x="3371850" y="2667000"/>
          <p14:tracePt t="182454" x="3302000" y="2654300"/>
          <p14:tracePt t="182470" x="3276600" y="2641600"/>
          <p14:tracePt t="182486" x="3263900" y="2641600"/>
          <p14:tracePt t="182503" x="3244850" y="2635250"/>
          <p14:tracePt t="182520" x="3232150" y="2635250"/>
          <p14:tracePt t="182537" x="3219450" y="2635250"/>
          <p14:tracePt t="182553" x="3206750" y="2635250"/>
          <p14:tracePt t="182570" x="3181350" y="2635250"/>
          <p14:tracePt t="182586" x="3130550" y="2628900"/>
          <p14:tracePt t="182603" x="3111500" y="2628900"/>
          <p14:tracePt t="182620" x="3086100" y="2628900"/>
          <p14:tracePt t="182636" x="3073400" y="2622550"/>
          <p14:tracePt t="182653" x="3054350" y="2622550"/>
          <p14:tracePt t="182670" x="3035300" y="2616200"/>
          <p14:tracePt t="182686" x="3028950" y="2609850"/>
          <p14:tracePt t="182704" x="3022600" y="2609850"/>
          <p14:tracePt t="182739" x="3022600" y="2603500"/>
          <p14:tracePt t="182774" x="3028950" y="2603500"/>
          <p14:tracePt t="182788" x="3041650" y="2603500"/>
          <p14:tracePt t="182794" x="3054350" y="2603500"/>
          <p14:tracePt t="182803" x="3073400" y="2603500"/>
          <p14:tracePt t="182820" x="3111500" y="2603500"/>
          <p14:tracePt t="182836" x="3213100" y="2616200"/>
          <p14:tracePt t="182853" x="3308350" y="2628900"/>
          <p14:tracePt t="182870" x="3422650" y="2641600"/>
          <p14:tracePt t="182886" x="3562350" y="2647950"/>
          <p14:tracePt t="182903" x="3657600" y="2654300"/>
          <p14:tracePt t="182920" x="3759200" y="2654300"/>
          <p14:tracePt t="182936" x="3822700" y="2654300"/>
          <p14:tracePt t="182954" x="3905250" y="2654300"/>
          <p14:tracePt t="182970" x="3968750" y="2654300"/>
          <p14:tracePt t="182986" x="4025900" y="2654300"/>
          <p14:tracePt t="183003" x="4083050" y="2654300"/>
          <p14:tracePt t="183020" x="4114800" y="2654300"/>
          <p14:tracePt t="183039" x="4146550" y="2660650"/>
          <p14:tracePt t="183053" x="4171950" y="2673350"/>
          <p14:tracePt t="183070" x="4191000" y="2679700"/>
          <p14:tracePt t="183086" x="4216400" y="2686050"/>
          <p14:tracePt t="183103" x="4229100" y="2698750"/>
          <p14:tracePt t="183120" x="4260850" y="2711450"/>
          <p14:tracePt t="183136" x="4292600" y="2724150"/>
          <p14:tracePt t="183153" x="4311650" y="2736850"/>
          <p14:tracePt t="183170" x="4356100" y="2755900"/>
          <p14:tracePt t="183186" x="4394200" y="2768600"/>
          <p14:tracePt t="183203" x="4438650" y="2774950"/>
          <p14:tracePt t="183220" x="4457700" y="2774950"/>
          <p14:tracePt t="183236" x="4483100" y="2781300"/>
          <p14:tracePt t="183253" x="4521200" y="2781300"/>
          <p14:tracePt t="183270" x="4552950" y="2787650"/>
          <p14:tracePt t="183288" x="4610100" y="2787650"/>
          <p14:tracePt t="183303" x="4648200" y="2794000"/>
          <p14:tracePt t="183320" x="4699000" y="2806700"/>
          <p14:tracePt t="183336" x="4756150" y="2819400"/>
          <p14:tracePt t="183353" x="4794250" y="2832100"/>
          <p14:tracePt t="183370" x="4819650" y="2838450"/>
          <p14:tracePt t="183387" x="4870450" y="2851150"/>
          <p14:tracePt t="183403" x="4902200" y="2857500"/>
          <p14:tracePt t="183420" x="4940300" y="2870200"/>
          <p14:tracePt t="183436" x="4959350" y="2870200"/>
          <p14:tracePt t="183453" x="4972050" y="2870200"/>
          <p14:tracePt t="183470" x="4997450" y="2870200"/>
          <p14:tracePt t="183486" x="5010150" y="2870200"/>
          <p14:tracePt t="183503" x="5054600" y="2863850"/>
          <p14:tracePt t="183520" x="5092700" y="2863850"/>
          <p14:tracePt t="183536" x="5111750" y="2870200"/>
          <p14:tracePt t="183553" x="5143500" y="2870200"/>
          <p14:tracePt t="183570" x="5149850" y="2870200"/>
          <p14:tracePt t="183586" x="5156200" y="2870200"/>
          <p14:tracePt t="183603" x="5162550" y="2870200"/>
          <p14:tracePt t="183705" x="5149850" y="2870200"/>
          <p14:tracePt t="183710" x="5130800" y="2870200"/>
          <p14:tracePt t="183720" x="5111750" y="2863850"/>
          <p14:tracePt t="183737" x="5022850" y="2857500"/>
          <p14:tracePt t="183753" x="4870450" y="2838450"/>
          <p14:tracePt t="183770" x="4756150" y="2813050"/>
          <p14:tracePt t="183788" x="4591050" y="2774950"/>
          <p14:tracePt t="183803" x="4464050" y="2749550"/>
          <p14:tracePt t="183820" x="4318000" y="2711450"/>
          <p14:tracePt t="183836" x="4146550" y="2698750"/>
          <p14:tracePt t="183853" x="4038600" y="2692400"/>
          <p14:tracePt t="183870" x="3943350" y="2692400"/>
          <p14:tracePt t="183887" x="3810000" y="2692400"/>
          <p14:tracePt t="183903" x="3733800" y="2705100"/>
          <p14:tracePt t="183920" x="3638550" y="2711450"/>
          <p14:tracePt t="183936" x="3600450" y="2717800"/>
          <p14:tracePt t="183954" x="3549650" y="2724150"/>
          <p14:tracePt t="183970" x="3505200" y="2730500"/>
          <p14:tracePt t="183987" x="3486150" y="2730500"/>
          <p14:tracePt t="184003" x="3473450" y="2736850"/>
          <p14:tracePt t="184020" x="3467100" y="2736850"/>
          <p14:tracePt t="184080" x="3473450" y="2736850"/>
          <p14:tracePt t="184093" x="3479800" y="2736850"/>
          <p14:tracePt t="184100" x="3486150" y="2736850"/>
          <p14:tracePt t="184107" x="3492500" y="2736850"/>
          <p14:tracePt t="184121" x="3530600" y="2736850"/>
          <p14:tracePt t="184136" x="3587750" y="2730500"/>
          <p14:tracePt t="184153" x="3651250" y="2724150"/>
          <p14:tracePt t="184170" x="3816350" y="2698750"/>
          <p14:tracePt t="184186" x="3937000" y="2686050"/>
          <p14:tracePt t="184203" x="4121150" y="2679700"/>
          <p14:tracePt t="184220" x="4254500" y="2679700"/>
          <p14:tracePt t="184236" x="4413250" y="2679700"/>
          <p14:tracePt t="184253" x="4610100" y="2692400"/>
          <p14:tracePt t="184270" x="4718050" y="2717800"/>
          <p14:tracePt t="184288" x="4864100" y="2749550"/>
          <p14:tracePt t="184303" x="4953000" y="2774950"/>
          <p14:tracePt t="184320" x="5035550" y="2787650"/>
          <p14:tracePt t="184336" x="5130800" y="2813050"/>
          <p14:tracePt t="184353" x="5168900" y="2819400"/>
          <p14:tracePt t="184370" x="5213350" y="2825750"/>
          <p14:tracePt t="184386" x="5264150" y="2832100"/>
          <p14:tracePt t="184403" x="5295900" y="2832100"/>
          <p14:tracePt t="184420" x="5321300" y="2838450"/>
          <p14:tracePt t="184437" x="5334000" y="2838450"/>
          <p14:tracePt t="184455" x="5340350" y="2838450"/>
          <p14:tracePt t="184775" x="5340350" y="2844800"/>
          <p14:tracePt t="186170" x="5353050" y="2844800"/>
          <p14:tracePt t="186177" x="5372100" y="2844800"/>
          <p14:tracePt t="186187" x="5397500" y="2844800"/>
          <p14:tracePt t="186203" x="5441950" y="2838450"/>
          <p14:tracePt t="186220" x="5543550" y="2806700"/>
          <p14:tracePt t="186237" x="5588000" y="2794000"/>
          <p14:tracePt t="186253" x="5664200" y="2768600"/>
          <p14:tracePt t="186270" x="5721350" y="2768600"/>
          <p14:tracePt t="186303" x="5930900" y="2768600"/>
          <p14:tracePt t="186337" x="6051550" y="2787650"/>
          <p14:tracePt t="186371" x="6108700" y="2794000"/>
          <p14:tracePt t="186387" x="6127750" y="2794000"/>
          <p14:tracePt t="186403" x="6146800" y="2794000"/>
          <p14:tracePt t="186420" x="6172200" y="2794000"/>
          <p14:tracePt t="186436" x="6184900" y="2794000"/>
          <p14:tracePt t="186453" x="6191250" y="2794000"/>
          <p14:tracePt t="186470" x="6197600" y="2794000"/>
          <p14:tracePt t="186486" x="6203950" y="2794000"/>
          <p14:tracePt t="186503" x="6223000" y="2794000"/>
          <p14:tracePt t="186520" x="6235700" y="2794000"/>
          <p14:tracePt t="186537" x="6248400" y="2794000"/>
          <p14:tracePt t="186553" x="6280150" y="2794000"/>
          <p14:tracePt t="186570" x="6305550" y="2787650"/>
          <p14:tracePt t="186586" x="6343650" y="2781300"/>
          <p14:tracePt t="186603" x="6375400" y="2781300"/>
          <p14:tracePt t="186620" x="6400800" y="2781300"/>
          <p14:tracePt t="186637" x="6438900" y="2781300"/>
          <p14:tracePt t="186653" x="6464300" y="2787650"/>
          <p14:tracePt t="186670" x="6508750" y="2794000"/>
          <p14:tracePt t="186687" x="6527800" y="2800350"/>
          <p14:tracePt t="186703" x="6553200" y="2806700"/>
          <p14:tracePt t="186720" x="6578600" y="2806700"/>
          <p14:tracePt t="186737" x="6591300" y="2825750"/>
          <p14:tracePt t="186753" x="6604000" y="2832100"/>
          <p14:tracePt t="186770" x="6610350" y="2851150"/>
          <p14:tracePt t="186787" x="6623050" y="2870200"/>
          <p14:tracePt t="186803" x="6635750" y="2908300"/>
          <p14:tracePt t="186820" x="6642100" y="2946400"/>
          <p14:tracePt t="186837" x="6648450" y="3009900"/>
          <p14:tracePt t="186853" x="6661150" y="3048000"/>
          <p14:tracePt t="186871" x="6673850" y="3143250"/>
          <p14:tracePt t="186886" x="6699250" y="3251200"/>
          <p14:tracePt t="186903" x="6724650" y="3371850"/>
          <p14:tracePt t="186920" x="6750050" y="3536950"/>
          <p14:tracePt t="186937" x="6756400" y="3644900"/>
          <p14:tracePt t="186953" x="6756400" y="3740150"/>
          <p14:tracePt t="186970" x="6743700" y="3905250"/>
          <p14:tracePt t="186987" x="6737350" y="3975100"/>
          <p14:tracePt t="187003" x="6718300" y="4044950"/>
          <p14:tracePt t="187020" x="6705600" y="4114800"/>
          <p14:tracePt t="187037" x="6686550" y="4197350"/>
          <p14:tracePt t="187053" x="6673850" y="4368800"/>
          <p14:tracePt t="187070" x="6661150" y="4464050"/>
          <p14:tracePt t="187087" x="6661150" y="4552950"/>
          <p14:tracePt t="187103" x="6661150" y="4610100"/>
          <p14:tracePt t="187120" x="6661150" y="4699000"/>
          <p14:tracePt t="187137" x="6661150" y="4845050"/>
          <p14:tracePt t="187153" x="6654800" y="4946650"/>
          <p14:tracePt t="187170" x="6654800" y="5067300"/>
          <p14:tracePt t="187187" x="6648450" y="5149850"/>
          <p14:tracePt t="187203" x="6648450" y="5251450"/>
          <p14:tracePt t="187220" x="6623050" y="5391150"/>
          <p14:tracePt t="187237" x="6623050" y="5467350"/>
          <p14:tracePt t="187253" x="6623050" y="5568950"/>
          <p14:tracePt t="187270" x="6623050" y="5645150"/>
          <p14:tracePt t="187287" x="6629400" y="5721350"/>
          <p14:tracePt t="187303" x="6642100" y="5829300"/>
          <p14:tracePt t="187320" x="6654800" y="5880100"/>
          <p14:tracePt t="187336" x="6667500" y="5937250"/>
          <p14:tracePt t="187353" x="6680200" y="5975350"/>
          <p14:tracePt t="187370" x="6699250" y="6007100"/>
          <p14:tracePt t="187387" x="6705600" y="6038850"/>
          <p14:tracePt t="187403" x="6705600" y="6045200"/>
          <p14:tracePt t="187740" x="6711950" y="6064250"/>
          <p14:tracePt t="187747" x="6724650" y="6076950"/>
          <p14:tracePt t="187755" x="6737350" y="6089650"/>
          <p14:tracePt t="187770" x="6762750" y="6127750"/>
          <p14:tracePt t="187787" x="6775450" y="6159500"/>
          <p14:tracePt t="187804" x="6788150" y="6191250"/>
          <p14:tracePt t="187820" x="6794500" y="6210300"/>
          <p14:tracePt t="187853" x="6800850" y="6235700"/>
          <p14:tracePt t="187887" x="6807200" y="6261100"/>
          <p14:tracePt t="187920" x="6807200" y="6273800"/>
          <p14:tracePt t="188219" x="6813550" y="6273800"/>
          <p14:tracePt t="188225" x="6826250" y="6273800"/>
          <p14:tracePt t="188241" x="6838950" y="6267450"/>
          <p14:tracePt t="188253" x="6845300" y="6261100"/>
          <p14:tracePt t="188270" x="6877050" y="6248400"/>
          <p14:tracePt t="188287" x="6889750" y="6235700"/>
          <p14:tracePt t="188303" x="6921500" y="6229350"/>
          <p14:tracePt t="188337" x="6953250" y="6216650"/>
          <p14:tracePt t="188370" x="6985000" y="6216650"/>
          <p14:tracePt t="188403" x="7010400" y="6216650"/>
          <p14:tracePt t="188421" x="7029450" y="6216650"/>
          <p14:tracePt t="188437" x="7042150" y="6216650"/>
          <p14:tracePt t="188453" x="7061200" y="6216650"/>
          <p14:tracePt t="188470" x="7080250" y="6216650"/>
          <p14:tracePt t="188487" x="7099300" y="6216650"/>
          <p14:tracePt t="188504" x="7124700" y="6216650"/>
          <p14:tracePt t="188520" x="7137400" y="6216650"/>
          <p14:tracePt t="188537" x="7156450" y="6216650"/>
          <p14:tracePt t="188553" x="7175500" y="6216650"/>
          <p14:tracePt t="188570" x="7188200" y="6216650"/>
          <p14:tracePt t="188587" x="7207250" y="6216650"/>
          <p14:tracePt t="188603" x="7226300" y="6216650"/>
          <p14:tracePt t="188620" x="7251700" y="6216650"/>
          <p14:tracePt t="188637" x="7270750" y="6229350"/>
          <p14:tracePt t="188653" x="7277100" y="6229350"/>
          <p14:tracePt t="188670" x="7283450" y="6229350"/>
          <p14:tracePt t="188703" x="7289800" y="6229350"/>
          <p14:tracePt t="188720" x="7296150" y="6229350"/>
          <p14:tracePt t="188737" x="7302500" y="6229350"/>
          <p14:tracePt t="188831" x="7308850" y="6235700"/>
          <p14:tracePt t="189045" x="7321550" y="6235700"/>
          <p14:tracePt t="189059" x="7327900" y="6235700"/>
          <p14:tracePt t="189067" x="7334250" y="6235700"/>
          <p14:tracePt t="189080" x="7340600" y="6235700"/>
          <p14:tracePt t="189089" x="7346950" y="6235700"/>
          <p14:tracePt t="189103" x="7353300" y="6235700"/>
          <p14:tracePt t="189120" x="7359650" y="6235700"/>
          <p14:tracePt t="189137" x="7366000" y="6235700"/>
          <p14:tracePt t="189163" x="7372350" y="6235700"/>
          <p14:tracePt t="189198" x="7378700" y="6235700"/>
          <p14:tracePt t="189206" x="7385050" y="6235700"/>
          <p14:tracePt t="189255" x="7391400" y="6235700"/>
          <p14:tracePt t="189275" x="7397750" y="6235700"/>
          <p14:tracePt t="189768" x="7397750" y="6229350"/>
          <p14:tracePt t="189782" x="7404100" y="6223000"/>
          <p14:tracePt t="189789" x="7410450" y="6223000"/>
          <p14:tracePt t="189803" x="7416800" y="6216650"/>
          <p14:tracePt t="189820" x="7423150" y="6203950"/>
          <p14:tracePt t="189837" x="7429500" y="6197600"/>
          <p14:tracePt t="189854" x="7442200" y="6178550"/>
          <p14:tracePt t="189870" x="7448550" y="6165850"/>
          <p14:tracePt t="189903" x="7461250" y="6140450"/>
          <p14:tracePt t="189937" x="7467600" y="6083300"/>
          <p14:tracePt t="189970" x="7467600" y="6051550"/>
          <p14:tracePt t="189987" x="7467600" y="6045200"/>
          <p14:tracePt t="190003" x="7467600" y="6032500"/>
          <p14:tracePt t="190020" x="7461250" y="6026150"/>
          <p14:tracePt t="190037" x="7448550" y="6007100"/>
          <p14:tracePt t="190053" x="7410450" y="5988050"/>
          <p14:tracePt t="190070" x="7378700" y="5975350"/>
          <p14:tracePt t="190087" x="7308850" y="5956300"/>
          <p14:tracePt t="190103" x="7264400" y="5943600"/>
          <p14:tracePt t="190120" x="7226300" y="5937250"/>
          <p14:tracePt t="190137" x="7143750" y="5918200"/>
          <p14:tracePt t="190153" x="7092950" y="5905500"/>
          <p14:tracePt t="190170" x="7016750" y="5892800"/>
          <p14:tracePt t="190187" x="6972300" y="5886450"/>
          <p14:tracePt t="190203" x="6915150" y="5880100"/>
          <p14:tracePt t="190220" x="6864350" y="5880100"/>
          <p14:tracePt t="190237" x="6819900" y="5880100"/>
          <p14:tracePt t="190254" x="6781800" y="5880100"/>
          <p14:tracePt t="190270" x="6750050" y="5886450"/>
          <p14:tracePt t="190287" x="6718300" y="5899150"/>
          <p14:tracePt t="190304" x="6654800" y="5943600"/>
          <p14:tracePt t="190320" x="6623050" y="5975350"/>
          <p14:tracePt t="190337" x="6604000" y="6007100"/>
          <p14:tracePt t="190354" x="6591300" y="6026150"/>
          <p14:tracePt t="190370" x="6584950" y="6051550"/>
          <p14:tracePt t="190387" x="6578600" y="6089650"/>
          <p14:tracePt t="190404" x="6578600" y="6115050"/>
          <p14:tracePt t="190420" x="6578600" y="6184900"/>
          <p14:tracePt t="190437" x="6591300" y="6229350"/>
          <p14:tracePt t="190454" x="6604000" y="6280150"/>
          <p14:tracePt t="190470" x="6642100" y="6330950"/>
          <p14:tracePt t="190487" x="6654800" y="6362700"/>
          <p14:tracePt t="190503" x="6718300" y="6394450"/>
          <p14:tracePt t="190520" x="6781800" y="6426200"/>
          <p14:tracePt t="190537" x="6826250" y="6438900"/>
          <p14:tracePt t="190553" x="6908800" y="6445250"/>
          <p14:tracePt t="190570" x="6953250" y="6445250"/>
          <p14:tracePt t="190587" x="7029450" y="6445250"/>
          <p14:tracePt t="190603" x="7080250" y="6438900"/>
          <p14:tracePt t="190620" x="7169150" y="6413500"/>
          <p14:tracePt t="190637" x="7258050" y="6375400"/>
          <p14:tracePt t="190653" x="7334250" y="6337300"/>
          <p14:tracePt t="190670" x="7410450" y="6299200"/>
          <p14:tracePt t="190687" x="7473950" y="6254750"/>
          <p14:tracePt t="190704" x="7531100" y="6216650"/>
          <p14:tracePt t="190720" x="7588250" y="6140450"/>
          <p14:tracePt t="190737" x="7607300" y="6108700"/>
          <p14:tracePt t="190754" x="7639050" y="6064250"/>
          <p14:tracePt t="190770" x="7658100" y="6038850"/>
          <p14:tracePt t="190787" x="7664450" y="6019800"/>
          <p14:tracePt t="190803" x="7670800" y="5994400"/>
          <p14:tracePt t="190820" x="7670800" y="5988050"/>
          <p14:tracePt t="190838" x="7670800" y="5975350"/>
          <p14:tracePt t="190854" x="7664450" y="5969000"/>
          <p14:tracePt t="190870" x="7658100" y="5962650"/>
          <p14:tracePt t="190887" x="7620000" y="5937250"/>
          <p14:tracePt t="190903" x="7575550" y="5918200"/>
          <p14:tracePt t="190920" x="7505700" y="5899150"/>
          <p14:tracePt t="190937" x="7397750" y="5899150"/>
          <p14:tracePt t="190954" x="7308850" y="5899150"/>
          <p14:tracePt t="190970" x="7169150" y="5911850"/>
          <p14:tracePt t="190987" x="7099300" y="5930900"/>
          <p14:tracePt t="191004" x="7029450" y="5949950"/>
          <p14:tracePt t="191020" x="6997700" y="5962650"/>
          <p14:tracePt t="191037" x="6978650" y="5975350"/>
          <p14:tracePt t="191054" x="6959600" y="5981700"/>
          <p14:tracePt t="191070" x="6940550" y="6000750"/>
          <p14:tracePt t="191088" x="6934200" y="6007100"/>
          <p14:tracePt t="191103" x="6927850" y="6013450"/>
          <p14:tracePt t="191120" x="6921500" y="6019800"/>
          <p14:tracePt t="191137" x="6921500" y="6026150"/>
          <p14:tracePt t="191153" x="6921500" y="6032500"/>
          <p14:tracePt t="191171" x="6915150" y="6045200"/>
          <p14:tracePt t="191187" x="6915150" y="6051550"/>
          <p14:tracePt t="191204" x="6915150" y="6064250"/>
          <p14:tracePt t="191220" x="6915150" y="6083300"/>
          <p14:tracePt t="191254" x="6915150" y="6089650"/>
          <p14:tracePt t="191270" x="6921500" y="6096000"/>
          <p14:tracePt t="191289" x="6934200" y="6102350"/>
          <p14:tracePt t="191304" x="6934200" y="6108700"/>
          <p14:tracePt t="191320" x="6946900" y="6115050"/>
          <p14:tracePt t="191338" x="6972300" y="6140450"/>
          <p14:tracePt t="191354" x="7010400" y="6165850"/>
          <p14:tracePt t="191370" x="7035800" y="6191250"/>
          <p14:tracePt t="191387" x="7086600" y="6223000"/>
          <p14:tracePt t="191404" x="7112000" y="6254750"/>
          <p14:tracePt t="191420" x="7143750" y="6273800"/>
          <p14:tracePt t="191437" x="7200900" y="6292850"/>
          <p14:tracePt t="191454" x="7226300" y="6299200"/>
          <p14:tracePt t="191470" x="7239000" y="6305550"/>
          <p14:tracePt t="191487" x="7251700" y="6305550"/>
          <p14:tracePt t="191505" x="7264400" y="6305550"/>
          <p14:tracePt t="191520" x="7270750" y="6305550"/>
          <p14:tracePt t="191537" x="7277100" y="6299200"/>
          <p14:tracePt t="191553" x="7296150" y="6280150"/>
          <p14:tracePt t="191570" x="7302500" y="6267450"/>
          <p14:tracePt t="191587" x="7308850" y="6248400"/>
          <p14:tracePt t="192553" x="7245350" y="6223000"/>
          <p14:tracePt t="192559" x="7137400" y="6178550"/>
          <p14:tracePt t="192570" x="7029450" y="6121400"/>
          <p14:tracePt t="192587" x="6743700" y="5949950"/>
          <p14:tracePt t="192604" x="6534150" y="5765800"/>
          <p14:tracePt t="192620" x="6394450" y="5626100"/>
          <p14:tracePt t="192637" x="6191250" y="5353050"/>
          <p14:tracePt t="192654" x="6032500" y="5048250"/>
          <p14:tracePt t="192687" x="5695950" y="4279900"/>
          <p14:tracePt t="192720" x="5537200" y="3714750"/>
          <p14:tracePt t="192754" x="5492750" y="3111500"/>
          <p14:tracePt t="192770" x="5492750" y="2940050"/>
          <p14:tracePt t="192787" x="5499100" y="2825750"/>
          <p14:tracePt t="192804" x="5549900" y="2616200"/>
          <p14:tracePt t="192820" x="5575300" y="2495550"/>
          <p14:tracePt t="192838" x="5638800" y="2324100"/>
          <p14:tracePt t="192854" x="5657850" y="2247900"/>
          <p14:tracePt t="192870" x="5683250" y="2184400"/>
          <p14:tracePt t="192887" x="5708650" y="2101850"/>
          <p14:tracePt t="192904" x="5715000" y="2070100"/>
          <p14:tracePt t="192920" x="5746750" y="2025650"/>
          <p14:tracePt t="192937" x="5759450" y="2006600"/>
          <p14:tracePt t="192954" x="5765800" y="1987550"/>
          <p14:tracePt t="192970" x="5784850" y="1962150"/>
          <p14:tracePt t="192987" x="5791200" y="1949450"/>
          <p14:tracePt t="193004" x="5810250" y="1917700"/>
          <p14:tracePt t="193020" x="5822950" y="1905000"/>
          <p14:tracePt t="193037" x="5835650" y="1885950"/>
          <p14:tracePt t="193054" x="5842000" y="1879600"/>
          <p14:tracePt t="193070" x="5842000" y="1866900"/>
          <p14:tracePt t="193089" x="5848350" y="1866900"/>
          <p14:tracePt t="193104" x="5854700" y="1866900"/>
          <p14:tracePt t="193120" x="5861050" y="1860550"/>
          <p14:tracePt t="193137" x="5867400" y="1854200"/>
          <p14:tracePt t="193177" x="5873750" y="1854200"/>
          <p14:tracePt t="193303" x="5873750" y="1847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  <a:noFill/>
        </p:spPr>
        <p:txBody>
          <a:bodyPr/>
          <a:lstStyle/>
          <a:p>
            <a:pPr algn="l" eaLnBrk="1" hangingPunct="1"/>
            <a:r>
              <a:rPr lang="nb-NO" altLang="en-US" sz="4000" b="1" i="1" smtClean="0">
                <a:solidFill>
                  <a:srgbClr val="FFCC00"/>
                </a:solidFill>
              </a:rPr>
              <a:t>Absolute effects- Attributable risk</a:t>
            </a:r>
            <a:endParaRPr lang="en-US" altLang="en-US" sz="4000" b="1" i="1" smtClean="0">
              <a:solidFill>
                <a:srgbClr val="FFCC00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62000" y="22098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chemeClr val="bg1"/>
                </a:solidFill>
              </a:rPr>
              <a:t>In case control studies- AR</a:t>
            </a:r>
            <a:r>
              <a:rPr lang="nb-NO" altLang="en-US" sz="2400" b="1" dirty="0" smtClean="0">
                <a:solidFill>
                  <a:schemeClr val="bg1"/>
                </a:solidFill>
              </a:rPr>
              <a:t>% (EAF) =  OR-1/OR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09600" y="32004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 dirty="0">
                <a:solidFill>
                  <a:srgbClr val="FFFF00"/>
                </a:solidFill>
              </a:rPr>
              <a:t>e.g. </a:t>
            </a:r>
            <a:r>
              <a:rPr lang="nb-NO" altLang="en-US" sz="2400" b="1" dirty="0" smtClean="0">
                <a:solidFill>
                  <a:srgbClr val="FFFF00"/>
                </a:solidFill>
              </a:rPr>
              <a:t>OR </a:t>
            </a:r>
            <a:r>
              <a:rPr lang="nb-NO" altLang="en-US" sz="2400" b="1" dirty="0">
                <a:solidFill>
                  <a:srgbClr val="FFFF00"/>
                </a:solidFill>
              </a:rPr>
              <a:t>of lung cancer and passive smoking = 1.5</a:t>
            </a:r>
            <a:endParaRPr lang="en-US" altLang="en-US" sz="2400" b="1" dirty="0">
              <a:solidFill>
                <a:srgbClr val="FFFF00"/>
              </a:solidFill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33400" y="3962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AR%???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362200" y="4343400"/>
            <a:ext cx="601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1.5-1/1.5= 0.33 =   33% can be attributed to passive smoking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49"/>
    </mc:Choice>
    <mc:Fallback>
      <p:transition spd="slow" advTm="127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702" grpId="0"/>
      <p:bldP spid="29703" grpId="0"/>
      <p:bldP spid="29704" grpId="0"/>
      <p:bldP spid="29705" grpId="0"/>
    </p:bldLst>
  </p:timing>
  <p:extLst>
    <p:ext uri="{3A86A75C-4F4B-4683-9AE1-C65F6400EC91}">
      <p14:laserTraceLst xmlns:p14="http://schemas.microsoft.com/office/powerpoint/2010/main">
        <p14:tracePtLst>
          <p14:tracePt t="14836" x="5873750" y="1841500"/>
          <p14:tracePt t="14858" x="5873750" y="1835150"/>
          <p14:tracePt t="14872" x="5873750" y="1828800"/>
          <p14:tracePt t="14877" x="5873750" y="1809750"/>
          <p14:tracePt t="14887" x="5867400" y="1803400"/>
          <p14:tracePt t="14904" x="5867400" y="1771650"/>
          <p14:tracePt t="14920" x="5867400" y="1701800"/>
          <p14:tracePt t="14954" x="5867400" y="1555750"/>
          <p14:tracePt t="14955" x="5886450" y="1524000"/>
          <p14:tracePt t="14987" x="5943600" y="1358900"/>
          <p14:tracePt t="15020" x="6089650" y="1143000"/>
          <p14:tracePt t="15037" x="6184900" y="1035050"/>
          <p14:tracePt t="15054" x="6248400" y="977900"/>
          <p14:tracePt t="15070" x="6305550" y="939800"/>
          <p14:tracePt t="15087" x="6388100" y="914400"/>
          <p14:tracePt t="15104" x="6413500" y="914400"/>
          <p14:tracePt t="15120" x="6540500" y="946150"/>
          <p14:tracePt t="15137" x="6616700" y="990600"/>
          <p14:tracePt t="15154" x="6680200" y="1047750"/>
          <p14:tracePt t="15170" x="6762750" y="1143000"/>
          <p14:tracePt t="15187" x="6794500" y="1193800"/>
          <p14:tracePt t="15204" x="6819900" y="1263650"/>
          <p14:tracePt t="15220" x="6819900" y="1314450"/>
          <p14:tracePt t="15237" x="6800850" y="1365250"/>
          <p14:tracePt t="15254" x="6737350" y="1466850"/>
          <p14:tracePt t="15270" x="6661150" y="1543050"/>
          <p14:tracePt t="15288" x="6432550" y="1670050"/>
          <p14:tracePt t="15304" x="6248400" y="1733550"/>
          <p14:tracePt t="15321" x="6045200" y="1784350"/>
          <p14:tracePt t="15337" x="5695950" y="1847850"/>
          <p14:tracePt t="15354" x="5448300" y="1866900"/>
          <p14:tracePt t="15372" x="5187950" y="1879600"/>
          <p14:tracePt t="15387" x="4870450" y="1879600"/>
          <p14:tracePt t="15404" x="4718050" y="1879600"/>
          <p14:tracePt t="15420" x="4476750" y="1866900"/>
          <p14:tracePt t="15437" x="4330700" y="1854200"/>
          <p14:tracePt t="15455" x="4248150" y="1841500"/>
          <p14:tracePt t="15470" x="4235450" y="1835150"/>
          <p14:tracePt t="15487" x="4210050" y="1822450"/>
          <p14:tracePt t="15829" x="4152900" y="1809750"/>
          <p14:tracePt t="15837" x="4076700" y="1797050"/>
          <p14:tracePt t="15843" x="3987800" y="1778000"/>
          <p14:tracePt t="15854" x="3905250" y="1758950"/>
          <p14:tracePt t="15871" x="3733800" y="1733550"/>
          <p14:tracePt t="15887" x="3467100" y="1695450"/>
          <p14:tracePt t="15904" x="3276600" y="1663700"/>
          <p14:tracePt t="15937" x="2908300" y="1651000"/>
          <p14:tracePt t="15971" x="2520950" y="1701800"/>
          <p14:tracePt t="16004" x="2336800" y="1797050"/>
          <p14:tracePt t="16020" x="2260600" y="1860550"/>
          <p14:tracePt t="16037" x="2159000" y="1955800"/>
          <p14:tracePt t="16054" x="2089150" y="2044700"/>
          <p14:tracePt t="16070" x="2038350" y="2127250"/>
          <p14:tracePt t="16087" x="1974850" y="2260600"/>
          <p14:tracePt t="16104" x="1943100" y="2349500"/>
          <p14:tracePt t="16122" x="1930400" y="2470150"/>
          <p14:tracePt t="16138" x="1930400" y="2520950"/>
          <p14:tracePt t="16154" x="1930400" y="2565400"/>
          <p14:tracePt t="16170" x="1955800" y="2635250"/>
          <p14:tracePt t="16187" x="1981200" y="2679700"/>
          <p14:tracePt t="16204" x="2063750" y="2762250"/>
          <p14:tracePt t="16220" x="2159000" y="2825750"/>
          <p14:tracePt t="16237" x="2241550" y="2882900"/>
          <p14:tracePt t="16254" x="2393950" y="2940050"/>
          <p14:tracePt t="16271" x="2495550" y="2971800"/>
          <p14:tracePt t="16287" x="2660650" y="3016250"/>
          <p14:tracePt t="16304" x="2768600" y="3035300"/>
          <p14:tracePt t="16320" x="2870200" y="3041650"/>
          <p14:tracePt t="16337" x="2997200" y="3054350"/>
          <p14:tracePt t="16354" x="3060700" y="3054350"/>
          <p14:tracePt t="16371" x="3225800" y="3028950"/>
          <p14:tracePt t="16387" x="3308350" y="2997200"/>
          <p14:tracePt t="16404" x="3378200" y="2959100"/>
          <p14:tracePt t="16421" x="3460750" y="2901950"/>
          <p14:tracePt t="16437" x="3511550" y="2851150"/>
          <p14:tracePt t="16454" x="3568700" y="2781300"/>
          <p14:tracePt t="16470" x="3587750" y="2749550"/>
          <p14:tracePt t="16487" x="3600450" y="2717800"/>
          <p14:tracePt t="16504" x="3600450" y="2667000"/>
          <p14:tracePt t="16520" x="3594100" y="2628900"/>
          <p14:tracePt t="16538" x="3575050" y="2578100"/>
          <p14:tracePt t="16554" x="3549650" y="2546350"/>
          <p14:tracePt t="16570" x="3530600" y="2501900"/>
          <p14:tracePt t="16587" x="3448050" y="2393950"/>
          <p14:tracePt t="16604" x="3371850" y="2324100"/>
          <p14:tracePt t="16620" x="3213100" y="2222500"/>
          <p14:tracePt t="16637" x="3098800" y="2165350"/>
          <p14:tracePt t="16654" x="2997200" y="2127250"/>
          <p14:tracePt t="16670" x="2819400" y="2082800"/>
          <p14:tracePt t="16687" x="2711450" y="2070100"/>
          <p14:tracePt t="16704" x="2571750" y="2057400"/>
          <p14:tracePt t="16720" x="2476500" y="2057400"/>
          <p14:tracePt t="16737" x="2387600" y="2051050"/>
          <p14:tracePt t="16754" x="2241550" y="2063750"/>
          <p14:tracePt t="16770" x="2165350" y="2070100"/>
          <p14:tracePt t="16787" x="2044700" y="2127250"/>
          <p14:tracePt t="16804" x="1987550" y="2178050"/>
          <p14:tracePt t="16820" x="1936750" y="2228850"/>
          <p14:tracePt t="16837" x="1898650" y="2298700"/>
          <p14:tracePt t="16854" x="1873250" y="2362200"/>
          <p14:tracePt t="16871" x="1860550" y="2451100"/>
          <p14:tracePt t="16887" x="1860550" y="2501900"/>
          <p14:tracePt t="16904" x="1866900" y="2546350"/>
          <p14:tracePt t="16921" x="1892300" y="2622550"/>
          <p14:tracePt t="16937" x="1917700" y="2667000"/>
          <p14:tracePt t="16939" x="1943100" y="2686050"/>
          <p14:tracePt t="16954" x="2000250" y="2743200"/>
          <p14:tracePt t="16971" x="2089150" y="2800350"/>
          <p14:tracePt t="16987" x="2171700" y="2844800"/>
          <p14:tracePt t="17004" x="2286000" y="2895600"/>
          <p14:tracePt t="17020" x="2362200" y="2927350"/>
          <p14:tracePt t="17038" x="2501900" y="2940050"/>
          <p14:tracePt t="17054" x="2603500" y="2946400"/>
          <p14:tracePt t="17070" x="2698750" y="2946400"/>
          <p14:tracePt t="17087" x="2933700" y="2901950"/>
          <p14:tracePt t="17104" x="3060700" y="2863850"/>
          <p14:tracePt t="17120" x="3225800" y="2806700"/>
          <p14:tracePt t="17137" x="3321050" y="2768600"/>
          <p14:tracePt t="17154" x="3390900" y="2724150"/>
          <p14:tracePt t="17171" x="3479800" y="2647950"/>
          <p14:tracePt t="17187" x="3524250" y="2603500"/>
          <p14:tracePt t="17204" x="3549650" y="2559050"/>
          <p14:tracePt t="17221" x="3556000" y="2520950"/>
          <p14:tracePt t="17237" x="3556000" y="2482850"/>
          <p14:tracePt t="17254" x="3543300" y="2425700"/>
          <p14:tracePt t="17270" x="3517900" y="2374900"/>
          <p14:tracePt t="17287" x="3448050" y="2260600"/>
          <p14:tracePt t="17304" x="3371850" y="2184400"/>
          <p14:tracePt t="17321" x="3295650" y="2133600"/>
          <p14:tracePt t="17337" x="3136900" y="2070100"/>
          <p14:tracePt t="17354" x="3048000" y="2044700"/>
          <p14:tracePt t="17371" x="2927350" y="2038350"/>
          <p14:tracePt t="17387" x="2832100" y="2044700"/>
          <p14:tracePt t="17404" x="2705100" y="2076450"/>
          <p14:tracePt t="17421" x="2597150" y="2101850"/>
          <p14:tracePt t="17437" x="2546350" y="2114550"/>
          <p14:tracePt t="17439" x="2527300" y="2127250"/>
          <p14:tracePt t="17454" x="2501900" y="2139950"/>
          <p14:tracePt t="17470" x="2470150" y="2159000"/>
          <p14:tracePt t="17487" x="2463800" y="2171700"/>
          <p14:tracePt t="17504" x="2444750" y="2184400"/>
          <p14:tracePt t="17850" x="2438400" y="2178050"/>
          <p14:tracePt t="19411" x="2400300" y="2178050"/>
          <p14:tracePt t="19419" x="2349500" y="2171700"/>
          <p14:tracePt t="19426" x="2286000" y="2171700"/>
          <p14:tracePt t="19437" x="2228850" y="2171700"/>
          <p14:tracePt t="19454" x="2070100" y="2171700"/>
          <p14:tracePt t="19471" x="1962150" y="2171700"/>
          <p14:tracePt t="19487" x="1854200" y="2171700"/>
          <p14:tracePt t="19521" x="1631950" y="2216150"/>
          <p14:tracePt t="19554" x="1479550" y="2317750"/>
          <p14:tracePt t="19587" x="1327150" y="2425700"/>
          <p14:tracePt t="19604" x="1289050" y="2470150"/>
          <p14:tracePt t="19621" x="1250950" y="2514600"/>
          <p14:tracePt t="19637" x="1231900" y="2559050"/>
          <p14:tracePt t="19654" x="1219200" y="2609850"/>
          <p14:tracePt t="19671" x="1219200" y="2654300"/>
          <p14:tracePt t="19687" x="1238250" y="2686050"/>
          <p14:tracePt t="19704" x="1289050" y="2749550"/>
          <p14:tracePt t="19721" x="1384300" y="2813050"/>
          <p14:tracePt t="19737" x="1511300" y="2882900"/>
          <p14:tracePt t="19754" x="1720850" y="2971800"/>
          <p14:tracePt t="19772" x="1949450" y="3041650"/>
          <p14:tracePt t="19787" x="2070100" y="3067050"/>
          <p14:tracePt t="19804" x="2190750" y="3073400"/>
          <p14:tracePt t="19821" x="2381250" y="3054350"/>
          <p14:tracePt t="19837" x="2501900" y="3028950"/>
          <p14:tracePt t="19854" x="2622550" y="2997200"/>
          <p14:tracePt t="19871" x="2781300" y="2933700"/>
          <p14:tracePt t="19888" x="2870200" y="2882900"/>
          <p14:tracePt t="19904" x="2933700" y="2832100"/>
          <p14:tracePt t="19921" x="3041650" y="2724150"/>
          <p14:tracePt t="19937" x="3105150" y="2635250"/>
          <p14:tracePt t="19939" x="3130550" y="2597150"/>
          <p14:tracePt t="19954" x="3155950" y="2546350"/>
          <p14:tracePt t="19971" x="3168650" y="2495550"/>
          <p14:tracePt t="19987" x="3175000" y="2463800"/>
          <p14:tracePt t="20004" x="3149600" y="2400300"/>
          <p14:tracePt t="20022" x="3073400" y="2298700"/>
          <p14:tracePt t="20037" x="2997200" y="2228850"/>
          <p14:tracePt t="20054" x="2921000" y="2178050"/>
          <p14:tracePt t="20071" x="2794000" y="2127250"/>
          <p14:tracePt t="20087" x="2692400" y="2095500"/>
          <p14:tracePt t="20104" x="2603500" y="2089150"/>
          <p14:tracePt t="20121" x="2463800" y="2089150"/>
          <p14:tracePt t="20137" x="2387600" y="2101850"/>
          <p14:tracePt t="20154" x="2317750" y="2120900"/>
          <p14:tracePt t="20171" x="2216150" y="2159000"/>
          <p14:tracePt t="20187" x="2165350" y="2190750"/>
          <p14:tracePt t="20204" x="2101850" y="2228850"/>
          <p14:tracePt t="20221" x="2076450" y="2247900"/>
          <p14:tracePt t="20237" x="2051050" y="2273300"/>
          <p14:tracePt t="20254" x="2038350" y="2292350"/>
          <p14:tracePt t="20271" x="2019300" y="2324100"/>
          <p14:tracePt t="22970" x="2012950" y="2324100"/>
          <p14:tracePt t="22984" x="2006600" y="2330450"/>
          <p14:tracePt t="22997" x="1987550" y="2330450"/>
          <p14:tracePt t="23012" x="1974850" y="2343150"/>
          <p14:tracePt t="23021" x="1949450" y="2349500"/>
          <p14:tracePt t="23054" x="1911350" y="2355850"/>
          <p14:tracePt t="23088" x="1860550" y="2374900"/>
          <p14:tracePt t="23121" x="1841500" y="2381250"/>
          <p14:tracePt t="23138" x="1822450" y="2387600"/>
          <p14:tracePt t="23154" x="1809750" y="2406650"/>
          <p14:tracePt t="23171" x="1790700" y="2438400"/>
          <p14:tracePt t="23188" x="1771650" y="2463800"/>
          <p14:tracePt t="23204" x="1765300" y="2508250"/>
          <p14:tracePt t="23221" x="1752600" y="2584450"/>
          <p14:tracePt t="23237" x="1752600" y="2622550"/>
          <p14:tracePt t="23255" x="1752600" y="2667000"/>
          <p14:tracePt t="23271" x="1765300" y="2686050"/>
          <p14:tracePt t="23287" x="1784350" y="2711450"/>
          <p14:tracePt t="23304" x="1809750" y="2749550"/>
          <p14:tracePt t="23321" x="1835150" y="2774950"/>
          <p14:tracePt t="23338" x="1879600" y="2800350"/>
          <p14:tracePt t="23354" x="1917700" y="2819400"/>
          <p14:tracePt t="23371" x="1949450" y="2825750"/>
          <p14:tracePt t="23388" x="2000250" y="2825750"/>
          <p14:tracePt t="23404" x="2044700" y="2825750"/>
          <p14:tracePt t="23421" x="2101850" y="2819400"/>
          <p14:tracePt t="23438" x="2139950" y="2806700"/>
          <p14:tracePt t="23454" x="2171700" y="2794000"/>
          <p14:tracePt t="23471" x="2228850" y="2774950"/>
          <p14:tracePt t="23488" x="2247900" y="2762250"/>
          <p14:tracePt t="23504" x="2260600" y="2749550"/>
          <p14:tracePt t="23521" x="2273300" y="2749550"/>
          <p14:tracePt t="23538" x="2279650" y="2730500"/>
          <p14:tracePt t="23554" x="2292350" y="2724150"/>
          <p14:tracePt t="23571" x="2292350" y="2717800"/>
          <p14:tracePt t="23604" x="2298700" y="2717800"/>
          <p14:tracePt t="23644" x="2298700" y="2711450"/>
          <p14:tracePt t="23651" x="2305050" y="2705100"/>
          <p14:tracePt t="23665" x="2305050" y="2698750"/>
          <p14:tracePt t="23672" x="2311400" y="2698750"/>
          <p14:tracePt t="23688" x="2317750" y="2686050"/>
          <p14:tracePt t="23704" x="2324100" y="2679700"/>
          <p14:tracePt t="23755" x="2324100" y="2673350"/>
          <p14:tracePt t="26297" x="2336800" y="2667000"/>
          <p14:tracePt t="26304" x="2349500" y="2667000"/>
          <p14:tracePt t="26310" x="2355850" y="2667000"/>
          <p14:tracePt t="26321" x="2362200" y="2667000"/>
          <p14:tracePt t="26338" x="2393950" y="2660650"/>
          <p14:tracePt t="26354" x="2419350" y="2654300"/>
          <p14:tracePt t="26371" x="2432050" y="2654300"/>
          <p14:tracePt t="26404" x="2489200" y="2641600"/>
          <p14:tracePt t="26438" x="2590800" y="2628900"/>
          <p14:tracePt t="26471" x="2730500" y="2622550"/>
          <p14:tracePt t="26488" x="2755900" y="2622550"/>
          <p14:tracePt t="26504" x="2794000" y="2622550"/>
          <p14:tracePt t="26521" x="2813050" y="2622550"/>
          <p14:tracePt t="26538" x="2857500" y="2622550"/>
          <p14:tracePt t="26554" x="2895600" y="2609850"/>
          <p14:tracePt t="26571" x="2921000" y="2603500"/>
          <p14:tracePt t="26588" x="2952750" y="2584450"/>
          <p14:tracePt t="26604" x="2971800" y="2571750"/>
          <p14:tracePt t="26621" x="2990850" y="2565400"/>
          <p14:tracePt t="26638" x="3035300" y="2533650"/>
          <p14:tracePt t="26654" x="3054350" y="2520950"/>
          <p14:tracePt t="26671" x="3098800" y="2489200"/>
          <p14:tracePt t="26688" x="3124200" y="2476500"/>
          <p14:tracePt t="26704" x="3143250" y="2457450"/>
          <p14:tracePt t="26721" x="3175000" y="2432050"/>
          <p14:tracePt t="26738" x="3181350" y="2419350"/>
          <p14:tracePt t="26754" x="3200400" y="2400300"/>
          <p14:tracePt t="26771" x="3206750" y="2400300"/>
          <p14:tracePt t="26788" x="3213100" y="2393950"/>
          <p14:tracePt t="26804" x="3219450" y="2387600"/>
          <p14:tracePt t="26821" x="3219450" y="2381250"/>
          <p14:tracePt t="26901" x="3219450" y="2374900"/>
          <p14:tracePt t="26907" x="3219450" y="2368550"/>
          <p14:tracePt t="26922" x="3213100" y="2362200"/>
          <p14:tracePt t="26929" x="3213100" y="2355850"/>
          <p14:tracePt t="26938" x="3213100" y="2349500"/>
          <p14:tracePt t="26954" x="3194050" y="2336800"/>
          <p14:tracePt t="26971" x="3175000" y="2317750"/>
          <p14:tracePt t="26988" x="3168650" y="2305050"/>
          <p14:tracePt t="27005" x="3143250" y="2292350"/>
          <p14:tracePt t="27021" x="3117850" y="2279650"/>
          <p14:tracePt t="27038" x="3086100" y="2266950"/>
          <p14:tracePt t="27054" x="3022600" y="2247900"/>
          <p14:tracePt t="27071" x="2984500" y="2228850"/>
          <p14:tracePt t="27088" x="2921000" y="2203450"/>
          <p14:tracePt t="27104" x="2889250" y="2184400"/>
          <p14:tracePt t="27121" x="2851150" y="2171700"/>
          <p14:tracePt t="27138" x="2813050" y="2152650"/>
          <p14:tracePt t="27154" x="2787650" y="2133600"/>
          <p14:tracePt t="27171" x="2749550" y="2108200"/>
          <p14:tracePt t="27188" x="2730500" y="2101850"/>
          <p14:tracePt t="27205" x="2692400" y="2089150"/>
          <p14:tracePt t="27221" x="2660650" y="2076450"/>
          <p14:tracePt t="27238" x="2641600" y="2070100"/>
          <p14:tracePt t="27254" x="2590800" y="2070100"/>
          <p14:tracePt t="27271" x="2559050" y="2070100"/>
          <p14:tracePt t="27288" x="2533650" y="2070100"/>
          <p14:tracePt t="27304" x="2470150" y="2089150"/>
          <p14:tracePt t="27321" x="2444750" y="2095500"/>
          <p14:tracePt t="27339" x="2381250" y="2120900"/>
          <p14:tracePt t="27354" x="2349500" y="2127250"/>
          <p14:tracePt t="27371" x="2330450" y="2139950"/>
          <p14:tracePt t="27388" x="2266950" y="2171700"/>
          <p14:tracePt t="27404" x="2228850" y="2184400"/>
          <p14:tracePt t="27421" x="2178050" y="2209800"/>
          <p14:tracePt t="27438" x="2146300" y="2228850"/>
          <p14:tracePt t="27454" x="2120900" y="2247900"/>
          <p14:tracePt t="27471" x="2089150" y="2266950"/>
          <p14:tracePt t="27488" x="2070100" y="2292350"/>
          <p14:tracePt t="27504" x="2051050" y="2317750"/>
          <p14:tracePt t="27521" x="2038350" y="2355850"/>
          <p14:tracePt t="27538" x="2032000" y="2387600"/>
          <p14:tracePt t="27554" x="2019300" y="2438400"/>
          <p14:tracePt t="27571" x="2012950" y="2470150"/>
          <p14:tracePt t="27589" x="2019300" y="2508250"/>
          <p14:tracePt t="27604" x="2032000" y="2546350"/>
          <p14:tracePt t="27621" x="2057400" y="2571750"/>
          <p14:tracePt t="27638" x="2101850" y="2616200"/>
          <p14:tracePt t="27654" x="2146300" y="2641600"/>
          <p14:tracePt t="27671" x="2228850" y="2660650"/>
          <p14:tracePt t="27688" x="2298700" y="2679700"/>
          <p14:tracePt t="27704" x="2362200" y="2692400"/>
          <p14:tracePt t="27721" x="2444750" y="2698750"/>
          <p14:tracePt t="27738" x="2489200" y="2698750"/>
          <p14:tracePt t="27755" x="2584450" y="2698750"/>
          <p14:tracePt t="27771" x="2711450" y="2698750"/>
          <p14:tracePt t="27788" x="2781300" y="2698750"/>
          <p14:tracePt t="27804" x="2921000" y="2686050"/>
          <p14:tracePt t="27821" x="2984500" y="2679700"/>
          <p14:tracePt t="27838" x="3111500" y="2673350"/>
          <p14:tracePt t="27854" x="3238500" y="2654300"/>
          <p14:tracePt t="27871" x="3327400" y="2635250"/>
          <p14:tracePt t="27888" x="3403600" y="2616200"/>
          <p14:tracePt t="27904" x="3441700" y="2603500"/>
          <p14:tracePt t="27921" x="3492500" y="2578100"/>
          <p14:tracePt t="27938" x="3511550" y="2559050"/>
          <p14:tracePt t="27954" x="3524250" y="2540000"/>
          <p14:tracePt t="27971" x="3549650" y="2520950"/>
          <p14:tracePt t="27988" x="3549650" y="2514600"/>
          <p14:tracePt t="28004" x="3549650" y="2495550"/>
          <p14:tracePt t="28021" x="3549650" y="2476500"/>
          <p14:tracePt t="28038" x="3543300" y="2451100"/>
          <p14:tracePt t="28055" x="3511550" y="2381250"/>
          <p14:tracePt t="28071" x="3479800" y="2336800"/>
          <p14:tracePt t="28089" x="3435350" y="2286000"/>
          <p14:tracePt t="28104" x="3409950" y="2273300"/>
          <p14:tracePt t="28121" x="3371850" y="2247900"/>
          <p14:tracePt t="28138" x="3302000" y="2216150"/>
          <p14:tracePt t="28154" x="3244850" y="2203450"/>
          <p14:tracePt t="28171" x="3168650" y="2184400"/>
          <p14:tracePt t="28188" x="3124200" y="2178050"/>
          <p14:tracePt t="28204" x="3098800" y="2178050"/>
          <p14:tracePt t="28221" x="2965450" y="2178050"/>
          <p14:tracePt t="28238" x="2889250" y="2190750"/>
          <p14:tracePt t="28255" x="2743200" y="2222500"/>
          <p14:tracePt t="28271" x="2692400" y="2241550"/>
          <p14:tracePt t="28288" x="2641600" y="2260600"/>
          <p14:tracePt t="28305" x="2590800" y="2286000"/>
          <p14:tracePt t="28321" x="2552700" y="2305050"/>
          <p14:tracePt t="28338" x="2520950" y="2330450"/>
          <p14:tracePt t="28354" x="2501900" y="2362200"/>
          <p14:tracePt t="28371" x="2482850" y="2393950"/>
          <p14:tracePt t="28388" x="2457450" y="2419350"/>
          <p14:tracePt t="28404" x="2451100" y="2432050"/>
          <p14:tracePt t="28421" x="2444750" y="2444750"/>
          <p14:tracePt t="28438" x="2444750" y="2457450"/>
          <p14:tracePt t="28457" x="2444750" y="2463800"/>
          <p14:tracePt t="28471" x="2444750" y="2476500"/>
          <p14:tracePt t="28506" x="2444750" y="2489200"/>
          <p14:tracePt t="28526" x="2444750" y="2495550"/>
          <p14:tracePt t="28832" x="2451100" y="2495550"/>
          <p14:tracePt t="28846" x="2463800" y="2495550"/>
          <p14:tracePt t="28860" x="2470150" y="2495550"/>
          <p14:tracePt t="28867" x="2489200" y="2495550"/>
          <p14:tracePt t="28880" x="2514600" y="2495550"/>
          <p14:tracePt t="28894" x="2552700" y="2495550"/>
          <p14:tracePt t="28921" x="2622550" y="2482850"/>
          <p14:tracePt t="28955" x="2984500" y="2413000"/>
          <p14:tracePt t="28957" x="3054350" y="2406650"/>
          <p14:tracePt t="28988" x="3340100" y="2381250"/>
          <p14:tracePt t="29004" x="3543300" y="2381250"/>
          <p14:tracePt t="29021" x="3746500" y="2374900"/>
          <p14:tracePt t="29038" x="3835400" y="2374900"/>
          <p14:tracePt t="29054" x="3987800" y="2374900"/>
          <p14:tracePt t="29071" x="4064000" y="2374900"/>
          <p14:tracePt t="29088" x="4171950" y="2381250"/>
          <p14:tracePt t="29104" x="4210050" y="2381250"/>
          <p14:tracePt t="29121" x="4324350" y="2406650"/>
          <p14:tracePt t="29138" x="4387850" y="2419350"/>
          <p14:tracePt t="29154" x="4438650" y="2425700"/>
          <p14:tracePt t="29171" x="4470400" y="2425700"/>
          <p14:tracePt t="29188" x="4483100" y="2425700"/>
          <p14:tracePt t="29204" x="4495800" y="2425700"/>
          <p14:tracePt t="29221" x="4508500" y="2425700"/>
          <p14:tracePt t="29238" x="4514850" y="2425700"/>
          <p14:tracePt t="29254" x="4527550" y="2425700"/>
          <p14:tracePt t="29271" x="4533900" y="2425700"/>
          <p14:tracePt t="29288" x="4540250" y="2425700"/>
          <p14:tracePt t="29304" x="4546600" y="2432050"/>
          <p14:tracePt t="29321" x="4565650" y="2438400"/>
          <p14:tracePt t="29338" x="4584700" y="2451100"/>
          <p14:tracePt t="29354" x="4597400" y="2463800"/>
          <p14:tracePt t="29371" x="4603750" y="2470150"/>
          <p14:tracePt t="29797" x="4578350" y="2470150"/>
          <p14:tracePt t="29811" x="4552950" y="2470150"/>
          <p14:tracePt t="29827" x="4527550" y="2470150"/>
          <p14:tracePt t="29831" x="4502150" y="2476500"/>
          <p14:tracePt t="29846" x="4476750" y="2476500"/>
          <p14:tracePt t="29861" x="4457700" y="2482850"/>
          <p14:tracePt t="29873" x="4419600" y="2482850"/>
          <p14:tracePt t="29905" x="4375150" y="2489200"/>
          <p14:tracePt t="29938" x="4292600" y="2489200"/>
          <p14:tracePt t="29971" x="4241800" y="2482850"/>
          <p14:tracePt t="29988" x="4235450" y="2482850"/>
          <p14:tracePt t="30033" x="4229100" y="2482850"/>
          <p14:tracePt t="30131" x="4229100" y="2476500"/>
          <p14:tracePt t="30151" x="4241800" y="2476500"/>
          <p14:tracePt t="30165" x="4254500" y="2482850"/>
          <p14:tracePt t="30179" x="4267200" y="2495550"/>
          <p14:tracePt t="30186" x="4292600" y="2501900"/>
          <p14:tracePt t="30192" x="4298950" y="2501900"/>
          <p14:tracePt t="30205" x="4311650" y="2508250"/>
          <p14:tracePt t="30221" x="4318000" y="2514600"/>
          <p14:tracePt t="30238" x="4337050" y="2520950"/>
          <p14:tracePt t="30255" x="4356100" y="2533650"/>
          <p14:tracePt t="30271" x="4362450" y="2533650"/>
          <p14:tracePt t="30288" x="4375150" y="2533650"/>
          <p14:tracePt t="30304" x="4381500" y="2540000"/>
          <p14:tracePt t="30321" x="4394200" y="2546350"/>
          <p14:tracePt t="30338" x="4413250" y="2552700"/>
          <p14:tracePt t="30354" x="4419600" y="2552700"/>
          <p14:tracePt t="30371" x="4451350" y="2565400"/>
          <p14:tracePt t="30388" x="4476750" y="2578100"/>
          <p14:tracePt t="30405" x="4489450" y="2584450"/>
          <p14:tracePt t="30421" x="4508500" y="2590800"/>
          <p14:tracePt t="30438" x="4521200" y="2597150"/>
          <p14:tracePt t="30464" x="4527550" y="2597150"/>
          <p14:tracePt t="30505" x="4533900" y="2597150"/>
          <p14:tracePt t="30630" x="4527550" y="2597150"/>
          <p14:tracePt t="30665" x="4521200" y="2597150"/>
          <p14:tracePt t="30679" x="4508500" y="2597150"/>
          <p14:tracePt t="30687" x="4483100" y="2590800"/>
          <p14:tracePt t="30693" x="4470400" y="2584450"/>
          <p14:tracePt t="30705" x="4451350" y="2584450"/>
          <p14:tracePt t="30721" x="4394200" y="2565400"/>
          <p14:tracePt t="30738" x="4362450" y="2559050"/>
          <p14:tracePt t="30755" x="4330700" y="2552700"/>
          <p14:tracePt t="30771" x="4311650" y="2546350"/>
          <p14:tracePt t="30788" x="4298950" y="2540000"/>
          <p14:tracePt t="30805" x="4279900" y="2540000"/>
          <p14:tracePt t="31138" x="4286250" y="2540000"/>
          <p14:tracePt t="31206" x="4292600" y="2540000"/>
          <p14:tracePt t="31269" x="4292600" y="2533650"/>
          <p14:tracePt t="31290" x="4298950" y="2533650"/>
          <p14:tracePt t="31304" x="4311650" y="2533650"/>
          <p14:tracePt t="31321" x="4330700" y="2527300"/>
          <p14:tracePt t="31355" x="4432300" y="2527300"/>
          <p14:tracePt t="31371" x="4483100" y="2527300"/>
          <p14:tracePt t="31388" x="4584700" y="2546350"/>
          <p14:tracePt t="31405" x="4610100" y="2552700"/>
          <p14:tracePt t="31421" x="4635500" y="2552700"/>
          <p14:tracePt t="31438" x="4648200" y="2559050"/>
          <p14:tracePt t="31455" x="4654550" y="2559050"/>
          <p14:tracePt t="31471" x="4660900" y="2559050"/>
          <p14:tracePt t="31513" x="4667250" y="2559050"/>
          <p14:tracePt t="31527" x="4673600" y="2559050"/>
          <p14:tracePt t="31534" x="4679950" y="2559050"/>
          <p14:tracePt t="31540" x="4686300" y="2559050"/>
          <p14:tracePt t="31554" x="4699000" y="2565400"/>
          <p14:tracePt t="31571" x="4711700" y="2565400"/>
          <p14:tracePt t="31588" x="4737100" y="2571750"/>
          <p14:tracePt t="31605" x="4756150" y="2571750"/>
          <p14:tracePt t="31621" x="4762500" y="2571750"/>
          <p14:tracePt t="31638" x="4768850" y="2578100"/>
          <p14:tracePt t="31655" x="4775200" y="2578100"/>
          <p14:tracePt t="31880" x="4787900" y="2571750"/>
          <p14:tracePt t="31888" x="4813300" y="2559050"/>
          <p14:tracePt t="31894" x="4826000" y="2552700"/>
          <p14:tracePt t="31905" x="4838700" y="2552700"/>
          <p14:tracePt t="31922" x="4883150" y="2533650"/>
          <p14:tracePt t="31938" x="4889500" y="2533650"/>
          <p14:tracePt t="31955" x="4940300" y="2520950"/>
          <p14:tracePt t="31971" x="4978400" y="2508250"/>
          <p14:tracePt t="31988" x="5016500" y="2501900"/>
          <p14:tracePt t="32005" x="5041900" y="2495550"/>
          <p14:tracePt t="32021" x="5054600" y="2495550"/>
          <p14:tracePt t="32061" x="5060950" y="2495550"/>
          <p14:tracePt t="32956" x="5073650" y="2495550"/>
          <p14:tracePt t="32964" x="5099050" y="2501900"/>
          <p14:tracePt t="32971" x="5105400" y="2501900"/>
          <p14:tracePt t="32988" x="5118100" y="2508250"/>
          <p14:tracePt t="33005" x="5124450" y="2508250"/>
          <p14:tracePt t="33022" x="5149850" y="2520950"/>
          <p14:tracePt t="33055" x="5194300" y="2533650"/>
          <p14:tracePt t="33088" x="5226050" y="2540000"/>
          <p14:tracePt t="33122" x="5270500" y="2552700"/>
          <p14:tracePt t="33138" x="5295900" y="2552700"/>
          <p14:tracePt t="33171" x="5302250" y="2559050"/>
          <p14:tracePt t="33193" x="5308600" y="2559050"/>
          <p14:tracePt t="33205" x="5308600" y="2565400"/>
          <p14:tracePt t="33221" x="5314950" y="2565400"/>
          <p14:tracePt t="33238" x="5321300" y="2565400"/>
          <p14:tracePt t="33255" x="5327650" y="2565400"/>
          <p14:tracePt t="33304" x="5334000" y="2565400"/>
          <p14:tracePt t="33387" x="5340350" y="2565400"/>
          <p14:tracePt t="33428" x="5353050" y="2571750"/>
          <p14:tracePt t="33442" x="5359400" y="2571750"/>
          <p14:tracePt t="33456" x="5372100" y="2578100"/>
          <p14:tracePt t="33463" x="5397500" y="2584450"/>
          <p14:tracePt t="33471" x="5403850" y="2590800"/>
          <p14:tracePt t="33488" x="5410200" y="2590800"/>
          <p14:tracePt t="33505" x="5467350" y="2603500"/>
          <p14:tracePt t="33522" x="5499100" y="2616200"/>
          <p14:tracePt t="33538" x="5543550" y="2622550"/>
          <p14:tracePt t="33555" x="5575300" y="2635250"/>
          <p14:tracePt t="33571" x="5600700" y="2641600"/>
          <p14:tracePt t="33588" x="5626100" y="2647950"/>
          <p14:tracePt t="33605" x="5657850" y="2647950"/>
          <p14:tracePt t="33621" x="5683250" y="2647950"/>
          <p14:tracePt t="33638" x="5702300" y="2647950"/>
          <p14:tracePt t="33655" x="5708650" y="2647950"/>
          <p14:tracePt t="33671" x="5734050" y="2647950"/>
          <p14:tracePt t="33688" x="5740400" y="2647950"/>
          <p14:tracePt t="33721" x="5746750" y="2647950"/>
          <p14:tracePt t="33755" x="5753100" y="2647950"/>
          <p14:tracePt t="34034" x="5759450" y="2647950"/>
          <p14:tracePt t="34061" x="5772150" y="2647950"/>
          <p14:tracePt t="34082" x="5778500" y="2647950"/>
          <p14:tracePt t="34096" x="5784850" y="2641600"/>
          <p14:tracePt t="34103" x="5791200" y="2641600"/>
          <p14:tracePt t="34123" x="5797550" y="2635250"/>
          <p14:tracePt t="34138" x="5803900" y="2635250"/>
          <p14:tracePt t="34173" x="5810250" y="2635250"/>
          <p14:tracePt t="34188" x="5816600" y="2635250"/>
          <p14:tracePt t="34215" x="5829300" y="2635250"/>
          <p14:tracePt t="34228" x="5835650" y="2628900"/>
          <p14:tracePt t="34249" x="5848350" y="2622550"/>
          <p14:tracePt t="34256" x="5854700" y="2622550"/>
          <p14:tracePt t="34276" x="5861050" y="2616200"/>
          <p14:tracePt t="34290" x="5867400" y="2616200"/>
          <p14:tracePt t="34311" x="5873750" y="2616200"/>
          <p14:tracePt t="34359" x="5873750" y="2609850"/>
          <p14:tracePt t="34846" x="5873750" y="2603500"/>
          <p14:tracePt t="35990" x="5880100" y="2603500"/>
          <p14:tracePt t="36026" x="5880100" y="2609850"/>
          <p14:tracePt t="36144" x="5886450" y="2609850"/>
          <p14:tracePt t="36220" x="5886450" y="2603500"/>
          <p14:tracePt t="36304" x="5880100" y="2603500"/>
          <p14:tracePt t="36539" x="5848350" y="2590800"/>
          <p14:tracePt t="36547" x="5791200" y="2578100"/>
          <p14:tracePt t="36555" x="5734050" y="2552700"/>
          <p14:tracePt t="36572" x="5600700" y="2508250"/>
          <p14:tracePt t="36605" x="5302250" y="2432050"/>
          <p14:tracePt t="36638" x="5067300" y="2387600"/>
          <p14:tracePt t="36672" x="4876800" y="2355850"/>
          <p14:tracePt t="36688" x="4851400" y="2355850"/>
          <p14:tracePt t="36706" x="4705350" y="2343150"/>
          <p14:tracePt t="36722" x="4616450" y="2343150"/>
          <p14:tracePt t="36738" x="4546600" y="2330450"/>
          <p14:tracePt t="36755" x="4413250" y="2324100"/>
          <p14:tracePt t="36772" x="4362450" y="2324100"/>
          <p14:tracePt t="36789" x="4298950" y="2317750"/>
          <p14:tracePt t="36805" x="4191000" y="2317750"/>
          <p14:tracePt t="36822" x="4146550" y="2317750"/>
          <p14:tracePt t="36838" x="4095750" y="2317750"/>
          <p14:tracePt t="36855" x="4051300" y="2324100"/>
          <p14:tracePt t="36872" x="4006850" y="2324100"/>
          <p14:tracePt t="36888" x="3930650" y="2330450"/>
          <p14:tracePt t="36905" x="3905250" y="2336800"/>
          <p14:tracePt t="36922" x="3848100" y="2343150"/>
          <p14:tracePt t="36938" x="3822700" y="2343150"/>
          <p14:tracePt t="36955" x="3797300" y="2343150"/>
          <p14:tracePt t="36972" x="3765550" y="2343150"/>
          <p14:tracePt t="36988" x="3752850" y="2343150"/>
          <p14:tracePt t="37005" x="3733800" y="2349500"/>
          <p14:tracePt t="37022" x="3727450" y="2349500"/>
          <p14:tracePt t="37117" x="3727450" y="2355850"/>
          <p14:tracePt t="37276" x="3727450" y="2362200"/>
          <p14:tracePt t="37289" x="3727450" y="2368550"/>
          <p14:tracePt t="37304" x="3727450" y="2381250"/>
          <p14:tracePt t="37311" x="3721100" y="2393950"/>
          <p14:tracePt t="37322" x="3721100" y="2406650"/>
          <p14:tracePt t="37338" x="3714750" y="2457450"/>
          <p14:tracePt t="37355" x="3708400" y="2482850"/>
          <p14:tracePt t="37372" x="3702050" y="2514600"/>
          <p14:tracePt t="37388" x="3695700" y="2533650"/>
          <p14:tracePt t="37405" x="3695700" y="2546350"/>
          <p14:tracePt t="37421" x="3695700" y="2552700"/>
          <p14:tracePt t="37964" x="3695700" y="2546350"/>
          <p14:tracePt t="37985" x="3695700" y="2540000"/>
          <p14:tracePt t="37999" x="3708400" y="2540000"/>
          <p14:tracePt t="38012" x="3721100" y="2540000"/>
          <p14:tracePt t="38028" x="3746500" y="2527300"/>
          <p14:tracePt t="38039" x="3778250" y="2508250"/>
          <p14:tracePt t="38048" x="3835400" y="2476500"/>
          <p14:tracePt t="38072" x="3924300" y="2432050"/>
          <p14:tracePt t="38105" x="4146550" y="2330450"/>
          <p14:tracePt t="38122" x="4241800" y="2298700"/>
          <p14:tracePt t="38138" x="4375150" y="2254250"/>
          <p14:tracePt t="38155" x="4470400" y="2228850"/>
          <p14:tracePt t="38172" x="4616450" y="2184400"/>
          <p14:tracePt t="38188" x="4692650" y="2159000"/>
          <p14:tracePt t="38205" x="4787900" y="2133600"/>
          <p14:tracePt t="38222" x="4940300" y="2101850"/>
          <p14:tracePt t="38238" x="5060950" y="2082800"/>
          <p14:tracePt t="38255" x="5219700" y="2076450"/>
          <p14:tracePt t="38272" x="5340350" y="2076450"/>
          <p14:tracePt t="38288" x="5467350" y="2076450"/>
          <p14:tracePt t="38305" x="5588000" y="2089150"/>
          <p14:tracePt t="38322" x="5803900" y="2095500"/>
          <p14:tracePt t="38338" x="5892800" y="2108200"/>
          <p14:tracePt t="38355" x="5988050" y="2114550"/>
          <p14:tracePt t="38372" x="6191250" y="2152650"/>
          <p14:tracePt t="38388" x="6254750" y="2178050"/>
          <p14:tracePt t="38405" x="6286500" y="2190750"/>
          <p14:tracePt t="38422" x="6330950" y="2209800"/>
          <p14:tracePt t="38438" x="6350000" y="2222500"/>
          <p14:tracePt t="38455" x="6362700" y="2228850"/>
          <p14:tracePt t="38472" x="6381750" y="2247900"/>
          <p14:tracePt t="38488" x="6394450" y="2260600"/>
          <p14:tracePt t="38505" x="6413500" y="2273300"/>
          <p14:tracePt t="38522" x="6413500" y="2279650"/>
          <p14:tracePt t="38538" x="6419850" y="2286000"/>
          <p14:tracePt t="38555" x="6426200" y="2286000"/>
          <p14:tracePt t="38572" x="6426200" y="2292350"/>
          <p14:tracePt t="38588" x="6426200" y="2298700"/>
          <p14:tracePt t="38605" x="6426200" y="2305050"/>
          <p14:tracePt t="38622" x="6426200" y="2311400"/>
          <p14:tracePt t="38638" x="6426200" y="2324100"/>
          <p14:tracePt t="38655" x="6426200" y="2336800"/>
          <p14:tracePt t="38672" x="6432550" y="2349500"/>
          <p14:tracePt t="38688" x="6432550" y="2362200"/>
          <p14:tracePt t="38706" x="6432550" y="2368550"/>
          <p14:tracePt t="38722" x="6432550" y="2393950"/>
          <p14:tracePt t="38738" x="6432550" y="2406650"/>
          <p14:tracePt t="38755" x="6432550" y="2432050"/>
          <p14:tracePt t="38772" x="6432550" y="2444750"/>
          <p14:tracePt t="38788" x="6426200" y="2457450"/>
          <p14:tracePt t="38805" x="6419850" y="2489200"/>
          <p14:tracePt t="38822" x="6419850" y="2508250"/>
          <p14:tracePt t="38839" x="6413500" y="2533650"/>
          <p14:tracePt t="38855" x="6413500" y="2552700"/>
          <p14:tracePt t="38872" x="6413500" y="2565400"/>
          <p14:tracePt t="38888" x="6413500" y="2571750"/>
          <p14:tracePt t="39456" x="6426200" y="2571750"/>
          <p14:tracePt t="39470" x="6432550" y="2571750"/>
          <p14:tracePt t="39485" x="6451600" y="2571750"/>
          <p14:tracePt t="39499" x="6464300" y="2571750"/>
          <p14:tracePt t="39513" x="6477000" y="2571750"/>
          <p14:tracePt t="39522" x="6489700" y="2571750"/>
          <p14:tracePt t="39539" x="6508750" y="2578100"/>
          <p14:tracePt t="39572" x="6534150" y="2584450"/>
          <p14:tracePt t="39605" x="6572250" y="2584450"/>
          <p14:tracePt t="39638" x="6597650" y="2584450"/>
          <p14:tracePt t="39655" x="6604000" y="2584450"/>
          <p14:tracePt t="39672" x="6616700" y="2584450"/>
          <p14:tracePt t="39688" x="6629400" y="2584450"/>
          <p14:tracePt t="39705" x="6648450" y="2584450"/>
          <p14:tracePt t="39722" x="6673850" y="2584450"/>
          <p14:tracePt t="39738" x="6731000" y="2578100"/>
          <p14:tracePt t="39755" x="6762750" y="2578100"/>
          <p14:tracePt t="39772" x="6794500" y="2578100"/>
          <p14:tracePt t="39789" x="6877050" y="2578100"/>
          <p14:tracePt t="39805" x="6965950" y="2578100"/>
          <p14:tracePt t="39822" x="6997700" y="2578100"/>
          <p14:tracePt t="39838" x="7054850" y="2578100"/>
          <p14:tracePt t="39855" x="7080250" y="2584450"/>
          <p14:tracePt t="39872" x="7092950" y="2590800"/>
          <p14:tracePt t="39889" x="7105650" y="2590800"/>
          <p14:tracePt t="39905" x="7112000" y="2590800"/>
          <p14:tracePt t="40325" x="7105650" y="2584450"/>
          <p14:tracePt t="40332" x="7086600" y="2565400"/>
          <p14:tracePt t="40341" x="7073900" y="2546350"/>
          <p14:tracePt t="40355" x="7048500" y="2514600"/>
          <p14:tracePt t="40372" x="7016750" y="2482850"/>
          <p14:tracePt t="40389" x="6978650" y="2432050"/>
          <p14:tracePt t="40405" x="6940550" y="2406650"/>
          <p14:tracePt t="40438" x="6851650" y="2330450"/>
          <p14:tracePt t="40472" x="6781800" y="2292350"/>
          <p14:tracePt t="40505" x="6705600" y="2286000"/>
          <p14:tracePt t="40522" x="6667500" y="2286000"/>
          <p14:tracePt t="40538" x="6623050" y="2292350"/>
          <p14:tracePt t="40555" x="6553200" y="2317750"/>
          <p14:tracePt t="40572" x="6521450" y="2336800"/>
          <p14:tracePt t="40588" x="6470650" y="2381250"/>
          <p14:tracePt t="40605" x="6432550" y="2425700"/>
          <p14:tracePt t="40622" x="6413500" y="2457450"/>
          <p14:tracePt t="40638" x="6394450" y="2501900"/>
          <p14:tracePt t="40655" x="6388100" y="2540000"/>
          <p14:tracePt t="40672" x="6388100" y="2584450"/>
          <p14:tracePt t="40689" x="6394450" y="2603500"/>
          <p14:tracePt t="40705" x="6407150" y="2622550"/>
          <p14:tracePt t="40722" x="6413500" y="2641600"/>
          <p14:tracePt t="40811" x="6419850" y="2641600"/>
          <p14:tracePt t="40888" x="6426200" y="2641600"/>
          <p14:tracePt t="40902" x="6432550" y="2628900"/>
          <p14:tracePt t="40908" x="6438900" y="2628900"/>
          <p14:tracePt t="40922" x="6464300" y="2603500"/>
          <p14:tracePt t="40938" x="6496050" y="2578100"/>
          <p14:tracePt t="40955" x="6559550" y="2546350"/>
          <p14:tracePt t="40972" x="6648450" y="2495550"/>
          <p14:tracePt t="40988" x="6711950" y="2476500"/>
          <p14:tracePt t="41005" x="6762750" y="2470150"/>
          <p14:tracePt t="41022" x="6794500" y="2470150"/>
          <p14:tracePt t="41038" x="6826250" y="2482850"/>
          <p14:tracePt t="41055" x="6870700" y="2482850"/>
          <p14:tracePt t="41072" x="6877050" y="2482850"/>
          <p14:tracePt t="41088" x="6889750" y="2489200"/>
          <p14:tracePt t="41105" x="6896100" y="2489200"/>
          <p14:tracePt t="41332" x="6896100" y="2495550"/>
          <p14:tracePt t="41568" x="6927850" y="2495550"/>
          <p14:tracePt t="41582" x="6959600" y="2495550"/>
          <p14:tracePt t="41590" x="7004050" y="2489200"/>
          <p14:tracePt t="41603" x="7048500" y="2489200"/>
          <p14:tracePt t="41611" x="7092950" y="2489200"/>
          <p14:tracePt t="41624" x="7131050" y="2489200"/>
          <p14:tracePt t="41639" x="7169150" y="2489200"/>
          <p14:tracePt t="41672" x="7296150" y="2489200"/>
          <p14:tracePt t="41705" x="7404100" y="2489200"/>
          <p14:tracePt t="41738" x="7486650" y="2489200"/>
          <p14:tracePt t="41755" x="7531100" y="2489200"/>
          <p14:tracePt t="41772" x="7569200" y="2482850"/>
          <p14:tracePt t="41788" x="7588250" y="2482850"/>
          <p14:tracePt t="41805" x="7613650" y="2482850"/>
          <p14:tracePt t="41822" x="7626350" y="2482850"/>
          <p14:tracePt t="41839" x="7639050" y="2482850"/>
          <p14:tracePt t="41855" x="7645400" y="2482850"/>
          <p14:tracePt t="41894" x="7651750" y="2482850"/>
          <p14:tracePt t="42158" x="7658100" y="2489200"/>
          <p14:tracePt t="42235" x="7664450" y="2489200"/>
          <p14:tracePt t="42353" x="7664450" y="2495550"/>
          <p14:tracePt t="47926" x="7581900" y="2495550"/>
          <p14:tracePt t="47932" x="7531100" y="2495550"/>
          <p14:tracePt t="47939" x="7448550" y="2495550"/>
          <p14:tracePt t="47956" x="7239000" y="2482850"/>
          <p14:tracePt t="47973" x="6673850" y="2489200"/>
          <p14:tracePt t="47989" x="6000750" y="2508250"/>
          <p14:tracePt t="48006" x="5594350" y="2514600"/>
          <p14:tracePt t="48039" x="4756150" y="2609850"/>
          <p14:tracePt t="48072" x="4210050" y="2717800"/>
          <p14:tracePt t="48106" x="3949700" y="2762250"/>
          <p14:tracePt t="48122" x="3911600" y="2768600"/>
          <p14:tracePt t="48139" x="3892550" y="2762250"/>
          <p14:tracePt t="48492" x="3841750" y="2762250"/>
          <p14:tracePt t="48499" x="3771900" y="2781300"/>
          <p14:tracePt t="48505" x="3689350" y="2794000"/>
          <p14:tracePt t="48522" x="3511550" y="2857500"/>
          <p14:tracePt t="48539" x="3340100" y="2933700"/>
          <p14:tracePt t="48556" x="3098800" y="3041650"/>
          <p14:tracePt t="48572" x="2959100" y="3105150"/>
          <p14:tracePt t="48606" x="2749550" y="3213100"/>
          <p14:tracePt t="48639" x="2641600" y="3289300"/>
          <p14:tracePt t="48672" x="2571750" y="3352800"/>
          <p14:tracePt t="48689" x="2546350" y="3378200"/>
          <p14:tracePt t="48706" x="2533650" y="3384550"/>
          <p14:tracePt t="48722" x="2520950" y="3397250"/>
          <p14:tracePt t="48839" x="2527300" y="3397250"/>
          <p14:tracePt t="48860" x="2533650" y="3390900"/>
          <p14:tracePt t="50427" x="2565400" y="3390900"/>
          <p14:tracePt t="50434" x="2597150" y="3390900"/>
          <p14:tracePt t="50441" x="2641600" y="3390900"/>
          <p14:tracePt t="50456" x="2724150" y="3390900"/>
          <p14:tracePt t="50472" x="2819400" y="3390900"/>
          <p14:tracePt t="50489" x="2959100" y="3390900"/>
          <p14:tracePt t="50506" x="3067050" y="3390900"/>
          <p14:tracePt t="50522" x="3175000" y="3390900"/>
          <p14:tracePt t="50556" x="3384550" y="3409950"/>
          <p14:tracePt t="50589" x="3492500" y="3435350"/>
          <p14:tracePt t="50622" x="3575050" y="3467100"/>
          <p14:tracePt t="50639" x="3613150" y="3492500"/>
          <p14:tracePt t="50656" x="3644900" y="3511550"/>
          <p14:tracePt t="50672" x="3651250" y="3511550"/>
          <p14:tracePt t="50689" x="3651250" y="3517900"/>
          <p14:tracePt t="50706" x="3657600" y="3524250"/>
          <p14:tracePt t="50970" x="3657600" y="3530600"/>
          <p14:tracePt t="50990" x="3651250" y="3530600"/>
          <p14:tracePt t="51004" x="3638550" y="3530600"/>
          <p14:tracePt t="51014" x="3632200" y="3530600"/>
          <p14:tracePt t="51022" x="3619500" y="3530600"/>
          <p14:tracePt t="51056" x="3473450" y="3530600"/>
          <p14:tracePt t="51089" x="3225800" y="3530600"/>
          <p14:tracePt t="51122" x="2959100" y="3492500"/>
          <p14:tracePt t="51139" x="2882900" y="3486150"/>
          <p14:tracePt t="51156" x="2806700" y="3473450"/>
          <p14:tracePt t="51172" x="2755900" y="3473450"/>
          <p14:tracePt t="51189" x="2717800" y="3467100"/>
          <p14:tracePt t="51206" x="2667000" y="3467100"/>
          <p14:tracePt t="51222" x="2647950" y="3467100"/>
          <p14:tracePt t="51239" x="2622550" y="3460750"/>
          <p14:tracePt t="51256" x="2609850" y="3460750"/>
          <p14:tracePt t="51289" x="2597150" y="3460750"/>
          <p14:tracePt t="51351" x="2590800" y="3460750"/>
          <p14:tracePt t="51415" x="2584450" y="3467100"/>
          <p14:tracePt t="51429" x="2584450" y="3473450"/>
          <p14:tracePt t="51436" x="2578100" y="3473450"/>
          <p14:tracePt t="51441" x="2578100" y="3479800"/>
          <p14:tracePt t="51463" x="2578100" y="3486150"/>
          <p14:tracePt t="51477" x="2571750" y="3486150"/>
          <p14:tracePt t="51489" x="2565400" y="3492500"/>
          <p14:tracePt t="51511" x="2565400" y="3498850"/>
          <p14:tracePt t="51522" x="2559050" y="3505200"/>
          <p14:tracePt t="51539" x="2546350" y="3517900"/>
          <p14:tracePt t="51556" x="2533650" y="3524250"/>
          <p14:tracePt t="51573" x="2514600" y="3543300"/>
          <p14:tracePt t="51589" x="2508250" y="3556000"/>
          <p14:tracePt t="51606" x="2489200" y="3562350"/>
          <p14:tracePt t="51622" x="2470150" y="3587750"/>
          <p14:tracePt t="51639" x="2463800" y="3600450"/>
          <p14:tracePt t="51656" x="2451100" y="3606800"/>
          <p14:tracePt t="51672" x="2444750" y="3619500"/>
          <p14:tracePt t="51706" x="2438400" y="3632200"/>
          <p14:tracePt t="51921" x="2444750" y="3632200"/>
          <p14:tracePt t="51928" x="2476500" y="3632200"/>
          <p14:tracePt t="51939" x="2495550" y="3632200"/>
          <p14:tracePt t="51956" x="2584450" y="3625850"/>
          <p14:tracePt t="51972" x="2635250" y="3625850"/>
          <p14:tracePt t="51990" x="2660650" y="3625850"/>
          <p14:tracePt t="52006" x="2705100" y="3619500"/>
          <p14:tracePt t="52039" x="2762250" y="3613150"/>
          <p14:tracePt t="52073" x="2813050" y="3600450"/>
          <p14:tracePt t="52106" x="2908300" y="3594100"/>
          <p14:tracePt t="52122" x="2978150" y="3575050"/>
          <p14:tracePt t="52139" x="3028950" y="3549650"/>
          <p14:tracePt t="52157" x="3073400" y="3536950"/>
          <p14:tracePt t="52172" x="3092450" y="3517900"/>
          <p14:tracePt t="52189" x="3098800" y="3517900"/>
          <p14:tracePt t="52206" x="3111500" y="3511550"/>
          <p14:tracePt t="52222" x="3117850" y="3498850"/>
          <p14:tracePt t="52330" x="3117850" y="3492500"/>
          <p14:tracePt t="52337" x="3111500" y="3492500"/>
          <p14:tracePt t="52344" x="3105150" y="3486150"/>
          <p14:tracePt t="52358" x="3092450" y="3479800"/>
          <p14:tracePt t="52372" x="3060700" y="3473450"/>
          <p14:tracePt t="52389" x="3003550" y="3467100"/>
          <p14:tracePt t="52406" x="2857500" y="3448050"/>
          <p14:tracePt t="52422" x="2749550" y="3448050"/>
          <p14:tracePt t="52439" x="2667000" y="3448050"/>
          <p14:tracePt t="52456" x="2546350" y="3454400"/>
          <p14:tracePt t="52472" x="2495550" y="3460750"/>
          <p14:tracePt t="52490" x="2419350" y="3473450"/>
          <p14:tracePt t="52506" x="2387600" y="3486150"/>
          <p14:tracePt t="52523" x="2349500" y="3498850"/>
          <p14:tracePt t="52539" x="2324100" y="3505200"/>
          <p14:tracePt t="52556" x="2317750" y="3511550"/>
          <p14:tracePt t="52573" x="2311400" y="3517900"/>
          <p14:tracePt t="52606" x="2305050" y="3517900"/>
          <p14:tracePt t="52656" x="2305050" y="3524250"/>
          <p14:tracePt t="52664" x="2305050" y="3530600"/>
          <p14:tracePt t="52677" x="2305050" y="3536950"/>
          <p14:tracePt t="52689" x="2311400" y="3543300"/>
          <p14:tracePt t="52706" x="2317750" y="3556000"/>
          <p14:tracePt t="52739" x="2330450" y="3562350"/>
          <p14:tracePt t="52756" x="2336800" y="3568700"/>
          <p14:tracePt t="52772" x="2343150" y="3568700"/>
          <p14:tracePt t="53088" x="2336800" y="3562350"/>
          <p14:tracePt t="53102" x="2324100" y="3562350"/>
          <p14:tracePt t="53108" x="2317750" y="3556000"/>
          <p14:tracePt t="53122" x="2311400" y="3549650"/>
          <p14:tracePt t="53139" x="2298700" y="3543300"/>
          <p14:tracePt t="53172" x="2298700" y="3530600"/>
          <p14:tracePt t="53189" x="2317750" y="3511550"/>
          <p14:tracePt t="53206" x="2425700" y="3422650"/>
          <p14:tracePt t="53222" x="2540000" y="3346450"/>
          <p14:tracePt t="53240" x="2851150" y="3238500"/>
          <p14:tracePt t="53256" x="3371850" y="3143250"/>
          <p14:tracePt t="53272" x="3898900" y="3117850"/>
          <p14:tracePt t="53289" x="4730750" y="3149600"/>
          <p14:tracePt t="53306" x="5162550" y="3200400"/>
          <p14:tracePt t="53323" x="5791200" y="3321050"/>
          <p14:tracePt t="53339" x="5975350" y="3365500"/>
          <p14:tracePt t="53356" x="6026150" y="3384550"/>
          <p14:tracePt t="53372" x="6051550" y="3397250"/>
          <p14:tracePt t="53389" x="6057900" y="3397250"/>
          <p14:tracePt t="53434" x="6064250" y="3397250"/>
          <p14:tracePt t="53469" x="6064250" y="3403600"/>
          <p14:tracePt t="53484" x="6057900" y="3403600"/>
          <p14:tracePt t="53490" x="6051550" y="3403600"/>
          <p14:tracePt t="53504" x="6045200" y="3403600"/>
          <p14:tracePt t="53512" x="6032500" y="3403600"/>
          <p14:tracePt t="53522" x="6026150" y="3403600"/>
          <p14:tracePt t="53539" x="5981700" y="3403600"/>
          <p14:tracePt t="53556" x="5962650" y="3403600"/>
          <p14:tracePt t="53573" x="5943600" y="3403600"/>
          <p14:tracePt t="53606" x="5937250" y="3403600"/>
          <p14:tracePt t="53866" x="5861050" y="3397250"/>
          <p14:tracePt t="53872" x="5759450" y="3384550"/>
          <p14:tracePt t="53879" x="5664200" y="3365500"/>
          <p14:tracePt t="53889" x="5575300" y="3359150"/>
          <p14:tracePt t="53906" x="5353050" y="3314700"/>
          <p14:tracePt t="53923" x="4883150" y="3206750"/>
          <p14:tracePt t="53939" x="4476750" y="3092450"/>
          <p14:tracePt t="53942" x="4330700" y="3060700"/>
          <p14:tracePt t="53973" x="3797300" y="2971800"/>
          <p14:tracePt t="54006" x="3448050" y="2952750"/>
          <p14:tracePt t="54039" x="3282950" y="2965450"/>
          <p14:tracePt t="54056" x="3251200" y="2971800"/>
          <p14:tracePt t="54073" x="3225800" y="2984500"/>
          <p14:tracePt t="54089" x="3206750" y="2990850"/>
          <p14:tracePt t="54106" x="3200400" y="3003550"/>
          <p14:tracePt t="54122" x="3187700" y="3028950"/>
          <p14:tracePt t="54139" x="3175000" y="3060700"/>
          <p14:tracePt t="54156" x="3155950" y="3124200"/>
          <p14:tracePt t="54172" x="3143250" y="3162300"/>
          <p14:tracePt t="54189" x="3130550" y="3200400"/>
          <p14:tracePt t="54206" x="3111500" y="3251200"/>
          <p14:tracePt t="54222" x="3092450" y="3276600"/>
          <p14:tracePt t="54239" x="3073400" y="3302000"/>
          <p14:tracePt t="54256" x="3067050" y="3314700"/>
          <p14:tracePt t="54273" x="3054350" y="3321050"/>
          <p14:tracePt t="54289" x="3048000" y="3321050"/>
          <p14:tracePt t="55102" x="3048000" y="3327400"/>
          <p14:tracePt t="55108" x="3048000" y="3333750"/>
          <p14:tracePt t="55116" x="3048000" y="3340100"/>
          <p14:tracePt t="55130" x="3048000" y="3346450"/>
          <p14:tracePt t="55139" x="3054350" y="3346450"/>
          <p14:tracePt t="55180" x="3054350" y="3352800"/>
          <p14:tracePt t="55643" x="3060700" y="3352800"/>
          <p14:tracePt t="55671" x="3079750" y="3352800"/>
          <p14:tracePt t="55678" x="3086100" y="3359150"/>
          <p14:tracePt t="55689" x="3098800" y="3359150"/>
          <p14:tracePt t="55706" x="3136900" y="3378200"/>
          <p14:tracePt t="55723" x="3175000" y="3397250"/>
          <p14:tracePt t="55756" x="3251200" y="3441700"/>
          <p14:tracePt t="55789" x="3302000" y="3486150"/>
          <p14:tracePt t="55823" x="3340100" y="3524250"/>
          <p14:tracePt t="55839" x="3352800" y="3530600"/>
          <p14:tracePt t="55873" x="3359150" y="3530600"/>
          <p14:tracePt t="55976" x="3352800" y="3530600"/>
          <p14:tracePt t="55990" x="3346450" y="3517900"/>
          <p14:tracePt t="55998" x="3327400" y="3505200"/>
          <p14:tracePt t="56006" x="3314700" y="3498850"/>
          <p14:tracePt t="56023" x="3263900" y="3467100"/>
          <p14:tracePt t="56039" x="3136900" y="3409950"/>
          <p14:tracePt t="56056" x="3041650" y="3371850"/>
          <p14:tracePt t="56073" x="2870200" y="3314700"/>
          <p14:tracePt t="56089" x="2749550" y="3289300"/>
          <p14:tracePt t="56106" x="2603500" y="3270250"/>
          <p14:tracePt t="56123" x="2451100" y="3270250"/>
          <p14:tracePt t="56139" x="2393950" y="3270250"/>
          <p14:tracePt t="56156" x="2305050" y="3282950"/>
          <p14:tracePt t="56173" x="2241550" y="3308350"/>
          <p14:tracePt t="56189" x="2184400" y="3327400"/>
          <p14:tracePt t="56206" x="2095500" y="3359150"/>
          <p14:tracePt t="56223" x="2044700" y="3384550"/>
          <p14:tracePt t="56239" x="1974850" y="3409950"/>
          <p14:tracePt t="56256" x="1949450" y="3429000"/>
          <p14:tracePt t="56273" x="1917700" y="3441700"/>
          <p14:tracePt t="56289" x="1892300" y="3454400"/>
          <p14:tracePt t="56306" x="1873250" y="3467100"/>
          <p14:tracePt t="56324" x="1847850" y="3473450"/>
          <p14:tracePt t="56339" x="1835150" y="3479800"/>
          <p14:tracePt t="56356" x="1828800" y="3486150"/>
          <p14:tracePt t="56389" x="1822450" y="3486150"/>
          <p14:tracePt t="56442" x="1816100" y="3492500"/>
          <p14:tracePt t="56450" x="1816100" y="3505200"/>
          <p14:tracePt t="56456" x="1809750" y="3505200"/>
          <p14:tracePt t="56473" x="1797050" y="3524250"/>
          <p14:tracePt t="56489" x="1771650" y="3556000"/>
          <p14:tracePt t="56506" x="1752600" y="3575050"/>
          <p14:tracePt t="56523" x="1727200" y="3587750"/>
          <p14:tracePt t="56539" x="1695450" y="3600450"/>
          <p14:tracePt t="56556" x="1682750" y="3600450"/>
          <p14:tracePt t="56573" x="1644650" y="3600450"/>
          <p14:tracePt t="56590" x="1619250" y="3587750"/>
          <p14:tracePt t="56606" x="1593850" y="3581400"/>
          <p14:tracePt t="56623" x="1562100" y="3556000"/>
          <p14:tracePt t="56639" x="1543050" y="3536950"/>
          <p14:tracePt t="56656" x="1524000" y="3524250"/>
          <p14:tracePt t="56673" x="1517650" y="3517900"/>
          <p14:tracePt t="56689" x="1504950" y="3505200"/>
          <p14:tracePt t="56726" x="1504950" y="3498850"/>
          <p14:tracePt t="56740" x="1504950" y="3492500"/>
          <p14:tracePt t="56756" x="1511300" y="3460750"/>
          <p14:tracePt t="56773" x="1530350" y="3422650"/>
          <p14:tracePt t="56789" x="1568450" y="3365500"/>
          <p14:tracePt t="56806" x="1600200" y="3327400"/>
          <p14:tracePt t="56823" x="1651000" y="3289300"/>
          <p14:tracePt t="56839" x="1676400" y="3282950"/>
          <p14:tracePt t="56856" x="1714500" y="3282950"/>
          <p14:tracePt t="56873" x="1765300" y="3282950"/>
          <p14:tracePt t="56889" x="1790700" y="3289300"/>
          <p14:tracePt t="56906" x="1841500" y="3314700"/>
          <p14:tracePt t="56923" x="1866900" y="3327400"/>
          <p14:tracePt t="56939" x="1885950" y="3340100"/>
          <p14:tracePt t="56942" x="1892300" y="3352800"/>
          <p14:tracePt t="56956" x="1898650" y="3359150"/>
          <p14:tracePt t="56973" x="1905000" y="3371850"/>
          <p14:tracePt t="56989" x="1905000" y="3378200"/>
          <p14:tracePt t="57006" x="1905000" y="3390900"/>
          <p14:tracePt t="57023" x="1905000" y="3397250"/>
          <p14:tracePt t="57039" x="1892300" y="3409950"/>
          <p14:tracePt t="57056" x="1866900" y="3429000"/>
          <p14:tracePt t="57074" x="1822450" y="3448050"/>
          <p14:tracePt t="57089" x="1803400" y="3448050"/>
          <p14:tracePt t="57106" x="1784350" y="3448050"/>
          <p14:tracePt t="57123" x="1771650" y="3448050"/>
          <p14:tracePt t="57139" x="1758950" y="3435350"/>
          <p14:tracePt t="57156" x="1752600" y="3429000"/>
          <p14:tracePt t="57173" x="1752600" y="3397250"/>
          <p14:tracePt t="57189" x="1778000" y="3346450"/>
          <p14:tracePt t="57206" x="1841500" y="3270250"/>
          <p14:tracePt t="57223" x="1898650" y="3232150"/>
          <p14:tracePt t="57239" x="2025650" y="3162300"/>
          <p14:tracePt t="57256" x="2190750" y="3130550"/>
          <p14:tracePt t="57273" x="2368550" y="3111500"/>
          <p14:tracePt t="57289" x="2806700" y="3117850"/>
          <p14:tracePt t="57306" x="3168650" y="3149600"/>
          <p14:tracePt t="57323" x="3663950" y="3200400"/>
          <p14:tracePt t="57339" x="4533900" y="3314700"/>
          <p14:tracePt t="57356" x="5321300" y="3371850"/>
          <p14:tracePt t="57373" x="6172200" y="3486150"/>
          <p14:tracePt t="57389" x="6502400" y="3536950"/>
          <p14:tracePt t="57406" x="6845300" y="3568700"/>
          <p14:tracePt t="57423" x="6991350" y="3575050"/>
          <p14:tracePt t="57439" x="7099300" y="3581400"/>
          <p14:tracePt t="57442" x="7131050" y="3581400"/>
          <p14:tracePt t="57456" x="7156450" y="3581400"/>
          <p14:tracePt t="57473" x="7169150" y="3581400"/>
          <p14:tracePt t="57490" x="7175500" y="3581400"/>
          <p14:tracePt t="57789" x="7239000" y="3581400"/>
          <p14:tracePt t="57797" x="7340600" y="3575050"/>
          <p14:tracePt t="57806" x="7448550" y="3575050"/>
          <p14:tracePt t="57823" x="7785100" y="3575050"/>
          <p14:tracePt t="57839" x="8337550" y="3644900"/>
          <p14:tracePt t="57856" x="8540750" y="3689350"/>
          <p14:tracePt t="57873" x="8705850" y="3721100"/>
          <p14:tracePt t="57889" x="8737600" y="3727450"/>
          <p14:tracePt t="57907" x="8750300" y="3727450"/>
          <p14:tracePt t="57923" x="8756650" y="3727450"/>
          <p14:tracePt t="58013" x="8750300" y="3727450"/>
          <p14:tracePt t="58019" x="8743950" y="3727450"/>
          <p14:tracePt t="58025" x="8731250" y="3721100"/>
          <p14:tracePt t="58039" x="8693150" y="3689350"/>
          <p14:tracePt t="58056" x="8648700" y="3657600"/>
          <p14:tracePt t="58073" x="8566150" y="3613150"/>
          <p14:tracePt t="58089" x="8534400" y="3587750"/>
          <p14:tracePt t="58106" x="8496300" y="3575050"/>
          <p14:tracePt t="58123" x="8439150" y="3575050"/>
          <p14:tracePt t="58139" x="8375650" y="3568700"/>
          <p14:tracePt t="58156" x="8286750" y="3568700"/>
          <p14:tracePt t="58173" x="8147050" y="3568700"/>
          <p14:tracePt t="58189" x="8070850" y="3568700"/>
          <p14:tracePt t="58206" x="7937500" y="3581400"/>
          <p14:tracePt t="58223" x="7861300" y="3587750"/>
          <p14:tracePt t="58240" x="7785100" y="3587750"/>
          <p14:tracePt t="58256" x="7740650" y="3587750"/>
          <p14:tracePt t="58273" x="7721600" y="3587750"/>
          <p14:tracePt t="58289" x="7708900" y="3587750"/>
          <p14:tracePt t="59331" x="7689850" y="3594100"/>
          <p14:tracePt t="59337" x="7664450" y="3606800"/>
          <p14:tracePt t="59345" x="7639050" y="3619500"/>
          <p14:tracePt t="59356" x="7620000" y="3619500"/>
          <p14:tracePt t="59373" x="7550150" y="3632200"/>
          <p14:tracePt t="59390" x="7505700" y="3632200"/>
          <p14:tracePt t="59406" x="7435850" y="3632200"/>
          <p14:tracePt t="59440" x="7346950" y="3619500"/>
          <p14:tracePt t="59442" x="7327900" y="3606800"/>
          <p14:tracePt t="59473" x="7251700" y="3575050"/>
          <p14:tracePt t="59506" x="7194550" y="3543300"/>
          <p14:tracePt t="59523" x="7175500" y="3530600"/>
          <p14:tracePt t="59540" x="7162800" y="3517900"/>
          <p14:tracePt t="59556" x="7156450" y="3511550"/>
          <p14:tracePt t="59573" x="7150100" y="3492500"/>
          <p14:tracePt t="59589" x="7143750" y="3479800"/>
          <p14:tracePt t="59606" x="7143750" y="3460750"/>
          <p14:tracePt t="59623" x="7137400" y="3435350"/>
          <p14:tracePt t="59640" x="7137400" y="3409950"/>
          <p14:tracePt t="59656" x="7143750" y="3359150"/>
          <p14:tracePt t="59673" x="7156450" y="3314700"/>
          <p14:tracePt t="59690" x="7181850" y="3257550"/>
          <p14:tracePt t="59706" x="7213600" y="3194050"/>
          <p14:tracePt t="59723" x="7245350" y="3149600"/>
          <p14:tracePt t="59741" x="7283450" y="3111500"/>
          <p14:tracePt t="59756" x="7366000" y="3041650"/>
          <p14:tracePt t="59773" x="7429500" y="3003550"/>
          <p14:tracePt t="59789" x="7505700" y="2952750"/>
          <p14:tracePt t="59806" x="7556500" y="2933700"/>
          <p14:tracePt t="59823" x="7626350" y="2927350"/>
          <p14:tracePt t="59839" x="7670800" y="2927350"/>
          <p14:tracePt t="59856" x="7715250" y="2927350"/>
          <p14:tracePt t="59873" x="7772400" y="2940050"/>
          <p14:tracePt t="59889" x="7810500" y="2952750"/>
          <p14:tracePt t="59906" x="7854950" y="2990850"/>
          <p14:tracePt t="59923" x="7886700" y="3009900"/>
          <p14:tracePt t="59940" x="7905750" y="3035300"/>
          <p14:tracePt t="59942" x="7912100" y="3048000"/>
          <p14:tracePt t="59956" x="7931150" y="3086100"/>
          <p14:tracePt t="59973" x="7950200" y="3130550"/>
          <p14:tracePt t="59990" x="7975600" y="3206750"/>
          <p14:tracePt t="60006" x="7988300" y="3270250"/>
          <p14:tracePt t="60023" x="8001000" y="3340100"/>
          <p14:tracePt t="60039" x="8007350" y="3397250"/>
          <p14:tracePt t="60056" x="8007350" y="3435350"/>
          <p14:tracePt t="60073" x="8001000" y="3473450"/>
          <p14:tracePt t="60089" x="7994650" y="3498850"/>
          <p14:tracePt t="60106" x="7981950" y="3530600"/>
          <p14:tracePt t="60123" x="7950200" y="3568700"/>
          <p14:tracePt t="60140" x="7924800" y="3594100"/>
          <p14:tracePt t="60156" x="7861300" y="3644900"/>
          <p14:tracePt t="60173" x="7810500" y="3670300"/>
          <p14:tracePt t="60190" x="7759700" y="3689350"/>
          <p14:tracePt t="60206" x="7683500" y="3708400"/>
          <p14:tracePt t="60223" x="7639050" y="3714750"/>
          <p14:tracePt t="60240" x="7569200" y="3714750"/>
          <p14:tracePt t="60256" x="7531100" y="3695700"/>
          <p14:tracePt t="60273" x="7480300" y="3676650"/>
          <p14:tracePt t="60290" x="7423150" y="3638550"/>
          <p14:tracePt t="60306" x="7397750" y="3619500"/>
          <p14:tracePt t="60323" x="7372350" y="3587750"/>
          <p14:tracePt t="60340" x="7346950" y="3543300"/>
          <p14:tracePt t="60356" x="7334250" y="3505200"/>
          <p14:tracePt t="60373" x="7321550" y="3473450"/>
          <p14:tracePt t="60390" x="7321550" y="3448050"/>
          <p14:tracePt t="60406" x="7321550" y="3409950"/>
          <p14:tracePt t="60423" x="7327900" y="3384550"/>
          <p14:tracePt t="60440" x="7340600" y="3352800"/>
          <p14:tracePt t="60442" x="7346950" y="3333750"/>
          <p14:tracePt t="60456" x="7353300" y="3314700"/>
          <p14:tracePt t="60473" x="7372350" y="3282950"/>
          <p14:tracePt t="60490" x="7404100" y="3244850"/>
          <p14:tracePt t="60506" x="7429500" y="3225800"/>
          <p14:tracePt t="60523" x="7448550" y="3213100"/>
          <p14:tracePt t="60540" x="7486650" y="3194050"/>
          <p14:tracePt t="60556" x="7518400" y="3181350"/>
          <p14:tracePt t="60574" x="7562850" y="3168650"/>
          <p14:tracePt t="60589" x="7594600" y="3168650"/>
          <p14:tracePt t="60606" x="7632700" y="3168650"/>
          <p14:tracePt t="60623" x="7702550" y="3187700"/>
          <p14:tracePt t="60640" x="7759700" y="3206750"/>
          <p14:tracePt t="60656" x="7797800" y="3219450"/>
          <p14:tracePt t="60673" x="7842250" y="3244850"/>
          <p14:tracePt t="60690" x="7867650" y="3263900"/>
          <p14:tracePt t="60706" x="7886700" y="3308350"/>
          <p14:tracePt t="60723" x="7905750" y="3365500"/>
          <p14:tracePt t="60740" x="7918450" y="3422650"/>
          <p14:tracePt t="60756" x="7924800" y="3454400"/>
          <p14:tracePt t="60773" x="7924800" y="3486150"/>
          <p14:tracePt t="60790" x="7931150" y="3498850"/>
          <p14:tracePt t="60806" x="7931150" y="3511550"/>
          <p14:tracePt t="60823" x="7931150" y="3524250"/>
          <p14:tracePt t="60839" x="7924800" y="3536950"/>
          <p14:tracePt t="60856" x="7918450" y="3536950"/>
          <p14:tracePt t="60873" x="7912100" y="3556000"/>
          <p14:tracePt t="60890" x="7899400" y="3562350"/>
          <p14:tracePt t="60906" x="7893050" y="3568700"/>
          <p14:tracePt t="60923" x="7886700" y="3568700"/>
          <p14:tracePt t="60956" x="7874000" y="3568700"/>
          <p14:tracePt t="60973" x="7861300" y="3568700"/>
          <p14:tracePt t="60990" x="7854950" y="3568700"/>
          <p14:tracePt t="61006" x="7848600" y="3568700"/>
          <p14:tracePt t="62227" x="7835900" y="3568700"/>
          <p14:tracePt t="62234" x="7829550" y="3568700"/>
          <p14:tracePt t="62240" x="7816850" y="3562350"/>
          <p14:tracePt t="62256" x="7772400" y="3556000"/>
          <p14:tracePt t="62273" x="7715250" y="3549650"/>
          <p14:tracePt t="62290" x="7594600" y="3543300"/>
          <p14:tracePt t="62307" x="7512050" y="3543300"/>
          <p14:tracePt t="62340" x="7302500" y="3524250"/>
          <p14:tracePt t="62373" x="7118350" y="3492500"/>
          <p14:tracePt t="62406" x="6858000" y="3473450"/>
          <p14:tracePt t="62423" x="6762750" y="3454400"/>
          <p14:tracePt t="62440" x="6673850" y="3429000"/>
          <p14:tracePt t="62442" x="6623050" y="3416300"/>
          <p14:tracePt t="62456" x="6534150" y="3384550"/>
          <p14:tracePt t="62473" x="6432550" y="3352800"/>
          <p14:tracePt t="62490" x="6292850" y="3308350"/>
          <p14:tracePt t="62506" x="6203950" y="3276600"/>
          <p14:tracePt t="62523" x="6121400" y="3238500"/>
          <p14:tracePt t="62540" x="5981700" y="3187700"/>
          <p14:tracePt t="62556" x="5899150" y="3143250"/>
          <p14:tracePt t="62573" x="5791200" y="3086100"/>
          <p14:tracePt t="62590" x="5715000" y="3048000"/>
          <p14:tracePt t="62606" x="5664200" y="3022600"/>
          <p14:tracePt t="62623" x="5575300" y="2978150"/>
          <p14:tracePt t="62640" x="5511800" y="2959100"/>
          <p14:tracePt t="62656" x="5429250" y="2927350"/>
          <p14:tracePt t="62673" x="5365750" y="2914650"/>
          <p14:tracePt t="62690" x="5321300" y="2901950"/>
          <p14:tracePt t="62706" x="5238750" y="2876550"/>
          <p14:tracePt t="62723" x="5194300" y="2870200"/>
          <p14:tracePt t="62740" x="5143500" y="2857500"/>
          <p14:tracePt t="62756" x="5124450" y="2844800"/>
          <p14:tracePt t="62773" x="5099050" y="2838450"/>
          <p14:tracePt t="62790" x="5067300" y="2825750"/>
          <p14:tracePt t="62806" x="5048250" y="2819400"/>
          <p14:tracePt t="62823" x="5016500" y="2806700"/>
          <p14:tracePt t="62840" x="4991100" y="2800350"/>
          <p14:tracePt t="62856" x="4978400" y="2800350"/>
          <p14:tracePt t="62873" x="4959350" y="2794000"/>
          <p14:tracePt t="62890" x="4953000" y="2787650"/>
          <p14:tracePt t="62906" x="4940300" y="2787650"/>
          <p14:tracePt t="63025" x="4940300" y="2781300"/>
          <p14:tracePt t="63060" x="4940300" y="2768600"/>
          <p14:tracePt t="63067" x="4946650" y="2762250"/>
          <p14:tracePt t="63074" x="4953000" y="2762250"/>
          <p14:tracePt t="63090" x="4953000" y="2755900"/>
          <p14:tracePt t="63106" x="4959350" y="2749550"/>
          <p14:tracePt t="63123" x="4965700" y="2736850"/>
          <p14:tracePt t="63140" x="4965700" y="2730500"/>
          <p14:tracePt t="63173" x="4965700" y="2705100"/>
          <p14:tracePt t="63190" x="4959350" y="2686050"/>
          <p14:tracePt t="63206" x="4946650" y="2641600"/>
          <p14:tracePt t="63223" x="4940300" y="2628900"/>
          <p14:tracePt t="63240" x="4940300" y="2609850"/>
          <p14:tracePt t="63256" x="4940300" y="2603500"/>
          <p14:tracePt t="63290" x="4940300" y="2597150"/>
          <p14:tracePt t="63358" x="4940300" y="2590800"/>
          <p14:tracePt t="63372" x="4946650" y="2590800"/>
          <p14:tracePt t="63379" x="4953000" y="2590800"/>
          <p14:tracePt t="63393" x="4965700" y="2590800"/>
          <p14:tracePt t="63406" x="4997450" y="2590800"/>
          <p14:tracePt t="63423" x="5041900" y="2603500"/>
          <p14:tracePt t="63440" x="5073650" y="2609850"/>
          <p14:tracePt t="63442" x="5099050" y="2609850"/>
          <p14:tracePt t="63456" x="5130800" y="2622550"/>
          <p14:tracePt t="63473" x="5162550" y="2622550"/>
          <p14:tracePt t="63490" x="5194300" y="2628900"/>
          <p14:tracePt t="63523" x="5200650" y="2635250"/>
          <p14:tracePt t="63540" x="5207000" y="2635250"/>
          <p14:tracePt t="63556" x="5213350" y="2635250"/>
          <p14:tracePt t="63573" x="5226050" y="2635250"/>
          <p14:tracePt t="63590" x="5238750" y="2628900"/>
          <p14:tracePt t="63606" x="5251450" y="2628900"/>
          <p14:tracePt t="63623" x="5289550" y="2609850"/>
          <p14:tracePt t="63640" x="5308600" y="2603500"/>
          <p14:tracePt t="63656" x="5327650" y="2597150"/>
          <p14:tracePt t="63692" x="5334000" y="2597150"/>
          <p14:tracePt t="63927" x="5334000" y="2590800"/>
          <p14:tracePt t="63941" x="5340350" y="2590800"/>
          <p14:tracePt t="63950" x="5353050" y="2584450"/>
          <p14:tracePt t="63956" x="5372100" y="2578100"/>
          <p14:tracePt t="63973" x="5403850" y="2578100"/>
          <p14:tracePt t="63990" x="5473700" y="2571750"/>
          <p14:tracePt t="64006" x="5511800" y="2571750"/>
          <p14:tracePt t="64023" x="5562600" y="2571750"/>
          <p14:tracePt t="64040" x="5613400" y="2565400"/>
          <p14:tracePt t="64056" x="5645150" y="2571750"/>
          <p14:tracePt t="64073" x="5695950" y="2584450"/>
          <p14:tracePt t="64090" x="5721350" y="2590800"/>
          <p14:tracePt t="64106" x="5740400" y="2597150"/>
          <p14:tracePt t="64123" x="5765800" y="2603500"/>
          <p14:tracePt t="64140" x="5772150" y="2603500"/>
          <p14:tracePt t="64156" x="5791200" y="2603500"/>
          <p14:tracePt t="64173" x="5791200" y="2609850"/>
          <p14:tracePt t="64190" x="5803900" y="2609850"/>
          <p14:tracePt t="64262" x="5803900" y="2616200"/>
          <p14:tracePt t="64345" x="5810250" y="2616200"/>
          <p14:tracePt t="65324" x="5810250" y="2622550"/>
          <p14:tracePt t="65358" x="5803900" y="2622550"/>
          <p14:tracePt t="65372" x="5797550" y="2628900"/>
          <p14:tracePt t="65387" x="5778500" y="2628900"/>
          <p14:tracePt t="65394" x="5772150" y="2628900"/>
          <p14:tracePt t="65406" x="5746750" y="2635250"/>
          <p14:tracePt t="65440" x="5670550" y="2635250"/>
          <p14:tracePt t="65442" x="5657850" y="2635250"/>
          <p14:tracePt t="65473" x="5594350" y="2635250"/>
          <p14:tracePt t="65506" x="5530850" y="2635250"/>
          <p14:tracePt t="65523" x="5511800" y="2635250"/>
          <p14:tracePt t="65540" x="5461000" y="2635250"/>
          <p14:tracePt t="65556" x="5435600" y="2635250"/>
          <p14:tracePt t="65573" x="5384800" y="2635250"/>
          <p14:tracePt t="65590" x="5340350" y="2635250"/>
          <p14:tracePt t="65607" x="5308600" y="2635250"/>
          <p14:tracePt t="65623" x="5251450" y="2641600"/>
          <p14:tracePt t="65640" x="5207000" y="2654300"/>
          <p14:tracePt t="65657" x="5181600" y="2654300"/>
          <p14:tracePt t="65673" x="5143500" y="2660650"/>
          <p14:tracePt t="65690" x="5118100" y="2660650"/>
          <p14:tracePt t="65707" x="5092700" y="2667000"/>
          <p14:tracePt t="65723" x="5073650" y="2660650"/>
          <p14:tracePt t="65740" x="5048250" y="2654300"/>
          <p14:tracePt t="65756" x="5041900" y="2654300"/>
          <p14:tracePt t="65773" x="5035550" y="2654300"/>
          <p14:tracePt t="65790" x="5035550" y="2641600"/>
          <p14:tracePt t="65826" x="5035550" y="2635250"/>
          <p14:tracePt t="65840" x="5048250" y="2628900"/>
          <p14:tracePt t="65857" x="5086350" y="2622550"/>
          <p14:tracePt t="65873" x="5143500" y="2609850"/>
          <p14:tracePt t="65890" x="5200650" y="2603500"/>
          <p14:tracePt t="65906" x="5295900" y="2603500"/>
          <p14:tracePt t="65923" x="5359400" y="2603500"/>
          <p14:tracePt t="65940" x="5441950" y="2609850"/>
          <p14:tracePt t="65942" x="5473700" y="2609850"/>
          <p14:tracePt t="65957" x="5543550" y="2628900"/>
          <p14:tracePt t="65973" x="5594350" y="2635250"/>
          <p14:tracePt t="65990" x="5645150" y="2647950"/>
          <p14:tracePt t="66006" x="5695950" y="2654300"/>
          <p14:tracePt t="66023" x="5708650" y="2660650"/>
          <p14:tracePt t="66040" x="5721350" y="2667000"/>
          <p14:tracePt t="66056" x="5734050" y="2667000"/>
          <p14:tracePt t="66073" x="5740400" y="2667000"/>
          <p14:tracePt t="66109" x="5746750" y="2667000"/>
          <p14:tracePt t="66977" x="5734050" y="2667000"/>
          <p14:tracePt t="66984" x="5689600" y="2667000"/>
          <p14:tracePt t="66990" x="5657850" y="2667000"/>
          <p14:tracePt t="67007" x="5568950" y="2667000"/>
          <p14:tracePt t="67023" x="5518150" y="2667000"/>
          <p14:tracePt t="67057" x="5384800" y="2641600"/>
          <p14:tracePt t="67090" x="5264150" y="2622550"/>
          <p14:tracePt t="67123" x="5168900" y="2616200"/>
          <p14:tracePt t="67140" x="5149850" y="2609850"/>
          <p14:tracePt t="67157" x="5124450" y="2609850"/>
          <p14:tracePt t="67173" x="5111750" y="2603500"/>
          <p14:tracePt t="67207" x="5105400" y="2603500"/>
          <p14:tracePt t="67223" x="5099050" y="2603500"/>
          <p14:tracePt t="67262" x="5092700" y="2603500"/>
          <p14:tracePt t="67811" x="5099050" y="2603500"/>
          <p14:tracePt t="67818" x="5124450" y="2603500"/>
          <p14:tracePt t="67824" x="5143500" y="2603500"/>
          <p14:tracePt t="67840" x="5194300" y="2603500"/>
          <p14:tracePt t="67857" x="5257800" y="2603500"/>
          <p14:tracePt t="67873" x="5334000" y="2603500"/>
          <p14:tracePt t="67890" x="5372100" y="2603500"/>
          <p14:tracePt t="67923" x="5448300" y="2603500"/>
          <p14:tracePt t="67957" x="5505450" y="2590800"/>
          <p14:tracePt t="67990" x="5575300" y="2565400"/>
          <p14:tracePt t="68007" x="5594350" y="2559050"/>
          <p14:tracePt t="68023" x="5619750" y="2559050"/>
          <p14:tracePt t="68040" x="5664200" y="2559050"/>
          <p14:tracePt t="68057" x="5683250" y="2559050"/>
          <p14:tracePt t="68073" x="5715000" y="2559050"/>
          <p14:tracePt t="68090" x="5727700" y="2559050"/>
          <p14:tracePt t="68107" x="5740400" y="2559050"/>
          <p14:tracePt t="68123" x="5740400" y="2565400"/>
          <p14:tracePt t="68140" x="5753100" y="2565400"/>
          <p14:tracePt t="69073" x="5746750" y="2565400"/>
          <p14:tracePt t="69101" x="5734050" y="2571750"/>
          <p14:tracePt t="69108" x="5715000" y="2571750"/>
          <p14:tracePt t="69115" x="5702300" y="2571750"/>
          <p14:tracePt t="69123" x="5676900" y="2571750"/>
          <p14:tracePt t="69140" x="5619750" y="2571750"/>
          <p14:tracePt t="69157" x="5505450" y="2565400"/>
          <p14:tracePt t="69173" x="5422900" y="2559050"/>
          <p14:tracePt t="69207" x="5245100" y="2540000"/>
          <p14:tracePt t="69240" x="5118100" y="2520950"/>
          <p14:tracePt t="69273" x="5073650" y="2520950"/>
          <p14:tracePt t="69290" x="5060950" y="2520950"/>
          <p14:tracePt t="69323" x="5054600" y="2520950"/>
          <p14:tracePt t="69352" x="5048250" y="2520950"/>
          <p14:tracePt t="69491" x="5048250" y="2527300"/>
          <p14:tracePt t="69498" x="5035550" y="2527300"/>
          <p14:tracePt t="69507" x="5029200" y="2527300"/>
          <p14:tracePt t="69523" x="5016500" y="2533650"/>
          <p14:tracePt t="69540" x="4991100" y="2533650"/>
          <p14:tracePt t="69557" x="4972050" y="2540000"/>
          <p14:tracePt t="69574" x="4965700" y="2540000"/>
          <p14:tracePt t="69590" x="4959350" y="2540000"/>
          <p14:tracePt t="69734" x="4965700" y="2533650"/>
          <p14:tracePt t="69754" x="4978400" y="2533650"/>
          <p14:tracePt t="69769" x="4984750" y="2533650"/>
          <p14:tracePt t="69776" x="4991100" y="2533650"/>
          <p14:tracePt t="69790" x="5010150" y="2533650"/>
          <p14:tracePt t="69807" x="5029200" y="2533650"/>
          <p14:tracePt t="69824" x="5073650" y="2540000"/>
          <p14:tracePt t="69840" x="5111750" y="2540000"/>
          <p14:tracePt t="69857" x="5143500" y="2540000"/>
          <p14:tracePt t="69873" x="5213350" y="2552700"/>
          <p14:tracePt t="69890" x="5257800" y="2552700"/>
          <p14:tracePt t="69907" x="5302250" y="2559050"/>
          <p14:tracePt t="69923" x="5321300" y="2559050"/>
          <p14:tracePt t="69940" x="5340350" y="2559050"/>
          <p14:tracePt t="69942" x="5353050" y="2559050"/>
          <p14:tracePt t="69957" x="5359400" y="2559050"/>
          <p14:tracePt t="69973" x="5372100" y="2559050"/>
          <p14:tracePt t="69990" x="5384800" y="2559050"/>
          <p14:tracePt t="70023" x="5391150" y="2559050"/>
          <p14:tracePt t="70040" x="5397500" y="2559050"/>
          <p14:tracePt t="70057" x="5410200" y="2559050"/>
          <p14:tracePt t="70073" x="5416550" y="2565400"/>
          <p14:tracePt t="70090" x="5429250" y="2565400"/>
          <p14:tracePt t="70107" x="5435600" y="2565400"/>
          <p14:tracePt t="70123" x="5448300" y="2571750"/>
          <p14:tracePt t="70140" x="5461000" y="2571750"/>
          <p14:tracePt t="70157" x="5473700" y="2571750"/>
          <p14:tracePt t="70174" x="5480050" y="2578100"/>
          <p14:tracePt t="70190" x="5492750" y="2578100"/>
          <p14:tracePt t="70207" x="5505450" y="2578100"/>
          <p14:tracePt t="70223" x="5518150" y="2584450"/>
          <p14:tracePt t="70240" x="5530850" y="2584450"/>
          <p14:tracePt t="70257" x="5543550" y="2584450"/>
          <p14:tracePt t="70273" x="5549900" y="2590800"/>
          <p14:tracePt t="70290" x="5568950" y="2597150"/>
          <p14:tracePt t="70307" x="5581650" y="2597150"/>
          <p14:tracePt t="70323" x="5588000" y="2603500"/>
          <p14:tracePt t="70340" x="5594350" y="2603500"/>
          <p14:tracePt t="70357" x="5607050" y="2603500"/>
          <p14:tracePt t="70373" x="5626100" y="2603500"/>
          <p14:tracePt t="70390" x="5632450" y="2603500"/>
          <p14:tracePt t="70407" x="5645150" y="2603500"/>
          <p14:tracePt t="70423" x="5657850" y="2609850"/>
          <p14:tracePt t="70457" x="5664200" y="2609850"/>
          <p14:tracePt t="70474" x="5676900" y="2609850"/>
          <p14:tracePt t="70490" x="5683250" y="2616200"/>
          <p14:tracePt t="70512" x="5689600" y="2616200"/>
          <p14:tracePt t="70568" x="5689600" y="2622550"/>
          <p14:tracePt t="70637" x="5676900" y="2622550"/>
          <p14:tracePt t="70644" x="5664200" y="2622550"/>
          <p14:tracePt t="70650" x="5645150" y="2622550"/>
          <p14:tracePt t="70657" x="5619750" y="2622550"/>
          <p14:tracePt t="70673" x="5581650" y="2622550"/>
          <p14:tracePt t="70690" x="5518150" y="2622550"/>
          <p14:tracePt t="70707" x="5435600" y="2616200"/>
          <p14:tracePt t="70723" x="5378450" y="2616200"/>
          <p14:tracePt t="70740" x="5314950" y="2616200"/>
          <p14:tracePt t="70757" x="5276850" y="2616200"/>
          <p14:tracePt t="70773" x="5257800" y="2616200"/>
          <p14:tracePt t="70790" x="5238750" y="2609850"/>
          <p14:tracePt t="70807" x="5232400" y="2609850"/>
          <p14:tracePt t="70823" x="5219700" y="2609850"/>
          <p14:tracePt t="70941" x="5219700" y="2603500"/>
          <p14:tracePt t="71351" x="5238750" y="2603500"/>
          <p14:tracePt t="71358" x="5245100" y="2603500"/>
          <p14:tracePt t="71366" x="5264150" y="2597150"/>
          <p14:tracePt t="71373" x="5283200" y="2597150"/>
          <p14:tracePt t="71390" x="5327650" y="2597150"/>
          <p14:tracePt t="71407" x="5480050" y="2590800"/>
          <p14:tracePt t="71424" x="5568950" y="2590800"/>
          <p14:tracePt t="71441" x="5676900" y="2590800"/>
          <p14:tracePt t="71474" x="5721350" y="2597150"/>
          <p14:tracePt t="71507" x="5727700" y="2597150"/>
          <p14:tracePt t="71831" x="5740400" y="2597150"/>
          <p14:tracePt t="71837" x="5753100" y="2597150"/>
          <p14:tracePt t="71845" x="5759450" y="2597150"/>
          <p14:tracePt t="71857" x="5772150" y="2597150"/>
          <p14:tracePt t="71873" x="5810250" y="2597150"/>
          <p14:tracePt t="71890" x="5829300" y="2597150"/>
          <p14:tracePt t="71907" x="5861050" y="2609850"/>
          <p14:tracePt t="71924" x="5880100" y="2616200"/>
          <p14:tracePt t="71941" x="5899150" y="2616200"/>
          <p14:tracePt t="71957" x="5905500" y="2616200"/>
          <p14:tracePt t="71974" x="5911850" y="2616200"/>
          <p14:tracePt t="72260" x="5911850" y="2622550"/>
          <p14:tracePt t="74546" x="5918200" y="2622550"/>
          <p14:tracePt t="75462" x="5949950" y="2622550"/>
          <p14:tracePt t="75469" x="5988050" y="2622550"/>
          <p14:tracePt t="75476" x="6019800" y="2628900"/>
          <p14:tracePt t="75490" x="6108700" y="2641600"/>
          <p14:tracePt t="75525" x="6286500" y="2692400"/>
          <p14:tracePt t="75557" x="6413500" y="2736850"/>
          <p14:tracePt t="75590" x="6591300" y="2800350"/>
          <p14:tracePt t="75609" x="6673850" y="2844800"/>
          <p14:tracePt t="75624" x="6718300" y="2882900"/>
          <p14:tracePt t="75640" x="6762750" y="2914650"/>
          <p14:tracePt t="75657" x="6813550" y="2946400"/>
          <p14:tracePt t="75674" x="6819900" y="2952750"/>
          <p14:tracePt t="75690" x="6826250" y="2952750"/>
          <p14:tracePt t="75724" x="6826250" y="2959100"/>
          <p14:tracePt t="75740" x="6826250" y="2971800"/>
          <p14:tracePt t="75775" x="6794500" y="2971800"/>
          <p14:tracePt t="75790" x="6711950" y="2965450"/>
          <p14:tracePt t="75807" x="6565900" y="2952750"/>
          <p14:tracePt t="75824" x="6292850" y="2914650"/>
          <p14:tracePt t="75840" x="6121400" y="2882900"/>
          <p14:tracePt t="75857" x="5988050" y="2863850"/>
          <p14:tracePt t="75874" x="5880100" y="2851150"/>
          <p14:tracePt t="75890" x="5822950" y="2851150"/>
          <p14:tracePt t="75907" x="5765800" y="2851150"/>
          <p14:tracePt t="75924" x="5689600" y="2863850"/>
          <p14:tracePt t="75940" x="5607050" y="2876550"/>
          <p14:tracePt t="75943" x="5556250" y="2889250"/>
          <p14:tracePt t="75957" x="5441950" y="2921000"/>
          <p14:tracePt t="75974" x="5340350" y="2946400"/>
          <p14:tracePt t="75990" x="5175250" y="2997200"/>
          <p14:tracePt t="76007" x="5080000" y="3028950"/>
          <p14:tracePt t="76024" x="4991100" y="3067050"/>
          <p14:tracePt t="76040" x="4876800" y="3117850"/>
          <p14:tracePt t="76057" x="4813300" y="3162300"/>
          <p14:tracePt t="76074" x="4762500" y="3213100"/>
          <p14:tracePt t="76090" x="4730750" y="3257550"/>
          <p14:tracePt t="76107" x="4705350" y="3314700"/>
          <p14:tracePt t="76124" x="4679950" y="3422650"/>
          <p14:tracePt t="76141" x="4679950" y="3479800"/>
          <p14:tracePt t="76157" x="4705350" y="3556000"/>
          <p14:tracePt t="76174" x="4743450" y="3594100"/>
          <p14:tracePt t="76190" x="4781550" y="3625850"/>
          <p14:tracePt t="76207" x="4889500" y="3683000"/>
          <p14:tracePt t="76224" x="4991100" y="3727450"/>
          <p14:tracePt t="76240" x="5143500" y="3759200"/>
          <p14:tracePt t="76257" x="5232400" y="3765550"/>
          <p14:tracePt t="76274" x="5308600" y="3759200"/>
          <p14:tracePt t="76290" x="5448300" y="3714750"/>
          <p14:tracePt t="76307" x="5581650" y="3657600"/>
          <p14:tracePt t="76324" x="5765800" y="3556000"/>
          <p14:tracePt t="76340" x="5829300" y="3498850"/>
          <p14:tracePt t="76358" x="5892800" y="3435350"/>
          <p14:tracePt t="76374" x="5905500" y="3409950"/>
          <p14:tracePt t="76391" x="5924550" y="3378200"/>
          <p14:tracePt t="76407" x="5937250" y="3333750"/>
          <p14:tracePt t="76424" x="5943600" y="3321050"/>
          <p14:tracePt t="76440" x="5943600" y="3302000"/>
          <p14:tracePt t="76442" x="5943600" y="3289300"/>
          <p14:tracePt t="76457" x="5930900" y="3270250"/>
          <p14:tracePt t="76474" x="5911850" y="3244850"/>
          <p14:tracePt t="76490" x="5854700" y="3225800"/>
          <p14:tracePt t="76507" x="5829300" y="3213100"/>
          <p14:tracePt t="76524" x="5791200" y="3213100"/>
          <p14:tracePt t="76540" x="5708650" y="3213100"/>
          <p14:tracePt t="76557" x="5664200" y="3213100"/>
          <p14:tracePt t="76574" x="5607050" y="3219450"/>
          <p14:tracePt t="76590" x="5581650" y="3225800"/>
          <p14:tracePt t="76607" x="5568950" y="3238500"/>
          <p14:tracePt t="76624" x="5562600" y="3238500"/>
          <p14:tracePt t="76640" x="5556250" y="3244850"/>
          <p14:tracePt t="77068" x="5530850" y="3244850"/>
          <p14:tracePt t="77074" x="5480050" y="3257550"/>
          <p14:tracePt t="77081" x="5441950" y="3276600"/>
          <p14:tracePt t="77091" x="5397500" y="3289300"/>
          <p14:tracePt t="77107" x="5283200" y="3327400"/>
          <p14:tracePt t="77124" x="5073650" y="3397250"/>
          <p14:tracePt t="77141" x="4927600" y="3448050"/>
          <p14:tracePt t="77157" x="4692650" y="3505200"/>
          <p14:tracePt t="77191" x="4400550" y="3562350"/>
          <p14:tracePt t="77224" x="4083050" y="3632200"/>
          <p14:tracePt t="77257" x="3797300" y="3695700"/>
          <p14:tracePt t="77274" x="3702050" y="3727450"/>
          <p14:tracePt t="77290" x="3575050" y="3771900"/>
          <p14:tracePt t="77307" x="3486150" y="3790950"/>
          <p14:tracePt t="77325" x="3390900" y="3829050"/>
          <p14:tracePt t="77341" x="3314700" y="3860800"/>
          <p14:tracePt t="77357" x="3257550" y="3898900"/>
          <p14:tracePt t="77374" x="3194050" y="3943350"/>
          <p14:tracePt t="77391" x="3162300" y="3968750"/>
          <p14:tracePt t="77407" x="3117850" y="4006850"/>
          <p14:tracePt t="77424" x="3079750" y="4044950"/>
          <p14:tracePt t="77441" x="3035300" y="4083050"/>
          <p14:tracePt t="77443" x="3016250" y="4095750"/>
          <p14:tracePt t="77457" x="2984500" y="4121150"/>
          <p14:tracePt t="77474" x="2959100" y="4146550"/>
          <p14:tracePt t="77491" x="2921000" y="4178300"/>
          <p14:tracePt t="77507" x="2901950" y="4197350"/>
          <p14:tracePt t="77524" x="2889250" y="4216400"/>
          <p14:tracePt t="77540" x="2876550" y="4235450"/>
          <p14:tracePt t="77574" x="2870200" y="4235450"/>
          <p14:tracePt t="77590" x="2870200" y="4248150"/>
          <p14:tracePt t="77607" x="2870200" y="4254500"/>
          <p14:tracePt t="77956" x="2851150" y="4267200"/>
          <p14:tracePt t="77964" x="2825750" y="4279900"/>
          <p14:tracePt t="77974" x="2800350" y="4292600"/>
          <p14:tracePt t="77991" x="2762250" y="4311650"/>
          <p14:tracePt t="78007" x="2711450" y="4337050"/>
          <p14:tracePt t="78024" x="2679700" y="4343400"/>
          <p14:tracePt t="78057" x="2654300" y="4362450"/>
          <p14:tracePt t="78091" x="2647950" y="4362450"/>
          <p14:tracePt t="78124" x="2641600" y="4368800"/>
          <p14:tracePt t="78157" x="2641600" y="4375150"/>
          <p14:tracePt t="78179" x="2641600" y="4381500"/>
          <p14:tracePt t="78192" x="2641600" y="4394200"/>
          <p14:tracePt t="78207" x="2641600" y="4413250"/>
          <p14:tracePt t="78224" x="2641600" y="4432300"/>
          <p14:tracePt t="78241" x="2635250" y="4464050"/>
          <p14:tracePt t="78257" x="2635250" y="4489450"/>
          <p14:tracePt t="78274" x="2635250" y="4502150"/>
          <p14:tracePt t="78290" x="2641600" y="4527550"/>
          <p14:tracePt t="78307" x="2647950" y="4527550"/>
          <p14:tracePt t="78324" x="2660650" y="4540250"/>
          <p14:tracePt t="78341" x="2667000" y="4540250"/>
          <p14:tracePt t="78357" x="2686050" y="4546600"/>
          <p14:tracePt t="78374" x="2711450" y="4546600"/>
          <p14:tracePt t="78391" x="2743200" y="4552950"/>
          <p14:tracePt t="78407" x="2794000" y="4552950"/>
          <p14:tracePt t="78424" x="2819400" y="4552950"/>
          <p14:tracePt t="78441" x="2838450" y="4552950"/>
          <p14:tracePt t="78443" x="2844800" y="4552950"/>
          <p14:tracePt t="78457" x="2857500" y="4559300"/>
          <p14:tracePt t="78474" x="2870200" y="4559300"/>
          <p14:tracePt t="78491" x="2876550" y="4552950"/>
          <p14:tracePt t="78507" x="2882900" y="4552950"/>
          <p14:tracePt t="78524" x="2895600" y="4533900"/>
          <p14:tracePt t="78541" x="2921000" y="4502150"/>
          <p14:tracePt t="78557" x="2927350" y="4483100"/>
          <p14:tracePt t="78574" x="2933700" y="4457700"/>
          <p14:tracePt t="78591" x="2940050" y="4451350"/>
          <p14:tracePt t="78607" x="2940050" y="4438650"/>
          <p14:tracePt t="78641" x="2940050" y="4425950"/>
          <p14:tracePt t="78657" x="2927350" y="4419600"/>
          <p14:tracePt t="78674" x="2914650" y="4406900"/>
          <p14:tracePt t="78691" x="2889250" y="4400550"/>
          <p14:tracePt t="78707" x="2825750" y="4387850"/>
          <p14:tracePt t="78724" x="2762250" y="4387850"/>
          <p14:tracePt t="78742" x="2705100" y="4387850"/>
          <p14:tracePt t="78757" x="2641600" y="4387850"/>
          <p14:tracePt t="78774" x="2603500" y="4387850"/>
          <p14:tracePt t="78791" x="2565400" y="4394200"/>
          <p14:tracePt t="78807" x="2540000" y="4406900"/>
          <p14:tracePt t="78825" x="2514600" y="4432300"/>
          <p14:tracePt t="78841" x="2501900" y="4457700"/>
          <p14:tracePt t="78857" x="2495550" y="4483100"/>
          <p14:tracePt t="78874" x="2476500" y="4533900"/>
          <p14:tracePt t="78891" x="2470150" y="4572000"/>
          <p14:tracePt t="78909" x="2463800" y="4622800"/>
          <p14:tracePt t="78924" x="2463800" y="4648200"/>
          <p14:tracePt t="78941" x="2463800" y="4673600"/>
          <p14:tracePt t="78943" x="2470150" y="4686300"/>
          <p14:tracePt t="78957" x="2476500" y="4705350"/>
          <p14:tracePt t="78974" x="2489200" y="4737100"/>
          <p14:tracePt t="78991" x="2501900" y="4756150"/>
          <p14:tracePt t="79007" x="2527300" y="4781550"/>
          <p14:tracePt t="79024" x="2552700" y="4800600"/>
          <p14:tracePt t="79041" x="2590800" y="4819650"/>
          <p14:tracePt t="79057" x="2616200" y="4826000"/>
          <p14:tracePt t="79074" x="2660650" y="4826000"/>
          <p14:tracePt t="79091" x="2698750" y="4826000"/>
          <p14:tracePt t="79107" x="2730500" y="4819650"/>
          <p14:tracePt t="79124" x="2768600" y="4781550"/>
          <p14:tracePt t="79141" x="2794000" y="4756150"/>
          <p14:tracePt t="79157" x="2832100" y="4705350"/>
          <p14:tracePt t="79174" x="2857500" y="4673600"/>
          <p14:tracePt t="79191" x="2863850" y="4641850"/>
          <p14:tracePt t="79207" x="2876550" y="4603750"/>
          <p14:tracePt t="79224" x="2876550" y="4584700"/>
          <p14:tracePt t="79241" x="2876550" y="4559300"/>
          <p14:tracePt t="79257" x="2870200" y="4546600"/>
          <p14:tracePt t="79274" x="2851150" y="4521200"/>
          <p14:tracePt t="79291" x="2825750" y="4502150"/>
          <p14:tracePt t="79307" x="2800350" y="4489450"/>
          <p14:tracePt t="79324" x="2755900" y="4483100"/>
          <p14:tracePt t="79341" x="2705100" y="4476750"/>
          <p14:tracePt t="79357" x="2667000" y="4476750"/>
          <p14:tracePt t="79374" x="2616200" y="4476750"/>
          <p14:tracePt t="79391" x="2590800" y="4489450"/>
          <p14:tracePt t="79407" x="2559050" y="4508500"/>
          <p14:tracePt t="79424" x="2540000" y="4521200"/>
          <p14:tracePt t="79441" x="2527300" y="4540250"/>
          <p14:tracePt t="79443" x="2527300" y="4546600"/>
          <p14:tracePt t="79457" x="2514600" y="4572000"/>
          <p14:tracePt t="79474" x="2508250" y="4591050"/>
          <p14:tracePt t="79491" x="2508250" y="4610100"/>
          <p14:tracePt t="79507" x="2508250" y="4648200"/>
          <p14:tracePt t="79524" x="2508250" y="4667250"/>
          <p14:tracePt t="79541" x="2520950" y="4711700"/>
          <p14:tracePt t="79557" x="2533650" y="4730750"/>
          <p14:tracePt t="79575" x="2559050" y="4762500"/>
          <p14:tracePt t="79591" x="2584450" y="4794250"/>
          <p14:tracePt t="79607" x="2609850" y="4813300"/>
          <p14:tracePt t="79624" x="2667000" y="4838700"/>
          <p14:tracePt t="79641" x="2692400" y="4845050"/>
          <p14:tracePt t="79657" x="2736850" y="4851400"/>
          <p14:tracePt t="79674" x="2774950" y="4832350"/>
          <p14:tracePt t="79691" x="2819400" y="4794250"/>
          <p14:tracePt t="79707" x="2889250" y="4699000"/>
          <p14:tracePt t="79724" x="2952750" y="4603750"/>
          <p14:tracePt t="79741" x="3009900" y="4502150"/>
          <p14:tracePt t="79757" x="3022600" y="4445000"/>
          <p14:tracePt t="79774" x="3035300" y="4419600"/>
          <p14:tracePt t="79791" x="3035300" y="4394200"/>
          <p14:tracePt t="79807" x="3028950" y="4375150"/>
          <p14:tracePt t="79824" x="3003550" y="4343400"/>
          <p14:tracePt t="79841" x="2978150" y="4330700"/>
          <p14:tracePt t="79857" x="2959100" y="4318000"/>
          <p14:tracePt t="79874" x="2908300" y="4305300"/>
          <p14:tracePt t="79891" x="2870200" y="4305300"/>
          <p14:tracePt t="79907" x="2819400" y="4305300"/>
          <p14:tracePt t="79924" x="2794000" y="4305300"/>
          <p14:tracePt t="79941" x="2774950" y="4318000"/>
          <p14:tracePt t="79943" x="2768600" y="4324350"/>
          <p14:tracePt t="79957" x="2755900" y="4324350"/>
          <p14:tracePt t="79991" x="2755900" y="4330700"/>
          <p14:tracePt t="80007" x="2755900" y="4349750"/>
          <p14:tracePt t="80024" x="2755900" y="4362450"/>
          <p14:tracePt t="80041" x="2755900" y="4381500"/>
          <p14:tracePt t="80057" x="2768600" y="4406900"/>
          <p14:tracePt t="80076" x="2787650" y="4438650"/>
          <p14:tracePt t="80091" x="2806700" y="4457700"/>
          <p14:tracePt t="80107" x="2825750" y="4464050"/>
          <p14:tracePt t="80124" x="2857500" y="4483100"/>
          <p14:tracePt t="80141" x="2882900" y="4495800"/>
          <p14:tracePt t="80157" x="2889250" y="4502150"/>
          <p14:tracePt t="80174" x="2901950" y="4508500"/>
          <p14:tracePt t="80436" x="2901950" y="4514850"/>
          <p14:tracePt t="80658" x="2901950" y="4527550"/>
          <p14:tracePt t="80671" x="2895600" y="4527550"/>
          <p14:tracePt t="80680" x="2889250" y="4540250"/>
          <p14:tracePt t="80691" x="2889250" y="4546600"/>
          <p14:tracePt t="80707" x="2876550" y="4578350"/>
          <p14:tracePt t="80724" x="2863850" y="4591050"/>
          <p14:tracePt t="80741" x="2851150" y="4610100"/>
          <p14:tracePt t="80757" x="2851150" y="4622800"/>
          <p14:tracePt t="80791" x="2819400" y="4660900"/>
          <p14:tracePt t="80824" x="2813050" y="4692650"/>
          <p14:tracePt t="80857" x="2813050" y="4699000"/>
          <p14:tracePt t="80874" x="2813050" y="4705350"/>
          <p14:tracePt t="80907" x="2813050" y="4711700"/>
          <p14:tracePt t="81026" x="2819400" y="4711700"/>
          <p14:tracePt t="81040" x="2825750" y="4711700"/>
          <p14:tracePt t="81054" x="2832100" y="4711700"/>
          <p14:tracePt t="81061" x="2844800" y="4705350"/>
          <p14:tracePt t="81076" x="2863850" y="4692650"/>
          <p14:tracePt t="81091" x="2889250" y="4692650"/>
          <p14:tracePt t="81107" x="2908300" y="4679950"/>
          <p14:tracePt t="81124" x="2952750" y="4673600"/>
          <p14:tracePt t="81141" x="2978150" y="4673600"/>
          <p14:tracePt t="81159" x="3016250" y="4673600"/>
          <p14:tracePt t="81174" x="3028950" y="4673600"/>
          <p14:tracePt t="81191" x="3048000" y="4679950"/>
          <p14:tracePt t="81207" x="3079750" y="4699000"/>
          <p14:tracePt t="81224" x="3086100" y="4711700"/>
          <p14:tracePt t="81242" x="3111500" y="4718050"/>
          <p14:tracePt t="81257" x="3117850" y="4724400"/>
          <p14:tracePt t="81274" x="3136900" y="4730750"/>
          <p14:tracePt t="81291" x="3143250" y="4730750"/>
          <p14:tracePt t="81308" x="3149600" y="4730750"/>
          <p14:tracePt t="81326" x="3162300" y="4730750"/>
          <p14:tracePt t="81341" x="3168650" y="4730750"/>
          <p14:tracePt t="81416" x="3175000" y="4730750"/>
          <p14:tracePt t="81478" x="3181350" y="4737100"/>
          <p14:tracePt t="82151" x="3187700" y="4737100"/>
          <p14:tracePt t="82179" x="3187700" y="4730750"/>
          <p14:tracePt t="82194" x="3194050" y="4730750"/>
          <p14:tracePt t="82201" x="3206750" y="4724400"/>
          <p14:tracePt t="82208" x="3206750" y="4718050"/>
          <p14:tracePt t="82224" x="3232150" y="4705350"/>
          <p14:tracePt t="82257" x="3295650" y="4673600"/>
          <p14:tracePt t="82291" x="3371850" y="4660900"/>
          <p14:tracePt t="82325" x="3441700" y="4654550"/>
          <p14:tracePt t="82341" x="3479800" y="4660900"/>
          <p14:tracePt t="82357" x="3505200" y="4667250"/>
          <p14:tracePt t="82374" x="3536950" y="4686300"/>
          <p14:tracePt t="82391" x="3549650" y="4692650"/>
          <p14:tracePt t="82407" x="3568700" y="4692650"/>
          <p14:tracePt t="82424" x="3587750" y="4699000"/>
          <p14:tracePt t="82441" x="3594100" y="4699000"/>
          <p14:tracePt t="82443" x="3600450" y="4699000"/>
          <p14:tracePt t="82458" x="3606800" y="4705350"/>
          <p14:tracePt t="82474" x="3613150" y="4711700"/>
          <p14:tracePt t="82491" x="3619500" y="4711700"/>
          <p14:tracePt t="83887" x="3632200" y="4711700"/>
          <p14:tracePt t="83894" x="3651250" y="4711700"/>
          <p14:tracePt t="83908" x="3670300" y="4711700"/>
          <p14:tracePt t="83924" x="3721100" y="4711700"/>
          <p14:tracePt t="83941" x="3752850" y="4705350"/>
          <p14:tracePt t="83944" x="3771900" y="4705350"/>
          <p14:tracePt t="83958" x="3797300" y="4705350"/>
          <p14:tracePt t="83974" x="3822700" y="4699000"/>
          <p14:tracePt t="84008" x="3911600" y="4699000"/>
          <p14:tracePt t="84041" x="4025900" y="4692650"/>
          <p14:tracePt t="84074" x="4127500" y="4692650"/>
          <p14:tracePt t="84091" x="4159250" y="4692650"/>
          <p14:tracePt t="84108" x="4197350" y="4692650"/>
          <p14:tracePt t="84124" x="4248150" y="4692650"/>
          <p14:tracePt t="84141" x="4279900" y="4699000"/>
          <p14:tracePt t="84159" x="4324350" y="4699000"/>
          <p14:tracePt t="84174" x="4368800" y="4705350"/>
          <p14:tracePt t="84191" x="4406900" y="4705350"/>
          <p14:tracePt t="84208" x="4457700" y="4705350"/>
          <p14:tracePt t="84224" x="4476750" y="4705350"/>
          <p14:tracePt t="84241" x="4521200" y="4699000"/>
          <p14:tracePt t="84258" x="4533900" y="4692650"/>
          <p14:tracePt t="84275" x="4552950" y="4686300"/>
          <p14:tracePt t="84291" x="4565650" y="4673600"/>
          <p14:tracePt t="84308" x="4572000" y="4667250"/>
          <p14:tracePt t="84324" x="4591050" y="4641850"/>
          <p14:tracePt t="84341" x="4610100" y="4616450"/>
          <p14:tracePt t="84358" x="4616450" y="4610100"/>
          <p14:tracePt t="84374" x="4622800" y="4597400"/>
          <p14:tracePt t="84391" x="4622800" y="4584700"/>
          <p14:tracePt t="84408" x="4622800" y="4572000"/>
          <p14:tracePt t="84424" x="4616450" y="4552950"/>
          <p14:tracePt t="84442" x="4603750" y="4527550"/>
          <p14:tracePt t="84458" x="4584700" y="4502150"/>
          <p14:tracePt t="84474" x="4552950" y="4483100"/>
          <p14:tracePt t="84491" x="4514850" y="4457700"/>
          <p14:tracePt t="84508" x="4476750" y="4438650"/>
          <p14:tracePt t="84526" x="4413250" y="4419600"/>
          <p14:tracePt t="84541" x="4368800" y="4413250"/>
          <p14:tracePt t="84558" x="4318000" y="4406900"/>
          <p14:tracePt t="84574" x="4229100" y="4406900"/>
          <p14:tracePt t="84591" x="4178300" y="4413250"/>
          <p14:tracePt t="84608" x="4121150" y="4425950"/>
          <p14:tracePt t="84624" x="4019550" y="4470400"/>
          <p14:tracePt t="84641" x="3956050" y="4514850"/>
          <p14:tracePt t="84658" x="3873500" y="4578350"/>
          <p14:tracePt t="84674" x="3816350" y="4616450"/>
          <p14:tracePt t="84691" x="3784600" y="4654550"/>
          <p14:tracePt t="84708" x="3759200" y="4699000"/>
          <p14:tracePt t="84724" x="3746500" y="4724400"/>
          <p14:tracePt t="84742" x="3740150" y="4749800"/>
          <p14:tracePt t="84758" x="3733800" y="4787900"/>
          <p14:tracePt t="84774" x="3740150" y="4819650"/>
          <p14:tracePt t="84791" x="3759200" y="4870450"/>
          <p14:tracePt t="84808" x="3784600" y="4902200"/>
          <p14:tracePt t="84824" x="3835400" y="4953000"/>
          <p14:tracePt t="84841" x="3879850" y="4984750"/>
          <p14:tracePt t="84858" x="3962400" y="5029200"/>
          <p14:tracePt t="84874" x="4064000" y="5073650"/>
          <p14:tracePt t="84891" x="4121150" y="5086350"/>
          <p14:tracePt t="84908" x="4197350" y="5086350"/>
          <p14:tracePt t="84924" x="4235450" y="5080000"/>
          <p14:tracePt t="84941" x="4305300" y="5060950"/>
          <p14:tracePt t="84943" x="4343400" y="5048250"/>
          <p14:tracePt t="84958" x="4400550" y="5022850"/>
          <p14:tracePt t="84974" x="4476750" y="4991100"/>
          <p14:tracePt t="84991" x="4521200" y="4965700"/>
          <p14:tracePt t="85008" x="4578350" y="4927600"/>
          <p14:tracePt t="85024" x="4603750" y="4895850"/>
          <p14:tracePt t="85041" x="4641850" y="4857750"/>
          <p14:tracePt t="85058" x="4673600" y="4826000"/>
          <p14:tracePt t="85074" x="4718050" y="4787900"/>
          <p14:tracePt t="85091" x="4724400" y="4768850"/>
          <p14:tracePt t="85108" x="4743450" y="4749800"/>
          <p14:tracePt t="85124" x="4743450" y="4743450"/>
          <p14:tracePt t="85201" x="4737100" y="4743450"/>
          <p14:tracePt t="85206" x="4737100" y="4737100"/>
          <p14:tracePt t="85215" x="4718050" y="4730750"/>
          <p14:tracePt t="85224" x="4705350" y="4724400"/>
          <p14:tracePt t="85241" x="4641850" y="4711700"/>
          <p14:tracePt t="85258" x="4584700" y="4692650"/>
          <p14:tracePt t="85274" x="4540250" y="4679950"/>
          <p14:tracePt t="85291" x="4470400" y="4660900"/>
          <p14:tracePt t="85308" x="4438650" y="4648200"/>
          <p14:tracePt t="85325" x="4394200" y="4635500"/>
          <p14:tracePt t="85341" x="4337050" y="4629150"/>
          <p14:tracePt t="85358" x="4305300" y="4629150"/>
          <p14:tracePt t="85374" x="4260850" y="4629150"/>
          <p14:tracePt t="85391" x="4229100" y="4629150"/>
          <p14:tracePt t="85409" x="4191000" y="4641850"/>
          <p14:tracePt t="85424" x="4178300" y="4648200"/>
          <p14:tracePt t="85441" x="4159250" y="4667250"/>
          <p14:tracePt t="85444" x="4152900" y="4679950"/>
          <p14:tracePt t="85458" x="4127500" y="4699000"/>
          <p14:tracePt t="85474" x="4114800" y="4711700"/>
          <p14:tracePt t="85491" x="4102100" y="4730750"/>
          <p14:tracePt t="85508" x="4089400" y="4762500"/>
          <p14:tracePt t="85524" x="4083050" y="4775200"/>
          <p14:tracePt t="85541" x="4076700" y="4794250"/>
          <p14:tracePt t="85558" x="4076700" y="4806950"/>
          <p14:tracePt t="85575" x="4083050" y="4819650"/>
          <p14:tracePt t="85591" x="4095750" y="4832350"/>
          <p14:tracePt t="85608" x="4121150" y="4851400"/>
          <p14:tracePt t="85624" x="4165600" y="4876800"/>
          <p14:tracePt t="85641" x="4203700" y="4889500"/>
          <p14:tracePt t="85658" x="4235450" y="4895850"/>
          <p14:tracePt t="85674" x="4292600" y="4902200"/>
          <p14:tracePt t="85691" x="4330700" y="4895850"/>
          <p14:tracePt t="85708" x="4406900" y="4870450"/>
          <p14:tracePt t="85724" x="4470400" y="4845050"/>
          <p14:tracePt t="85741" x="4540250" y="4794250"/>
          <p14:tracePt t="85758" x="4572000" y="4762500"/>
          <p14:tracePt t="85774" x="4603750" y="4730750"/>
          <p14:tracePt t="85791" x="4629150" y="4686300"/>
          <p14:tracePt t="85808" x="4635500" y="4660900"/>
          <p14:tracePt t="85825" x="4635500" y="4629150"/>
          <p14:tracePt t="85841" x="4622800" y="4597400"/>
          <p14:tracePt t="85858" x="4603750" y="4572000"/>
          <p14:tracePt t="85874" x="4578350" y="4527550"/>
          <p14:tracePt t="85891" x="4546600" y="4508500"/>
          <p14:tracePt t="85908" x="4489450" y="4476750"/>
          <p14:tracePt t="85924" x="4445000" y="4464050"/>
          <p14:tracePt t="85941" x="4400550" y="4457700"/>
          <p14:tracePt t="85943" x="4375150" y="4457700"/>
          <p14:tracePt t="85958" x="4324350" y="4457700"/>
          <p14:tracePt t="85974" x="4286250" y="4470400"/>
          <p14:tracePt t="85991" x="4216400" y="4495800"/>
          <p14:tracePt t="86008" x="4178300" y="4521200"/>
          <p14:tracePt t="86024" x="4152900" y="4533900"/>
          <p14:tracePt t="86041" x="4114800" y="4572000"/>
          <p14:tracePt t="86058" x="4095750" y="4584700"/>
          <p14:tracePt t="86076" x="4083050" y="4603750"/>
          <p14:tracePt t="86091" x="4076700" y="4616450"/>
          <p14:tracePt t="86108" x="4070350" y="4629150"/>
          <p14:tracePt t="86124" x="4070350" y="4648200"/>
          <p14:tracePt t="86141" x="4070350" y="4660900"/>
          <p14:tracePt t="86158" x="4070350" y="4673600"/>
          <p14:tracePt t="86174" x="4076700" y="4686300"/>
          <p14:tracePt t="86191" x="4083050" y="4692650"/>
          <p14:tracePt t="86208" x="4095750" y="4705350"/>
          <p14:tracePt t="86225" x="4102100" y="4718050"/>
          <p14:tracePt t="86241" x="4121150" y="4730750"/>
          <p14:tracePt t="86258" x="4133850" y="4730750"/>
          <p14:tracePt t="86274" x="4152900" y="4730750"/>
          <p14:tracePt t="86291" x="4178300" y="4730750"/>
          <p14:tracePt t="86308" x="4203700" y="4724400"/>
          <p14:tracePt t="86326" x="4229100" y="4705350"/>
          <p14:tracePt t="86341" x="4235450" y="4699000"/>
          <p14:tracePt t="86358" x="4248150" y="4692650"/>
          <p14:tracePt t="86374" x="4254500" y="4673600"/>
          <p14:tracePt t="86391" x="4267200" y="4667250"/>
          <p14:tracePt t="86409" x="4267200" y="4660900"/>
          <p14:tracePt t="86424" x="4273550" y="4654550"/>
          <p14:tracePt t="86441" x="4273550" y="4648200"/>
          <p14:tracePt t="86755" x="4267200" y="4648200"/>
          <p14:tracePt t="86784" x="4267200" y="4654550"/>
          <p14:tracePt t="86951" x="4260850" y="4654550"/>
          <p14:tracePt t="87471" x="4260850" y="4648200"/>
          <p14:tracePt t="87492" x="4273550" y="4635500"/>
          <p14:tracePt t="87505" x="4279900" y="4629150"/>
          <p14:tracePt t="87514" x="4286250" y="4622800"/>
          <p14:tracePt t="87524" x="4292600" y="4616450"/>
          <p14:tracePt t="87541" x="4311650" y="4610100"/>
          <p14:tracePt t="87558" x="4324350" y="4603750"/>
          <p14:tracePt t="87591" x="4349750" y="4591050"/>
          <p14:tracePt t="87625" x="4362450" y="4591050"/>
          <p14:tracePt t="87659" x="4375150" y="4591050"/>
          <p14:tracePt t="87721" x="4375150" y="4603750"/>
          <p14:tracePt t="87729" x="4362450" y="4610100"/>
          <p14:tracePt t="87736" x="4349750" y="4616450"/>
          <p14:tracePt t="87743" x="4337050" y="4629150"/>
          <p14:tracePt t="87758" x="4292600" y="4641850"/>
          <p14:tracePt t="87774" x="4235450" y="4660900"/>
          <p14:tracePt t="87791" x="4152900" y="4673600"/>
          <p14:tracePt t="87808" x="4095750" y="4679950"/>
          <p14:tracePt t="87826" x="4032250" y="4673600"/>
          <p14:tracePt t="87841" x="3962400" y="4660900"/>
          <p14:tracePt t="87858" x="3917950" y="4641850"/>
          <p14:tracePt t="87874" x="3886200" y="4616450"/>
          <p14:tracePt t="87891" x="3873500" y="4603750"/>
          <p14:tracePt t="87909" x="3879850" y="4552950"/>
          <p14:tracePt t="87925" x="3917950" y="4489450"/>
          <p14:tracePt t="87941" x="3968750" y="4413250"/>
          <p14:tracePt t="87958" x="4064000" y="4318000"/>
          <p14:tracePt t="87974" x="4133850" y="4254500"/>
          <p14:tracePt t="87991" x="4210050" y="4197350"/>
          <p14:tracePt t="88008" x="4324350" y="4152900"/>
          <p14:tracePt t="88024" x="4470400" y="4127500"/>
          <p14:tracePt t="88041" x="4692650" y="4146550"/>
          <p14:tracePt t="88058" x="4813300" y="4178300"/>
          <p14:tracePt t="88075" x="5003800" y="4260850"/>
          <p14:tracePt t="88091" x="5118100" y="4318000"/>
          <p14:tracePt t="88108" x="5213350" y="4375150"/>
          <p14:tracePt t="88124" x="5308600" y="4451350"/>
          <p14:tracePt t="88141" x="5359400" y="4508500"/>
          <p14:tracePt t="88158" x="5397500" y="4565650"/>
          <p14:tracePt t="88174" x="5416550" y="4603750"/>
          <p14:tracePt t="88191" x="5422900" y="4622800"/>
          <p14:tracePt t="88208" x="5422900" y="4629150"/>
          <p14:tracePt t="88242" x="5403850" y="4629150"/>
          <p14:tracePt t="88258" x="5378450" y="4629150"/>
          <p14:tracePt t="88274" x="5340350" y="4629150"/>
          <p14:tracePt t="88291" x="5302250" y="4616450"/>
          <p14:tracePt t="88308" x="5276850" y="4603750"/>
          <p14:tracePt t="88325" x="5245100" y="4591050"/>
          <p14:tracePt t="88341" x="5207000" y="4565650"/>
          <p14:tracePt t="88358" x="5187950" y="4552950"/>
          <p14:tracePt t="88375" x="5168900" y="4540250"/>
          <p14:tracePt t="88486" x="5175250" y="4540250"/>
          <p14:tracePt t="88493" x="5187950" y="4540250"/>
          <p14:tracePt t="88500" x="5194300" y="4552950"/>
          <p14:tracePt t="88508" x="5219700" y="4565650"/>
          <p14:tracePt t="88524" x="5289550" y="4616450"/>
          <p14:tracePt t="88541" x="5403850" y="4699000"/>
          <p14:tracePt t="88558" x="5480050" y="4749800"/>
          <p14:tracePt t="88576" x="5537200" y="4794250"/>
          <p14:tracePt t="88591" x="5556250" y="4794250"/>
          <p14:tracePt t="88608" x="5562600" y="4800600"/>
          <p14:tracePt t="88625" x="5562600" y="4806950"/>
          <p14:tracePt t="88666" x="5568950" y="4806950"/>
          <p14:tracePt t="88674" x="5568950" y="4800600"/>
          <p14:tracePt t="88691" x="5575300" y="4794250"/>
          <p14:tracePt t="88708" x="5594350" y="4756150"/>
          <p14:tracePt t="88724" x="5613400" y="4724400"/>
          <p14:tracePt t="88742" x="5638800" y="4673600"/>
          <p14:tracePt t="88758" x="5645150" y="4654550"/>
          <p14:tracePt t="88774" x="5657850" y="4648200"/>
          <p14:tracePt t="88791" x="5664200" y="4641850"/>
          <p14:tracePt t="88808" x="5676900" y="4641850"/>
          <p14:tracePt t="88826" x="5683250" y="4648200"/>
          <p14:tracePt t="88841" x="5715000" y="4673600"/>
          <p14:tracePt t="88858" x="5740400" y="4705350"/>
          <p14:tracePt t="88874" x="5746750" y="4762500"/>
          <p14:tracePt t="88891" x="5746750" y="4787900"/>
          <p14:tracePt t="88909" x="5746750" y="4806950"/>
          <p14:tracePt t="89006" x="5734050" y="4806950"/>
          <p14:tracePt t="89319" x="5765800" y="4806950"/>
          <p14:tracePt t="89326" x="5797550" y="4813300"/>
          <p14:tracePt t="89333" x="5829300" y="4819650"/>
          <p14:tracePt t="89341" x="5867400" y="4826000"/>
          <p14:tracePt t="89358" x="5911850" y="4832350"/>
          <p14:tracePt t="89375" x="5969000" y="4851400"/>
          <p14:tracePt t="89392" x="5981700" y="4851400"/>
          <p14:tracePt t="89425" x="5988050" y="4857750"/>
          <p14:tracePt t="89493" x="5994400" y="4857750"/>
          <p14:tracePt t="89528" x="6000750" y="4857750"/>
          <p14:tracePt t="89854" x="5969000" y="4851400"/>
          <p14:tracePt t="89862" x="5924550" y="4845050"/>
          <p14:tracePt t="89869" x="5867400" y="4832350"/>
          <p14:tracePt t="89875" x="5829300" y="4832350"/>
          <p14:tracePt t="89909" x="5638800" y="4806950"/>
          <p14:tracePt t="89941" x="5537200" y="4806950"/>
          <p14:tracePt t="89944" x="5511800" y="4800600"/>
          <p14:tracePt t="89975" x="5429250" y="4800600"/>
          <p14:tracePt t="89992" x="5397500" y="4800600"/>
          <p14:tracePt t="90008" x="5365750" y="4800600"/>
          <p14:tracePt t="90025" x="5346700" y="4806950"/>
          <p14:tracePt t="90041" x="5334000" y="4806950"/>
          <p14:tracePt t="90075" x="5327650" y="4806950"/>
          <p14:tracePt t="90785" x="5302250" y="4800600"/>
          <p14:tracePt t="90791" x="5245100" y="4775200"/>
          <p14:tracePt t="90798" x="5194300" y="4756150"/>
          <p14:tracePt t="90808" x="5130800" y="4730750"/>
          <p14:tracePt t="90826" x="5003800" y="4660900"/>
          <p14:tracePt t="90841" x="4826000" y="4578350"/>
          <p14:tracePt t="90858" x="4730750" y="4527550"/>
          <p14:tracePt t="90875" x="4597400" y="4445000"/>
          <p14:tracePt t="90909" x="4394200" y="4349750"/>
          <p14:tracePt t="90942" x="4273550" y="4292600"/>
          <p14:tracePt t="90975" x="4159250" y="4235450"/>
          <p14:tracePt t="90991" x="4127500" y="4222750"/>
          <p14:tracePt t="91008" x="4076700" y="4210050"/>
          <p14:tracePt t="91025" x="4051300" y="4197350"/>
          <p14:tracePt t="91041" x="4025900" y="4184650"/>
          <p14:tracePt t="91058" x="4013200" y="4178300"/>
          <p14:tracePt t="91076" x="4006850" y="4171950"/>
          <p14:tracePt t="91138" x="4000500" y="4171950"/>
          <p14:tracePt t="91172" x="3994150" y="4159250"/>
          <p14:tracePt t="91201" x="3994150" y="4152900"/>
          <p14:tracePt t="91207" x="3987800" y="4146550"/>
          <p14:tracePt t="91228" x="3981450" y="4140200"/>
          <p14:tracePt t="91235" x="3981450" y="4133850"/>
          <p14:tracePt t="91243" x="3981450" y="4127500"/>
          <p14:tracePt t="91258" x="3981450" y="4108450"/>
          <p14:tracePt t="91275" x="3994150" y="4070350"/>
          <p14:tracePt t="91291" x="4013200" y="4000500"/>
          <p14:tracePt t="91308" x="4025900" y="3949700"/>
          <p14:tracePt t="91325" x="4038600" y="3917950"/>
          <p14:tracePt t="91341" x="4064000" y="3879850"/>
          <p14:tracePt t="91358" x="4095750" y="3854450"/>
          <p14:tracePt t="91375" x="4140200" y="3816350"/>
          <p14:tracePt t="91391" x="4184650" y="3790950"/>
          <p14:tracePt t="91408" x="4235450" y="3771900"/>
          <p14:tracePt t="91425" x="4311650" y="3759200"/>
          <p14:tracePt t="91441" x="4368800" y="3759200"/>
          <p14:tracePt t="91458" x="4483100" y="3778250"/>
          <p14:tracePt t="91475" x="4559300" y="3797300"/>
          <p14:tracePt t="91492" x="4641850" y="3816350"/>
          <p14:tracePt t="91508" x="4787900" y="3867150"/>
          <p14:tracePt t="91525" x="4902200" y="3898900"/>
          <p14:tracePt t="91541" x="5035550" y="3924300"/>
          <p14:tracePt t="91558" x="5092700" y="3930650"/>
          <p14:tracePt t="91576" x="5143500" y="3930650"/>
          <p14:tracePt t="91591" x="5175250" y="3930650"/>
          <p14:tracePt t="91608" x="5200650" y="3930650"/>
          <p14:tracePt t="91625" x="5226050" y="3924300"/>
          <p14:tracePt t="91641" x="5257800" y="3917950"/>
          <p14:tracePt t="91659" x="5276850" y="3905250"/>
          <p14:tracePt t="91675" x="5283200" y="3905250"/>
          <p14:tracePt t="91708" x="5289550" y="3898900"/>
          <p14:tracePt t="91725" x="5289550" y="3892550"/>
          <p14:tracePt t="91742" x="5295900" y="3879850"/>
          <p14:tracePt t="91758" x="5302250" y="3860800"/>
          <p14:tracePt t="91775" x="5321300" y="3822700"/>
          <p14:tracePt t="91791" x="5346700" y="3771900"/>
          <p14:tracePt t="91808" x="5353050" y="3740150"/>
          <p14:tracePt t="91826" x="5384800" y="3708400"/>
          <p14:tracePt t="91841" x="5391150" y="3683000"/>
          <p14:tracePt t="91858" x="5403850" y="3663950"/>
          <p14:tracePt t="91875" x="5416550" y="3657600"/>
          <p14:tracePt t="91965" x="5416550" y="3651250"/>
          <p14:tracePt t="93409" x="5359400" y="3638550"/>
          <p14:tracePt t="93416" x="5283200" y="3625850"/>
          <p14:tracePt t="93425" x="5207000" y="3613150"/>
          <p14:tracePt t="93442" x="5054600" y="3587750"/>
          <p14:tracePt t="93443" x="5003800" y="3568700"/>
          <p14:tracePt t="93458" x="4876800" y="3536950"/>
          <p14:tracePt t="93475" x="4730750" y="3511550"/>
          <p14:tracePt t="93492" x="4591050" y="3486150"/>
          <p14:tracePt t="93525" x="4241800" y="3454400"/>
          <p14:tracePt t="93558" x="3956050" y="3441700"/>
          <p14:tracePt t="93592" x="3790950" y="3454400"/>
          <p14:tracePt t="93608" x="3733800" y="3467100"/>
          <p14:tracePt t="93625" x="3683000" y="3479800"/>
          <p14:tracePt t="93642" x="3657600" y="3486150"/>
          <p14:tracePt t="93659" x="3613150" y="3498850"/>
          <p14:tracePt t="93675" x="3600450" y="3511550"/>
          <p14:tracePt t="93691" x="3587750" y="3517900"/>
          <p14:tracePt t="93708" x="3562350" y="3536950"/>
          <p14:tracePt t="93725" x="3543300" y="3549650"/>
          <p14:tracePt t="93742" x="3511550" y="3568700"/>
          <p14:tracePt t="93758" x="3467100" y="3581400"/>
          <p14:tracePt t="93775" x="3435350" y="3600450"/>
          <p14:tracePt t="93792" x="3397250" y="3613150"/>
          <p14:tracePt t="93808" x="3378200" y="3625850"/>
          <p14:tracePt t="93826" x="3346450" y="3625850"/>
          <p14:tracePt t="93842" x="3327400" y="3638550"/>
          <p14:tracePt t="93858" x="3308350" y="3638550"/>
          <p14:tracePt t="93875" x="3295650" y="3644900"/>
          <p14:tracePt t="93908" x="3289300" y="3651250"/>
          <p14:tracePt t="94089" x="3289300" y="3644900"/>
          <p14:tracePt t="94152" x="3289300" y="3638550"/>
          <p14:tracePt t="94265" x="3295650" y="3632200"/>
          <p14:tracePt t="94625" x="3295650" y="3625850"/>
          <p14:tracePt t="95327" x="3314700" y="3625850"/>
          <p14:tracePt t="95333" x="3346450" y="3638550"/>
          <p14:tracePt t="95342" x="3384550" y="3651250"/>
          <p14:tracePt t="95358" x="3486150" y="3683000"/>
          <p14:tracePt t="95375" x="3683000" y="3733800"/>
          <p14:tracePt t="95392" x="3835400" y="3765550"/>
          <p14:tracePt t="95408" x="4083050" y="3810000"/>
          <p14:tracePt t="95425" x="4254500" y="3841750"/>
          <p14:tracePt t="95458" x="4591050" y="3930650"/>
          <p14:tracePt t="95492" x="4857750" y="4032250"/>
          <p14:tracePt t="95525" x="5041900" y="4121150"/>
          <p14:tracePt t="95542" x="5099050" y="4159250"/>
          <p14:tracePt t="95558" x="5124450" y="4191000"/>
          <p14:tracePt t="95577" x="5156200" y="4216400"/>
          <p14:tracePt t="95592" x="5156200" y="4222750"/>
          <p14:tracePt t="96111" x="5168900" y="4235450"/>
          <p14:tracePt t="96118" x="5181600" y="4241800"/>
          <p14:tracePt t="96125" x="5187950" y="4254500"/>
          <p14:tracePt t="96142" x="5213350" y="4292600"/>
          <p14:tracePt t="96159" x="5238750" y="4318000"/>
          <p14:tracePt t="96175" x="5257800" y="4368800"/>
          <p14:tracePt t="96192" x="5276850" y="4394200"/>
          <p14:tracePt t="96225" x="5308600" y="4464050"/>
          <p14:tracePt t="96258" x="5308600" y="4502150"/>
          <p14:tracePt t="96292" x="5308600" y="4527550"/>
          <p14:tracePt t="96327" x="5302250" y="4546600"/>
          <p14:tracePt t="96342" x="5295900" y="4565650"/>
          <p14:tracePt t="96358" x="5283200" y="4578350"/>
          <p14:tracePt t="96375" x="5276850" y="4591050"/>
          <p14:tracePt t="96392" x="5270500" y="4597400"/>
          <p14:tracePt t="96408" x="5264150" y="4603750"/>
          <p14:tracePt t="96442" x="5264150" y="4610100"/>
          <p14:tracePt t="96458" x="5257800" y="4616450"/>
          <p14:tracePt t="96475" x="5251450" y="4629150"/>
          <p14:tracePt t="96492" x="5238750" y="4641850"/>
          <p14:tracePt t="96508" x="5219700" y="4654550"/>
          <p14:tracePt t="96525" x="5213350" y="4660900"/>
          <p14:tracePt t="96542" x="5194300" y="4673600"/>
          <p14:tracePt t="96558" x="5187950" y="4679950"/>
          <p14:tracePt t="96575" x="5187950" y="4686300"/>
          <p14:tracePt t="96592" x="5181600" y="4686300"/>
          <p14:tracePt t="96608" x="5175250" y="4692650"/>
          <p14:tracePt t="96625" x="5168900" y="4699000"/>
          <p14:tracePt t="96642" x="5162550" y="4705350"/>
          <p14:tracePt t="96660" x="5156200" y="4705350"/>
          <p14:tracePt t="96675" x="5143500" y="4705350"/>
          <p14:tracePt t="96691" x="5137150" y="4711700"/>
          <p14:tracePt t="96708" x="5124450" y="4711700"/>
          <p14:tracePt t="96725" x="5118100" y="4711700"/>
          <p14:tracePt t="96758" x="5111750" y="4711700"/>
          <p14:tracePt t="96889" x="5111750" y="4705350"/>
          <p14:tracePt t="96952" x="5118100" y="4705350"/>
          <p14:tracePt t="96979" x="5124450" y="4705350"/>
          <p14:tracePt t="97083" x="5130800" y="4705350"/>
          <p14:tracePt t="97160" x="5130800" y="4699000"/>
          <p14:tracePt t="97221" x="5130800" y="4692650"/>
          <p14:tracePt t="97256" x="5130800" y="4686300"/>
          <p14:tracePt t="97270" x="5137150" y="4673600"/>
          <p14:tracePt t="97278" x="5143500" y="4660900"/>
          <p14:tracePt t="97292" x="5162550" y="4635500"/>
          <p14:tracePt t="97308" x="5181600" y="4603750"/>
          <p14:tracePt t="97326" x="5207000" y="4565650"/>
          <p14:tracePt t="97342" x="5245100" y="4527550"/>
          <p14:tracePt t="97358" x="5276850" y="4521200"/>
          <p14:tracePt t="97375" x="5314950" y="4508500"/>
          <p14:tracePt t="97392" x="5334000" y="4508500"/>
          <p14:tracePt t="97409" x="5359400" y="4508500"/>
          <p14:tracePt t="97425" x="5410200" y="4521200"/>
          <p14:tracePt t="97442" x="5441950" y="4527550"/>
          <p14:tracePt t="97445" x="5454650" y="4533900"/>
          <p14:tracePt t="97458" x="5486400" y="4552950"/>
          <p14:tracePt t="97475" x="5518150" y="4565650"/>
          <p14:tracePt t="97492" x="5543550" y="4584700"/>
          <p14:tracePt t="97508" x="5556250" y="4591050"/>
          <p14:tracePt t="97525" x="5562600" y="4597400"/>
          <p14:tracePt t="97542" x="5568950" y="4597400"/>
          <p14:tracePt t="97575" x="5568950" y="4603750"/>
          <p14:tracePt t="97592" x="5575300" y="4610100"/>
          <p14:tracePt t="97608" x="5581650" y="4610100"/>
          <p14:tracePt t="97625" x="5588000" y="4616450"/>
          <p14:tracePt t="97642" x="5588000" y="4622800"/>
          <p14:tracePt t="97673" x="5594350" y="4629150"/>
          <p14:tracePt t="97721" x="5594350" y="4635500"/>
          <p14:tracePt t="97765" x="5588000" y="4641850"/>
          <p14:tracePt t="97770" x="5575300" y="4641850"/>
          <p14:tracePt t="97777" x="5562600" y="4641850"/>
          <p14:tracePt t="97792" x="5530850" y="4641850"/>
          <p14:tracePt t="97808" x="5492750" y="4641850"/>
          <p14:tracePt t="97825" x="5416550" y="4641850"/>
          <p14:tracePt t="97842" x="5372100" y="4635500"/>
          <p14:tracePt t="97858" x="5334000" y="4635500"/>
          <p14:tracePt t="97875" x="5289550" y="4629150"/>
          <p14:tracePt t="97892" x="5270500" y="4629150"/>
          <p14:tracePt t="97908" x="5245100" y="4629150"/>
          <p14:tracePt t="97925" x="5238750" y="4629150"/>
          <p14:tracePt t="97986" x="5232400" y="4629150"/>
          <p14:tracePt t="98527" x="5251450" y="4629150"/>
          <p14:tracePt t="98534" x="5276850" y="4616450"/>
          <p14:tracePt t="98542" x="5314950" y="4610100"/>
          <p14:tracePt t="98558" x="5384800" y="4597400"/>
          <p14:tracePt t="98575" x="5454650" y="4597400"/>
          <p14:tracePt t="98592" x="5492750" y="4597400"/>
          <p14:tracePt t="98608" x="5530850" y="4597400"/>
          <p14:tracePt t="98625" x="5575300" y="4610100"/>
          <p14:tracePt t="98659" x="5613400" y="4629150"/>
          <p14:tracePt t="98692" x="5632450" y="4641850"/>
          <p14:tracePt t="98725" x="5638800" y="4648200"/>
          <p14:tracePt t="98770" x="5645150" y="4648200"/>
          <p14:tracePt t="98881" x="5645150" y="4654550"/>
          <p14:tracePt t="99253" x="5619750" y="4654550"/>
          <p14:tracePt t="99260" x="5588000" y="4654550"/>
          <p14:tracePt t="99266" x="5543550" y="4648200"/>
          <p14:tracePt t="99275" x="5511800" y="4648200"/>
          <p14:tracePt t="99292" x="5441950" y="4635500"/>
          <p14:tracePt t="99308" x="5372100" y="4622800"/>
          <p14:tracePt t="99325" x="5327650" y="4610100"/>
          <p14:tracePt t="99343" x="5289550" y="4603750"/>
          <p14:tracePt t="99375" x="5238750" y="4591050"/>
          <p14:tracePt t="99409" x="5219700" y="4584700"/>
          <p14:tracePt t="99442" x="5213350" y="4578350"/>
          <p14:tracePt t="99497" x="5213350" y="4572000"/>
          <p14:tracePt t="99517" x="5219700" y="4565650"/>
          <p14:tracePt t="99530" x="5226050" y="4565650"/>
          <p14:tracePt t="99537" x="5232400" y="4559300"/>
          <p14:tracePt t="99544" x="5245100" y="4559300"/>
          <p14:tracePt t="99558" x="5264150" y="4552950"/>
          <p14:tracePt t="99575" x="5295900" y="4552950"/>
          <p14:tracePt t="99592" x="5334000" y="4552950"/>
          <p14:tracePt t="99608" x="5384800" y="4552950"/>
          <p14:tracePt t="99625" x="5403850" y="4552950"/>
          <p14:tracePt t="99642" x="5435600" y="4559300"/>
          <p14:tracePt t="99658" x="5454650" y="4565650"/>
          <p14:tracePt t="99676" x="5473700" y="4572000"/>
          <p14:tracePt t="99692" x="5486400" y="4578350"/>
          <p14:tracePt t="99708" x="5499100" y="4584700"/>
          <p14:tracePt t="99725" x="5511800" y="4584700"/>
          <p14:tracePt t="99742" x="5524500" y="4591050"/>
          <p14:tracePt t="99759" x="5530850" y="4591050"/>
          <p14:tracePt t="99775" x="5549900" y="4591050"/>
          <p14:tracePt t="99792" x="5556250" y="4597400"/>
          <p14:tracePt t="99808" x="5581650" y="4610100"/>
          <p14:tracePt t="99825" x="5600700" y="4610100"/>
          <p14:tracePt t="99842" x="5626100" y="4616450"/>
          <p14:tracePt t="99858" x="5638800" y="4629150"/>
          <p14:tracePt t="99875" x="5651500" y="4635500"/>
          <p14:tracePt t="99892" x="5664200" y="4648200"/>
          <p14:tracePt t="99926" x="5670550" y="4654550"/>
          <p14:tracePt t="99942" x="5676900" y="4660900"/>
          <p14:tracePt t="100086" x="5676900" y="4667250"/>
          <p14:tracePt t="100620" x="5676900" y="4673600"/>
          <p14:tracePt t="100648" x="5670550" y="4679950"/>
          <p14:tracePt t="100655" x="5657850" y="4679950"/>
          <p14:tracePt t="100663" x="5645150" y="4679950"/>
          <p14:tracePt t="100675" x="5638800" y="4686300"/>
          <p14:tracePt t="100692" x="5588000" y="4699000"/>
          <p14:tracePt t="100708" x="5556250" y="4711700"/>
          <p14:tracePt t="100742" x="5486400" y="4718050"/>
          <p14:tracePt t="100775" x="5435600" y="4718050"/>
          <p14:tracePt t="100808" x="5397500" y="4718050"/>
          <p14:tracePt t="100826" x="5384800" y="4718050"/>
          <p14:tracePt t="100842" x="5378450" y="4718050"/>
          <p14:tracePt t="100859" x="5372100" y="4718050"/>
          <p14:tracePt t="100899" x="5365750" y="4711700"/>
          <p14:tracePt t="100934" x="5365750" y="4705350"/>
          <p14:tracePt t="100947" x="5365750" y="4692650"/>
          <p14:tracePt t="100954" x="5365750" y="4667250"/>
          <p14:tracePt t="100963" x="5365750" y="4648200"/>
          <p14:tracePt t="100975" x="5378450" y="4591050"/>
          <p14:tracePt t="100992" x="5410200" y="4508500"/>
          <p14:tracePt t="101010" x="5480050" y="4375150"/>
          <p14:tracePt t="101025" x="5524500" y="4292600"/>
          <p14:tracePt t="101042" x="5562600" y="4229100"/>
          <p14:tracePt t="101058" x="5600700" y="4152900"/>
          <p14:tracePt t="101075" x="5613400" y="4114800"/>
          <p14:tracePt t="101092" x="5619750" y="4089400"/>
          <p14:tracePt t="101108" x="5626100" y="4044950"/>
          <p14:tracePt t="101125" x="5626100" y="4013200"/>
          <p14:tracePt t="101142" x="5626100" y="3968750"/>
          <p14:tracePt t="101159" x="5626100" y="3937000"/>
          <p14:tracePt t="101176" x="5600700" y="3879850"/>
          <p14:tracePt t="101192" x="5575300" y="3835400"/>
          <p14:tracePt t="101209" x="5549900" y="3790950"/>
          <p14:tracePt t="101225" x="5499100" y="3727450"/>
          <p14:tracePt t="101242" x="5473700" y="3702050"/>
          <p14:tracePt t="101258" x="5435600" y="3663950"/>
          <p14:tracePt t="101275" x="5384800" y="3613150"/>
          <p14:tracePt t="101292" x="5365750" y="3600450"/>
          <p14:tracePt t="101309" x="5334000" y="3575050"/>
          <p14:tracePt t="101325" x="5308600" y="3575050"/>
          <p14:tracePt t="101343" x="5289550" y="3562350"/>
          <p14:tracePt t="101375" x="5283200" y="3562350"/>
          <p14:tracePt t="101399" x="5276850" y="3562350"/>
          <p14:tracePt t="102100" x="5276850" y="3556000"/>
          <p14:tracePt t="102149" x="5276850" y="3549650"/>
          <p14:tracePt t="102184" x="5276850" y="3543300"/>
          <p14:tracePt t="102211" x="5283200" y="3543300"/>
          <p14:tracePt t="102218" x="5283200" y="3536950"/>
          <p14:tracePt t="102225" x="5295900" y="3536950"/>
          <p14:tracePt t="102259" x="5327650" y="3524250"/>
          <p14:tracePt t="102292" x="5397500" y="3505200"/>
          <p14:tracePt t="102325" x="5486400" y="3492500"/>
          <p14:tracePt t="102344" x="5543550" y="3492500"/>
          <p14:tracePt t="102359" x="5575300" y="3511550"/>
          <p14:tracePt t="102375" x="5613400" y="3536950"/>
          <p14:tracePt t="102392" x="5657850" y="3568700"/>
          <p14:tracePt t="102409" x="5689600" y="3600450"/>
          <p14:tracePt t="102425" x="5721350" y="3638550"/>
          <p14:tracePt t="102442" x="5759450" y="3689350"/>
          <p14:tracePt t="102459" x="5791200" y="3752850"/>
          <p14:tracePt t="102475" x="5835650" y="3867150"/>
          <p14:tracePt t="102492" x="5848350" y="3949700"/>
          <p14:tracePt t="102510" x="5861050" y="4057650"/>
          <p14:tracePt t="102525" x="5861050" y="4127500"/>
          <p14:tracePt t="102542" x="5854700" y="4184650"/>
          <p14:tracePt t="102559" x="5835650" y="4279900"/>
          <p14:tracePt t="102575" x="5816600" y="4337050"/>
          <p14:tracePt t="102592" x="5791200" y="4400550"/>
          <p14:tracePt t="102609" x="5772150" y="4457700"/>
          <p14:tracePt t="102625" x="5759450" y="4495800"/>
          <p14:tracePt t="102642" x="5740400" y="4533900"/>
          <p14:tracePt t="102659" x="5727700" y="4546600"/>
          <p14:tracePt t="102677" x="5721350" y="4559300"/>
          <p14:tracePt t="102692" x="5708650" y="4572000"/>
          <p14:tracePt t="102709" x="5695950" y="4578350"/>
          <p14:tracePt t="102725" x="5670550" y="4603750"/>
          <p14:tracePt t="102742" x="5638800" y="4616450"/>
          <p14:tracePt t="102759" x="5613400" y="4622800"/>
          <p14:tracePt t="102775" x="5568950" y="4641850"/>
          <p14:tracePt t="102792" x="5530850" y="4654550"/>
          <p14:tracePt t="102809" x="5486400" y="4673600"/>
          <p14:tracePt t="102825" x="5454650" y="4679950"/>
          <p14:tracePt t="102843" x="5416550" y="4692650"/>
          <p14:tracePt t="102859" x="5384800" y="4705350"/>
          <p14:tracePt t="102875" x="5372100" y="4711700"/>
          <p14:tracePt t="102892" x="5353050" y="4711700"/>
          <p14:tracePt t="102909" x="5346700" y="4718050"/>
          <p14:tracePt t="102925" x="5346700" y="4724400"/>
          <p14:tracePt t="102962" x="5340350" y="4724400"/>
          <p14:tracePt t="103405" x="5340350" y="4718050"/>
          <p14:tracePt t="103913" x="5346700" y="4711700"/>
          <p14:tracePt t="103927" x="5353050" y="4711700"/>
          <p14:tracePt t="103941" x="5353050" y="4705350"/>
          <p14:tracePt t="103949" x="5372100" y="4705350"/>
          <p14:tracePt t="103959" x="5378450" y="4699000"/>
          <p14:tracePt t="103975" x="5403850" y="4699000"/>
          <p14:tracePt t="103992" x="5429250" y="4699000"/>
          <p14:tracePt t="104026" x="5461000" y="4686300"/>
          <p14:tracePt t="104059" x="5473700" y="4679950"/>
          <p14:tracePt t="104092" x="5480050" y="4679950"/>
          <p14:tracePt t="104345" x="5486400" y="4673600"/>
          <p14:tracePt t="104352" x="5499100" y="4660900"/>
          <p14:tracePt t="104359" x="5505450" y="4648200"/>
          <p14:tracePt t="104375" x="5518150" y="4622800"/>
          <p14:tracePt t="104392" x="5543550" y="4578350"/>
          <p14:tracePt t="104409" x="5556250" y="4546600"/>
          <p14:tracePt t="104427" x="5575300" y="4495800"/>
          <p14:tracePt t="104442" x="5575300" y="4476750"/>
          <p14:tracePt t="104459" x="5575300" y="4451350"/>
          <p14:tracePt t="104475" x="5575300" y="4445000"/>
          <p14:tracePt t="104492" x="5581650" y="4438650"/>
          <p14:tracePt t="104642" x="5581650" y="4445000"/>
          <p14:tracePt t="104768" x="5581650" y="4451350"/>
          <p14:tracePt t="104781" x="5594350" y="4464050"/>
          <p14:tracePt t="104787" x="5594350" y="4470400"/>
          <p14:tracePt t="104795" x="5607050" y="4483100"/>
          <p14:tracePt t="104809" x="5613400" y="4502150"/>
          <p14:tracePt t="104842" x="5638800" y="4552950"/>
          <p14:tracePt t="104875" x="5651500" y="4584700"/>
          <p14:tracePt t="104909" x="5651500" y="4610100"/>
          <p14:tracePt t="104926" x="5626100" y="4641850"/>
          <p14:tracePt t="104942" x="5613400" y="4660900"/>
          <p14:tracePt t="104959" x="5588000" y="4686300"/>
          <p14:tracePt t="104975" x="5568950" y="4705350"/>
          <p14:tracePt t="104992" x="5518150" y="4724400"/>
          <p14:tracePt t="105009" x="5467350" y="4730750"/>
          <p14:tracePt t="105025" x="5429250" y="4737100"/>
          <p14:tracePt t="105042" x="5384800" y="4737100"/>
          <p14:tracePt t="105059" x="5334000" y="4730750"/>
          <p14:tracePt t="105075" x="5302250" y="4724400"/>
          <p14:tracePt t="105093" x="5264150" y="4718050"/>
          <p14:tracePt t="105109" x="5238750" y="4711700"/>
          <p14:tracePt t="105125" x="5226050" y="4705350"/>
          <p14:tracePt t="105142" x="5219700" y="4699000"/>
          <p14:tracePt t="105159" x="5207000" y="4699000"/>
          <p14:tracePt t="105247" x="5207000" y="4692650"/>
          <p14:tracePt t="105281" x="5207000" y="4686300"/>
          <p14:tracePt t="105295" x="5213350" y="4686300"/>
          <p14:tracePt t="105302" x="5219700" y="4686300"/>
          <p14:tracePt t="105309" x="5226050" y="4686300"/>
          <p14:tracePt t="105325" x="5257800" y="4692650"/>
          <p14:tracePt t="105342" x="5283200" y="4705350"/>
          <p14:tracePt t="105359" x="5340350" y="4718050"/>
          <p14:tracePt t="105376" x="5365750" y="4724400"/>
          <p14:tracePt t="105392" x="5397500" y="4724400"/>
          <p14:tracePt t="105409" x="5416550" y="4724400"/>
          <p14:tracePt t="105425" x="5429250" y="4718050"/>
          <p14:tracePt t="105442" x="5448300" y="4705350"/>
          <p14:tracePt t="105459" x="5454650" y="4699000"/>
          <p14:tracePt t="105476" x="5461000" y="4686300"/>
          <p14:tracePt t="105492" x="5473700" y="4673600"/>
          <p14:tracePt t="105509" x="5480050" y="4654550"/>
          <p14:tracePt t="105525" x="5480050" y="4641850"/>
          <p14:tracePt t="105542" x="5486400" y="4635500"/>
          <p14:tracePt t="105559" x="5486400" y="4629150"/>
          <p14:tracePt t="105575" x="5486400" y="4622800"/>
          <p14:tracePt t="105592" x="5486400" y="4616450"/>
          <p14:tracePt t="105609" x="5486400" y="4610100"/>
          <p14:tracePt t="105625" x="5486400" y="4603750"/>
          <p14:tracePt t="105726" x="5486400" y="4597400"/>
          <p14:tracePt t="105733" x="5486400" y="4591050"/>
          <p14:tracePt t="105747" x="5492750" y="4584700"/>
          <p14:tracePt t="105759" x="5499100" y="4572000"/>
          <p14:tracePt t="105776" x="5511800" y="4533900"/>
          <p14:tracePt t="105792" x="5537200" y="4489450"/>
          <p14:tracePt t="105809" x="5581650" y="4400550"/>
          <p14:tracePt t="105825" x="5619750" y="4337050"/>
          <p14:tracePt t="105843" x="5670550" y="4267200"/>
          <p14:tracePt t="105859" x="5695950" y="4222750"/>
          <p14:tracePt t="105875" x="5721350" y="4184650"/>
          <p14:tracePt t="105892" x="5753100" y="4152900"/>
          <p14:tracePt t="105909" x="5759450" y="4133850"/>
          <p14:tracePt t="105926" x="5772150" y="4127500"/>
          <p14:tracePt t="105959" x="5772150" y="4121150"/>
          <p14:tracePt t="106128" x="5772150" y="4127500"/>
          <p14:tracePt t="106656" x="5772150" y="4140200"/>
          <p14:tracePt t="106663" x="5765800" y="4152900"/>
          <p14:tracePt t="106670" x="5759450" y="4165600"/>
          <p14:tracePt t="106678" x="5759450" y="4184650"/>
          <p14:tracePt t="106692" x="5753100" y="4241800"/>
          <p14:tracePt t="106709" x="5740400" y="4292600"/>
          <p14:tracePt t="106726" x="5715000" y="4375150"/>
          <p14:tracePt t="106759" x="5689600" y="4457700"/>
          <p14:tracePt t="106792" x="5664200" y="4546600"/>
          <p14:tracePt t="106825" x="5651500" y="4610100"/>
          <p14:tracePt t="106842" x="5645150" y="4629150"/>
          <p14:tracePt t="106859" x="5638800" y="4648200"/>
          <p14:tracePt t="106875" x="5638800" y="4667250"/>
          <p14:tracePt t="106892" x="5632450" y="4692650"/>
          <p14:tracePt t="106909" x="5632450" y="4711700"/>
          <p14:tracePt t="106926" x="5626100" y="4730750"/>
          <p14:tracePt t="106942" x="5619750" y="4737100"/>
          <p14:tracePt t="106959" x="5619750" y="4743450"/>
          <p14:tracePt t="106975" x="5613400" y="4756150"/>
          <p14:tracePt t="106992" x="5613400" y="4762500"/>
          <p14:tracePt t="107009" x="5600700" y="4787900"/>
          <p14:tracePt t="107025" x="5594350" y="4806950"/>
          <p14:tracePt t="107042" x="5581650" y="4819650"/>
          <p14:tracePt t="107454" x="5562600" y="4819650"/>
          <p14:tracePt t="107463" x="5537200" y="4819650"/>
          <p14:tracePt t="107469" x="5505450" y="4819650"/>
          <p14:tracePt t="107476" x="5473700" y="4819650"/>
          <p14:tracePt t="107492" x="5422900" y="4819650"/>
          <p14:tracePt t="107509" x="5384800" y="4826000"/>
          <p14:tracePt t="107525" x="5346700" y="4826000"/>
          <p14:tracePt t="107542" x="5340350" y="4826000"/>
          <p14:tracePt t="107576" x="5321300" y="4826000"/>
          <p14:tracePt t="107609" x="5302250" y="4826000"/>
          <p14:tracePt t="107642" x="5276850" y="4826000"/>
          <p14:tracePt t="107659" x="5270500" y="4826000"/>
          <p14:tracePt t="107676" x="5251450" y="4826000"/>
          <p14:tracePt t="107692" x="5232400" y="4813300"/>
          <p14:tracePt t="107709" x="5213350" y="4800600"/>
          <p14:tracePt t="107726" x="5187950" y="4794250"/>
          <p14:tracePt t="107742" x="5175250" y="4781550"/>
          <p14:tracePt t="107759" x="5162550" y="4768850"/>
          <p14:tracePt t="107776" x="5149850" y="4743450"/>
          <p14:tracePt t="107792" x="5137150" y="4718050"/>
          <p14:tracePt t="107809" x="5118100" y="4679950"/>
          <p14:tracePt t="107825" x="5118100" y="4660900"/>
          <p14:tracePt t="107842" x="5118100" y="4635500"/>
          <p14:tracePt t="107859" x="5118100" y="4597400"/>
          <p14:tracePt t="107876" x="5137150" y="4559300"/>
          <p14:tracePt t="107892" x="5181600" y="4489450"/>
          <p14:tracePt t="107909" x="5213350" y="4451350"/>
          <p14:tracePt t="107925" x="5251450" y="4419600"/>
          <p14:tracePt t="107942" x="5302250" y="4381500"/>
          <p14:tracePt t="107959" x="5340350" y="4362450"/>
          <p14:tracePt t="107976" x="5391150" y="4349750"/>
          <p14:tracePt t="107992" x="5429250" y="4343400"/>
          <p14:tracePt t="108009" x="5511800" y="4349750"/>
          <p14:tracePt t="108025" x="5568950" y="4362450"/>
          <p14:tracePt t="108042" x="5626100" y="4394200"/>
          <p14:tracePt t="108059" x="5670550" y="4419600"/>
          <p14:tracePt t="108076" x="5695950" y="4451350"/>
          <p14:tracePt t="108093" x="5721350" y="4489450"/>
          <p14:tracePt t="108109" x="5727700" y="4514850"/>
          <p14:tracePt t="108126" x="5727700" y="4546600"/>
          <p14:tracePt t="108142" x="5721350" y="4572000"/>
          <p14:tracePt t="108159" x="5702300" y="4597400"/>
          <p14:tracePt t="108176" x="5676900" y="4629150"/>
          <p14:tracePt t="108192" x="5632450" y="4673600"/>
          <p14:tracePt t="108209" x="5581650" y="4699000"/>
          <p14:tracePt t="108226" x="5492750" y="4724400"/>
          <p14:tracePt t="108242" x="5435600" y="4724400"/>
          <p14:tracePt t="108259" x="5391150" y="4724400"/>
          <p14:tracePt t="108276" x="5308600" y="4686300"/>
          <p14:tracePt t="108292" x="5238750" y="4641850"/>
          <p14:tracePt t="108309" x="5156200" y="4552950"/>
          <p14:tracePt t="108326" x="5105400" y="4470400"/>
          <p14:tracePt t="108342" x="5067300" y="4375150"/>
          <p14:tracePt t="108359" x="5041900" y="4222750"/>
          <p14:tracePt t="108376" x="5041900" y="4127500"/>
          <p14:tracePt t="108392" x="5054600" y="3962400"/>
          <p14:tracePt t="108409" x="5086350" y="3860800"/>
          <p14:tracePt t="108426" x="5111750" y="3784600"/>
          <p14:tracePt t="108442" x="5162550" y="3670300"/>
          <p14:tracePt t="108459" x="5207000" y="3600450"/>
          <p14:tracePt t="108476" x="5264150" y="3517900"/>
          <p14:tracePt t="108492" x="5302250" y="3473450"/>
          <p14:tracePt t="108509" x="5334000" y="3441700"/>
          <p14:tracePt t="108526" x="5378450" y="3403600"/>
          <p14:tracePt t="108542" x="5422900" y="3378200"/>
          <p14:tracePt t="108559" x="5518150" y="3346450"/>
          <p14:tracePt t="108576" x="5581650" y="3340100"/>
          <p14:tracePt t="108593" x="5632450" y="3340100"/>
          <p14:tracePt t="108609" x="5702300" y="3346450"/>
          <p14:tracePt t="108626" x="5740400" y="3352800"/>
          <p14:tracePt t="108642" x="5797550" y="3371850"/>
          <p14:tracePt t="108659" x="5842000" y="3397250"/>
          <p14:tracePt t="108676" x="5886450" y="3429000"/>
          <p14:tracePt t="108692" x="5937250" y="3467100"/>
          <p14:tracePt t="108709" x="5949950" y="3486150"/>
          <p14:tracePt t="108726" x="5962650" y="3505200"/>
          <p14:tracePt t="108742" x="5962650" y="3511550"/>
          <p14:tracePt t="108776" x="5930900" y="3530600"/>
          <p14:tracePt t="108792" x="5861050" y="3575050"/>
          <p14:tracePt t="108809" x="5695950" y="3638550"/>
          <p14:tracePt t="108826" x="5619750" y="3663950"/>
          <p14:tracePt t="108842" x="5505450" y="3689350"/>
          <p14:tracePt t="108859" x="5346700" y="3695700"/>
          <p14:tracePt t="108876" x="5251450" y="3695700"/>
          <p14:tracePt t="108892" x="5105400" y="3695700"/>
          <p14:tracePt t="108909" x="5010150" y="3683000"/>
          <p14:tracePt t="108926" x="4940300" y="3657600"/>
          <p14:tracePt t="108942" x="4851400" y="3632200"/>
          <p14:tracePt t="108959" x="4800600" y="3613150"/>
          <p14:tracePt t="108976" x="4756150" y="3594100"/>
          <p14:tracePt t="108992" x="4737100" y="3575050"/>
          <p14:tracePt t="109009" x="4718050" y="3562350"/>
          <p14:tracePt t="109026" x="4705350" y="3556000"/>
          <p14:tracePt t="109042" x="4705350" y="3549650"/>
          <p14:tracePt t="109076" x="4705350" y="3536950"/>
          <p14:tracePt t="109093" x="4749800" y="3460750"/>
          <p14:tracePt t="109109" x="4813300" y="3397250"/>
          <p14:tracePt t="109126" x="4870450" y="3340100"/>
          <p14:tracePt t="109142" x="4978400" y="3263900"/>
          <p14:tracePt t="109159" x="5060950" y="3225800"/>
          <p14:tracePt t="109176" x="5156200" y="3187700"/>
          <p14:tracePt t="109192" x="5295900" y="3181350"/>
          <p14:tracePt t="109209" x="5422900" y="3181350"/>
          <p14:tracePt t="109226" x="5657850" y="3263900"/>
          <p14:tracePt t="109242" x="5746750" y="3314700"/>
          <p14:tracePt t="109259" x="5822950" y="3359150"/>
          <p14:tracePt t="109276" x="5905500" y="3429000"/>
          <p14:tracePt t="109292" x="5943600" y="3460750"/>
          <p14:tracePt t="109309" x="5975350" y="3505200"/>
          <p14:tracePt t="109326" x="5988050" y="3536950"/>
          <p14:tracePt t="109343" x="6000750" y="3606800"/>
          <p14:tracePt t="109359" x="6007100" y="3644900"/>
          <p14:tracePt t="109376" x="6007100" y="3689350"/>
          <p14:tracePt t="109392" x="5975350" y="3733800"/>
          <p14:tracePt t="109409" x="5949950" y="3759200"/>
          <p14:tracePt t="109426" x="5930900" y="3778250"/>
          <p14:tracePt t="109442" x="5880100" y="3816350"/>
          <p14:tracePt t="109459" x="5848350" y="3835400"/>
          <p14:tracePt t="109476" x="5772150" y="3873500"/>
          <p14:tracePt t="109492" x="5708650" y="3886200"/>
          <p14:tracePt t="109509" x="5638800" y="3905250"/>
          <p14:tracePt t="109526" x="5537200" y="3924300"/>
          <p14:tracePt t="109542" x="5467350" y="3930650"/>
          <p14:tracePt t="109559" x="5378450" y="3930650"/>
          <p14:tracePt t="109576" x="5321300" y="3930650"/>
          <p14:tracePt t="109592" x="5251450" y="3924300"/>
          <p14:tracePt t="109609" x="5143500" y="3911600"/>
          <p14:tracePt t="109626" x="5092700" y="3898900"/>
          <p14:tracePt t="109642" x="5035550" y="3879850"/>
          <p14:tracePt t="109659" x="5010150" y="3873500"/>
          <p14:tracePt t="109676" x="4984750" y="3854450"/>
          <p14:tracePt t="109692" x="4972050" y="3848100"/>
          <p14:tracePt t="109709" x="4965700" y="3841750"/>
          <p14:tracePt t="109726" x="4965700" y="3835400"/>
          <p14:tracePt t="109759" x="4959350" y="3829050"/>
          <p14:tracePt t="109776" x="4953000" y="3822700"/>
          <p14:tracePt t="109795" x="4953000" y="3810000"/>
          <p14:tracePt t="109809" x="4965700" y="3784600"/>
          <p14:tracePt t="109826" x="4984750" y="3740150"/>
          <p14:tracePt t="109844" x="5041900" y="3638550"/>
          <p14:tracePt t="109859" x="5092700" y="3575050"/>
          <p14:tracePt t="109876" x="5149850" y="3517900"/>
          <p14:tracePt t="109892" x="5232400" y="3454400"/>
          <p14:tracePt t="109909" x="5295900" y="3429000"/>
          <p14:tracePt t="109927" x="5397500" y="3390900"/>
          <p14:tracePt t="109942" x="5480050" y="3378200"/>
          <p14:tracePt t="109959" x="5562600" y="3378200"/>
          <p14:tracePt t="109976" x="5683250" y="3378200"/>
          <p14:tracePt t="109992" x="5816600" y="3397250"/>
          <p14:tracePt t="110009" x="5892800" y="3435350"/>
          <p14:tracePt t="110026" x="5994400" y="3498850"/>
          <p14:tracePt t="110042" x="6051550" y="3549650"/>
          <p14:tracePt t="110059" x="6102350" y="3606800"/>
          <p14:tracePt t="110076" x="6121400" y="3625850"/>
          <p14:tracePt t="110093" x="6134100" y="3651250"/>
          <p14:tracePt t="110109" x="6140450" y="3670300"/>
          <p14:tracePt t="110126" x="6146800" y="3689350"/>
          <p14:tracePt t="110142" x="6146800" y="3727450"/>
          <p14:tracePt t="110159" x="6121400" y="3752850"/>
          <p14:tracePt t="110176" x="6057900" y="3810000"/>
          <p14:tracePt t="110192" x="6007100" y="3835400"/>
          <p14:tracePt t="110209" x="5937250" y="3860800"/>
          <p14:tracePt t="110226" x="5848350" y="3886200"/>
          <p14:tracePt t="110242" x="5778500" y="3905250"/>
          <p14:tracePt t="110259" x="5683250" y="3911600"/>
          <p14:tracePt t="110276" x="5524500" y="3905250"/>
          <p14:tracePt t="110292" x="5435600" y="3898900"/>
          <p14:tracePt t="110309" x="5314950" y="3886200"/>
          <p14:tracePt t="110326" x="5245100" y="3873500"/>
          <p14:tracePt t="110344" x="5162550" y="3848100"/>
          <p14:tracePt t="110359" x="5111750" y="3829050"/>
          <p14:tracePt t="110376" x="5073650" y="3803650"/>
          <p14:tracePt t="110392" x="5035550" y="3771900"/>
          <p14:tracePt t="110409" x="5010150" y="3759200"/>
          <p14:tracePt t="110426" x="5003800" y="3733800"/>
          <p14:tracePt t="110442" x="4984750" y="3721100"/>
          <p14:tracePt t="110459" x="4978400" y="3714750"/>
          <p14:tracePt t="110546" x="4978400" y="3708400"/>
          <p14:tracePt t="110607" x="4978400" y="3702050"/>
          <p14:tracePt t="110635" x="4978400" y="3695700"/>
          <p14:tracePt t="110650" x="4984750" y="3676650"/>
          <p14:tracePt t="110656" x="4997450" y="3651250"/>
          <p14:tracePt t="110664" x="5016500" y="3638550"/>
          <p14:tracePt t="110676" x="5029200" y="3606800"/>
          <p14:tracePt t="110692" x="5105400" y="3530600"/>
          <p14:tracePt t="110709" x="5181600" y="3479800"/>
          <p14:tracePt t="110726" x="5302250" y="3397250"/>
          <p14:tracePt t="110742" x="5397500" y="3359150"/>
          <p14:tracePt t="110759" x="5473700" y="3333750"/>
          <p14:tracePt t="110776" x="5632450" y="3314700"/>
          <p14:tracePt t="110792" x="5715000" y="3314700"/>
          <p14:tracePt t="110809" x="5816600" y="3321050"/>
          <p14:tracePt t="110826" x="5867400" y="3333750"/>
          <p14:tracePt t="110844" x="5930900" y="3352800"/>
          <p14:tracePt t="110859" x="5969000" y="3378200"/>
          <p14:tracePt t="110876" x="6000750" y="3397250"/>
          <p14:tracePt t="110892" x="6026150" y="3422650"/>
          <p14:tracePt t="110909" x="6032500" y="3435350"/>
          <p14:tracePt t="110926" x="6045200" y="3448050"/>
          <p14:tracePt t="110942" x="6051550" y="3460750"/>
          <p14:tracePt t="110959" x="6051550" y="3467100"/>
          <p14:tracePt t="110976" x="6051550" y="3479800"/>
          <p14:tracePt t="110992" x="6051550" y="3486150"/>
          <p14:tracePt t="111009" x="6051550" y="3492500"/>
          <p14:tracePt t="111026" x="6051550" y="3498850"/>
          <p14:tracePt t="111073" x="6045200" y="3511550"/>
          <p14:tracePt t="111081" x="6038850" y="3517900"/>
          <p14:tracePt t="111092" x="6032500" y="3517900"/>
          <p14:tracePt t="111109" x="5988050" y="3543300"/>
          <p14:tracePt t="111126" x="5962650" y="3562350"/>
          <p14:tracePt t="111142" x="5918200" y="3581400"/>
          <p14:tracePt t="111159" x="5892800" y="3587750"/>
          <p14:tracePt t="111176" x="5873750" y="3594100"/>
          <p14:tracePt t="111192" x="5835650" y="3594100"/>
          <p14:tracePt t="111209" x="5803900" y="3594100"/>
          <p14:tracePt t="111226" x="5746750" y="3594100"/>
          <p14:tracePt t="111242" x="5702300" y="3594100"/>
          <p14:tracePt t="111259" x="5670550" y="3587750"/>
          <p14:tracePt t="111276" x="5626100" y="3587750"/>
          <p14:tracePt t="111292" x="5607050" y="3587750"/>
          <p14:tracePt t="111309" x="5581650" y="3587750"/>
          <p14:tracePt t="111326" x="5568950" y="3587750"/>
          <p14:tracePt t="111342" x="5549900" y="3587750"/>
          <p14:tracePt t="111359" x="5511800" y="3587750"/>
          <p14:tracePt t="111376" x="5486400" y="3600450"/>
          <p14:tracePt t="111392" x="5422900" y="3613150"/>
          <p14:tracePt t="111409" x="5378450" y="3625850"/>
          <p14:tracePt t="111427" x="5314950" y="3644900"/>
          <p14:tracePt t="111442" x="5270500" y="3657600"/>
          <p14:tracePt t="111459" x="5238750" y="3670300"/>
          <p14:tracePt t="111476" x="5187950" y="3683000"/>
          <p14:tracePt t="111492" x="5162550" y="3689350"/>
          <p14:tracePt t="111509" x="5143500" y="3689350"/>
          <p14:tracePt t="111526" x="5111750" y="3689350"/>
          <p14:tracePt t="111542" x="5092700" y="3689350"/>
          <p14:tracePt t="111559" x="5054600" y="3676650"/>
          <p14:tracePt t="111576" x="5035550" y="3670300"/>
          <p14:tracePt t="111592" x="5022850" y="3663950"/>
          <p14:tracePt t="111609" x="5016500" y="3657600"/>
          <p14:tracePt t="111626" x="5016500" y="3651250"/>
          <p14:tracePt t="111650" x="5016500" y="3644900"/>
          <p14:tracePt t="111664" x="5016500" y="3632200"/>
          <p14:tracePt t="111676" x="5029200" y="3625850"/>
          <p14:tracePt t="111693" x="5073650" y="3575050"/>
          <p14:tracePt t="111709" x="5111750" y="3530600"/>
          <p14:tracePt t="111726" x="5168900" y="3460750"/>
          <p14:tracePt t="111742" x="5213350" y="3429000"/>
          <p14:tracePt t="111759" x="5257800" y="3409950"/>
          <p14:tracePt t="111776" x="5321300" y="3390900"/>
          <p14:tracePt t="111792" x="5359400" y="3390900"/>
          <p14:tracePt t="111809" x="5410200" y="3390900"/>
          <p14:tracePt t="111826" x="5441950" y="3403600"/>
          <p14:tracePt t="111842" x="5480050" y="3409950"/>
          <p14:tracePt t="111859" x="5530850" y="3416300"/>
          <p14:tracePt t="111876" x="5556250" y="3429000"/>
          <p14:tracePt t="111892" x="5594350" y="3460750"/>
          <p14:tracePt t="111909" x="5600700" y="3473450"/>
          <p14:tracePt t="111926" x="5619750" y="3486150"/>
          <p14:tracePt t="111942" x="5638800" y="3511550"/>
          <p14:tracePt t="111959" x="5651500" y="3524250"/>
          <p14:tracePt t="111976" x="5664200" y="3530600"/>
          <p14:tracePt t="111993" x="5664200" y="3543300"/>
          <p14:tracePt t="112026" x="5670550" y="3543300"/>
          <p14:tracePt t="112066" x="5670550" y="3549650"/>
          <p14:tracePt t="112601" x="5670550" y="3556000"/>
          <p14:tracePt t="112629" x="5664200" y="3568700"/>
          <p14:tracePt t="112636" x="5657850" y="3581400"/>
          <p14:tracePt t="112644" x="5651500" y="3594100"/>
          <p14:tracePt t="112659" x="5632450" y="3632200"/>
          <p14:tracePt t="112676" x="5626100" y="3670300"/>
          <p14:tracePt t="112709" x="5581650" y="3835400"/>
          <p14:tracePt t="112743" x="5562600" y="4000500"/>
          <p14:tracePt t="112776" x="5524500" y="4197350"/>
          <p14:tracePt t="112792" x="5518150" y="4254500"/>
          <p14:tracePt t="112809" x="5499100" y="4343400"/>
          <p14:tracePt t="112826" x="5486400" y="4394200"/>
          <p14:tracePt t="112842" x="5473700" y="4445000"/>
          <p14:tracePt t="112859" x="5448300" y="4502150"/>
          <p14:tracePt t="112876" x="5435600" y="4546600"/>
          <p14:tracePt t="112894" x="5416550" y="4591050"/>
          <p14:tracePt t="112909" x="5403850" y="4622800"/>
          <p14:tracePt t="112926" x="5397500" y="4648200"/>
          <p14:tracePt t="112943" x="5384800" y="4679950"/>
          <p14:tracePt t="112959" x="5384800" y="4692650"/>
          <p14:tracePt t="112976" x="5378450" y="4705350"/>
          <p14:tracePt t="112993" x="5372100" y="4730750"/>
          <p14:tracePt t="113009" x="5372100" y="4743450"/>
          <p14:tracePt t="113253" x="5378450" y="4737100"/>
          <p14:tracePt t="113260" x="5391150" y="4724400"/>
          <p14:tracePt t="113267" x="5410200" y="4711700"/>
          <p14:tracePt t="113276" x="5422900" y="4699000"/>
          <p14:tracePt t="113292" x="5480050" y="4654550"/>
          <p14:tracePt t="113309" x="5575300" y="4572000"/>
          <p14:tracePt t="113326" x="5613400" y="4533900"/>
          <p14:tracePt t="113343" x="5657850" y="4489450"/>
          <p14:tracePt t="113359" x="5702300" y="4425950"/>
          <p14:tracePt t="113376" x="5727700" y="4381500"/>
          <p14:tracePt t="113394" x="5753100" y="4305300"/>
          <p14:tracePt t="113409" x="5753100" y="4273550"/>
          <p14:tracePt t="113426" x="5753100" y="4235450"/>
          <p14:tracePt t="113442" x="5727700" y="4165600"/>
          <p14:tracePt t="113459" x="5708650" y="4127500"/>
          <p14:tracePt t="113478" x="5664200" y="4089400"/>
          <p14:tracePt t="113492" x="5632450" y="4064000"/>
          <p14:tracePt t="113509" x="5600700" y="4044950"/>
          <p14:tracePt t="113526" x="5537200" y="4025900"/>
          <p14:tracePt t="113543" x="5492750" y="4025900"/>
          <p14:tracePt t="113559" x="5416550" y="4025900"/>
          <p14:tracePt t="113576" x="5372100" y="4032250"/>
          <p14:tracePt t="113593" x="5321300" y="4051300"/>
          <p14:tracePt t="113609" x="5251450" y="4089400"/>
          <p14:tracePt t="113626" x="5207000" y="4133850"/>
          <p14:tracePt t="113644" x="5143500" y="4210050"/>
          <p14:tracePt t="113659" x="5111750" y="4260850"/>
          <p14:tracePt t="113676" x="5086350" y="4305300"/>
          <p14:tracePt t="113692" x="5054600" y="4375150"/>
          <p14:tracePt t="113709" x="5041900" y="4413250"/>
          <p14:tracePt t="113726" x="5022850" y="4489450"/>
          <p14:tracePt t="113743" x="5016500" y="4540250"/>
          <p14:tracePt t="113759" x="5010150" y="4578350"/>
          <p14:tracePt t="113776" x="5010150" y="4641850"/>
          <p14:tracePt t="113793" x="5022850" y="4686300"/>
          <p14:tracePt t="113809" x="5048250" y="4730750"/>
          <p14:tracePt t="113826" x="5067300" y="4775200"/>
          <p14:tracePt t="113843" x="5099050" y="4806950"/>
          <p14:tracePt t="113859" x="5137150" y="4838700"/>
          <p14:tracePt t="113876" x="5162550" y="4857750"/>
          <p14:tracePt t="113894" x="5200650" y="4870450"/>
          <p14:tracePt t="113909" x="5238750" y="4870450"/>
          <p14:tracePt t="113926" x="5270500" y="4870450"/>
          <p14:tracePt t="113943" x="5346700" y="4857750"/>
          <p14:tracePt t="113959" x="5403850" y="4845050"/>
          <p14:tracePt t="113976" x="5454650" y="4826000"/>
          <p14:tracePt t="113993" x="5505450" y="4794250"/>
          <p14:tracePt t="114009" x="5518150" y="4781550"/>
          <p14:tracePt t="114026" x="5537200" y="4756150"/>
          <p14:tracePt t="114043" x="5549900" y="4743450"/>
          <p14:tracePt t="114060" x="5556250" y="4711700"/>
          <p14:tracePt t="114076" x="5562600" y="4686300"/>
          <p14:tracePt t="114093" x="5568950" y="4648200"/>
          <p14:tracePt t="114109" x="5581650" y="4610100"/>
          <p14:tracePt t="114126" x="5588000" y="4591050"/>
          <p14:tracePt t="114143" x="5588000" y="4578350"/>
          <p14:tracePt t="114159" x="5588000" y="4546600"/>
          <p14:tracePt t="114176" x="5588000" y="4533900"/>
          <p14:tracePt t="114193" x="5581650" y="4508500"/>
          <p14:tracePt t="114209" x="5575300" y="4489450"/>
          <p14:tracePt t="114227" x="5568950" y="4464050"/>
          <p14:tracePt t="114243" x="5562600" y="4438650"/>
          <p14:tracePt t="114259" x="5543550" y="4413250"/>
          <p14:tracePt t="114276" x="5524500" y="4387850"/>
          <p14:tracePt t="114293" x="5505450" y="4362450"/>
          <p14:tracePt t="114309" x="5480050" y="4330700"/>
          <p14:tracePt t="114326" x="5454650" y="4311650"/>
          <p14:tracePt t="114343" x="5435600" y="4292600"/>
          <p14:tracePt t="114359" x="5410200" y="4273550"/>
          <p14:tracePt t="114376" x="5391150" y="4267200"/>
          <p14:tracePt t="114393" x="5365750" y="4254500"/>
          <p14:tracePt t="114409" x="5346700" y="4248150"/>
          <p14:tracePt t="114426" x="5327650" y="4248150"/>
          <p14:tracePt t="114442" x="5289550" y="4248150"/>
          <p14:tracePt t="114459" x="5264150" y="4254500"/>
          <p14:tracePt t="114477" x="5238750" y="4260850"/>
          <p14:tracePt t="114493" x="5194300" y="4279900"/>
          <p14:tracePt t="114509" x="5181600" y="4292600"/>
          <p14:tracePt t="114526" x="5149850" y="4311650"/>
          <p14:tracePt t="114543" x="5124450" y="4330700"/>
          <p14:tracePt t="114560" x="5099050" y="4349750"/>
          <p14:tracePt t="114576" x="5092700" y="4362450"/>
          <p14:tracePt t="114593" x="5080000" y="4368800"/>
          <p14:tracePt t="114609" x="5073650" y="4381500"/>
          <p14:tracePt t="114626" x="5067300" y="4394200"/>
          <p14:tracePt t="114643" x="5067300" y="4400550"/>
          <p14:tracePt t="114659" x="5054600" y="4425950"/>
          <p14:tracePt t="114676" x="5048250" y="4451350"/>
          <p14:tracePt t="114693" x="5041900" y="4476750"/>
          <p14:tracePt t="114709" x="5041900" y="4502150"/>
          <p14:tracePt t="114727" x="5035550" y="4533900"/>
          <p14:tracePt t="114743" x="5035550" y="4552950"/>
          <p14:tracePt t="114759" x="5041900" y="4565650"/>
          <p14:tracePt t="114776" x="5048250" y="4597400"/>
          <p14:tracePt t="114793" x="5054600" y="4616450"/>
          <p14:tracePt t="114810" x="5073650" y="4641850"/>
          <p14:tracePt t="114826" x="5099050" y="4679950"/>
          <p14:tracePt t="114843" x="5124450" y="4699000"/>
          <p14:tracePt t="114859" x="5156200" y="4730750"/>
          <p14:tracePt t="114876" x="5187950" y="4749800"/>
          <p14:tracePt t="114894" x="5226050" y="4775200"/>
          <p14:tracePt t="114909" x="5238750" y="4781550"/>
          <p14:tracePt t="114926" x="5264150" y="4794250"/>
          <p14:tracePt t="114943" x="5295900" y="4794250"/>
          <p14:tracePt t="114959" x="5314950" y="4794250"/>
          <p14:tracePt t="114977" x="5334000" y="4794250"/>
          <p14:tracePt t="114993" x="5353050" y="4787900"/>
          <p14:tracePt t="115009" x="5359400" y="4787900"/>
          <p14:tracePt t="115026" x="5378450" y="4775200"/>
          <p14:tracePt t="115043" x="5397500" y="4768850"/>
          <p14:tracePt t="115060" x="5422900" y="4743450"/>
          <p14:tracePt t="115076" x="5441950" y="4718050"/>
          <p14:tracePt t="115093" x="5454650" y="4705350"/>
          <p14:tracePt t="115109" x="5480050" y="4679950"/>
          <p14:tracePt t="115126" x="5486400" y="4660900"/>
          <p14:tracePt t="115144" x="5505450" y="4622800"/>
          <p14:tracePt t="115159" x="5511800" y="4597400"/>
          <p14:tracePt t="115176" x="5530850" y="4565650"/>
          <p14:tracePt t="115193" x="5537200" y="4521200"/>
          <p14:tracePt t="115209" x="5543550" y="4502150"/>
          <p14:tracePt t="115226" x="5549900" y="4476750"/>
          <p14:tracePt t="115243" x="5549900" y="4464050"/>
          <p14:tracePt t="115259" x="5556250" y="4445000"/>
          <p14:tracePt t="115276" x="5556250" y="4425950"/>
          <p14:tracePt t="115293" x="5556250" y="4413250"/>
          <p14:tracePt t="115310" x="5549900" y="4400550"/>
          <p14:tracePt t="115326" x="5530850" y="4381500"/>
          <p14:tracePt t="115343" x="5518150" y="4368800"/>
          <p14:tracePt t="115359" x="5505450" y="4356100"/>
          <p14:tracePt t="115376" x="5492750" y="4349750"/>
          <p14:tracePt t="115394" x="5473700" y="4337050"/>
          <p14:tracePt t="115409" x="5467350" y="4330700"/>
          <p14:tracePt t="115426" x="5461000" y="4330700"/>
          <p14:tracePt t="115443" x="5448300" y="4330700"/>
          <p14:tracePt t="115881" x="5441950" y="4330700"/>
          <p14:tracePt t="115886" x="5429250" y="4337050"/>
          <p14:tracePt t="115894" x="5422900" y="4337050"/>
          <p14:tracePt t="115909" x="5403850" y="4349750"/>
          <p14:tracePt t="115926" x="5391150" y="4356100"/>
          <p14:tracePt t="115943" x="5378450" y="4356100"/>
          <p14:tracePt t="115959" x="5378450" y="4362450"/>
          <p14:tracePt t="115984" x="5372100" y="4362450"/>
          <p14:tracePt t="116019" x="5372100" y="4368800"/>
          <p14:tracePt t="116047" x="5365750" y="4368800"/>
          <p14:tracePt t="116076" x="5353050" y="4387850"/>
          <p14:tracePt t="116093" x="5340350" y="4394200"/>
          <p14:tracePt t="116109" x="5327650" y="4400550"/>
          <p14:tracePt t="116126" x="5321300" y="4406900"/>
          <p14:tracePt t="116159" x="5314950" y="4413250"/>
          <p14:tracePt t="116176" x="5308600" y="4425950"/>
          <p14:tracePt t="116193" x="5295900" y="4457700"/>
          <p14:tracePt t="116210" x="5283200" y="4470400"/>
          <p14:tracePt t="116227" x="5276850" y="4489450"/>
          <p14:tracePt t="116243" x="5270500" y="4495800"/>
          <p14:tracePt t="116290" x="5264150" y="4502150"/>
          <p14:tracePt t="116297" x="5264150" y="4514850"/>
          <p14:tracePt t="116325" x="5257800" y="4521200"/>
          <p14:tracePt t="116332" x="5257800" y="4527550"/>
          <p14:tracePt t="116346" x="5251450" y="4533900"/>
          <p14:tracePt t="116359" x="5251450" y="4540250"/>
          <p14:tracePt t="116420" x="5245100" y="4546600"/>
          <p14:tracePt t="116435" x="5245100" y="4552950"/>
          <p14:tracePt t="116476" x="5245100" y="4559300"/>
          <p14:tracePt t="116504" x="5238750" y="4565650"/>
          <p14:tracePt t="116846" x="5245100" y="4565650"/>
          <p14:tracePt t="116873" x="5251450" y="4572000"/>
          <p14:tracePt t="116922" x="5257800" y="4578350"/>
          <p14:tracePt t="116943" x="5257800" y="4584700"/>
          <p14:tracePt t="116970" x="5270500" y="4591050"/>
          <p14:tracePt t="116978" x="5270500" y="4597400"/>
          <p14:tracePt t="116993" x="5276850" y="4610100"/>
          <p14:tracePt t="117026" x="5308600" y="4648200"/>
          <p14:tracePt t="117043" x="5314950" y="4667250"/>
          <p14:tracePt t="117061" x="5340350" y="4679950"/>
          <p14:tracePt t="117076" x="5353050" y="4679950"/>
          <p14:tracePt t="117093" x="5359400" y="4686300"/>
          <p14:tracePt t="117109" x="5384800" y="4686300"/>
          <p14:tracePt t="117126" x="5391150" y="4686300"/>
          <p14:tracePt t="117143" x="5403850" y="4686300"/>
          <p14:tracePt t="117160" x="5416550" y="4686300"/>
          <p14:tracePt t="117176" x="5422900" y="4686300"/>
          <p14:tracePt t="117193" x="5435600" y="4686300"/>
          <p14:tracePt t="117209" x="5441950" y="4679950"/>
          <p14:tracePt t="117226" x="5461000" y="4673600"/>
          <p14:tracePt t="117243" x="5480050" y="4667250"/>
          <p14:tracePt t="117260" x="5480050" y="4660900"/>
          <p14:tracePt t="117276" x="5486400" y="4660900"/>
          <p14:tracePt t="117293" x="5486400" y="4654550"/>
          <p14:tracePt t="117309" x="5492750" y="4641850"/>
          <p14:tracePt t="117343" x="5492750" y="4622800"/>
          <p14:tracePt t="117359" x="5467350" y="4584700"/>
          <p14:tracePt t="117376" x="5429250" y="4533900"/>
          <p14:tracePt t="117393" x="5372100" y="4464050"/>
          <p14:tracePt t="117409" x="5219700" y="4318000"/>
          <p14:tracePt t="117426" x="5086350" y="4203700"/>
          <p14:tracePt t="117443" x="4838700" y="4057650"/>
          <p14:tracePt t="117459" x="4692650" y="3987800"/>
          <p14:tracePt t="117476" x="4483100" y="3886200"/>
          <p14:tracePt t="117493" x="4349750" y="3829050"/>
          <p14:tracePt t="117509" x="4254500" y="3771900"/>
          <p14:tracePt t="117526" x="4108450" y="3702050"/>
          <p14:tracePt t="117543" x="4025900" y="3663950"/>
          <p14:tracePt t="117560" x="3975100" y="3632200"/>
          <p14:tracePt t="117576" x="3905250" y="3594100"/>
          <p14:tracePt t="117593" x="3854450" y="3568700"/>
          <p14:tracePt t="117609" x="3803650" y="3543300"/>
          <p14:tracePt t="117626" x="3790950" y="3530600"/>
          <p14:tracePt t="117645" x="3765550" y="3530600"/>
          <p14:tracePt t="117660" x="3765550" y="3524250"/>
          <p14:tracePt t="117676" x="3752850" y="3524250"/>
          <p14:tracePt t="117714" x="3746500" y="3524250"/>
          <p14:tracePt t="117749" x="3740150" y="3524250"/>
          <p14:tracePt t="117777" x="3733800" y="3524250"/>
          <p14:tracePt t="118936" x="3733800" y="3530600"/>
          <p14:tracePt t="118951" x="3733800" y="3536950"/>
          <p14:tracePt t="118957" x="3740150" y="3543300"/>
          <p14:tracePt t="118985" x="3740150" y="3549650"/>
          <p14:tracePt t="118992" x="3746500" y="3549650"/>
          <p14:tracePt t="119034" x="3746500" y="3556000"/>
          <p14:tracePt t="119041" x="3752850" y="3562350"/>
          <p14:tracePt t="119096" x="3752850" y="3568700"/>
          <p14:tracePt t="119103" x="3759200" y="3575050"/>
          <p14:tracePt t="119124" x="3765550" y="3587750"/>
          <p14:tracePt t="119143" x="3778250" y="3600450"/>
          <p14:tracePt t="119160" x="3803650" y="3644900"/>
          <p14:tracePt t="119176" x="3829050" y="3670300"/>
          <p14:tracePt t="119193" x="3879850" y="3733800"/>
          <p14:tracePt t="119209" x="3917950" y="3790950"/>
          <p14:tracePt t="119226" x="3968750" y="3848100"/>
          <p14:tracePt t="119243" x="4025900" y="3898900"/>
          <p14:tracePt t="119260" x="4070350" y="3924300"/>
          <p14:tracePt t="119276" x="4146550" y="3962400"/>
          <p14:tracePt t="119293" x="4197350" y="3987800"/>
          <p14:tracePt t="119309" x="4260850" y="4006850"/>
          <p14:tracePt t="119326" x="4356100" y="4038600"/>
          <p14:tracePt t="119343" x="4425950" y="4070350"/>
          <p14:tracePt t="119359" x="4552950" y="4108450"/>
          <p14:tracePt t="119376" x="4654550" y="4140200"/>
          <p14:tracePt t="119393" x="4749800" y="4165600"/>
          <p14:tracePt t="119409" x="4883150" y="4191000"/>
          <p14:tracePt t="119426" x="4946650" y="4203700"/>
          <p14:tracePt t="119443" x="5105400" y="4248150"/>
          <p14:tracePt t="119460" x="5207000" y="4273550"/>
          <p14:tracePt t="119476" x="5295900" y="4305300"/>
          <p14:tracePt t="119493" x="5372100" y="4330700"/>
          <p14:tracePt t="119510" x="5410200" y="4356100"/>
          <p14:tracePt t="119526" x="5454650" y="4375150"/>
          <p14:tracePt t="119543" x="5486400" y="4394200"/>
          <p14:tracePt t="119561" x="5518150" y="4425950"/>
          <p14:tracePt t="119576" x="5543550" y="4451350"/>
          <p14:tracePt t="119593" x="5556250" y="4457700"/>
          <p14:tracePt t="119609" x="5562600" y="4476750"/>
          <p14:tracePt t="119659" x="5568950" y="4476750"/>
          <p14:tracePt t="119685" x="5568950" y="4483100"/>
          <p14:tracePt t="119707" x="5568950" y="4489450"/>
          <p14:tracePt t="119770" x="5568950" y="4495800"/>
          <p14:tracePt t="119845" x="5575300" y="4495800"/>
          <p14:tracePt t="119909" x="5575300" y="4502150"/>
          <p14:tracePt t="119958" x="5575300" y="4508500"/>
          <p14:tracePt t="120076" x="5575300" y="4514850"/>
          <p14:tracePt t="120089" x="5568950" y="4514850"/>
          <p14:tracePt t="120096" x="5549900" y="4514850"/>
          <p14:tracePt t="120109" x="5511800" y="4508500"/>
          <p14:tracePt t="120126" x="5461000" y="4476750"/>
          <p14:tracePt t="120143" x="5384800" y="4438650"/>
          <p14:tracePt t="120160" x="5283200" y="4349750"/>
          <p14:tracePt t="120176" x="5213350" y="4279900"/>
          <p14:tracePt t="120193" x="5130800" y="4140200"/>
          <p14:tracePt t="120210" x="5073650" y="4044950"/>
          <p14:tracePt t="120226" x="5016500" y="3949700"/>
          <p14:tracePt t="120243" x="4965700" y="3848100"/>
          <p14:tracePt t="120260" x="4946650" y="3778250"/>
          <p14:tracePt t="120276" x="4927600" y="3689350"/>
          <p14:tracePt t="120293" x="4921250" y="3619500"/>
          <p14:tracePt t="120311" x="4921250" y="3524250"/>
          <p14:tracePt t="120326" x="4927600" y="3416300"/>
          <p14:tracePt t="120343" x="4946650" y="3378200"/>
          <p14:tracePt t="120360" x="4978400" y="3321050"/>
          <p14:tracePt t="120376" x="5016500" y="3295650"/>
          <p14:tracePt t="120393" x="5060950" y="3263900"/>
          <p14:tracePt t="120410" x="5143500" y="3232150"/>
          <p14:tracePt t="120426" x="5194300" y="3232150"/>
          <p14:tracePt t="120443" x="5276850" y="3232150"/>
          <p14:tracePt t="120460" x="5346700" y="3263900"/>
          <p14:tracePt t="120477" x="5435600" y="3321050"/>
          <p14:tracePt t="120493" x="5467350" y="3352800"/>
          <p14:tracePt t="120510" x="5492750" y="3378200"/>
          <p14:tracePt t="120526" x="5511800" y="3441700"/>
          <p14:tracePt t="120543" x="5518150" y="3473450"/>
          <p14:tracePt t="120561" x="5518150" y="3536950"/>
          <p14:tracePt t="120576" x="5499100" y="3581400"/>
          <p14:tracePt t="120593" x="5473700" y="3632200"/>
          <p14:tracePt t="120610" x="5441950" y="3689350"/>
          <p14:tracePt t="120626" x="5410200" y="3708400"/>
          <p14:tracePt t="120643" x="5391150" y="3733800"/>
          <p14:tracePt t="120660" x="5346700" y="3765550"/>
          <p14:tracePt t="120676" x="5321300" y="3771900"/>
          <p14:tracePt t="120693" x="5283200" y="3790950"/>
          <p14:tracePt t="120710" x="5251450" y="3797300"/>
          <p14:tracePt t="120728" x="5219700" y="3803650"/>
          <p14:tracePt t="120743" x="5207000" y="3803650"/>
          <p14:tracePt t="120760" x="5187950" y="3803650"/>
          <p14:tracePt t="120776" x="5162550" y="3803650"/>
          <p14:tracePt t="120793" x="5143500" y="3803650"/>
          <p14:tracePt t="120810" x="5130800" y="3803650"/>
          <p14:tracePt t="120826" x="5111750" y="3803650"/>
          <p14:tracePt t="120843" x="5105400" y="3803650"/>
          <p14:tracePt t="120860" x="5099050" y="3803650"/>
          <p14:tracePt t="120909" x="5092700" y="3803650"/>
          <p14:tracePt t="120921" x="5086350" y="3803650"/>
          <p14:tracePt t="120936" x="5080000" y="3803650"/>
          <p14:tracePt t="120943" x="5067300" y="3797300"/>
          <p14:tracePt t="120960" x="5060950" y="3797300"/>
          <p14:tracePt t="120976" x="5048250" y="3790950"/>
          <p14:tracePt t="120993" x="5035550" y="3790950"/>
          <p14:tracePt t="121010" x="5029200" y="3790950"/>
          <p14:tracePt t="121026" x="5010150" y="3784600"/>
          <p14:tracePt t="121043" x="4997450" y="3771900"/>
          <p14:tracePt t="121060" x="4978400" y="3771900"/>
          <p14:tracePt t="121076" x="4953000" y="3752850"/>
          <p14:tracePt t="121093" x="4940300" y="3752850"/>
          <p14:tracePt t="121110" x="4927600" y="3740150"/>
          <p14:tracePt t="121126" x="4921250" y="3740150"/>
          <p14:tracePt t="121143" x="4908550" y="3733800"/>
          <p14:tracePt t="121160" x="4902200" y="3721100"/>
          <p14:tracePt t="121176" x="4889500" y="3708400"/>
          <p14:tracePt t="121193" x="4889500" y="3683000"/>
          <p14:tracePt t="121210" x="4883150" y="3663950"/>
          <p14:tracePt t="121226" x="4889500" y="3644900"/>
          <p14:tracePt t="121243" x="4921250" y="3581400"/>
          <p14:tracePt t="121260" x="4953000" y="3543300"/>
          <p14:tracePt t="121276" x="5029200" y="3473450"/>
          <p14:tracePt t="121293" x="5080000" y="3441700"/>
          <p14:tracePt t="121311" x="5143500" y="3422650"/>
          <p14:tracePt t="121326" x="5245100" y="3409950"/>
          <p14:tracePt t="121343" x="5308600" y="3409950"/>
          <p14:tracePt t="121360" x="5384800" y="3416300"/>
          <p14:tracePt t="121376" x="5403850" y="3422650"/>
          <p14:tracePt t="121394" x="5429250" y="3429000"/>
          <p14:tracePt t="121410" x="5448300" y="3441700"/>
          <p14:tracePt t="121426" x="5454650" y="3448050"/>
          <p14:tracePt t="121443" x="5467350" y="3454400"/>
          <p14:tracePt t="121460" x="5480050" y="3460750"/>
          <p14:tracePt t="121477" x="5480050" y="3473450"/>
          <p14:tracePt t="121493" x="5492750" y="3479800"/>
          <p14:tracePt t="121533" x="5492750" y="3486150"/>
          <p14:tracePt t="121553" x="5492750" y="3492500"/>
          <p14:tracePt t="121568" x="5499100" y="3498850"/>
          <p14:tracePt t="121576" x="5499100" y="3511550"/>
          <p14:tracePt t="121593" x="5505450" y="3524250"/>
          <p14:tracePt t="121610" x="5505450" y="3562350"/>
          <p14:tracePt t="121626" x="5499100" y="3587750"/>
          <p14:tracePt t="121643" x="5492750" y="3619500"/>
          <p14:tracePt t="121660" x="5473700" y="3651250"/>
          <p14:tracePt t="121676" x="5441950" y="3676650"/>
          <p14:tracePt t="121693" x="5397500" y="3702050"/>
          <p14:tracePt t="121710" x="5346700" y="3727450"/>
          <p14:tracePt t="121727" x="5257800" y="3765550"/>
          <p14:tracePt t="121743" x="5181600" y="3778250"/>
          <p14:tracePt t="121760" x="5111750" y="3790950"/>
          <p14:tracePt t="121776" x="5029200" y="3790950"/>
          <p14:tracePt t="121793" x="4972050" y="3771900"/>
          <p14:tracePt t="121811" x="4908550" y="3740150"/>
          <p14:tracePt t="121826" x="4819650" y="3695700"/>
          <p14:tracePt t="121843" x="4775200" y="3663950"/>
          <p14:tracePt t="121860" x="4737100" y="3613150"/>
          <p14:tracePt t="121876" x="4711700" y="3581400"/>
          <p14:tracePt t="121894" x="4692650" y="3517900"/>
          <p14:tracePt t="121910" x="4686300" y="3486150"/>
          <p14:tracePt t="121926" x="4686300" y="3422650"/>
          <p14:tracePt t="121943" x="4718050" y="3359150"/>
          <p14:tracePt t="121960" x="4756150" y="3308350"/>
          <p14:tracePt t="121977" x="4813300" y="3251200"/>
          <p14:tracePt t="121993" x="4908550" y="3162300"/>
          <p14:tracePt t="122010" x="4978400" y="3111500"/>
          <p14:tracePt t="122026" x="5080000" y="3054350"/>
          <p14:tracePt t="122043" x="5156200" y="3028950"/>
          <p14:tracePt t="122060" x="5264150" y="3022600"/>
          <p14:tracePt t="122076" x="5410200" y="3035300"/>
          <p14:tracePt t="122093" x="5511800" y="3092450"/>
          <p14:tracePt t="122110" x="5670550" y="3206750"/>
          <p14:tracePt t="122126" x="5746750" y="3276600"/>
          <p14:tracePt t="122144" x="5861050" y="3378200"/>
          <p14:tracePt t="122160" x="5892800" y="3422650"/>
          <p14:tracePt t="122176" x="5924550" y="3486150"/>
          <p14:tracePt t="122193" x="5962650" y="3575050"/>
          <p14:tracePt t="122210" x="5969000" y="3619500"/>
          <p14:tracePt t="122228" x="5969000" y="3676650"/>
          <p14:tracePt t="122243" x="5962650" y="3708400"/>
          <p14:tracePt t="122260" x="5937250" y="3733800"/>
          <p14:tracePt t="122276" x="5873750" y="3784600"/>
          <p14:tracePt t="122293" x="5803900" y="3822700"/>
          <p14:tracePt t="122310" x="5721350" y="3854450"/>
          <p14:tracePt t="122326" x="5613400" y="3886200"/>
          <p14:tracePt t="122343" x="5549900" y="3892550"/>
          <p14:tracePt t="122360" x="5461000" y="3905250"/>
          <p14:tracePt t="122377" x="5403850" y="3905250"/>
          <p14:tracePt t="122395" x="5308600" y="3898900"/>
          <p14:tracePt t="122410" x="5264150" y="3886200"/>
          <p14:tracePt t="122426" x="5213350" y="3873500"/>
          <p14:tracePt t="122443" x="5162550" y="3854450"/>
          <p14:tracePt t="122460" x="5130800" y="3841750"/>
          <p14:tracePt t="122478" x="5099050" y="3816350"/>
          <p14:tracePt t="122493" x="5080000" y="3797300"/>
          <p14:tracePt t="122510" x="5067300" y="3778250"/>
          <p14:tracePt t="122526" x="5054600" y="3752850"/>
          <p14:tracePt t="122543" x="5048250" y="3740150"/>
          <p14:tracePt t="122560" x="5048250" y="3721100"/>
          <p14:tracePt t="122577" x="5060950" y="3676650"/>
          <p14:tracePt t="122593" x="5086350" y="3638550"/>
          <p14:tracePt t="122610" x="5137150" y="3581400"/>
          <p14:tracePt t="122627" x="5175250" y="3536950"/>
          <p14:tracePt t="122644" x="5245100" y="3486150"/>
          <p14:tracePt t="122660" x="5314950" y="3460750"/>
          <p14:tracePt t="122676" x="5391150" y="3435350"/>
          <p14:tracePt t="122693" x="5511800" y="3416300"/>
          <p14:tracePt t="122710" x="5600700" y="3416300"/>
          <p14:tracePt t="122727" x="5702300" y="3422650"/>
          <p14:tracePt t="122743" x="5772150" y="3441700"/>
          <p14:tracePt t="122760" x="5835650" y="3473450"/>
          <p14:tracePt t="122776" x="5930900" y="3530600"/>
          <p14:tracePt t="122793" x="5988050" y="3562350"/>
          <p14:tracePt t="122811" x="6026150" y="3613150"/>
          <p14:tracePt t="122826" x="6038850" y="3644900"/>
          <p14:tracePt t="122843" x="6045200" y="3657600"/>
          <p14:tracePt t="122860" x="6045200" y="3676650"/>
          <p14:tracePt t="122876" x="6019800" y="3695700"/>
          <p14:tracePt t="122893" x="5886450" y="3759200"/>
          <p14:tracePt t="122910" x="5753100" y="3797300"/>
          <p14:tracePt t="122926" x="5638800" y="3829050"/>
          <p14:tracePt t="122943" x="5454650" y="3854450"/>
          <p14:tracePt t="122960" x="5327650" y="3860800"/>
          <p14:tracePt t="122977" x="5194300" y="3854450"/>
          <p14:tracePt t="122993" x="5029200" y="3816350"/>
          <p14:tracePt t="123010" x="4914900" y="3765550"/>
          <p14:tracePt t="123026" x="4806950" y="3695700"/>
          <p14:tracePt t="123043" x="4743450" y="3657600"/>
          <p14:tracePt t="123061" x="4699000" y="3594100"/>
          <p14:tracePt t="123076" x="4679950" y="3562350"/>
          <p14:tracePt t="123093" x="4679950" y="3530600"/>
          <p14:tracePt t="123110" x="4711700" y="3448050"/>
          <p14:tracePt t="123127" x="4749800" y="3403600"/>
          <p14:tracePt t="123144" x="4838700" y="3327400"/>
          <p14:tracePt t="123160" x="4902200" y="3276600"/>
          <p14:tracePt t="123176" x="4972050" y="3225800"/>
          <p14:tracePt t="123193" x="5086350" y="3175000"/>
          <p14:tracePt t="123210" x="5200650" y="3149600"/>
          <p14:tracePt t="123226" x="5334000" y="3149600"/>
          <p14:tracePt t="123243" x="5524500" y="3194050"/>
          <p14:tracePt t="123260" x="5651500" y="3270250"/>
          <p14:tracePt t="123276" x="5822950" y="3378200"/>
          <p14:tracePt t="123293" x="5886450" y="3429000"/>
          <p14:tracePt t="123310" x="5937250" y="3467100"/>
          <p14:tracePt t="123326" x="5975350" y="3536950"/>
          <p14:tracePt t="123343" x="5981700" y="3587750"/>
          <p14:tracePt t="123360" x="5962650" y="3689350"/>
          <p14:tracePt t="123377" x="5930900" y="3740150"/>
          <p14:tracePt t="123393" x="5861050" y="3790950"/>
          <p14:tracePt t="123410" x="5715000" y="3873500"/>
          <p14:tracePt t="123427" x="5626100" y="3892550"/>
          <p14:tracePt t="123443" x="5492750" y="3917950"/>
          <p14:tracePt t="123460" x="5384800" y="3917950"/>
          <p14:tracePt t="123478" x="5219700" y="3898900"/>
          <p14:tracePt t="123493" x="5124450" y="3873500"/>
          <p14:tracePt t="123510" x="5048250" y="3835400"/>
          <p14:tracePt t="123526" x="4946650" y="3771900"/>
          <p14:tracePt t="123543" x="4914900" y="3740150"/>
          <p14:tracePt t="123560" x="4895850" y="3702050"/>
          <p14:tracePt t="123577" x="4883150" y="3632200"/>
          <p14:tracePt t="123593" x="4889500" y="3562350"/>
          <p14:tracePt t="123610" x="4953000" y="3473450"/>
          <p14:tracePt t="123626" x="4984750" y="3416300"/>
          <p14:tracePt t="123643" x="5035550" y="3371850"/>
          <p14:tracePt t="123660" x="5111750" y="3282950"/>
          <p14:tracePt t="123677" x="5194300" y="3238500"/>
          <p14:tracePt t="123693" x="5308600" y="3206750"/>
          <p14:tracePt t="123710" x="5391150" y="3200400"/>
          <p14:tracePt t="123726" x="5467350" y="3225800"/>
          <p14:tracePt t="123743" x="5480050" y="32321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CC00"/>
                </a:solidFill>
              </a:rPr>
              <a:t>Comparison between RR and AR</a:t>
            </a:r>
            <a:br>
              <a:rPr lang="nb-NO" altLang="en-US" sz="3600" b="1" i="1" smtClean="0">
                <a:solidFill>
                  <a:srgbClr val="FFCC00"/>
                </a:solidFill>
              </a:rPr>
            </a:br>
            <a:r>
              <a:rPr lang="nb-NO" altLang="en-US" sz="3600" b="1" i="1" smtClean="0">
                <a:solidFill>
                  <a:srgbClr val="FFCC00"/>
                </a:solidFill>
              </a:rPr>
              <a:t>example</a:t>
            </a:r>
            <a:endParaRPr lang="en-US" altLang="en-US" sz="3600" b="1" i="1" smtClean="0">
              <a:solidFill>
                <a:srgbClr val="FFCC00"/>
              </a:solidFill>
            </a:endParaRPr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3200400" y="16002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Annual mortality rate per 100,000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0" y="3276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Cigarette smokers                140                       669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0" y="38862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Nonsmokers                          10                         413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2971800" y="2590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Lung cancer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5257800" y="2590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Coronary heart disease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381000" y="49530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RR                                      14.0                         1.6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sp>
        <p:nvSpPr>
          <p:cNvPr id="25638" name="Text Box 38"/>
          <p:cNvSpPr txBox="1">
            <a:spLocks noChangeArrowheads="1"/>
          </p:cNvSpPr>
          <p:nvPr/>
        </p:nvSpPr>
        <p:spPr bwMode="auto">
          <a:xfrm>
            <a:off x="304800" y="57150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CC00"/>
                </a:solidFill>
              </a:rPr>
              <a:t>AR                                  130/10</a:t>
            </a:r>
            <a:r>
              <a:rPr lang="nb-NO" altLang="en-US" sz="2400" b="1" baseline="30000">
                <a:solidFill>
                  <a:srgbClr val="FFCC00"/>
                </a:solidFill>
              </a:rPr>
              <a:t>5</a:t>
            </a:r>
            <a:r>
              <a:rPr lang="nb-NO" altLang="en-US" sz="2400" b="1">
                <a:solidFill>
                  <a:srgbClr val="FFCC00"/>
                </a:solidFill>
              </a:rPr>
              <a:t>/year          256/10</a:t>
            </a:r>
            <a:r>
              <a:rPr lang="nb-NO" altLang="en-US" sz="2400" b="1" baseline="30000">
                <a:solidFill>
                  <a:srgbClr val="FFCC00"/>
                </a:solidFill>
              </a:rPr>
              <a:t>5</a:t>
            </a:r>
            <a:r>
              <a:rPr lang="nb-NO" altLang="en-US" sz="2400" b="1">
                <a:solidFill>
                  <a:srgbClr val="FFCC00"/>
                </a:solidFill>
              </a:rPr>
              <a:t>/year</a:t>
            </a:r>
            <a:endParaRPr lang="en-US" altLang="en-US" sz="2400" b="1">
              <a:solidFill>
                <a:srgbClr val="FFCC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81"/>
    </mc:Choice>
    <mc:Fallback>
      <p:transition spd="slow" advTm="11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56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56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4" grpId="0"/>
      <p:bldP spid="25632" grpId="0"/>
      <p:bldP spid="25633" grpId="0"/>
      <p:bldP spid="25634" grpId="0"/>
      <p:bldP spid="25635" grpId="0"/>
      <p:bldP spid="25636" grpId="0"/>
      <p:bldP spid="25637" grpId="0"/>
      <p:bldP spid="25638" grpId="0"/>
    </p:bldLst>
  </p:timing>
  <p:extLst>
    <p:ext uri="{3A86A75C-4F4B-4683-9AE1-C65F6400EC91}">
      <p14:laserTraceLst xmlns:p14="http://schemas.microsoft.com/office/powerpoint/2010/main">
        <p14:tracePtLst>
          <p14:tracePt t="6132" x="5467350" y="3175000"/>
          <p14:tracePt t="6139" x="5441950" y="3111500"/>
          <p14:tracePt t="6147" x="5416550" y="3073400"/>
          <p14:tracePt t="6161" x="5378450" y="2990850"/>
          <p14:tracePt t="6178" x="5353050" y="2940050"/>
          <p14:tracePt t="6195" x="5334000" y="2901950"/>
          <p14:tracePt t="6228" x="5334000" y="2863850"/>
          <p14:tracePt t="6262" x="5334000" y="2857500"/>
          <p14:tracePt t="6326" x="5340350" y="2863850"/>
          <p14:tracePt t="6347" x="5346700" y="2863850"/>
          <p14:tracePt t="6354" x="5346700" y="2876550"/>
          <p14:tracePt t="6368" x="5353050" y="2882900"/>
          <p14:tracePt t="6378" x="5359400" y="2889250"/>
          <p14:tracePt t="6395" x="5365750" y="2908300"/>
          <p14:tracePt t="6411" x="5378450" y="2921000"/>
          <p14:tracePt t="6428" x="5378450" y="2933700"/>
          <p14:tracePt t="6445" x="5391150" y="2940050"/>
          <p14:tracePt t="6461" x="5391150" y="2952750"/>
          <p14:tracePt t="6478" x="5397500" y="2959100"/>
          <p14:tracePt t="6529" x="5397500" y="2965450"/>
          <p14:tracePt t="6646" x="5397500" y="2971800"/>
          <p14:tracePt t="7160" x="5391150" y="2971800"/>
          <p14:tracePt t="7209" x="5384800" y="2971800"/>
          <p14:tracePt t="7326" x="5378450" y="2965450"/>
          <p14:tracePt t="7347" x="5372100" y="2965450"/>
          <p14:tracePt t="7368" x="5365750" y="2965450"/>
          <p14:tracePt t="7378" x="5359400" y="2965450"/>
          <p14:tracePt t="7396" x="5353050" y="2965450"/>
          <p14:tracePt t="7417" x="5346700" y="2965450"/>
          <p14:tracePt t="7458" x="5340350" y="2965450"/>
          <p14:tracePt t="8000" x="5340350" y="2971800"/>
          <p14:tracePt t="8014" x="5340350" y="2978150"/>
          <p14:tracePt t="8021" x="5340350" y="2984500"/>
          <p14:tracePt t="8035" x="5340350" y="2990850"/>
          <p14:tracePt t="8050" x="5340350" y="2997200"/>
          <p14:tracePt t="8062" x="5340350" y="3003550"/>
          <p14:tracePt t="8078" x="5340350" y="3009900"/>
          <p14:tracePt t="8153" x="5340350" y="3016250"/>
          <p14:tracePt t="8520" x="5340350" y="3009900"/>
          <p14:tracePt t="8612" x="5346700" y="3009900"/>
          <p14:tracePt t="8847" x="5346700" y="3016250"/>
          <p14:tracePt t="8854" x="5346700" y="3022600"/>
          <p14:tracePt t="8862" x="5346700" y="3028950"/>
          <p14:tracePt t="8878" x="5346700" y="3048000"/>
          <p14:tracePt t="8895" x="5346700" y="3060700"/>
          <p14:tracePt t="8911" x="5346700" y="3073400"/>
          <p14:tracePt t="8928" x="5346700" y="3079750"/>
          <p14:tracePt t="9014" x="5353050" y="3073400"/>
          <p14:tracePt t="9069" x="5359400" y="3073400"/>
          <p14:tracePt t="9161" x="5359400" y="3048000"/>
          <p14:tracePt t="9169" x="5346700" y="3009900"/>
          <p14:tracePt t="9178" x="5334000" y="2952750"/>
          <p14:tracePt t="9196" x="5340350" y="2774950"/>
          <p14:tracePt t="9212" x="5353050" y="2635250"/>
          <p14:tracePt t="9228" x="5378450" y="2514600"/>
          <p14:tracePt t="9245" x="5448300" y="2260600"/>
          <p14:tracePt t="9261" x="5530850" y="2038350"/>
          <p14:tracePt t="9279" x="5689600" y="1689100"/>
          <p14:tracePt t="9295" x="5778500" y="1524000"/>
          <p14:tracePt t="9312" x="5880100" y="1365250"/>
          <p14:tracePt t="9328" x="6032500" y="1181100"/>
          <p14:tracePt t="9345" x="6134100" y="1073150"/>
          <p14:tracePt t="9363" x="6267450" y="933450"/>
          <p14:tracePt t="9378" x="6343650" y="850900"/>
          <p14:tracePt t="9395" x="6432550" y="787400"/>
          <p14:tracePt t="9411" x="6527800" y="698500"/>
          <p14:tracePt t="9428" x="6572250" y="666750"/>
          <p14:tracePt t="9447" x="6604000" y="635000"/>
          <p14:tracePt t="9462" x="6610350" y="622300"/>
          <p14:tracePt t="9479" x="6616700" y="622300"/>
          <p14:tracePt t="9495" x="6616700" y="615950"/>
          <p14:tracePt t="9512" x="6616700" y="609600"/>
          <p14:tracePt t="9563" x="6616700" y="603250"/>
          <p14:tracePt t="9591" x="6616700" y="596900"/>
          <p14:tracePt t="9605" x="6610350" y="584200"/>
          <p14:tracePt t="9612" x="6597650" y="577850"/>
          <p14:tracePt t="9619" x="6591300" y="571500"/>
          <p14:tracePt t="9628" x="6584950" y="565150"/>
          <p14:tracePt t="9645" x="6546850" y="558800"/>
          <p14:tracePt t="9661" x="6502400" y="558800"/>
          <p14:tracePt t="9678" x="6343650" y="609600"/>
          <p14:tracePt t="9696" x="6197600" y="666750"/>
          <p14:tracePt t="9712" x="6115050" y="692150"/>
          <p14:tracePt t="9728" x="6057900" y="698500"/>
          <p14:tracePt t="9745" x="6007100" y="698500"/>
          <p14:tracePt t="9762" x="5930900" y="692150"/>
          <p14:tracePt t="9779" x="5899150" y="692150"/>
          <p14:tracePt t="9795" x="5892800" y="685800"/>
          <p14:tracePt t="9812" x="5886450" y="679450"/>
          <p14:tracePt t="9828" x="5880100" y="673100"/>
          <p14:tracePt t="10036" x="5892800" y="673100"/>
          <p14:tracePt t="10043" x="5905500" y="685800"/>
          <p14:tracePt t="10050" x="5918200" y="692150"/>
          <p14:tracePt t="10062" x="5937250" y="704850"/>
          <p14:tracePt t="10078" x="5981700" y="717550"/>
          <p14:tracePt t="10095" x="6026150" y="730250"/>
          <p14:tracePt t="10113" x="6089650" y="749300"/>
          <p14:tracePt t="10128" x="6115050" y="749300"/>
          <p14:tracePt t="10145" x="6153150" y="755650"/>
          <p14:tracePt t="10162" x="6254750" y="762000"/>
          <p14:tracePt t="10178" x="6305550" y="762000"/>
          <p14:tracePt t="10196" x="6426200" y="762000"/>
          <p14:tracePt t="10212" x="6464300" y="762000"/>
          <p14:tracePt t="10228" x="6521450" y="762000"/>
          <p14:tracePt t="10245" x="6591300" y="755650"/>
          <p14:tracePt t="10262" x="6616700" y="749300"/>
          <p14:tracePt t="10280" x="6648450" y="749300"/>
          <p14:tracePt t="10295" x="6661150" y="742950"/>
          <p14:tracePt t="10328" x="6667500" y="742950"/>
          <p14:tracePt t="10377" x="6661150" y="742950"/>
          <p14:tracePt t="10391" x="6616700" y="749300"/>
          <p14:tracePt t="10404" x="6546850" y="749300"/>
          <p14:tracePt t="10418" x="6438900" y="749300"/>
          <p14:tracePt t="10428" x="6311900" y="749300"/>
          <p14:tracePt t="10445" x="6140450" y="730250"/>
          <p14:tracePt t="10462" x="6051550" y="704850"/>
          <p14:tracePt t="10478" x="5981700" y="692150"/>
          <p14:tracePt t="10495" x="5911850" y="673100"/>
          <p14:tracePt t="10512" x="5886450" y="660400"/>
          <p14:tracePt t="10529" x="5867400" y="654050"/>
          <p14:tracePt t="10545" x="5861050" y="654050"/>
          <p14:tracePt t="10562" x="5854700" y="654050"/>
          <p14:tracePt t="10612" x="5861050" y="654050"/>
          <p14:tracePt t="10626" x="5873750" y="654050"/>
          <p14:tracePt t="10633" x="5905500" y="647700"/>
          <p14:tracePt t="10647" x="5962650" y="647700"/>
          <p14:tracePt t="10662" x="6045200" y="647700"/>
          <p14:tracePt t="10678" x="6178550" y="647700"/>
          <p14:tracePt t="10696" x="6572250" y="660400"/>
          <p14:tracePt t="10712" x="6762750" y="660400"/>
          <p14:tracePt t="10728" x="6985000" y="654050"/>
          <p14:tracePt t="10745" x="7493000" y="628650"/>
          <p14:tracePt t="10762" x="7639050" y="622300"/>
          <p14:tracePt t="10780" x="7981950" y="596900"/>
          <p14:tracePt t="10795" x="8115300" y="596900"/>
          <p14:tracePt t="10812" x="8204200" y="596900"/>
          <p14:tracePt t="10828" x="8324850" y="603250"/>
          <p14:tracePt t="10845" x="8413750" y="615950"/>
          <p14:tracePt t="10863" x="8439150" y="615950"/>
          <p14:tracePt t="10878" x="8477250" y="615950"/>
          <p14:tracePt t="10895" x="8489950" y="622300"/>
          <p14:tracePt t="10912" x="8496300" y="622300"/>
          <p14:tracePt t="10928" x="8502650" y="628650"/>
          <p14:tracePt t="11043" x="8489950" y="628650"/>
          <p14:tracePt t="11057" x="8470900" y="628650"/>
          <p14:tracePt t="11070" x="8439150" y="635000"/>
          <p14:tracePt t="11085" x="8388350" y="647700"/>
          <p14:tracePt t="11095" x="8293100" y="654050"/>
          <p14:tracePt t="11112" x="8153400" y="660400"/>
          <p14:tracePt t="11128" x="8013700" y="673100"/>
          <p14:tracePt t="11145" x="7556500" y="666750"/>
          <p14:tracePt t="11162" x="7232650" y="609600"/>
          <p14:tracePt t="11178" x="7080250" y="577850"/>
          <p14:tracePt t="11196" x="6889750" y="533400"/>
          <p14:tracePt t="11212" x="6769100" y="520700"/>
          <p14:tracePt t="11228" x="6673850" y="501650"/>
          <p14:tracePt t="11245" x="6572250" y="501650"/>
          <p14:tracePt t="11262" x="6521450" y="495300"/>
          <p14:tracePt t="11280" x="6432550" y="495300"/>
          <p14:tracePt t="11295" x="6400800" y="495300"/>
          <p14:tracePt t="11312" x="6369050" y="495300"/>
          <p14:tracePt t="11328" x="6305550" y="514350"/>
          <p14:tracePt t="11345" x="6267450" y="520700"/>
          <p14:tracePt t="11363" x="6223000" y="533400"/>
          <p14:tracePt t="11378" x="6203950" y="539750"/>
          <p14:tracePt t="11395" x="6184900" y="546100"/>
          <p14:tracePt t="11412" x="6153150" y="546100"/>
          <p14:tracePt t="11428" x="6134100" y="546100"/>
          <p14:tracePt t="11446" x="6121400" y="552450"/>
          <p14:tracePt t="11462" x="6096000" y="552450"/>
          <p14:tracePt t="11478" x="6083300" y="552450"/>
          <p14:tracePt t="11495" x="6076950" y="552450"/>
          <p14:tracePt t="11619" x="6076950" y="546100"/>
          <p14:tracePt t="11633" x="6089650" y="546100"/>
          <p14:tracePt t="11640" x="6115050" y="546100"/>
          <p14:tracePt t="11654" x="6159500" y="539750"/>
          <p14:tracePt t="11667" x="6242050" y="539750"/>
          <p14:tracePt t="11681" x="6337300" y="539750"/>
          <p14:tracePt t="11695" x="6438900" y="552450"/>
          <p14:tracePt t="11712" x="6642100" y="577850"/>
          <p14:tracePt t="11728" x="6788150" y="590550"/>
          <p14:tracePt t="11745" x="6959600" y="609600"/>
          <p14:tracePt t="11762" x="7112000" y="609600"/>
          <p14:tracePt t="11779" x="7264400" y="609600"/>
          <p14:tracePt t="11795" x="7581900" y="596900"/>
          <p14:tracePt t="11812" x="7683500" y="596900"/>
          <p14:tracePt t="11828" x="7804150" y="571500"/>
          <p14:tracePt t="11845" x="7835900" y="565150"/>
          <p14:tracePt t="11862" x="7848600" y="565150"/>
          <p14:tracePt t="11878" x="7861300" y="565150"/>
          <p14:tracePt t="11895" x="7867650" y="565150"/>
          <p14:tracePt t="11953" x="7861300" y="565150"/>
          <p14:tracePt t="11966" x="7848600" y="571500"/>
          <p14:tracePt t="11980" x="7810500" y="571500"/>
          <p14:tracePt t="11994" x="7727950" y="577850"/>
          <p14:tracePt t="12009" x="7594600" y="584200"/>
          <p14:tracePt t="12016" x="7435850" y="596900"/>
          <p14:tracePt t="12028" x="7308850" y="603250"/>
          <p14:tracePt t="12045" x="7124700" y="628650"/>
          <p14:tracePt t="12062" x="6927850" y="635000"/>
          <p14:tracePt t="12078" x="6699250" y="641350"/>
          <p14:tracePt t="12095" x="6584950" y="641350"/>
          <p14:tracePt t="12112" x="6464300" y="641350"/>
          <p14:tracePt t="12128" x="6267450" y="641350"/>
          <p14:tracePt t="12145" x="6172200" y="641350"/>
          <p14:tracePt t="12162" x="6032500" y="635000"/>
          <p14:tracePt t="12179" x="5981700" y="635000"/>
          <p14:tracePt t="12196" x="5905500" y="628650"/>
          <p14:tracePt t="12212" x="5867400" y="628650"/>
          <p14:tracePt t="12228" x="5854700" y="628650"/>
          <p14:tracePt t="12245" x="5835650" y="628650"/>
          <p14:tracePt t="12262" x="5822950" y="628650"/>
          <p14:tracePt t="12390" x="5822950" y="622300"/>
          <p14:tracePt t="12397" x="5835650" y="622300"/>
          <p14:tracePt t="12411" x="5842000" y="622300"/>
          <p14:tracePt t="12418" x="5861050" y="622300"/>
          <p14:tracePt t="12431" x="5880100" y="622300"/>
          <p14:tracePt t="12446" x="5905500" y="622300"/>
          <p14:tracePt t="12462" x="5943600" y="622300"/>
          <p14:tracePt t="12478" x="5975350" y="622300"/>
          <p14:tracePt t="12495" x="6083300" y="622300"/>
          <p14:tracePt t="12512" x="6146800" y="635000"/>
          <p14:tracePt t="12529" x="6286500" y="641350"/>
          <p14:tracePt t="12545" x="6362700" y="660400"/>
          <p14:tracePt t="12562" x="6426200" y="666750"/>
          <p14:tracePt t="12578" x="6534150" y="673100"/>
          <p14:tracePt t="12595" x="6553200" y="679450"/>
          <p14:tracePt t="12613" x="6565900" y="692150"/>
          <p14:tracePt t="12628" x="6572250" y="692150"/>
          <p14:tracePt t="12662" x="6553200" y="698500"/>
          <p14:tracePt t="12678" x="6508750" y="711200"/>
          <p14:tracePt t="12695" x="6318250" y="730250"/>
          <p14:tracePt t="12712" x="6223000" y="736600"/>
          <p14:tracePt t="12728" x="6127750" y="742950"/>
          <p14:tracePt t="12745" x="6000750" y="742950"/>
          <p14:tracePt t="12762" x="5943600" y="742950"/>
          <p14:tracePt t="12778" x="5899150" y="742950"/>
          <p14:tracePt t="12795" x="5822950" y="730250"/>
          <p14:tracePt t="12812" x="5791200" y="723900"/>
          <p14:tracePt t="12828" x="5778500" y="717550"/>
          <p14:tracePt t="12845" x="5765800" y="711200"/>
          <p14:tracePt t="12897" x="5772150" y="704850"/>
          <p14:tracePt t="12903" x="5784850" y="698500"/>
          <p14:tracePt t="12918" x="5810250" y="692150"/>
          <p14:tracePt t="12932" x="5854700" y="679450"/>
          <p14:tracePt t="12945" x="5937250" y="660400"/>
          <p14:tracePt t="12962" x="5956300" y="660400"/>
          <p14:tracePt t="12979" x="6019800" y="654050"/>
          <p14:tracePt t="12995" x="6210300" y="647700"/>
          <p14:tracePt t="13012" x="6324600" y="647700"/>
          <p14:tracePt t="13028" x="6559550" y="647700"/>
          <p14:tracePt t="13045" x="6699250" y="660400"/>
          <p14:tracePt t="13062" x="6851650" y="673100"/>
          <p14:tracePt t="13078" x="7086600" y="673100"/>
          <p14:tracePt t="13095" x="7188200" y="673100"/>
          <p14:tracePt t="13113" x="7423150" y="679450"/>
          <p14:tracePt t="13128" x="7537450" y="679450"/>
          <p14:tracePt t="13145" x="7632700" y="679450"/>
          <p14:tracePt t="13162" x="7823200" y="698500"/>
          <p14:tracePt t="13179" x="7905750" y="698500"/>
          <p14:tracePt t="13195" x="8064500" y="717550"/>
          <p14:tracePt t="13212" x="8121650" y="717550"/>
          <p14:tracePt t="13229" x="8197850" y="711200"/>
          <p14:tracePt t="13245" x="8248650" y="698500"/>
          <p14:tracePt t="13262" x="8261350" y="698500"/>
          <p14:tracePt t="13280" x="8286750" y="698500"/>
          <p14:tracePt t="13320" x="8280400" y="698500"/>
          <p14:tracePt t="13334" x="8261350" y="698500"/>
          <p14:tracePt t="13345" x="8210550" y="704850"/>
          <p14:tracePt t="13362" x="8115300" y="704850"/>
          <p14:tracePt t="13378" x="7956550" y="698500"/>
          <p14:tracePt t="13395" x="7473950" y="685800"/>
          <p14:tracePt t="13412" x="7188200" y="660400"/>
          <p14:tracePt t="13428" x="6762750" y="622300"/>
          <p14:tracePt t="13446" x="6565900" y="615950"/>
          <p14:tracePt t="13462" x="6305550" y="596900"/>
          <p14:tracePt t="13479" x="6242050" y="596900"/>
          <p14:tracePt t="13495" x="5981700" y="584200"/>
          <p14:tracePt t="13512" x="5892800" y="577850"/>
          <p14:tracePt t="13528" x="5797550" y="565150"/>
          <p14:tracePt t="13545" x="5772150" y="558800"/>
          <p14:tracePt t="13562" x="5765800" y="558800"/>
          <p14:tracePt t="13579" x="5753100" y="558800"/>
          <p14:tracePt t="13612" x="5759450" y="558800"/>
          <p14:tracePt t="13627" x="5778500" y="558800"/>
          <p14:tracePt t="13641" x="5810250" y="571500"/>
          <p14:tracePt t="13647" x="5886450" y="596900"/>
          <p14:tracePt t="13662" x="5969000" y="635000"/>
          <p14:tracePt t="13678" x="6083300" y="698500"/>
          <p14:tracePt t="13695" x="6299200" y="838200"/>
          <p14:tracePt t="13712" x="6426200" y="927100"/>
          <p14:tracePt t="13729" x="6534150" y="1009650"/>
          <p14:tracePt t="13745" x="6686550" y="1104900"/>
          <p14:tracePt t="13762" x="6762750" y="1149350"/>
          <p14:tracePt t="13778" x="6832600" y="1193800"/>
          <p14:tracePt t="13795" x="6858000" y="1206500"/>
          <p14:tracePt t="13812" x="6864350" y="1219200"/>
          <p14:tracePt t="13828" x="6870700" y="1219200"/>
          <p14:tracePt t="13845" x="6870700" y="1225550"/>
          <p14:tracePt t="18937" x="6877050" y="1225550"/>
          <p14:tracePt t="18945" x="6883400" y="1212850"/>
          <p14:tracePt t="18951" x="6889750" y="1206500"/>
          <p14:tracePt t="18962" x="6896100" y="1187450"/>
          <p14:tracePt t="18979" x="6934200" y="1136650"/>
          <p14:tracePt t="18995" x="6965950" y="1104900"/>
          <p14:tracePt t="19012" x="6997700" y="1066800"/>
          <p14:tracePt t="19029" x="7054850" y="1016000"/>
          <p14:tracePt t="19062" x="7219950" y="908050"/>
          <p14:tracePt t="19096" x="7480300" y="787400"/>
          <p14:tracePt t="19097" x="7543800" y="762000"/>
          <p14:tracePt t="19129" x="7880350" y="666750"/>
          <p14:tracePt t="19146" x="8051800" y="641350"/>
          <p14:tracePt t="19163" x="8261350" y="609600"/>
          <p14:tracePt t="19179" x="8432800" y="590550"/>
          <p14:tracePt t="19195" x="8636000" y="571500"/>
          <p14:tracePt t="19212" x="8743950" y="565150"/>
          <p14:tracePt t="19229" x="8851900" y="565150"/>
          <p14:tracePt t="19246" x="8902700" y="565150"/>
          <p14:tracePt t="19262" x="8921750" y="565150"/>
          <p14:tracePt t="19279" x="8940800" y="565150"/>
          <p14:tracePt t="19327" x="8947150" y="571500"/>
          <p14:tracePt t="19341" x="8959850" y="571500"/>
          <p14:tracePt t="19354" x="8978900" y="558800"/>
          <p14:tracePt t="19362" x="8991600" y="558800"/>
          <p14:tracePt t="19379" x="9023350" y="539750"/>
          <p14:tracePt t="19396" x="9099550" y="501650"/>
          <p14:tracePt t="20174" x="9099550" y="488950"/>
          <p14:tracePt t="20180" x="9017000" y="514350"/>
          <p14:tracePt t="20187" x="8928100" y="552450"/>
          <p14:tracePt t="20196" x="8839200" y="584200"/>
          <p14:tracePt t="20229" x="8432800" y="755650"/>
          <p14:tracePt t="20263" x="8204200" y="857250"/>
          <p14:tracePt t="20296" x="7905750" y="1022350"/>
          <p14:tracePt t="20312" x="7721600" y="1162050"/>
          <p14:tracePt t="20329" x="7581900" y="1270000"/>
          <p14:tracePt t="20347" x="7378700" y="1403350"/>
          <p14:tracePt t="20362" x="7270750" y="1466850"/>
          <p14:tracePt t="20379" x="7169150" y="1511300"/>
          <p14:tracePt t="20396" x="7061200" y="1562100"/>
          <p14:tracePt t="20412" x="6991350" y="1581150"/>
          <p14:tracePt t="20430" x="6896100" y="1600200"/>
          <p14:tracePt t="20445" x="6838950" y="1606550"/>
          <p14:tracePt t="20462" x="6800850" y="1612900"/>
          <p14:tracePt t="20479" x="6737350" y="1619250"/>
          <p14:tracePt t="20495" x="6699250" y="1619250"/>
          <p14:tracePt t="20512" x="6673850" y="1612900"/>
          <p14:tracePt t="20529" x="6616700" y="1600200"/>
          <p14:tracePt t="20545" x="6597650" y="1600200"/>
          <p14:tracePt t="20564" x="6565900" y="1574800"/>
          <p14:tracePt t="20579" x="6546850" y="1568450"/>
          <p14:tracePt t="20595" x="6534150" y="1549400"/>
          <p14:tracePt t="20597" x="6527800" y="1543050"/>
          <p14:tracePt t="20612" x="6521450" y="1536700"/>
          <p14:tracePt t="20629" x="6521450" y="1530350"/>
          <p14:tracePt t="20647" x="6559550" y="1485900"/>
          <p14:tracePt t="20662" x="6623050" y="1441450"/>
          <p14:tracePt t="20679" x="6648450" y="1416050"/>
          <p14:tracePt t="20792" x="6635750" y="1422400"/>
          <p14:tracePt t="20797" x="6623050" y="1435100"/>
          <p14:tracePt t="20805" x="6604000" y="1447800"/>
          <p14:tracePt t="20812" x="6591300" y="1454150"/>
          <p14:tracePt t="20829" x="6572250" y="1473200"/>
          <p14:tracePt t="20846" x="6546850" y="1479550"/>
          <p14:tracePt t="20862" x="6534150" y="1479550"/>
          <p14:tracePt t="20986" x="6464300" y="1517650"/>
          <p14:tracePt t="20994" x="6369050" y="1568450"/>
          <p14:tracePt t="21001" x="6267450" y="1612900"/>
          <p14:tracePt t="21012" x="6178550" y="1657350"/>
          <p14:tracePt t="21029" x="5842000" y="1822450"/>
          <p14:tracePt t="21046" x="5556250" y="1962150"/>
          <p14:tracePt t="21063" x="5111750" y="2222500"/>
          <p14:tracePt t="21079" x="4826000" y="2381250"/>
          <p14:tracePt t="21096" x="4654550" y="2476500"/>
          <p14:tracePt t="21099" x="4591050" y="2501900"/>
          <p14:tracePt t="21112" x="4495800" y="2552700"/>
          <p14:tracePt t="21129" x="4432300" y="2584450"/>
          <p14:tracePt t="21146" x="4394200" y="2603500"/>
          <p14:tracePt t="21162" x="4381500" y="2609850"/>
          <p14:tracePt t="21480" x="4337050" y="2628900"/>
          <p14:tracePt t="21486" x="4248150" y="2667000"/>
          <p14:tracePt t="21496" x="4159250" y="2717800"/>
          <p14:tracePt t="21512" x="3968750" y="2838450"/>
          <p14:tracePt t="21529" x="3689350" y="3022600"/>
          <p14:tracePt t="21546" x="3549650" y="3111500"/>
          <p14:tracePt t="21579" x="3302000" y="3257550"/>
          <p14:tracePt t="21612" x="3175000" y="3327400"/>
          <p14:tracePt t="21647" x="3149600" y="3346450"/>
          <p14:tracePt t="21694" x="3162300" y="3340100"/>
          <p14:tracePt t="21701" x="3175000" y="3327400"/>
          <p14:tracePt t="21712" x="3200400" y="3308350"/>
          <p14:tracePt t="21729" x="3251200" y="3282950"/>
          <p14:tracePt t="21746" x="3263900" y="3270250"/>
          <p14:tracePt t="22087" x="3194050" y="3263900"/>
          <p14:tracePt t="22094" x="3098800" y="3251200"/>
          <p14:tracePt t="22102" x="3022600" y="3244850"/>
          <p14:tracePt t="22112" x="2946400" y="3238500"/>
          <p14:tracePt t="22129" x="2711450" y="3200400"/>
          <p14:tracePt t="22146" x="2533650" y="3187700"/>
          <p14:tracePt t="22162" x="2374900" y="3168650"/>
          <p14:tracePt t="22196" x="2006600" y="3149600"/>
          <p14:tracePt t="22229" x="1651000" y="3181350"/>
          <p14:tracePt t="22262" x="1409700" y="3289300"/>
          <p14:tracePt t="22279" x="1327150" y="3359150"/>
          <p14:tracePt t="22295" x="1225550" y="3505200"/>
          <p14:tracePt t="22312" x="1174750" y="3600450"/>
          <p14:tracePt t="22329" x="1143000" y="3702050"/>
          <p14:tracePt t="22346" x="1111250" y="3835400"/>
          <p14:tracePt t="22362" x="1104900" y="3924300"/>
          <p14:tracePt t="22379" x="1104900" y="4019550"/>
          <p14:tracePt t="22396" x="1117600" y="4102100"/>
          <p14:tracePt t="22414" x="1168400" y="4203700"/>
          <p14:tracePt t="22429" x="1200150" y="4248150"/>
          <p14:tracePt t="22446" x="1238250" y="4292600"/>
          <p14:tracePt t="22462" x="1308100" y="4337050"/>
          <p14:tracePt t="22479" x="1358900" y="4343400"/>
          <p14:tracePt t="22497" x="1422400" y="4343400"/>
          <p14:tracePt t="22512" x="1517650" y="4298950"/>
          <p14:tracePt t="22529" x="1581150" y="4254500"/>
          <p14:tracePt t="22546" x="1657350" y="4191000"/>
          <p14:tracePt t="22562" x="1701800" y="4146550"/>
          <p14:tracePt t="22580" x="1778000" y="4032250"/>
          <p14:tracePt t="22596" x="1822450" y="3930650"/>
          <p14:tracePt t="22612" x="1860550" y="3841750"/>
          <p14:tracePt t="22629" x="1898650" y="3721100"/>
          <p14:tracePt t="22646" x="1911350" y="3651250"/>
          <p14:tracePt t="22662" x="1917700" y="3613150"/>
          <p14:tracePt t="22679" x="1905000" y="3568700"/>
          <p14:tracePt t="22696" x="1885950" y="3549650"/>
          <p14:tracePt t="22712" x="1854200" y="3530600"/>
          <p14:tracePt t="22729" x="1841500" y="3524250"/>
          <p14:tracePt t="22746" x="1816100" y="3524250"/>
          <p14:tracePt t="22762" x="1778000" y="3524250"/>
          <p14:tracePt t="22779" x="1758950" y="3536950"/>
          <p14:tracePt t="22796" x="1746250" y="3543300"/>
          <p14:tracePt t="22812" x="1739900" y="3543300"/>
          <p14:tracePt t="22846" x="1733550" y="3543300"/>
          <p14:tracePt t="23109" x="1733550" y="3536950"/>
          <p14:tracePt t="23122" x="1739900" y="3536950"/>
          <p14:tracePt t="23143" x="1752600" y="3530600"/>
          <p14:tracePt t="23157" x="1778000" y="3517900"/>
          <p14:tracePt t="23165" x="1790700" y="3511550"/>
          <p14:tracePt t="23170" x="1816100" y="3505200"/>
          <p14:tracePt t="23196" x="1905000" y="3467100"/>
          <p14:tracePt t="23229" x="2203450" y="3359150"/>
          <p14:tracePt t="23246" x="2520950" y="3295650"/>
          <p14:tracePt t="23262" x="2768600" y="3276600"/>
          <p14:tracePt t="23279" x="3003550" y="3251200"/>
          <p14:tracePt t="23296" x="3359150" y="3225800"/>
          <p14:tracePt t="23312" x="3549650" y="3206750"/>
          <p14:tracePt t="23330" x="3721100" y="3181350"/>
          <p14:tracePt t="23346" x="3873500" y="3149600"/>
          <p14:tracePt t="23362" x="3937000" y="3124200"/>
          <p14:tracePt t="23379" x="3987800" y="3098800"/>
          <p14:tracePt t="23396" x="4025900" y="3079750"/>
          <p14:tracePt t="23412" x="4044950" y="3060700"/>
          <p14:tracePt t="23429" x="4076700" y="3035300"/>
          <p14:tracePt t="23446" x="4083050" y="3028950"/>
          <p14:tracePt t="23462" x="4089400" y="3022600"/>
          <p14:tracePt t="23479" x="4089400" y="3016250"/>
          <p14:tracePt t="23518" x="4083050" y="3016250"/>
          <p14:tracePt t="23532" x="4076700" y="3003550"/>
          <p14:tracePt t="23546" x="4057650" y="2978150"/>
          <p14:tracePt t="23562" x="4025900" y="2946400"/>
          <p14:tracePt t="23580" x="4000500" y="2908300"/>
          <p14:tracePt t="23596" x="3975100" y="2863850"/>
          <p14:tracePt t="23612" x="3962400" y="2851150"/>
          <p14:tracePt t="23629" x="3956050" y="2838450"/>
          <p14:tracePt t="23740" x="3968750" y="2838450"/>
          <p14:tracePt t="23768" x="3987800" y="2838450"/>
          <p14:tracePt t="23782" x="4019550" y="2851150"/>
          <p14:tracePt t="23790" x="4064000" y="2863850"/>
          <p14:tracePt t="23797" x="4089400" y="2870200"/>
          <p14:tracePt t="23812" x="4159250" y="2895600"/>
          <p14:tracePt t="23830" x="4241800" y="2908300"/>
          <p14:tracePt t="23846" x="4318000" y="2914650"/>
          <p14:tracePt t="23862" x="4394200" y="2921000"/>
          <p14:tracePt t="23879" x="4584700" y="2921000"/>
          <p14:tracePt t="23896" x="4686300" y="2921000"/>
          <p14:tracePt t="23912" x="4864100" y="2933700"/>
          <p14:tracePt t="23929" x="5016500" y="2946400"/>
          <p14:tracePt t="23946" x="5073650" y="2952750"/>
          <p14:tracePt t="23962" x="5200650" y="2984500"/>
          <p14:tracePt t="23979" x="5264150" y="2997200"/>
          <p14:tracePt t="23996" x="5314950" y="3009900"/>
          <p14:tracePt t="24012" x="5372100" y="3016250"/>
          <p14:tracePt t="24029" x="5429250" y="3016250"/>
          <p14:tracePt t="24046" x="5473700" y="3003550"/>
          <p14:tracePt t="24062" x="5492750" y="2997200"/>
          <p14:tracePt t="24079" x="5505450" y="2997200"/>
          <p14:tracePt t="24096" x="5530850" y="2990850"/>
          <p14:tracePt t="24112" x="5543550" y="2984500"/>
          <p14:tracePt t="24636" x="5537200" y="2984500"/>
          <p14:tracePt t="24678" x="5530850" y="2984500"/>
          <p14:tracePt t="24692" x="5524500" y="2984500"/>
          <p14:tracePt t="24700" x="5518150" y="2984500"/>
          <p14:tracePt t="24713" x="5505450" y="2984500"/>
          <p14:tracePt t="24729" x="5492750" y="2984500"/>
          <p14:tracePt t="24762" x="5435600" y="2990850"/>
          <p14:tracePt t="24796" x="5372100" y="3003550"/>
          <p14:tracePt t="24829" x="5276850" y="3022600"/>
          <p14:tracePt t="24846" x="5226050" y="3028950"/>
          <p14:tracePt t="24862" x="5086350" y="3028950"/>
          <p14:tracePt t="24879" x="5010150" y="3028950"/>
          <p14:tracePt t="24896" x="4857750" y="3028950"/>
          <p14:tracePt t="24914" x="4749800" y="3028950"/>
          <p14:tracePt t="24929" x="4641850" y="3022600"/>
          <p14:tracePt t="24946" x="4527550" y="3009900"/>
          <p14:tracePt t="24962" x="4267200" y="2978150"/>
          <p14:tracePt t="24979" x="4222750" y="2971800"/>
          <p14:tracePt t="24996" x="4140200" y="2971800"/>
          <p14:tracePt t="25013" x="3981450" y="2959100"/>
          <p14:tracePt t="25029" x="3873500" y="2933700"/>
          <p14:tracePt t="25046" x="3784600" y="2927350"/>
          <p14:tracePt t="25062" x="3721100" y="2921000"/>
          <p14:tracePt t="25079" x="3657600" y="2921000"/>
          <p14:tracePt t="25096" x="3556000" y="2908300"/>
          <p14:tracePt t="25113" x="3524250" y="2908300"/>
          <p14:tracePt t="25129" x="3467100" y="2908300"/>
          <p14:tracePt t="25146" x="3441700" y="2908300"/>
          <p14:tracePt t="25164" x="3422650" y="2908300"/>
          <p14:tracePt t="25179" x="3416300" y="2908300"/>
          <p14:tracePt t="25196" x="3409950" y="2908300"/>
          <p14:tracePt t="25253" x="3416300" y="2901950"/>
          <p14:tracePt t="25268" x="3422650" y="2895600"/>
          <p14:tracePt t="25275" x="3454400" y="2876550"/>
          <p14:tracePt t="25282" x="3467100" y="2870200"/>
          <p14:tracePt t="25297" x="3511550" y="2857500"/>
          <p14:tracePt t="25312" x="3556000" y="2838450"/>
          <p14:tracePt t="25329" x="3606800" y="2825750"/>
          <p14:tracePt t="25346" x="3625850" y="2819400"/>
          <p14:tracePt t="25362" x="3638550" y="2819400"/>
          <p14:tracePt t="25379" x="3676650" y="2819400"/>
          <p14:tracePt t="25396" x="3683000" y="2819400"/>
          <p14:tracePt t="25414" x="3708400" y="2832100"/>
          <p14:tracePt t="25429" x="3714750" y="2832100"/>
          <p14:tracePt t="25525" x="3702050" y="2832100"/>
          <p14:tracePt t="25532" x="3689350" y="2838450"/>
          <p14:tracePt t="25540" x="3689350" y="2844800"/>
          <p14:tracePt t="25546" x="3676650" y="2851150"/>
          <p14:tracePt t="25562" x="3657600" y="2857500"/>
          <p14:tracePt t="25580" x="3619500" y="2870200"/>
          <p14:tracePt t="25596" x="3587750" y="2876550"/>
          <p14:tracePt t="25612" x="3562350" y="2876550"/>
          <p14:tracePt t="25629" x="3530600" y="2876550"/>
          <p14:tracePt t="25646" x="3454400" y="2876550"/>
          <p14:tracePt t="25664" x="3416300" y="2870200"/>
          <p14:tracePt t="25679" x="3403600" y="2863850"/>
          <p14:tracePt t="25696" x="3359150" y="2857500"/>
          <p14:tracePt t="25713" x="3333750" y="2851150"/>
          <p14:tracePt t="25729" x="3314700" y="2844800"/>
          <p14:tracePt t="25746" x="3289300" y="2832100"/>
          <p14:tracePt t="25763" x="3276600" y="2813050"/>
          <p14:tracePt t="25779" x="3270250" y="2800350"/>
          <p14:tracePt t="25796" x="3263900" y="2787650"/>
          <p14:tracePt t="25812" x="3257550" y="2787650"/>
          <p14:tracePt t="25830" x="3276600" y="2755900"/>
          <p14:tracePt t="25846" x="3302000" y="2711450"/>
          <p14:tracePt t="25862" x="3346450" y="2647950"/>
          <p14:tracePt t="25879" x="3422650" y="2546350"/>
          <p14:tracePt t="25896" x="3479800" y="2495550"/>
          <p14:tracePt t="25913" x="3568700" y="2451100"/>
          <p14:tracePt t="25929" x="3702050" y="2413000"/>
          <p14:tracePt t="25946" x="3771900" y="2406650"/>
          <p14:tracePt t="25963" x="3822700" y="2406650"/>
          <p14:tracePt t="25979" x="3956050" y="2432050"/>
          <p14:tracePt t="25997" x="4089400" y="2476500"/>
          <p14:tracePt t="26013" x="4178300" y="2520950"/>
          <p14:tracePt t="26029" x="4241800" y="2559050"/>
          <p14:tracePt t="26046" x="4305300" y="2622550"/>
          <p14:tracePt t="26063" x="4330700" y="2660650"/>
          <p14:tracePt t="26080" x="4343400" y="2686050"/>
          <p14:tracePt t="26096" x="4343400" y="2736850"/>
          <p14:tracePt t="26113" x="4324350" y="2774950"/>
          <p14:tracePt t="26129" x="4286250" y="2838450"/>
          <p14:tracePt t="26146" x="4241800" y="2882900"/>
          <p14:tracePt t="26164" x="4165600" y="2946400"/>
          <p14:tracePt t="26179" x="4044950" y="3009900"/>
          <p14:tracePt t="26196" x="3949700" y="3060700"/>
          <p14:tracePt t="26212" x="3822700" y="3117850"/>
          <p14:tracePt t="26229" x="3721100" y="3143250"/>
          <p14:tracePt t="26246" x="3638550" y="3155950"/>
          <p14:tracePt t="26263" x="3556000" y="3155950"/>
          <p14:tracePt t="26279" x="3467100" y="3143250"/>
          <p14:tracePt t="26296" x="3409950" y="3105150"/>
          <p14:tracePt t="26313" x="3397250" y="3092450"/>
          <p14:tracePt t="26330" x="3378200" y="3067050"/>
          <p14:tracePt t="26346" x="3371850" y="3041650"/>
          <p14:tracePt t="26362" x="3371850" y="3022600"/>
          <p14:tracePt t="26379" x="3378200" y="2984500"/>
          <p14:tracePt t="26396" x="3390900" y="2952750"/>
          <p14:tracePt t="26413" x="3409950" y="2914650"/>
          <p14:tracePt t="26429" x="3435350" y="2895600"/>
          <p14:tracePt t="26446" x="3460750" y="2870200"/>
          <p14:tracePt t="26462" x="3498850" y="2851150"/>
          <p14:tracePt t="26479" x="3505200" y="2851150"/>
          <p14:tracePt t="26496" x="3511550" y="2844800"/>
          <p14:tracePt t="26529" x="3511550" y="2838450"/>
          <p14:tracePt t="26643" x="3511550" y="2832100"/>
          <p14:tracePt t="26670" x="3505200" y="2832100"/>
          <p14:tracePt t="27011" x="3575050" y="2800350"/>
          <p14:tracePt t="27018" x="3670300" y="2762250"/>
          <p14:tracePt t="27029" x="3759200" y="2724150"/>
          <p14:tracePt t="27046" x="4171950" y="2603500"/>
          <p14:tracePt t="27063" x="4470400" y="2527300"/>
          <p14:tracePt t="27079" x="4800600" y="2482850"/>
          <p14:tracePt t="27096" x="5232400" y="2451100"/>
          <p14:tracePt t="27113" x="5321300" y="2451100"/>
          <p14:tracePt t="27146" x="6356350" y="2508250"/>
          <p14:tracePt t="27179" x="6743700" y="2571750"/>
          <p14:tracePt t="27213" x="6870700" y="2584450"/>
          <p14:tracePt t="27229" x="6889750" y="2584450"/>
          <p14:tracePt t="27246" x="6896100" y="2590800"/>
          <p14:tracePt t="27263" x="6902450" y="2590800"/>
          <p14:tracePt t="27279" x="6908800" y="2597150"/>
          <p14:tracePt t="27372" x="6902450" y="2597150"/>
          <p14:tracePt t="27386" x="6883400" y="2597150"/>
          <p14:tracePt t="27394" x="6877050" y="2597150"/>
          <p14:tracePt t="27408" x="6864350" y="2597150"/>
          <p14:tracePt t="27414" x="6858000" y="2603500"/>
          <p14:tracePt t="27441" x="6851650" y="2603500"/>
          <p14:tracePt t="27469" x="6845300" y="2616200"/>
          <p14:tracePt t="27498" x="6832600" y="2622550"/>
          <p14:tracePt t="27504" x="6813550" y="2635250"/>
          <p14:tracePt t="27512" x="6800850" y="2641600"/>
          <p14:tracePt t="27529" x="6762750" y="2667000"/>
          <p14:tracePt t="27546" x="6642100" y="2717800"/>
          <p14:tracePt t="27901" x="6667500" y="2711450"/>
          <p14:tracePt t="27908" x="6705600" y="2698750"/>
          <p14:tracePt t="27915" x="6750050" y="2692400"/>
          <p14:tracePt t="27930" x="6838950" y="2667000"/>
          <p14:tracePt t="27963" x="7054850" y="2660650"/>
          <p14:tracePt t="27996" x="7340600" y="2730500"/>
          <p14:tracePt t="28029" x="7524750" y="2838450"/>
          <p14:tracePt t="28046" x="7569200" y="2876550"/>
          <p14:tracePt t="28063" x="7575550" y="2901950"/>
          <p14:tracePt t="28079" x="7575550" y="2921000"/>
          <p14:tracePt t="28096" x="7550150" y="2952750"/>
          <p14:tracePt t="28113" x="7505700" y="2984500"/>
          <p14:tracePt t="28129" x="7416800" y="3035300"/>
          <p14:tracePt t="28146" x="7315200" y="3073400"/>
          <p14:tracePt t="28163" x="7226300" y="3092450"/>
          <p14:tracePt t="28179" x="7073900" y="3111500"/>
          <p14:tracePt t="28196" x="6978650" y="3111500"/>
          <p14:tracePt t="28213" x="6896100" y="3111500"/>
          <p14:tracePt t="28229" x="6775450" y="3073400"/>
          <p14:tracePt t="28246" x="6718300" y="3041650"/>
          <p14:tracePt t="28263" x="6661150" y="2997200"/>
          <p14:tracePt t="28279" x="6635750" y="2971800"/>
          <p14:tracePt t="28297" x="6604000" y="2921000"/>
          <p14:tracePt t="28313" x="6597650" y="2889250"/>
          <p14:tracePt t="28329" x="6597650" y="2863850"/>
          <p14:tracePt t="28346" x="6610350" y="2819400"/>
          <p14:tracePt t="28363" x="6629400" y="2794000"/>
          <p14:tracePt t="28380" x="6673850" y="2755900"/>
          <p14:tracePt t="28396" x="6711950" y="2724150"/>
          <p14:tracePt t="28413" x="6750050" y="2692400"/>
          <p14:tracePt t="28429" x="6826250" y="2647950"/>
          <p14:tracePt t="28446" x="6896100" y="2622550"/>
          <p14:tracePt t="28463" x="6991350" y="2603500"/>
          <p14:tracePt t="28479" x="7029450" y="2597150"/>
          <p14:tracePt t="28496" x="7080250" y="2597150"/>
          <p14:tracePt t="28513" x="7207250" y="2603500"/>
          <p14:tracePt t="28529" x="7264400" y="2616200"/>
          <p14:tracePt t="28546" x="7385050" y="2654300"/>
          <p14:tracePt t="28563" x="7442200" y="2679700"/>
          <p14:tracePt t="28580" x="7499350" y="2711450"/>
          <p14:tracePt t="28596" x="7569200" y="2736850"/>
          <p14:tracePt t="28613" x="7613650" y="2755900"/>
          <p14:tracePt t="28631" x="7645400" y="2781300"/>
          <p14:tracePt t="28646" x="7651750" y="2787650"/>
          <p14:tracePt t="28663" x="7658100" y="2800350"/>
          <p14:tracePt t="28679" x="7670800" y="2806700"/>
          <p14:tracePt t="28762" x="7670800" y="2813050"/>
          <p14:tracePt t="28818" x="7670800" y="2819400"/>
          <p14:tracePt t="30200" x="7664450" y="2819400"/>
          <p14:tracePt t="30208" x="7658100" y="2819400"/>
          <p14:tracePt t="30221" x="7651750" y="2819400"/>
          <p14:tracePt t="30229" x="7639050" y="2819400"/>
          <p14:tracePt t="30246" x="7632700" y="2819400"/>
          <p14:tracePt t="30263" x="7594600" y="2825750"/>
          <p14:tracePt t="30279" x="7575550" y="2832100"/>
          <p14:tracePt t="30296" x="7556500" y="2832100"/>
          <p14:tracePt t="30330" x="7480300" y="2838450"/>
          <p14:tracePt t="30363" x="7334250" y="2838450"/>
          <p14:tracePt t="30396" x="7035800" y="2825750"/>
          <p14:tracePt t="30413" x="6940550" y="2825750"/>
          <p14:tracePt t="30429" x="6762750" y="2813050"/>
          <p14:tracePt t="30446" x="6654800" y="2813050"/>
          <p14:tracePt t="30463" x="6565900" y="2813050"/>
          <p14:tracePt t="30479" x="6477000" y="2806700"/>
          <p14:tracePt t="30496" x="6305550" y="2781300"/>
          <p14:tracePt t="30513" x="6216650" y="2762250"/>
          <p14:tracePt t="30529" x="6191250" y="2762250"/>
          <p14:tracePt t="30546" x="6096000" y="2736850"/>
          <p14:tracePt t="30563" x="6057900" y="2736850"/>
          <p14:tracePt t="30579" x="6007100" y="2724150"/>
          <p14:tracePt t="30596" x="5905500" y="2717800"/>
          <p14:tracePt t="30613" x="5873750" y="2717800"/>
          <p14:tracePt t="30630" x="5810250" y="2717800"/>
          <p14:tracePt t="30646" x="5772150" y="2724150"/>
          <p14:tracePt t="30663" x="5740400" y="2730500"/>
          <p14:tracePt t="30679" x="5657850" y="2755900"/>
          <p14:tracePt t="30696" x="5632450" y="2768600"/>
          <p14:tracePt t="30713" x="5600700" y="2787650"/>
          <p14:tracePt t="30729" x="5568950" y="2806700"/>
          <p14:tracePt t="30746" x="5568950" y="2819400"/>
          <p14:tracePt t="30763" x="5562600" y="2844800"/>
          <p14:tracePt t="30780" x="5568950" y="2857500"/>
          <p14:tracePt t="31229" x="5518150" y="2876550"/>
          <p14:tracePt t="31235" x="5448300" y="2901950"/>
          <p14:tracePt t="31246" x="5384800" y="2933700"/>
          <p14:tracePt t="31263" x="5232400" y="3022600"/>
          <p14:tracePt t="31280" x="5200650" y="3041650"/>
          <p14:tracePt t="36360" x="5194300" y="3041650"/>
          <p14:tracePt t="36367" x="5187950" y="3041650"/>
          <p14:tracePt t="36382" x="5187950" y="3035300"/>
          <p14:tracePt t="36397" x="5181600" y="3028950"/>
          <p14:tracePt t="36413" x="5181600" y="3022600"/>
          <p14:tracePt t="36430" x="5181600" y="3016250"/>
          <p14:tracePt t="36446" x="5137150" y="3016250"/>
          <p14:tracePt t="36464" x="5041900" y="3060700"/>
          <p14:tracePt t="36497" x="4813300" y="3149600"/>
          <p14:tracePt t="36530" x="4730750" y="3187700"/>
          <p14:tracePt t="36563" x="4724400" y="3194050"/>
          <p14:tracePt t="36580" x="4730750" y="3194050"/>
          <p14:tracePt t="36860" x="4679950" y="3257550"/>
          <p14:tracePt t="36867" x="4578350" y="3365500"/>
          <p14:tracePt t="36880" x="4457700" y="3486150"/>
          <p14:tracePt t="36896" x="4013200" y="3994150"/>
          <p14:tracePt t="36913" x="3746500" y="4311650"/>
          <p14:tracePt t="36930" x="3536950" y="4591050"/>
          <p14:tracePt t="36946" x="3454400" y="4718050"/>
          <p14:tracePt t="36963" x="3365500" y="4851400"/>
          <p14:tracePt t="36996" x="3308350" y="4927600"/>
          <p14:tracePt t="37030" x="3308350" y="4940300"/>
          <p14:tracePt t="37063" x="3359150" y="4921250"/>
          <p14:tracePt t="37080" x="3403600" y="4864100"/>
          <p14:tracePt t="37096" x="3505200" y="4737100"/>
          <p14:tracePt t="37113" x="3549650" y="4673600"/>
          <p14:tracePt t="37130" x="3575050" y="4629150"/>
          <p14:tracePt t="37146" x="3600450" y="4565650"/>
          <p14:tracePt t="37163" x="3606800" y="4533900"/>
          <p14:tracePt t="37180" x="3625850" y="4483100"/>
          <p14:tracePt t="37197" x="3644900" y="4445000"/>
          <p14:tracePt t="37215" x="3689350" y="4381500"/>
          <p14:tracePt t="37230" x="3733800" y="4337050"/>
          <p14:tracePt t="37246" x="3790950" y="4292600"/>
          <p14:tracePt t="37263" x="3860800" y="4248150"/>
          <p14:tracePt t="37280" x="3905250" y="4222750"/>
          <p14:tracePt t="37298" x="3949700" y="4210050"/>
          <p14:tracePt t="37313" x="3981450" y="4197350"/>
          <p14:tracePt t="37330" x="4000500" y="4184650"/>
          <p14:tracePt t="37346" x="4013200" y="4184650"/>
          <p14:tracePt t="37381" x="4013200" y="4178300"/>
          <p14:tracePt t="37397" x="3994150" y="4178300"/>
          <p14:tracePt t="37413" x="3943350" y="4178300"/>
          <p14:tracePt t="37430" x="3695700" y="4178300"/>
          <p14:tracePt t="37447" x="3473450" y="4152900"/>
          <p14:tracePt t="37463" x="3225800" y="4127500"/>
          <p14:tracePt t="37480" x="2794000" y="4038600"/>
          <p14:tracePt t="37496" x="2641600" y="3994150"/>
          <p14:tracePt t="37513" x="2451100" y="3917950"/>
          <p14:tracePt t="37530" x="2336800" y="3879850"/>
          <p14:tracePt t="37548" x="2197100" y="3835400"/>
          <p14:tracePt t="37563" x="2139950" y="3822700"/>
          <p14:tracePt t="37580" x="2101850" y="3810000"/>
          <p14:tracePt t="37596" x="2063750" y="3790950"/>
          <p14:tracePt t="37613" x="2057400" y="3790950"/>
          <p14:tracePt t="37631" x="2051050" y="3790950"/>
          <p14:tracePt t="37950" x="2006600" y="3797300"/>
          <p14:tracePt t="37957" x="1974850" y="3803650"/>
          <p14:tracePt t="37965" x="1936750" y="3816350"/>
          <p14:tracePt t="37980" x="1860550" y="3835400"/>
          <p14:tracePt t="37997" x="1784350" y="3867150"/>
          <p14:tracePt t="38013" x="1689100" y="3892550"/>
          <p14:tracePt t="38030" x="1631950" y="3911600"/>
          <p14:tracePt t="38047" x="1587500" y="3924300"/>
          <p14:tracePt t="38080" x="1524000" y="3962400"/>
          <p14:tracePt t="38113" x="1498600" y="3968750"/>
          <p14:tracePt t="38146" x="1498600" y="3975100"/>
          <p14:tracePt t="38242" x="1504950" y="3968750"/>
          <p14:tracePt t="38256" x="1504950" y="3962400"/>
          <p14:tracePt t="38269" x="1511300" y="3956050"/>
          <p14:tracePt t="38284" x="1524000" y="3949700"/>
          <p14:tracePt t="38291" x="1524000" y="3943350"/>
          <p14:tracePt t="38298" x="1530350" y="3943350"/>
          <p14:tracePt t="38347" x="1530350" y="3937000"/>
          <p14:tracePt t="38577" x="1543050" y="3937000"/>
          <p14:tracePt t="38590" x="1549400" y="3930650"/>
          <p14:tracePt t="38603" x="1555750" y="3924300"/>
          <p14:tracePt t="38618" x="1562100" y="3917950"/>
          <p14:tracePt t="39000" x="1574800" y="3911600"/>
          <p14:tracePt t="39006" x="1593850" y="3898900"/>
          <p14:tracePt t="39013" x="1612900" y="3892550"/>
          <p14:tracePt t="39030" x="1663700" y="3854450"/>
          <p14:tracePt t="39047" x="1727200" y="3816350"/>
          <p14:tracePt t="39063" x="1809750" y="3752850"/>
          <p14:tracePt t="39080" x="1860550" y="3702050"/>
          <p14:tracePt t="39097" x="1955800" y="3638550"/>
          <p14:tracePt t="39130" x="2120900" y="3536950"/>
          <p14:tracePt t="39163" x="2355850" y="3448050"/>
          <p14:tracePt t="39197" x="2622550" y="3378200"/>
          <p14:tracePt t="39213" x="2730500" y="3352800"/>
          <p14:tracePt t="39230" x="2908300" y="3302000"/>
          <p14:tracePt t="39247" x="3028950" y="3282950"/>
          <p14:tracePt t="39263" x="3213100" y="3232150"/>
          <p14:tracePt t="39280" x="3340100" y="3200400"/>
          <p14:tracePt t="39297" x="3435350" y="3181350"/>
          <p14:tracePt t="39313" x="3613150" y="3162300"/>
          <p14:tracePt t="39330" x="3708400" y="3143250"/>
          <p14:tracePt t="39347" x="3790950" y="3130550"/>
          <p14:tracePt t="39363" x="3886200" y="3124200"/>
          <p14:tracePt t="39380" x="3930650" y="3117850"/>
          <p14:tracePt t="39397" x="3987800" y="3092450"/>
          <p14:tracePt t="39413" x="4019550" y="3079750"/>
          <p14:tracePt t="39430" x="4032250" y="3073400"/>
          <p14:tracePt t="39447" x="4044950" y="3067050"/>
          <p14:tracePt t="39485" x="4051300" y="3067050"/>
          <p14:tracePt t="40042" x="4044950" y="3067050"/>
          <p14:tracePt t="40048" x="4032250" y="3079750"/>
          <p14:tracePt t="40055" x="4013200" y="3092450"/>
          <p14:tracePt t="40063" x="4000500" y="3111500"/>
          <p14:tracePt t="40080" x="3949700" y="3149600"/>
          <p14:tracePt t="40097" x="3892550" y="3213100"/>
          <p14:tracePt t="40113" x="3841750" y="3270250"/>
          <p14:tracePt t="40130" x="3810000" y="3346450"/>
          <p14:tracePt t="40163" x="3714750" y="3606800"/>
          <p14:tracePt t="40197" x="3676650" y="3879850"/>
          <p14:tracePt t="40230" x="3771900" y="4343400"/>
          <p14:tracePt t="40247" x="3822700" y="4464050"/>
          <p14:tracePt t="40265" x="3917950" y="4686300"/>
          <p14:tracePt t="40280" x="3975100" y="4800600"/>
          <p14:tracePt t="40297" x="4032250" y="4902200"/>
          <p14:tracePt t="40313" x="4127500" y="5048250"/>
          <p14:tracePt t="40330" x="4171950" y="5124450"/>
          <p14:tracePt t="40348" x="4222750" y="5219700"/>
          <p14:tracePt t="40363" x="4260850" y="5276850"/>
          <p14:tracePt t="40380" x="4279900" y="5295900"/>
          <p14:tracePt t="40397" x="4305300" y="5321300"/>
          <p14:tracePt t="40430" x="4305300" y="5327650"/>
          <p14:tracePt t="40723" x="4324350" y="5295900"/>
          <p14:tracePt t="40730" x="4368800" y="5245100"/>
          <p14:tracePt t="40737" x="4406900" y="5200650"/>
          <p14:tracePt t="40747" x="4419600" y="5175250"/>
          <p14:tracePt t="40764" x="4483100" y="5099050"/>
          <p14:tracePt t="40780" x="4521200" y="5029200"/>
          <p14:tracePt t="40797" x="4546600" y="4991100"/>
          <p14:tracePt t="40830" x="4559300" y="4965700"/>
          <p14:tracePt t="40897" x="4552950" y="4946650"/>
          <p14:tracePt t="40914" x="4533900" y="4927600"/>
          <p14:tracePt t="40930" x="4476750" y="4889500"/>
          <p14:tracePt t="40947" x="4425950" y="4864100"/>
          <p14:tracePt t="40963" x="4368800" y="4838700"/>
          <p14:tracePt t="40980" x="4267200" y="4800600"/>
          <p14:tracePt t="40997" x="4222750" y="4794250"/>
          <p14:tracePt t="41014" x="4165600" y="4794250"/>
          <p14:tracePt t="41030" x="4108450" y="4800600"/>
          <p14:tracePt t="41047" x="3987800" y="4838700"/>
          <p14:tracePt t="41063" x="3867150" y="4895850"/>
          <p14:tracePt t="41080" x="3790950" y="4940300"/>
          <p14:tracePt t="41098" x="3727450" y="5010150"/>
          <p14:tracePt t="41113" x="3695700" y="5073650"/>
          <p14:tracePt t="41130" x="3670300" y="5156200"/>
          <p14:tracePt t="41147" x="3651250" y="5264150"/>
          <p14:tracePt t="41163" x="3651250" y="5321300"/>
          <p14:tracePt t="41180" x="3676650" y="5403850"/>
          <p14:tracePt t="41197" x="3708400" y="5461000"/>
          <p14:tracePt t="41213" x="3733800" y="5492750"/>
          <p14:tracePt t="41230" x="3797300" y="5543550"/>
          <p14:tracePt t="41247" x="3860800" y="5581650"/>
          <p14:tracePt t="41264" x="3981450" y="5626100"/>
          <p14:tracePt t="41280" x="4070350" y="5645150"/>
          <p14:tracePt t="41297" x="4159250" y="5651500"/>
          <p14:tracePt t="41313" x="4337050" y="5645150"/>
          <p14:tracePt t="41330" x="4419600" y="5613400"/>
          <p14:tracePt t="41348" x="4546600" y="5543550"/>
          <p14:tracePt t="41363" x="4603750" y="5499100"/>
          <p14:tracePt t="41380" x="4648200" y="5454650"/>
          <p14:tracePt t="41397" x="4692650" y="5403850"/>
          <p14:tracePt t="41413" x="4711700" y="5365750"/>
          <p14:tracePt t="41431" x="4730750" y="5308600"/>
          <p14:tracePt t="41447" x="4730750" y="5264150"/>
          <p14:tracePt t="41463" x="4737100" y="5213350"/>
          <p14:tracePt t="41480" x="4737100" y="5162550"/>
          <p14:tracePt t="41497" x="4730750" y="5137150"/>
          <p14:tracePt t="41515" x="4711700" y="5105400"/>
          <p14:tracePt t="41530" x="4699000" y="5092700"/>
          <p14:tracePt t="41547" x="4692650" y="5086350"/>
          <p14:tracePt t="41563" x="4679950" y="5080000"/>
          <p14:tracePt t="41580" x="4673600" y="5073650"/>
          <p14:tracePt t="42112" x="4673600" y="5099050"/>
          <p14:tracePt t="42118" x="4667250" y="5124450"/>
          <p14:tracePt t="42130" x="4660900" y="5143500"/>
          <p14:tracePt t="42147" x="4616450" y="5226050"/>
          <p14:tracePt t="42164" x="4572000" y="5264150"/>
          <p14:tracePt t="42181" x="4514850" y="5314950"/>
          <p14:tracePt t="42213" x="4222750" y="5518150"/>
          <p14:tracePt t="42247" x="3359150" y="5791200"/>
          <p14:tracePt t="42280" x="2413000" y="5867400"/>
          <p14:tracePt t="42297" x="2120900" y="5854700"/>
          <p14:tracePt t="42313" x="1803400" y="5797550"/>
          <p14:tracePt t="42330" x="1619250" y="5753100"/>
          <p14:tracePt t="42347" x="1435100" y="5702300"/>
          <p14:tracePt t="42363" x="1219200" y="5626100"/>
          <p14:tracePt t="42380" x="1104900" y="5581650"/>
          <p14:tracePt t="42397" x="965200" y="5524500"/>
          <p14:tracePt t="42413" x="876300" y="5505450"/>
          <p14:tracePt t="42431" x="812800" y="5480050"/>
          <p14:tracePt t="42447" x="723900" y="5448300"/>
          <p14:tracePt t="42463" x="673100" y="5429250"/>
          <p14:tracePt t="42480" x="628650" y="5410200"/>
          <p14:tracePt t="42497" x="603250" y="5397500"/>
          <p14:tracePt t="42513" x="577850" y="5384800"/>
          <p14:tracePt t="42530" x="565150" y="5378450"/>
          <p14:tracePt t="42547" x="558800" y="5372100"/>
          <p14:tracePt t="42564" x="558800" y="5365750"/>
          <p14:tracePt t="42580" x="565150" y="5359400"/>
          <p14:tracePt t="42598" x="571500" y="5346700"/>
          <p14:tracePt t="42613" x="584200" y="5334000"/>
          <p14:tracePt t="42630" x="596900" y="5327650"/>
          <p14:tracePt t="42647" x="628650" y="5308600"/>
          <p14:tracePt t="42664" x="660400" y="5289550"/>
          <p14:tracePt t="42680" x="698500" y="5276850"/>
          <p14:tracePt t="42697" x="825500" y="5257800"/>
          <p14:tracePt t="42713" x="946150" y="5238750"/>
          <p14:tracePt t="42730" x="1187450" y="5232400"/>
          <p14:tracePt t="42747" x="1441450" y="5232400"/>
          <p14:tracePt t="42764" x="1866900" y="5257800"/>
          <p14:tracePt t="42780" x="2355850" y="5308600"/>
          <p14:tracePt t="42797" x="2698750" y="5340350"/>
          <p14:tracePt t="42813" x="3155950" y="5384800"/>
          <p14:tracePt t="42830" x="3467100" y="5397500"/>
          <p14:tracePt t="42847" x="3676650" y="5403850"/>
          <p14:tracePt t="42863" x="4133850" y="5403850"/>
          <p14:tracePt t="42880" x="4267200" y="5403850"/>
          <p14:tracePt t="42897" x="4432300" y="5372100"/>
          <p14:tracePt t="42913" x="4489450" y="5353050"/>
          <p14:tracePt t="42930" x="4533900" y="5334000"/>
          <p14:tracePt t="42947" x="4572000" y="5308600"/>
          <p14:tracePt t="42963" x="4591050" y="5276850"/>
          <p14:tracePt t="42980" x="4629150" y="5232400"/>
          <p14:tracePt t="42997" x="4635500" y="5207000"/>
          <p14:tracePt t="43013" x="4648200" y="5181600"/>
          <p14:tracePt t="43030" x="4660900" y="5149850"/>
          <p14:tracePt t="43047" x="4667250" y="5124450"/>
          <p14:tracePt t="43064" x="4667250" y="5080000"/>
          <p14:tracePt t="43080" x="4667250" y="5041900"/>
          <p14:tracePt t="43097" x="4667250" y="5022850"/>
          <p14:tracePt t="43099" x="4667250" y="5010150"/>
          <p14:tracePt t="43113" x="4667250" y="4991100"/>
          <p14:tracePt t="43130" x="4667250" y="4978400"/>
          <p14:tracePt t="43147" x="4660900" y="4946650"/>
          <p14:tracePt t="43163" x="4648200" y="4927600"/>
          <p14:tracePt t="43180" x="4629150" y="4895850"/>
          <p14:tracePt t="43197" x="4572000" y="4864100"/>
          <p14:tracePt t="43213" x="4521200" y="4851400"/>
          <p14:tracePt t="43230" x="4451350" y="4838700"/>
          <p14:tracePt t="43247" x="4387850" y="4838700"/>
          <p14:tracePt t="43264" x="4159250" y="4857750"/>
          <p14:tracePt t="43280" x="4013200" y="4889500"/>
          <p14:tracePt t="43297" x="3848100" y="4933950"/>
          <p14:tracePt t="43313" x="3733800" y="4972050"/>
          <p14:tracePt t="43330" x="3695700" y="4997450"/>
          <p14:tracePt t="43347" x="3670300" y="5016500"/>
          <p14:tracePt t="43363" x="3663950" y="5041900"/>
          <p14:tracePt t="43380" x="3663950" y="5080000"/>
          <p14:tracePt t="43397" x="3670300" y="5143500"/>
          <p14:tracePt t="43414" x="3683000" y="5200650"/>
          <p14:tracePt t="43431" x="3708400" y="5264150"/>
          <p14:tracePt t="43447" x="3784600" y="5384800"/>
          <p14:tracePt t="43464" x="3867150" y="5467350"/>
          <p14:tracePt t="43480" x="4006850" y="5575300"/>
          <p14:tracePt t="43497" x="4102100" y="5626100"/>
          <p14:tracePt t="43513" x="4184650" y="5670550"/>
          <p14:tracePt t="43530" x="4356100" y="5727700"/>
          <p14:tracePt t="43547" x="4445000" y="5734050"/>
          <p14:tracePt t="43563" x="4584700" y="5708650"/>
          <p14:tracePt t="43580" x="4648200" y="5683250"/>
          <p14:tracePt t="43598" x="4724400" y="5632450"/>
          <p14:tracePt t="43613" x="4762500" y="5600700"/>
          <p14:tracePt t="43630" x="4794250" y="5556250"/>
          <p14:tracePt t="43647" x="4832350" y="5467350"/>
          <p14:tracePt t="43664" x="4845050" y="5422900"/>
          <p14:tracePt t="43680" x="4864100" y="5359400"/>
          <p14:tracePt t="43697" x="4857750" y="5295900"/>
          <p14:tracePt t="43714" x="4838700" y="5257800"/>
          <p14:tracePt t="43730" x="4800600" y="5207000"/>
          <p14:tracePt t="43747" x="4768850" y="5168900"/>
          <p14:tracePt t="43763" x="4743450" y="5149850"/>
          <p14:tracePt t="43780" x="4699000" y="5118100"/>
          <p14:tracePt t="43797" x="4660900" y="5105400"/>
          <p14:tracePt t="43813" x="4616450" y="5092700"/>
          <p14:tracePt t="43830" x="4565650" y="5092700"/>
          <p14:tracePt t="43847" x="4508500" y="5099050"/>
          <p14:tracePt t="43864" x="4413250" y="5118100"/>
          <p14:tracePt t="43880" x="4375150" y="5124450"/>
          <p14:tracePt t="43897" x="4362450" y="5130800"/>
          <p14:tracePt t="43913" x="4337050" y="5137150"/>
          <p14:tracePt t="45300" x="4337050" y="5156200"/>
          <p14:tracePt t="45307" x="4324350" y="5187950"/>
          <p14:tracePt t="45315" x="4318000" y="5219700"/>
          <p14:tracePt t="45331" x="4298950" y="5295900"/>
          <p14:tracePt t="45347" x="4286250" y="5327650"/>
          <p14:tracePt t="45364" x="4279900" y="5372100"/>
          <p14:tracePt t="45380" x="4273550" y="5384800"/>
          <p14:tracePt t="45414" x="4273550" y="5403850"/>
          <p14:tracePt t="45599" x="4254500" y="5365750"/>
          <p14:tracePt t="45605" x="4229100" y="5289550"/>
          <p14:tracePt t="45613" x="4191000" y="5219700"/>
          <p14:tracePt t="45630" x="4095750" y="5048250"/>
          <p14:tracePt t="45647" x="3937000" y="4781550"/>
          <p14:tracePt t="45664" x="3829050" y="4610100"/>
          <p14:tracePt t="45680" x="3733800" y="4438650"/>
          <p14:tracePt t="45697" x="3606800" y="4235450"/>
          <p14:tracePt t="45714" x="3549650" y="4108450"/>
          <p14:tracePt t="45730" x="3492500" y="3981450"/>
          <p14:tracePt t="45747" x="3467100" y="3930650"/>
          <p14:tracePt t="45764" x="3454400" y="3892550"/>
          <p14:tracePt t="45780" x="3454400" y="3879850"/>
          <p14:tracePt t="45815" x="3460750" y="3879850"/>
          <p14:tracePt t="45830" x="3479800" y="3879850"/>
          <p14:tracePt t="45847" x="3511550" y="3905250"/>
          <p14:tracePt t="45864" x="3625850" y="4038600"/>
          <p14:tracePt t="45880" x="3702050" y="4171950"/>
          <p14:tracePt t="45897" x="3822700" y="4406900"/>
          <p14:tracePt t="45914" x="3917950" y="4584700"/>
          <p14:tracePt t="45930" x="4013200" y="4749800"/>
          <p14:tracePt t="45947" x="4165600" y="4984750"/>
          <p14:tracePt t="45964" x="4210050" y="5092700"/>
          <p14:tracePt t="45981" x="4267200" y="5175250"/>
          <p14:tracePt t="45997" x="4286250" y="5200650"/>
          <p14:tracePt t="46014" x="4292600" y="5207000"/>
          <p14:tracePt t="46030" x="4298950" y="5213350"/>
          <p14:tracePt t="46050" x="4298950" y="5219700"/>
          <p14:tracePt t="46099" x="4286250" y="5200650"/>
          <p14:tracePt t="46106" x="4260850" y="5175250"/>
          <p14:tracePt t="46114" x="4241800" y="5143500"/>
          <p14:tracePt t="46130" x="4152900" y="5048250"/>
          <p14:tracePt t="46147" x="3975100" y="4857750"/>
          <p14:tracePt t="46164" x="3860800" y="4730750"/>
          <p14:tracePt t="46180" x="3771900" y="4635500"/>
          <p14:tracePt t="46197" x="3670300" y="4514850"/>
          <p14:tracePt t="46214" x="3638550" y="4470400"/>
          <p14:tracePt t="46231" x="3606800" y="4425950"/>
          <p14:tracePt t="46247" x="3594100" y="4406900"/>
          <p14:tracePt t="46264" x="3594100" y="4394200"/>
          <p14:tracePt t="46300" x="3606800" y="4394200"/>
          <p14:tracePt t="46314" x="3625850" y="4394200"/>
          <p14:tracePt t="46330" x="3708400" y="4438650"/>
          <p14:tracePt t="46347" x="3778250" y="4489450"/>
          <p14:tracePt t="46364" x="3924300" y="4610100"/>
          <p14:tracePt t="46380" x="4032250" y="4705350"/>
          <p14:tracePt t="46397" x="4171950" y="4832350"/>
          <p14:tracePt t="46414" x="4229100" y="4895850"/>
          <p14:tracePt t="46430" x="4267200" y="4933950"/>
          <p14:tracePt t="46447" x="4292600" y="4978400"/>
          <p14:tracePt t="46464" x="4305300" y="4978400"/>
          <p14:tracePt t="46480" x="4311650" y="4984750"/>
          <p14:tracePt t="46731" x="4267200" y="4984750"/>
          <p14:tracePt t="46746" x="4171950" y="4972050"/>
          <p14:tracePt t="46751" x="4089400" y="4959350"/>
          <p14:tracePt t="46764" x="4013200" y="4933950"/>
          <p14:tracePt t="46780" x="3759200" y="4832350"/>
          <p14:tracePt t="46797" x="3562350" y="4743450"/>
          <p14:tracePt t="46815" x="3295650" y="4584700"/>
          <p14:tracePt t="46830" x="3117850" y="4476750"/>
          <p14:tracePt t="46847" x="2990850" y="4400550"/>
          <p14:tracePt t="46864" x="2825750" y="4279900"/>
          <p14:tracePt t="46880" x="2711450" y="4203700"/>
          <p14:tracePt t="46898" x="2609850" y="4140200"/>
          <p14:tracePt t="46914" x="2546350" y="4114800"/>
          <p14:tracePt t="46930" x="2463800" y="4064000"/>
          <p14:tracePt t="46947" x="2343150" y="4013200"/>
          <p14:tracePt t="46964" x="2273300" y="3994150"/>
          <p14:tracePt t="46981" x="2178050" y="3962400"/>
          <p14:tracePt t="46997" x="2127250" y="3943350"/>
          <p14:tracePt t="47014" x="2082800" y="3930650"/>
          <p14:tracePt t="47030" x="2025650" y="3911600"/>
          <p14:tracePt t="47047" x="1993900" y="3905250"/>
          <p14:tracePt t="47064" x="1930400" y="3886200"/>
          <p14:tracePt t="47080" x="1911350" y="3879850"/>
          <p14:tracePt t="47097" x="1898650" y="3873500"/>
          <p14:tracePt t="47114" x="1892300" y="3867150"/>
          <p14:tracePt t="47130" x="1879600" y="3867150"/>
          <p14:tracePt t="47164" x="1879600" y="3860800"/>
          <p14:tracePt t="47180" x="1873250" y="3860800"/>
          <p14:tracePt t="47197" x="1866900" y="3854450"/>
          <p14:tracePt t="47231" x="1866900" y="3848100"/>
          <p14:tracePt t="47266" x="1860550" y="3848100"/>
          <p14:tracePt t="47314" x="1860550" y="3841750"/>
          <p14:tracePt t="47342" x="1860550" y="3835400"/>
          <p14:tracePt t="47356" x="1860550" y="3829050"/>
          <p14:tracePt t="47369" x="1879600" y="3822700"/>
          <p14:tracePt t="47376" x="1905000" y="3803650"/>
          <p14:tracePt t="47383" x="1930400" y="3790950"/>
          <p14:tracePt t="47398" x="2006600" y="3733800"/>
          <p14:tracePt t="47414" x="2108200" y="3670300"/>
          <p14:tracePt t="47431" x="2235200" y="3587750"/>
          <p14:tracePt t="47447" x="2533650" y="3409950"/>
          <p14:tracePt t="47464" x="2686050" y="3308350"/>
          <p14:tracePt t="47480" x="2965450" y="3162300"/>
          <p14:tracePt t="47497" x="3130550" y="3092450"/>
          <p14:tracePt t="47514" x="3295650" y="3035300"/>
          <p14:tracePt t="47530" x="3492500" y="2965450"/>
          <p14:tracePt t="47547" x="3613150" y="2946400"/>
          <p14:tracePt t="47564" x="3746500" y="2927350"/>
          <p14:tracePt t="47580" x="3797300" y="2921000"/>
          <p14:tracePt t="47597" x="3835400" y="2921000"/>
          <p14:tracePt t="47599" x="3879850" y="2921000"/>
          <p14:tracePt t="47614" x="3911600" y="2921000"/>
          <p14:tracePt t="47630" x="3937000" y="2921000"/>
          <p14:tracePt t="47647" x="3956050" y="2921000"/>
          <p14:tracePt t="47664" x="3968750" y="2921000"/>
          <p14:tracePt t="47680" x="3975100" y="2927350"/>
          <p14:tracePt t="47751" x="3975100" y="2933700"/>
          <p14:tracePt t="49391" x="3962400" y="2933700"/>
          <p14:tracePt t="49398" x="3937000" y="2946400"/>
          <p14:tracePt t="49404" x="3924300" y="2952750"/>
          <p14:tracePt t="49414" x="3886200" y="2959100"/>
          <p14:tracePt t="49431" x="3835400" y="2984500"/>
          <p14:tracePt t="49447" x="3689350" y="3035300"/>
          <p14:tracePt t="49464" x="3600450" y="3048000"/>
          <p14:tracePt t="49497" x="3384550" y="3092450"/>
          <p14:tracePt t="49531" x="3225800" y="3098800"/>
          <p14:tracePt t="49564" x="2946400" y="3130550"/>
          <p14:tracePt t="49580" x="2921000" y="3130550"/>
          <p14:tracePt t="49597" x="2813050" y="3162300"/>
          <p14:tracePt t="49599" x="2774950" y="3168650"/>
          <p14:tracePt t="49614" x="2717800" y="3187700"/>
          <p14:tracePt t="49630" x="2654300" y="3206750"/>
          <p14:tracePt t="49647" x="2559050" y="3257550"/>
          <p14:tracePt t="49664" x="2470150" y="3295650"/>
          <p14:tracePt t="49680" x="2400300" y="3346450"/>
          <p14:tracePt t="49697" x="2324100" y="3409950"/>
          <p14:tracePt t="49714" x="2286000" y="3448050"/>
          <p14:tracePt t="49731" x="2228850" y="3511550"/>
          <p14:tracePt t="49747" x="2197100" y="3562350"/>
          <p14:tracePt t="49764" x="2159000" y="3600450"/>
          <p14:tracePt t="49781" x="2101850" y="3663950"/>
          <p14:tracePt t="49797" x="2063750" y="3702050"/>
          <p14:tracePt t="49815" x="2019300" y="3752850"/>
          <p14:tracePt t="49831" x="1993900" y="3778250"/>
          <p14:tracePt t="49847" x="1968500" y="3810000"/>
          <p14:tracePt t="49864" x="1949450" y="3854450"/>
          <p14:tracePt t="49881" x="1930400" y="3879850"/>
          <p14:tracePt t="49898" x="1905000" y="3930650"/>
          <p14:tracePt t="49914" x="1898650" y="3962400"/>
          <p14:tracePt t="49931" x="1885950" y="3994150"/>
          <p14:tracePt t="49947" x="1873250" y="4038600"/>
          <p14:tracePt t="49964" x="1866900" y="4064000"/>
          <p14:tracePt t="49982" x="1860550" y="4095750"/>
          <p14:tracePt t="49997" x="1854200" y="4114800"/>
          <p14:tracePt t="50014" x="1854200" y="4133850"/>
          <p14:tracePt t="50030" x="1847850" y="4146550"/>
          <p14:tracePt t="50047" x="1847850" y="4152900"/>
          <p14:tracePt t="50064" x="1847850" y="4165600"/>
          <p14:tracePt t="50097" x="1847850" y="4171950"/>
          <p14:tracePt t="50114" x="1841500" y="4178300"/>
          <p14:tracePt t="50183" x="1841500" y="4191000"/>
          <p14:tracePt t="50210" x="1841500" y="4197350"/>
          <p14:tracePt t="50217" x="1841500" y="4203700"/>
          <p14:tracePt t="50231" x="1841500" y="4216400"/>
          <p14:tracePt t="50238" x="1841500" y="4222750"/>
          <p14:tracePt t="50252" x="1841500" y="4235450"/>
          <p14:tracePt t="50264" x="1847850" y="4235450"/>
          <p14:tracePt t="50280" x="1847850" y="4254500"/>
          <p14:tracePt t="50297" x="1854200" y="4260850"/>
          <p14:tracePt t="50314" x="1860550" y="4273550"/>
          <p14:tracePt t="50330" x="1860550" y="4286250"/>
          <p14:tracePt t="50347" x="1866900" y="4286250"/>
          <p14:tracePt t="50459" x="1866900" y="4279900"/>
          <p14:tracePt t="50467" x="1860550" y="4273550"/>
          <p14:tracePt t="50473" x="1860550" y="4267200"/>
          <p14:tracePt t="50480" x="1860550" y="4260850"/>
          <p14:tracePt t="50497" x="1854200" y="4248150"/>
          <p14:tracePt t="50514" x="1854200" y="4241800"/>
          <p14:tracePt t="50530" x="1847850" y="4222750"/>
          <p14:tracePt t="50547" x="1841500" y="4216400"/>
          <p14:tracePt t="50565" x="1841500" y="4210050"/>
          <p14:tracePt t="50626" x="1841500" y="4203700"/>
          <p14:tracePt t="50633" x="1841500" y="4197350"/>
          <p14:tracePt t="50647" x="1841500" y="4191000"/>
          <p14:tracePt t="50654" x="1841500" y="4184650"/>
          <p14:tracePt t="50664" x="1835150" y="4178300"/>
          <p14:tracePt t="50681" x="1835150" y="4171950"/>
          <p14:tracePt t="50697" x="1828800" y="4159250"/>
          <p14:tracePt t="50714" x="1822450" y="4152900"/>
          <p14:tracePt t="50982" x="1828800" y="4152900"/>
          <p14:tracePt t="51003" x="1835150" y="4159250"/>
          <p14:tracePt t="51016" x="1835150" y="4165600"/>
          <p14:tracePt t="51031" x="1847850" y="4171950"/>
          <p14:tracePt t="51037" x="1854200" y="4184650"/>
          <p14:tracePt t="51047" x="1854200" y="4191000"/>
          <p14:tracePt t="51065" x="1860550" y="4197350"/>
          <p14:tracePt t="51098" x="1873250" y="4210050"/>
          <p14:tracePt t="51131" x="1873250" y="4216400"/>
          <p14:tracePt t="51168" x="1873250" y="4222750"/>
          <p14:tracePt t="51217" x="1866900" y="4216400"/>
          <p14:tracePt t="51232" x="1860550" y="4216400"/>
          <p14:tracePt t="51246" x="1847850" y="4210050"/>
          <p14:tracePt t="51252" x="1835150" y="4197350"/>
          <p14:tracePt t="51264" x="1828800" y="4191000"/>
          <p14:tracePt t="51281" x="1809750" y="4184650"/>
          <p14:tracePt t="51297" x="1809750" y="4178300"/>
          <p14:tracePt t="51335" x="1809750" y="4171950"/>
          <p14:tracePt t="51364" x="1828800" y="4152900"/>
          <p14:tracePt t="51370" x="1847850" y="4133850"/>
          <p14:tracePt t="51381" x="1873250" y="4121150"/>
          <p14:tracePt t="51399" x="1993900" y="4057650"/>
          <p14:tracePt t="51414" x="2146300" y="3987800"/>
          <p14:tracePt t="51431" x="2336800" y="3911600"/>
          <p14:tracePt t="51447" x="2730500" y="3778250"/>
          <p14:tracePt t="51464" x="3079750" y="3676650"/>
          <p14:tracePt t="51481" x="3441700" y="3594100"/>
          <p14:tracePt t="51497" x="4127500" y="3473450"/>
          <p14:tracePt t="51514" x="4629150" y="3397250"/>
          <p14:tracePt t="51530" x="5321300" y="3270250"/>
          <p14:tracePt t="51547" x="5695950" y="3200400"/>
          <p14:tracePt t="51566" x="5988050" y="3136900"/>
          <p14:tracePt t="51581" x="6159500" y="3086100"/>
          <p14:tracePt t="51597" x="6280150" y="3035300"/>
          <p14:tracePt t="51599" x="6337300" y="3009900"/>
          <p14:tracePt t="51614" x="6464300" y="2965450"/>
          <p14:tracePt t="51631" x="6553200" y="2933700"/>
          <p14:tracePt t="51648" x="6616700" y="2895600"/>
          <p14:tracePt t="51664" x="6686550" y="2857500"/>
          <p14:tracePt t="51681" x="6724650" y="2832100"/>
          <p14:tracePt t="51697" x="6750050" y="2787650"/>
          <p14:tracePt t="51714" x="6769100" y="2768600"/>
          <p14:tracePt t="51731" x="6794500" y="2717800"/>
          <p14:tracePt t="51747" x="6794500" y="2679700"/>
          <p14:tracePt t="51764" x="6800850" y="2647950"/>
          <p14:tracePt t="51781" x="6800850" y="2622550"/>
          <p14:tracePt t="51797" x="6800850" y="2616200"/>
          <p14:tracePt t="51927" x="6788150" y="2616200"/>
          <p14:tracePt t="52260" x="6775450" y="2641600"/>
          <p14:tracePt t="52267" x="6769100" y="2667000"/>
          <p14:tracePt t="52273" x="6756400" y="2692400"/>
          <p14:tracePt t="52281" x="6750050" y="2717800"/>
          <p14:tracePt t="52297" x="6731000" y="2749550"/>
          <p14:tracePt t="52315" x="6711950" y="2781300"/>
          <p14:tracePt t="52331" x="6711950" y="2794000"/>
          <p14:tracePt t="52347" x="6705600" y="2806700"/>
          <p14:tracePt t="52399" x="6699250" y="2813050"/>
          <p14:tracePt t="52600" x="6699250" y="2819400"/>
          <p14:tracePt t="52830" x="6705600" y="2819400"/>
          <p14:tracePt t="52857" x="6711950" y="2825750"/>
          <p14:tracePt t="52864" x="6718300" y="2838450"/>
          <p14:tracePt t="52870" x="6731000" y="2851150"/>
          <p14:tracePt t="52897" x="6762750" y="2921000"/>
          <p14:tracePt t="52931" x="6807200" y="3022600"/>
          <p14:tracePt t="52947" x="6832600" y="3073400"/>
          <p14:tracePt t="52964" x="6858000" y="3111500"/>
          <p14:tracePt t="52981" x="6877050" y="3136900"/>
          <p14:tracePt t="52997" x="6908800" y="3200400"/>
          <p14:tracePt t="53014" x="6934200" y="3232150"/>
          <p14:tracePt t="53031" x="6978650" y="3321050"/>
          <p14:tracePt t="53047" x="7016750" y="3378200"/>
          <p14:tracePt t="53064" x="7048500" y="3429000"/>
          <p14:tracePt t="53081" x="7092950" y="3492500"/>
          <p14:tracePt t="53097" x="7124700" y="3530600"/>
          <p14:tracePt t="53100" x="7137400" y="3549650"/>
          <p14:tracePt t="53114" x="7156450" y="3575050"/>
          <p14:tracePt t="53131" x="7188200" y="3606800"/>
          <p14:tracePt t="53147" x="7219950" y="3644900"/>
          <p14:tracePt t="53164" x="7270750" y="3702050"/>
          <p14:tracePt t="53181" x="7308850" y="3759200"/>
          <p14:tracePt t="53197" x="7391400" y="3854450"/>
          <p14:tracePt t="53214" x="7429500" y="3911600"/>
          <p14:tracePt t="53231" x="7467600" y="3943350"/>
          <p14:tracePt t="53247" x="7512050" y="3975100"/>
          <p14:tracePt t="53264" x="7524750" y="3981450"/>
          <p14:tracePt t="53281" x="7537450" y="3987800"/>
          <p14:tracePt t="53314" x="7537450" y="3994150"/>
          <p14:tracePt t="53656" x="7543800" y="4032250"/>
          <p14:tracePt t="53664" x="7562850" y="4089400"/>
          <p14:tracePt t="53670" x="7575550" y="4165600"/>
          <p14:tracePt t="53681" x="7594600" y="4222750"/>
          <p14:tracePt t="53697" x="7613650" y="4318000"/>
          <p14:tracePt t="53714" x="7639050" y="4476750"/>
          <p14:tracePt t="53731" x="7645400" y="4616450"/>
          <p14:tracePt t="53764" x="7645400" y="4864100"/>
          <p14:tracePt t="53797" x="7626350" y="4953000"/>
          <p14:tracePt t="53831" x="7594600" y="5035550"/>
          <p14:tracePt t="53847" x="7575550" y="5054600"/>
          <p14:tracePt t="53864" x="7569200" y="5080000"/>
          <p14:tracePt t="53881" x="7562850" y="5105400"/>
          <p14:tracePt t="53897" x="7543800" y="5124450"/>
          <p14:tracePt t="53914" x="7531100" y="5137150"/>
          <p14:tracePt t="53931" x="7518400" y="5143500"/>
          <p14:tracePt t="53948" x="7486650" y="5143500"/>
          <p14:tracePt t="53964" x="7467600" y="5143500"/>
          <p14:tracePt t="53981" x="7448550" y="5143500"/>
          <p14:tracePt t="53997" x="7423150" y="5143500"/>
          <p14:tracePt t="54014" x="7404100" y="5143500"/>
          <p14:tracePt t="54031" x="7359650" y="5156200"/>
          <p14:tracePt t="54047" x="7302500" y="5168900"/>
          <p14:tracePt t="54064" x="7251700" y="5181600"/>
          <p14:tracePt t="54081" x="7162800" y="5175250"/>
          <p14:tracePt t="54097" x="7054850" y="5168900"/>
          <p14:tracePt t="54114" x="6927850" y="5168900"/>
          <p14:tracePt t="54131" x="6870700" y="5162550"/>
          <p14:tracePt t="54148" x="6775450" y="5162550"/>
          <p14:tracePt t="54164" x="6699250" y="5168900"/>
          <p14:tracePt t="54181" x="6673850" y="5168900"/>
          <p14:tracePt t="54197" x="6616700" y="5187950"/>
          <p14:tracePt t="54214" x="6584950" y="5200650"/>
          <p14:tracePt t="54231" x="6578600" y="5207000"/>
          <p14:tracePt t="54248" x="6559550" y="5226050"/>
          <p14:tracePt t="54264" x="6546850" y="5232400"/>
          <p14:tracePt t="54281" x="6540500" y="5270500"/>
          <p14:tracePt t="54297" x="6540500" y="5295900"/>
          <p14:tracePt t="54314" x="6540500" y="5340350"/>
          <p14:tracePt t="54331" x="6553200" y="5391150"/>
          <p14:tracePt t="54347" x="6572250" y="5422900"/>
          <p14:tracePt t="54365" x="6610350" y="5467350"/>
          <p14:tracePt t="54381" x="6635750" y="5486400"/>
          <p14:tracePt t="54397" x="6680200" y="5505450"/>
          <p14:tracePt t="54414" x="6750050" y="5524500"/>
          <p14:tracePt t="54431" x="6794500" y="5524500"/>
          <p14:tracePt t="54449" x="6985000" y="5505450"/>
          <p14:tracePt t="54464" x="7112000" y="5473700"/>
          <p14:tracePt t="54481" x="7226300" y="5429250"/>
          <p14:tracePt t="54498" x="7366000" y="5346700"/>
          <p14:tracePt t="54514" x="7435850" y="5302250"/>
          <p14:tracePt t="54531" x="7524750" y="5238750"/>
          <p14:tracePt t="54547" x="7562850" y="5207000"/>
          <p14:tracePt t="54564" x="7588250" y="5175250"/>
          <p14:tracePt t="54581" x="7600950" y="5105400"/>
          <p14:tracePt t="54598" x="7594600" y="5041900"/>
          <p14:tracePt t="54614" x="7550150" y="4933950"/>
          <p14:tracePt t="54631" x="7505700" y="4870450"/>
          <p14:tracePt t="54648" x="7448550" y="4806950"/>
          <p14:tracePt t="54664" x="7372350" y="4749800"/>
          <p14:tracePt t="54681" x="7334250" y="4724400"/>
          <p14:tracePt t="54698" x="7251700" y="4692650"/>
          <p14:tracePt t="54714" x="7207250" y="4686300"/>
          <p14:tracePt t="54731" x="7150100" y="4686300"/>
          <p14:tracePt t="54747" x="7010400" y="4711700"/>
          <p14:tracePt t="54764" x="6953250" y="4730750"/>
          <p14:tracePt t="54781" x="6883400" y="4768850"/>
          <p14:tracePt t="54797" x="6838950" y="4806950"/>
          <p14:tracePt t="54814" x="6807200" y="4838700"/>
          <p14:tracePt t="54831" x="6769100" y="4889500"/>
          <p14:tracePt t="54847" x="6750050" y="4921250"/>
          <p14:tracePt t="54864" x="6724650" y="4978400"/>
          <p14:tracePt t="54881" x="6718300" y="5010150"/>
          <p14:tracePt t="54897" x="6711950" y="5054600"/>
          <p14:tracePt t="54914" x="6711950" y="5111750"/>
          <p14:tracePt t="54931" x="6718300" y="5143500"/>
          <p14:tracePt t="54948" x="6737350" y="5207000"/>
          <p14:tracePt t="54964" x="6762750" y="5238750"/>
          <p14:tracePt t="54981" x="6788150" y="5270500"/>
          <p14:tracePt t="54998" x="6838950" y="5314950"/>
          <p14:tracePt t="55014" x="6902450" y="5353050"/>
          <p14:tracePt t="55031" x="6959600" y="5378450"/>
          <p14:tracePt t="55047" x="7086600" y="5397500"/>
          <p14:tracePt t="55064" x="7150100" y="5397500"/>
          <p14:tracePt t="55081" x="7270750" y="5391150"/>
          <p14:tracePt t="55098" x="7353300" y="5353050"/>
          <p14:tracePt t="55114" x="7435850" y="5308600"/>
          <p14:tracePt t="55131" x="7480300" y="5276850"/>
          <p14:tracePt t="55148" x="7505700" y="5245100"/>
          <p14:tracePt t="55164" x="7562850" y="5187950"/>
          <p14:tracePt t="55181" x="7588250" y="5156200"/>
          <p14:tracePt t="55199" x="7607300" y="5099050"/>
          <p14:tracePt t="55214" x="7613650" y="5067300"/>
          <p14:tracePt t="55231" x="7613650" y="5029200"/>
          <p14:tracePt t="55247" x="7600950" y="4972050"/>
          <p14:tracePt t="55264" x="7581900" y="4940300"/>
          <p14:tracePt t="55281" x="7537450" y="4895850"/>
          <p14:tracePt t="55297" x="7505700" y="4876800"/>
          <p14:tracePt t="55314" x="7467600" y="4857750"/>
          <p14:tracePt t="55331" x="7385050" y="4832350"/>
          <p14:tracePt t="55348" x="7327900" y="4819650"/>
          <p14:tracePt t="55366" x="7194550" y="4826000"/>
          <p14:tracePt t="55381" x="7118350" y="4838700"/>
          <p14:tracePt t="55397" x="7029450" y="4857750"/>
          <p14:tracePt t="55414" x="6896100" y="4883150"/>
          <p14:tracePt t="55431" x="6832600" y="4908550"/>
          <p14:tracePt t="55448" x="6756400" y="4946650"/>
          <p14:tracePt t="55464" x="6711950" y="4965700"/>
          <p14:tracePt t="55481" x="6680200" y="4978400"/>
          <p14:tracePt t="55497" x="6642100" y="5003800"/>
          <p14:tracePt t="55514" x="6629400" y="5029200"/>
          <p14:tracePt t="55532" x="6616700" y="5080000"/>
          <p14:tracePt t="55547" x="6610350" y="5111750"/>
          <p14:tracePt t="55564" x="6616700" y="5137150"/>
          <p14:tracePt t="55581" x="6648450" y="5207000"/>
          <p14:tracePt t="55597" x="6680200" y="5270500"/>
          <p14:tracePt t="55616" x="6750050" y="5372100"/>
          <p14:tracePt t="55631" x="6794500" y="5435600"/>
          <p14:tracePt t="55647" x="6845300" y="5486400"/>
          <p14:tracePt t="55664" x="6902450" y="5524500"/>
          <p14:tracePt t="55681" x="6959600" y="5549900"/>
          <p14:tracePt t="55699" x="7048500" y="5575300"/>
          <p14:tracePt t="55714" x="7156450" y="5581650"/>
          <p14:tracePt t="55731" x="7219950" y="5575300"/>
          <p14:tracePt t="55747" x="7340600" y="5543550"/>
          <p14:tracePt t="55764" x="7391400" y="5511800"/>
          <p14:tracePt t="55782" x="7454900" y="5448300"/>
          <p14:tracePt t="55798" x="7493000" y="5391150"/>
          <p14:tracePt t="55814" x="7518400" y="5340350"/>
          <p14:tracePt t="55831" x="7550150" y="5270500"/>
          <p14:tracePt t="55848" x="7562850" y="5219700"/>
          <p14:tracePt t="55865" x="7569200" y="5187950"/>
          <p14:tracePt t="55881" x="7562850" y="5137150"/>
          <p14:tracePt t="55897" x="7543800" y="5105400"/>
          <p14:tracePt t="55914" x="7512050" y="5060950"/>
          <p14:tracePt t="55931" x="7486650" y="5029200"/>
          <p14:tracePt t="55948" x="7454900" y="5003800"/>
          <p14:tracePt t="55964" x="7429500" y="4991100"/>
          <p14:tracePt t="55981" x="7397750" y="4972050"/>
          <p14:tracePt t="55997" x="7346950" y="4959350"/>
          <p14:tracePt t="56014" x="7277100" y="4953000"/>
          <p14:tracePt t="56032" x="7200900" y="4959350"/>
          <p14:tracePt t="56047" x="7156450" y="4959350"/>
          <p14:tracePt t="56064" x="7105650" y="4978400"/>
          <p14:tracePt t="56081" x="7035800" y="5003800"/>
          <p14:tracePt t="56097" x="6997700" y="5029200"/>
          <p14:tracePt t="56115" x="6959600" y="5054600"/>
          <p14:tracePt t="56131" x="6940550" y="5073650"/>
          <p14:tracePt t="56148" x="6927850" y="5086350"/>
          <p14:tracePt t="56164" x="6915150" y="5118100"/>
          <p14:tracePt t="56181" x="6915150" y="5137150"/>
          <p14:tracePt t="56199" x="6915150" y="5168900"/>
          <p14:tracePt t="56214" x="6915150" y="5213350"/>
          <p14:tracePt t="56231" x="6915150" y="5245100"/>
          <p14:tracePt t="56247" x="6921500" y="5289550"/>
          <p14:tracePt t="56264" x="6934200" y="5314950"/>
          <p14:tracePt t="56281" x="6946900" y="5346700"/>
          <p14:tracePt t="56298" x="6972300" y="5391150"/>
          <p14:tracePt t="56314" x="6997700" y="5422900"/>
          <p14:tracePt t="56331" x="7048500" y="5448300"/>
          <p14:tracePt t="56348" x="7112000" y="5467350"/>
          <p14:tracePt t="56364" x="7175500" y="5467350"/>
          <p14:tracePt t="56381" x="7270750" y="5467350"/>
          <p14:tracePt t="56397" x="7334250" y="5448300"/>
          <p14:tracePt t="56414" x="7397750" y="5416550"/>
          <p14:tracePt t="56431" x="7442200" y="5378450"/>
          <p14:tracePt t="56448" x="7473950" y="5346700"/>
          <p14:tracePt t="56464" x="7505700" y="5289550"/>
          <p14:tracePt t="56481" x="7524750" y="5257800"/>
          <p14:tracePt t="56497" x="7543800" y="5200650"/>
          <p14:tracePt t="56514" x="7550150" y="5168900"/>
          <p14:tracePt t="56532" x="7550150" y="5105400"/>
          <p14:tracePt t="56548" x="7550150" y="5067300"/>
          <p14:tracePt t="56564" x="7537450" y="5041900"/>
          <p14:tracePt t="56581" x="7518400" y="5010150"/>
          <p14:tracePt t="56597" x="7493000" y="4984750"/>
          <p14:tracePt t="56614" x="7454900" y="4965700"/>
          <p14:tracePt t="56631" x="7429500" y="4946650"/>
          <p14:tracePt t="56648" x="7404100" y="4933950"/>
          <p14:tracePt t="56665" x="7366000" y="4927600"/>
          <p14:tracePt t="56681" x="7321550" y="4927600"/>
          <p14:tracePt t="56698" x="7289800" y="4927600"/>
          <p14:tracePt t="56714" x="7226300" y="4946650"/>
          <p14:tracePt t="56731" x="7194550" y="4965700"/>
          <p14:tracePt t="56748" x="7137400" y="4991100"/>
          <p14:tracePt t="56764" x="7112000" y="5016500"/>
          <p14:tracePt t="56781" x="7086600" y="5035550"/>
          <p14:tracePt t="56798" x="7054850" y="5048250"/>
          <p14:tracePt t="56814" x="7042150" y="5067300"/>
          <p14:tracePt t="56831" x="7023100" y="5080000"/>
          <p14:tracePt t="56848" x="7004050" y="5092700"/>
          <p14:tracePt t="56864" x="6997700" y="5105400"/>
          <p14:tracePt t="56881" x="6985000" y="5124450"/>
          <p14:tracePt t="56898" x="6965950" y="5149850"/>
          <p14:tracePt t="56914" x="6959600" y="5168900"/>
          <p14:tracePt t="56931" x="6953250" y="5187950"/>
          <p14:tracePt t="56948" x="6946900" y="5219700"/>
          <p14:tracePt t="56964" x="6946900" y="5245100"/>
          <p14:tracePt t="56981" x="6946900" y="5283200"/>
          <p14:tracePt t="56998" x="6959600" y="5327650"/>
          <p14:tracePt t="57014" x="6978650" y="5353050"/>
          <p14:tracePt t="57032" x="7004050" y="5391150"/>
          <p14:tracePt t="57048" x="7035800" y="5403850"/>
          <p14:tracePt t="57064" x="7061200" y="5403850"/>
          <p14:tracePt t="57081" x="7137400" y="5410200"/>
          <p14:tracePt t="57098" x="7181850" y="5410200"/>
          <p14:tracePt t="57114" x="7226300" y="5410200"/>
          <p14:tracePt t="57131" x="7308850" y="5397500"/>
          <p14:tracePt t="57148" x="7340600" y="5384800"/>
          <p14:tracePt t="57164" x="7372350" y="5346700"/>
          <p14:tracePt t="57181" x="7397750" y="5314950"/>
          <p14:tracePt t="57199" x="7423150" y="5264150"/>
          <p14:tracePt t="57214" x="7429500" y="5238750"/>
          <p14:tracePt t="57231" x="7435850" y="5219700"/>
          <p14:tracePt t="57248" x="7435850" y="5194300"/>
          <p14:tracePt t="57264" x="7435850" y="5168900"/>
          <p14:tracePt t="57281" x="7435850" y="5149850"/>
          <p14:tracePt t="57298" x="7429500" y="5124450"/>
          <p14:tracePt t="57314" x="7416800" y="5124450"/>
          <p14:tracePt t="57331" x="7404100" y="5105400"/>
          <p14:tracePt t="57348" x="7397750" y="5105400"/>
          <p14:tracePt t="57364" x="7372350" y="5092700"/>
          <p14:tracePt t="57381" x="7334250" y="5086350"/>
          <p14:tracePt t="57398" x="7315200" y="5086350"/>
          <p14:tracePt t="57414" x="7264400" y="5086350"/>
          <p14:tracePt t="57431" x="7232650" y="5092700"/>
          <p14:tracePt t="57447" x="7213600" y="5105400"/>
          <p14:tracePt t="57464" x="7207250" y="5111750"/>
          <p14:tracePt t="57481" x="7194550" y="5111750"/>
          <p14:tracePt t="57514" x="7194550" y="5118100"/>
          <p14:tracePt t="57567" x="7194550" y="5124450"/>
          <p14:tracePt t="57894" x="7188200" y="5124450"/>
          <p14:tracePt t="58873" x="7181850" y="5124450"/>
          <p14:tracePt t="58887" x="7169150" y="5124450"/>
          <p14:tracePt t="58895" x="7137400" y="5124450"/>
          <p14:tracePt t="58908" x="7080250" y="5118100"/>
          <p14:tracePt t="58916" x="6985000" y="5118100"/>
          <p14:tracePt t="58931" x="6838950" y="5105400"/>
          <p14:tracePt t="58948" x="6642100" y="5092700"/>
          <p14:tracePt t="58964" x="6197600" y="5073650"/>
          <p14:tracePt t="58998" x="5441950" y="5029200"/>
          <p14:tracePt t="59031" x="4883150" y="4997450"/>
          <p14:tracePt t="59064" x="4394200" y="4978400"/>
          <p14:tracePt t="59081" x="4146550" y="4972050"/>
          <p14:tracePt t="59098" x="3956050" y="4959350"/>
          <p14:tracePt t="59114" x="3860800" y="4959350"/>
          <p14:tracePt t="59131" x="3714750" y="4965700"/>
          <p14:tracePt t="59148" x="3575050" y="4972050"/>
          <p14:tracePt t="59164" x="3467100" y="4984750"/>
          <p14:tracePt t="59181" x="3422650" y="4984750"/>
          <p14:tracePt t="59198" x="3378200" y="4997450"/>
          <p14:tracePt t="59214" x="3321050" y="5010150"/>
          <p14:tracePt t="59231" x="3282950" y="5010150"/>
          <p14:tracePt t="59248" x="3263900" y="5010150"/>
          <p14:tracePt t="59317" x="3276600" y="5010150"/>
          <p14:tracePt t="59325" x="3295650" y="5010150"/>
          <p14:tracePt t="59339" x="3327400" y="5010150"/>
          <p14:tracePt t="59348" x="3378200" y="5010150"/>
          <p14:tracePt t="59364" x="3460750" y="5010150"/>
          <p14:tracePt t="59381" x="3721100" y="5003800"/>
          <p14:tracePt t="59398" x="4121150" y="4991100"/>
          <p14:tracePt t="59414" x="4616450" y="4991100"/>
          <p14:tracePt t="59431" x="4895850" y="4997450"/>
          <p14:tracePt t="59448" x="5486400" y="5029200"/>
          <p14:tracePt t="59464" x="5924550" y="5041900"/>
          <p14:tracePt t="59481" x="6127750" y="5035550"/>
          <p14:tracePt t="59499" x="6457950" y="4984750"/>
          <p14:tracePt t="59514" x="6546850" y="4965700"/>
          <p14:tracePt t="59531" x="6635750" y="4959350"/>
          <p14:tracePt t="59548" x="6718300" y="4953000"/>
          <p14:tracePt t="59564" x="6800850" y="4953000"/>
          <p14:tracePt t="59582" x="6851650" y="4959350"/>
          <p14:tracePt t="59598" x="6870700" y="4959350"/>
          <p14:tracePt t="59614" x="6877050" y="4965700"/>
          <p14:tracePt t="59658" x="6877050" y="4972050"/>
          <p14:tracePt t="59671" x="6870700" y="4972050"/>
          <p14:tracePt t="59681" x="6858000" y="4978400"/>
          <p14:tracePt t="59698" x="6832600" y="4984750"/>
          <p14:tracePt t="59714" x="6762750" y="4997450"/>
          <p14:tracePt t="59731" x="6718300" y="5003800"/>
          <p14:tracePt t="59749" x="6699250" y="5003800"/>
          <p14:tracePt t="59781" x="6692900" y="5003800"/>
          <p14:tracePt t="59832" x="6680200" y="5003800"/>
          <p14:tracePt t="59839" x="6661150" y="5010150"/>
          <p14:tracePt t="59854" x="6642100" y="5010150"/>
          <p14:tracePt t="59864" x="6597650" y="5010150"/>
          <p14:tracePt t="59881" x="6515100" y="5016500"/>
          <p14:tracePt t="59898" x="6470650" y="5022850"/>
          <p14:tracePt t="59915" x="6413500" y="5029200"/>
          <p14:tracePt t="59931" x="6375400" y="5029200"/>
          <p14:tracePt t="59948" x="6362700" y="5035550"/>
          <p14:tracePt t="59964" x="6350000" y="5035550"/>
          <p14:tracePt t="59981" x="6343650" y="5035550"/>
          <p14:tracePt t="59998" x="6337300" y="5035550"/>
          <p14:tracePt t="60089" x="6330950" y="5041900"/>
          <p14:tracePt t="60102" x="6324600" y="5041900"/>
          <p14:tracePt t="60117" x="6318250" y="5048250"/>
          <p14:tracePt t="60123" x="6311900" y="5048250"/>
          <p14:tracePt t="60137" x="6305550" y="5048250"/>
          <p14:tracePt t="60148" x="6292850" y="5054600"/>
          <p14:tracePt t="60659" x="6273800" y="5060950"/>
          <p14:tracePt t="60666" x="6242050" y="5067300"/>
          <p14:tracePt t="60672" x="6203950" y="5080000"/>
          <p14:tracePt t="60681" x="6172200" y="5086350"/>
          <p14:tracePt t="60698" x="6102350" y="5099050"/>
          <p14:tracePt t="60715" x="5988050" y="5111750"/>
          <p14:tracePt t="60731" x="5911850" y="5130800"/>
          <p14:tracePt t="60765" x="5715000" y="5149850"/>
          <p14:tracePt t="60798" x="5448300" y="5149850"/>
          <p14:tracePt t="60831" x="5099050" y="5060950"/>
          <p14:tracePt t="60848" x="4921250" y="5016500"/>
          <p14:tracePt t="60864" x="4743450" y="4972050"/>
          <p14:tracePt t="60881" x="4489450" y="4895850"/>
          <p14:tracePt t="60898" x="4318000" y="4826000"/>
          <p14:tracePt t="60916" x="4051300" y="4711700"/>
          <p14:tracePt t="60931" x="3873500" y="4622800"/>
          <p14:tracePt t="60948" x="3695700" y="4514850"/>
          <p14:tracePt t="60964" x="3530600" y="4406900"/>
          <p14:tracePt t="60981" x="3435350" y="4356100"/>
          <p14:tracePt t="60999" x="3340100" y="4286250"/>
          <p14:tracePt t="61015" x="3289300" y="4248150"/>
          <p14:tracePt t="61031" x="3251200" y="4222750"/>
          <p14:tracePt t="61048" x="3194050" y="4197350"/>
          <p14:tracePt t="61064" x="3155950" y="4184650"/>
          <p14:tracePt t="61083" x="3105150" y="4165600"/>
          <p14:tracePt t="61098" x="3086100" y="4159250"/>
          <p14:tracePt t="61114" x="3054350" y="4159250"/>
          <p14:tracePt t="61131" x="2978150" y="4159250"/>
          <p14:tracePt t="61148" x="2946400" y="4159250"/>
          <p14:tracePt t="61164" x="2844800" y="4165600"/>
          <p14:tracePt t="61181" x="2781300" y="4184650"/>
          <p14:tracePt t="61198" x="2711450" y="4197350"/>
          <p14:tracePt t="61214" x="2628900" y="4210050"/>
          <p14:tracePt t="61231" x="2578100" y="4216400"/>
          <p14:tracePt t="61248" x="2495550" y="4229100"/>
          <p14:tracePt t="61264" x="2451100" y="4235450"/>
          <p14:tracePt t="61281" x="2419350" y="4235450"/>
          <p14:tracePt t="61298" x="2374900" y="4241800"/>
          <p14:tracePt t="61315" x="2362200" y="4241800"/>
          <p14:tracePt t="61332" x="2349500" y="4248150"/>
          <p14:tracePt t="61348" x="2330450" y="4248150"/>
          <p14:tracePt t="61364" x="2324100" y="4248150"/>
          <p14:tracePt t="61742" x="2324100" y="4235450"/>
          <p14:tracePt t="61755" x="2317750" y="4235450"/>
          <p14:tracePt t="61763" x="2317750" y="4222750"/>
          <p14:tracePt t="61770" x="2317750" y="4216400"/>
          <p14:tracePt t="61781" x="2311400" y="4203700"/>
          <p14:tracePt t="61798" x="2298700" y="4171950"/>
          <p14:tracePt t="61815" x="2286000" y="4140200"/>
          <p14:tracePt t="61832" x="2273300" y="4121150"/>
          <p14:tracePt t="61865" x="2260600" y="4102100"/>
          <p14:tracePt t="61898" x="2260600" y="4095750"/>
          <p14:tracePt t="61931" x="2254250" y="4095750"/>
          <p14:tracePt t="61948" x="2247900" y="4089400"/>
          <p14:tracePt t="61992" x="2241550" y="4089400"/>
          <p14:tracePt t="62068" x="2241550" y="4083050"/>
          <p14:tracePt t="62437" x="2241550" y="4076700"/>
          <p14:tracePt t="62499" x="2241550" y="4070350"/>
          <p14:tracePt t="62534" x="2247900" y="4064000"/>
          <p14:tracePt t="62548" x="2254250" y="4064000"/>
          <p14:tracePt t="62575" x="2260600" y="4064000"/>
          <p14:tracePt t="62590" x="2273300" y="4057650"/>
          <p14:tracePt t="62614" x="2292350" y="4044950"/>
          <p14:tracePt t="62631" x="2298700" y="4038600"/>
          <p14:tracePt t="62648" x="2324100" y="4019550"/>
          <p14:tracePt t="62665" x="2349500" y="4013200"/>
          <p14:tracePt t="62681" x="2362200" y="4000500"/>
          <p14:tracePt t="62698" x="2374900" y="4000500"/>
          <p14:tracePt t="62714" x="2393950" y="3981450"/>
          <p14:tracePt t="62731" x="2413000" y="3968750"/>
          <p14:tracePt t="62748" x="2432050" y="3962400"/>
          <p14:tracePt t="62764" x="2457450" y="3943350"/>
          <p14:tracePt t="62781" x="2463800" y="3930650"/>
          <p14:tracePt t="62798" x="2482850" y="3911600"/>
          <p14:tracePt t="62815" x="2508250" y="3886200"/>
          <p14:tracePt t="62832" x="2552700" y="3848100"/>
          <p14:tracePt t="62848" x="2590800" y="3816350"/>
          <p14:tracePt t="62864" x="2616200" y="3778250"/>
          <p14:tracePt t="62881" x="2647950" y="3746500"/>
          <p14:tracePt t="62898" x="2673350" y="3733800"/>
          <p14:tracePt t="62916" x="2686050" y="3721100"/>
          <p14:tracePt t="62931" x="2711450" y="3695700"/>
          <p14:tracePt t="62948" x="2736850" y="3676650"/>
          <p14:tracePt t="62965" x="2755900" y="3663950"/>
          <p14:tracePt t="62981" x="2762250" y="3657600"/>
          <p14:tracePt t="63015" x="2768600" y="3657600"/>
          <p14:tracePt t="63033" x="2749550" y="3670300"/>
          <p14:tracePt t="63048" x="2736850" y="3676650"/>
          <p14:tracePt t="63065" x="2705100" y="3695700"/>
          <p14:tracePt t="63082" x="2660650" y="3714750"/>
          <p14:tracePt t="63098" x="2597150" y="3746500"/>
          <p14:tracePt t="63115" x="2571750" y="3759200"/>
          <p14:tracePt t="63131" x="2559050" y="3771900"/>
          <p14:tracePt t="63148" x="2540000" y="3784600"/>
          <p14:tracePt t="63165" x="2533650" y="3784600"/>
          <p14:tracePt t="63181" x="2527300" y="3784600"/>
          <p14:tracePt t="63215" x="2527300" y="3790950"/>
          <p14:tracePt t="63243" x="2520950" y="3797300"/>
          <p14:tracePt t="63262" x="2520950" y="3803650"/>
          <p14:tracePt t="63269" x="2514600" y="3816350"/>
          <p14:tracePt t="63281" x="2508250" y="3829050"/>
          <p14:tracePt t="63298" x="2482850" y="3873500"/>
          <p14:tracePt t="63315" x="2463800" y="3905250"/>
          <p14:tracePt t="63331" x="2451100" y="3949700"/>
          <p14:tracePt t="63348" x="2438400" y="3962400"/>
          <p14:tracePt t="63365" x="2438400" y="3968750"/>
          <p14:tracePt t="63381" x="2438400" y="3975100"/>
          <p14:tracePt t="63568" x="2463800" y="3956050"/>
          <p14:tracePt t="63576" x="2514600" y="3905250"/>
          <p14:tracePt t="63583" x="2559050" y="3854450"/>
          <p14:tracePt t="63598" x="2679700" y="3752850"/>
          <p14:tracePt t="63615" x="2806700" y="3644900"/>
          <p14:tracePt t="63631" x="2997200" y="3479800"/>
          <p14:tracePt t="63648" x="3111500" y="3397250"/>
          <p14:tracePt t="63665" x="3238500" y="3302000"/>
          <p14:tracePt t="63681" x="3403600" y="3206750"/>
          <p14:tracePt t="63698" x="3479800" y="3155950"/>
          <p14:tracePt t="63714" x="3549650" y="3117850"/>
          <p14:tracePt t="63731" x="3575050" y="3105150"/>
          <p14:tracePt t="63748" x="3613150" y="3092450"/>
          <p14:tracePt t="63765" x="3638550" y="3086100"/>
          <p14:tracePt t="63781" x="3663950" y="3079750"/>
          <p14:tracePt t="63798" x="3683000" y="3079750"/>
          <p14:tracePt t="63815" x="3702050" y="3079750"/>
          <p14:tracePt t="63831" x="3714750" y="3073400"/>
          <p14:tracePt t="63985" x="3714750" y="3079750"/>
          <p14:tracePt t="64118" x="3714750" y="3086100"/>
          <p14:tracePt t="64166" x="3714750" y="3092450"/>
          <p14:tracePt t="64215" x="3714750" y="3098800"/>
          <p14:tracePt t="64819" x="3708400" y="3105150"/>
          <p14:tracePt t="64826" x="3702050" y="3111500"/>
          <p14:tracePt t="64840" x="3689350" y="3117850"/>
          <p14:tracePt t="64848" x="3670300" y="3124200"/>
          <p14:tracePt t="64865" x="3632200" y="3143250"/>
          <p14:tracePt t="64881" x="3575050" y="3187700"/>
          <p14:tracePt t="64898" x="3441700" y="3257550"/>
          <p14:tracePt t="64915" x="3346450" y="3308350"/>
          <p14:tracePt t="64948" x="3124200" y="3416300"/>
          <p14:tracePt t="64981" x="2952750" y="3505200"/>
          <p14:tracePt t="65015" x="2800350" y="3587750"/>
          <p14:tracePt t="65031" x="2736850" y="3632200"/>
          <p14:tracePt t="65048" x="2667000" y="3670300"/>
          <p14:tracePt t="65065" x="2622550" y="3702050"/>
          <p14:tracePt t="65081" x="2584450" y="3721100"/>
          <p14:tracePt t="65098" x="2540000" y="3752850"/>
          <p14:tracePt t="65115" x="2520950" y="3765550"/>
          <p14:tracePt t="65131" x="2495550" y="3784600"/>
          <p14:tracePt t="65148" x="2482850" y="3797300"/>
          <p14:tracePt t="65165" x="2476500" y="3797300"/>
          <p14:tracePt t="65182" x="2470150" y="3803650"/>
          <p14:tracePt t="65215" x="2470150" y="3810000"/>
          <p14:tracePt t="65231" x="2463800" y="3816350"/>
          <p14:tracePt t="65248" x="2457450" y="3822700"/>
          <p14:tracePt t="65265" x="2432050" y="3854450"/>
          <p14:tracePt t="65281" x="2413000" y="3886200"/>
          <p14:tracePt t="65298" x="2393950" y="3917950"/>
          <p14:tracePt t="65315" x="2387600" y="3924300"/>
          <p14:tracePt t="65331" x="2387600" y="3930650"/>
          <p14:tracePt t="65348" x="2381250" y="3930650"/>
          <p14:tracePt t="65365" x="2381250" y="3937000"/>
          <p14:tracePt t="65521" x="2381250" y="3930650"/>
          <p14:tracePt t="65590" x="2387600" y="3930650"/>
          <p14:tracePt t="65603" x="2393950" y="3930650"/>
          <p14:tracePt t="65632" x="2400300" y="3924300"/>
          <p14:tracePt t="65646" x="2413000" y="3924300"/>
          <p14:tracePt t="65652" x="2419350" y="3917950"/>
          <p14:tracePt t="65667" x="2438400" y="3911600"/>
          <p14:tracePt t="65681" x="2457450" y="3898900"/>
          <p14:tracePt t="65698" x="2476500" y="3892550"/>
          <p14:tracePt t="65715" x="2501900" y="3873500"/>
          <p14:tracePt t="65731" x="2520950" y="3867150"/>
          <p14:tracePt t="65748" x="2533650" y="3860800"/>
          <p14:tracePt t="65765" x="2546350" y="3848100"/>
          <p14:tracePt t="65781" x="2559050" y="3841750"/>
          <p14:tracePt t="65798" x="2584450" y="3822700"/>
          <p14:tracePt t="65815" x="2616200" y="3810000"/>
          <p14:tracePt t="65832" x="2641600" y="3797300"/>
          <p14:tracePt t="65848" x="2673350" y="3784600"/>
          <p14:tracePt t="65865" x="2679700" y="3784600"/>
          <p14:tracePt t="65881" x="2692400" y="3778250"/>
          <p14:tracePt t="65958" x="2686050" y="3784600"/>
          <p14:tracePt t="65972" x="2667000" y="3790950"/>
          <p14:tracePt t="65979" x="2641600" y="3797300"/>
          <p14:tracePt t="65985" x="2635250" y="3803650"/>
          <p14:tracePt t="65998" x="2616200" y="3810000"/>
          <p14:tracePt t="66015" x="2552700" y="3841750"/>
          <p14:tracePt t="66031" x="2514600" y="3854450"/>
          <p14:tracePt t="66049" x="2463800" y="3886200"/>
          <p14:tracePt t="66065" x="2444750" y="3898900"/>
          <p14:tracePt t="66081" x="2432050" y="3905250"/>
          <p14:tracePt t="66098" x="2425700" y="3911600"/>
          <p14:tracePt t="66115" x="2419350" y="3911600"/>
          <p14:tracePt t="66196" x="2425700" y="3911600"/>
          <p14:tracePt t="66201" x="2444750" y="3911600"/>
          <p14:tracePt t="66215" x="2482850" y="3911600"/>
          <p14:tracePt t="66231" x="2559050" y="3911600"/>
          <p14:tracePt t="66248" x="2692400" y="3892550"/>
          <p14:tracePt t="66265" x="3003550" y="3816350"/>
          <p14:tracePt t="66281" x="3327400" y="3708400"/>
          <p14:tracePt t="66298" x="3771900" y="3568700"/>
          <p14:tracePt t="66315" x="4076700" y="3467100"/>
          <p14:tracePt t="66332" x="4425950" y="3365500"/>
          <p14:tracePt t="66348" x="4914900" y="3251200"/>
          <p14:tracePt t="66365" x="5207000" y="3187700"/>
          <p14:tracePt t="66382" x="5581650" y="3124200"/>
          <p14:tracePt t="66398" x="5784850" y="3098800"/>
          <p14:tracePt t="66415" x="5930900" y="3073400"/>
          <p14:tracePt t="66431" x="6115050" y="3048000"/>
          <p14:tracePt t="66448" x="6254750" y="3048000"/>
          <p14:tracePt t="66465" x="6400800" y="3048000"/>
          <p14:tracePt t="66481" x="6457950" y="3048000"/>
          <p14:tracePt t="66498" x="6483350" y="3048000"/>
          <p14:tracePt t="66515" x="6527800" y="3035300"/>
          <p14:tracePt t="66532" x="6553200" y="3016250"/>
          <p14:tracePt t="66548" x="6578600" y="3003550"/>
          <p14:tracePt t="66565" x="6584950" y="2997200"/>
          <p14:tracePt t="66659" x="6591300" y="2997200"/>
          <p14:tracePt t="72813" x="6604000" y="3016250"/>
          <p14:tracePt t="72823" x="6654800" y="3067050"/>
          <p14:tracePt t="72832" x="6692900" y="3111500"/>
          <p14:tracePt t="72848" x="6826250" y="3302000"/>
          <p14:tracePt t="72865" x="6946900" y="3479800"/>
          <p14:tracePt t="72882" x="7054850" y="3663950"/>
          <p14:tracePt t="72899" x="7194550" y="3911600"/>
          <p14:tracePt t="72915" x="7277100" y="4076700"/>
          <p14:tracePt t="72948" x="7429500" y="4400550"/>
          <p14:tracePt t="72982" x="7524750" y="4667250"/>
          <p14:tracePt t="73015" x="7569200" y="4845050"/>
          <p14:tracePt t="73032" x="7575550" y="4889500"/>
          <p14:tracePt t="73048" x="7575550" y="4902200"/>
          <p14:tracePt t="73065" x="7575550" y="4914900"/>
          <p14:tracePt t="73106" x="7575550" y="4902200"/>
          <p14:tracePt t="73113" x="7575550" y="4889500"/>
          <p14:tracePt t="73120" x="7575550" y="4876800"/>
          <p14:tracePt t="73132" x="7575550" y="4857750"/>
          <p14:tracePt t="73149" x="7575550" y="4781550"/>
          <p14:tracePt t="73165" x="7575550" y="4711700"/>
          <p14:tracePt t="73182" x="7588250" y="4648200"/>
          <p14:tracePt t="73198" x="7594600" y="4616450"/>
          <p14:tracePt t="73215" x="7600950" y="4597400"/>
          <p14:tracePt t="73232" x="7600950" y="4584700"/>
          <p14:tracePt t="73265" x="7581900" y="4584700"/>
          <p14:tracePt t="73282" x="7537450" y="4584700"/>
          <p14:tracePt t="73299" x="7429500" y="4584700"/>
          <p14:tracePt t="73315" x="7137400" y="4629150"/>
          <p14:tracePt t="73332" x="6915150" y="4667250"/>
          <p14:tracePt t="73348" x="6515100" y="4711700"/>
          <p14:tracePt t="73365" x="6292850" y="4749800"/>
          <p14:tracePt t="73382" x="6102350" y="4768850"/>
          <p14:tracePt t="73398" x="5867400" y="4775200"/>
          <p14:tracePt t="73415" x="5791200" y="4775200"/>
          <p14:tracePt t="73432" x="5746750" y="4775200"/>
          <p14:tracePt t="73448" x="5734050" y="4775200"/>
          <p14:tracePt t="73806" x="5670550" y="4775200"/>
          <p14:tracePt t="73814" x="5594350" y="4794250"/>
          <p14:tracePt t="73822" x="5518150" y="4819650"/>
          <p14:tracePt t="73832" x="5441950" y="4838700"/>
          <p14:tracePt t="73849" x="5200650" y="4895850"/>
          <p14:tracePt t="73865" x="5048250" y="4940300"/>
          <p14:tracePt t="73882" x="4927600" y="4978400"/>
          <p14:tracePt t="73915" x="4635500" y="5099050"/>
          <p14:tracePt t="73949" x="4438650" y="5207000"/>
          <p14:tracePt t="73982" x="4330700" y="5289550"/>
          <p14:tracePt t="73999" x="4298950" y="5321300"/>
          <p14:tracePt t="74016" x="4241800" y="5365750"/>
          <p14:tracePt t="74032" x="4210050" y="5391150"/>
          <p14:tracePt t="74048" x="4203700" y="5397500"/>
          <p14:tracePt t="74065" x="4191000" y="5416550"/>
          <p14:tracePt t="74098" x="4191000" y="5429250"/>
          <p14:tracePt t="74132" x="4191000" y="5441950"/>
          <p14:tracePt t="74148" x="4203700" y="5448300"/>
          <p14:tracePt t="74453" x="4140200" y="5473700"/>
          <p14:tracePt t="74461" x="4051300" y="5492750"/>
          <p14:tracePt t="74467" x="3962400" y="5518150"/>
          <p14:tracePt t="74482" x="3822700" y="5549900"/>
          <p14:tracePt t="74499" x="3702050" y="5575300"/>
          <p14:tracePt t="74515" x="3530600" y="5600700"/>
          <p14:tracePt t="74532" x="3429000" y="5607050"/>
          <p14:tracePt t="74549" x="3352800" y="5613400"/>
          <p14:tracePt t="74582" x="3200400" y="5645150"/>
          <p14:tracePt t="74615" x="3124200" y="5664200"/>
          <p14:tracePt t="74649" x="3098800" y="5664200"/>
          <p14:tracePt t="74682" x="3098800" y="5651500"/>
          <p14:tracePt t="74699" x="3105150" y="5626100"/>
          <p14:tracePt t="74716" x="3162300" y="5467350"/>
          <p14:tracePt t="74732" x="3244850" y="5295900"/>
          <p14:tracePt t="74748" x="3302000" y="5156200"/>
          <p14:tracePt t="74765" x="3390900" y="4978400"/>
          <p14:tracePt t="74782" x="3479800" y="4851400"/>
          <p14:tracePt t="74799" x="3568700" y="4749800"/>
          <p14:tracePt t="74815" x="3733800" y="4635500"/>
          <p14:tracePt t="74832" x="3803650" y="4597400"/>
          <p14:tracePt t="74848" x="3873500" y="4584700"/>
          <p14:tracePt t="74865" x="3905250" y="4584700"/>
          <p14:tracePt t="74882" x="3943350" y="4591050"/>
          <p14:tracePt t="74899" x="3949700" y="4603750"/>
          <p14:tracePt t="74932" x="3911600" y="4622800"/>
          <p14:tracePt t="74949" x="3835400" y="4654550"/>
          <p14:tracePt t="74965" x="3759200" y="4679950"/>
          <p14:tracePt t="74982" x="3619500" y="4737100"/>
          <p14:tracePt t="74998" x="3536950" y="4756150"/>
          <p14:tracePt t="75015" x="3422650" y="4781550"/>
          <p14:tracePt t="75032" x="3365500" y="4787900"/>
          <p14:tracePt t="75049" x="3289300" y="4787900"/>
          <p14:tracePt t="75065" x="3244850" y="4787900"/>
          <p14:tracePt t="75082" x="3213100" y="4787900"/>
          <p14:tracePt t="75099" x="3162300" y="4787900"/>
          <p14:tracePt t="75115" x="3136900" y="4787900"/>
          <p14:tracePt t="75132" x="3117850" y="4787900"/>
          <p14:tracePt t="75149" x="3098800" y="4794250"/>
          <p14:tracePt t="75182" x="3098800" y="4806950"/>
          <p14:tracePt t="75199" x="3098800" y="4819650"/>
          <p14:tracePt t="75216" x="3098800" y="4838700"/>
          <p14:tracePt t="75232" x="3111500" y="4851400"/>
          <p14:tracePt t="75249" x="3124200" y="4864100"/>
          <p14:tracePt t="75265" x="3143250" y="4883150"/>
          <p14:tracePt t="75282" x="3162300" y="4902200"/>
          <p14:tracePt t="75299" x="3168650" y="4914900"/>
          <p14:tracePt t="75315" x="3175000" y="4927600"/>
          <p14:tracePt t="75332" x="3181350" y="4946650"/>
          <p14:tracePt t="75349" x="3200400" y="4984750"/>
          <p14:tracePt t="75365" x="3219450" y="5003800"/>
          <p14:tracePt t="75382" x="3232150" y="5029200"/>
          <p14:tracePt t="75399" x="3244850" y="5073650"/>
          <p14:tracePt t="75415" x="3263900" y="5099050"/>
          <p14:tracePt t="75432" x="3289300" y="5137150"/>
          <p14:tracePt t="75449" x="3321050" y="5156200"/>
          <p14:tracePt t="75465" x="3365500" y="5187950"/>
          <p14:tracePt t="75482" x="3460750" y="5226050"/>
          <p14:tracePt t="75499" x="3581400" y="5270500"/>
          <p14:tracePt t="75516" x="3854450" y="5353050"/>
          <p14:tracePt t="75532" x="4038600" y="5384800"/>
          <p14:tracePt t="75549" x="4248150" y="5422900"/>
          <p14:tracePt t="75565" x="4540250" y="5473700"/>
          <p14:tracePt t="75582" x="4749800" y="5499100"/>
          <p14:tracePt t="75599" x="5060950" y="5562600"/>
          <p14:tracePt t="75615" x="5245100" y="5600700"/>
          <p14:tracePt t="75632" x="5429250" y="5638800"/>
          <p14:tracePt t="75649" x="5676900" y="5689600"/>
          <p14:tracePt t="75665" x="5797550" y="5734050"/>
          <p14:tracePt t="75682" x="5969000" y="5803900"/>
          <p14:tracePt t="75699" x="6038850" y="5835650"/>
          <p14:tracePt t="75715" x="6083300" y="5854700"/>
          <p14:tracePt t="75732" x="6115050" y="5873750"/>
          <p14:tracePt t="75749" x="6121400" y="5880100"/>
          <p14:tracePt t="76134" x="6115050" y="5880100"/>
          <p14:tracePt t="76141" x="6089650" y="5880100"/>
          <p14:tracePt t="76149" x="6070600" y="5880100"/>
          <p14:tracePt t="76165" x="6026150" y="5880100"/>
          <p14:tracePt t="76182" x="5988050" y="5880100"/>
          <p14:tracePt t="76215" x="5880100" y="5867400"/>
          <p14:tracePt t="76249" x="5803900" y="5848350"/>
          <p14:tracePt t="76282" x="5784850" y="5829300"/>
          <p14:tracePt t="76322" x="5784850" y="5816600"/>
          <p14:tracePt t="76332" x="5784850" y="5810250"/>
          <p14:tracePt t="76350" x="5803900" y="5784850"/>
          <p14:tracePt t="76365" x="5822950" y="5753100"/>
          <p14:tracePt t="76382" x="5848350" y="5708650"/>
          <p14:tracePt t="76399" x="5899150" y="5645150"/>
          <p14:tracePt t="76415" x="5930900" y="5600700"/>
          <p14:tracePt t="76432" x="5962650" y="5568950"/>
          <p14:tracePt t="76449" x="6026150" y="5530850"/>
          <p14:tracePt t="76465" x="6057900" y="5511800"/>
          <p14:tracePt t="76482" x="6102350" y="5492750"/>
          <p14:tracePt t="76499" x="6121400" y="5492750"/>
          <p14:tracePt t="76516" x="6140450" y="5492750"/>
          <p14:tracePt t="76532" x="6146800" y="5492750"/>
          <p14:tracePt t="76565" x="6146800" y="5499100"/>
          <p14:tracePt t="76582" x="6140450" y="5505450"/>
          <p14:tracePt t="76599" x="6127750" y="5518150"/>
          <p14:tracePt t="76601" x="6115050" y="5530850"/>
          <p14:tracePt t="76615" x="6083300" y="5543550"/>
          <p14:tracePt t="76632" x="6057900" y="5556250"/>
          <p14:tracePt t="76649" x="6019800" y="5568950"/>
          <p14:tracePt t="76665" x="6007100" y="5575300"/>
          <p14:tracePt t="76682" x="6000750" y="5575300"/>
          <p14:tracePt t="76898" x="6019800" y="5575300"/>
          <p14:tracePt t="76906" x="6057900" y="5600700"/>
          <p14:tracePt t="76915" x="6102350" y="5626100"/>
          <p14:tracePt t="76932" x="6248400" y="5721350"/>
          <p14:tracePt t="76949" x="6337300" y="5772150"/>
          <p14:tracePt t="76965" x="6413500" y="5816600"/>
          <p14:tracePt t="76982" x="6483350" y="5886450"/>
          <p14:tracePt t="76999" x="6502400" y="5905500"/>
          <p14:tracePt t="77015" x="6521450" y="5924550"/>
          <p14:tracePt t="77086" x="6521450" y="5930900"/>
          <p14:tracePt t="77093" x="6515100" y="5937250"/>
          <p14:tracePt t="77101" x="6508750" y="5943600"/>
          <p14:tracePt t="77115" x="6477000" y="5949950"/>
          <p14:tracePt t="77132" x="6438900" y="5969000"/>
          <p14:tracePt t="77149" x="6369050" y="5988050"/>
          <p14:tracePt t="77165" x="6330950" y="5994400"/>
          <p14:tracePt t="77182" x="6299200" y="5994400"/>
          <p14:tracePt t="77199" x="6280150" y="5994400"/>
          <p14:tracePt t="77215" x="6261100" y="5994400"/>
          <p14:tracePt t="77232" x="6229350" y="5981700"/>
          <p14:tracePt t="77249" x="6203950" y="5969000"/>
          <p14:tracePt t="77266" x="6178550" y="5956300"/>
          <p14:tracePt t="77282" x="6165850" y="5943600"/>
          <p14:tracePt t="77299" x="6159500" y="5943600"/>
          <p14:tracePt t="77315" x="6153150" y="5930900"/>
          <p14:tracePt t="77332" x="6146800" y="5918200"/>
          <p14:tracePt t="77349" x="6146800" y="5905500"/>
          <p14:tracePt t="77365" x="6146800" y="5892800"/>
          <p14:tracePt t="77382" x="6153150" y="5880100"/>
          <p14:tracePt t="77399" x="6172200" y="5848350"/>
          <p14:tracePt t="77415" x="6203950" y="5822950"/>
          <p14:tracePt t="77433" x="6248400" y="5797550"/>
          <p14:tracePt t="77449" x="6286500" y="5784850"/>
          <p14:tracePt t="77465" x="6330950" y="5778500"/>
          <p14:tracePt t="77482" x="6432550" y="5772150"/>
          <p14:tracePt t="77499" x="6502400" y="5778500"/>
          <p14:tracePt t="77516" x="6559550" y="5810250"/>
          <p14:tracePt t="77532" x="6597650" y="5829300"/>
          <p14:tracePt t="77549" x="6610350" y="5854700"/>
          <p14:tracePt t="77565" x="6635750" y="5886450"/>
          <p14:tracePt t="77582" x="6642100" y="5899150"/>
          <p14:tracePt t="77600" x="6642100" y="5930900"/>
          <p14:tracePt t="77615" x="6642100" y="5943600"/>
          <p14:tracePt t="77632" x="6623050" y="5956300"/>
          <p14:tracePt t="77649" x="6578600" y="5988050"/>
          <p14:tracePt t="77665" x="6534150" y="6013450"/>
          <p14:tracePt t="77682" x="6457950" y="6032500"/>
          <p14:tracePt t="77699" x="6419850" y="6032500"/>
          <p14:tracePt t="77715" x="6381750" y="6032500"/>
          <p14:tracePt t="77732" x="6324600" y="6013450"/>
          <p14:tracePt t="77749" x="6305550" y="5994400"/>
          <p14:tracePt t="77766" x="6267450" y="5969000"/>
          <p14:tracePt t="77782" x="6248400" y="5949950"/>
          <p14:tracePt t="77799" x="6235700" y="5930900"/>
          <p14:tracePt t="77815" x="6229350" y="5899150"/>
          <p14:tracePt t="77832" x="6229350" y="5861050"/>
          <p14:tracePt t="77849" x="6254750" y="5816600"/>
          <p14:tracePt t="77865" x="6286500" y="5778500"/>
          <p14:tracePt t="77882" x="6324600" y="5734050"/>
          <p14:tracePt t="77899" x="6407150" y="5676900"/>
          <p14:tracePt t="77915" x="6489700" y="5626100"/>
          <p14:tracePt t="77933" x="6610350" y="5568950"/>
          <p14:tracePt t="77949" x="6718300" y="5543550"/>
          <p14:tracePt t="77965" x="6838950" y="5543550"/>
          <p14:tracePt t="77982" x="7042150" y="5568950"/>
          <p14:tracePt t="77999" x="7207250" y="5632450"/>
          <p14:tracePt t="78016" x="7410450" y="5765800"/>
          <p14:tracePt t="78032" x="7493000" y="5835650"/>
          <p14:tracePt t="78049" x="7531100" y="5905500"/>
          <p14:tracePt t="78065" x="7562850" y="5994400"/>
          <p14:tracePt t="78082" x="7562850" y="6057900"/>
          <p14:tracePt t="78099" x="7543800" y="6153150"/>
          <p14:tracePt t="78115" x="7512050" y="6197600"/>
          <p14:tracePt t="78132" x="7435850" y="6261100"/>
          <p14:tracePt t="78149" x="7302500" y="6311900"/>
          <p14:tracePt t="78165" x="7213600" y="6337300"/>
          <p14:tracePt t="78182" x="7054850" y="6343650"/>
          <p14:tracePt t="78199" x="6934200" y="6343650"/>
          <p14:tracePt t="78215" x="6858000" y="6330950"/>
          <p14:tracePt t="78232" x="6769100" y="6292850"/>
          <p14:tracePt t="78249" x="6737350" y="6280150"/>
          <p14:tracePt t="78266" x="6692900" y="6267450"/>
          <p14:tracePt t="78282" x="6686550" y="6254750"/>
          <p14:tracePt t="78299" x="6680200" y="6254750"/>
          <p14:tracePt t="78565" x="6680200" y="6248400"/>
          <p14:tracePt t="78573" x="6673850" y="6248400"/>
          <p14:tracePt t="78586" x="6667500" y="6248400"/>
          <p14:tracePt t="78599" x="6654800" y="6248400"/>
          <p14:tracePt t="78615" x="6610350" y="6242050"/>
          <p14:tracePt t="78632" x="6540500" y="6235700"/>
          <p14:tracePt t="78649" x="6451600" y="6223000"/>
          <p14:tracePt t="78665" x="6394450" y="6210300"/>
          <p14:tracePt t="78682" x="6350000" y="6178550"/>
          <p14:tracePt t="78699" x="6311900" y="6153150"/>
          <p14:tracePt t="78716" x="6280150" y="6121400"/>
          <p14:tracePt t="78732" x="6248400" y="6057900"/>
          <p14:tracePt t="78749" x="6235700" y="6019800"/>
          <p14:tracePt t="78766" x="6229350" y="5975350"/>
          <p14:tracePt t="78782" x="6229350" y="5924550"/>
          <p14:tracePt t="78799" x="6242050" y="5880100"/>
          <p14:tracePt t="78815" x="6305550" y="5778500"/>
          <p14:tracePt t="78832" x="6369050" y="5702300"/>
          <p14:tracePt t="78849" x="6489700" y="5613400"/>
          <p14:tracePt t="78865" x="6604000" y="5556250"/>
          <p14:tracePt t="78882" x="6724650" y="5530850"/>
          <p14:tracePt t="78899" x="6921500" y="5511800"/>
          <p14:tracePt t="78915" x="7048500" y="5524500"/>
          <p14:tracePt t="78932" x="7169150" y="5556250"/>
          <p14:tracePt t="78949" x="7308850" y="5619750"/>
          <p14:tracePt t="78965" x="7372350" y="5664200"/>
          <p14:tracePt t="78982" x="7416800" y="5721350"/>
          <p14:tracePt t="78999" x="7429500" y="5765800"/>
          <p14:tracePt t="79015" x="7429500" y="5803900"/>
          <p14:tracePt t="79032" x="7410450" y="5873750"/>
          <p14:tracePt t="79049" x="7353300" y="5918200"/>
          <p14:tracePt t="79065" x="7232650" y="6000750"/>
          <p14:tracePt t="79082" x="7118350" y="6057900"/>
          <p14:tracePt t="79099" x="6959600" y="6108700"/>
          <p14:tracePt t="79115" x="6877050" y="6134100"/>
          <p14:tracePt t="79132" x="6794500" y="6140450"/>
          <p14:tracePt t="79149" x="6711950" y="6140450"/>
          <p14:tracePt t="79166" x="6680200" y="6134100"/>
          <p14:tracePt t="79183" x="6642100" y="6121400"/>
          <p14:tracePt t="79199" x="6635750" y="6115050"/>
          <p14:tracePt t="79215" x="6629400" y="6108700"/>
          <p14:tracePt t="79274" x="6635750" y="6096000"/>
          <p14:tracePt t="79615" x="6616700" y="6051550"/>
          <p14:tracePt t="79629" x="6578600" y="5969000"/>
          <p14:tracePt t="79634" x="6565900" y="5924550"/>
          <p14:tracePt t="79649" x="6553200" y="5892800"/>
          <p14:tracePt t="79666" x="6546850" y="5816600"/>
          <p14:tracePt t="79683" x="6559550" y="5765800"/>
          <p14:tracePt t="79699" x="6616700" y="5702300"/>
          <p14:tracePt t="79715" x="6654800" y="5670550"/>
          <p14:tracePt t="79749" x="6832600" y="5607050"/>
          <p14:tracePt t="79782" x="7162800" y="5626100"/>
          <p14:tracePt t="79815" x="7378700" y="5715000"/>
          <p14:tracePt t="79832" x="7397750" y="5740400"/>
          <p14:tracePt t="79849" x="7410450" y="5753100"/>
          <p14:tracePt t="79865" x="7410450" y="5797550"/>
          <p14:tracePt t="79882" x="7385050" y="5829300"/>
          <p14:tracePt t="79900" x="7334250" y="5880100"/>
          <p14:tracePt t="79915" x="7289800" y="5911850"/>
          <p14:tracePt t="79932" x="7245350" y="5937250"/>
          <p14:tracePt t="79949" x="7194550" y="5956300"/>
          <p14:tracePt t="79965" x="7156450" y="5956300"/>
          <p14:tracePt t="79982" x="7105650" y="5962650"/>
          <p14:tracePt t="79999" x="7073900" y="5949950"/>
          <p14:tracePt t="80015" x="7035800" y="5937250"/>
          <p14:tracePt t="80032" x="6991350" y="5924550"/>
          <p14:tracePt t="80049" x="6972300" y="5918200"/>
          <p14:tracePt t="80065" x="6959600" y="5911850"/>
          <p14:tracePt t="80183" x="6959600" y="5905500"/>
          <p14:tracePt t="80427" x="6908800" y="5854700"/>
          <p14:tracePt t="80434" x="6838950" y="5772150"/>
          <p14:tracePt t="80441" x="6762750" y="5683250"/>
          <p14:tracePt t="80449" x="6692900" y="5556250"/>
          <p14:tracePt t="80466" x="6559550" y="5327650"/>
          <p14:tracePt t="80482" x="6451600" y="5022850"/>
          <p14:tracePt t="80499" x="6388100" y="4806950"/>
          <p14:tracePt t="80532" x="6343650" y="4235450"/>
          <p14:tracePt t="80566" x="6407150" y="3683000"/>
          <p14:tracePt t="80599" x="6534150" y="3302000"/>
          <p14:tracePt t="80600" x="6565900" y="3232150"/>
          <p14:tracePt t="80616" x="6635750" y="3098800"/>
          <p14:tracePt t="80632" x="6705600" y="2984500"/>
          <p14:tracePt t="80649" x="6832600" y="2825750"/>
          <p14:tracePt t="80666" x="6908800" y="2749550"/>
          <p14:tracePt t="80682" x="6953250" y="2711450"/>
          <p14:tracePt t="80699" x="7004050" y="2679700"/>
          <p14:tracePt t="80716" x="7016750" y="2679700"/>
          <p14:tracePt t="80732" x="7029450" y="2673350"/>
          <p14:tracePt t="80749" x="7035800" y="2673350"/>
          <p14:tracePt t="80878" x="7029450" y="2673350"/>
          <p14:tracePt t="80977" x="7029450" y="2667000"/>
          <p14:tracePt t="81039" x="7016750" y="2686050"/>
          <p14:tracePt t="81045" x="7004050" y="2711450"/>
          <p14:tracePt t="81052" x="6991350" y="2736850"/>
          <p14:tracePt t="81066" x="6953250" y="2806700"/>
          <p14:tracePt t="81082" x="6908800" y="2895600"/>
          <p14:tracePt t="81099" x="6864350" y="2965450"/>
          <p14:tracePt t="81101" x="6851650" y="2997200"/>
          <p14:tracePt t="81115" x="6826250" y="3028950"/>
          <p14:tracePt t="81132" x="6807200" y="3054350"/>
          <p14:tracePt t="81149" x="6807200" y="3060700"/>
          <p14:tracePt t="81226" x="6800850" y="3060700"/>
          <p14:tracePt t="81845" x="6769100" y="3054350"/>
          <p14:tracePt t="81851" x="6737350" y="3048000"/>
          <p14:tracePt t="81858" x="6699250" y="3028950"/>
          <p14:tracePt t="81866" x="6642100" y="3016250"/>
          <p14:tracePt t="81882" x="6546850" y="2990850"/>
          <p14:tracePt t="81899" x="6426200" y="2965450"/>
          <p14:tracePt t="81916" x="6261100" y="2946400"/>
          <p14:tracePt t="81949" x="5905500" y="2889250"/>
          <p14:tracePt t="81982" x="5619750" y="2819400"/>
          <p14:tracePt t="82016" x="5283200" y="2736850"/>
          <p14:tracePt t="82032" x="5118100" y="2705100"/>
          <p14:tracePt t="82049" x="5016500" y="2698750"/>
          <p14:tracePt t="82066" x="4889500" y="2698750"/>
          <p14:tracePt t="82082" x="4819650" y="2698750"/>
          <p14:tracePt t="82099" x="4756150" y="2698750"/>
          <p14:tracePt t="82101" x="4730750" y="2705100"/>
          <p14:tracePt t="82116" x="4692650" y="2711450"/>
          <p14:tracePt t="82132" x="4641850" y="2730500"/>
          <p14:tracePt t="82149" x="4578350" y="2768600"/>
          <p14:tracePt t="82166" x="4533900" y="2800350"/>
          <p14:tracePt t="82182" x="4489450" y="2832100"/>
          <p14:tracePt t="82199" x="4425950" y="2876550"/>
          <p14:tracePt t="82216" x="4375150" y="2921000"/>
          <p14:tracePt t="82232" x="4298950" y="2971800"/>
          <p14:tracePt t="82249" x="4267200" y="2997200"/>
          <p14:tracePt t="82266" x="4241800" y="3016250"/>
          <p14:tracePt t="82282" x="4229100" y="3016250"/>
          <p14:tracePt t="82299" x="4229100" y="3022600"/>
          <p14:tracePt t="82337" x="4229100" y="3028950"/>
          <p14:tracePt t="82442" x="4229100" y="3022600"/>
          <p14:tracePt t="82503" x="4222750" y="3016250"/>
          <p14:tracePt t="82540" x="4222750" y="3009900"/>
          <p14:tracePt t="82581" x="4222750" y="3003550"/>
          <p14:tracePt t="82643" x="4216400" y="3003550"/>
          <p14:tracePt t="86311" x="4210050" y="3009900"/>
          <p14:tracePt t="86317" x="4191000" y="3009900"/>
          <p14:tracePt t="86325" x="4178300" y="3009900"/>
          <p14:tracePt t="86332" x="4165600" y="3016250"/>
          <p14:tracePt t="86349" x="4108450" y="3022600"/>
          <p14:tracePt t="86366" x="3981450" y="3035300"/>
          <p14:tracePt t="86383" x="3873500" y="3041650"/>
          <p14:tracePt t="86416" x="3625850" y="3067050"/>
          <p14:tracePt t="86449" x="3365500" y="3098800"/>
          <p14:tracePt t="86482" x="3181350" y="3149600"/>
          <p14:tracePt t="86499" x="3073400" y="3194050"/>
          <p14:tracePt t="86516" x="3003550" y="3238500"/>
          <p14:tracePt t="86533" x="2876550" y="3327400"/>
          <p14:tracePt t="86549" x="2774950" y="3397250"/>
          <p14:tracePt t="86566" x="2686050" y="3467100"/>
          <p14:tracePt t="86582" x="2609850" y="3536950"/>
          <p14:tracePt t="86599" x="2565400" y="3594100"/>
          <p14:tracePt t="86616" x="2495550" y="3695700"/>
          <p14:tracePt t="86633" x="2444750" y="3771900"/>
          <p14:tracePt t="86649" x="2400300" y="3848100"/>
          <p14:tracePt t="86666" x="2336800" y="3956050"/>
          <p14:tracePt t="86682" x="2298700" y="4038600"/>
          <p14:tracePt t="86699" x="2266950" y="4152900"/>
          <p14:tracePt t="86716" x="2247900" y="4254500"/>
          <p14:tracePt t="86732" x="2241550" y="4368800"/>
          <p14:tracePt t="86749" x="2235200" y="4502150"/>
          <p14:tracePt t="86766" x="2235200" y="4578350"/>
          <p14:tracePt t="86783" x="2254250" y="4673600"/>
          <p14:tracePt t="86799" x="2273300" y="4743450"/>
          <p14:tracePt t="86816" x="2298700" y="4787900"/>
          <p14:tracePt t="86832" x="2355850" y="4864100"/>
          <p14:tracePt t="86849" x="2406650" y="4914900"/>
          <p14:tracePt t="86866" x="2489200" y="4959350"/>
          <p14:tracePt t="86883" x="2533650" y="4978400"/>
          <p14:tracePt t="86899" x="2571750" y="4978400"/>
          <p14:tracePt t="86916" x="2616200" y="4978400"/>
          <p14:tracePt t="86933" x="2654300" y="4953000"/>
          <p14:tracePt t="86949" x="2736850" y="4889500"/>
          <p14:tracePt t="86966" x="2806700" y="4800600"/>
          <p14:tracePt t="86983" x="2889250" y="4686300"/>
          <p14:tracePt t="86999" x="2990850" y="4514850"/>
          <p14:tracePt t="87016" x="3028950" y="4419600"/>
          <p14:tracePt t="87032" x="3079750" y="4273550"/>
          <p14:tracePt t="87049" x="3111500" y="4152900"/>
          <p14:tracePt t="87066" x="3130550" y="4044950"/>
          <p14:tracePt t="87082" x="3155950" y="3886200"/>
          <p14:tracePt t="87099" x="3168650" y="3778250"/>
          <p14:tracePt t="87102" x="3168650" y="3714750"/>
          <p14:tracePt t="87116" x="3175000" y="3587750"/>
          <p14:tracePt t="87133" x="3175000" y="3498850"/>
          <p14:tracePt t="87149" x="3175000" y="3403600"/>
          <p14:tracePt t="87166" x="3168650" y="3282950"/>
          <p14:tracePt t="87182" x="3155950" y="3213100"/>
          <p14:tracePt t="87199" x="3124200" y="3136900"/>
          <p14:tracePt t="87216" x="3098800" y="3098800"/>
          <p14:tracePt t="87232" x="3067050" y="3073400"/>
          <p14:tracePt t="87249" x="3009900" y="3041650"/>
          <p14:tracePt t="87266" x="2971800" y="3028950"/>
          <p14:tracePt t="87282" x="2895600" y="3022600"/>
          <p14:tracePt t="87299" x="2844800" y="3035300"/>
          <p14:tracePt t="87316" x="2762250" y="3073400"/>
          <p14:tracePt t="87332" x="2667000" y="3136900"/>
          <p14:tracePt t="87349" x="2635250" y="3175000"/>
          <p14:tracePt t="87366" x="2571750" y="3263900"/>
          <p14:tracePt t="87383" x="2527300" y="3333750"/>
          <p14:tracePt t="87399" x="2489200" y="3403600"/>
          <p14:tracePt t="87416" x="2451100" y="3505200"/>
          <p14:tracePt t="87433" x="2419350" y="3594100"/>
          <p14:tracePt t="87449" x="2387600" y="3721100"/>
          <p14:tracePt t="87466" x="2381250" y="3778250"/>
          <p14:tracePt t="87483" x="2381250" y="3816350"/>
          <p14:tracePt t="87499" x="2387600" y="3854450"/>
          <p14:tracePt t="87516" x="2400300" y="3892550"/>
          <p14:tracePt t="87533" x="2425700" y="3924300"/>
          <p14:tracePt t="87549" x="2463800" y="3962400"/>
          <p14:tracePt t="87566" x="2514600" y="4000500"/>
          <p14:tracePt t="87583" x="2597150" y="4051300"/>
          <p14:tracePt t="87599" x="2660650" y="4076700"/>
          <p14:tracePt t="87602" x="2692400" y="4089400"/>
          <p14:tracePt t="87616" x="2787650" y="4114800"/>
          <p14:tracePt t="87633" x="2870200" y="4121150"/>
          <p14:tracePt t="87649" x="2984500" y="4127500"/>
          <p14:tracePt t="87666" x="3124200" y="4114800"/>
          <p14:tracePt t="87683" x="3213100" y="4089400"/>
          <p14:tracePt t="87699" x="3346450" y="4032250"/>
          <p14:tracePt t="87716" x="3422650" y="3975100"/>
          <p14:tracePt t="87733" x="3492500" y="3924300"/>
          <p14:tracePt t="87749" x="3575050" y="3841750"/>
          <p14:tracePt t="87766" x="3600450" y="3784600"/>
          <p14:tracePt t="87783" x="3625850" y="3721100"/>
          <p14:tracePt t="87799" x="3632200" y="3670300"/>
          <p14:tracePt t="87816" x="3632200" y="3613150"/>
          <p14:tracePt t="87833" x="3625850" y="3556000"/>
          <p14:tracePt t="87849" x="3613150" y="3524250"/>
          <p14:tracePt t="87866" x="3594100" y="3486150"/>
          <p14:tracePt t="87883" x="3575050" y="3473450"/>
          <p14:tracePt t="87899" x="3549650" y="3467100"/>
          <p14:tracePt t="87916" x="3498850" y="3460750"/>
          <p14:tracePt t="87933" x="3441700" y="3460750"/>
          <p14:tracePt t="87949" x="3378200" y="3473450"/>
          <p14:tracePt t="87966" x="3346450" y="3492500"/>
          <p14:tracePt t="87983" x="3321050" y="3511550"/>
          <p14:tracePt t="87999" x="3282950" y="3543300"/>
          <p14:tracePt t="88016" x="3263900" y="3562350"/>
          <p14:tracePt t="88033" x="3251200" y="3587750"/>
          <p14:tracePt t="88049" x="3244850" y="3587750"/>
          <p14:tracePt t="88066" x="3244850" y="3594100"/>
          <p14:tracePt t="88083" x="3238500" y="3594100"/>
          <p14:tracePt t="88347" x="3232150" y="3594100"/>
          <p14:tracePt t="88443" x="3219450" y="3600450"/>
          <p14:tracePt t="88450" x="3206750" y="3606800"/>
          <p14:tracePt t="88463" x="3194050" y="3613150"/>
          <p14:tracePt t="88483" x="3168650" y="3632200"/>
          <p14:tracePt t="88516" x="3098800" y="3670300"/>
          <p14:tracePt t="88533" x="3073400" y="3683000"/>
          <p14:tracePt t="88549" x="3060700" y="3689350"/>
          <p14:tracePt t="88566" x="3054350" y="3702050"/>
          <p14:tracePt t="88583" x="3048000" y="3702050"/>
          <p14:tracePt t="88616" x="3048000" y="3708400"/>
          <p14:tracePt t="88651" x="3048000" y="3714750"/>
          <p14:tracePt t="89194" x="3048000" y="3708400"/>
          <p14:tracePt t="89201" x="3048000" y="3695700"/>
          <p14:tracePt t="89207" x="3048000" y="3683000"/>
          <p14:tracePt t="89216" x="3048000" y="3670300"/>
          <p14:tracePt t="89233" x="3054350" y="3625850"/>
          <p14:tracePt t="89249" x="3086100" y="3536950"/>
          <p14:tracePt t="89266" x="3124200" y="3473450"/>
          <p14:tracePt t="89299" x="3251200" y="3276600"/>
          <p14:tracePt t="89333" x="3441700" y="3086100"/>
          <p14:tracePt t="89366" x="3613150" y="2940050"/>
          <p14:tracePt t="89383" x="3689350" y="2882900"/>
          <p14:tracePt t="89399" x="3752850" y="2838450"/>
          <p14:tracePt t="89416" x="3873500" y="2787650"/>
          <p14:tracePt t="89433" x="3956050" y="2755900"/>
          <p14:tracePt t="89450" x="4076700" y="2736850"/>
          <p14:tracePt t="89466" x="4152900" y="2730500"/>
          <p14:tracePt t="89483" x="4216400" y="2730500"/>
          <p14:tracePt t="89499" x="4279900" y="2730500"/>
          <p14:tracePt t="89516" x="4311650" y="2743200"/>
          <p14:tracePt t="89533" x="4343400" y="2774950"/>
          <p14:tracePt t="89549" x="4356100" y="2800350"/>
          <p14:tracePt t="89566" x="4362450" y="2825750"/>
          <p14:tracePt t="89583" x="4362450" y="2889250"/>
          <p14:tracePt t="89599" x="4356100" y="2927350"/>
          <p14:tracePt t="89616" x="4324350" y="2990850"/>
          <p14:tracePt t="89633" x="4286250" y="3035300"/>
          <p14:tracePt t="89649" x="4241800" y="3098800"/>
          <p14:tracePt t="89666" x="4159250" y="3162300"/>
          <p14:tracePt t="89683" x="4114800" y="3187700"/>
          <p14:tracePt t="89700" x="4051300" y="3206750"/>
          <p14:tracePt t="89716" x="4032250" y="3206750"/>
          <p14:tracePt t="89733" x="4013200" y="3206750"/>
          <p14:tracePt t="89749" x="4000500" y="3200400"/>
          <p14:tracePt t="89766" x="4000500" y="3194050"/>
          <p14:tracePt t="89783" x="4013200" y="3136900"/>
          <p14:tracePt t="89799" x="4064000" y="3079750"/>
          <p14:tracePt t="89816" x="4152900" y="3009900"/>
          <p14:tracePt t="89833" x="4305300" y="2889250"/>
          <p14:tracePt t="89849" x="4425950" y="2806700"/>
          <p14:tracePt t="89866" x="4635500" y="2711450"/>
          <p14:tracePt t="89883" x="4800600" y="2667000"/>
          <p14:tracePt t="89899" x="4972050" y="2641600"/>
          <p14:tracePt t="89916" x="5257800" y="2679700"/>
          <p14:tracePt t="89933" x="5461000" y="2743200"/>
          <p14:tracePt t="89950" x="5695950" y="2863850"/>
          <p14:tracePt t="89966" x="5822950" y="2940050"/>
          <p14:tracePt t="89983" x="5924550" y="2997200"/>
          <p14:tracePt t="90000" x="6032500" y="3054350"/>
          <p14:tracePt t="90016" x="6057900" y="3073400"/>
          <p14:tracePt t="90033" x="6070600" y="3079750"/>
          <p14:tracePt t="90049" x="6076950" y="3086100"/>
          <p14:tracePt t="90111" x="6076950" y="3079750"/>
          <p14:tracePt t="90117" x="6076950" y="3073400"/>
          <p14:tracePt t="90124" x="6076950" y="3067050"/>
          <p14:tracePt t="90133" x="6076950" y="3054350"/>
          <p14:tracePt t="90149" x="6070600" y="3016250"/>
          <p14:tracePt t="90166" x="6070600" y="2965450"/>
          <p14:tracePt t="90183" x="6070600" y="2940050"/>
          <p14:tracePt t="90200" x="6070600" y="2921000"/>
          <p14:tracePt t="90216" x="6070600" y="2914650"/>
          <p14:tracePt t="90233" x="6064250" y="2901950"/>
          <p14:tracePt t="90249" x="6057900" y="2882900"/>
          <p14:tracePt t="90266" x="6045200" y="2870200"/>
          <p14:tracePt t="90283" x="6013450" y="2851150"/>
          <p14:tracePt t="90299" x="5937250" y="2800350"/>
          <p14:tracePt t="90316" x="5886450" y="2774950"/>
          <p14:tracePt t="90333" x="5810250" y="2755900"/>
          <p14:tracePt t="90349" x="5772150" y="2749550"/>
          <p14:tracePt t="90367" x="5715000" y="2749550"/>
          <p14:tracePt t="90383" x="5683250" y="2749550"/>
          <p14:tracePt t="90399" x="5670550" y="2762250"/>
          <p14:tracePt t="90416" x="5651500" y="2781300"/>
          <p14:tracePt t="90433" x="5638800" y="2800350"/>
          <p14:tracePt t="90449" x="5638800" y="2838450"/>
          <p14:tracePt t="90466" x="5670550" y="2901950"/>
          <p14:tracePt t="90483" x="5702300" y="2946400"/>
          <p14:tracePt t="90499" x="5772150" y="3003550"/>
          <p14:tracePt t="90516" x="5835650" y="3041650"/>
          <p14:tracePt t="90533" x="5962650" y="3092450"/>
          <p14:tracePt t="90549" x="6051550" y="3098800"/>
          <p14:tracePt t="90566" x="6140450" y="3105150"/>
          <p14:tracePt t="90583" x="6273800" y="3086100"/>
          <p14:tracePt t="90599" x="6343650" y="3060700"/>
          <p14:tracePt t="90617" x="6394450" y="3041650"/>
          <p14:tracePt t="90633" x="6438900" y="3003550"/>
          <p14:tracePt t="90649" x="6457950" y="2959100"/>
          <p14:tracePt t="90666" x="6477000" y="2870200"/>
          <p14:tracePt t="90683" x="6470650" y="2787650"/>
          <p14:tracePt t="90700" x="6438900" y="2724150"/>
          <p14:tracePt t="90716" x="6400800" y="2673350"/>
          <p14:tracePt t="90733" x="6356350" y="2654300"/>
          <p14:tracePt t="90749" x="6286500" y="2647950"/>
          <p14:tracePt t="90766" x="6223000" y="2647950"/>
          <p14:tracePt t="90783" x="6153150" y="2654300"/>
          <p14:tracePt t="90799" x="6051550" y="2692400"/>
          <p14:tracePt t="90816" x="5994400" y="2724150"/>
          <p14:tracePt t="90833" x="5937250" y="2794000"/>
          <p14:tracePt t="90849" x="5918200" y="2832100"/>
          <p14:tracePt t="90866" x="5899150" y="2851150"/>
          <p14:tracePt t="90883" x="5899150" y="2870200"/>
          <p14:tracePt t="90916" x="5899150" y="2882900"/>
          <p14:tracePt t="90949" x="5899150" y="2889250"/>
          <p14:tracePt t="90966" x="5905500" y="2895600"/>
          <p14:tracePt t="90983" x="5911850" y="2901950"/>
          <p14:tracePt t="90999" x="5924550" y="2908300"/>
          <p14:tracePt t="91034" x="5930900" y="2914650"/>
          <p14:tracePt t="91577" x="5949950" y="2901950"/>
          <p14:tracePt t="91582" x="5956300" y="2889250"/>
          <p14:tracePt t="91591" x="5969000" y="2876550"/>
          <p14:tracePt t="91600" x="5981700" y="2857500"/>
          <p14:tracePt t="91617" x="6000750" y="2838450"/>
          <p14:tracePt t="91633" x="6019800" y="2813050"/>
          <p14:tracePt t="91650" x="6026150" y="2800350"/>
          <p14:tracePt t="91666" x="6038850" y="2794000"/>
          <p14:tracePt t="91700" x="6045200" y="2781300"/>
          <p14:tracePt t="91766" x="6038850" y="2762250"/>
          <p14:tracePt t="91783" x="6019800" y="2755900"/>
          <p14:tracePt t="91799" x="5937250" y="2724150"/>
          <p14:tracePt t="91816" x="5873750" y="2705100"/>
          <p14:tracePt t="91833" x="5746750" y="2686050"/>
          <p14:tracePt t="91849" x="5638800" y="2679700"/>
          <p14:tracePt t="91866" x="5530850" y="2679700"/>
          <p14:tracePt t="91883" x="5359400" y="2654300"/>
          <p14:tracePt t="91899" x="5232400" y="2647950"/>
          <p14:tracePt t="91916" x="5048250" y="2635250"/>
          <p14:tracePt t="91933" x="4902200" y="2635250"/>
          <p14:tracePt t="91949" x="4775200" y="2635250"/>
          <p14:tracePt t="91966" x="4622800" y="2635250"/>
          <p14:tracePt t="91983" x="4546600" y="2635250"/>
          <p14:tracePt t="91999" x="4425950" y="2647950"/>
          <p14:tracePt t="92016" x="4356100" y="2667000"/>
          <p14:tracePt t="92033" x="4286250" y="2679700"/>
          <p14:tracePt t="92049" x="4203700" y="2705100"/>
          <p14:tracePt t="92066" x="4152900" y="2724150"/>
          <p14:tracePt t="92083" x="4089400" y="2755900"/>
          <p14:tracePt t="92099" x="4044950" y="2774950"/>
          <p14:tracePt t="92116" x="4013200" y="2800350"/>
          <p14:tracePt t="92133" x="3962400" y="2844800"/>
          <p14:tracePt t="92149" x="3937000" y="2876550"/>
          <p14:tracePt t="92166" x="3898900" y="2927350"/>
          <p14:tracePt t="92183" x="3879850" y="2959100"/>
          <p14:tracePt t="92199" x="3848100" y="2997200"/>
          <p14:tracePt t="92216" x="3829050" y="3035300"/>
          <p14:tracePt t="92233" x="3816350" y="3048000"/>
          <p14:tracePt t="92249" x="3810000" y="3060700"/>
          <p14:tracePt t="92266" x="3803650" y="3060700"/>
          <p14:tracePt t="92750" x="3803650" y="3054350"/>
          <p14:tracePt t="92855" x="3803650" y="3048000"/>
          <p14:tracePt t="92938" x="3797300" y="3048000"/>
          <p14:tracePt t="92993" x="3797300" y="3041650"/>
          <p14:tracePt t="93119" x="3797300" y="3035300"/>
          <p14:tracePt t="95231" x="3797300" y="3028950"/>
          <p14:tracePt t="95237" x="3797300" y="3016250"/>
          <p14:tracePt t="95250" x="3797300" y="3009900"/>
          <p14:tracePt t="95266" x="3816350" y="2971800"/>
          <p14:tracePt t="95283" x="3829050" y="2933700"/>
          <p14:tracePt t="95300" x="3848100" y="2901950"/>
          <p14:tracePt t="95316" x="3860800" y="2882900"/>
          <p14:tracePt t="95333" x="3867150" y="2876550"/>
          <p14:tracePt t="95366" x="3867150" y="2863850"/>
          <p14:tracePt t="95400" x="3898900" y="2844800"/>
          <p14:tracePt t="95433" x="3905250" y="2838450"/>
          <p14:tracePt t="95450" x="3911600" y="2832100"/>
          <p14:tracePt t="95570" x="3911600" y="2838450"/>
          <p14:tracePt t="95910" x="3905250" y="2844800"/>
          <p14:tracePt t="95918" x="3892550" y="2844800"/>
          <p14:tracePt t="95924" x="3892550" y="2851150"/>
          <p14:tracePt t="95933" x="3879850" y="2857500"/>
          <p14:tracePt t="96495" x="3924300" y="2832100"/>
          <p14:tracePt t="96501" x="4006850" y="2781300"/>
          <p14:tracePt t="96508" x="4070350" y="2743200"/>
          <p14:tracePt t="96516" x="4146550" y="2705100"/>
          <p14:tracePt t="96533" x="4324350" y="2622550"/>
          <p14:tracePt t="96550" x="4610100" y="2514600"/>
          <p14:tracePt t="96566" x="4813300" y="2463800"/>
          <p14:tracePt t="96584" x="5003800" y="2425700"/>
          <p14:tracePt t="96617" x="5537200" y="2387600"/>
          <p14:tracePt t="96650" x="6000750" y="2463800"/>
          <p14:tracePt t="96683" x="6203950" y="2578100"/>
          <p14:tracePt t="96700" x="6254750" y="2628900"/>
          <p14:tracePt t="96716" x="6299200" y="2679700"/>
          <p14:tracePt t="96733" x="6311900" y="2692400"/>
          <p14:tracePt t="96750" x="6311900" y="2698750"/>
          <p14:tracePt t="97245" x="6343650" y="2679700"/>
          <p14:tracePt t="97251" x="6400800" y="2660650"/>
          <p14:tracePt t="97258" x="6445250" y="2635250"/>
          <p14:tracePt t="97267" x="6515100" y="2609850"/>
          <p14:tracePt t="97283" x="6635750" y="2571750"/>
          <p14:tracePt t="97300" x="6813550" y="2514600"/>
          <p14:tracePt t="97317" x="6915150" y="2495550"/>
          <p14:tracePt t="97350" x="7124700" y="2476500"/>
          <p14:tracePt t="97383" x="7353300" y="2559050"/>
          <p14:tracePt t="97417" x="7493000" y="2692400"/>
          <p14:tracePt t="97433" x="7531100" y="2749550"/>
          <p14:tracePt t="97450" x="7556500" y="2800350"/>
          <p14:tracePt t="97466" x="7562850" y="2844800"/>
          <p14:tracePt t="97483" x="7569200" y="2857500"/>
          <p14:tracePt t="97500" x="7569200" y="2863850"/>
          <p14:tracePt t="97533" x="7569200" y="2870200"/>
          <p14:tracePt t="97591" x="7575550" y="2876550"/>
          <p14:tracePt t="97613" x="7581900" y="2876550"/>
          <p14:tracePt t="97619" x="7588250" y="2876550"/>
          <p14:tracePt t="97627" x="7600950" y="2876550"/>
          <p14:tracePt t="97633" x="7613650" y="2876550"/>
          <p14:tracePt t="97650" x="7651750" y="2882900"/>
          <p14:tracePt t="97667" x="7715250" y="2895600"/>
          <p14:tracePt t="97683" x="7766050" y="2914650"/>
          <p14:tracePt t="97700" x="7823200" y="2965450"/>
          <p14:tracePt t="97716" x="7893050" y="3086100"/>
          <p14:tracePt t="97733" x="7937500" y="3181350"/>
          <p14:tracePt t="97750" x="7969250" y="3365500"/>
          <p14:tracePt t="97766" x="7975600" y="3536950"/>
          <p14:tracePt t="97783" x="7962900" y="3695700"/>
          <p14:tracePt t="97800" x="7918450" y="3911600"/>
          <p14:tracePt t="97816" x="7874000" y="4076700"/>
          <p14:tracePt t="97833" x="7835900" y="4286250"/>
          <p14:tracePt t="97850" x="7810500" y="4394200"/>
          <p14:tracePt t="97867" x="7785100" y="4495800"/>
          <p14:tracePt t="97883" x="7747000" y="4629150"/>
          <p14:tracePt t="97900" x="7727950" y="4699000"/>
          <p14:tracePt t="97917" x="7689850" y="4781550"/>
          <p14:tracePt t="97933" x="7664450" y="4813300"/>
          <p14:tracePt t="97950" x="7639050" y="4851400"/>
          <p14:tracePt t="97966" x="7594600" y="4895850"/>
          <p14:tracePt t="97983" x="7562850" y="4914900"/>
          <p14:tracePt t="98000" x="7505700" y="4940300"/>
          <p14:tracePt t="98017" x="7461250" y="4946650"/>
          <p14:tracePt t="98033" x="7410450" y="4953000"/>
          <p14:tracePt t="98050" x="7315200" y="4959350"/>
          <p14:tracePt t="98066" x="7239000" y="4959350"/>
          <p14:tracePt t="98084" x="7118350" y="4933950"/>
          <p14:tracePt t="98100" x="7035800" y="4921250"/>
          <p14:tracePt t="98117" x="6953250" y="4889500"/>
          <p14:tracePt t="98133" x="6800850" y="4845050"/>
          <p14:tracePt t="98150" x="6686550" y="4781550"/>
          <p14:tracePt t="98168" x="6508750" y="4641850"/>
          <p14:tracePt t="98183" x="6400800" y="4546600"/>
          <p14:tracePt t="98200" x="6299200" y="4438650"/>
          <p14:tracePt t="98216" x="6165850" y="4273550"/>
          <p14:tracePt t="98233" x="6089650" y="4133850"/>
          <p14:tracePt t="98250" x="6007100" y="3924300"/>
          <p14:tracePt t="98266" x="5975350" y="3822700"/>
          <p14:tracePt t="98283" x="5943600" y="3721100"/>
          <p14:tracePt t="98300" x="5911850" y="3556000"/>
          <p14:tracePt t="98316" x="5911850" y="3429000"/>
          <p14:tracePt t="98333" x="5911850" y="3302000"/>
          <p14:tracePt t="98350" x="5949950" y="3073400"/>
          <p14:tracePt t="98367" x="5988050" y="2914650"/>
          <p14:tracePt t="98383" x="6115050" y="2667000"/>
          <p14:tracePt t="98400" x="6203950" y="2540000"/>
          <p14:tracePt t="98418" x="6343650" y="2381250"/>
          <p14:tracePt t="98433" x="6445250" y="2305050"/>
          <p14:tracePt t="98450" x="6559550" y="2247900"/>
          <p14:tracePt t="98466" x="6724650" y="2216150"/>
          <p14:tracePt t="98483" x="6832600" y="2216150"/>
          <p14:tracePt t="98500" x="6940550" y="2235200"/>
          <p14:tracePt t="98516" x="7092950" y="2311400"/>
          <p14:tracePt t="98533" x="7200900" y="2393950"/>
          <p14:tracePt t="98550" x="7353300" y="2546350"/>
          <p14:tracePt t="98566" x="7435850" y="2641600"/>
          <p14:tracePt t="98583" x="7493000" y="2743200"/>
          <p14:tracePt t="98600" x="7550150" y="2921000"/>
          <p14:tracePt t="98617" x="7581900" y="3016250"/>
          <p14:tracePt t="98633" x="7600950" y="3105150"/>
          <p14:tracePt t="98650" x="7607300" y="3155950"/>
          <p14:tracePt t="98666" x="7607300" y="3181350"/>
          <p14:tracePt t="98683" x="7600950" y="3213100"/>
          <p14:tracePt t="98700" x="7581900" y="3244850"/>
          <p14:tracePt t="98716" x="7550150" y="3289300"/>
          <p14:tracePt t="98733" x="7518400" y="3314700"/>
          <p14:tracePt t="98750" x="7480300" y="3327400"/>
          <p14:tracePt t="98766" x="7416800" y="3333750"/>
          <p14:tracePt t="98783" x="7366000" y="3333750"/>
          <p14:tracePt t="98800" x="7296150" y="3308350"/>
          <p14:tracePt t="98817" x="7232650" y="3270250"/>
          <p14:tracePt t="98833" x="7188200" y="3232150"/>
          <p14:tracePt t="98850" x="7112000" y="3155950"/>
          <p14:tracePt t="98866" x="7067550" y="3098800"/>
          <p14:tracePt t="98883" x="7016750" y="3009900"/>
          <p14:tracePt t="98900" x="6978650" y="2940050"/>
          <p14:tracePt t="98917" x="6959600" y="2876550"/>
          <p14:tracePt t="98933" x="6946900" y="2794000"/>
          <p14:tracePt t="98950" x="6946900" y="2749550"/>
          <p14:tracePt t="98966" x="6959600" y="2692400"/>
          <p14:tracePt t="98983" x="6985000" y="2654300"/>
          <p14:tracePt t="99000" x="7023100" y="2622550"/>
          <p14:tracePt t="99017" x="7086600" y="2578100"/>
          <p14:tracePt t="99033" x="7137400" y="2546350"/>
          <p14:tracePt t="99050" x="7232650" y="2527300"/>
          <p14:tracePt t="99067" x="7308850" y="2520950"/>
          <p14:tracePt t="99083" x="7410450" y="2527300"/>
          <p14:tracePt t="99100" x="7524750" y="2571750"/>
          <p14:tracePt t="99117" x="7581900" y="2609850"/>
          <p14:tracePt t="99133" x="7626350" y="2667000"/>
          <p14:tracePt t="99150" x="7632700" y="2686050"/>
          <p14:tracePt t="99166" x="7639050" y="2705100"/>
          <p14:tracePt t="99183" x="7632700" y="2730500"/>
          <p14:tracePt t="99200" x="7607300" y="2768600"/>
          <p14:tracePt t="99217" x="7550150" y="2851150"/>
          <p14:tracePt t="99233" x="7480300" y="2901950"/>
          <p14:tracePt t="99250" x="7410450" y="2971800"/>
          <p14:tracePt t="99267" x="7302500" y="3048000"/>
          <p14:tracePt t="99283" x="7239000" y="3073400"/>
          <p14:tracePt t="99300" x="7162800" y="3092450"/>
          <p14:tracePt t="99317" x="7112000" y="3098800"/>
          <p14:tracePt t="99333" x="7080250" y="3098800"/>
          <p14:tracePt t="99350" x="7023100" y="3073400"/>
          <p14:tracePt t="99367" x="6991350" y="3048000"/>
          <p14:tracePt t="99383" x="6946900" y="3003550"/>
          <p14:tracePt t="99400" x="6927850" y="2965450"/>
          <p14:tracePt t="99416" x="6921500" y="2927350"/>
          <p14:tracePt t="99433" x="6921500" y="2876550"/>
          <p14:tracePt t="99450" x="6940550" y="2832100"/>
          <p14:tracePt t="99467" x="6985000" y="2774950"/>
          <p14:tracePt t="99483" x="7016750" y="2743200"/>
          <p14:tracePt t="99500" x="7048500" y="2711450"/>
          <p14:tracePt t="99517" x="7092950" y="2692400"/>
          <p14:tracePt t="99533" x="7124700" y="2692400"/>
          <p14:tracePt t="99550" x="7169150" y="2692400"/>
          <p14:tracePt t="99567" x="7194550" y="2705100"/>
          <p14:tracePt t="99583" x="7213600" y="2724150"/>
          <p14:tracePt t="99600" x="7226300" y="2749550"/>
          <p14:tracePt t="99617" x="7232650" y="2774950"/>
          <p14:tracePt t="99633" x="7239000" y="2832100"/>
          <p14:tracePt t="99650" x="7232650" y="2882900"/>
          <p14:tracePt t="99667" x="7219950" y="2921000"/>
          <p14:tracePt t="99683" x="7200900" y="2978150"/>
          <p14:tracePt t="99700" x="7181850" y="3003550"/>
          <p14:tracePt t="99717" x="7150100" y="3028950"/>
          <p14:tracePt t="99733" x="7118350" y="3041650"/>
          <p14:tracePt t="99750" x="7092950" y="3041650"/>
          <p14:tracePt t="99767" x="7054850" y="3041650"/>
          <p14:tracePt t="99783" x="7023100" y="3041650"/>
          <p14:tracePt t="99800" x="6985000" y="3041650"/>
          <p14:tracePt t="99817" x="6959600" y="3022600"/>
          <p14:tracePt t="99833" x="6946900" y="3016250"/>
          <p14:tracePt t="99850" x="6934200" y="2990850"/>
          <p14:tracePt t="99867" x="6934200" y="2978150"/>
          <p14:tracePt t="99883" x="6934200" y="2959100"/>
          <p14:tracePt t="100454" x="6927850" y="2933700"/>
          <p14:tracePt t="100460" x="6908800" y="2908300"/>
          <p14:tracePt t="100468" x="6889750" y="2889250"/>
          <p14:tracePt t="100483" x="6864350" y="2844800"/>
          <p14:tracePt t="100500" x="6845300" y="2806700"/>
          <p14:tracePt t="100517" x="6838950" y="2762250"/>
          <p14:tracePt t="100533" x="6838950" y="2743200"/>
          <p14:tracePt t="100567" x="6864350" y="2686050"/>
          <p14:tracePt t="100600" x="6940550" y="2628900"/>
          <p14:tracePt t="100633" x="7067550" y="2609850"/>
          <p14:tracePt t="100650" x="7105650" y="2628900"/>
          <p14:tracePt t="100667" x="7143750" y="2667000"/>
          <p14:tracePt t="100683" x="7194550" y="2717800"/>
          <p14:tracePt t="100700" x="7219950" y="2762250"/>
          <p14:tracePt t="100717" x="7232650" y="2832100"/>
          <p14:tracePt t="100733" x="7239000" y="2876550"/>
          <p14:tracePt t="100750" x="7239000" y="2940050"/>
          <p14:tracePt t="100767" x="7213600" y="3048000"/>
          <p14:tracePt t="100783" x="7175500" y="3111500"/>
          <p14:tracePt t="100800" x="7124700" y="3162300"/>
          <p14:tracePt t="100817" x="7073900" y="3187700"/>
          <p14:tracePt t="100833" x="7004050" y="3200400"/>
          <p14:tracePt t="100850" x="6908800" y="3213100"/>
          <p14:tracePt t="100867" x="6851650" y="3213100"/>
          <p14:tracePt t="100884" x="6769100" y="3181350"/>
          <p14:tracePt t="100900" x="6731000" y="3168650"/>
          <p14:tracePt t="100917" x="6686550" y="3136900"/>
          <p14:tracePt t="100933" x="6635750" y="3086100"/>
          <p14:tracePt t="100950" x="6604000" y="3041650"/>
          <p14:tracePt t="100967" x="6565900" y="2997200"/>
          <p14:tracePt t="100983" x="6553200" y="2952750"/>
          <p14:tracePt t="101000" x="6546850" y="2914650"/>
          <p14:tracePt t="101017" x="6546850" y="2870200"/>
          <p14:tracePt t="101033" x="6572250" y="2832100"/>
          <p14:tracePt t="101050" x="6623050" y="2768600"/>
          <p14:tracePt t="101067" x="6654800" y="2736850"/>
          <p14:tracePt t="101083" x="6692900" y="2711450"/>
          <p14:tracePt t="101100" x="6731000" y="2686050"/>
          <p14:tracePt t="101117" x="6762750" y="2686050"/>
          <p14:tracePt t="101133" x="6788150" y="2686050"/>
          <p14:tracePt t="101150" x="6826250" y="2692400"/>
          <p14:tracePt t="101167" x="6838950" y="2705100"/>
          <p14:tracePt t="101183" x="6864350" y="2736850"/>
          <p14:tracePt t="101200" x="6870700" y="2755900"/>
          <p14:tracePt t="101217" x="6870700" y="2768600"/>
          <p14:tracePt t="101233" x="6870700" y="2781300"/>
          <p14:tracePt t="101250" x="6870700" y="2787650"/>
          <p14:tracePt t="101269" x="6870700" y="2794000"/>
          <p14:tracePt t="101721" x="6858000" y="2794000"/>
          <p14:tracePt t="101728" x="6838950" y="2781300"/>
          <p14:tracePt t="101735" x="6826250" y="2774950"/>
          <p14:tracePt t="101750" x="6788150" y="2755900"/>
          <p14:tracePt t="101767" x="6756400" y="2736850"/>
          <p14:tracePt t="101783" x="6718300" y="2717800"/>
          <p14:tracePt t="101800" x="6705600" y="2705100"/>
          <p14:tracePt t="101817" x="6692900" y="2698750"/>
          <p14:tracePt t="101883" x="6686550" y="2692400"/>
          <p14:tracePt t="102006" x="6686550" y="2698750"/>
          <p14:tracePt t="102033" x="6686550" y="2711450"/>
          <p14:tracePt t="102041" x="6686550" y="2730500"/>
          <p14:tracePt t="102050" x="6686550" y="2736850"/>
          <p14:tracePt t="102067" x="6673850" y="2768600"/>
          <p14:tracePt t="102083" x="6629400" y="2819400"/>
          <p14:tracePt t="102100" x="6604000" y="2863850"/>
          <p14:tracePt t="102103" x="6597650" y="2882900"/>
          <p14:tracePt t="102117" x="6572250" y="2908300"/>
          <p14:tracePt t="102133" x="6565900" y="2914650"/>
          <p14:tracePt t="102150" x="6559550" y="2921000"/>
          <p14:tracePt t="102312" x="6559550" y="2914650"/>
          <p14:tracePt t="102339" x="6559550" y="2908300"/>
          <p14:tracePt t="102373" x="6559550" y="2895600"/>
          <p14:tracePt t="102389" x="6540500" y="2889250"/>
          <p14:tracePt t="102395" x="6515100" y="2876550"/>
          <p14:tracePt t="102401" x="6496050" y="2863850"/>
          <p14:tracePt t="102417" x="6438900" y="2838450"/>
          <p14:tracePt t="102433" x="6330950" y="2800350"/>
          <p14:tracePt t="102450" x="6115050" y="2749550"/>
          <p14:tracePt t="102467" x="5962650" y="2705100"/>
          <p14:tracePt t="102483" x="5803900" y="2667000"/>
          <p14:tracePt t="102500" x="5562600" y="2603500"/>
          <p14:tracePt t="102517" x="5410200" y="2571750"/>
          <p14:tracePt t="102533" x="5226050" y="2527300"/>
          <p14:tracePt t="102550" x="5111750" y="2495550"/>
          <p14:tracePt t="102567" x="5016500" y="2482850"/>
          <p14:tracePt t="102583" x="4851400" y="2457450"/>
          <p14:tracePt t="102600" x="4781550" y="2451100"/>
          <p14:tracePt t="102617" x="4718050" y="2451100"/>
          <p14:tracePt t="102633" x="4686300" y="2451100"/>
          <p14:tracePt t="102650" x="4641850" y="2451100"/>
          <p14:tracePt t="102667" x="4591050" y="2457450"/>
          <p14:tracePt t="102683" x="4552950" y="2470150"/>
          <p14:tracePt t="102700" x="4489450" y="2495550"/>
          <p14:tracePt t="102717" x="4457700" y="2508250"/>
          <p14:tracePt t="102733" x="4425950" y="2520950"/>
          <p14:tracePt t="102750" x="4400550" y="2540000"/>
          <p14:tracePt t="102767" x="4394200" y="2546350"/>
          <p14:tracePt t="102783" x="4381500" y="2565400"/>
          <p14:tracePt t="102800" x="4375150" y="2584450"/>
          <p14:tracePt t="102817" x="4368800" y="2603500"/>
          <p14:tracePt t="102833" x="4362450" y="2628900"/>
          <p14:tracePt t="102850" x="4356100" y="2641600"/>
          <p14:tracePt t="102867" x="4349750" y="2667000"/>
          <p14:tracePt t="102883" x="4343400" y="2692400"/>
          <p14:tracePt t="102900" x="4330700" y="2724150"/>
          <p14:tracePt t="102917" x="4318000" y="2768600"/>
          <p14:tracePt t="102933" x="4311650" y="2800350"/>
          <p14:tracePt t="102950" x="4305300" y="2838450"/>
          <p14:tracePt t="102967" x="4298950" y="2857500"/>
          <p14:tracePt t="102983" x="4298950" y="2870200"/>
          <p14:tracePt t="103000" x="4292600" y="2876550"/>
          <p14:tracePt t="103017" x="4292600" y="2882900"/>
          <p14:tracePt t="103854" x="4273550" y="2882900"/>
          <p14:tracePt t="103861" x="4235450" y="2876550"/>
          <p14:tracePt t="103867" x="4203700" y="2870200"/>
          <p14:tracePt t="103884" x="4114800" y="2851150"/>
          <p14:tracePt t="103900" x="4044950" y="2838450"/>
          <p14:tracePt t="103917" x="3930650" y="2825750"/>
          <p14:tracePt t="103934" x="3848100" y="2825750"/>
          <p14:tracePt t="103967" x="3587750" y="2819400"/>
          <p14:tracePt t="104000" x="3340100" y="2819400"/>
          <p14:tracePt t="104033" x="3054350" y="2813050"/>
          <p14:tracePt t="104050" x="2952750" y="2825750"/>
          <p14:tracePt t="104067" x="2882900" y="2851150"/>
          <p14:tracePt t="104083" x="2800350" y="2876550"/>
          <p14:tracePt t="104100" x="2749550" y="2895600"/>
          <p14:tracePt t="104117" x="2667000" y="2933700"/>
          <p14:tracePt t="104134" x="2609850" y="2959100"/>
          <p14:tracePt t="104150" x="2552700" y="3003550"/>
          <p14:tracePt t="104167" x="2495550" y="3054350"/>
          <p14:tracePt t="104183" x="2457450" y="3086100"/>
          <p14:tracePt t="104200" x="2419350" y="3143250"/>
          <p14:tracePt t="104217" x="2387600" y="3181350"/>
          <p14:tracePt t="104234" x="2362200" y="3219450"/>
          <p14:tracePt t="104250" x="2324100" y="3282950"/>
          <p14:tracePt t="104267" x="2311400" y="3327400"/>
          <p14:tracePt t="104283" x="2279650" y="3384550"/>
          <p14:tracePt t="104300" x="2254250" y="3448050"/>
          <p14:tracePt t="104317" x="2222500" y="3536950"/>
          <p14:tracePt t="104334" x="2197100" y="3625850"/>
          <p14:tracePt t="104350" x="2184400" y="3670300"/>
          <p14:tracePt t="104367" x="2184400" y="3746500"/>
          <p14:tracePt t="104383" x="2178050" y="3778250"/>
          <p14:tracePt t="104400" x="2178050" y="3810000"/>
          <p14:tracePt t="104417" x="2171700" y="3854450"/>
          <p14:tracePt t="104433" x="2165350" y="3879850"/>
          <p14:tracePt t="104450" x="2165350" y="3898900"/>
          <p14:tracePt t="104484" x="2165350" y="3905250"/>
          <p14:tracePt t="104520" x="2165350" y="3911600"/>
          <p14:tracePt t="105722" x="2165350" y="3905250"/>
          <p14:tracePt t="105743" x="2159000" y="3905250"/>
          <p14:tracePt t="105764" x="2159000" y="3892550"/>
          <p14:tracePt t="105772" x="2159000" y="3886200"/>
          <p14:tracePt t="105785" x="2159000" y="3879850"/>
          <p14:tracePt t="105793" x="2159000" y="3867150"/>
          <p14:tracePt t="105800" x="2152650" y="3867150"/>
          <p14:tracePt t="105834" x="2152650" y="3848100"/>
          <p14:tracePt t="105867" x="2152650" y="3835400"/>
          <p14:tracePt t="105900" x="2171700" y="3822700"/>
          <p14:tracePt t="105917" x="2184400" y="3822700"/>
          <p14:tracePt t="105973" x="2190750" y="3822700"/>
          <p14:tracePt t="106022" x="2190750" y="3829050"/>
          <p14:tracePt t="106049" x="2190750" y="3835400"/>
          <p14:tracePt t="106112" x="2190750" y="3841750"/>
          <p14:tracePt t="106118" x="2190750" y="3848100"/>
          <p14:tracePt t="106153" x="2190750" y="3854450"/>
          <p14:tracePt t="106160" x="2190750" y="3867150"/>
          <p14:tracePt t="106175" x="2184400" y="3879850"/>
          <p14:tracePt t="106184" x="2178050" y="3892550"/>
          <p14:tracePt t="106201" x="2159000" y="3937000"/>
          <p14:tracePt t="106217" x="2146300" y="3968750"/>
          <p14:tracePt t="106234" x="2139950" y="4000500"/>
          <p14:tracePt t="106250" x="2139950" y="4032250"/>
          <p14:tracePt t="106267" x="2133600" y="4038600"/>
          <p14:tracePt t="106285" x="2127250" y="4044950"/>
          <p14:tracePt t="106300" x="2127250" y="4051300"/>
          <p14:tracePt t="106667" x="2127250" y="4044950"/>
          <p14:tracePt t="106681" x="2127250" y="4038600"/>
          <p14:tracePt t="106695" x="2127250" y="4025900"/>
          <p14:tracePt t="106702" x="2133600" y="4013200"/>
          <p14:tracePt t="106717" x="2152650" y="3981450"/>
          <p14:tracePt t="106750" x="2247900" y="3822700"/>
          <p14:tracePt t="106785" x="2400300" y="3632200"/>
          <p14:tracePt t="106817" x="2590800" y="3454400"/>
          <p14:tracePt t="106834" x="2838450" y="3276600"/>
          <p14:tracePt t="106850" x="2997200" y="3200400"/>
          <p14:tracePt t="106868" x="3314700" y="3079750"/>
          <p14:tracePt t="106884" x="3549650" y="3016250"/>
          <p14:tracePt t="106900" x="3879850" y="2959100"/>
          <p14:tracePt t="106917" x="4381500" y="2908300"/>
          <p14:tracePt t="106934" x="4756150" y="2895600"/>
          <p14:tracePt t="106951" x="5137150" y="2895600"/>
          <p14:tracePt t="106967" x="5359400" y="2895600"/>
          <p14:tracePt t="106984" x="5518150" y="2908300"/>
          <p14:tracePt t="107000" x="5651500" y="2927350"/>
          <p14:tracePt t="107017" x="5715000" y="2946400"/>
          <p14:tracePt t="107034" x="5753100" y="2965450"/>
          <p14:tracePt t="107050" x="5810250" y="3009900"/>
          <p14:tracePt t="107067" x="5835650" y="3035300"/>
          <p14:tracePt t="107084" x="5854700" y="3060700"/>
          <p14:tracePt t="107100" x="5861050" y="3060700"/>
          <p14:tracePt t="107117" x="5861050" y="3067050"/>
          <p14:tracePt t="107134" x="5861050" y="3073400"/>
          <p14:tracePt t="107390" x="5835650" y="3073400"/>
          <p14:tracePt t="107397" x="5803900" y="3067050"/>
          <p14:tracePt t="107403" x="5759450" y="3060700"/>
          <p14:tracePt t="107417" x="5689600" y="3028950"/>
          <p14:tracePt t="107434" x="5638800" y="3016250"/>
          <p14:tracePt t="107450" x="5588000" y="2997200"/>
          <p14:tracePt t="107467" x="5524500" y="2965450"/>
          <p14:tracePt t="107484" x="5486400" y="2952750"/>
          <p14:tracePt t="107500" x="5416550" y="2946400"/>
          <p14:tracePt t="107517" x="5378450" y="2946400"/>
          <p14:tracePt t="107534" x="5314950" y="2959100"/>
          <p14:tracePt t="107550" x="5200650" y="3003550"/>
          <p14:tracePt t="107567" x="5124450" y="3048000"/>
          <p14:tracePt t="107584" x="4984750" y="3143250"/>
          <p14:tracePt t="107600" x="4845050" y="3251200"/>
          <p14:tracePt t="107617" x="4699000" y="3371850"/>
          <p14:tracePt t="107634" x="4540250" y="3524250"/>
          <p14:tracePt t="107651" x="4464050" y="3587750"/>
          <p14:tracePt t="107667" x="4394200" y="3657600"/>
          <p14:tracePt t="107684" x="4362450" y="3676650"/>
          <p14:tracePt t="107700" x="4356100" y="3676650"/>
          <p14:tracePt t="107717" x="4349750" y="3683000"/>
          <p14:tracePt t="107765" x="4349750" y="3676650"/>
          <p14:tracePt t="107772" x="4356100" y="3670300"/>
          <p14:tracePt t="107784" x="4356100" y="3663950"/>
          <p14:tracePt t="107800" x="4387850" y="3613150"/>
          <p14:tracePt t="107817" x="4438650" y="3549650"/>
          <p14:tracePt t="107834" x="4559300" y="3403600"/>
          <p14:tracePt t="107850" x="4679950" y="3295650"/>
          <p14:tracePt t="107867" x="4806950" y="3200400"/>
          <p14:tracePt t="107884" x="4991100" y="3092450"/>
          <p14:tracePt t="107900" x="5111750" y="3041650"/>
          <p14:tracePt t="107917" x="5334000" y="2984500"/>
          <p14:tracePt t="107934" x="5473700" y="2959100"/>
          <p14:tracePt t="107950" x="5613400" y="2946400"/>
          <p14:tracePt t="107967" x="5842000" y="2933700"/>
          <p14:tracePt t="107984" x="5975350" y="2946400"/>
          <p14:tracePt t="108000" x="6121400" y="2990850"/>
          <p14:tracePt t="108017" x="6184900" y="3028950"/>
          <p14:tracePt t="108034" x="6242050" y="3067050"/>
          <p14:tracePt t="108050" x="6299200" y="3117850"/>
          <p14:tracePt t="108067" x="6324600" y="3149600"/>
          <p14:tracePt t="108084" x="6343650" y="3168650"/>
          <p14:tracePt t="108100" x="6350000" y="3181350"/>
          <p14:tracePt t="108196" x="6350000" y="3187700"/>
          <p14:tracePt t="108500" x="6356350" y="3187700"/>
          <p14:tracePt t="108598" x="6362700" y="3187700"/>
          <p14:tracePt t="110612" x="6388100" y="3187700"/>
          <p14:tracePt t="110619" x="6432550" y="3187700"/>
          <p14:tracePt t="110625" x="6477000" y="3187700"/>
          <p14:tracePt t="110634" x="6508750" y="3187700"/>
          <p14:tracePt t="110651" x="6578600" y="3187700"/>
          <p14:tracePt t="110667" x="6654800" y="3219450"/>
          <p14:tracePt t="110684" x="6699250" y="3244850"/>
          <p14:tracePt t="110701" x="6718300" y="3263900"/>
          <p14:tracePt t="110734" x="6737350" y="3276600"/>
          <p14:tracePt t="110800" x="6737350" y="3289300"/>
          <p14:tracePt t="110817" x="6737350" y="3295650"/>
          <p14:tracePt t="110960" x="6731000" y="3295650"/>
          <p14:tracePt t="110980" x="6724650" y="3282950"/>
          <p14:tracePt t="110994" x="6724650" y="3270250"/>
          <p14:tracePt t="111000" x="6724650" y="3257550"/>
          <p14:tracePt t="111008" x="6718300" y="3244850"/>
          <p14:tracePt t="111017" x="6711950" y="3225800"/>
          <p14:tracePt t="111034" x="6711950" y="3200400"/>
          <p14:tracePt t="111051" x="6711950" y="3175000"/>
          <p14:tracePt t="111067" x="6711950" y="3155950"/>
          <p14:tracePt t="111084" x="6731000" y="3136900"/>
          <p14:tracePt t="111101" x="6743700" y="3130550"/>
          <p14:tracePt t="111117" x="6743700" y="3124200"/>
          <p14:tracePt t="111134" x="6756400" y="3124200"/>
          <p14:tracePt t="111167" x="6762750" y="3124200"/>
          <p14:tracePt t="111216" x="6769100" y="3124200"/>
          <p14:tracePt t="111244" x="6775450" y="3124200"/>
          <p14:tracePt t="111307" x="6775450" y="3130550"/>
          <p14:tracePt t="111313" x="6769100" y="3130550"/>
          <p14:tracePt t="111327" x="6762750" y="3130550"/>
          <p14:tracePt t="111334" x="6756400" y="3130550"/>
          <p14:tracePt t="111351" x="6724650" y="3105150"/>
          <p14:tracePt t="111367" x="6692900" y="3079750"/>
          <p14:tracePt t="111384" x="6642100" y="3003550"/>
          <p14:tracePt t="111401" x="6584950" y="2921000"/>
          <p14:tracePt t="111417" x="6527800" y="2774950"/>
          <p14:tracePt t="111434" x="6477000" y="2686050"/>
          <p14:tracePt t="111452" x="6407150" y="2559050"/>
          <p14:tracePt t="111467" x="6350000" y="2489200"/>
          <p14:tracePt t="111484" x="6292850" y="2425700"/>
          <p14:tracePt t="111501" x="6146800" y="2330450"/>
          <p14:tracePt t="111517" x="6032500" y="2273300"/>
          <p14:tracePt t="111534" x="5911850" y="2222500"/>
          <p14:tracePt t="111551" x="5689600" y="2203450"/>
          <p14:tracePt t="111567" x="5549900" y="2209800"/>
          <p14:tracePt t="111584" x="5308600" y="2247900"/>
          <p14:tracePt t="111601" x="5137150" y="2286000"/>
          <p14:tracePt t="111617" x="4997450" y="2336800"/>
          <p14:tracePt t="111634" x="4857750" y="2393950"/>
          <p14:tracePt t="111651" x="4775200" y="2432050"/>
          <p14:tracePt t="111667" x="4629150" y="2520950"/>
          <p14:tracePt t="111684" x="4565650" y="2571750"/>
          <p14:tracePt t="111702" x="4451350" y="2654300"/>
          <p14:tracePt t="111717" x="4400550" y="2705100"/>
          <p14:tracePt t="111734" x="4356100" y="2755900"/>
          <p14:tracePt t="111751" x="4298950" y="2851150"/>
          <p14:tracePt t="111767" x="4260850" y="2901950"/>
          <p14:tracePt t="111784" x="4229100" y="2965450"/>
          <p14:tracePt t="111801" x="4197350" y="3028950"/>
          <p14:tracePt t="111817" x="4184650" y="3048000"/>
          <p14:tracePt t="111834" x="4178300" y="3073400"/>
          <p14:tracePt t="111851" x="4171950" y="3086100"/>
          <p14:tracePt t="111911" x="4165600" y="30861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" y="4038600"/>
            <a:ext cx="822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AR% - a measure of the public health impact of a particular exposure, assuming that the association is one of cause and effect!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212725" y="228600"/>
            <a:ext cx="85105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b-NO" altLang="en-US" sz="4000" b="1" i="1">
                <a:solidFill>
                  <a:srgbClr val="FFCC00"/>
                </a:solidFill>
              </a:rPr>
              <a:t>RR and EAR provide very different</a:t>
            </a:r>
          </a:p>
          <a:p>
            <a:pPr algn="ctr" eaLnBrk="1" hangingPunct="1"/>
            <a:r>
              <a:rPr lang="nb-NO" altLang="en-US" sz="4000" b="1" i="1">
                <a:solidFill>
                  <a:srgbClr val="FFCC00"/>
                </a:solidFill>
              </a:rPr>
              <a:t>  types information</a:t>
            </a:r>
            <a:endParaRPr lang="en-US" altLang="en-US" sz="4000" b="1" i="1">
              <a:solidFill>
                <a:srgbClr val="FFCC00"/>
              </a:solidFill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88925" y="2590800"/>
            <a:ext cx="8855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400" b="1">
                <a:solidFill>
                  <a:schemeClr val="bg1"/>
                </a:solidFill>
              </a:rPr>
              <a:t>RR measures the strength of association between exposure</a:t>
            </a:r>
          </a:p>
          <a:p>
            <a:pPr eaLnBrk="1" hangingPunct="1"/>
            <a:r>
              <a:rPr lang="nb-NO" altLang="en-US" sz="2400" b="1">
                <a:solidFill>
                  <a:schemeClr val="bg1"/>
                </a:solidFill>
              </a:rPr>
              <a:t> and disease (causality) 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36"/>
    </mc:Choice>
    <mc:Fallback>
      <p:transition spd="slow" advTm="4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3" grpId="0"/>
      <p:bldP spid="276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CC00"/>
                </a:solidFill>
              </a:rPr>
              <a:t>PAR and PAF</a:t>
            </a:r>
            <a:endParaRPr lang="en-US" altLang="en-US" b="1" i="1" smtClean="0">
              <a:solidFill>
                <a:srgbClr val="FFCC00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85800" y="1524000"/>
            <a:ext cx="7924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Population attributable risk-estimates the excess rate of disease in the total study population of exposed and nonexposed individuals that is attributable to the exposure.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914400" y="33528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PAR= R</a:t>
            </a:r>
            <a:r>
              <a:rPr lang="nb-NO" altLang="en-US" sz="2400" b="1" baseline="-25000">
                <a:solidFill>
                  <a:srgbClr val="FFFF00"/>
                </a:solidFill>
              </a:rPr>
              <a:t>T</a:t>
            </a:r>
            <a:r>
              <a:rPr lang="nb-NO" altLang="en-US" sz="2400" b="1">
                <a:solidFill>
                  <a:srgbClr val="FFFF00"/>
                </a:solidFill>
              </a:rPr>
              <a:t> – R</a:t>
            </a:r>
            <a:r>
              <a:rPr lang="nb-NO" altLang="en-US" sz="2400" b="1" baseline="-25000">
                <a:solidFill>
                  <a:srgbClr val="FFFF00"/>
                </a:solidFill>
              </a:rPr>
              <a:t>o  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990600" y="3962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R</a:t>
            </a:r>
            <a:r>
              <a:rPr lang="nb-NO" altLang="en-US" sz="2400" b="1" baseline="-25000">
                <a:solidFill>
                  <a:srgbClr val="FFFF00"/>
                </a:solidFill>
              </a:rPr>
              <a:t>T</a:t>
            </a:r>
            <a:r>
              <a:rPr lang="nb-NO" altLang="en-US" sz="2400" b="1">
                <a:solidFill>
                  <a:srgbClr val="FFFF00"/>
                </a:solidFill>
              </a:rPr>
              <a:t>= Risk of disease in the population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990600" y="44958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R</a:t>
            </a:r>
            <a:r>
              <a:rPr lang="nb-NO" altLang="en-US" sz="2400" b="1" baseline="-25000">
                <a:solidFill>
                  <a:srgbClr val="FFFF00"/>
                </a:solidFill>
              </a:rPr>
              <a:t>o</a:t>
            </a:r>
            <a:r>
              <a:rPr lang="nb-NO" altLang="en-US" sz="2400" b="1">
                <a:solidFill>
                  <a:srgbClr val="FFFF00"/>
                </a:solidFill>
              </a:rPr>
              <a:t> = Risk of disease in the unexposed</a:t>
            </a:r>
            <a:endParaRPr lang="en-US" altLang="en-US" sz="2400" b="1">
              <a:solidFill>
                <a:srgbClr val="FFFF00"/>
              </a:solidFill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85800" y="54864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PAF = R</a:t>
            </a:r>
            <a:r>
              <a:rPr lang="nb-NO" altLang="en-US" sz="2400" b="1" baseline="-25000">
                <a:solidFill>
                  <a:srgbClr val="FFFF00"/>
                </a:solidFill>
              </a:rPr>
              <a:t>T </a:t>
            </a:r>
            <a:r>
              <a:rPr lang="nb-NO" altLang="en-US" sz="2400" b="1">
                <a:solidFill>
                  <a:srgbClr val="FFFF00"/>
                </a:solidFill>
              </a:rPr>
              <a:t>- R</a:t>
            </a:r>
            <a:r>
              <a:rPr lang="nb-NO" altLang="en-US" sz="2400" b="1" baseline="-25000">
                <a:solidFill>
                  <a:srgbClr val="FFFF00"/>
                </a:solidFill>
              </a:rPr>
              <a:t>o</a:t>
            </a:r>
            <a:endParaRPr lang="en-US" altLang="en-US" sz="2400" b="1" baseline="-25000">
              <a:solidFill>
                <a:srgbClr val="FFFF00"/>
              </a:solidFill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1828800" y="5943600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828800" y="6019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rgbClr val="FFFF00"/>
                </a:solidFill>
              </a:rPr>
              <a:t>R</a:t>
            </a:r>
            <a:r>
              <a:rPr lang="nb-NO" altLang="en-US" sz="2400" b="1" baseline="-25000">
                <a:solidFill>
                  <a:srgbClr val="FFFF00"/>
                </a:solidFill>
              </a:rPr>
              <a:t>T</a:t>
            </a:r>
            <a:endParaRPr lang="en-US" altLang="en-US" sz="2400" b="1" baseline="-25000">
              <a:solidFill>
                <a:srgbClr val="FFFF00"/>
              </a:solidFill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048000" y="5334000"/>
            <a:ext cx="5257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400" b="1">
                <a:solidFill>
                  <a:schemeClr val="bg1"/>
                </a:solidFill>
              </a:rPr>
              <a:t>Is the fraction of risk in the total population that maybe attributed to the exposure under study!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49"/>
    </mc:Choice>
    <mc:Fallback>
      <p:transition spd="slow" advTm="13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56" grpId="0"/>
      <p:bldP spid="23557" grpId="0"/>
      <p:bldP spid="23558" grpId="0"/>
      <p:bldP spid="23559" grpId="0"/>
      <p:bldP spid="23560" grpId="0"/>
      <p:bldP spid="23562" grpId="0"/>
      <p:bldP spid="23564" grpId="0"/>
      <p:bldP spid="23565" grpId="0"/>
    </p:bldLst>
  </p:timing>
  <p:extLst>
    <p:ext uri="{3A86A75C-4F4B-4683-9AE1-C65F6400EC91}">
      <p14:laserTraceLst xmlns:p14="http://schemas.microsoft.com/office/powerpoint/2010/main">
        <p14:tracePtLst>
          <p14:tracePt t="38509" x="4165600" y="3079750"/>
          <p14:tracePt t="38551" x="4165600" y="3073400"/>
          <p14:tracePt t="38648" x="4165600" y="3067050"/>
          <p14:tracePt t="38669" x="4171950" y="3067050"/>
          <p14:tracePt t="38690" x="4171950" y="3060700"/>
          <p14:tracePt t="38717" x="4178300" y="3060700"/>
          <p14:tracePt t="38787" x="4178300" y="3054350"/>
          <p14:tracePt t="38808" x="4184650" y="3041650"/>
          <p14:tracePt t="38816" x="4191000" y="3041650"/>
          <p14:tracePt t="38838" x="4203700" y="3022600"/>
          <p14:tracePt t="38871" x="4248150" y="2971800"/>
          <p14:tracePt t="38887" x="4279900" y="2933700"/>
          <p14:tracePt t="38904" x="4318000" y="2895600"/>
          <p14:tracePt t="38921" x="4381500" y="2832100"/>
          <p14:tracePt t="38937" x="4425950" y="2794000"/>
          <p14:tracePt t="38954" x="4489450" y="2743200"/>
          <p14:tracePt t="38972" x="4540250" y="2698750"/>
          <p14:tracePt t="38989" x="4591050" y="2660650"/>
          <p14:tracePt t="39004" x="4622800" y="2635250"/>
          <p14:tracePt t="39021" x="4641850" y="2616200"/>
          <p14:tracePt t="39037" x="4679950" y="2578100"/>
          <p14:tracePt t="39054" x="4692650" y="2565400"/>
          <p14:tracePt t="39071" x="4718050" y="2552700"/>
          <p14:tracePt t="39087" x="4730750" y="2540000"/>
          <p14:tracePt t="39104" x="4730750" y="2527300"/>
          <p14:tracePt t="39121" x="4737100" y="2527300"/>
          <p14:tracePt t="39137" x="4743450" y="2527300"/>
          <p14:tracePt t="39171" x="4749800" y="2520950"/>
          <p14:tracePt t="39187" x="4749800" y="2514600"/>
          <p14:tracePt t="39294" x="4756150" y="2514600"/>
          <p14:tracePt t="40294" x="4762500" y="2508250"/>
          <p14:tracePt t="40301" x="4768850" y="2501900"/>
          <p14:tracePt t="40309" x="4781550" y="2495550"/>
          <p14:tracePt t="40321" x="4794250" y="2495550"/>
          <p14:tracePt t="40338" x="4819650" y="2476500"/>
          <p14:tracePt t="40354" x="4838700" y="2457450"/>
          <p14:tracePt t="40371" x="4876800" y="2419350"/>
          <p14:tracePt t="40388" x="4895850" y="2387600"/>
          <p14:tracePt t="40421" x="4927600" y="2336800"/>
          <p14:tracePt t="40454" x="4933950" y="2286000"/>
          <p14:tracePt t="40487" x="4940300" y="2222500"/>
          <p14:tracePt t="40504" x="4927600" y="2139950"/>
          <p14:tracePt t="40521" x="4921250" y="2095500"/>
          <p14:tracePt t="40537" x="4902200" y="2032000"/>
          <p14:tracePt t="40554" x="4883150" y="1981200"/>
          <p14:tracePt t="40571" x="4857750" y="1917700"/>
          <p14:tracePt t="40588" x="4800600" y="1835150"/>
          <p14:tracePt t="40604" x="4768850" y="1803400"/>
          <p14:tracePt t="40621" x="4718050" y="1771650"/>
          <p14:tracePt t="40638" x="4679950" y="1758950"/>
          <p14:tracePt t="40654" x="4648200" y="1752600"/>
          <p14:tracePt t="40671" x="4578350" y="1733550"/>
          <p14:tracePt t="40688" x="4533900" y="1733550"/>
          <p14:tracePt t="40704" x="4470400" y="1739900"/>
          <p14:tracePt t="40721" x="4413250" y="1746250"/>
          <p14:tracePt t="40737" x="4362450" y="1752600"/>
          <p14:tracePt t="40754" x="4286250" y="1778000"/>
          <p14:tracePt t="40771" x="4241800" y="1797050"/>
          <p14:tracePt t="40788" x="4184650" y="1835150"/>
          <p14:tracePt t="40804" x="4152900" y="1847850"/>
          <p14:tracePt t="40822" x="4127500" y="1873250"/>
          <p14:tracePt t="40837" x="4089400" y="1905000"/>
          <p14:tracePt t="40854" x="4076700" y="1917700"/>
          <p14:tracePt t="40871" x="4051300" y="1936750"/>
          <p14:tracePt t="40888" x="4038600" y="1949450"/>
          <p14:tracePt t="40904" x="4032250" y="1955800"/>
          <p14:tracePt t="40921" x="4019550" y="1974850"/>
          <p14:tracePt t="40938" x="4019550" y="1987550"/>
          <p14:tracePt t="40954" x="4006850" y="2006600"/>
          <p14:tracePt t="40971" x="4006850" y="2025650"/>
          <p14:tracePt t="40988" x="4000500" y="2038350"/>
          <p14:tracePt t="41004" x="4000500" y="2057400"/>
          <p14:tracePt t="41021" x="4000500" y="2070100"/>
          <p14:tracePt t="41038" x="4019550" y="2089150"/>
          <p14:tracePt t="41054" x="4032250" y="2101850"/>
          <p14:tracePt t="41071" x="4051300" y="2108200"/>
          <p14:tracePt t="41088" x="4070350" y="2120900"/>
          <p14:tracePt t="41104" x="4083050" y="2120900"/>
          <p14:tracePt t="41121" x="4121150" y="2133600"/>
          <p14:tracePt t="41138" x="4140200" y="2139950"/>
          <p14:tracePt t="41154" x="4171950" y="2146300"/>
          <p14:tracePt t="41171" x="4210050" y="2159000"/>
          <p14:tracePt t="41187" x="4235450" y="2159000"/>
          <p14:tracePt t="41204" x="4292600" y="2159000"/>
          <p14:tracePt t="41221" x="4343400" y="2159000"/>
          <p14:tracePt t="41238" x="4381500" y="2152650"/>
          <p14:tracePt t="41254" x="4438650" y="2152650"/>
          <p14:tracePt t="41271" x="4476750" y="2152650"/>
          <p14:tracePt t="41288" x="4508500" y="2152650"/>
          <p14:tracePt t="41304" x="4527550" y="2152650"/>
          <p14:tracePt t="41321" x="4533900" y="2152650"/>
          <p14:tracePt t="41338" x="4546600" y="2146300"/>
          <p14:tracePt t="41354" x="4559300" y="2146300"/>
          <p14:tracePt t="41371" x="4565650" y="2146300"/>
          <p14:tracePt t="41388" x="4578350" y="2146300"/>
          <p14:tracePt t="41426" x="4584700" y="2146300"/>
          <p14:tracePt t="41544" x="4584700" y="2139950"/>
          <p14:tracePt t="41677" x="4591050" y="2139950"/>
          <p14:tracePt t="41684" x="4597400" y="2139950"/>
          <p14:tracePt t="41718" x="4603750" y="2133600"/>
          <p14:tracePt t="41732" x="4610100" y="2133600"/>
          <p14:tracePt t="41746" x="4610100" y="2127250"/>
          <p14:tracePt t="41755" x="4616450" y="2127250"/>
          <p14:tracePt t="41788" x="4641850" y="2120900"/>
          <p14:tracePt t="41821" x="4667250" y="2101850"/>
          <p14:tracePt t="41854" x="4705350" y="2082800"/>
          <p14:tracePt t="41871" x="4705350" y="2076450"/>
          <p14:tracePt t="41888" x="4711700" y="2076450"/>
          <p14:tracePt t="41904" x="4718050" y="2070100"/>
          <p14:tracePt t="41955" x="4718050" y="2063750"/>
          <p14:tracePt t="41961" x="4718050" y="2057400"/>
          <p14:tracePt t="41982" x="4718050" y="2051050"/>
          <p14:tracePt t="41989" x="4718050" y="2038350"/>
          <p14:tracePt t="42004" x="4718050" y="2032000"/>
          <p14:tracePt t="42021" x="4711700" y="2019300"/>
          <p14:tracePt t="42038" x="4699000" y="1993900"/>
          <p14:tracePt t="42054" x="4686300" y="1981200"/>
          <p14:tracePt t="42071" x="4667250" y="1955800"/>
          <p14:tracePt t="42088" x="4616450" y="1924050"/>
          <p14:tracePt t="42104" x="4578350" y="1911350"/>
          <p14:tracePt t="42121" x="4514850" y="1898650"/>
          <p14:tracePt t="42138" x="4476750" y="1898650"/>
          <p14:tracePt t="42154" x="4432300" y="1905000"/>
          <p14:tracePt t="42171" x="4375150" y="1917700"/>
          <p14:tracePt t="42188" x="4324350" y="1936750"/>
          <p14:tracePt t="42204" x="4229100" y="1974850"/>
          <p14:tracePt t="42221" x="4159250" y="2000250"/>
          <p14:tracePt t="42238" x="4095750" y="2012950"/>
          <p14:tracePt t="42254" x="4032250" y="2044700"/>
          <p14:tracePt t="42271" x="3994150" y="2063750"/>
          <p14:tracePt t="42288" x="3943350" y="2089150"/>
          <p14:tracePt t="42304" x="3917950" y="2095500"/>
          <p14:tracePt t="42321" x="3886200" y="2114550"/>
          <p14:tracePt t="42338" x="3860800" y="2127250"/>
          <p14:tracePt t="42354" x="3848100" y="2139950"/>
          <p14:tracePt t="42371" x="3822700" y="2159000"/>
          <p14:tracePt t="42388" x="3803650" y="2171700"/>
          <p14:tracePt t="42404" x="3790950" y="2178050"/>
          <p14:tracePt t="42421" x="3765550" y="2197100"/>
          <p14:tracePt t="42438" x="3752850" y="2203450"/>
          <p14:tracePt t="42454" x="3740150" y="2209800"/>
          <p14:tracePt t="42471" x="3733800" y="2216150"/>
          <p14:tracePt t="42504" x="3721100" y="2228850"/>
          <p14:tracePt t="42521" x="3708400" y="2228850"/>
          <p14:tracePt t="42538" x="3702050" y="2241550"/>
          <p14:tracePt t="42554" x="3695700" y="2247900"/>
          <p14:tracePt t="42571" x="3683000" y="2266950"/>
          <p14:tracePt t="42588" x="3670300" y="2279650"/>
          <p14:tracePt t="42604" x="3670300" y="2286000"/>
          <p14:tracePt t="42621" x="3657600" y="2298700"/>
          <p14:tracePt t="42638" x="3651250" y="2305050"/>
          <p14:tracePt t="42654" x="3651250" y="2317750"/>
          <p14:tracePt t="42671" x="3638550" y="2324100"/>
          <p14:tracePt t="42688" x="3638550" y="2330450"/>
          <p14:tracePt t="42704" x="3638550" y="2336800"/>
          <p14:tracePt t="42721" x="3632200" y="2343150"/>
          <p14:tracePt t="42738" x="3625850" y="2349500"/>
          <p14:tracePt t="42754" x="3625850" y="2355850"/>
          <p14:tracePt t="42771" x="3619500" y="2362200"/>
          <p14:tracePt t="42865" x="3613150" y="2362200"/>
          <p14:tracePt t="42913" x="3613150" y="2355850"/>
          <p14:tracePt t="42920" x="3613150" y="2349500"/>
          <p14:tracePt t="42927" x="3619500" y="2330450"/>
          <p14:tracePt t="42938" x="3619500" y="2311400"/>
          <p14:tracePt t="42954" x="3657600" y="2209800"/>
          <p14:tracePt t="42971" x="3695700" y="2127250"/>
          <p14:tracePt t="42988" x="3733800" y="2057400"/>
          <p14:tracePt t="43004" x="3816350" y="1930400"/>
          <p14:tracePt t="43021" x="3873500" y="1854200"/>
          <p14:tracePt t="43038" x="3981450" y="1765300"/>
          <p14:tracePt t="43054" x="4044950" y="1727200"/>
          <p14:tracePt t="43071" x="4095750" y="1695450"/>
          <p14:tracePt t="43088" x="4159250" y="1676400"/>
          <p14:tracePt t="43104" x="4197350" y="1676400"/>
          <p14:tracePt t="43121" x="4267200" y="1682750"/>
          <p14:tracePt t="43138" x="4324350" y="1714500"/>
          <p14:tracePt t="43154" x="4375150" y="1739900"/>
          <p14:tracePt t="43171" x="4438650" y="1784350"/>
          <p14:tracePt t="43188" x="4483100" y="1809750"/>
          <p14:tracePt t="43204" x="4521200" y="1847850"/>
          <p14:tracePt t="43221" x="4540250" y="1873250"/>
          <p14:tracePt t="43238" x="4559300" y="1885950"/>
          <p14:tracePt t="43255" x="4565650" y="1905000"/>
          <p14:tracePt t="43271" x="4578350" y="1917700"/>
          <p14:tracePt t="43288" x="4578350" y="1924050"/>
          <p14:tracePt t="43304" x="4584700" y="1930400"/>
          <p14:tracePt t="44344" x="4578350" y="1930400"/>
          <p14:tracePt t="44359" x="4572000" y="1930400"/>
          <p14:tracePt t="44365" x="4565650" y="1930400"/>
          <p14:tracePt t="44373" x="4559300" y="1924050"/>
          <p14:tracePt t="44388" x="4546600" y="1924050"/>
          <p14:tracePt t="44405" x="4533900" y="1924050"/>
          <p14:tracePt t="44421" x="4521200" y="1917700"/>
          <p14:tracePt t="44455" x="4495800" y="1911350"/>
          <p14:tracePt t="44488" x="4470400" y="1905000"/>
          <p14:tracePt t="44521" x="4445000" y="1905000"/>
          <p14:tracePt t="44538" x="4438650" y="1905000"/>
          <p14:tracePt t="44554" x="4432300" y="1905000"/>
          <p14:tracePt t="44588" x="4432300" y="1911350"/>
          <p14:tracePt t="44642" x="4432300" y="1917700"/>
          <p14:tracePt t="44671" x="4425950" y="1917700"/>
          <p14:tracePt t="44706" x="4419600" y="1917700"/>
          <p14:tracePt t="44754" x="4413250" y="1917700"/>
          <p14:tracePt t="44760" x="4413250" y="1924050"/>
          <p14:tracePt t="44775" x="4413250" y="1930400"/>
          <p14:tracePt t="44788" x="4400550" y="1930400"/>
          <p14:tracePt t="44804" x="4394200" y="1943100"/>
          <p14:tracePt t="44821" x="4381500" y="1955800"/>
          <p14:tracePt t="44838" x="4362450" y="1968500"/>
          <p14:tracePt t="44854" x="4349750" y="1987550"/>
          <p14:tracePt t="44872" x="4330700" y="2006600"/>
          <p14:tracePt t="44888" x="4318000" y="2019300"/>
          <p14:tracePt t="44904" x="4298950" y="2038350"/>
          <p14:tracePt t="44921" x="4286250" y="2076450"/>
          <p14:tracePt t="44938" x="4267200" y="2101850"/>
          <p14:tracePt t="44955" x="4248150" y="2146300"/>
          <p14:tracePt t="44971" x="4229100" y="2178050"/>
          <p14:tracePt t="44988" x="4222750" y="2209800"/>
          <p14:tracePt t="45004" x="4210050" y="2254250"/>
          <p14:tracePt t="45021" x="4197350" y="2279650"/>
          <p14:tracePt t="45038" x="4191000" y="2305050"/>
          <p14:tracePt t="45055" x="4184650" y="2311400"/>
          <p14:tracePt t="45071" x="4178300" y="2317750"/>
          <p14:tracePt t="45088" x="4171950" y="2330450"/>
          <p14:tracePt t="45104" x="4165600" y="2336800"/>
          <p14:tracePt t="45122" x="4159250" y="2343150"/>
          <p14:tracePt t="45138" x="4159250" y="2349500"/>
          <p14:tracePt t="45171" x="4159250" y="2355850"/>
          <p14:tracePt t="45337" x="4159250" y="2349500"/>
          <p14:tracePt t="45386" x="4159250" y="2343150"/>
          <p14:tracePt t="45407" x="4159250" y="2336800"/>
          <p14:tracePt t="45427" x="4159250" y="2330450"/>
          <p14:tracePt t="45435" x="4159250" y="2324100"/>
          <p14:tracePt t="45448" x="4159250" y="2317750"/>
          <p14:tracePt t="45456" x="4165600" y="2311400"/>
          <p14:tracePt t="45471" x="4171950" y="2298700"/>
          <p14:tracePt t="45488" x="4184650" y="2273300"/>
          <p14:tracePt t="45504" x="4203700" y="2241550"/>
          <p14:tracePt t="45521" x="4203700" y="2228850"/>
          <p14:tracePt t="45538" x="4216400" y="2203450"/>
          <p14:tracePt t="45554" x="4222750" y="2190750"/>
          <p14:tracePt t="45571" x="4241800" y="2171700"/>
          <p14:tracePt t="45588" x="4254500" y="2146300"/>
          <p14:tracePt t="45604" x="4273550" y="2133600"/>
          <p14:tracePt t="45622" x="4286250" y="2114550"/>
          <p14:tracePt t="45638" x="4305300" y="2095500"/>
          <p14:tracePt t="45654" x="4318000" y="2089150"/>
          <p14:tracePt t="45671" x="4349750" y="2070100"/>
          <p14:tracePt t="45688" x="4381500" y="2063750"/>
          <p14:tracePt t="45705" x="4445000" y="2057400"/>
          <p14:tracePt t="45721" x="4483100" y="2057400"/>
          <p14:tracePt t="45738" x="4514850" y="2051050"/>
          <p14:tracePt t="45755" x="4565650" y="2051050"/>
          <p14:tracePt t="45771" x="4591050" y="2051050"/>
          <p14:tracePt t="45788" x="4610100" y="2051050"/>
          <p14:tracePt t="45804" x="4622800" y="2057400"/>
          <p14:tracePt t="45821" x="4629150" y="2057400"/>
          <p14:tracePt t="45838" x="4648200" y="2063750"/>
          <p14:tracePt t="45855" x="4660900" y="2070100"/>
          <p14:tracePt t="45871" x="4673600" y="2082800"/>
          <p14:tracePt t="45888" x="4679950" y="2082800"/>
          <p14:tracePt t="45905" x="4692650" y="2082800"/>
          <p14:tracePt t="45955" x="4699000" y="2089150"/>
          <p14:tracePt t="46004" x="4699000" y="2095500"/>
          <p14:tracePt t="52772" x="4692650" y="2095500"/>
          <p14:tracePt t="52778" x="4667250" y="2101850"/>
          <p14:tracePt t="52788" x="4648200" y="2108200"/>
          <p14:tracePt t="52805" x="4597400" y="2114550"/>
          <p14:tracePt t="52822" x="4527550" y="2139950"/>
          <p14:tracePt t="52838" x="4464050" y="2171700"/>
          <p14:tracePt t="52855" x="4356100" y="2222500"/>
          <p14:tracePt t="52872" x="4273550" y="2260600"/>
          <p14:tracePt t="52905" x="4089400" y="2362200"/>
          <p14:tracePt t="52938" x="3911600" y="2470150"/>
          <p14:tracePt t="52972" x="3797300" y="2533650"/>
          <p14:tracePt t="52988" x="3733800" y="2571750"/>
          <p14:tracePt t="53005" x="3695700" y="2597150"/>
          <p14:tracePt t="53021" x="3651250" y="2641600"/>
          <p14:tracePt t="53038" x="3619500" y="2679700"/>
          <p14:tracePt t="53056" x="3594100" y="2724150"/>
          <p14:tracePt t="53071" x="3575050" y="2755900"/>
          <p14:tracePt t="53088" x="3556000" y="2806700"/>
          <p14:tracePt t="53105" x="3530600" y="2870200"/>
          <p14:tracePt t="53122" x="3511550" y="2908300"/>
          <p14:tracePt t="53138" x="3505200" y="2933700"/>
          <p14:tracePt t="53155" x="3492500" y="2971800"/>
          <p14:tracePt t="53172" x="3479800" y="2997200"/>
          <p14:tracePt t="53188" x="3479800" y="3016250"/>
          <p14:tracePt t="53205" x="3479800" y="3035300"/>
          <p14:tracePt t="53222" x="3479800" y="3054350"/>
          <p14:tracePt t="53238" x="3486150" y="3073400"/>
          <p14:tracePt t="53255" x="3492500" y="3079750"/>
          <p14:tracePt t="53622" x="3454400" y="3105150"/>
          <p14:tracePt t="53628" x="3390900" y="3130550"/>
          <p14:tracePt t="53638" x="3321050" y="3168650"/>
          <p14:tracePt t="53655" x="3168650" y="3232150"/>
          <p14:tracePt t="53672" x="2933700" y="3327400"/>
          <p14:tracePt t="53688" x="2800350" y="3378200"/>
          <p14:tracePt t="53705" x="2603500" y="3435350"/>
          <p14:tracePt t="53722" x="2476500" y="3460750"/>
          <p14:tracePt t="53738" x="2381250" y="3479800"/>
          <p14:tracePt t="53755" x="2266950" y="3524250"/>
          <p14:tracePt t="53772" x="2216150" y="3543300"/>
          <p14:tracePt t="53788" x="2146300" y="3568700"/>
          <p14:tracePt t="53805" x="2114550" y="3581400"/>
          <p14:tracePt t="53822" x="2089150" y="3600450"/>
          <p14:tracePt t="53838" x="2051050" y="3625850"/>
          <p14:tracePt t="53855" x="2019300" y="3644900"/>
          <p14:tracePt t="53872" x="1987550" y="3663950"/>
          <p14:tracePt t="53888" x="1968500" y="3676650"/>
          <p14:tracePt t="53905" x="1949450" y="3689350"/>
          <p14:tracePt t="53922" x="1943100" y="3695700"/>
          <p14:tracePt t="53938" x="1936750" y="3695700"/>
          <p14:tracePt t="54198" x="1930400" y="3695700"/>
          <p14:tracePt t="54212" x="1924050" y="3695700"/>
          <p14:tracePt t="54228" x="1917700" y="3695700"/>
          <p14:tracePt t="54247" x="1911350" y="3695700"/>
          <p14:tracePt t="54324" x="1911350" y="3702050"/>
          <p14:tracePt t="54344" x="1905000" y="3702050"/>
          <p14:tracePt t="54365" x="1898650" y="3708400"/>
          <p14:tracePt t="54378" x="1898650" y="3714750"/>
          <p14:tracePt t="54386" x="1885950" y="3727450"/>
          <p14:tracePt t="54393" x="1879600" y="3733800"/>
          <p14:tracePt t="54405" x="1873250" y="3740150"/>
          <p14:tracePt t="54422" x="1847850" y="3778250"/>
          <p14:tracePt t="54438" x="1822450" y="3803650"/>
          <p14:tracePt t="54455" x="1803400" y="3822700"/>
          <p14:tracePt t="54472" x="1797050" y="3829050"/>
          <p14:tracePt t="54488" x="1784350" y="3841750"/>
          <p14:tracePt t="54505" x="1778000" y="3848100"/>
          <p14:tracePt t="54636" x="1784350" y="3848100"/>
          <p14:tracePt t="54642" x="1790700" y="3848100"/>
          <p14:tracePt t="54655" x="1797050" y="3841750"/>
          <p14:tracePt t="54672" x="1816100" y="3835400"/>
          <p14:tracePt t="54688" x="1841500" y="3829050"/>
          <p14:tracePt t="54705" x="1860550" y="3829050"/>
          <p14:tracePt t="54722" x="1866900" y="3829050"/>
          <p14:tracePt t="54738" x="1873250" y="3829050"/>
          <p14:tracePt t="54755" x="1892300" y="3829050"/>
          <p14:tracePt t="54772" x="1905000" y="3829050"/>
          <p14:tracePt t="54788" x="1924050" y="3829050"/>
          <p14:tracePt t="54805" x="1936750" y="3822700"/>
          <p14:tracePt t="54822" x="1949450" y="3822700"/>
          <p14:tracePt t="54838" x="1962150" y="3822700"/>
          <p14:tracePt t="54855" x="1968500" y="3822700"/>
          <p14:tracePt t="54872" x="1987550" y="3816350"/>
          <p14:tracePt t="54888" x="2000250" y="3810000"/>
          <p14:tracePt t="54905" x="2019300" y="3810000"/>
          <p14:tracePt t="54922" x="2032000" y="3797300"/>
          <p14:tracePt t="54938" x="2038350" y="3797300"/>
          <p14:tracePt t="54955" x="2044700" y="3797300"/>
          <p14:tracePt t="54988" x="2051050" y="3797300"/>
          <p14:tracePt t="55018" x="2051050" y="3790950"/>
          <p14:tracePt t="55053" x="2051050" y="3784600"/>
          <p14:tracePt t="55101" x="2051050" y="3778250"/>
          <p14:tracePt t="55108" x="2057400" y="3778250"/>
          <p14:tracePt t="55122" x="2057400" y="3771900"/>
          <p14:tracePt t="55129" x="2063750" y="3759200"/>
          <p14:tracePt t="55138" x="2070100" y="3759200"/>
          <p14:tracePt t="55155" x="2070100" y="3746500"/>
          <p14:tracePt t="55172" x="2076450" y="3740150"/>
          <p14:tracePt t="55188" x="2076450" y="3733800"/>
          <p14:tracePt t="55205" x="2076450" y="3727450"/>
          <p14:tracePt t="55240" x="2082800" y="3727450"/>
          <p14:tracePt t="55260" x="2089150" y="3721100"/>
          <p14:tracePt t="55272" x="2089150" y="3714750"/>
          <p14:tracePt t="55288" x="2089150" y="3702050"/>
          <p14:tracePt t="55305" x="2095500" y="3695700"/>
          <p14:tracePt t="55322" x="2101850" y="3683000"/>
          <p14:tracePt t="55339" x="2101850" y="3670300"/>
          <p14:tracePt t="55379" x="2108200" y="3663950"/>
          <p14:tracePt t="55497" x="2108200" y="3657600"/>
          <p14:tracePt t="55504" x="2108200" y="3651250"/>
          <p14:tracePt t="55518" x="2108200" y="3644900"/>
          <p14:tracePt t="55525" x="2108200" y="3632200"/>
          <p14:tracePt t="55539" x="2108200" y="3619500"/>
          <p14:tracePt t="55555" x="2108200" y="3613150"/>
          <p14:tracePt t="55572" x="2108200" y="3600450"/>
          <p14:tracePt t="55589" x="2108200" y="3594100"/>
          <p14:tracePt t="55622" x="2108200" y="3587750"/>
          <p14:tracePt t="55684" x="2114550" y="3587750"/>
          <p14:tracePt t="55706" x="2120900" y="3587750"/>
          <p14:tracePt t="55733" x="2127250" y="3587750"/>
          <p14:tracePt t="55747" x="2133600" y="3594100"/>
          <p14:tracePt t="55754" x="2139950" y="3594100"/>
          <p14:tracePt t="55760" x="2139950" y="3600450"/>
          <p14:tracePt t="55772" x="2139950" y="3606800"/>
          <p14:tracePt t="55788" x="2152650" y="3625850"/>
          <p14:tracePt t="55805" x="2159000" y="3638550"/>
          <p14:tracePt t="55822" x="2159000" y="3651250"/>
          <p14:tracePt t="55838" x="2159000" y="3670300"/>
          <p14:tracePt t="55855" x="2159000" y="3683000"/>
          <p14:tracePt t="55872" x="2165350" y="3683000"/>
          <p14:tracePt t="55905" x="2165350" y="3689350"/>
          <p14:tracePt t="55983" x="2171700" y="3689350"/>
          <p14:tracePt t="56010" x="2178050" y="3670300"/>
          <p14:tracePt t="56018" x="2184400" y="3663950"/>
          <p14:tracePt t="56025" x="2190750" y="3657600"/>
          <p14:tracePt t="56038" x="2203450" y="3619500"/>
          <p14:tracePt t="56055" x="2203450" y="3562350"/>
          <p14:tracePt t="56072" x="2222500" y="3486150"/>
          <p14:tracePt t="56089" x="2228850" y="3365500"/>
          <p14:tracePt t="56105" x="2228850" y="3295650"/>
          <p14:tracePt t="56122" x="2216150" y="3225800"/>
          <p14:tracePt t="56138" x="2203450" y="3187700"/>
          <p14:tracePt t="56155" x="2184400" y="3168650"/>
          <p14:tracePt t="56172" x="2146300" y="3143250"/>
          <p14:tracePt t="56188" x="2127250" y="3136900"/>
          <p14:tracePt t="56205" x="2089150" y="3136900"/>
          <p14:tracePt t="56222" x="2070100" y="3136900"/>
          <p14:tracePt t="56238" x="2038350" y="3136900"/>
          <p14:tracePt t="56255" x="1987550" y="3168650"/>
          <p14:tracePt t="56272" x="1955800" y="3187700"/>
          <p14:tracePt t="56288" x="1905000" y="3244850"/>
          <p14:tracePt t="56305" x="1879600" y="3276600"/>
          <p14:tracePt t="56322" x="1854200" y="3314700"/>
          <p14:tracePt t="56338" x="1841500" y="3371850"/>
          <p14:tracePt t="56355" x="1841500" y="3416300"/>
          <p14:tracePt t="56372" x="1841500" y="3473450"/>
          <p14:tracePt t="56388" x="1841500" y="3505200"/>
          <p14:tracePt t="56405" x="1847850" y="3549650"/>
          <p14:tracePt t="56422" x="1873250" y="3606800"/>
          <p14:tracePt t="56438" x="1905000" y="3657600"/>
          <p14:tracePt t="56455" x="1962150" y="3752850"/>
          <p14:tracePt t="56472" x="2006600" y="3797300"/>
          <p14:tracePt t="56488" x="2032000" y="3835400"/>
          <p14:tracePt t="56505" x="2082800" y="3860800"/>
          <p14:tracePt t="56522" x="2108200" y="3867150"/>
          <p14:tracePt t="56538" x="2165350" y="3860800"/>
          <p14:tracePt t="56555" x="2209800" y="3829050"/>
          <p14:tracePt t="56572" x="2260600" y="3778250"/>
          <p14:tracePt t="56588" x="2324100" y="3695700"/>
          <p14:tracePt t="56605" x="2355850" y="3632200"/>
          <p14:tracePt t="56622" x="2387600" y="3562350"/>
          <p14:tracePt t="56638" x="2400300" y="3517900"/>
          <p14:tracePt t="56655" x="2406650" y="3492500"/>
          <p14:tracePt t="56672" x="2406650" y="3441700"/>
          <p14:tracePt t="56688" x="2400300" y="3397250"/>
          <p14:tracePt t="56705" x="2374900" y="3340100"/>
          <p14:tracePt t="56722" x="2343150" y="3308350"/>
          <p14:tracePt t="56738" x="2317750" y="3282950"/>
          <p14:tracePt t="56755" x="2279650" y="3263900"/>
          <p14:tracePt t="56772" x="2254250" y="3257550"/>
          <p14:tracePt t="56788" x="2203450" y="3251200"/>
          <p14:tracePt t="56805" x="2165350" y="3251200"/>
          <p14:tracePt t="56822" x="2127250" y="3263900"/>
          <p14:tracePt t="56838" x="2063750" y="3289300"/>
          <p14:tracePt t="56855" x="2038350" y="3302000"/>
          <p14:tracePt t="56872" x="2000250" y="3327400"/>
          <p14:tracePt t="56888" x="1987550" y="3333750"/>
          <p14:tracePt t="56905" x="1981200" y="3352800"/>
          <p14:tracePt t="56922" x="1962150" y="3384550"/>
          <p14:tracePt t="56938" x="1949450" y="3397250"/>
          <p14:tracePt t="56955" x="1943100" y="3416300"/>
          <p14:tracePt t="56972" x="1930400" y="3435350"/>
          <p14:tracePt t="56988" x="1924050" y="3454400"/>
          <p14:tracePt t="57005" x="1924050" y="3492500"/>
          <p14:tracePt t="57022" x="1924050" y="3517900"/>
          <p14:tracePt t="57038" x="1930400" y="3562350"/>
          <p14:tracePt t="57055" x="1943100" y="3606800"/>
          <p14:tracePt t="57072" x="1955800" y="3632200"/>
          <p14:tracePt t="57088" x="1981200" y="3689350"/>
          <p14:tracePt t="57105" x="2000250" y="3714750"/>
          <p14:tracePt t="57122" x="2032000" y="3759200"/>
          <p14:tracePt t="57138" x="2044700" y="3778250"/>
          <p14:tracePt t="57155" x="2070100" y="3790950"/>
          <p14:tracePt t="57172" x="2089150" y="3810000"/>
          <p14:tracePt t="57188" x="2101850" y="3822700"/>
          <p14:tracePt t="57205" x="2120900" y="3822700"/>
          <p14:tracePt t="57222" x="2127250" y="3822700"/>
          <p14:tracePt t="57238" x="2133600" y="3822700"/>
          <p14:tracePt t="57255" x="2152650" y="3822700"/>
          <p14:tracePt t="57272" x="2165350" y="3822700"/>
          <p14:tracePt t="57288" x="2171700" y="3816350"/>
          <p14:tracePt t="57305" x="2178050" y="3816350"/>
          <p14:tracePt t="57901" x="2178050" y="3810000"/>
          <p14:tracePt t="58067" x="2184400" y="3803650"/>
          <p14:tracePt t="58088" x="2190750" y="3797300"/>
          <p14:tracePt t="58094" x="2197100" y="3790950"/>
          <p14:tracePt t="58105" x="2203450" y="3790950"/>
          <p14:tracePt t="58122" x="2222500" y="3778250"/>
          <p14:tracePt t="58139" x="2228850" y="3771900"/>
          <p14:tracePt t="58155" x="2247900" y="3759200"/>
          <p14:tracePt t="58189" x="2298700" y="3752850"/>
          <p14:tracePt t="58222" x="2374900" y="3740150"/>
          <p14:tracePt t="58255" x="2438400" y="3727450"/>
          <p14:tracePt t="58272" x="2463800" y="3727450"/>
          <p14:tracePt t="58289" x="2501900" y="3721100"/>
          <p14:tracePt t="58305" x="2527300" y="3714750"/>
          <p14:tracePt t="58322" x="2540000" y="3714750"/>
          <p14:tracePt t="58338" x="2559050" y="3714750"/>
          <p14:tracePt t="58355" x="2565400" y="3714750"/>
          <p14:tracePt t="58393" x="2571750" y="3714750"/>
          <p14:tracePt t="58421" x="2578100" y="3714750"/>
          <p14:tracePt t="58484" x="2584450" y="3714750"/>
          <p14:tracePt t="58935" x="2609850" y="3714750"/>
          <p14:tracePt t="58943" x="2628900" y="3714750"/>
          <p14:tracePt t="58949" x="2654300" y="3708400"/>
          <p14:tracePt t="58957" x="2673350" y="3708400"/>
          <p14:tracePt t="58972" x="2705100" y="3702050"/>
          <p14:tracePt t="58989" x="2736850" y="3702050"/>
          <p14:tracePt t="59005" x="2755900" y="3702050"/>
          <p14:tracePt t="59022" x="2762250" y="3695700"/>
          <p14:tracePt t="59055" x="2774950" y="3689350"/>
          <p14:tracePt t="59192" x="2781300" y="3683000"/>
          <p14:tracePt t="59206" x="2787650" y="3676650"/>
          <p14:tracePt t="59221" x="2794000" y="3670300"/>
          <p14:tracePt t="59227" x="2800350" y="3670300"/>
          <p14:tracePt t="59239" x="2806700" y="3670300"/>
          <p14:tracePt t="59255" x="2825750" y="3651250"/>
          <p14:tracePt t="59272" x="2838450" y="3638550"/>
          <p14:tracePt t="59288" x="2844800" y="3632200"/>
          <p14:tracePt t="59305" x="2851150" y="3619500"/>
          <p14:tracePt t="59322" x="2857500" y="3613150"/>
          <p14:tracePt t="59339" x="2863850" y="3600450"/>
          <p14:tracePt t="59355" x="2870200" y="3587750"/>
          <p14:tracePt t="59372" x="2876550" y="3575050"/>
          <p14:tracePt t="59389" x="2876550" y="3568700"/>
          <p14:tracePt t="59405" x="2876550" y="3562350"/>
          <p14:tracePt t="59422" x="2876550" y="3543300"/>
          <p14:tracePt t="59439" x="2876550" y="3524250"/>
          <p14:tracePt t="59456" x="2870200" y="3492500"/>
          <p14:tracePt t="59472" x="2857500" y="3473450"/>
          <p14:tracePt t="59489" x="2838450" y="3448050"/>
          <p14:tracePt t="59505" x="2819400" y="3416300"/>
          <p14:tracePt t="59522" x="2800350" y="3397250"/>
          <p14:tracePt t="59539" x="2781300" y="3390900"/>
          <p14:tracePt t="59555" x="2755900" y="3384550"/>
          <p14:tracePt t="59572" x="2736850" y="3384550"/>
          <p14:tracePt t="59589" x="2692400" y="3390900"/>
          <p14:tracePt t="59605" x="2660650" y="3403600"/>
          <p14:tracePt t="59622" x="2597150" y="3429000"/>
          <p14:tracePt t="59639" x="2559050" y="3454400"/>
          <p14:tracePt t="59655" x="2533650" y="3479800"/>
          <p14:tracePt t="59672" x="2501900" y="3505200"/>
          <p14:tracePt t="59689" x="2495550" y="3517900"/>
          <p14:tracePt t="59705" x="2476500" y="3536950"/>
          <p14:tracePt t="59722" x="2470150" y="3549650"/>
          <p14:tracePt t="59739" x="2463800" y="3562350"/>
          <p14:tracePt t="59755" x="2457450" y="3581400"/>
          <p14:tracePt t="59772" x="2457450" y="3594100"/>
          <p14:tracePt t="59789" x="2457450" y="3613150"/>
          <p14:tracePt t="59805" x="2463800" y="3632200"/>
          <p14:tracePt t="59822" x="2470150" y="3657600"/>
          <p14:tracePt t="59839" x="2476500" y="3695700"/>
          <p14:tracePt t="59855" x="2489200" y="3721100"/>
          <p14:tracePt t="59873" x="2520950" y="3759200"/>
          <p14:tracePt t="59889" x="2527300" y="3771900"/>
          <p14:tracePt t="59905" x="2546350" y="3790950"/>
          <p14:tracePt t="59922" x="2565400" y="3803650"/>
          <p14:tracePt t="59939" x="2584450" y="3810000"/>
          <p14:tracePt t="59955" x="2609850" y="3810000"/>
          <p14:tracePt t="59972" x="2635250" y="3816350"/>
          <p14:tracePt t="59989" x="2660650" y="3816350"/>
          <p14:tracePt t="60005" x="2711450" y="3810000"/>
          <p14:tracePt t="60022" x="2743200" y="3803650"/>
          <p14:tracePt t="60039" x="2781300" y="3778250"/>
          <p14:tracePt t="60055" x="2806700" y="3759200"/>
          <p14:tracePt t="60072" x="2819400" y="3752850"/>
          <p14:tracePt t="60089" x="2832100" y="3740150"/>
          <p14:tracePt t="60105" x="2838450" y="3733800"/>
          <p14:tracePt t="60139" x="2838450" y="3727450"/>
          <p14:tracePt t="60155" x="2844800" y="3721100"/>
          <p14:tracePt t="60172" x="2851150" y="3708400"/>
          <p14:tracePt t="60189" x="2857500" y="3702050"/>
          <p14:tracePt t="60206" x="2857500" y="3670300"/>
          <p14:tracePt t="60222" x="2863850" y="3657600"/>
          <p14:tracePt t="60239" x="2870200" y="3651250"/>
          <p14:tracePt t="60255" x="2870200" y="3638550"/>
          <p14:tracePt t="61949" x="2851150" y="3638550"/>
          <p14:tracePt t="61956" x="2832100" y="3638550"/>
          <p14:tracePt t="61962" x="2800350" y="3638550"/>
          <p14:tracePt t="61972" x="2774950" y="3638550"/>
          <p14:tracePt t="61989" x="2711450" y="3638550"/>
          <p14:tracePt t="62006" x="2609850" y="3651250"/>
          <p14:tracePt t="62022" x="2508250" y="3663950"/>
          <p14:tracePt t="62056" x="2209800" y="3727450"/>
          <p14:tracePt t="62089" x="1898650" y="3778250"/>
          <p14:tracePt t="62122" x="1606550" y="3803650"/>
          <p14:tracePt t="62139" x="1524000" y="3816350"/>
          <p14:tracePt t="62157" x="1441450" y="3822700"/>
          <p14:tracePt t="62172" x="1403350" y="3829050"/>
          <p14:tracePt t="62189" x="1371600" y="3829050"/>
          <p14:tracePt t="62205" x="1333500" y="3835400"/>
          <p14:tracePt t="62222" x="1314450" y="3835400"/>
          <p14:tracePt t="62240" x="1295400" y="3841750"/>
          <p14:tracePt t="62255" x="1289050" y="3841750"/>
          <p14:tracePt t="62272" x="1282700" y="3841750"/>
          <p14:tracePt t="62289" x="1263650" y="3841750"/>
          <p14:tracePt t="62306" x="1250950" y="3835400"/>
          <p14:tracePt t="62323" x="1219200" y="3822700"/>
          <p14:tracePt t="62339" x="1193800" y="3816350"/>
          <p14:tracePt t="62356" x="1168400" y="3797300"/>
          <p14:tracePt t="62372" x="1143000" y="3771900"/>
          <p14:tracePt t="62389" x="1123950" y="3746500"/>
          <p14:tracePt t="62407" x="1111250" y="3714750"/>
          <p14:tracePt t="62422" x="1092200" y="3683000"/>
          <p14:tracePt t="62439" x="1079500" y="3651250"/>
          <p14:tracePt t="62455" x="1073150" y="3632200"/>
          <p14:tracePt t="62472" x="1073150" y="3625850"/>
          <p14:tracePt t="62505" x="1073150" y="3619500"/>
          <p14:tracePt t="62522" x="1079500" y="3600450"/>
          <p14:tracePt t="62539" x="1098550" y="3568700"/>
          <p14:tracePt t="62555" x="1104900" y="3543300"/>
          <p14:tracePt t="62572" x="1130300" y="3511550"/>
          <p14:tracePt t="62589" x="1143000" y="3492500"/>
          <p14:tracePt t="62606" x="1155700" y="3473450"/>
          <p14:tracePt t="62622" x="1187450" y="3460750"/>
          <p14:tracePt t="62639" x="1212850" y="3460750"/>
          <p14:tracePt t="62656" x="1257300" y="3460750"/>
          <p14:tracePt t="62672" x="1289050" y="3460750"/>
          <p14:tracePt t="62689" x="1327150" y="3460750"/>
          <p14:tracePt t="62705" x="1384300" y="3479800"/>
          <p14:tracePt t="62722" x="1422400" y="3511550"/>
          <p14:tracePt t="62739" x="1466850" y="3549650"/>
          <p14:tracePt t="62755" x="1524000" y="3613150"/>
          <p14:tracePt t="62772" x="1555750" y="3657600"/>
          <p14:tracePt t="62789" x="1600200" y="3714750"/>
          <p14:tracePt t="62806" x="1619250" y="3740150"/>
          <p14:tracePt t="62823" x="1631950" y="3771900"/>
          <p14:tracePt t="62839" x="1638300" y="3803650"/>
          <p14:tracePt t="62856" x="1638300" y="3810000"/>
          <p14:tracePt t="62872" x="1638300" y="3822700"/>
          <p14:tracePt t="62889" x="1638300" y="3829050"/>
          <p14:tracePt t="62907" x="1606550" y="3841750"/>
          <p14:tracePt t="62922" x="1574800" y="3860800"/>
          <p14:tracePt t="62939" x="1524000" y="3879850"/>
          <p14:tracePt t="62955" x="1447800" y="3892550"/>
          <p14:tracePt t="62972" x="1403350" y="3892550"/>
          <p14:tracePt t="62989" x="1314450" y="3892550"/>
          <p14:tracePt t="63005" x="1257300" y="3892550"/>
          <p14:tracePt t="63022" x="1212850" y="3892550"/>
          <p14:tracePt t="63039" x="1136650" y="3873500"/>
          <p14:tracePt t="63056" x="1092200" y="3867150"/>
          <p14:tracePt t="63072" x="1041400" y="3848100"/>
          <p14:tracePt t="63089" x="1009650" y="3841750"/>
          <p14:tracePt t="63105" x="977900" y="3816350"/>
          <p14:tracePt t="63122" x="946150" y="3784600"/>
          <p14:tracePt t="63139" x="920750" y="3771900"/>
          <p14:tracePt t="63157" x="908050" y="3746500"/>
          <p14:tracePt t="63172" x="895350" y="3727450"/>
          <p14:tracePt t="63189" x="895350" y="3721100"/>
          <p14:tracePt t="63205" x="895350" y="3695700"/>
          <p14:tracePt t="63222" x="901700" y="3670300"/>
          <p14:tracePt t="63239" x="927100" y="3619500"/>
          <p14:tracePt t="63256" x="984250" y="3536950"/>
          <p14:tracePt t="63272" x="1022350" y="3492500"/>
          <p14:tracePt t="63289" x="1073150" y="3435350"/>
          <p14:tracePt t="63305" x="1104900" y="3403600"/>
          <p14:tracePt t="63323" x="1162050" y="3371850"/>
          <p14:tracePt t="63339" x="1200150" y="3359150"/>
          <p14:tracePt t="63356" x="1238250" y="3346450"/>
          <p14:tracePt t="63372" x="1301750" y="3333750"/>
          <p14:tracePt t="63389" x="1346200" y="3333750"/>
          <p14:tracePt t="63405" x="1390650" y="3340100"/>
          <p14:tracePt t="63422" x="1447800" y="3371850"/>
          <p14:tracePt t="63439" x="1485900" y="3390900"/>
          <p14:tracePt t="63455" x="1530350" y="3429000"/>
          <p14:tracePt t="63472" x="1555750" y="3460750"/>
          <p14:tracePt t="63489" x="1581150" y="3492500"/>
          <p14:tracePt t="63506" x="1612900" y="3543300"/>
          <p14:tracePt t="63522" x="1625600" y="3568700"/>
          <p14:tracePt t="63539" x="1631950" y="3587750"/>
          <p14:tracePt t="63556" x="1631950" y="3594100"/>
          <p14:tracePt t="63572" x="1638300" y="3600450"/>
          <p14:tracePt t="63605" x="1638300" y="3606800"/>
          <p14:tracePt t="63622" x="1638300" y="3613150"/>
          <p14:tracePt t="63643" x="1631950" y="3613150"/>
          <p14:tracePt t="63657" x="1612900" y="3638550"/>
          <p14:tracePt t="63672" x="1581150" y="3657600"/>
          <p14:tracePt t="63689" x="1549400" y="3683000"/>
          <p14:tracePt t="63705" x="1504950" y="3708400"/>
          <p14:tracePt t="63722" x="1466850" y="3727450"/>
          <p14:tracePt t="63740" x="1422400" y="3740150"/>
          <p14:tracePt t="63755" x="1377950" y="3746500"/>
          <p14:tracePt t="63772" x="1346200" y="3752850"/>
          <p14:tracePt t="63789" x="1308100" y="3759200"/>
          <p14:tracePt t="63806" x="1282700" y="3759200"/>
          <p14:tracePt t="63823" x="1270000" y="3759200"/>
          <p14:tracePt t="63839" x="1250950" y="3759200"/>
          <p14:tracePt t="63856" x="1244600" y="3759200"/>
          <p14:tracePt t="64699" x="1238250" y="3759200"/>
          <p14:tracePt t="64712" x="1231900" y="3759200"/>
          <p14:tracePt t="64720" x="1225550" y="3759200"/>
          <p14:tracePt t="64727" x="1219200" y="3759200"/>
          <p14:tracePt t="64739" x="1212850" y="3759200"/>
          <p14:tracePt t="64756" x="1200150" y="3759200"/>
          <p14:tracePt t="64772" x="1187450" y="3759200"/>
          <p14:tracePt t="64806" x="1174750" y="3759200"/>
          <p14:tracePt t="64839" x="1149350" y="3759200"/>
          <p14:tracePt t="64872" x="1123950" y="3759200"/>
          <p14:tracePt t="64889" x="1104900" y="3759200"/>
          <p14:tracePt t="64907" x="1092200" y="3752850"/>
          <p14:tracePt t="64922" x="1073150" y="3746500"/>
          <p14:tracePt t="64939" x="1060450" y="3740150"/>
          <p14:tracePt t="64955" x="1035050" y="3733800"/>
          <p14:tracePt t="64972" x="1016000" y="3714750"/>
          <p14:tracePt t="64989" x="1009650" y="3708400"/>
          <p14:tracePt t="65006" x="990600" y="3689350"/>
          <p14:tracePt t="65022" x="977900" y="3676650"/>
          <p14:tracePt t="65039" x="971550" y="3651250"/>
          <p14:tracePt t="65056" x="971550" y="3613150"/>
          <p14:tracePt t="65072" x="977900" y="3581400"/>
          <p14:tracePt t="65089" x="990600" y="3517900"/>
          <p14:tracePt t="65106" x="1009650" y="3479800"/>
          <p14:tracePt t="65122" x="1035050" y="3416300"/>
          <p14:tracePt t="65139" x="1060450" y="3384550"/>
          <p14:tracePt t="65156" x="1079500" y="3352800"/>
          <p14:tracePt t="65172" x="1117600" y="3308350"/>
          <p14:tracePt t="65189" x="1149350" y="3276600"/>
          <p14:tracePt t="65205" x="1187450" y="3251200"/>
          <p14:tracePt t="65222" x="1206500" y="3232150"/>
          <p14:tracePt t="65239" x="1231900" y="3219450"/>
          <p14:tracePt t="65256" x="1270000" y="3213100"/>
          <p14:tracePt t="65272" x="1295400" y="3213100"/>
          <p14:tracePt t="65289" x="1339850" y="3213100"/>
          <p14:tracePt t="65305" x="1371600" y="3213100"/>
          <p14:tracePt t="65322" x="1403350" y="3213100"/>
          <p14:tracePt t="65339" x="1441450" y="3213100"/>
          <p14:tracePt t="65356" x="1454150" y="3219450"/>
          <p14:tracePt t="65372" x="1473200" y="3225800"/>
          <p14:tracePt t="65389" x="1492250" y="3238500"/>
          <p14:tracePt t="65406" x="1504950" y="3244850"/>
          <p14:tracePt t="65422" x="1536700" y="3270250"/>
          <p14:tracePt t="65439" x="1543050" y="3289300"/>
          <p14:tracePt t="65456" x="1555750" y="3302000"/>
          <p14:tracePt t="65472" x="1555750" y="3308350"/>
          <p14:tracePt t="65489" x="1562100" y="3321050"/>
          <p14:tracePt t="65506" x="1568450" y="3333750"/>
          <p14:tracePt t="65522" x="1574800" y="3346450"/>
          <p14:tracePt t="65539" x="1581150" y="3365500"/>
          <p14:tracePt t="65555" x="1581150" y="3378200"/>
          <p14:tracePt t="65589" x="1581150" y="3390900"/>
          <p14:tracePt t="65606" x="1581150" y="3409950"/>
          <p14:tracePt t="65622" x="1581150" y="3435350"/>
          <p14:tracePt t="65639" x="1574800" y="3454400"/>
          <p14:tracePt t="65656" x="1574800" y="3473450"/>
          <p14:tracePt t="65672" x="1562100" y="3505200"/>
          <p14:tracePt t="65689" x="1555750" y="3536950"/>
          <p14:tracePt t="65706" x="1549400" y="3562350"/>
          <p14:tracePt t="65722" x="1543050" y="3581400"/>
          <p14:tracePt t="65739" x="1530350" y="3600450"/>
          <p14:tracePt t="65756" x="1517650" y="3632200"/>
          <p14:tracePt t="65772" x="1511300" y="3651250"/>
          <p14:tracePt t="65789" x="1485900" y="3676650"/>
          <p14:tracePt t="65806" x="1466850" y="3702050"/>
          <p14:tracePt t="65822" x="1435100" y="3714750"/>
          <p14:tracePt t="65839" x="1409700" y="3733800"/>
          <p14:tracePt t="65856" x="1384300" y="3746500"/>
          <p14:tracePt t="65872" x="1358900" y="3765550"/>
          <p14:tracePt t="65889" x="1339850" y="3771900"/>
          <p14:tracePt t="65906" x="1320800" y="3784600"/>
          <p14:tracePt t="65922" x="1295400" y="3797300"/>
          <p14:tracePt t="65939" x="1263650" y="3803650"/>
          <p14:tracePt t="65956" x="1238250" y="3810000"/>
          <p14:tracePt t="65972" x="1219200" y="3810000"/>
          <p14:tracePt t="65989" x="1193800" y="3810000"/>
          <p14:tracePt t="66006" x="1149350" y="3797300"/>
          <p14:tracePt t="66022" x="1111250" y="3778250"/>
          <p14:tracePt t="66039" x="1060450" y="3740150"/>
          <p14:tracePt t="66055" x="1028700" y="3721100"/>
          <p14:tracePt t="66072" x="1009650" y="3702050"/>
          <p14:tracePt t="66089" x="990600" y="3683000"/>
          <p14:tracePt t="66106" x="971550" y="3663950"/>
          <p14:tracePt t="66122" x="965200" y="3657600"/>
          <p14:tracePt t="66139" x="958850" y="3651250"/>
          <p14:tracePt t="66156" x="952500" y="3644900"/>
          <p14:tracePt t="66173" x="946150" y="3632200"/>
          <p14:tracePt t="66255" x="939800" y="3625850"/>
          <p14:tracePt t="66331" x="939800" y="3619500"/>
          <p14:tracePt t="66484" x="939800" y="3613150"/>
          <p14:tracePt t="66699" x="939800" y="3600450"/>
          <p14:tracePt t="66712" x="939800" y="3594100"/>
          <p14:tracePt t="66719" x="946150" y="3587750"/>
          <p14:tracePt t="66740" x="946150" y="3581400"/>
          <p14:tracePt t="66768" x="946150" y="3575050"/>
          <p14:tracePt t="66789" x="946150" y="3568700"/>
          <p14:tracePt t="66796" x="952500" y="3562350"/>
          <p14:tracePt t="66806" x="958850" y="3556000"/>
          <p14:tracePt t="66839" x="984250" y="3498850"/>
          <p14:tracePt t="66856" x="1003300" y="3473450"/>
          <p14:tracePt t="66872" x="1022350" y="3441700"/>
          <p14:tracePt t="66889" x="1047750" y="3416300"/>
          <p14:tracePt t="66906" x="1060450" y="3403600"/>
          <p14:tracePt t="66922" x="1092200" y="3378200"/>
          <p14:tracePt t="66939" x="1104900" y="3371850"/>
          <p14:tracePt t="66956" x="1123950" y="3359150"/>
          <p14:tracePt t="66972" x="1143000" y="3352800"/>
          <p14:tracePt t="66989" x="1168400" y="3340100"/>
          <p14:tracePt t="67006" x="1200150" y="3333750"/>
          <p14:tracePt t="67022" x="1225550" y="3327400"/>
          <p14:tracePt t="67039" x="1276350" y="3321050"/>
          <p14:tracePt t="67056" x="1314450" y="3321050"/>
          <p14:tracePt t="67072" x="1358900" y="3321050"/>
          <p14:tracePt t="67089" x="1409700" y="3321050"/>
          <p14:tracePt t="67106" x="1441450" y="3321050"/>
          <p14:tracePt t="67122" x="1479550" y="3321050"/>
          <p14:tracePt t="67139" x="1492250" y="3321050"/>
          <p14:tracePt t="67156" x="1504950" y="3321050"/>
          <p14:tracePt t="67173" x="1517650" y="3321050"/>
          <p14:tracePt t="67189" x="1524000" y="3321050"/>
          <p14:tracePt t="67206" x="1543050" y="3321050"/>
          <p14:tracePt t="67222" x="1562100" y="3321050"/>
          <p14:tracePt t="67239" x="1593850" y="3314700"/>
          <p14:tracePt t="67256" x="1657350" y="3308350"/>
          <p14:tracePt t="67272" x="1708150" y="3295650"/>
          <p14:tracePt t="67289" x="1822450" y="3276600"/>
          <p14:tracePt t="67306" x="1898650" y="3263900"/>
          <p14:tracePt t="67322" x="1968500" y="3257550"/>
          <p14:tracePt t="67339" x="2076450" y="3244850"/>
          <p14:tracePt t="67356" x="2171700" y="3251200"/>
          <p14:tracePt t="67372" x="2324100" y="3257550"/>
          <p14:tracePt t="67389" x="2425700" y="3282950"/>
          <p14:tracePt t="67406" x="2501900" y="3295650"/>
          <p14:tracePt t="67422" x="2597150" y="3321050"/>
          <p14:tracePt t="67439" x="2667000" y="3333750"/>
          <p14:tracePt t="67456" x="2743200" y="3352800"/>
          <p14:tracePt t="67472" x="2787650" y="3371850"/>
          <p14:tracePt t="67489" x="2819400" y="3390900"/>
          <p14:tracePt t="67506" x="2851150" y="3416300"/>
          <p14:tracePt t="67522" x="2870200" y="3422650"/>
          <p14:tracePt t="67539" x="2889250" y="3429000"/>
          <p14:tracePt t="67556" x="2895600" y="3429000"/>
          <p14:tracePt t="67573" x="2895600" y="3435350"/>
          <p14:tracePt t="67589" x="2914650" y="3448050"/>
          <p14:tracePt t="67606" x="2921000" y="3454400"/>
          <p14:tracePt t="67622" x="2940050" y="3467100"/>
          <p14:tracePt t="67639" x="2952750" y="3479800"/>
          <p14:tracePt t="67656" x="2965450" y="3486150"/>
          <p14:tracePt t="67673" x="2971800" y="3505200"/>
          <p14:tracePt t="67689" x="2984500" y="3530600"/>
          <p14:tracePt t="67706" x="3003550" y="3581400"/>
          <p14:tracePt t="67722" x="3003550" y="3638550"/>
          <p14:tracePt t="67739" x="2997200" y="3702050"/>
          <p14:tracePt t="67756" x="2978150" y="3778250"/>
          <p14:tracePt t="67772" x="2952750" y="3816350"/>
          <p14:tracePt t="67789" x="2895600" y="3873500"/>
          <p14:tracePt t="67806" x="2851150" y="3898900"/>
          <p14:tracePt t="67822" x="2813050" y="3911600"/>
          <p14:tracePt t="67839" x="2711450" y="3949700"/>
          <p14:tracePt t="67856" x="2635250" y="3962400"/>
          <p14:tracePt t="67872" x="2514600" y="3968750"/>
          <p14:tracePt t="67889" x="2419350" y="3975100"/>
          <p14:tracePt t="67906" x="2317750" y="3975100"/>
          <p14:tracePt t="67922" x="2146300" y="3962400"/>
          <p14:tracePt t="67939" x="2025650" y="3943350"/>
          <p14:tracePt t="67956" x="1860550" y="3905250"/>
          <p14:tracePt t="67972" x="1739900" y="3879850"/>
          <p14:tracePt t="67989" x="1606550" y="3854450"/>
          <p14:tracePt t="68006" x="1441450" y="3822700"/>
          <p14:tracePt t="68022" x="1352550" y="3803650"/>
          <p14:tracePt t="68039" x="1250950" y="3790950"/>
          <p14:tracePt t="68056" x="1187450" y="3771900"/>
          <p14:tracePt t="68072" x="1130300" y="3771900"/>
          <p14:tracePt t="68089" x="1079500" y="3771900"/>
          <p14:tracePt t="68106" x="1041400" y="3771900"/>
          <p14:tracePt t="68122" x="1022350" y="3771900"/>
          <p14:tracePt t="68139" x="990600" y="3771900"/>
          <p14:tracePt t="68156" x="977900" y="3778250"/>
          <p14:tracePt t="68172" x="958850" y="3778250"/>
          <p14:tracePt t="68189" x="952500" y="3778250"/>
          <p14:tracePt t="68206" x="946150" y="3778250"/>
          <p14:tracePt t="69745" x="939800" y="3778250"/>
          <p14:tracePt t="69766" x="933450" y="3778250"/>
          <p14:tracePt t="69773" x="927100" y="3778250"/>
          <p14:tracePt t="69786" x="920750" y="3778250"/>
          <p14:tracePt t="69883" x="920750" y="3771900"/>
          <p14:tracePt t="69904" x="920750" y="3765550"/>
          <p14:tracePt t="69911" x="920750" y="3759200"/>
          <p14:tracePt t="69923" x="927100" y="3759200"/>
          <p14:tracePt t="69956" x="939800" y="3708400"/>
          <p14:tracePt t="69989" x="952500" y="3683000"/>
          <p14:tracePt t="70022" x="965200" y="3670300"/>
          <p14:tracePt t="70039" x="971550" y="3663950"/>
          <p14:tracePt t="70474" x="971550" y="3657600"/>
          <p14:tracePt t="70481" x="971550" y="3632200"/>
          <p14:tracePt t="70489" x="977900" y="3606800"/>
          <p14:tracePt t="70506" x="1003300" y="3549650"/>
          <p14:tracePt t="70523" x="1028700" y="3454400"/>
          <p14:tracePt t="70539" x="1060450" y="3359150"/>
          <p14:tracePt t="70556" x="1098550" y="3257550"/>
          <p14:tracePt t="70573" x="1181100" y="3067050"/>
          <p14:tracePt t="70606" x="1422400" y="2578100"/>
          <p14:tracePt t="70639" x="1689100" y="2133600"/>
          <p14:tracePt t="70672" x="2006600" y="1682750"/>
          <p14:tracePt t="70689" x="2203450" y="1447800"/>
          <p14:tracePt t="70706" x="2324100" y="1327150"/>
          <p14:tracePt t="70724" x="2463800" y="1200150"/>
          <p14:tracePt t="70739" x="2520950" y="1149350"/>
          <p14:tracePt t="70756" x="2571750" y="1104900"/>
          <p14:tracePt t="70773" x="2628900" y="1060450"/>
          <p14:tracePt t="70789" x="2667000" y="1035050"/>
          <p14:tracePt t="70806" x="2692400" y="1016000"/>
          <p14:tracePt t="70823" x="2743200" y="984250"/>
          <p14:tracePt t="70839" x="2755900" y="971550"/>
          <p14:tracePt t="70856" x="2781300" y="946150"/>
          <p14:tracePt t="70872" x="2794000" y="946150"/>
          <p14:tracePt t="70889" x="2813050" y="939800"/>
          <p14:tracePt t="70906" x="2857500" y="914400"/>
          <p14:tracePt t="70922" x="2889250" y="901700"/>
          <p14:tracePt t="70939" x="2933700" y="895350"/>
          <p14:tracePt t="70956" x="2965450" y="889000"/>
          <p14:tracePt t="70973" x="2984500" y="876300"/>
          <p14:tracePt t="70989" x="3016250" y="869950"/>
          <p14:tracePt t="71006" x="3035300" y="869950"/>
          <p14:tracePt t="71023" x="3067050" y="869950"/>
          <p14:tracePt t="71039" x="3079750" y="869950"/>
          <p14:tracePt t="71056" x="3092450" y="876300"/>
          <p14:tracePt t="71072" x="3111500" y="882650"/>
          <p14:tracePt t="71089" x="3117850" y="895350"/>
          <p14:tracePt t="71106" x="3130550" y="908050"/>
          <p14:tracePt t="71123" x="3130550" y="933450"/>
          <p14:tracePt t="71139" x="3136900" y="958850"/>
          <p14:tracePt t="71156" x="3136900" y="1009650"/>
          <p14:tracePt t="71173" x="3130550" y="1035050"/>
          <p14:tracePt t="71190" x="3111500" y="1079500"/>
          <p14:tracePt t="71206" x="3105150" y="1092200"/>
          <p14:tracePt t="71223" x="3092450" y="1111250"/>
          <p14:tracePt t="71239" x="3073400" y="1130300"/>
          <p14:tracePt t="71256" x="3048000" y="1155700"/>
          <p14:tracePt t="71273" x="3009900" y="1181100"/>
          <p14:tracePt t="71289" x="2990850" y="1193800"/>
          <p14:tracePt t="71306" x="2984500" y="1200150"/>
          <p14:tracePt t="71323" x="2971800" y="1206500"/>
          <p14:tracePt t="71669" x="2971800" y="1200150"/>
          <p14:tracePt t="71766" x="2971800" y="1193800"/>
          <p14:tracePt t="73526" x="2984500" y="1193800"/>
          <p14:tracePt t="73534" x="3016250" y="1174750"/>
          <p14:tracePt t="73541" x="3041650" y="1162050"/>
          <p14:tracePt t="73556" x="3098800" y="1136650"/>
          <p14:tracePt t="73573" x="3155950" y="1117600"/>
          <p14:tracePt t="73590" x="3213100" y="1098550"/>
          <p14:tracePt t="73606" x="3244850" y="1092200"/>
          <p14:tracePt t="73640" x="3276600" y="1079500"/>
          <p14:tracePt t="73673" x="3308350" y="1079500"/>
          <p14:tracePt t="73707" x="3340100" y="1079500"/>
          <p14:tracePt t="73723" x="3346450" y="1079500"/>
          <p14:tracePt t="73739" x="3359150" y="1079500"/>
          <p14:tracePt t="73756" x="3378200" y="1079500"/>
          <p14:tracePt t="73773" x="3397250" y="1079500"/>
          <p14:tracePt t="73790" x="3435350" y="1085850"/>
          <p14:tracePt t="73806" x="3460750" y="1085850"/>
          <p14:tracePt t="73823" x="3486150" y="1092200"/>
          <p14:tracePt t="73839" x="3517900" y="1092200"/>
          <p14:tracePt t="73856" x="3536950" y="1092200"/>
          <p14:tracePt t="73873" x="3556000" y="1092200"/>
          <p14:tracePt t="73889" x="3575050" y="1092200"/>
          <p14:tracePt t="73906" x="3594100" y="1098550"/>
          <p14:tracePt t="73923" x="3619500" y="1098550"/>
          <p14:tracePt t="73939" x="3651250" y="1104900"/>
          <p14:tracePt t="73956" x="3689350" y="1111250"/>
          <p14:tracePt t="73973" x="3702050" y="1117600"/>
          <p14:tracePt t="73989" x="3708400" y="1117600"/>
          <p14:tracePt t="74006" x="3714750" y="1117600"/>
          <p14:tracePt t="74040" x="3721100" y="1123950"/>
          <p14:tracePt t="74095" x="3727450" y="1123950"/>
          <p14:tracePt t="75418" x="3727450" y="1130300"/>
          <p14:tracePt t="75426" x="3714750" y="1136650"/>
          <p14:tracePt t="75432" x="3695700" y="1149350"/>
          <p14:tracePt t="75439" x="3676650" y="1155700"/>
          <p14:tracePt t="75456" x="3619500" y="1187450"/>
          <p14:tracePt t="75473" x="3524250" y="1244600"/>
          <p14:tracePt t="75490" x="3359150" y="1333500"/>
          <p14:tracePt t="75523" x="3086100" y="1460500"/>
          <p14:tracePt t="75557" x="2825750" y="1600200"/>
          <p14:tracePt t="75590" x="2514600" y="1797050"/>
          <p14:tracePt t="75606" x="2393950" y="1879600"/>
          <p14:tracePt t="75623" x="2324100" y="1943100"/>
          <p14:tracePt t="75640" x="2228850" y="2038350"/>
          <p14:tracePt t="75656" x="2165350" y="2120900"/>
          <p14:tracePt t="75673" x="2108200" y="2216150"/>
          <p14:tracePt t="75689" x="2032000" y="2381250"/>
          <p14:tracePt t="75706" x="2000250" y="2451100"/>
          <p14:tracePt t="75724" x="1949450" y="2559050"/>
          <p14:tracePt t="75740" x="1930400" y="2641600"/>
          <p14:tracePt t="75756" x="1911350" y="2711450"/>
          <p14:tracePt t="75773" x="1898650" y="2813050"/>
          <p14:tracePt t="75790" x="1885950" y="2857500"/>
          <p14:tracePt t="75808" x="1873250" y="2927350"/>
          <p14:tracePt t="75823" x="1866900" y="2959100"/>
          <p14:tracePt t="75840" x="1847850" y="2997200"/>
          <p14:tracePt t="75856" x="1822450" y="3035300"/>
          <p14:tracePt t="75873" x="1809750" y="3060700"/>
          <p14:tracePt t="75890" x="1790700" y="3105150"/>
          <p14:tracePt t="75906" x="1771650" y="3136900"/>
          <p14:tracePt t="75923" x="1758950" y="3168650"/>
          <p14:tracePt t="75940" x="1739900" y="3213100"/>
          <p14:tracePt t="75956" x="1727200" y="3238500"/>
          <p14:tracePt t="75974" x="1695450" y="3295650"/>
          <p14:tracePt t="75989" x="1676400" y="3327400"/>
          <p14:tracePt t="76006" x="1670050" y="3365500"/>
          <p14:tracePt t="76023" x="1644650" y="3409950"/>
          <p14:tracePt t="76040" x="1625600" y="3441700"/>
          <p14:tracePt t="76057" x="1612900" y="3479800"/>
          <p14:tracePt t="76073" x="1606550" y="3492500"/>
          <p14:tracePt t="76089" x="1600200" y="3505200"/>
          <p14:tracePt t="76106" x="1600200" y="3511550"/>
          <p14:tracePt t="76140" x="1593850" y="3517900"/>
          <p14:tracePt t="76189" x="1593850" y="3511550"/>
          <p14:tracePt t="76210" x="1606550" y="3505200"/>
          <p14:tracePt t="76217" x="1606550" y="3498850"/>
          <p14:tracePt t="76224" x="1619250" y="3498850"/>
          <p14:tracePt t="76240" x="1644650" y="3479800"/>
          <p14:tracePt t="76256" x="1682750" y="3467100"/>
          <p14:tracePt t="76273" x="1758950" y="3441700"/>
          <p14:tracePt t="76290" x="1809750" y="3429000"/>
          <p14:tracePt t="76307" x="1879600" y="3422650"/>
          <p14:tracePt t="76323" x="1924050" y="3422650"/>
          <p14:tracePt t="76340" x="1962150" y="3422650"/>
          <p14:tracePt t="76356" x="2012950" y="3429000"/>
          <p14:tracePt t="76373" x="2038350" y="3435350"/>
          <p14:tracePt t="76391" x="2063750" y="3448050"/>
          <p14:tracePt t="76406" x="2063750" y="3454400"/>
          <p14:tracePt t="76423" x="2070100" y="3454400"/>
          <p14:tracePt t="76460" x="2076450" y="3454400"/>
          <p14:tracePt t="76509" x="2076450" y="3460750"/>
          <p14:tracePt t="76557" x="2076450" y="3467100"/>
          <p14:tracePt t="76793" x="2082800" y="3467100"/>
          <p14:tracePt t="76835" x="2082800" y="3460750"/>
          <p14:tracePt t="76856" x="2095500" y="3460750"/>
          <p14:tracePt t="76862" x="2095500" y="3448050"/>
          <p14:tracePt t="76873" x="2101850" y="3441700"/>
          <p14:tracePt t="76890" x="2120900" y="3429000"/>
          <p14:tracePt t="76906" x="2165350" y="3390900"/>
          <p14:tracePt t="76923" x="2190750" y="3371850"/>
          <p14:tracePt t="76940" x="2241550" y="3333750"/>
          <p14:tracePt t="76956" x="2273300" y="3308350"/>
          <p14:tracePt t="76974" x="2336800" y="3289300"/>
          <p14:tracePt t="76990" x="2374900" y="3289300"/>
          <p14:tracePt t="77006" x="2438400" y="3289300"/>
          <p14:tracePt t="77023" x="2527300" y="3308350"/>
          <p14:tracePt t="77040" x="2578100" y="3327400"/>
          <p14:tracePt t="77056" x="2622550" y="3352800"/>
          <p14:tracePt t="77073" x="2660650" y="3384550"/>
          <p14:tracePt t="77090" x="2679700" y="3416300"/>
          <p14:tracePt t="77106" x="2692400" y="3441700"/>
          <p14:tracePt t="77140" x="2692400" y="3448050"/>
          <p14:tracePt t="77156" x="2698750" y="3454400"/>
          <p14:tracePt t="77488" x="2673350" y="3460750"/>
          <p14:tracePt t="77495" x="2628900" y="3467100"/>
          <p14:tracePt t="77506" x="2603500" y="3473450"/>
          <p14:tracePt t="77523" x="2520950" y="3498850"/>
          <p14:tracePt t="77540" x="2476500" y="3511550"/>
          <p14:tracePt t="77557" x="2444750" y="3524250"/>
          <p14:tracePt t="77590" x="2393950" y="3536950"/>
          <p14:tracePt t="77623" x="2362200" y="3549650"/>
          <p14:tracePt t="77656" x="2336800" y="3562350"/>
          <p14:tracePt t="77673" x="2317750" y="3575050"/>
          <p14:tracePt t="77690" x="2298700" y="3587750"/>
          <p14:tracePt t="77723" x="2292350" y="3587750"/>
          <p14:tracePt t="77745" x="2286000" y="3594100"/>
          <p14:tracePt t="77801" x="2286000" y="3600450"/>
          <p14:tracePt t="78370" x="2286000" y="3594100"/>
          <p14:tracePt t="78405" x="2292350" y="3594100"/>
          <p14:tracePt t="78412" x="2292350" y="3587750"/>
          <p14:tracePt t="78427" x="2292350" y="3581400"/>
          <p14:tracePt t="78440" x="2292350" y="3575050"/>
          <p14:tracePt t="78456" x="2292350" y="3568700"/>
          <p14:tracePt t="78490" x="2298700" y="3562350"/>
          <p14:tracePt t="78523" x="2305050" y="3530600"/>
          <p14:tracePt t="78556" x="2311400" y="3467100"/>
          <p14:tracePt t="78573" x="2324100" y="3403600"/>
          <p14:tracePt t="78590" x="2330450" y="3371850"/>
          <p14:tracePt t="78606" x="2349500" y="3314700"/>
          <p14:tracePt t="78623" x="2368550" y="3282950"/>
          <p14:tracePt t="82853" x="2343150" y="3302000"/>
          <p14:tracePt t="82860" x="2292350" y="3333750"/>
          <p14:tracePt t="82874" x="2222500" y="3378200"/>
          <p14:tracePt t="82890" x="2025650" y="3543300"/>
          <p14:tracePt t="82924" x="1631950" y="3879850"/>
          <p14:tracePt t="82957" x="1441450" y="4032250"/>
          <p14:tracePt t="82990" x="1270000" y="4152900"/>
          <p14:tracePt t="83007" x="1219200" y="4191000"/>
          <p14:tracePt t="83023" x="1193800" y="4203700"/>
          <p14:tracePt t="83040" x="1187450" y="4203700"/>
          <p14:tracePt t="83057" x="1181100" y="4203700"/>
          <p14:tracePt t="83090" x="1181100" y="4210050"/>
          <p14:tracePt t="83107" x="1181100" y="4222750"/>
          <p14:tracePt t="83123" x="1193800" y="4260850"/>
          <p14:tracePt t="83140" x="1212850" y="4286250"/>
          <p14:tracePt t="83157" x="1231900" y="4311650"/>
          <p14:tracePt t="83173" x="1257300" y="4356100"/>
          <p14:tracePt t="83190" x="1276350" y="4375150"/>
          <p14:tracePt t="83207" x="1282700" y="4406900"/>
          <p14:tracePt t="83223" x="1295400" y="4419600"/>
          <p14:tracePt t="83240" x="1295400" y="4432300"/>
          <p14:tracePt t="83257" x="1295400" y="4438650"/>
          <p14:tracePt t="83367" x="1301750" y="4438650"/>
          <p14:tracePt t="83659" x="1301750" y="4432300"/>
          <p14:tracePt t="83679" x="1308100" y="4425950"/>
          <p14:tracePt t="83695" x="1314450" y="4425950"/>
          <p14:tracePt t="83701" x="1320800" y="4425950"/>
          <p14:tracePt t="83709" x="1327150" y="4419600"/>
          <p14:tracePt t="83723" x="1339850" y="4413250"/>
          <p14:tracePt t="83740" x="1352550" y="4406900"/>
          <p14:tracePt t="83757" x="1377950" y="4394200"/>
          <p14:tracePt t="83791" x="1416050" y="4381500"/>
          <p14:tracePt t="83792" x="1422400" y="4375150"/>
          <p14:tracePt t="83824" x="1460500" y="4362450"/>
          <p14:tracePt t="83857" x="1504950" y="4356100"/>
          <p14:tracePt t="83874" x="1524000" y="4349750"/>
          <p14:tracePt t="83890" x="1543050" y="4343400"/>
          <p14:tracePt t="83907" x="1555750" y="4337050"/>
          <p14:tracePt t="83923" x="1581150" y="4330700"/>
          <p14:tracePt t="83940" x="1606550" y="4318000"/>
          <p14:tracePt t="83958" x="1638300" y="4292600"/>
          <p14:tracePt t="83973" x="1670050" y="4260850"/>
          <p14:tracePt t="83990" x="1714500" y="4197350"/>
          <p14:tracePt t="84007" x="1778000" y="4089400"/>
          <p14:tracePt t="84023" x="1822450" y="4013200"/>
          <p14:tracePt t="84040" x="1905000" y="3892550"/>
          <p14:tracePt t="84057" x="1955800" y="3822700"/>
          <p14:tracePt t="84073" x="2000250" y="3765550"/>
          <p14:tracePt t="84090" x="2038350" y="3714750"/>
          <p14:tracePt t="84107" x="2051050" y="3683000"/>
          <p14:tracePt t="84124" x="2063750" y="3676650"/>
          <p14:tracePt t="84140" x="2070100" y="3670300"/>
          <p14:tracePt t="84458" x="2070100" y="3676650"/>
          <p14:tracePt t="84465" x="2063750" y="3683000"/>
          <p14:tracePt t="84474" x="2057400" y="3689350"/>
          <p14:tracePt t="84490" x="2057400" y="3714750"/>
          <p14:tracePt t="84507" x="2032000" y="3784600"/>
          <p14:tracePt t="84523" x="2000250" y="3841750"/>
          <p14:tracePt t="84540" x="1974850" y="3917950"/>
          <p14:tracePt t="84557" x="1936750" y="4032250"/>
          <p14:tracePt t="84590" x="1879600" y="4229100"/>
          <p14:tracePt t="84623" x="1854200" y="4318000"/>
          <p14:tracePt t="84657" x="1841500" y="4381500"/>
          <p14:tracePt t="84673" x="1841500" y="4394200"/>
          <p14:tracePt t="84690" x="1841500" y="4400550"/>
          <p14:tracePt t="84707" x="1841500" y="4413250"/>
          <p14:tracePt t="84742" x="1841500" y="4419600"/>
          <p14:tracePt t="84763" x="1841500" y="4425950"/>
          <p14:tracePt t="84777" x="1841500" y="4432300"/>
          <p14:tracePt t="84833" x="1847850" y="4432300"/>
          <p14:tracePt t="84840" x="1854200" y="4432300"/>
          <p14:tracePt t="84854" x="1860550" y="4432300"/>
          <p14:tracePt t="84868" x="1866900" y="4432300"/>
          <p14:tracePt t="84875" x="1879600" y="4432300"/>
          <p14:tracePt t="84890" x="1898650" y="4432300"/>
          <p14:tracePt t="84907" x="1930400" y="4432300"/>
          <p14:tracePt t="84923" x="1993900" y="4432300"/>
          <p14:tracePt t="84940" x="2044700" y="4432300"/>
          <p14:tracePt t="84958" x="2127250" y="4425950"/>
          <p14:tracePt t="84973" x="2184400" y="4425950"/>
          <p14:tracePt t="84990" x="2235200" y="4425950"/>
          <p14:tracePt t="85007" x="2317750" y="4445000"/>
          <p14:tracePt t="85023" x="2368550" y="4451350"/>
          <p14:tracePt t="85041" x="2406650" y="4464050"/>
          <p14:tracePt t="85057" x="2413000" y="4464050"/>
          <p14:tracePt t="85074" x="2425700" y="4464050"/>
          <p14:tracePt t="85138" x="2413000" y="4464050"/>
          <p14:tracePt t="85145" x="2400300" y="4464050"/>
          <p14:tracePt t="85157" x="2374900" y="4451350"/>
          <p14:tracePt t="85173" x="2260600" y="4406900"/>
          <p14:tracePt t="85190" x="2152650" y="4362450"/>
          <p14:tracePt t="85207" x="2006600" y="4311650"/>
          <p14:tracePt t="85223" x="1924050" y="4286250"/>
          <p14:tracePt t="85240" x="1860550" y="4273550"/>
          <p14:tracePt t="85257" x="1778000" y="4260850"/>
          <p14:tracePt t="85273" x="1733550" y="4254500"/>
          <p14:tracePt t="85290" x="1695450" y="4241800"/>
          <p14:tracePt t="85307" x="1682750" y="4241800"/>
          <p14:tracePt t="85323" x="1670050" y="4241800"/>
          <p14:tracePt t="85357" x="1663700" y="4241800"/>
          <p14:tracePt t="85458" x="1670050" y="4241800"/>
          <p14:tracePt t="85465" x="1676400" y="4241800"/>
          <p14:tracePt t="85473" x="1682750" y="4235450"/>
          <p14:tracePt t="85490" x="1720850" y="4229100"/>
          <p14:tracePt t="85507" x="1822450" y="4210050"/>
          <p14:tracePt t="85523" x="1898650" y="4203700"/>
          <p14:tracePt t="85541" x="2032000" y="4178300"/>
          <p14:tracePt t="85557" x="2101850" y="4171950"/>
          <p14:tracePt t="85573" x="2178050" y="4165600"/>
          <p14:tracePt t="85590" x="2311400" y="4152900"/>
          <p14:tracePt t="85607" x="2406650" y="4152900"/>
          <p14:tracePt t="85624" x="2559050" y="4127500"/>
          <p14:tracePt t="85640" x="2679700" y="4121150"/>
          <p14:tracePt t="85657" x="2781300" y="4121150"/>
          <p14:tracePt t="85673" x="2908300" y="4127500"/>
          <p14:tracePt t="85690" x="2971800" y="4140200"/>
          <p14:tracePt t="85707" x="3041650" y="4159250"/>
          <p14:tracePt t="85723" x="3048000" y="4171950"/>
          <p14:tracePt t="85740" x="3054350" y="4171950"/>
          <p14:tracePt t="85757" x="3060700" y="4171950"/>
          <p14:tracePt t="86101" x="3111500" y="4171950"/>
          <p14:tracePt t="86108" x="3194050" y="4159250"/>
          <p14:tracePt t="86115" x="3282950" y="4146550"/>
          <p14:tracePt t="86123" x="3359150" y="4133850"/>
          <p14:tracePt t="86140" x="3517900" y="4133850"/>
          <p14:tracePt t="86157" x="3746500" y="4133850"/>
          <p14:tracePt t="86174" x="3898900" y="4140200"/>
          <p14:tracePt t="86190" x="4006850" y="4159250"/>
          <p14:tracePt t="86224" x="4229100" y="4210050"/>
          <p14:tracePt t="86257" x="4406900" y="4254500"/>
          <p14:tracePt t="86290" x="4565650" y="4273550"/>
          <p14:tracePt t="86307" x="4616450" y="4273550"/>
          <p14:tracePt t="86323" x="4660900" y="4279900"/>
          <p14:tracePt t="86340" x="4699000" y="4279900"/>
          <p14:tracePt t="86357" x="4724400" y="4279900"/>
          <p14:tracePt t="86373" x="4762500" y="4267200"/>
          <p14:tracePt t="86390" x="4781550" y="4260850"/>
          <p14:tracePt t="86408" x="4806950" y="4260850"/>
          <p14:tracePt t="86440" x="4813300" y="4254500"/>
          <p14:tracePt t="86952" x="4826000" y="4254500"/>
          <p14:tracePt t="86959" x="4845050" y="4254500"/>
          <p14:tracePt t="86966" x="4857750" y="4248150"/>
          <p14:tracePt t="86973" x="4870450" y="4241800"/>
          <p14:tracePt t="86990" x="4902200" y="4241800"/>
          <p14:tracePt t="87007" x="4933950" y="4229100"/>
          <p14:tracePt t="87024" x="4965700" y="4222750"/>
          <p14:tracePt t="87057" x="4991100" y="4222750"/>
          <p14:tracePt t="87090" x="4991100" y="4229100"/>
          <p14:tracePt t="87140" x="4997450" y="4229100"/>
          <p14:tracePt t="88475" x="4991100" y="4229100"/>
          <p14:tracePt t="88481" x="4959350" y="4229100"/>
          <p14:tracePt t="88490" x="4933950" y="4229100"/>
          <p14:tracePt t="88507" x="4883150" y="4222750"/>
          <p14:tracePt t="88524" x="4826000" y="4222750"/>
          <p14:tracePt t="88540" x="4781550" y="4222750"/>
          <p14:tracePt t="88557" x="4724400" y="4229100"/>
          <p14:tracePt t="88590" x="4559300" y="4248150"/>
          <p14:tracePt t="88624" x="4419600" y="4286250"/>
          <p14:tracePt t="88657" x="4330700" y="4318000"/>
          <p14:tracePt t="88674" x="4305300" y="4330700"/>
          <p14:tracePt t="88690" x="4254500" y="4343400"/>
          <p14:tracePt t="88707" x="4241800" y="4349750"/>
          <p14:tracePt t="88724" x="4216400" y="4362450"/>
          <p14:tracePt t="88740" x="4203700" y="4362450"/>
          <p14:tracePt t="88757" x="4191000" y="4368800"/>
          <p14:tracePt t="88774" x="4178300" y="4375150"/>
          <p14:tracePt t="88790" x="4178300" y="4381500"/>
          <p14:tracePt t="88835" x="4171950" y="4381500"/>
          <p14:tracePt t="88940" x="4171950" y="4375150"/>
          <p14:tracePt t="88954" x="4171950" y="4368800"/>
          <p14:tracePt t="89002" x="4178300" y="4362450"/>
          <p14:tracePt t="89009" x="4184650" y="4362450"/>
          <p14:tracePt t="89030" x="4184650" y="4356100"/>
          <p14:tracePt t="89099" x="4191000" y="4356100"/>
          <p14:tracePt t="100743" x="4184650" y="4349750"/>
          <p14:tracePt t="100751" x="4171950" y="4343400"/>
          <p14:tracePt t="100757" x="4152900" y="4343400"/>
          <p14:tracePt t="100774" x="4127500" y="4330700"/>
          <p14:tracePt t="100791" x="4095750" y="4318000"/>
          <p14:tracePt t="100793" x="4070350" y="4311650"/>
          <p14:tracePt t="100808" x="4000500" y="4305300"/>
          <p14:tracePt t="100824" x="3911600" y="4292600"/>
          <p14:tracePt t="100841" x="3759200" y="4267200"/>
          <p14:tracePt t="100875" x="3530600" y="4260850"/>
          <p14:tracePt t="100908" x="3200400" y="4267200"/>
          <p14:tracePt t="100941" x="2984500" y="4279900"/>
          <p14:tracePt t="100958" x="2870200" y="4298950"/>
          <p14:tracePt t="100974" x="2813050" y="4311650"/>
          <p14:tracePt t="100991" x="2762250" y="4330700"/>
          <p14:tracePt t="101007" x="2686050" y="4356100"/>
          <p14:tracePt t="101024" x="2647950" y="4368800"/>
          <p14:tracePt t="101042" x="2609850" y="4387850"/>
          <p14:tracePt t="101058" x="2597150" y="4387850"/>
          <p14:tracePt t="101074" x="2590800" y="4387850"/>
          <p14:tracePt t="101108" x="2603500" y="4368800"/>
          <p14:tracePt t="101125" x="2641600" y="4343400"/>
          <p14:tracePt t="101141" x="2692400" y="4324350"/>
          <p14:tracePt t="101158" x="2768600" y="4305300"/>
          <p14:tracePt t="101174" x="2914650" y="4273550"/>
          <p14:tracePt t="101191" x="2990850" y="4267200"/>
          <p14:tracePt t="101208" x="3092450" y="4267200"/>
          <p14:tracePt t="101224" x="3155950" y="4279900"/>
          <p14:tracePt t="101241" x="3200400" y="4286250"/>
          <p14:tracePt t="101258" x="3263900" y="4298950"/>
          <p14:tracePt t="101274" x="3308350" y="4305300"/>
          <p14:tracePt t="101291" x="3340100" y="4318000"/>
          <p14:tracePt t="101307" x="3352800" y="4318000"/>
          <p14:tracePt t="101334" x="3352800" y="4324350"/>
          <p14:tracePt t="101341" x="3346450" y="4324350"/>
          <p14:tracePt t="101357" x="3327400" y="4324350"/>
          <p14:tracePt t="101375" x="3289300" y="4324350"/>
          <p14:tracePt t="101391" x="3181350" y="4324350"/>
          <p14:tracePt t="101408" x="3105150" y="4324350"/>
          <p14:tracePt t="101424" x="2971800" y="4324350"/>
          <p14:tracePt t="101441" x="2889250" y="4318000"/>
          <p14:tracePt t="101459" x="2781300" y="4318000"/>
          <p14:tracePt t="101474" x="2711450" y="4311650"/>
          <p14:tracePt t="101491" x="2660650" y="4305300"/>
          <p14:tracePt t="101508" x="2603500" y="4305300"/>
          <p14:tracePt t="101524" x="2571750" y="4305300"/>
          <p14:tracePt t="101542" x="2540000" y="4311650"/>
          <p14:tracePt t="101558" x="2520950" y="4311650"/>
          <p14:tracePt t="101574" x="2489200" y="4311650"/>
          <p14:tracePt t="101591" x="2463800" y="4324350"/>
          <p14:tracePt t="101608" x="2451100" y="4330700"/>
          <p14:tracePt t="101731" x="2463800" y="4330700"/>
          <p14:tracePt t="101751" x="2470150" y="4330700"/>
          <p14:tracePt t="101771" x="2476500" y="4330700"/>
          <p14:tracePt t="101820" x="2482850" y="4324350"/>
          <p14:tracePt t="102140" x="2489200" y="4318000"/>
          <p14:tracePt t="102147" x="2508250" y="4311650"/>
          <p14:tracePt t="102158" x="2527300" y="4298950"/>
          <p14:tracePt t="102174" x="2578100" y="4273550"/>
          <p14:tracePt t="102191" x="2628900" y="4248150"/>
          <p14:tracePt t="102208" x="2698750" y="4229100"/>
          <p14:tracePt t="102224" x="2794000" y="4210050"/>
          <p14:tracePt t="102258" x="2914650" y="4191000"/>
          <p14:tracePt t="102291" x="3009900" y="4191000"/>
          <p14:tracePt t="102292" x="3035300" y="4184650"/>
          <p14:tracePt t="102324" x="3175000" y="4184650"/>
          <p14:tracePt t="102341" x="3308350" y="4191000"/>
          <p14:tracePt t="102358" x="3378200" y="4203700"/>
          <p14:tracePt t="102374" x="3435350" y="4210050"/>
          <p14:tracePt t="102391" x="3511550" y="4222750"/>
          <p14:tracePt t="102408" x="3556000" y="4229100"/>
          <p14:tracePt t="102424" x="3644900" y="4241800"/>
          <p14:tracePt t="102441" x="3689350" y="4241800"/>
          <p14:tracePt t="102459" x="3740150" y="4254500"/>
          <p14:tracePt t="102474" x="3759200" y="4254500"/>
          <p14:tracePt t="102491" x="3778250" y="4260850"/>
          <p14:tracePt t="102508" x="3803650" y="4267200"/>
          <p14:tracePt t="102524" x="3822700" y="4273550"/>
          <p14:tracePt t="102541" x="3841750" y="4273550"/>
          <p14:tracePt t="102558" x="3873500" y="4286250"/>
          <p14:tracePt t="102574" x="3886200" y="4286250"/>
          <p14:tracePt t="102591" x="3905250" y="4298950"/>
          <p14:tracePt t="102608" x="3911600" y="4298950"/>
          <p14:tracePt t="102624" x="3930650" y="4305300"/>
          <p14:tracePt t="102641" x="3943350" y="4311650"/>
          <p14:tracePt t="102658" x="3949700" y="4318000"/>
          <p14:tracePt t="102674" x="3968750" y="4318000"/>
          <p14:tracePt t="102691" x="3981450" y="4318000"/>
          <p14:tracePt t="102708" x="3987800" y="4318000"/>
          <p14:tracePt t="102724" x="4000500" y="4318000"/>
          <p14:tracePt t="102741" x="4013200" y="4318000"/>
          <p14:tracePt t="102774" x="4019550" y="4318000"/>
          <p14:tracePt t="102791" x="4032250" y="4318000"/>
          <p14:tracePt t="102808" x="4044950" y="4318000"/>
          <p14:tracePt t="102824" x="4057650" y="4311650"/>
          <p14:tracePt t="102841" x="4089400" y="4305300"/>
          <p14:tracePt t="102858" x="4108450" y="4298950"/>
          <p14:tracePt t="102875" x="4133850" y="4292600"/>
          <p14:tracePt t="102891" x="4171950" y="4292600"/>
          <p14:tracePt t="102908" x="4197350" y="4292600"/>
          <p14:tracePt t="102924" x="4229100" y="4292600"/>
          <p14:tracePt t="102941" x="4260850" y="4292600"/>
          <p14:tracePt t="102958" x="4292600" y="4292600"/>
          <p14:tracePt t="102974" x="4337050" y="4292600"/>
          <p14:tracePt t="102991" x="4356100" y="4292600"/>
          <p14:tracePt t="103008" x="4381500" y="4292600"/>
          <p14:tracePt t="103024" x="4387850" y="4298950"/>
          <p14:tracePt t="103058" x="4394200" y="42989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6|37.3|0.2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1|3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1.5|2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7|123.1|0.8|12|8.5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8|13.6|9.2|21.2|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56.5|85.6|14.8|1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2.9|0.2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4.9|17.4|3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2|47.9|30.8|23.5|12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1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738</Words>
  <Application>Microsoft Office PowerPoint</Application>
  <PresentationFormat>On-screen Show (4:3)</PresentationFormat>
  <Paragraphs>145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Default Design</vt:lpstr>
      <vt:lpstr>Measures of association part 2</vt:lpstr>
      <vt:lpstr>Measures of association</vt:lpstr>
      <vt:lpstr>Absolute effects- Attributable risk</vt:lpstr>
      <vt:lpstr>Attributable risk</vt:lpstr>
      <vt:lpstr>EAR and EAF-example</vt:lpstr>
      <vt:lpstr>Absolute effects- Attributable risk</vt:lpstr>
      <vt:lpstr>Comparison between RR and AR example</vt:lpstr>
      <vt:lpstr>PowerPoint Presentation</vt:lpstr>
      <vt:lpstr>PAR and PAF</vt:lpstr>
      <vt:lpstr> population attributable risk</vt:lpstr>
      <vt:lpstr> population attributable risk</vt:lpstr>
      <vt:lpstr>PAR and PAF-example</vt:lpstr>
      <vt:lpstr>PAF</vt:lpstr>
      <vt:lpstr>PAF- example</vt:lpstr>
      <vt:lpstr>Measures of association</vt:lpstr>
      <vt:lpstr>Follow-up vs Case control study</vt:lpstr>
    </vt:vector>
  </TitlesOfParts>
  <Company>SMiS,UiB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Measures of association</dc:title>
  <dc:creator>Lina El-Khairy</dc:creator>
  <cp:lastModifiedBy>PC</cp:lastModifiedBy>
  <cp:revision>59</cp:revision>
  <dcterms:created xsi:type="dcterms:W3CDTF">2004-09-20T12:03:26Z</dcterms:created>
  <dcterms:modified xsi:type="dcterms:W3CDTF">2020-03-16T15:36:18Z</dcterms:modified>
</cp:coreProperties>
</file>