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0" r:id="rId21"/>
    <p:sldId id="276" r:id="rId22"/>
    <p:sldId id="277" r:id="rId23"/>
    <p:sldId id="278" r:id="rId24"/>
    <p:sldId id="279" r:id="rId25"/>
    <p:sldId id="280" r:id="rId26"/>
    <p:sldId id="281" r:id="rId27"/>
    <p:sldId id="292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1" r:id="rId3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d</a:t>
            </a:r>
            <a:r>
              <a:rPr sz="1400" spc="-60" dirty="0">
                <a:solidFill>
                  <a:srgbClr val="404176"/>
                </a:solidFill>
                <a:latin typeface="Arial Narrow"/>
                <a:cs typeface="Arial Narrow"/>
              </a:rPr>
              <a:t>r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.Sh</a:t>
            </a: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aba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d</a:t>
            </a:r>
            <a:r>
              <a:rPr sz="1400" spc="-60" dirty="0">
                <a:solidFill>
                  <a:srgbClr val="404176"/>
                </a:solidFill>
                <a:latin typeface="Arial Narrow"/>
                <a:cs typeface="Arial Narrow"/>
              </a:rPr>
              <a:t>r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.Sh</a:t>
            </a: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aba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8340" y="1710054"/>
            <a:ext cx="3517065" cy="404743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d</a:t>
            </a:r>
            <a:r>
              <a:rPr sz="1400" spc="-60" dirty="0">
                <a:solidFill>
                  <a:srgbClr val="404176"/>
                </a:solidFill>
                <a:latin typeface="Arial Narrow"/>
                <a:cs typeface="Arial Narrow"/>
              </a:rPr>
              <a:t>r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.Sh</a:t>
            </a: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aba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d</a:t>
            </a:r>
            <a:r>
              <a:rPr sz="1400" spc="-60" dirty="0">
                <a:solidFill>
                  <a:srgbClr val="404176"/>
                </a:solidFill>
                <a:latin typeface="Arial Narrow"/>
                <a:cs typeface="Arial Narrow"/>
              </a:rPr>
              <a:t>r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.Sh</a:t>
            </a: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aba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701040" y="1418844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701040" y="3076955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701040" y="5125211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d</a:t>
            </a:r>
            <a:r>
              <a:rPr sz="1400" spc="-60" dirty="0">
                <a:solidFill>
                  <a:srgbClr val="404176"/>
                </a:solidFill>
                <a:latin typeface="Arial Narrow"/>
                <a:cs typeface="Arial Narrow"/>
              </a:rPr>
              <a:t>r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.Sh</a:t>
            </a: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aba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8503" y="557529"/>
            <a:ext cx="7986993" cy="12265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4239" y="2625471"/>
            <a:ext cx="7815521" cy="28377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26814" y="6367779"/>
            <a:ext cx="690498" cy="2234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d</a:t>
            </a:r>
            <a:r>
              <a:rPr sz="1400" spc="-60" dirty="0">
                <a:solidFill>
                  <a:srgbClr val="404176"/>
                </a:solidFill>
                <a:latin typeface="Arial Narrow"/>
                <a:cs typeface="Arial Narrow"/>
              </a:rPr>
              <a:t>r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.Sh</a:t>
            </a:r>
            <a:r>
              <a:rPr sz="1400" spc="-5" dirty="0">
                <a:solidFill>
                  <a:srgbClr val="404176"/>
                </a:solidFill>
                <a:latin typeface="Arial Narrow"/>
                <a:cs typeface="Arial Narrow"/>
              </a:rPr>
              <a:t>aba</a:t>
            </a:r>
            <a:r>
              <a:rPr sz="1400" spc="0" dirty="0">
                <a:solidFill>
                  <a:srgbClr val="404176"/>
                </a:solidFill>
                <a:latin typeface="Arial Narrow"/>
                <a:cs typeface="Arial Narrow"/>
              </a:rPr>
              <a:t>n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7.png"/><Relationship Id="rId21" Type="http://schemas.openxmlformats.org/officeDocument/2006/relationships/image" Target="../media/image21.png"/><Relationship Id="rId42" Type="http://schemas.openxmlformats.org/officeDocument/2006/relationships/image" Target="../media/image42.png"/><Relationship Id="rId63" Type="http://schemas.openxmlformats.org/officeDocument/2006/relationships/image" Target="../media/image63.png"/><Relationship Id="rId84" Type="http://schemas.openxmlformats.org/officeDocument/2006/relationships/image" Target="../media/image84.png"/><Relationship Id="rId138" Type="http://schemas.openxmlformats.org/officeDocument/2006/relationships/image" Target="../media/image138.png"/><Relationship Id="rId159" Type="http://schemas.openxmlformats.org/officeDocument/2006/relationships/image" Target="../media/image159.png"/><Relationship Id="rId107" Type="http://schemas.openxmlformats.org/officeDocument/2006/relationships/image" Target="../media/image107.png"/><Relationship Id="rId11" Type="http://schemas.openxmlformats.org/officeDocument/2006/relationships/image" Target="../media/image11.png"/><Relationship Id="rId32" Type="http://schemas.openxmlformats.org/officeDocument/2006/relationships/image" Target="../media/image32.png"/><Relationship Id="rId53" Type="http://schemas.openxmlformats.org/officeDocument/2006/relationships/image" Target="../media/image53.png"/><Relationship Id="rId74" Type="http://schemas.openxmlformats.org/officeDocument/2006/relationships/image" Target="../media/image74.png"/><Relationship Id="rId128" Type="http://schemas.openxmlformats.org/officeDocument/2006/relationships/image" Target="../media/image128.png"/><Relationship Id="rId149" Type="http://schemas.openxmlformats.org/officeDocument/2006/relationships/image" Target="../media/image149.png"/><Relationship Id="rId5" Type="http://schemas.openxmlformats.org/officeDocument/2006/relationships/image" Target="../media/image5.png"/><Relationship Id="rId95" Type="http://schemas.openxmlformats.org/officeDocument/2006/relationships/image" Target="../media/image95.png"/><Relationship Id="rId160" Type="http://schemas.openxmlformats.org/officeDocument/2006/relationships/image" Target="../media/image160.png"/><Relationship Id="rId22" Type="http://schemas.openxmlformats.org/officeDocument/2006/relationships/image" Target="../media/image22.png"/><Relationship Id="rId43" Type="http://schemas.openxmlformats.org/officeDocument/2006/relationships/image" Target="../media/image43.png"/><Relationship Id="rId64" Type="http://schemas.openxmlformats.org/officeDocument/2006/relationships/image" Target="../media/image64.png"/><Relationship Id="rId118" Type="http://schemas.openxmlformats.org/officeDocument/2006/relationships/image" Target="../media/image118.png"/><Relationship Id="rId139" Type="http://schemas.openxmlformats.org/officeDocument/2006/relationships/image" Target="../media/image139.png"/><Relationship Id="rId85" Type="http://schemas.openxmlformats.org/officeDocument/2006/relationships/image" Target="../media/image85.png"/><Relationship Id="rId150" Type="http://schemas.openxmlformats.org/officeDocument/2006/relationships/image" Target="../media/image150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59" Type="http://schemas.openxmlformats.org/officeDocument/2006/relationships/image" Target="../media/image59.png"/><Relationship Id="rId103" Type="http://schemas.openxmlformats.org/officeDocument/2006/relationships/image" Target="../media/image103.png"/><Relationship Id="rId108" Type="http://schemas.openxmlformats.org/officeDocument/2006/relationships/image" Target="../media/image108.png"/><Relationship Id="rId124" Type="http://schemas.openxmlformats.org/officeDocument/2006/relationships/image" Target="../media/image124.png"/><Relationship Id="rId129" Type="http://schemas.openxmlformats.org/officeDocument/2006/relationships/image" Target="../media/image129.png"/><Relationship Id="rId54" Type="http://schemas.openxmlformats.org/officeDocument/2006/relationships/image" Target="../media/image54.png"/><Relationship Id="rId70" Type="http://schemas.openxmlformats.org/officeDocument/2006/relationships/image" Target="../media/image70.png"/><Relationship Id="rId75" Type="http://schemas.openxmlformats.org/officeDocument/2006/relationships/image" Target="../media/image75.png"/><Relationship Id="rId91" Type="http://schemas.openxmlformats.org/officeDocument/2006/relationships/image" Target="../media/image91.png"/><Relationship Id="rId96" Type="http://schemas.openxmlformats.org/officeDocument/2006/relationships/image" Target="../media/image96.png"/><Relationship Id="rId140" Type="http://schemas.openxmlformats.org/officeDocument/2006/relationships/image" Target="../media/image140.png"/><Relationship Id="rId145" Type="http://schemas.openxmlformats.org/officeDocument/2006/relationships/image" Target="../media/image145.png"/><Relationship Id="rId161" Type="http://schemas.openxmlformats.org/officeDocument/2006/relationships/image" Target="../media/image161.png"/><Relationship Id="rId166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49" Type="http://schemas.openxmlformats.org/officeDocument/2006/relationships/image" Target="../media/image49.png"/><Relationship Id="rId114" Type="http://schemas.openxmlformats.org/officeDocument/2006/relationships/image" Target="../media/image114.png"/><Relationship Id="rId119" Type="http://schemas.openxmlformats.org/officeDocument/2006/relationships/image" Target="../media/image119.png"/><Relationship Id="rId44" Type="http://schemas.openxmlformats.org/officeDocument/2006/relationships/image" Target="../media/image44.png"/><Relationship Id="rId60" Type="http://schemas.openxmlformats.org/officeDocument/2006/relationships/image" Target="../media/image60.png"/><Relationship Id="rId65" Type="http://schemas.openxmlformats.org/officeDocument/2006/relationships/image" Target="../media/image65.png"/><Relationship Id="rId81" Type="http://schemas.openxmlformats.org/officeDocument/2006/relationships/image" Target="../media/image81.png"/><Relationship Id="rId86" Type="http://schemas.openxmlformats.org/officeDocument/2006/relationships/image" Target="../media/image86.png"/><Relationship Id="rId130" Type="http://schemas.openxmlformats.org/officeDocument/2006/relationships/image" Target="../media/image130.png"/><Relationship Id="rId135" Type="http://schemas.openxmlformats.org/officeDocument/2006/relationships/image" Target="../media/image135.png"/><Relationship Id="rId151" Type="http://schemas.openxmlformats.org/officeDocument/2006/relationships/image" Target="../media/image151.png"/><Relationship Id="rId156" Type="http://schemas.openxmlformats.org/officeDocument/2006/relationships/image" Target="../media/image156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9" Type="http://schemas.openxmlformats.org/officeDocument/2006/relationships/image" Target="../media/image39.png"/><Relationship Id="rId109" Type="http://schemas.openxmlformats.org/officeDocument/2006/relationships/image" Target="../media/image109.png"/><Relationship Id="rId34" Type="http://schemas.openxmlformats.org/officeDocument/2006/relationships/image" Target="../media/image34.png"/><Relationship Id="rId50" Type="http://schemas.openxmlformats.org/officeDocument/2006/relationships/image" Target="../media/image50.png"/><Relationship Id="rId55" Type="http://schemas.openxmlformats.org/officeDocument/2006/relationships/image" Target="../media/image55.png"/><Relationship Id="rId76" Type="http://schemas.openxmlformats.org/officeDocument/2006/relationships/image" Target="../media/image76.png"/><Relationship Id="rId97" Type="http://schemas.openxmlformats.org/officeDocument/2006/relationships/image" Target="../media/image97.png"/><Relationship Id="rId104" Type="http://schemas.openxmlformats.org/officeDocument/2006/relationships/image" Target="../media/image104.png"/><Relationship Id="rId120" Type="http://schemas.openxmlformats.org/officeDocument/2006/relationships/image" Target="../media/image120.png"/><Relationship Id="rId125" Type="http://schemas.openxmlformats.org/officeDocument/2006/relationships/image" Target="../media/image125.png"/><Relationship Id="rId141" Type="http://schemas.openxmlformats.org/officeDocument/2006/relationships/image" Target="../media/image141.png"/><Relationship Id="rId146" Type="http://schemas.openxmlformats.org/officeDocument/2006/relationships/image" Target="../media/image146.png"/><Relationship Id="rId167" Type="http://schemas.openxmlformats.org/officeDocument/2006/relationships/image" Target="../media/image167.png"/><Relationship Id="rId7" Type="http://schemas.openxmlformats.org/officeDocument/2006/relationships/image" Target="../media/image7.png"/><Relationship Id="rId71" Type="http://schemas.openxmlformats.org/officeDocument/2006/relationships/image" Target="../media/image71.png"/><Relationship Id="rId92" Type="http://schemas.openxmlformats.org/officeDocument/2006/relationships/image" Target="../media/image92.png"/><Relationship Id="rId162" Type="http://schemas.openxmlformats.org/officeDocument/2006/relationships/image" Target="../media/image162.png"/><Relationship Id="rId2" Type="http://schemas.openxmlformats.org/officeDocument/2006/relationships/image" Target="../media/image2.png"/><Relationship Id="rId29" Type="http://schemas.openxmlformats.org/officeDocument/2006/relationships/image" Target="../media/image29.png"/><Relationship Id="rId24" Type="http://schemas.openxmlformats.org/officeDocument/2006/relationships/image" Target="../media/image24.png"/><Relationship Id="rId40" Type="http://schemas.openxmlformats.org/officeDocument/2006/relationships/image" Target="../media/image40.png"/><Relationship Id="rId45" Type="http://schemas.openxmlformats.org/officeDocument/2006/relationships/image" Target="../media/image45.png"/><Relationship Id="rId66" Type="http://schemas.openxmlformats.org/officeDocument/2006/relationships/image" Target="../media/image66.png"/><Relationship Id="rId87" Type="http://schemas.openxmlformats.org/officeDocument/2006/relationships/image" Target="../media/image87.png"/><Relationship Id="rId110" Type="http://schemas.openxmlformats.org/officeDocument/2006/relationships/image" Target="../media/image110.png"/><Relationship Id="rId115" Type="http://schemas.openxmlformats.org/officeDocument/2006/relationships/image" Target="../media/image115.png"/><Relationship Id="rId131" Type="http://schemas.openxmlformats.org/officeDocument/2006/relationships/image" Target="../media/image131.png"/><Relationship Id="rId136" Type="http://schemas.openxmlformats.org/officeDocument/2006/relationships/image" Target="../media/image136.png"/><Relationship Id="rId157" Type="http://schemas.openxmlformats.org/officeDocument/2006/relationships/image" Target="../media/image157.png"/><Relationship Id="rId61" Type="http://schemas.openxmlformats.org/officeDocument/2006/relationships/image" Target="../media/image61.png"/><Relationship Id="rId82" Type="http://schemas.openxmlformats.org/officeDocument/2006/relationships/image" Target="../media/image82.png"/><Relationship Id="rId152" Type="http://schemas.openxmlformats.org/officeDocument/2006/relationships/image" Target="../media/image152.png"/><Relationship Id="rId19" Type="http://schemas.openxmlformats.org/officeDocument/2006/relationships/image" Target="../media/image19.png"/><Relationship Id="rId14" Type="http://schemas.openxmlformats.org/officeDocument/2006/relationships/image" Target="../media/image14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56" Type="http://schemas.openxmlformats.org/officeDocument/2006/relationships/image" Target="../media/image56.png"/><Relationship Id="rId77" Type="http://schemas.openxmlformats.org/officeDocument/2006/relationships/image" Target="../media/image77.png"/><Relationship Id="rId100" Type="http://schemas.openxmlformats.org/officeDocument/2006/relationships/image" Target="../media/image100.png"/><Relationship Id="rId105" Type="http://schemas.openxmlformats.org/officeDocument/2006/relationships/image" Target="../media/image105.png"/><Relationship Id="rId126" Type="http://schemas.openxmlformats.org/officeDocument/2006/relationships/image" Target="../media/image126.png"/><Relationship Id="rId147" Type="http://schemas.openxmlformats.org/officeDocument/2006/relationships/image" Target="../media/image147.png"/><Relationship Id="rId8" Type="http://schemas.openxmlformats.org/officeDocument/2006/relationships/image" Target="../media/image8.png"/><Relationship Id="rId51" Type="http://schemas.openxmlformats.org/officeDocument/2006/relationships/image" Target="../media/image51.png"/><Relationship Id="rId72" Type="http://schemas.openxmlformats.org/officeDocument/2006/relationships/image" Target="../media/image72.png"/><Relationship Id="rId93" Type="http://schemas.openxmlformats.org/officeDocument/2006/relationships/image" Target="../media/image93.png"/><Relationship Id="rId98" Type="http://schemas.openxmlformats.org/officeDocument/2006/relationships/image" Target="../media/image98.png"/><Relationship Id="rId121" Type="http://schemas.openxmlformats.org/officeDocument/2006/relationships/image" Target="../media/image121.png"/><Relationship Id="rId142" Type="http://schemas.openxmlformats.org/officeDocument/2006/relationships/image" Target="../media/image142.png"/><Relationship Id="rId163" Type="http://schemas.openxmlformats.org/officeDocument/2006/relationships/image" Target="../media/image163.png"/><Relationship Id="rId3" Type="http://schemas.openxmlformats.org/officeDocument/2006/relationships/image" Target="../media/image3.png"/><Relationship Id="rId25" Type="http://schemas.openxmlformats.org/officeDocument/2006/relationships/image" Target="../media/image25.png"/><Relationship Id="rId46" Type="http://schemas.openxmlformats.org/officeDocument/2006/relationships/image" Target="../media/image46.png"/><Relationship Id="rId67" Type="http://schemas.openxmlformats.org/officeDocument/2006/relationships/image" Target="../media/image67.png"/><Relationship Id="rId116" Type="http://schemas.openxmlformats.org/officeDocument/2006/relationships/image" Target="../media/image116.png"/><Relationship Id="rId137" Type="http://schemas.openxmlformats.org/officeDocument/2006/relationships/image" Target="../media/image137.png"/><Relationship Id="rId158" Type="http://schemas.openxmlformats.org/officeDocument/2006/relationships/image" Target="../media/image158.png"/><Relationship Id="rId20" Type="http://schemas.openxmlformats.org/officeDocument/2006/relationships/image" Target="../media/image20.png"/><Relationship Id="rId41" Type="http://schemas.openxmlformats.org/officeDocument/2006/relationships/image" Target="../media/image41.png"/><Relationship Id="rId62" Type="http://schemas.openxmlformats.org/officeDocument/2006/relationships/image" Target="../media/image62.png"/><Relationship Id="rId83" Type="http://schemas.openxmlformats.org/officeDocument/2006/relationships/image" Target="../media/image83.png"/><Relationship Id="rId88" Type="http://schemas.openxmlformats.org/officeDocument/2006/relationships/image" Target="../media/image88.png"/><Relationship Id="rId111" Type="http://schemas.openxmlformats.org/officeDocument/2006/relationships/image" Target="../media/image111.png"/><Relationship Id="rId132" Type="http://schemas.openxmlformats.org/officeDocument/2006/relationships/image" Target="../media/image132.png"/><Relationship Id="rId153" Type="http://schemas.openxmlformats.org/officeDocument/2006/relationships/image" Target="../media/image153.png"/><Relationship Id="rId15" Type="http://schemas.openxmlformats.org/officeDocument/2006/relationships/image" Target="../media/image15.png"/><Relationship Id="rId36" Type="http://schemas.openxmlformats.org/officeDocument/2006/relationships/image" Target="../media/image36.png"/><Relationship Id="rId57" Type="http://schemas.openxmlformats.org/officeDocument/2006/relationships/image" Target="../media/image57.png"/><Relationship Id="rId106" Type="http://schemas.openxmlformats.org/officeDocument/2006/relationships/image" Target="../media/image106.png"/><Relationship Id="rId127" Type="http://schemas.openxmlformats.org/officeDocument/2006/relationships/image" Target="../media/image127.png"/><Relationship Id="rId10" Type="http://schemas.openxmlformats.org/officeDocument/2006/relationships/image" Target="../media/image10.png"/><Relationship Id="rId31" Type="http://schemas.openxmlformats.org/officeDocument/2006/relationships/image" Target="../media/image31.png"/><Relationship Id="rId52" Type="http://schemas.openxmlformats.org/officeDocument/2006/relationships/image" Target="../media/image52.png"/><Relationship Id="rId73" Type="http://schemas.openxmlformats.org/officeDocument/2006/relationships/image" Target="../media/image73.png"/><Relationship Id="rId78" Type="http://schemas.openxmlformats.org/officeDocument/2006/relationships/image" Target="../media/image78.png"/><Relationship Id="rId94" Type="http://schemas.openxmlformats.org/officeDocument/2006/relationships/image" Target="../media/image94.png"/><Relationship Id="rId99" Type="http://schemas.openxmlformats.org/officeDocument/2006/relationships/image" Target="../media/image99.png"/><Relationship Id="rId101" Type="http://schemas.openxmlformats.org/officeDocument/2006/relationships/image" Target="../media/image101.png"/><Relationship Id="rId122" Type="http://schemas.openxmlformats.org/officeDocument/2006/relationships/image" Target="../media/image122.png"/><Relationship Id="rId143" Type="http://schemas.openxmlformats.org/officeDocument/2006/relationships/image" Target="../media/image143.png"/><Relationship Id="rId148" Type="http://schemas.openxmlformats.org/officeDocument/2006/relationships/image" Target="../media/image148.png"/><Relationship Id="rId164" Type="http://schemas.openxmlformats.org/officeDocument/2006/relationships/image" Target="../media/image164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26" Type="http://schemas.openxmlformats.org/officeDocument/2006/relationships/image" Target="../media/image26.png"/><Relationship Id="rId47" Type="http://schemas.openxmlformats.org/officeDocument/2006/relationships/image" Target="../media/image47.png"/><Relationship Id="rId68" Type="http://schemas.openxmlformats.org/officeDocument/2006/relationships/image" Target="../media/image68.png"/><Relationship Id="rId89" Type="http://schemas.openxmlformats.org/officeDocument/2006/relationships/image" Target="../media/image89.png"/><Relationship Id="rId112" Type="http://schemas.openxmlformats.org/officeDocument/2006/relationships/image" Target="../media/image112.png"/><Relationship Id="rId133" Type="http://schemas.openxmlformats.org/officeDocument/2006/relationships/image" Target="../media/image133.png"/><Relationship Id="rId154" Type="http://schemas.openxmlformats.org/officeDocument/2006/relationships/image" Target="../media/image154.png"/><Relationship Id="rId16" Type="http://schemas.openxmlformats.org/officeDocument/2006/relationships/image" Target="../media/image16.png"/><Relationship Id="rId37" Type="http://schemas.openxmlformats.org/officeDocument/2006/relationships/image" Target="../media/image37.png"/><Relationship Id="rId58" Type="http://schemas.openxmlformats.org/officeDocument/2006/relationships/image" Target="../media/image58.png"/><Relationship Id="rId79" Type="http://schemas.openxmlformats.org/officeDocument/2006/relationships/image" Target="../media/image79.png"/><Relationship Id="rId102" Type="http://schemas.openxmlformats.org/officeDocument/2006/relationships/image" Target="../media/image102.png"/><Relationship Id="rId123" Type="http://schemas.openxmlformats.org/officeDocument/2006/relationships/image" Target="../media/image123.png"/><Relationship Id="rId144" Type="http://schemas.openxmlformats.org/officeDocument/2006/relationships/image" Target="../media/image144.png"/><Relationship Id="rId90" Type="http://schemas.openxmlformats.org/officeDocument/2006/relationships/image" Target="../media/image90.png"/><Relationship Id="rId165" Type="http://schemas.openxmlformats.org/officeDocument/2006/relationships/image" Target="../media/image165.png"/><Relationship Id="rId27" Type="http://schemas.openxmlformats.org/officeDocument/2006/relationships/image" Target="../media/image27.png"/><Relationship Id="rId48" Type="http://schemas.openxmlformats.org/officeDocument/2006/relationships/image" Target="../media/image48.png"/><Relationship Id="rId69" Type="http://schemas.openxmlformats.org/officeDocument/2006/relationships/image" Target="../media/image69.png"/><Relationship Id="rId113" Type="http://schemas.openxmlformats.org/officeDocument/2006/relationships/image" Target="../media/image113.png"/><Relationship Id="rId134" Type="http://schemas.openxmlformats.org/officeDocument/2006/relationships/image" Target="../media/image134.png"/><Relationship Id="rId80" Type="http://schemas.openxmlformats.org/officeDocument/2006/relationships/image" Target="../media/image80.png"/><Relationship Id="rId155" Type="http://schemas.openxmlformats.org/officeDocument/2006/relationships/image" Target="../media/image15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png"/><Relationship Id="rId3" Type="http://schemas.openxmlformats.org/officeDocument/2006/relationships/image" Target="../media/image169.png"/><Relationship Id="rId7" Type="http://schemas.openxmlformats.org/officeDocument/2006/relationships/image" Target="../media/image173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2.png"/><Relationship Id="rId5" Type="http://schemas.openxmlformats.org/officeDocument/2006/relationships/image" Target="../media/image171.png"/><Relationship Id="rId4" Type="http://schemas.openxmlformats.org/officeDocument/2006/relationships/image" Target="../media/image17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22274"/>
            <a:ext cx="619125" cy="28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717675"/>
            <a:ext cx="619125" cy="28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544698"/>
            <a:ext cx="619125" cy="28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340100"/>
            <a:ext cx="619125" cy="285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165600"/>
            <a:ext cx="619125" cy="285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4960873"/>
            <a:ext cx="619125" cy="28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5788025"/>
            <a:ext cx="619125" cy="285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583362"/>
            <a:ext cx="619125" cy="285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52475" y="228600"/>
            <a:ext cx="28575" cy="6191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47875" y="228600"/>
            <a:ext cx="28575" cy="6191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47875" y="1023874"/>
            <a:ext cx="28575" cy="6191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2475" y="1023874"/>
            <a:ext cx="28575" cy="61912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5662" y="922274"/>
            <a:ext cx="619188" cy="287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95450" y="922274"/>
            <a:ext cx="619125" cy="2870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95450" y="1717675"/>
            <a:ext cx="619125" cy="285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55662" y="1717675"/>
            <a:ext cx="619188" cy="285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44562" y="1851025"/>
            <a:ext cx="28575" cy="61899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16226" y="1851025"/>
            <a:ext cx="28575" cy="61899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16226" y="2646045"/>
            <a:ext cx="28575" cy="61899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44562" y="2646045"/>
            <a:ext cx="28575" cy="61899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11250" y="2545079"/>
            <a:ext cx="1066800" cy="2857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59050" y="2545079"/>
            <a:ext cx="1066800" cy="285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59050" y="3340100"/>
            <a:ext cx="1066800" cy="2857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11250" y="3340100"/>
            <a:ext cx="1066800" cy="2857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44562" y="3471798"/>
            <a:ext cx="28575" cy="61912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16226" y="3471798"/>
            <a:ext cx="28575" cy="61912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16226" y="4266819"/>
            <a:ext cx="28575" cy="61899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44562" y="4266819"/>
            <a:ext cx="28575" cy="61899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11250" y="4165980"/>
            <a:ext cx="1066800" cy="28575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559050" y="4165980"/>
            <a:ext cx="1066800" cy="2857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59050" y="4960873"/>
            <a:ext cx="1066800" cy="2870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11250" y="4960873"/>
            <a:ext cx="1066800" cy="2870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44562" y="5094223"/>
            <a:ext cx="28575" cy="619099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16226" y="5094223"/>
            <a:ext cx="28575" cy="61909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16226" y="5889269"/>
            <a:ext cx="28575" cy="619023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44562" y="5889269"/>
            <a:ext cx="28575" cy="61902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11250" y="5788380"/>
            <a:ext cx="1066800" cy="2857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559050" y="5788380"/>
            <a:ext cx="1066800" cy="2857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559050" y="6583362"/>
            <a:ext cx="1066800" cy="2857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11250" y="6583362"/>
            <a:ext cx="1066800" cy="28575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447925" y="228600"/>
            <a:ext cx="28575" cy="619125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43326" y="228600"/>
            <a:ext cx="28575" cy="61912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43326" y="1023874"/>
            <a:ext cx="28575" cy="61912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447925" y="1023874"/>
            <a:ext cx="28575" cy="619125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51176" y="922274"/>
            <a:ext cx="619125" cy="2870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90900" y="922274"/>
            <a:ext cx="619125" cy="28701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390900" y="1717675"/>
            <a:ext cx="619125" cy="28575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551176" y="1717675"/>
            <a:ext cx="619125" cy="28575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640076" y="1851025"/>
            <a:ext cx="28575" cy="618998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011676" y="1851025"/>
            <a:ext cx="28575" cy="618998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11676" y="2646045"/>
            <a:ext cx="28575" cy="61899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640076" y="2646045"/>
            <a:ext cx="28575" cy="61899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806700" y="2545079"/>
            <a:ext cx="1066800" cy="28575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254500" y="2545079"/>
            <a:ext cx="1066800" cy="2857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254500" y="3340100"/>
            <a:ext cx="1066800" cy="28575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806700" y="3340100"/>
            <a:ext cx="1066800" cy="28575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40076" y="3471798"/>
            <a:ext cx="28575" cy="61912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011676" y="3471798"/>
            <a:ext cx="28575" cy="61912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011676" y="4266819"/>
            <a:ext cx="28575" cy="618998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40076" y="4266819"/>
            <a:ext cx="28575" cy="618998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806700" y="4165980"/>
            <a:ext cx="1066800" cy="28575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254500" y="4165980"/>
            <a:ext cx="1066800" cy="28575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254500" y="4960873"/>
            <a:ext cx="1066800" cy="28701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806700" y="4960873"/>
            <a:ext cx="1066800" cy="28701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640076" y="5094223"/>
            <a:ext cx="28575" cy="619099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011676" y="5094223"/>
            <a:ext cx="28575" cy="619099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11676" y="5889269"/>
            <a:ext cx="28575" cy="619023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640076" y="5889269"/>
            <a:ext cx="28575" cy="619023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806700" y="5788380"/>
            <a:ext cx="1066800" cy="28575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254500" y="5788380"/>
            <a:ext cx="1066800" cy="28575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254500" y="6583362"/>
            <a:ext cx="1066800" cy="28575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806700" y="6583362"/>
            <a:ext cx="1066800" cy="28575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143375" y="228600"/>
            <a:ext cx="28575" cy="619125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938648" y="228600"/>
            <a:ext cx="28701" cy="619125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938648" y="1023874"/>
            <a:ext cx="28701" cy="619125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143375" y="1023874"/>
            <a:ext cx="28575" cy="619125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246626" y="922274"/>
            <a:ext cx="618998" cy="28701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086350" y="922274"/>
            <a:ext cx="619125" cy="28701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086350" y="1717675"/>
            <a:ext cx="619125" cy="28575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246626" y="1717675"/>
            <a:ext cx="618998" cy="28575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335398" y="1851025"/>
            <a:ext cx="28701" cy="618998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706998" y="1851025"/>
            <a:ext cx="28701" cy="618998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706998" y="2646045"/>
            <a:ext cx="28701" cy="618998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335398" y="2646045"/>
            <a:ext cx="28701" cy="618998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502150" y="2545079"/>
            <a:ext cx="1066800" cy="28575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949950" y="2545079"/>
            <a:ext cx="1066800" cy="28575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949950" y="3340100"/>
            <a:ext cx="1066800" cy="28575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502150" y="3340100"/>
            <a:ext cx="1066800" cy="28575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335398" y="3471798"/>
            <a:ext cx="28701" cy="619125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706998" y="3471798"/>
            <a:ext cx="28701" cy="619125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706998" y="4266819"/>
            <a:ext cx="28701" cy="618998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335398" y="4266819"/>
            <a:ext cx="28701" cy="618998"/>
          </a:xfrm>
          <a:prstGeom prst="rect">
            <a:avLst/>
          </a:prstGeom>
          <a:blipFill>
            <a:blip r:embed="rId8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502150" y="4165980"/>
            <a:ext cx="1066800" cy="28575"/>
          </a:xfrm>
          <a:prstGeom prst="rect">
            <a:avLst/>
          </a:prstGeom>
          <a:blipFill>
            <a:blip r:embed="rId8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949950" y="4165980"/>
            <a:ext cx="1066800" cy="28575"/>
          </a:xfrm>
          <a:prstGeom prst="rect">
            <a:avLst/>
          </a:prstGeom>
          <a:blipFill>
            <a:blip r:embed="rId8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949950" y="4960873"/>
            <a:ext cx="1066800" cy="28701"/>
          </a:xfrm>
          <a:prstGeom prst="rect">
            <a:avLst/>
          </a:prstGeom>
          <a:blipFill>
            <a:blip r:embed="rId8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502150" y="4960873"/>
            <a:ext cx="1066800" cy="28701"/>
          </a:xfrm>
          <a:prstGeom prst="rect">
            <a:avLst/>
          </a:prstGeom>
          <a:blipFill>
            <a:blip r:embed="rId8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335398" y="5094223"/>
            <a:ext cx="28701" cy="619099"/>
          </a:xfrm>
          <a:prstGeom prst="rect">
            <a:avLst/>
          </a:prstGeom>
          <a:blipFill>
            <a:blip r:embed="rId9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706998" y="5094223"/>
            <a:ext cx="28701" cy="619099"/>
          </a:xfrm>
          <a:prstGeom prst="rect">
            <a:avLst/>
          </a:prstGeom>
          <a:blipFill>
            <a:blip r:embed="rId9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706998" y="5889269"/>
            <a:ext cx="28701" cy="619023"/>
          </a:xfrm>
          <a:prstGeom prst="rect">
            <a:avLst/>
          </a:prstGeom>
          <a:blipFill>
            <a:blip r:embed="rId9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335398" y="5889269"/>
            <a:ext cx="28701" cy="619023"/>
          </a:xfrm>
          <a:prstGeom prst="rect">
            <a:avLst/>
          </a:prstGeom>
          <a:blipFill>
            <a:blip r:embed="rId9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502150" y="5788380"/>
            <a:ext cx="1066800" cy="28575"/>
          </a:xfrm>
          <a:prstGeom prst="rect">
            <a:avLst/>
          </a:prstGeom>
          <a:blipFill>
            <a:blip r:embed="rId9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49950" y="5788380"/>
            <a:ext cx="1066800" cy="28575"/>
          </a:xfrm>
          <a:prstGeom prst="rect">
            <a:avLst/>
          </a:prstGeom>
          <a:blipFill>
            <a:blip r:embed="rId9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949950" y="6583362"/>
            <a:ext cx="1066800" cy="28575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502150" y="6583362"/>
            <a:ext cx="1066800" cy="28575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838825" y="228600"/>
            <a:ext cx="28575" cy="619125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634098" y="228600"/>
            <a:ext cx="28575" cy="619125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634098" y="1023874"/>
            <a:ext cx="28575" cy="619125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838825" y="1023874"/>
            <a:ext cx="28575" cy="619125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942076" y="922274"/>
            <a:ext cx="618998" cy="28701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781800" y="922274"/>
            <a:ext cx="619125" cy="28701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781800" y="1717675"/>
            <a:ext cx="619125" cy="28575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942076" y="1717675"/>
            <a:ext cx="618998" cy="28575"/>
          </a:xfrm>
          <a:prstGeom prst="rect">
            <a:avLst/>
          </a:prstGeom>
          <a:blipFill>
            <a:blip r:embed="rId10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030848" y="1851025"/>
            <a:ext cx="28701" cy="618998"/>
          </a:xfrm>
          <a:prstGeom prst="rect">
            <a:avLst/>
          </a:prstGeom>
          <a:blipFill>
            <a:blip r:embed="rId10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402448" y="1851025"/>
            <a:ext cx="28701" cy="618998"/>
          </a:xfrm>
          <a:prstGeom prst="rect">
            <a:avLst/>
          </a:prstGeom>
          <a:blipFill>
            <a:blip r:embed="rId10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402448" y="2646045"/>
            <a:ext cx="28701" cy="618998"/>
          </a:xfrm>
          <a:prstGeom prst="rect">
            <a:avLst/>
          </a:prstGeom>
          <a:blipFill>
            <a:blip r:embed="rId10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030848" y="2646045"/>
            <a:ext cx="28701" cy="618998"/>
          </a:xfrm>
          <a:prstGeom prst="rect">
            <a:avLst/>
          </a:prstGeom>
          <a:blipFill>
            <a:blip r:embed="rId10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197600" y="2545079"/>
            <a:ext cx="1066800" cy="28575"/>
          </a:xfrm>
          <a:prstGeom prst="rect">
            <a:avLst/>
          </a:prstGeom>
          <a:blipFill>
            <a:blip r:embed="rId1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645400" y="2545079"/>
            <a:ext cx="1066800" cy="28575"/>
          </a:xfrm>
          <a:prstGeom prst="rect">
            <a:avLst/>
          </a:prstGeom>
          <a:blipFill>
            <a:blip r:embed="rId1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645400" y="3340100"/>
            <a:ext cx="1066800" cy="28575"/>
          </a:xfrm>
          <a:prstGeom prst="rect">
            <a:avLst/>
          </a:prstGeom>
          <a:blipFill>
            <a:blip r:embed="rId1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197600" y="3340100"/>
            <a:ext cx="1066800" cy="28575"/>
          </a:xfrm>
          <a:prstGeom prst="rect">
            <a:avLst/>
          </a:prstGeom>
          <a:blipFill>
            <a:blip r:embed="rId1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030848" y="3471798"/>
            <a:ext cx="28701" cy="619125"/>
          </a:xfrm>
          <a:prstGeom prst="rect">
            <a:avLst/>
          </a:prstGeom>
          <a:blipFill>
            <a:blip r:embed="rId1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402448" y="3471798"/>
            <a:ext cx="28701" cy="619125"/>
          </a:xfrm>
          <a:prstGeom prst="rect">
            <a:avLst/>
          </a:prstGeom>
          <a:blipFill>
            <a:blip r:embed="rId1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402448" y="4266819"/>
            <a:ext cx="28701" cy="618998"/>
          </a:xfrm>
          <a:prstGeom prst="rect">
            <a:avLst/>
          </a:prstGeom>
          <a:blipFill>
            <a:blip r:embed="rId1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030848" y="4266819"/>
            <a:ext cx="28701" cy="618998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6197600" y="4165980"/>
            <a:ext cx="1066800" cy="28575"/>
          </a:xfrm>
          <a:prstGeom prst="rect">
            <a:avLst/>
          </a:prstGeom>
          <a:blipFill>
            <a:blip r:embed="rId1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645400" y="4165980"/>
            <a:ext cx="1066800" cy="28575"/>
          </a:xfrm>
          <a:prstGeom prst="rect">
            <a:avLst/>
          </a:prstGeom>
          <a:blipFill>
            <a:blip r:embed="rId1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645400" y="4960873"/>
            <a:ext cx="1066800" cy="28701"/>
          </a:xfrm>
          <a:prstGeom prst="rect">
            <a:avLst/>
          </a:prstGeom>
          <a:blipFill>
            <a:blip r:embed="rId1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197600" y="4960873"/>
            <a:ext cx="1066800" cy="28701"/>
          </a:xfrm>
          <a:prstGeom prst="rect">
            <a:avLst/>
          </a:prstGeom>
          <a:blipFill>
            <a:blip r:embed="rId1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030848" y="5094223"/>
            <a:ext cx="28701" cy="619099"/>
          </a:xfrm>
          <a:prstGeom prst="rect">
            <a:avLst/>
          </a:prstGeom>
          <a:blipFill>
            <a:blip r:embed="rId1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7402448" y="5094223"/>
            <a:ext cx="28701" cy="619099"/>
          </a:xfrm>
          <a:prstGeom prst="rect">
            <a:avLst/>
          </a:prstGeom>
          <a:blipFill>
            <a:blip r:embed="rId1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402448" y="5889269"/>
            <a:ext cx="28701" cy="619023"/>
          </a:xfrm>
          <a:prstGeom prst="rect">
            <a:avLst/>
          </a:prstGeom>
          <a:blipFill>
            <a:blip r:embed="rId1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030848" y="5889269"/>
            <a:ext cx="28701" cy="619023"/>
          </a:xfrm>
          <a:prstGeom prst="rect">
            <a:avLst/>
          </a:prstGeom>
          <a:blipFill>
            <a:blip r:embed="rId1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197600" y="5788380"/>
            <a:ext cx="1066800" cy="28575"/>
          </a:xfrm>
          <a:prstGeom prst="rect">
            <a:avLst/>
          </a:prstGeom>
          <a:blipFill>
            <a:blip r:embed="rId1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7645400" y="5788380"/>
            <a:ext cx="1066800" cy="28575"/>
          </a:xfrm>
          <a:prstGeom prst="rect">
            <a:avLst/>
          </a:prstGeom>
          <a:blipFill>
            <a:blip r:embed="rId1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645400" y="6583362"/>
            <a:ext cx="1066800" cy="28575"/>
          </a:xfrm>
          <a:prstGeom prst="rect">
            <a:avLst/>
          </a:prstGeom>
          <a:blipFill>
            <a:blip r:embed="rId12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197600" y="6583362"/>
            <a:ext cx="1066800" cy="28575"/>
          </a:xfrm>
          <a:prstGeom prst="rect">
            <a:avLst/>
          </a:prstGeom>
          <a:blipFill>
            <a:blip r:embed="rId12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534275" y="228600"/>
            <a:ext cx="28575" cy="619125"/>
          </a:xfrm>
          <a:prstGeom prst="rect">
            <a:avLst/>
          </a:prstGeom>
          <a:blipFill>
            <a:blip r:embed="rId13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8329548" y="228600"/>
            <a:ext cx="28575" cy="619125"/>
          </a:xfrm>
          <a:prstGeom prst="rect">
            <a:avLst/>
          </a:prstGeom>
          <a:blipFill>
            <a:blip r:embed="rId13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329548" y="1023874"/>
            <a:ext cx="28575" cy="619125"/>
          </a:xfrm>
          <a:prstGeom prst="rect">
            <a:avLst/>
          </a:prstGeom>
          <a:blipFill>
            <a:blip r:embed="rId13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534275" y="1023874"/>
            <a:ext cx="28575" cy="619125"/>
          </a:xfrm>
          <a:prstGeom prst="rect">
            <a:avLst/>
          </a:prstGeom>
          <a:blipFill>
            <a:blip r:embed="rId13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637526" y="922274"/>
            <a:ext cx="618998" cy="28701"/>
          </a:xfrm>
          <a:prstGeom prst="rect">
            <a:avLst/>
          </a:prstGeom>
          <a:blipFill>
            <a:blip r:embed="rId13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477250" y="922274"/>
            <a:ext cx="619125" cy="28701"/>
          </a:xfrm>
          <a:prstGeom prst="rect">
            <a:avLst/>
          </a:prstGeom>
          <a:blipFill>
            <a:blip r:embed="rId13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477250" y="1717675"/>
            <a:ext cx="619125" cy="28575"/>
          </a:xfrm>
          <a:prstGeom prst="rect">
            <a:avLst/>
          </a:prstGeom>
          <a:blipFill>
            <a:blip r:embed="rId13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637526" y="1717675"/>
            <a:ext cx="618998" cy="28575"/>
          </a:xfrm>
          <a:prstGeom prst="rect">
            <a:avLst/>
          </a:prstGeom>
          <a:blipFill>
            <a:blip r:embed="rId13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726298" y="1851025"/>
            <a:ext cx="28701" cy="618998"/>
          </a:xfrm>
          <a:prstGeom prst="rect">
            <a:avLst/>
          </a:prstGeom>
          <a:blipFill>
            <a:blip r:embed="rId13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097898" y="1851025"/>
            <a:ext cx="28575" cy="618998"/>
          </a:xfrm>
          <a:prstGeom prst="rect">
            <a:avLst/>
          </a:prstGeom>
          <a:blipFill>
            <a:blip r:embed="rId13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9097898" y="2646045"/>
            <a:ext cx="28575" cy="618998"/>
          </a:xfrm>
          <a:prstGeom prst="rect">
            <a:avLst/>
          </a:prstGeom>
          <a:blipFill>
            <a:blip r:embed="rId14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7726298" y="2646045"/>
            <a:ext cx="28701" cy="618998"/>
          </a:xfrm>
          <a:prstGeom prst="rect">
            <a:avLst/>
          </a:prstGeom>
          <a:blipFill>
            <a:blip r:embed="rId14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893050" y="2545079"/>
            <a:ext cx="1066800" cy="28575"/>
          </a:xfrm>
          <a:prstGeom prst="rect">
            <a:avLst/>
          </a:prstGeom>
          <a:blipFill>
            <a:blip r:embed="rId14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7893050" y="3340100"/>
            <a:ext cx="1066800" cy="28575"/>
          </a:xfrm>
          <a:prstGeom prst="rect">
            <a:avLst/>
          </a:prstGeom>
          <a:blipFill>
            <a:blip r:embed="rId14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726298" y="3471798"/>
            <a:ext cx="28701" cy="619125"/>
          </a:xfrm>
          <a:prstGeom prst="rect">
            <a:avLst/>
          </a:prstGeom>
          <a:blipFill>
            <a:blip r:embed="rId14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9097898" y="3471798"/>
            <a:ext cx="28575" cy="619125"/>
          </a:xfrm>
          <a:prstGeom prst="rect">
            <a:avLst/>
          </a:prstGeom>
          <a:blipFill>
            <a:blip r:embed="rId14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097898" y="4266819"/>
            <a:ext cx="28575" cy="618998"/>
          </a:xfrm>
          <a:prstGeom prst="rect">
            <a:avLst/>
          </a:prstGeom>
          <a:blipFill>
            <a:blip r:embed="rId14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726298" y="4266819"/>
            <a:ext cx="28701" cy="618998"/>
          </a:xfrm>
          <a:prstGeom prst="rect">
            <a:avLst/>
          </a:prstGeom>
          <a:blipFill>
            <a:blip r:embed="rId14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893050" y="4165980"/>
            <a:ext cx="1066800" cy="28575"/>
          </a:xfrm>
          <a:prstGeom prst="rect">
            <a:avLst/>
          </a:prstGeom>
          <a:blipFill>
            <a:blip r:embed="rId14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7893050" y="4960873"/>
            <a:ext cx="1066800" cy="28701"/>
          </a:xfrm>
          <a:prstGeom prst="rect">
            <a:avLst/>
          </a:prstGeom>
          <a:blipFill>
            <a:blip r:embed="rId14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726298" y="5094223"/>
            <a:ext cx="28701" cy="619099"/>
          </a:xfrm>
          <a:prstGeom prst="rect">
            <a:avLst/>
          </a:prstGeom>
          <a:blipFill>
            <a:blip r:embed="rId15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097898" y="5094223"/>
            <a:ext cx="28575" cy="619099"/>
          </a:xfrm>
          <a:prstGeom prst="rect">
            <a:avLst/>
          </a:prstGeom>
          <a:blipFill>
            <a:blip r:embed="rId15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097898" y="5889269"/>
            <a:ext cx="28575" cy="619023"/>
          </a:xfrm>
          <a:prstGeom prst="rect">
            <a:avLst/>
          </a:prstGeom>
          <a:blipFill>
            <a:blip r:embed="rId15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726298" y="5889269"/>
            <a:ext cx="28701" cy="619023"/>
          </a:xfrm>
          <a:prstGeom prst="rect">
            <a:avLst/>
          </a:prstGeom>
          <a:blipFill>
            <a:blip r:embed="rId15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893050" y="5788380"/>
            <a:ext cx="1066800" cy="28575"/>
          </a:xfrm>
          <a:prstGeom prst="rect">
            <a:avLst/>
          </a:prstGeom>
          <a:blipFill>
            <a:blip r:embed="rId15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893050" y="6583362"/>
            <a:ext cx="1066800" cy="28575"/>
          </a:xfrm>
          <a:prstGeom prst="rect">
            <a:avLst/>
          </a:prstGeom>
          <a:blipFill>
            <a:blip r:embed="rId15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763" y="93598"/>
            <a:ext cx="619125" cy="28575"/>
          </a:xfrm>
          <a:prstGeom prst="rect">
            <a:avLst/>
          </a:prstGeom>
          <a:blipFill>
            <a:blip r:embed="rId15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860425" y="93598"/>
            <a:ext cx="619125" cy="28575"/>
          </a:xfrm>
          <a:prstGeom prst="rect">
            <a:avLst/>
          </a:prstGeom>
          <a:blipFill>
            <a:blip r:embed="rId15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700276" y="93598"/>
            <a:ext cx="619125" cy="28575"/>
          </a:xfrm>
          <a:prstGeom prst="rect">
            <a:avLst/>
          </a:prstGeom>
          <a:blipFill>
            <a:blip r:embed="rId15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555875" y="93598"/>
            <a:ext cx="619125" cy="28575"/>
          </a:xfrm>
          <a:prstGeom prst="rect">
            <a:avLst/>
          </a:prstGeom>
          <a:blipFill>
            <a:blip r:embed="rId15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3395726" y="93598"/>
            <a:ext cx="618998" cy="28575"/>
          </a:xfrm>
          <a:prstGeom prst="rect">
            <a:avLst/>
          </a:prstGeom>
          <a:blipFill>
            <a:blip r:embed="rId16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251325" y="93598"/>
            <a:ext cx="619125" cy="28575"/>
          </a:xfrm>
          <a:prstGeom prst="rect">
            <a:avLst/>
          </a:prstGeom>
          <a:blipFill>
            <a:blip r:embed="rId16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091048" y="93598"/>
            <a:ext cx="619125" cy="28575"/>
          </a:xfrm>
          <a:prstGeom prst="rect">
            <a:avLst/>
          </a:prstGeom>
          <a:blipFill>
            <a:blip r:embed="rId16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946775" y="93598"/>
            <a:ext cx="619125" cy="28575"/>
          </a:xfrm>
          <a:prstGeom prst="rect">
            <a:avLst/>
          </a:prstGeom>
          <a:blipFill>
            <a:blip r:embed="rId16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786498" y="93598"/>
            <a:ext cx="619125" cy="28575"/>
          </a:xfrm>
          <a:prstGeom prst="rect">
            <a:avLst/>
          </a:prstGeom>
          <a:blipFill>
            <a:blip r:embed="rId16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642225" y="93598"/>
            <a:ext cx="619125" cy="28575"/>
          </a:xfrm>
          <a:prstGeom prst="rect">
            <a:avLst/>
          </a:prstGeom>
          <a:blipFill>
            <a:blip r:embed="rId16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481948" y="93598"/>
            <a:ext cx="619125" cy="28575"/>
          </a:xfrm>
          <a:prstGeom prst="rect">
            <a:avLst/>
          </a:prstGeom>
          <a:blipFill>
            <a:blip r:embed="rId16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572000" y="1905000"/>
            <a:ext cx="4038600" cy="838200"/>
          </a:xfrm>
          <a:custGeom>
            <a:avLst/>
            <a:gdLst/>
            <a:ahLst/>
            <a:cxnLst/>
            <a:rect l="l" t="t" r="r" b="b"/>
            <a:pathLst>
              <a:path w="4038600" h="838200">
                <a:moveTo>
                  <a:pt x="0" y="838200"/>
                </a:moveTo>
                <a:lnTo>
                  <a:pt x="4038600" y="838200"/>
                </a:lnTo>
                <a:lnTo>
                  <a:pt x="403860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572000" y="2743200"/>
            <a:ext cx="4038600" cy="838200"/>
          </a:xfrm>
          <a:custGeom>
            <a:avLst/>
            <a:gdLst/>
            <a:ahLst/>
            <a:cxnLst/>
            <a:rect l="l" t="t" r="r" b="b"/>
            <a:pathLst>
              <a:path w="4038600" h="838200">
                <a:moveTo>
                  <a:pt x="0" y="838200"/>
                </a:moveTo>
                <a:lnTo>
                  <a:pt x="4038600" y="838200"/>
                </a:lnTo>
                <a:lnTo>
                  <a:pt x="403860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33400" y="2743200"/>
            <a:ext cx="4038600" cy="838200"/>
          </a:xfrm>
          <a:custGeom>
            <a:avLst/>
            <a:gdLst/>
            <a:ahLst/>
            <a:cxnLst/>
            <a:rect l="l" t="t" r="r" b="b"/>
            <a:pathLst>
              <a:path w="4038600" h="838200">
                <a:moveTo>
                  <a:pt x="0" y="838200"/>
                </a:moveTo>
                <a:lnTo>
                  <a:pt x="4038600" y="838200"/>
                </a:lnTo>
                <a:lnTo>
                  <a:pt x="403860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33400" y="1905000"/>
            <a:ext cx="4038600" cy="838200"/>
          </a:xfrm>
          <a:custGeom>
            <a:avLst/>
            <a:gdLst/>
            <a:ahLst/>
            <a:cxnLst/>
            <a:rect l="l" t="t" r="r" b="b"/>
            <a:pathLst>
              <a:path w="4038600" h="838200">
                <a:moveTo>
                  <a:pt x="0" y="838200"/>
                </a:moveTo>
                <a:lnTo>
                  <a:pt x="4038600" y="838200"/>
                </a:lnTo>
                <a:lnTo>
                  <a:pt x="4038600" y="0"/>
                </a:lnTo>
                <a:lnTo>
                  <a:pt x="0" y="0"/>
                </a:lnTo>
                <a:lnTo>
                  <a:pt x="0" y="838200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85800" y="2057400"/>
            <a:ext cx="7772400" cy="1371600"/>
          </a:xfrm>
          <a:custGeom>
            <a:avLst/>
            <a:gdLst/>
            <a:ahLst/>
            <a:cxnLst/>
            <a:rect l="l" t="t" r="r" b="b"/>
            <a:pathLst>
              <a:path w="7772400" h="1371600">
                <a:moveTo>
                  <a:pt x="0" y="1371600"/>
                </a:moveTo>
                <a:lnTo>
                  <a:pt x="7772400" y="1371600"/>
                </a:lnTo>
                <a:lnTo>
                  <a:pt x="7772400" y="0"/>
                </a:lnTo>
                <a:lnTo>
                  <a:pt x="0" y="0"/>
                </a:lnTo>
                <a:lnTo>
                  <a:pt x="0" y="1371600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001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3048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8669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3716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9337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4384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0005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35052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50673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5720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1341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56388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72009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67056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82677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772400" y="6783387"/>
            <a:ext cx="495300" cy="74612"/>
          </a:xfrm>
          <a:custGeom>
            <a:avLst/>
            <a:gdLst/>
            <a:ahLst/>
            <a:cxnLst/>
            <a:rect l="l" t="t" r="r" b="b"/>
            <a:pathLst>
              <a:path w="495300" h="74612">
                <a:moveTo>
                  <a:pt x="0" y="74612"/>
                </a:moveTo>
                <a:lnTo>
                  <a:pt x="495300" y="74612"/>
                </a:lnTo>
                <a:lnTo>
                  <a:pt x="495300" y="0"/>
                </a:lnTo>
                <a:lnTo>
                  <a:pt x="0" y="0"/>
                </a:lnTo>
                <a:lnTo>
                  <a:pt x="0" y="74612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456176" y="3403536"/>
            <a:ext cx="246062" cy="246062"/>
          </a:xfrm>
          <a:prstGeom prst="rect">
            <a:avLst/>
          </a:prstGeom>
          <a:blipFill>
            <a:blip r:embed="rId16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 txBox="1"/>
          <p:nvPr/>
        </p:nvSpPr>
        <p:spPr>
          <a:xfrm>
            <a:off x="1728597" y="2158110"/>
            <a:ext cx="5304790" cy="6172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spc="-20" dirty="0">
                <a:solidFill>
                  <a:srgbClr val="404176"/>
                </a:solidFill>
                <a:latin typeface="Arial"/>
                <a:cs typeface="Arial"/>
              </a:rPr>
              <a:t>Adolescent</a:t>
            </a:r>
            <a:r>
              <a:rPr sz="4000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Growth</a:t>
            </a:r>
            <a:r>
              <a:rPr sz="4000" spc="10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and</a:t>
            </a:r>
            <a:endParaRPr sz="4000"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2875026" y="2767965"/>
            <a:ext cx="3013710" cy="6172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Develo</a:t>
            </a:r>
            <a:r>
              <a:rPr sz="4000" spc="-45" dirty="0">
                <a:solidFill>
                  <a:srgbClr val="404176"/>
                </a:solidFill>
                <a:latin typeface="Arial"/>
                <a:cs typeface="Arial"/>
              </a:rPr>
              <a:t>p</a:t>
            </a:r>
            <a:r>
              <a:rPr sz="4000" spc="-30" dirty="0">
                <a:solidFill>
                  <a:srgbClr val="404176"/>
                </a:solidFill>
                <a:latin typeface="Arial"/>
                <a:cs typeface="Arial"/>
              </a:rPr>
              <a:t>me</a:t>
            </a:r>
            <a:r>
              <a:rPr sz="4000" spc="-40" dirty="0">
                <a:solidFill>
                  <a:srgbClr val="404176"/>
                </a:solidFill>
                <a:latin typeface="Arial"/>
                <a:cs typeface="Arial"/>
              </a:rPr>
              <a:t>n</a:t>
            </a:r>
            <a:r>
              <a:rPr sz="4000" spc="-15" dirty="0">
                <a:solidFill>
                  <a:srgbClr val="404176"/>
                </a:solidFill>
                <a:latin typeface="Arial"/>
                <a:cs typeface="Arial"/>
              </a:rPr>
              <a:t>t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48640" y="2150364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48640" y="3125723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48640" y="4198620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48640" y="4735067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8640" y="6149340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35940" y="1433321"/>
            <a:ext cx="7583805" cy="5020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b="1" u="heavy" dirty="0">
                <a:solidFill>
                  <a:srgbClr val="2D2D45"/>
                </a:solidFill>
                <a:latin typeface="Arial"/>
                <a:cs typeface="Arial"/>
              </a:rPr>
              <a:t>Gen</a:t>
            </a:r>
            <a:r>
              <a:rPr sz="3200" b="1" u="heavy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b="1" u="heavy" spc="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3200" b="1" u="heavy" spc="-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3200" b="1" u="heavy" spc="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19"/>
              </a:spcBef>
            </a:pPr>
            <a:endParaRPr sz="800"/>
          </a:p>
          <a:p>
            <a:pPr marL="12700" marR="12700" indent="226695">
              <a:lnSpc>
                <a:spcPts val="346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Girls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exp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rie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ce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rche</a:t>
            </a:r>
            <a:r>
              <a:rPr sz="3200" spc="-3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ar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same ti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 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 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ir 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ot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er,</a:t>
            </a:r>
            <a:endParaRPr sz="3200">
              <a:latin typeface="Arial"/>
              <a:cs typeface="Arial"/>
            </a:endParaRPr>
          </a:p>
          <a:p>
            <a:pPr marL="239395">
              <a:lnSpc>
                <a:spcPct val="100000"/>
              </a:lnSpc>
              <a:spcBef>
                <a:spcPts val="334"/>
              </a:spcBef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Bo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size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ysi</a:t>
            </a:r>
            <a:r>
              <a:rPr sz="3200" spc="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al</a:t>
            </a:r>
            <a:r>
              <a:rPr sz="3200" spc="-4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activi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3200" b="1" u="heavy" dirty="0">
                <a:solidFill>
                  <a:srgbClr val="2D2D45"/>
                </a:solidFill>
                <a:latin typeface="Arial"/>
                <a:cs typeface="Arial"/>
              </a:rPr>
              <a:t>Env</a:t>
            </a:r>
            <a:r>
              <a:rPr sz="3200" b="1" u="heavy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b="1" u="heavy" spc="0" dirty="0">
                <a:solidFill>
                  <a:srgbClr val="2D2D45"/>
                </a:solidFill>
                <a:latin typeface="Arial"/>
                <a:cs typeface="Arial"/>
              </a:rPr>
              <a:t>ronme</a:t>
            </a:r>
            <a:r>
              <a:rPr sz="3200" b="1" u="heavy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b="1" u="heavy" spc="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Nutr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-25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-1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th</a:t>
            </a:r>
            <a:r>
              <a:rPr lang="en-US" sz="3200" spc="0" dirty="0">
                <a:solidFill>
                  <a:srgbClr val="2D2D45"/>
                </a:solidFill>
                <a:latin typeface="Arial"/>
                <a:cs typeface="Arial"/>
              </a:rPr>
              <a:t>: </a:t>
            </a:r>
            <a:r>
              <a:rPr lang="en-US" sz="3200" dirty="0"/>
              <a:t>Adolescents need to consume adequate calories and especially</a:t>
            </a:r>
          </a:p>
          <a:p>
            <a:r>
              <a:rPr lang="en-US" sz="3200" dirty="0"/>
              <a:t>protein, iron, calcium, and zinc to meet their increased growth needs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239395">
              <a:lnSpc>
                <a:spcPts val="3810"/>
              </a:lnSpc>
              <a:spcBef>
                <a:spcPts val="330"/>
              </a:spcBef>
            </a:pPr>
            <a:r>
              <a:rPr sz="3200">
                <a:solidFill>
                  <a:srgbClr val="2D2D45"/>
                </a:solidFill>
                <a:latin typeface="Arial"/>
                <a:cs typeface="Arial"/>
              </a:rPr>
              <a:t>Qua</a:t>
            </a:r>
            <a:r>
              <a:rPr sz="3200" spc="-1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ity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of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fa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ily re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ships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07972" y="666241"/>
            <a:ext cx="6985000" cy="544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285"/>
              </a:lnSpc>
              <a:tabLst>
                <a:tab pos="2399665" algn="l"/>
                <a:tab pos="3085465" algn="l"/>
                <a:tab pos="4711065" algn="l"/>
                <a:tab pos="5269865" algn="l"/>
              </a:tabLst>
            </a:pPr>
            <a:r>
              <a:rPr sz="3600" b="1" dirty="0">
                <a:solidFill>
                  <a:srgbClr val="2D2D45"/>
                </a:solidFill>
                <a:latin typeface="Arial"/>
                <a:cs typeface="Arial"/>
              </a:rPr>
              <a:t>Inf</a:t>
            </a:r>
            <a:r>
              <a:rPr sz="3600" b="1" spc="-1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3600" b="1" spc="0" dirty="0">
                <a:solidFill>
                  <a:srgbClr val="2D2D45"/>
                </a:solidFill>
                <a:latin typeface="Arial"/>
                <a:cs typeface="Arial"/>
              </a:rPr>
              <a:t>uences	on	Timing	of	Puberty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64540" y="719582"/>
            <a:ext cx="7397750" cy="1092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  <a:tabLst>
                <a:tab pos="3952240" algn="l"/>
              </a:tabLst>
            </a:pPr>
            <a:r>
              <a:rPr sz="3600" b="1" dirty="0">
                <a:solidFill>
                  <a:srgbClr val="660066"/>
                </a:solidFill>
                <a:latin typeface="Arial"/>
                <a:cs typeface="Arial"/>
              </a:rPr>
              <a:t>When</a:t>
            </a:r>
            <a:r>
              <a:rPr sz="3600" b="1" spc="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600" b="1" spc="0" dirty="0">
                <a:solidFill>
                  <a:srgbClr val="660066"/>
                </a:solidFill>
                <a:latin typeface="Arial"/>
                <a:cs typeface="Arial"/>
              </a:rPr>
              <a:t>should</a:t>
            </a:r>
            <a:r>
              <a:rPr sz="3600" b="1" spc="1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600" b="1" spc="0" dirty="0">
                <a:solidFill>
                  <a:srgbClr val="660066"/>
                </a:solidFill>
                <a:latin typeface="Arial"/>
                <a:cs typeface="Arial"/>
              </a:rPr>
              <a:t>you	worry</a:t>
            </a:r>
            <a:r>
              <a:rPr sz="3600" b="1" spc="1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600" b="1" spc="0" dirty="0">
                <a:solidFill>
                  <a:srgbClr val="660066"/>
                </a:solidFill>
                <a:latin typeface="Arial"/>
                <a:cs typeface="Arial"/>
              </a:rPr>
              <a:t>about</a:t>
            </a:r>
            <a:r>
              <a:rPr sz="3600" b="1" spc="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600" b="1" spc="0" dirty="0">
                <a:solidFill>
                  <a:srgbClr val="660066"/>
                </a:solidFill>
                <a:latin typeface="Arial"/>
                <a:cs typeface="Arial"/>
              </a:rPr>
              <a:t>the changes</a:t>
            </a:r>
            <a:r>
              <a:rPr sz="3600" b="1" spc="1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3600" b="1" spc="0" dirty="0">
                <a:solidFill>
                  <a:srgbClr val="660066"/>
                </a:solidFill>
                <a:latin typeface="Arial"/>
                <a:cs typeface="Arial"/>
              </a:rPr>
              <a:t>?</a:t>
            </a:r>
            <a:endParaRPr sz="3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52932" y="2075053"/>
            <a:ext cx="7792084" cy="3603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50" b="1" spc="-125" dirty="0">
                <a:latin typeface="Arial"/>
                <a:cs typeface="Arial"/>
              </a:rPr>
              <a:t>When</a:t>
            </a:r>
            <a:r>
              <a:rPr sz="2950" b="1" spc="-35" dirty="0">
                <a:latin typeface="Arial"/>
                <a:cs typeface="Arial"/>
              </a:rPr>
              <a:t> </a:t>
            </a:r>
            <a:r>
              <a:rPr sz="2950" b="1" spc="-120" dirty="0">
                <a:latin typeface="Arial"/>
                <a:cs typeface="Arial"/>
              </a:rPr>
              <a:t>Pu</a:t>
            </a:r>
            <a:r>
              <a:rPr sz="2950" b="1" spc="-95" dirty="0">
                <a:latin typeface="Arial"/>
                <a:cs typeface="Arial"/>
              </a:rPr>
              <a:t>ber</a:t>
            </a:r>
            <a:r>
              <a:rPr sz="2950" b="1" spc="-55" dirty="0">
                <a:latin typeface="Arial"/>
                <a:cs typeface="Arial"/>
              </a:rPr>
              <a:t>t</a:t>
            </a:r>
            <a:r>
              <a:rPr sz="2950" b="1" spc="-75" dirty="0">
                <a:latin typeface="Arial"/>
                <a:cs typeface="Arial"/>
              </a:rPr>
              <a:t>al</a:t>
            </a:r>
            <a:r>
              <a:rPr sz="2950" b="1" spc="-25" dirty="0">
                <a:latin typeface="Arial"/>
                <a:cs typeface="Arial"/>
              </a:rPr>
              <a:t> </a:t>
            </a:r>
            <a:r>
              <a:rPr sz="2950" b="1" spc="-110" dirty="0">
                <a:latin typeface="Arial"/>
                <a:cs typeface="Arial"/>
              </a:rPr>
              <a:t>p</a:t>
            </a:r>
            <a:r>
              <a:rPr sz="2950" b="1" spc="-120" dirty="0">
                <a:latin typeface="Arial"/>
                <a:cs typeface="Arial"/>
              </a:rPr>
              <a:t>h</a:t>
            </a:r>
            <a:r>
              <a:rPr sz="2950" b="1" spc="-135" dirty="0">
                <a:latin typeface="Arial"/>
                <a:cs typeface="Arial"/>
              </a:rPr>
              <a:t>y</a:t>
            </a:r>
            <a:r>
              <a:rPr sz="2950" b="1" spc="-75" dirty="0">
                <a:latin typeface="Arial"/>
                <a:cs typeface="Arial"/>
              </a:rPr>
              <a:t>si</a:t>
            </a:r>
            <a:r>
              <a:rPr sz="2950" b="1" spc="-90" dirty="0">
                <a:latin typeface="Arial"/>
                <a:cs typeface="Arial"/>
              </a:rPr>
              <a:t>c</a:t>
            </a:r>
            <a:r>
              <a:rPr sz="2950" b="1" spc="-75" dirty="0">
                <a:latin typeface="Arial"/>
                <a:cs typeface="Arial"/>
              </a:rPr>
              <a:t>al</a:t>
            </a:r>
            <a:r>
              <a:rPr sz="2950" b="1" spc="10" dirty="0">
                <a:latin typeface="Arial"/>
                <a:cs typeface="Arial"/>
              </a:rPr>
              <a:t> </a:t>
            </a:r>
            <a:r>
              <a:rPr sz="2950" b="1" spc="-105" dirty="0">
                <a:latin typeface="Arial"/>
                <a:cs typeface="Arial"/>
              </a:rPr>
              <a:t>changes</a:t>
            </a:r>
            <a:r>
              <a:rPr sz="2950" b="1" spc="-5" dirty="0">
                <a:latin typeface="Arial"/>
                <a:cs typeface="Arial"/>
              </a:rPr>
              <a:t> </a:t>
            </a:r>
            <a:r>
              <a:rPr sz="2950" b="1" spc="-100" dirty="0">
                <a:latin typeface="Arial"/>
                <a:cs typeface="Arial"/>
              </a:rPr>
              <a:t>a</a:t>
            </a:r>
            <a:r>
              <a:rPr sz="2950" b="1" spc="-65" dirty="0">
                <a:latin typeface="Arial"/>
                <a:cs typeface="Arial"/>
              </a:rPr>
              <a:t>re</a:t>
            </a:r>
            <a:r>
              <a:rPr sz="2950" b="1" spc="-60" dirty="0">
                <a:latin typeface="Arial"/>
                <a:cs typeface="Arial"/>
              </a:rPr>
              <a:t>-</a:t>
            </a:r>
            <a:r>
              <a:rPr sz="2950" b="1" spc="-40" dirty="0">
                <a:latin typeface="Arial"/>
                <a:cs typeface="Arial"/>
              </a:rPr>
              <a:t> </a:t>
            </a:r>
            <a:r>
              <a:rPr sz="2800" b="1" u="heavy" spc="-15" dirty="0">
                <a:solidFill>
                  <a:srgbClr val="D3172D"/>
                </a:solidFill>
                <a:latin typeface="Arial"/>
                <a:cs typeface="Arial"/>
              </a:rPr>
              <a:t>Early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1"/>
              </a:spcBef>
            </a:pPr>
            <a:endParaRPr sz="550"/>
          </a:p>
          <a:p>
            <a:pPr marL="610235" indent="-534035">
              <a:lnSpc>
                <a:spcPct val="100000"/>
              </a:lnSpc>
              <a:buClr>
                <a:srgbClr val="333399"/>
              </a:buClr>
              <a:buFont typeface="Arial"/>
              <a:buChar char="–"/>
              <a:tabLst>
                <a:tab pos="610235" algn="l"/>
              </a:tabLst>
            </a:pPr>
            <a:r>
              <a:rPr sz="2400" dirty="0">
                <a:solidFill>
                  <a:srgbClr val="333399"/>
                </a:solidFill>
                <a:latin typeface="Arial"/>
                <a:cs typeface="Arial"/>
              </a:rPr>
              <a:t>Breast 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d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eve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l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opment</a:t>
            </a:r>
            <a:r>
              <a:rPr sz="2400" spc="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before</a:t>
            </a:r>
            <a:r>
              <a:rPr sz="2400" spc="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8 years of age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7"/>
              </a:spcBef>
              <a:buClr>
                <a:srgbClr val="333399"/>
              </a:buClr>
              <a:buFont typeface="Arial"/>
              <a:buChar char="–"/>
            </a:pPr>
            <a:endParaRPr sz="550"/>
          </a:p>
          <a:p>
            <a:pPr marL="610235" indent="-534035">
              <a:lnSpc>
                <a:spcPct val="100000"/>
              </a:lnSpc>
              <a:buClr>
                <a:srgbClr val="333399"/>
              </a:buClr>
              <a:buFont typeface="Arial"/>
              <a:buChar char="–"/>
              <a:tabLst>
                <a:tab pos="610235" algn="l"/>
              </a:tabLst>
            </a:pPr>
            <a:r>
              <a:rPr sz="2400" dirty="0">
                <a:solidFill>
                  <a:srgbClr val="333399"/>
                </a:solidFill>
                <a:latin typeface="Arial"/>
                <a:cs typeface="Arial"/>
              </a:rPr>
              <a:t>Men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rche</a:t>
            </a:r>
            <a:r>
              <a:rPr sz="2400" spc="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b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fore</a:t>
            </a:r>
            <a:r>
              <a:rPr sz="2400" spc="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33399"/>
                </a:solidFill>
                <a:latin typeface="Arial"/>
                <a:cs typeface="Arial"/>
              </a:rPr>
              <a:t>1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0 ye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rs of</a:t>
            </a:r>
            <a:r>
              <a:rPr sz="2400" spc="-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g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6"/>
              </a:spcBef>
              <a:buClr>
                <a:srgbClr val="333399"/>
              </a:buClr>
              <a:buFont typeface="Arial"/>
              <a:buChar char="–"/>
            </a:pPr>
            <a:endParaRPr sz="550"/>
          </a:p>
          <a:p>
            <a:pPr marL="610235" indent="-534035">
              <a:lnSpc>
                <a:spcPct val="100000"/>
              </a:lnSpc>
              <a:buClr>
                <a:srgbClr val="333399"/>
              </a:buClr>
              <a:buFont typeface="Arial"/>
              <a:buChar char="–"/>
              <a:tabLst>
                <a:tab pos="610235" algn="l"/>
              </a:tabLst>
            </a:pPr>
            <a:r>
              <a:rPr sz="2400" dirty="0">
                <a:solidFill>
                  <a:srgbClr val="333399"/>
                </a:solidFill>
                <a:latin typeface="Arial"/>
                <a:cs typeface="Arial"/>
              </a:rPr>
              <a:t>E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n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a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rging</a:t>
            </a:r>
            <a:r>
              <a:rPr sz="2400" spc="3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testic</a:t>
            </a:r>
            <a:r>
              <a:rPr sz="2400" spc="-10" dirty="0">
                <a:solidFill>
                  <a:srgbClr val="333399"/>
                </a:solidFill>
                <a:latin typeface="Arial"/>
                <a:cs typeface="Arial"/>
              </a:rPr>
              <a:t>l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es before</a:t>
            </a:r>
            <a:r>
              <a:rPr sz="2400" spc="1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9 years of</a:t>
            </a:r>
            <a:r>
              <a:rPr sz="2400" spc="-1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age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14"/>
              </a:spcBef>
              <a:buClr>
                <a:srgbClr val="333399"/>
              </a:buClr>
              <a:buFont typeface="Arial"/>
              <a:buChar char="–"/>
            </a:pPr>
            <a:endParaRPr sz="950"/>
          </a:p>
          <a:p>
            <a:pPr>
              <a:lnSpc>
                <a:spcPts val="1000"/>
              </a:lnSpc>
              <a:buClr>
                <a:srgbClr val="333399"/>
              </a:buClr>
              <a:buFont typeface="Arial"/>
              <a:buChar char="–"/>
            </a:pPr>
            <a:endParaRPr sz="1000"/>
          </a:p>
          <a:p>
            <a:pPr>
              <a:lnSpc>
                <a:spcPts val="1000"/>
              </a:lnSpc>
              <a:buClr>
                <a:srgbClr val="333399"/>
              </a:buClr>
              <a:buFont typeface="Arial"/>
              <a:buChar char="–"/>
            </a:pPr>
            <a:endParaRPr sz="1000"/>
          </a:p>
          <a:p>
            <a:pPr>
              <a:lnSpc>
                <a:spcPts val="1000"/>
              </a:lnSpc>
              <a:buClr>
                <a:srgbClr val="333399"/>
              </a:buClr>
              <a:buFont typeface="Arial"/>
              <a:buChar char="–"/>
            </a:pPr>
            <a:endParaRPr sz="1000"/>
          </a:p>
          <a:p>
            <a:pPr marL="76200">
              <a:lnSpc>
                <a:spcPct val="100000"/>
              </a:lnSpc>
            </a:pPr>
            <a:r>
              <a:rPr sz="2950" b="1" spc="-125" dirty="0">
                <a:latin typeface="Arial"/>
                <a:cs typeface="Arial"/>
              </a:rPr>
              <a:t>When</a:t>
            </a:r>
            <a:r>
              <a:rPr sz="2950" b="1" spc="-40" dirty="0">
                <a:latin typeface="Arial"/>
                <a:cs typeface="Arial"/>
              </a:rPr>
              <a:t> </a:t>
            </a:r>
            <a:r>
              <a:rPr sz="2950" b="1" spc="-135" dirty="0">
                <a:latin typeface="Arial"/>
                <a:cs typeface="Arial"/>
              </a:rPr>
              <a:t>NO</a:t>
            </a:r>
            <a:r>
              <a:rPr sz="2950" b="1" spc="-40" dirty="0">
                <a:latin typeface="Arial"/>
                <a:cs typeface="Arial"/>
              </a:rPr>
              <a:t> </a:t>
            </a:r>
            <a:r>
              <a:rPr sz="2950" b="1" spc="-95" dirty="0">
                <a:latin typeface="Arial"/>
                <a:cs typeface="Arial"/>
              </a:rPr>
              <a:t>signs</a:t>
            </a:r>
            <a:r>
              <a:rPr sz="2950" b="1" spc="-35" dirty="0">
                <a:latin typeface="Arial"/>
                <a:cs typeface="Arial"/>
              </a:rPr>
              <a:t> </a:t>
            </a:r>
            <a:r>
              <a:rPr sz="2950" b="1" spc="-85" dirty="0">
                <a:latin typeface="Arial"/>
                <a:cs typeface="Arial"/>
              </a:rPr>
              <a:t>of</a:t>
            </a:r>
            <a:r>
              <a:rPr sz="2950" b="1" spc="-45" dirty="0">
                <a:latin typeface="Arial"/>
                <a:cs typeface="Arial"/>
              </a:rPr>
              <a:t> </a:t>
            </a:r>
            <a:r>
              <a:rPr sz="2950" b="1" spc="-110" dirty="0">
                <a:latin typeface="Arial"/>
                <a:cs typeface="Arial"/>
              </a:rPr>
              <a:t>p</a:t>
            </a:r>
            <a:r>
              <a:rPr sz="2950" b="1" spc="-125" dirty="0">
                <a:latin typeface="Arial"/>
                <a:cs typeface="Arial"/>
              </a:rPr>
              <a:t>u</a:t>
            </a:r>
            <a:r>
              <a:rPr sz="2950" b="1" spc="-90" dirty="0">
                <a:latin typeface="Arial"/>
                <a:cs typeface="Arial"/>
              </a:rPr>
              <a:t>berty</a:t>
            </a:r>
            <a:r>
              <a:rPr sz="2950" b="1" spc="-10" dirty="0">
                <a:latin typeface="Arial"/>
                <a:cs typeface="Arial"/>
              </a:rPr>
              <a:t> </a:t>
            </a:r>
            <a:r>
              <a:rPr sz="2950" b="1" spc="-90" dirty="0">
                <a:latin typeface="Arial"/>
                <a:cs typeface="Arial"/>
              </a:rPr>
              <a:t>are</a:t>
            </a:r>
            <a:r>
              <a:rPr sz="2950" b="1" spc="-35" dirty="0">
                <a:latin typeface="Arial"/>
                <a:cs typeface="Arial"/>
              </a:rPr>
              <a:t> </a:t>
            </a:r>
            <a:r>
              <a:rPr sz="2950" b="1" spc="-90" dirty="0">
                <a:latin typeface="Arial"/>
                <a:cs typeface="Arial"/>
              </a:rPr>
              <a:t>there</a:t>
            </a:r>
            <a:r>
              <a:rPr sz="2950" b="1" spc="-120" dirty="0">
                <a:latin typeface="Arial"/>
                <a:cs typeface="Arial"/>
              </a:rPr>
              <a:t> </a:t>
            </a:r>
            <a:r>
              <a:rPr sz="2500" spc="-35" dirty="0">
                <a:solidFill>
                  <a:srgbClr val="090707"/>
                </a:solidFill>
                <a:latin typeface="Arial"/>
                <a:cs typeface="Arial"/>
              </a:rPr>
              <a:t>-</a:t>
            </a:r>
            <a:r>
              <a:rPr sz="2500" spc="-45" dirty="0">
                <a:solidFill>
                  <a:srgbClr val="090707"/>
                </a:solidFill>
                <a:latin typeface="Arial"/>
                <a:cs typeface="Arial"/>
              </a:rPr>
              <a:t> </a:t>
            </a:r>
            <a:r>
              <a:rPr sz="2800" b="1" u="heavy" spc="-15" dirty="0">
                <a:solidFill>
                  <a:srgbClr val="D3172D"/>
                </a:solidFill>
                <a:latin typeface="Arial"/>
                <a:cs typeface="Arial"/>
              </a:rPr>
              <a:t>Dela</a:t>
            </a:r>
            <a:r>
              <a:rPr sz="2800" b="1" u="heavy" spc="-50" dirty="0">
                <a:solidFill>
                  <a:srgbClr val="D3172D"/>
                </a:solidFill>
                <a:latin typeface="Arial"/>
                <a:cs typeface="Arial"/>
              </a:rPr>
              <a:t>y</a:t>
            </a:r>
            <a:r>
              <a:rPr sz="2800" b="1" u="heavy" spc="-20" dirty="0">
                <a:solidFill>
                  <a:srgbClr val="D3172D"/>
                </a:solidFill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2"/>
              </a:spcBef>
            </a:pPr>
            <a:endParaRPr sz="550"/>
          </a:p>
          <a:p>
            <a:pPr marL="991235" lvl="1" indent="-457200">
              <a:lnSpc>
                <a:spcPct val="100000"/>
              </a:lnSpc>
              <a:buClr>
                <a:srgbClr val="333399"/>
              </a:buClr>
              <a:buFont typeface="Arial"/>
              <a:buChar char="•"/>
              <a:tabLst>
                <a:tab pos="991235" algn="l"/>
              </a:tabLst>
            </a:pPr>
            <a:r>
              <a:rPr sz="2400" spc="-5" dirty="0">
                <a:solidFill>
                  <a:srgbClr val="333399"/>
                </a:solidFill>
                <a:latin typeface="Arial"/>
                <a:cs typeface="Arial"/>
              </a:rPr>
              <a:t>1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3 years in girls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ts val="550"/>
              </a:lnSpc>
              <a:spcBef>
                <a:spcPts val="25"/>
              </a:spcBef>
              <a:buClr>
                <a:srgbClr val="333399"/>
              </a:buClr>
              <a:buFont typeface="Arial"/>
              <a:buChar char="•"/>
            </a:pPr>
            <a:endParaRPr sz="550"/>
          </a:p>
          <a:p>
            <a:pPr marL="991235" lvl="1" indent="-457200">
              <a:lnSpc>
                <a:spcPct val="100000"/>
              </a:lnSpc>
              <a:buClr>
                <a:srgbClr val="333399"/>
              </a:buClr>
              <a:buFont typeface="Arial"/>
              <a:buChar char="•"/>
              <a:tabLst>
                <a:tab pos="991235" algn="l"/>
              </a:tabLst>
            </a:pPr>
            <a:r>
              <a:rPr sz="2400" spc="-5" dirty="0">
                <a:solidFill>
                  <a:srgbClr val="333399"/>
                </a:solidFill>
                <a:latin typeface="Arial"/>
                <a:cs typeface="Arial"/>
              </a:rPr>
              <a:t>1</a:t>
            </a:r>
            <a:r>
              <a:rPr sz="2400" spc="0" dirty="0">
                <a:solidFill>
                  <a:srgbClr val="333399"/>
                </a:solidFill>
                <a:latin typeface="Arial"/>
                <a:cs typeface="Arial"/>
              </a:rPr>
              <a:t>4 years in boys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874901" y="485902"/>
            <a:ext cx="5696585" cy="620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Early</a:t>
            </a:r>
            <a:r>
              <a:rPr sz="40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0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vs.</a:t>
            </a:r>
            <a:r>
              <a:rPr sz="40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40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40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te</a:t>
            </a:r>
            <a:r>
              <a:rPr sz="40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0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Maturation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9740" y="1557654"/>
            <a:ext cx="7901305" cy="4535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75565" indent="-342900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4965" algn="l"/>
              </a:tabLst>
            </a:pP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Early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maturing</a:t>
            </a:r>
            <a:r>
              <a:rPr sz="2800" b="1" u="heavy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girls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have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less </a:t>
            </a: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osi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ive </a:t>
            </a: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dy ima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e; 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lik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ely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 dr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k,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ke,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be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dep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essed, have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ating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ord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er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ental 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ord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2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have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sex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rlie</a:t>
            </a:r>
            <a:r>
              <a:rPr sz="2800" spc="-114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nd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have lower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tio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nal and occupatio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nal attain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404176"/>
              </a:buClr>
              <a:buFont typeface="Wingdings"/>
              <a:buChar char="*"/>
            </a:pPr>
            <a:endParaRPr sz="650"/>
          </a:p>
          <a:p>
            <a:pPr marL="355600" indent="-342900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4965" algn="l"/>
              </a:tabLst>
            </a:pP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Early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ma</a:t>
            </a:r>
            <a:r>
              <a:rPr sz="2800" b="1" u="heavy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uring</a:t>
            </a:r>
            <a:r>
              <a:rPr sz="28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ys</a:t>
            </a:r>
            <a:r>
              <a:rPr sz="2800" b="1" u="heavy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are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leade</a:t>
            </a:r>
            <a:r>
              <a:rPr sz="28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s,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hletes;</a:t>
            </a:r>
            <a:r>
              <a:rPr sz="2800" b="1" spc="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have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osit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ve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sel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-i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age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their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30s.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355600" indent="-342900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4965" algn="l"/>
              </a:tabLst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rly</a:t>
            </a:r>
            <a:r>
              <a:rPr sz="2800" spc="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aturer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sexes are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emoti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ally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spc="-7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essed,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ow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ade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ic</a:t>
            </a:r>
            <a:r>
              <a:rPr sz="2800" spc="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declines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5800" y="609600"/>
            <a:ext cx="7772400" cy="1143000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794129" y="641350"/>
            <a:ext cx="5554980" cy="12268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12215" marR="12700" indent="-1200150">
              <a:lnSpc>
                <a:spcPct val="100000"/>
              </a:lnSpc>
            </a:pPr>
            <a:r>
              <a:rPr sz="4000" spc="-30" dirty="0">
                <a:solidFill>
                  <a:srgbClr val="2D2D45"/>
                </a:solidFill>
                <a:latin typeface="Arial"/>
                <a:cs typeface="Arial"/>
              </a:rPr>
              <a:t>How</a:t>
            </a:r>
            <a:r>
              <a:rPr sz="40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spc="-30" dirty="0">
                <a:solidFill>
                  <a:srgbClr val="2D2D45"/>
                </a:solidFill>
                <a:latin typeface="Arial"/>
                <a:cs typeface="Arial"/>
              </a:rPr>
              <a:t>Do</a:t>
            </a:r>
            <a:r>
              <a:rPr sz="40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2D2D45"/>
                </a:solidFill>
                <a:latin typeface="Arial"/>
                <a:cs typeface="Arial"/>
              </a:rPr>
              <a:t>These</a:t>
            </a:r>
            <a:r>
              <a:rPr sz="40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2D2D45"/>
                </a:solidFill>
                <a:latin typeface="Arial"/>
                <a:cs typeface="Arial"/>
              </a:rPr>
              <a:t>Chan</a:t>
            </a:r>
            <a:r>
              <a:rPr sz="4000" spc="-4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4000" spc="-25" dirty="0">
                <a:solidFill>
                  <a:srgbClr val="2D2D45"/>
                </a:solidFill>
                <a:latin typeface="Arial"/>
                <a:cs typeface="Arial"/>
              </a:rPr>
              <a:t>es</a:t>
            </a:r>
            <a:r>
              <a:rPr sz="4000" spc="-20" dirty="0">
                <a:solidFill>
                  <a:srgbClr val="2D2D45"/>
                </a:solidFill>
                <a:latin typeface="Arial"/>
                <a:cs typeface="Arial"/>
              </a:rPr>
              <a:t> Affe</a:t>
            </a:r>
            <a:r>
              <a:rPr sz="4000" spc="-15" dirty="0">
                <a:solidFill>
                  <a:srgbClr val="2D2D45"/>
                </a:solidFill>
                <a:latin typeface="Arial"/>
                <a:cs typeface="Arial"/>
              </a:rPr>
              <a:t>ct</a:t>
            </a:r>
            <a:r>
              <a:rPr sz="40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2D2D45"/>
                </a:solidFill>
                <a:latin typeface="Arial"/>
                <a:cs typeface="Arial"/>
              </a:rPr>
              <a:t>Tee</a:t>
            </a:r>
            <a:r>
              <a:rPr sz="4000" spc="-4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4000" spc="-25" dirty="0">
                <a:solidFill>
                  <a:srgbClr val="2D2D45"/>
                </a:solidFill>
                <a:latin typeface="Arial"/>
                <a:cs typeface="Arial"/>
              </a:rPr>
              <a:t>s?</a:t>
            </a:r>
            <a:endParaRPr sz="40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53439" y="2174748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53439" y="3796284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53439" y="4954523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183944" y="2017903"/>
            <a:ext cx="7075170" cy="3642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Co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sic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ly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pi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ame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ra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ed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“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fi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”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 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(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y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vs.</a:t>
            </a: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mat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urati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on)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8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Fe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el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aw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wa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ut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s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win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ctio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ex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0"/>
              </a:spcBef>
            </a:pPr>
            <a:endParaRPr sz="1400"/>
          </a:p>
          <a:p>
            <a:pPr marL="12700" marR="13335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Ask </a:t>
            </a: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ore</a:t>
            </a:r>
            <a:r>
              <a:rPr sz="2800" spc="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rect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q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estio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ns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ut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ex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-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yi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 to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fig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ut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 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ex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35940" y="423290"/>
            <a:ext cx="7592695" cy="4864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3825"/>
              </a:lnSpc>
            </a:pPr>
            <a:r>
              <a:rPr sz="3200" b="1" dirty="0">
                <a:solidFill>
                  <a:srgbClr val="2D2D45"/>
                </a:solidFill>
                <a:latin typeface="Times New Roman"/>
                <a:cs typeface="Times New Roman"/>
              </a:rPr>
              <a:t>Common</a:t>
            </a:r>
            <a:r>
              <a:rPr sz="3200" b="1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He</a:t>
            </a:r>
            <a:r>
              <a:rPr sz="3200" b="1" spc="1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lth</a:t>
            </a:r>
            <a:r>
              <a:rPr sz="3200" b="1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b="1" spc="-6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oblems</a:t>
            </a:r>
            <a:r>
              <a:rPr sz="3200" b="1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of an</a:t>
            </a:r>
            <a:r>
              <a:rPr sz="3200" b="1" spc="-19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Adoles</a:t>
            </a:r>
            <a:r>
              <a:rPr sz="32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ent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5940" y="1076833"/>
            <a:ext cx="8047990" cy="5137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2D2D45"/>
                </a:solidFill>
                <a:latin typeface="Comic Sans MS"/>
                <a:cs typeface="Comic Sans MS"/>
              </a:rPr>
              <a:t>Poor</a:t>
            </a:r>
            <a:r>
              <a:rPr sz="2400" b="1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b="1" spc="0" dirty="0">
                <a:solidFill>
                  <a:srgbClr val="2D2D45"/>
                </a:solidFill>
                <a:latin typeface="Comic Sans MS"/>
                <a:cs typeface="Comic Sans MS"/>
              </a:rPr>
              <a:t>Pos</a:t>
            </a:r>
            <a:r>
              <a:rPr sz="2400" b="1" spc="-10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b="1" spc="0" dirty="0">
                <a:solidFill>
                  <a:srgbClr val="2D2D45"/>
                </a:solidFill>
                <a:latin typeface="Comic Sans MS"/>
                <a:cs typeface="Comic Sans MS"/>
              </a:rPr>
              <a:t>ure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355600" marR="106045" indent="-342900">
              <a:lnSpc>
                <a:spcPct val="80000"/>
              </a:lnSpc>
              <a:buClr>
                <a:srgbClr val="959595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Many ad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ole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sce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n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ts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dem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nstr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te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poor po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ture,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 a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tendenc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y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to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round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shoulders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and</a:t>
            </a:r>
            <a:r>
              <a:rPr sz="2400" spc="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a sha</a:t>
            </a:r>
            <a:r>
              <a:rPr sz="2400" spc="-30" dirty="0">
                <a:solidFill>
                  <a:srgbClr val="2D2D45"/>
                </a:solidFill>
                <a:latin typeface="Comic Sans MS"/>
                <a:cs typeface="Comic Sans MS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bling,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slouchy walk.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This is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due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in part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to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the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imbal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nc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e 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f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growth,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the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k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el</a:t>
            </a:r>
            <a:r>
              <a:rPr sz="2400" u="heavy" spc="5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l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y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em</a:t>
            </a:r>
            <a:r>
              <a:rPr sz="2400" u="heavy" spc="-3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gr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wing</a:t>
            </a:r>
            <a:r>
              <a:rPr sz="2400" u="heavy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a lit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le 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m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ore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ra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p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idly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than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the</a:t>
            </a:r>
            <a:r>
              <a:rPr sz="2400" u="heavy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-20" dirty="0">
                <a:solidFill>
                  <a:srgbClr val="2D2D45"/>
                </a:solidFill>
                <a:latin typeface="Comic Sans MS"/>
                <a:cs typeface="Comic Sans MS"/>
              </a:rPr>
              <a:t>mu</a:t>
            </a:r>
            <a:r>
              <a:rPr sz="2400" u="heavy" spc="-25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cle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u="heavy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u="heavy" spc="-25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u="heavy" spc="-25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u="heavy" spc="-15" dirty="0">
                <a:solidFill>
                  <a:srgbClr val="2D2D45"/>
                </a:solidFill>
                <a:latin typeface="Comic Sans MS"/>
                <a:cs typeface="Comic Sans MS"/>
              </a:rPr>
              <a:t>c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h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ed</a:t>
            </a:r>
            <a:r>
              <a:rPr sz="2400" u="heavy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to</a:t>
            </a:r>
            <a:r>
              <a:rPr sz="2400" u="heavy" spc="-10" dirty="0">
                <a:solidFill>
                  <a:srgbClr val="2D2D45"/>
                </a:solidFill>
                <a:latin typeface="Comic Sans MS"/>
                <a:cs typeface="Comic Sans MS"/>
              </a:rPr>
              <a:t> it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ts val="550"/>
              </a:lnSpc>
              <a:spcBef>
                <a:spcPts val="25"/>
              </a:spcBef>
              <a:buClr>
                <a:srgbClr val="959595"/>
              </a:buClr>
              <a:buFont typeface="Wingdings"/>
              <a:buChar char=""/>
            </a:pPr>
            <a:endParaRPr sz="550"/>
          </a:p>
          <a:p>
            <a:pPr marL="355600" marR="556895" indent="-342900">
              <a:lnSpc>
                <a:spcPct val="80000"/>
              </a:lnSpc>
              <a:buClr>
                <a:srgbClr val="959595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Po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r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pos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ure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p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rticularly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seems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to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 develop in a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d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olesc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nts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 who reach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d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ult</a:t>
            </a:r>
            <a:r>
              <a:rPr sz="24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h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ight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b</a:t>
            </a:r>
            <a:r>
              <a:rPr sz="2400" spc="5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fore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their peers.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They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sl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uch to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p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pear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no t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ller 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han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any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ne ar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und</a:t>
            </a:r>
            <a:r>
              <a:rPr sz="24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them.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ts val="550"/>
              </a:lnSpc>
              <a:spcBef>
                <a:spcPts val="26"/>
              </a:spcBef>
              <a:buClr>
                <a:srgbClr val="959595"/>
              </a:buClr>
              <a:buFont typeface="Wingdings"/>
              <a:buChar char=""/>
            </a:pPr>
            <a:endParaRPr sz="550"/>
          </a:p>
          <a:p>
            <a:pPr marL="355600" marR="12700" indent="-342900">
              <a:lnSpc>
                <a:spcPct val="80000"/>
              </a:lnSpc>
              <a:buClr>
                <a:srgbClr val="959595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dirty="0">
                <a:solidFill>
                  <a:srgbClr val="2D2D45"/>
                </a:solidFill>
                <a:latin typeface="Comic Sans MS"/>
                <a:cs typeface="Comic Sans MS"/>
              </a:rPr>
              <a:t>Girls,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especially, </a:t>
            </a:r>
            <a:r>
              <a:rPr sz="2400" spc="-30" dirty="0">
                <a:solidFill>
                  <a:srgbClr val="2D2D45"/>
                </a:solidFill>
                <a:latin typeface="Comic Sans MS"/>
                <a:cs typeface="Comic Sans MS"/>
              </a:rPr>
              <a:t>m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ay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slouch 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o dim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inish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the appear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nc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e 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f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h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eir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br</a:t>
            </a:r>
            <a:r>
              <a:rPr sz="2400" spc="5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size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if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h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ey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are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developin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g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mo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re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ra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p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idly than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their</a:t>
            </a:r>
            <a:r>
              <a:rPr sz="2400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friend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ts val="1000"/>
              </a:lnSpc>
              <a:buClr>
                <a:srgbClr val="959595"/>
              </a:buClr>
              <a:buFont typeface="Wingdings"/>
              <a:buChar char=""/>
            </a:pPr>
            <a:endParaRPr sz="1000"/>
          </a:p>
          <a:p>
            <a:pPr>
              <a:lnSpc>
                <a:spcPts val="1000"/>
              </a:lnSpc>
              <a:buClr>
                <a:srgbClr val="959595"/>
              </a:buClr>
              <a:buFont typeface="Wingdings"/>
              <a:buChar char=""/>
            </a:pPr>
            <a:endParaRPr sz="1000"/>
          </a:p>
          <a:p>
            <a:pPr>
              <a:lnSpc>
                <a:spcPts val="1400"/>
              </a:lnSpc>
              <a:spcBef>
                <a:spcPts val="40"/>
              </a:spcBef>
              <a:buClr>
                <a:srgbClr val="959595"/>
              </a:buClr>
              <a:buFont typeface="Wingdings"/>
              <a:buChar char=""/>
            </a:pPr>
            <a:endParaRPr sz="1400"/>
          </a:p>
          <a:p>
            <a:pPr marL="355600" marR="145415" indent="-342900">
              <a:lnSpc>
                <a:spcPts val="2300"/>
              </a:lnSpc>
              <a:buClr>
                <a:srgbClr val="959595"/>
              </a:buClr>
              <a:buSzPct val="75000"/>
              <a:buFont typeface="Wingdings"/>
              <a:buChar char=""/>
              <a:tabLst>
                <a:tab pos="354965" algn="l"/>
              </a:tabLst>
            </a:pP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This also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can occur</a:t>
            </a:r>
            <a:r>
              <a:rPr sz="2400" spc="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from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carrying</a:t>
            </a:r>
            <a:r>
              <a:rPr sz="24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backpacks that</a:t>
            </a:r>
            <a:r>
              <a:rPr sz="24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Comic Sans MS"/>
                <a:cs typeface="Comic Sans MS"/>
              </a:rPr>
              <a:t>are 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too</a:t>
            </a:r>
            <a:r>
              <a:rPr sz="2400" spc="-10" dirty="0">
                <a:solidFill>
                  <a:srgbClr val="2D2D45"/>
                </a:solidFill>
                <a:latin typeface="Comic Sans MS"/>
                <a:cs typeface="Comic Sans MS"/>
              </a:rPr>
              <a:t> h</a:t>
            </a:r>
            <a:r>
              <a:rPr sz="2400" spc="-15" dirty="0">
                <a:solidFill>
                  <a:srgbClr val="2D2D45"/>
                </a:solidFill>
                <a:latin typeface="Comic Sans MS"/>
                <a:cs typeface="Comic Sans MS"/>
              </a:rPr>
              <a:t>eavy.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770382"/>
            <a:ext cx="8005445" cy="50901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2D2D45"/>
                </a:solidFill>
                <a:latin typeface="Comic Sans MS"/>
                <a:cs typeface="Comic Sans MS"/>
              </a:rPr>
              <a:t>Acne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769620">
              <a:lnSpc>
                <a:spcPct val="80000"/>
              </a:lnSpc>
            </a:pPr>
            <a:r>
              <a:rPr sz="3200" dirty="0">
                <a:solidFill>
                  <a:srgbClr val="2D2D45"/>
                </a:solidFill>
                <a:latin typeface="Comic Sans MS"/>
                <a:cs typeface="Comic Sans MS"/>
              </a:rPr>
              <a:t>Acne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is a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self </a:t>
            </a:r>
            <a:r>
              <a:rPr sz="3200" u="heavy" spc="-5" dirty="0">
                <a:solidFill>
                  <a:srgbClr val="2D2D45"/>
                </a:solidFill>
                <a:latin typeface="Comic Sans MS"/>
                <a:cs typeface="Comic Sans MS"/>
              </a:rPr>
              <a:t>-</a:t>
            </a:r>
            <a:r>
              <a:rPr sz="32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limiting i</a:t>
            </a:r>
            <a:r>
              <a:rPr sz="3200" u="heavy" spc="5" dirty="0">
                <a:solidFill>
                  <a:srgbClr val="2D2D45"/>
                </a:solidFill>
                <a:latin typeface="Comic Sans MS"/>
                <a:cs typeface="Comic Sans MS"/>
              </a:rPr>
              <a:t>n</a:t>
            </a:r>
            <a:r>
              <a:rPr sz="32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flammatory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u="heavy" spc="0" dirty="0">
                <a:solidFill>
                  <a:srgbClr val="2D2D45"/>
                </a:solidFill>
                <a:latin typeface="Comic Sans MS"/>
                <a:cs typeface="Comic Sans MS"/>
              </a:rPr>
              <a:t>disease</a:t>
            </a:r>
            <a:r>
              <a:rPr sz="32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that in</a:t>
            </a:r>
            <a:r>
              <a:rPr sz="3200" spc="5" dirty="0">
                <a:solidFill>
                  <a:srgbClr val="2D2D45"/>
                </a:solidFill>
                <a:latin typeface="Comic Sans MS"/>
                <a:cs typeface="Comic Sans MS"/>
              </a:rPr>
              <a:t>v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olv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the s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bac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ous glan</a:t>
            </a:r>
            <a:r>
              <a:rPr sz="3200" spc="5" dirty="0">
                <a:solidFill>
                  <a:srgbClr val="2D2D45"/>
                </a:solidFill>
                <a:latin typeface="Comic Sans MS"/>
                <a:cs typeface="Comic Sans MS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</a:t>
            </a:r>
            <a:r>
              <a:rPr sz="3200" spc="-2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that</a:t>
            </a:r>
            <a:r>
              <a:rPr sz="3200" spc="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empty into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ha</a:t>
            </a:r>
            <a:r>
              <a:rPr sz="3200" spc="5" dirty="0">
                <a:solidFill>
                  <a:srgbClr val="2D2D45"/>
                </a:solidFill>
                <a:latin typeface="Comic Sans MS"/>
                <a:cs typeface="Comic Sans MS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r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shafts, mainly 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f the</a:t>
            </a:r>
            <a:r>
              <a:rPr sz="3200" spc="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face and</a:t>
            </a:r>
            <a:r>
              <a:rPr sz="32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shoulders.</a:t>
            </a:r>
            <a:endParaRPr sz="3200">
              <a:latin typeface="Comic Sans MS"/>
              <a:cs typeface="Comic Sans MS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12700">
              <a:lnSpc>
                <a:spcPct val="80000"/>
              </a:lnSpc>
            </a:pPr>
            <a:r>
              <a:rPr sz="3200" dirty="0">
                <a:solidFill>
                  <a:srgbClr val="2D2D45"/>
                </a:solidFill>
                <a:latin typeface="Comic Sans MS"/>
                <a:cs typeface="Comic Sans MS"/>
              </a:rPr>
              <a:t>It is the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m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st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c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m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m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on</a:t>
            </a:r>
            <a:r>
              <a:rPr sz="3200" spc="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skin disorder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f adolescenc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, occur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ing</a:t>
            </a:r>
            <a:r>
              <a:rPr sz="3200" spc="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slightly 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m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ore frequently</a:t>
            </a:r>
            <a:r>
              <a:rPr sz="32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in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b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ys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than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girls. The peak age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for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the lesi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ns to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cur</a:t>
            </a:r>
            <a:r>
              <a:rPr sz="3200" spc="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in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g</a:t>
            </a:r>
            <a:r>
              <a:rPr sz="3200" spc="5" dirty="0">
                <a:solidFill>
                  <a:srgbClr val="2D2D45"/>
                </a:solidFill>
                <a:latin typeface="Comic Sans MS"/>
                <a:cs typeface="Comic Sans MS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rls is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14 to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17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years; for</a:t>
            </a:r>
            <a:r>
              <a:rPr sz="3200" spc="-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boys,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16 to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19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years.</a:t>
            </a:r>
            <a:endParaRPr sz="3200">
              <a:latin typeface="Comic Sans MS"/>
              <a:cs typeface="Comic Sans MS"/>
            </a:endParaRPr>
          </a:p>
          <a:p>
            <a:pPr marL="355600">
              <a:lnSpc>
                <a:spcPts val="3790"/>
              </a:lnSpc>
            </a:pPr>
            <a:r>
              <a:rPr sz="3200" dirty="0">
                <a:solidFill>
                  <a:srgbClr val="2D2D45"/>
                </a:solidFill>
                <a:latin typeface="Comic Sans MS"/>
                <a:cs typeface="Comic Sans MS"/>
              </a:rPr>
              <a:t>Cig</a:t>
            </a:r>
            <a:r>
              <a:rPr sz="3200" spc="10" dirty="0">
                <a:solidFill>
                  <a:srgbClr val="2D2D45"/>
                </a:solidFill>
                <a:latin typeface="Comic Sans MS"/>
                <a:cs typeface="Comic Sans MS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rette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smo</a:t>
            </a:r>
            <a:r>
              <a:rPr sz="3200" spc="-10" dirty="0">
                <a:solidFill>
                  <a:srgbClr val="2D2D45"/>
                </a:solidFill>
                <a:latin typeface="Comic Sans MS"/>
                <a:cs typeface="Comic Sans MS"/>
              </a:rPr>
              <a:t>k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ing</a:t>
            </a:r>
            <a:r>
              <a:rPr sz="3200" spc="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may also increase the</a:t>
            </a:r>
            <a:endParaRPr sz="3200">
              <a:latin typeface="Comic Sans MS"/>
              <a:cs typeface="Comic Sans MS"/>
            </a:endParaRPr>
          </a:p>
          <a:p>
            <a:pPr marL="355600">
              <a:lnSpc>
                <a:spcPts val="3125"/>
              </a:lnSpc>
            </a:pPr>
            <a:r>
              <a:rPr sz="3200" dirty="0">
                <a:solidFill>
                  <a:srgbClr val="2D2D45"/>
                </a:solidFill>
                <a:latin typeface="Comic Sans MS"/>
                <a:cs typeface="Comic Sans MS"/>
              </a:rPr>
              <a:t>number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of inflammatory</a:t>
            </a:r>
            <a:r>
              <a:rPr sz="3200" spc="-20" dirty="0">
                <a:solidFill>
                  <a:srgbClr val="2D2D45"/>
                </a:solidFill>
                <a:latin typeface="Comic Sans MS"/>
                <a:cs typeface="Comic Sans MS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lesi</a:t>
            </a:r>
            <a:r>
              <a:rPr sz="3200" spc="-15" dirty="0">
                <a:solidFill>
                  <a:srgbClr val="2D2D45"/>
                </a:solidFill>
                <a:latin typeface="Comic Sans MS"/>
                <a:cs typeface="Comic Sans MS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Comic Sans MS"/>
                <a:cs typeface="Comic Sans MS"/>
              </a:rPr>
              <a:t>ns.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607945" y="483870"/>
            <a:ext cx="4083685" cy="668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60"/>
              </a:lnSpc>
            </a:pPr>
            <a:r>
              <a:rPr sz="4400" b="1" dirty="0">
                <a:solidFill>
                  <a:srgbClr val="2D2D45"/>
                </a:solidFill>
                <a:latin typeface="Times New Roman"/>
                <a:cs typeface="Times New Roman"/>
              </a:rPr>
              <a:t>Eating</a:t>
            </a:r>
            <a:r>
              <a:rPr sz="44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Dis</a:t>
            </a:r>
            <a:r>
              <a:rPr sz="4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rders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8340" y="1230248"/>
            <a:ext cx="7806690" cy="51206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Often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devel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om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exc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siv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concern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f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lang="en-US"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>
                <a:solidFill>
                  <a:srgbClr val="2D2D45"/>
                </a:solidFill>
                <a:latin typeface="Times New Roman"/>
                <a:cs typeface="Times New Roman"/>
              </a:rPr>
              <a:t>ppe</a:t>
            </a:r>
            <a:r>
              <a:rPr sz="2800" spc="-3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>
                <a:solidFill>
                  <a:srgbClr val="2D2D45"/>
                </a:solidFill>
                <a:latin typeface="Times New Roman"/>
                <a:cs typeface="Times New Roman"/>
              </a:rPr>
              <a:t>rance</a:t>
            </a:r>
            <a:r>
              <a:rPr lang="en-US"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: obesity 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355600" marR="466725" indent="-343535">
              <a:lnSpc>
                <a:spcPts val="3350"/>
              </a:lnSpc>
              <a:buClr>
                <a:srgbClr val="404176"/>
              </a:buClr>
              <a:buSzPct val="94915"/>
              <a:buFont typeface="Wingdings"/>
              <a:buChar char="*"/>
              <a:tabLst>
                <a:tab pos="355600" algn="l"/>
              </a:tabLst>
            </a:pPr>
            <a:r>
              <a:rPr sz="2950" b="1" u="heavy" spc="-120" dirty="0">
                <a:solidFill>
                  <a:srgbClr val="2D2D45"/>
                </a:solidFill>
                <a:latin typeface="Arial"/>
                <a:cs typeface="Arial"/>
              </a:rPr>
              <a:t>Bod</a:t>
            </a:r>
            <a:r>
              <a:rPr sz="2950" b="1" u="heavy" spc="-100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2950" b="1" u="heavy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950" b="1" u="heavy" spc="-11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950" b="1" u="heavy" spc="-135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2950" b="1" u="heavy" spc="-110" dirty="0">
                <a:solidFill>
                  <a:srgbClr val="2D2D45"/>
                </a:solidFill>
                <a:latin typeface="Arial"/>
                <a:cs typeface="Arial"/>
              </a:rPr>
              <a:t>smor</a:t>
            </a:r>
            <a:r>
              <a:rPr sz="2950" b="1" u="heavy" spc="-10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950" b="1" u="heavy" spc="-90" dirty="0">
                <a:solidFill>
                  <a:srgbClr val="2D2D45"/>
                </a:solidFill>
                <a:latin typeface="Arial"/>
                <a:cs typeface="Arial"/>
              </a:rPr>
              <a:t>hic</a:t>
            </a:r>
            <a:r>
              <a:rPr sz="2950" b="1" u="heavy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950" b="1" u="heavy" spc="-95" dirty="0">
                <a:solidFill>
                  <a:srgbClr val="2D2D45"/>
                </a:solidFill>
                <a:latin typeface="Arial"/>
                <a:cs typeface="Arial"/>
              </a:rPr>
              <a:t>disorde</a:t>
            </a:r>
            <a:r>
              <a:rPr sz="2950" b="1" u="heavy" spc="-6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b="1" u="heavy" spc="-10" dirty="0">
                <a:solidFill>
                  <a:srgbClr val="2D2D45"/>
                </a:solidFill>
                <a:latin typeface="Arial"/>
                <a:cs typeface="Arial"/>
              </a:rPr>
              <a:t>:</a:t>
            </a:r>
            <a:r>
              <a:rPr sz="2800" b="1" u="heavy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 with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erc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ve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dy sh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to: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404176"/>
              </a:buClr>
              <a:buFont typeface="Wingdings"/>
              <a:buChar char="*"/>
            </a:pPr>
            <a:endParaRPr sz="650"/>
          </a:p>
          <a:p>
            <a:pPr marL="12700" marR="12700">
              <a:lnSpc>
                <a:spcPts val="3360"/>
              </a:lnSpc>
              <a:tabLst>
                <a:tab pos="5481320" algn="l"/>
              </a:tabLst>
            </a:pPr>
            <a:r>
              <a:rPr sz="2800" spc="-819" dirty="0">
                <a:solidFill>
                  <a:srgbClr val="996600"/>
                </a:solidFill>
                <a:latin typeface="Wingdings"/>
                <a:cs typeface="Wingdings"/>
              </a:rPr>
              <a:t></a:t>
            </a:r>
            <a:r>
              <a:rPr sz="2950" b="1" spc="-120" dirty="0">
                <a:solidFill>
                  <a:srgbClr val="2D2D45"/>
                </a:solidFill>
                <a:latin typeface="Arial"/>
                <a:cs typeface="Arial"/>
              </a:rPr>
              <a:t>Ano</a:t>
            </a:r>
            <a:r>
              <a:rPr sz="2950" b="1" spc="-7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950" b="1" spc="-9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950" b="1" spc="-85" dirty="0">
                <a:solidFill>
                  <a:srgbClr val="2D2D45"/>
                </a:solidFill>
                <a:latin typeface="Arial"/>
                <a:cs typeface="Arial"/>
              </a:rPr>
              <a:t>xia</a:t>
            </a:r>
            <a:r>
              <a:rPr sz="2950" b="1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950" b="1" spc="-95" dirty="0">
                <a:solidFill>
                  <a:srgbClr val="2D2D45"/>
                </a:solidFill>
                <a:latin typeface="Arial"/>
                <a:cs typeface="Arial"/>
              </a:rPr>
              <a:t>nerv</a:t>
            </a:r>
            <a:r>
              <a:rPr sz="2950" b="1" spc="-105" dirty="0">
                <a:solidFill>
                  <a:srgbClr val="2D2D45"/>
                </a:solidFill>
                <a:latin typeface="Arial"/>
                <a:cs typeface="Arial"/>
              </a:rPr>
              <a:t>os</a:t>
            </a:r>
            <a:r>
              <a:rPr sz="2950" b="1" spc="-8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: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rsis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refusa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ir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nal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ear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of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verwe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ght	</a:t>
            </a:r>
            <a:r>
              <a:rPr sz="2800" b="1" u="heavy" spc="-20" dirty="0">
                <a:solidFill>
                  <a:srgbClr val="2D2D45"/>
                </a:solidFill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09"/>
              </a:spcBef>
              <a:buClr>
                <a:srgbClr val="404176"/>
              </a:buClr>
              <a:buSzPct val="94915"/>
              <a:buFont typeface="Wingdings"/>
              <a:buChar char="*"/>
              <a:tabLst>
                <a:tab pos="355600" algn="l"/>
              </a:tabLst>
            </a:pPr>
            <a:r>
              <a:rPr sz="2950" b="1" spc="-95" dirty="0">
                <a:solidFill>
                  <a:srgbClr val="2D2D45"/>
                </a:solidFill>
                <a:latin typeface="Arial"/>
                <a:cs typeface="Arial"/>
              </a:rPr>
              <a:t>Bulimi</a:t>
            </a:r>
            <a:r>
              <a:rPr sz="2950" b="1" spc="-10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: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ncont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ol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ed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ing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and</a:t>
            </a:r>
            <a:r>
              <a:rPr sz="2800" spc="4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pu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gin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(s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el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329"/>
              </a:lnSpc>
            </a:pP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uc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ng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om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)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8"/>
              </a:spcBef>
            </a:pPr>
            <a:endParaRPr sz="600"/>
          </a:p>
          <a:p>
            <a:pPr marL="355600" indent="-343535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Mo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co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on</a:t>
            </a:r>
            <a:r>
              <a:rPr sz="2800" spc="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fe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ales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4"/>
              </a:spcBef>
              <a:buClr>
                <a:srgbClr val="404176"/>
              </a:buClr>
              <a:buFont typeface="Wingdings"/>
              <a:buChar char="*"/>
            </a:pPr>
            <a:endParaRPr sz="650"/>
          </a:p>
          <a:p>
            <a:pPr marL="355600" indent="-343535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Usuall</a:t>
            </a:r>
            <a:r>
              <a:rPr sz="2800" spc="-190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chol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gical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chiatric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help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needed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ts val="3345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treat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ese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con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diti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5800" y="609600"/>
            <a:ext cx="7772400" cy="1143000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3811" rIns="0" bIns="0" rtlCol="0">
            <a:noAutofit/>
          </a:bodyPr>
          <a:lstStyle/>
          <a:p>
            <a:pPr marL="1304290">
              <a:lnSpc>
                <a:spcPct val="100000"/>
              </a:lnSpc>
            </a:pPr>
            <a:r>
              <a:rPr sz="4400" dirty="0">
                <a:solidFill>
                  <a:srgbClr val="404176"/>
                </a:solidFill>
                <a:latin typeface="Arial"/>
                <a:cs typeface="Arial"/>
              </a:rPr>
              <a:t>What Can Adults Do?</a:t>
            </a:r>
            <a:endParaRPr sz="44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72440" y="2119883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72440" y="3192779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2440" y="3777996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2440" y="4363211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2440" y="4948428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802640" y="1939671"/>
            <a:ext cx="6229350" cy="33254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958850">
              <a:lnSpc>
                <a:spcPct val="10000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Avoid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criticizing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/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com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ari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-4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to ot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ers</a:t>
            </a:r>
            <a:endParaRPr sz="3200">
              <a:latin typeface="Arial"/>
              <a:cs typeface="Arial"/>
            </a:endParaRPr>
          </a:p>
          <a:p>
            <a:pPr marL="12700" marR="396875">
              <a:lnSpc>
                <a:spcPct val="12000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Enc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ur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ge</a:t>
            </a:r>
            <a:r>
              <a:rPr sz="3200" spc="-4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gh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sle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p Enco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ra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e/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el</a:t>
            </a:r>
            <a:r>
              <a:rPr sz="3200" spc="-3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al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hy 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 Enc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ur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/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el</a:t>
            </a:r>
            <a:r>
              <a:rPr sz="3200" spc="-4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activi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Provide</a:t>
            </a:r>
            <a:r>
              <a:rPr sz="3200" spc="-3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st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swers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sex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5800" y="609600"/>
            <a:ext cx="7772400" cy="1143000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3811" rIns="0" bIns="0" rtlCol="0">
            <a:noAutofit/>
          </a:bodyPr>
          <a:lstStyle/>
          <a:p>
            <a:pPr marL="886460">
              <a:lnSpc>
                <a:spcPct val="100000"/>
              </a:lnSpc>
            </a:pPr>
            <a:r>
              <a:rPr sz="4400" b="1" dirty="0">
                <a:solidFill>
                  <a:srgbClr val="404176"/>
                </a:solidFill>
                <a:latin typeface="Arial"/>
                <a:cs typeface="Arial"/>
              </a:rPr>
              <a:t>Cognitive D</a:t>
            </a:r>
            <a:r>
              <a:rPr sz="4400" b="1" spc="-15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4400" b="1" spc="0" dirty="0">
                <a:solidFill>
                  <a:srgbClr val="404176"/>
                </a:solidFill>
                <a:latin typeface="Arial"/>
                <a:cs typeface="Arial"/>
              </a:rPr>
              <a:t>velopme</a:t>
            </a:r>
            <a:r>
              <a:rPr sz="4400" b="1" spc="-15" dirty="0">
                <a:solidFill>
                  <a:srgbClr val="404176"/>
                </a:solidFill>
                <a:latin typeface="Arial"/>
                <a:cs typeface="Arial"/>
              </a:rPr>
              <a:t>n</a:t>
            </a:r>
            <a:r>
              <a:rPr sz="4400" b="1" spc="0" dirty="0">
                <a:solidFill>
                  <a:srgbClr val="404176"/>
                </a:solidFill>
                <a:latin typeface="Arial"/>
                <a:cs typeface="Arial"/>
              </a:rPr>
              <a:t>t</a:t>
            </a:r>
            <a:endParaRPr sz="44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04800" y="1752600"/>
            <a:ext cx="8458200" cy="5105396"/>
          </a:xfrm>
          <a:custGeom>
            <a:avLst/>
            <a:gdLst/>
            <a:ahLst/>
            <a:cxnLst/>
            <a:rect l="l" t="t" r="r" b="b"/>
            <a:pathLst>
              <a:path w="8458200" h="5105396">
                <a:moveTo>
                  <a:pt x="8458200" y="5105396"/>
                </a:moveTo>
                <a:lnTo>
                  <a:pt x="8458200" y="0"/>
                </a:lnTo>
                <a:lnTo>
                  <a:pt x="0" y="0"/>
                </a:lnTo>
                <a:lnTo>
                  <a:pt x="0" y="5105396"/>
                </a:lnTo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96240" y="2456688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96240" y="2968751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96240" y="3480815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96240" y="3992879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96240" y="4931664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96240" y="5443728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6240" y="5955791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383540" y="1705239"/>
            <a:ext cx="7796530" cy="4530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3515360" indent="-342900">
              <a:lnSpc>
                <a:spcPct val="119700"/>
              </a:lnSpc>
            </a:pP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Piage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t’s 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fo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mal o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pe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ons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Ad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v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kills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Abs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ract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kills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3556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Abi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ity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analyze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uati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ns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lly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Abi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ity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thin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realist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lly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abo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future,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goal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setting</a:t>
            </a:r>
            <a:endParaRPr sz="2800">
              <a:latin typeface="Times New Roman"/>
              <a:cs typeface="Times New Roman"/>
            </a:endParaRPr>
          </a:p>
          <a:p>
            <a:pPr marL="443865" marR="1221105" indent="-88900">
              <a:lnSpc>
                <a:spcPts val="4029"/>
              </a:lnSpc>
              <a:spcBef>
                <a:spcPts val="245"/>
              </a:spcBef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Ne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uid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ance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for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rati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nal decisi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aki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take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her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s’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per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pective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425"/>
              </a:spcBef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abo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-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concrete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gs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lik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faith,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tru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st,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6440" y="6225032"/>
            <a:ext cx="3292475" cy="4381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belief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s,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tuality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311" rIns="0" bIns="0" rtlCol="0">
            <a:noAutofit/>
          </a:bodyPr>
          <a:lstStyle/>
          <a:p>
            <a:pPr marL="2391410">
              <a:lnSpc>
                <a:spcPts val="5235"/>
              </a:lnSpc>
            </a:pPr>
            <a:r>
              <a:rPr sz="4400" dirty="0">
                <a:solidFill>
                  <a:srgbClr val="2D2D45"/>
                </a:solidFill>
                <a:latin typeface="Arial"/>
                <a:cs typeface="Arial"/>
              </a:rPr>
              <a:t>Adoles</a:t>
            </a:r>
            <a:r>
              <a:rPr sz="4400" spc="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4400" spc="0" dirty="0">
                <a:solidFill>
                  <a:srgbClr val="2D2D45"/>
                </a:solidFill>
                <a:latin typeface="Arial"/>
                <a:cs typeface="Arial"/>
              </a:rPr>
              <a:t>ence</a:t>
            </a:r>
            <a:endParaRPr sz="44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77240" y="1815083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107744" y="1634871"/>
            <a:ext cx="7264400" cy="33883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>
                <a:solidFill>
                  <a:srgbClr val="2D2D45"/>
                </a:solidFill>
                <a:latin typeface="Arial"/>
                <a:cs typeface="Arial"/>
              </a:rPr>
              <a:t>Adole</a:t>
            </a:r>
            <a:r>
              <a:rPr sz="3200" b="1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3200" b="1" spc="0" dirty="0">
                <a:solidFill>
                  <a:srgbClr val="2D2D45"/>
                </a:solidFill>
                <a:latin typeface="Arial"/>
                <a:cs typeface="Arial"/>
              </a:rPr>
              <a:t>cent</a:t>
            </a:r>
            <a:r>
              <a:rPr sz="3200" b="1" spc="-4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Arial"/>
                <a:cs typeface="Arial"/>
              </a:rPr>
              <a:t>ego</a:t>
            </a:r>
            <a:r>
              <a:rPr sz="3200" b="1" spc="-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3200" b="1" spc="0" dirty="0">
                <a:solidFill>
                  <a:srgbClr val="2D2D45"/>
                </a:solidFill>
                <a:latin typeface="Arial"/>
                <a:cs typeface="Arial"/>
              </a:rPr>
              <a:t>entrism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13384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413384" algn="l"/>
              </a:tabLst>
            </a:pP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Im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ry</a:t>
            </a:r>
            <a:r>
              <a:rPr sz="2800" u="heavy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nc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 –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everyon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wa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ching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C09E49"/>
              </a:buClr>
              <a:buFont typeface="Wingdings"/>
              <a:buChar char=""/>
            </a:pPr>
            <a:endParaRPr sz="650"/>
          </a:p>
          <a:p>
            <a:pPr marL="413384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413384" algn="l"/>
              </a:tabLst>
            </a:pP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Pe</a:t>
            </a:r>
            <a:r>
              <a:rPr sz="2800" u="heavy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al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fa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–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elief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th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s/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q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4"/>
              </a:spcBef>
              <a:buClr>
                <a:srgbClr val="C09E49"/>
              </a:buClr>
              <a:buFont typeface="Wingdings"/>
              <a:buChar char=""/>
            </a:pPr>
            <a:endParaRPr sz="650"/>
          </a:p>
          <a:p>
            <a:pPr marL="413384" marR="574675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413384" algn="l"/>
              </a:tabLst>
            </a:pP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Hy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–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ay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for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ot 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4"/>
              </a:spcBef>
              <a:buClr>
                <a:srgbClr val="C09E49"/>
              </a:buClr>
              <a:buFont typeface="Wingdings"/>
              <a:buChar char=""/>
            </a:pPr>
            <a:endParaRPr sz="650"/>
          </a:p>
          <a:p>
            <a:pPr marL="413384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413384" algn="l"/>
              </a:tabLst>
            </a:pP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Ps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u="heavy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u="heavy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u="heavy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u="heavy" spc="-15" dirty="0">
                <a:solidFill>
                  <a:srgbClr val="2D2D45"/>
                </a:solidFill>
                <a:latin typeface="Arial"/>
                <a:cs typeface="Arial"/>
              </a:rPr>
              <a:t>ty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–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of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mp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ifie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413384">
              <a:lnSpc>
                <a:spcPts val="3329"/>
              </a:lnSpc>
            </a:pPr>
            <a:r>
              <a:rPr lang="en-US"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5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c</a:t>
            </a:r>
            <a:endParaRPr lang="en-US" sz="2800" spc="-15" dirty="0">
              <a:solidFill>
                <a:srgbClr val="2D2D45"/>
              </a:solidFill>
              <a:latin typeface="Arial"/>
              <a:cs typeface="Arial"/>
            </a:endParaRPr>
          </a:p>
          <a:p>
            <a:pPr marL="413384">
              <a:lnSpc>
                <a:spcPts val="3329"/>
              </a:lnSpc>
            </a:pPr>
            <a:endParaRPr lang="en-US" sz="2800" spc="-15" dirty="0">
              <a:solidFill>
                <a:srgbClr val="2D2D45"/>
              </a:solidFill>
              <a:latin typeface="Arial"/>
              <a:cs typeface="Arial"/>
            </a:endParaRPr>
          </a:p>
          <a:p>
            <a:pPr marL="413384">
              <a:lnSpc>
                <a:spcPts val="3329"/>
              </a:lnSpc>
            </a:pPr>
            <a:endParaRPr lang="en-US" sz="2800" spc="-15" dirty="0">
              <a:solidFill>
                <a:srgbClr val="2D2D45"/>
              </a:solidFill>
              <a:latin typeface="Arial"/>
              <a:cs typeface="Arial"/>
            </a:endParaRPr>
          </a:p>
          <a:p>
            <a:pPr marL="413384">
              <a:lnSpc>
                <a:spcPts val="3329"/>
              </a:lnSpc>
            </a:pPr>
            <a:endParaRPr lang="en-US" sz="2800" spc="-15" dirty="0">
              <a:solidFill>
                <a:srgbClr val="2D2D45"/>
              </a:solidFill>
              <a:latin typeface="Arial"/>
              <a:cs typeface="Arial"/>
            </a:endParaRPr>
          </a:p>
          <a:p>
            <a:pPr marL="413384">
              <a:lnSpc>
                <a:spcPts val="3329"/>
              </a:lnSpc>
            </a:pP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526794" y="510794"/>
            <a:ext cx="5362575" cy="546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305"/>
              </a:lnSpc>
            </a:pPr>
            <a:r>
              <a:rPr sz="3600" b="1" dirty="0">
                <a:solidFill>
                  <a:srgbClr val="2D2D45"/>
                </a:solidFill>
                <a:latin typeface="Times New Roman"/>
                <a:cs typeface="Times New Roman"/>
              </a:rPr>
              <a:t>What is ADOL</a:t>
            </a:r>
            <a:r>
              <a:rPr sz="36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6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SCENCE?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312920" y="4596384"/>
            <a:ext cx="557784" cy="789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05811" y="5248655"/>
            <a:ext cx="478536" cy="416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421635" y="5023103"/>
            <a:ext cx="557784" cy="789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10027" y="5023103"/>
            <a:ext cx="1987296" cy="7894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27932" y="5023103"/>
            <a:ext cx="563879" cy="7894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122420" y="5023103"/>
            <a:ext cx="833627" cy="7894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486655" y="5023103"/>
            <a:ext cx="2065020" cy="7894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82284" y="5023103"/>
            <a:ext cx="563880" cy="7894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76771" y="5023103"/>
            <a:ext cx="2363724" cy="7894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071104" y="5023103"/>
            <a:ext cx="557783" cy="789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312920" y="5449823"/>
            <a:ext cx="557784" cy="789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756310" y="1249934"/>
            <a:ext cx="7559040" cy="43154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06955">
              <a:lnSpc>
                <a:spcPct val="100000"/>
              </a:lnSpc>
            </a:pPr>
            <a:r>
              <a:rPr sz="3600" b="1" dirty="0">
                <a:solidFill>
                  <a:srgbClr val="2D2D45"/>
                </a:solidFill>
                <a:latin typeface="Times New Roman"/>
                <a:cs typeface="Times New Roman"/>
              </a:rPr>
              <a:t>13 – 19</a:t>
            </a:r>
            <a:r>
              <a:rPr sz="3600" b="1" spc="-1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600" b="1" spc="-39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36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ears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9"/>
              </a:spcBef>
            </a:pPr>
            <a:endParaRPr sz="1000"/>
          </a:p>
          <a:p>
            <a:pPr marL="249554" marR="1640205">
              <a:lnSpc>
                <a:spcPct val="100400"/>
              </a:lnSpc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“A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nce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at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peri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life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v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ual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when</a:t>
            </a:r>
            <a:r>
              <a:rPr sz="2800" spc="9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….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4000" spc="-20" dirty="0">
                <a:solidFill>
                  <a:srgbClr val="2D2D45"/>
                </a:solidFill>
                <a:latin typeface="Times New Roman"/>
                <a:cs typeface="Times New Roman"/>
              </a:rPr>
              <a:t>“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ciety no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lo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ger v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ews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as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ld b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ot</a:t>
            </a:r>
            <a:endParaRPr sz="2800">
              <a:latin typeface="Times New Roman"/>
              <a:cs typeface="Times New Roman"/>
            </a:endParaRPr>
          </a:p>
          <a:p>
            <a:pPr marL="440690" marR="442595" indent="1452245">
              <a:lnSpc>
                <a:spcPct val="100000"/>
              </a:lnSpc>
              <a:spcBef>
                <a:spcPts val="35"/>
              </a:spcBef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rec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ogn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ize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dult” “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Tra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etween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chi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dhoo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ult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ood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”</a:t>
            </a:r>
            <a:endParaRPr sz="2800">
              <a:latin typeface="Times New Roman"/>
              <a:cs typeface="Times New Roman"/>
            </a:endParaRPr>
          </a:p>
          <a:p>
            <a:pPr marL="0" algn="ctr">
              <a:lnSpc>
                <a:spcPts val="3025"/>
              </a:lnSpc>
            </a:pP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“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cally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egi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ith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bert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”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60"/>
              </a:spcBef>
            </a:pPr>
            <a:endParaRPr sz="1300"/>
          </a:p>
          <a:p>
            <a:pPr marR="0" algn="ctr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Teen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Age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1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14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1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1400" spc="0" dirty="0">
                <a:solidFill>
                  <a:srgbClr val="2D2D45"/>
                </a:solidFill>
                <a:latin typeface="Times New Roman"/>
                <a:cs typeface="Times New Roman"/>
              </a:rPr>
              <a:t>…. </a:t>
            </a:r>
            <a:r>
              <a:rPr sz="1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rTEEN</a:t>
            </a:r>
            <a:r>
              <a:rPr sz="2800" spc="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eTE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Years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762000"/>
            <a:ext cx="51054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200" b="1" dirty="0"/>
            </a:br>
            <a:r>
              <a:rPr lang="en-US" sz="3200" b="1" dirty="0"/>
              <a:t>“I know that” attitude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239" y="2039017"/>
            <a:ext cx="7815521" cy="3980783"/>
          </a:xfrm>
        </p:spPr>
        <p:txBody>
          <a:bodyPr/>
          <a:lstStyle/>
          <a:p>
            <a:r>
              <a:rPr lang="en-US" sz="2800" dirty="0"/>
              <a:t>To appear older than they are, some adolescents present an assured, “I know that” attitude. </a:t>
            </a:r>
          </a:p>
          <a:p>
            <a:endParaRPr lang="en-US" sz="2800" dirty="0"/>
          </a:p>
          <a:p>
            <a:r>
              <a:rPr lang="en-US" sz="2800" dirty="0"/>
              <a:t>To be effective, health teaching may have to be introduced with “I know you know this, so I’ll just review it” approach that allows an</a:t>
            </a:r>
          </a:p>
          <a:p>
            <a:r>
              <a:rPr lang="en-US" sz="2800" dirty="0"/>
              <a:t>adolescent to maintain a mature front, while gaining additional information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85800" y="609600"/>
            <a:ext cx="7772400" cy="1143000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algn="ctr">
              <a:lnSpc>
                <a:spcPct val="100000"/>
              </a:lnSpc>
            </a:pPr>
            <a:r>
              <a:rPr sz="4000" spc="-30" dirty="0">
                <a:solidFill>
                  <a:srgbClr val="404176"/>
                </a:solidFill>
                <a:latin typeface="Arial"/>
                <a:cs typeface="Arial"/>
              </a:rPr>
              <a:t>How</a:t>
            </a:r>
            <a:r>
              <a:rPr sz="40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30" dirty="0">
                <a:solidFill>
                  <a:srgbClr val="404176"/>
                </a:solidFill>
                <a:latin typeface="Arial"/>
                <a:cs typeface="Arial"/>
              </a:rPr>
              <a:t>Do</a:t>
            </a:r>
            <a:r>
              <a:rPr sz="40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These</a:t>
            </a:r>
            <a:r>
              <a:rPr sz="40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Changes</a:t>
            </a:r>
            <a:endParaRPr sz="4000">
              <a:latin typeface="Arial"/>
              <a:cs typeface="Arial"/>
            </a:endParaRPr>
          </a:p>
          <a:p>
            <a:pPr marL="0" marR="635" algn="ctr">
              <a:lnSpc>
                <a:spcPct val="100000"/>
              </a:lnSpc>
            </a:pPr>
            <a:r>
              <a:rPr sz="4000" spc="-20" dirty="0">
                <a:solidFill>
                  <a:srgbClr val="404176"/>
                </a:solidFill>
                <a:latin typeface="Arial"/>
                <a:cs typeface="Arial"/>
              </a:rPr>
              <a:t>Affe</a:t>
            </a:r>
            <a:r>
              <a:rPr sz="4000" spc="-15" dirty="0">
                <a:solidFill>
                  <a:srgbClr val="404176"/>
                </a:solidFill>
                <a:latin typeface="Arial"/>
                <a:cs typeface="Arial"/>
              </a:rPr>
              <a:t>ct</a:t>
            </a:r>
            <a:r>
              <a:rPr sz="40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Tee</a:t>
            </a:r>
            <a:r>
              <a:rPr sz="4000" spc="-40" dirty="0">
                <a:solidFill>
                  <a:srgbClr val="404176"/>
                </a:solidFill>
                <a:latin typeface="Arial"/>
                <a:cs typeface="Arial"/>
              </a:rPr>
              <a:t>n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s?</a:t>
            </a:r>
            <a:endParaRPr sz="40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844039" y="2479548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44039" y="3174492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844039" y="4277867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844039" y="4954523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844039" y="5686044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2174494" y="2322703"/>
            <a:ext cx="6022975" cy="36436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Height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d</a:t>
            </a:r>
            <a:r>
              <a:rPr sz="2800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se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l</a:t>
            </a:r>
            <a:r>
              <a:rPr sz="2800" spc="15" dirty="0">
                <a:solidFill>
                  <a:srgbClr val="404176"/>
                </a:solidFill>
                <a:latin typeface="Arial"/>
                <a:cs typeface="Arial"/>
              </a:rPr>
              <a:t>f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-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co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usn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Belie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es</a:t>
            </a:r>
            <a:r>
              <a:rPr sz="2800" spc="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no</a:t>
            </a:r>
            <a:r>
              <a:rPr sz="2800" spc="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else</a:t>
            </a:r>
            <a:r>
              <a:rPr sz="2800" spc="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as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exper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fe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eli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g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/em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ti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Tend</a:t>
            </a:r>
            <a:r>
              <a:rPr sz="2800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be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ome</a:t>
            </a:r>
            <a:r>
              <a:rPr sz="2800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ca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s</a:t>
            </a:r>
            <a:r>
              <a:rPr sz="2800" spc="5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-or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ed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18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Tend</a:t>
            </a:r>
            <a:r>
              <a:rPr sz="2800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x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b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a</a:t>
            </a:r>
            <a:r>
              <a:rPr sz="2800" spc="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“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stic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or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nta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on”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“It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can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’t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hap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en</a:t>
            </a:r>
            <a:r>
              <a:rPr sz="2800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me”</a:t>
            </a:r>
            <a:r>
              <a:rPr sz="2800" spc="10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404176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404176"/>
                </a:solidFill>
                <a:latin typeface="Arial"/>
                <a:cs typeface="Arial"/>
              </a:rPr>
              <a:t>y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nd</a:t>
            </a:r>
            <a:r>
              <a:rPr sz="2800" spc="-5" dirty="0">
                <a:solidFill>
                  <a:srgbClr val="404176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404176"/>
                </a:solidFill>
                <a:latin typeface="Arial"/>
                <a:cs typeface="Arial"/>
              </a:rPr>
              <a:t>ome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92920" y="3253564"/>
            <a:ext cx="329711" cy="124057"/>
          </a:xfrm>
          <a:custGeom>
            <a:avLst/>
            <a:gdLst/>
            <a:ahLst/>
            <a:cxnLst/>
            <a:rect l="l" t="t" r="r" b="b"/>
            <a:pathLst>
              <a:path w="329711" h="124057">
                <a:moveTo>
                  <a:pt x="0" y="0"/>
                </a:moveTo>
                <a:lnTo>
                  <a:pt x="8399" y="124057"/>
                </a:lnTo>
                <a:lnTo>
                  <a:pt x="329711" y="104333"/>
                </a:lnTo>
                <a:lnTo>
                  <a:pt x="329711" y="4512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25884" y="3338174"/>
            <a:ext cx="466595" cy="343995"/>
          </a:xfrm>
          <a:custGeom>
            <a:avLst/>
            <a:gdLst/>
            <a:ahLst/>
            <a:cxnLst/>
            <a:rect l="l" t="t" r="r" b="b"/>
            <a:pathLst>
              <a:path w="466595" h="343995">
                <a:moveTo>
                  <a:pt x="454868" y="239661"/>
                </a:moveTo>
                <a:lnTo>
                  <a:pt x="257049" y="239661"/>
                </a:lnTo>
                <a:lnTo>
                  <a:pt x="466595" y="343995"/>
                </a:lnTo>
                <a:lnTo>
                  <a:pt x="454868" y="239661"/>
                </a:lnTo>
                <a:close/>
              </a:path>
              <a:path w="466595" h="343995">
                <a:moveTo>
                  <a:pt x="39104" y="0"/>
                </a:moveTo>
                <a:lnTo>
                  <a:pt x="0" y="265021"/>
                </a:lnTo>
                <a:lnTo>
                  <a:pt x="257049" y="239661"/>
                </a:lnTo>
                <a:lnTo>
                  <a:pt x="454868" y="239661"/>
                </a:lnTo>
                <a:lnTo>
                  <a:pt x="435851" y="70481"/>
                </a:lnTo>
                <a:lnTo>
                  <a:pt x="39104" y="0"/>
                </a:lnTo>
                <a:close/>
              </a:path>
            </a:pathLst>
          </a:custGeom>
          <a:solidFill>
            <a:srgbClr val="007E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09718" y="2785511"/>
            <a:ext cx="528045" cy="538573"/>
          </a:xfrm>
          <a:custGeom>
            <a:avLst/>
            <a:gdLst/>
            <a:ahLst/>
            <a:cxnLst/>
            <a:rect l="l" t="t" r="r" b="b"/>
            <a:pathLst>
              <a:path w="528045" h="538573">
                <a:moveTo>
                  <a:pt x="203920" y="0"/>
                </a:moveTo>
                <a:lnTo>
                  <a:pt x="19532" y="8453"/>
                </a:lnTo>
                <a:lnTo>
                  <a:pt x="0" y="431422"/>
                </a:lnTo>
                <a:lnTo>
                  <a:pt x="352017" y="538573"/>
                </a:lnTo>
                <a:lnTo>
                  <a:pt x="528045" y="146638"/>
                </a:lnTo>
                <a:lnTo>
                  <a:pt x="203920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9864" y="2576884"/>
            <a:ext cx="343649" cy="374990"/>
          </a:xfrm>
          <a:custGeom>
            <a:avLst/>
            <a:gdLst/>
            <a:ahLst/>
            <a:cxnLst/>
            <a:rect l="l" t="t" r="r" b="b"/>
            <a:pathLst>
              <a:path w="343649" h="374990">
                <a:moveTo>
                  <a:pt x="81025" y="0"/>
                </a:moveTo>
                <a:lnTo>
                  <a:pt x="0" y="98658"/>
                </a:lnTo>
                <a:lnTo>
                  <a:pt x="271027" y="374990"/>
                </a:lnTo>
                <a:lnTo>
                  <a:pt x="343649" y="273474"/>
                </a:lnTo>
                <a:lnTo>
                  <a:pt x="262628" y="143781"/>
                </a:lnTo>
                <a:lnTo>
                  <a:pt x="122934" y="81752"/>
                </a:lnTo>
                <a:lnTo>
                  <a:pt x="81025" y="0"/>
                </a:lnTo>
                <a:close/>
              </a:path>
            </a:pathLst>
          </a:custGeom>
          <a:solidFill>
            <a:srgbClr val="FF00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212013" y="2943421"/>
            <a:ext cx="318538" cy="372172"/>
          </a:xfrm>
          <a:custGeom>
            <a:avLst/>
            <a:gdLst/>
            <a:ahLst/>
            <a:cxnLst/>
            <a:rect l="l" t="t" r="r" b="b"/>
            <a:pathLst>
              <a:path w="318538" h="372172">
                <a:moveTo>
                  <a:pt x="81021" y="0"/>
                </a:moveTo>
                <a:lnTo>
                  <a:pt x="0" y="84570"/>
                </a:lnTo>
                <a:lnTo>
                  <a:pt x="251463" y="372172"/>
                </a:lnTo>
                <a:lnTo>
                  <a:pt x="318538" y="279148"/>
                </a:lnTo>
                <a:lnTo>
                  <a:pt x="268222" y="236844"/>
                </a:lnTo>
                <a:lnTo>
                  <a:pt x="259862" y="95880"/>
                </a:lnTo>
                <a:lnTo>
                  <a:pt x="81021" y="0"/>
                </a:lnTo>
                <a:close/>
              </a:path>
            </a:pathLst>
          </a:custGeom>
          <a:solidFill>
            <a:srgbClr val="FF7E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96778" y="2311823"/>
            <a:ext cx="108964" cy="250932"/>
          </a:xfrm>
          <a:custGeom>
            <a:avLst/>
            <a:gdLst/>
            <a:ahLst/>
            <a:cxnLst/>
            <a:rect l="l" t="t" r="r" b="b"/>
            <a:pathLst>
              <a:path w="108964" h="250932">
                <a:moveTo>
                  <a:pt x="16766" y="0"/>
                </a:moveTo>
                <a:lnTo>
                  <a:pt x="0" y="236844"/>
                </a:lnTo>
                <a:lnTo>
                  <a:pt x="108964" y="250932"/>
                </a:lnTo>
                <a:lnTo>
                  <a:pt x="75438" y="19723"/>
                </a:lnTo>
                <a:lnTo>
                  <a:pt x="16766" y="0"/>
                </a:lnTo>
                <a:close/>
              </a:path>
            </a:pathLst>
          </a:custGeom>
          <a:solidFill>
            <a:srgbClr val="007E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527739" y="3259200"/>
            <a:ext cx="251463" cy="121239"/>
          </a:xfrm>
          <a:custGeom>
            <a:avLst/>
            <a:gdLst/>
            <a:ahLst/>
            <a:cxnLst/>
            <a:rect l="l" t="t" r="r" b="b"/>
            <a:pathLst>
              <a:path w="251463" h="121239">
                <a:moveTo>
                  <a:pt x="0" y="0"/>
                </a:moveTo>
                <a:lnTo>
                  <a:pt x="0" y="121239"/>
                </a:lnTo>
                <a:lnTo>
                  <a:pt x="251463" y="101515"/>
                </a:lnTo>
                <a:lnTo>
                  <a:pt x="215132" y="3666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98410" y="3315593"/>
            <a:ext cx="611862" cy="358122"/>
          </a:xfrm>
          <a:custGeom>
            <a:avLst/>
            <a:gdLst/>
            <a:ahLst/>
            <a:cxnLst/>
            <a:rect l="l" t="t" r="r" b="b"/>
            <a:pathLst>
              <a:path w="611862" h="358122">
                <a:moveTo>
                  <a:pt x="97787" y="0"/>
                </a:moveTo>
                <a:lnTo>
                  <a:pt x="19557" y="78974"/>
                </a:lnTo>
                <a:lnTo>
                  <a:pt x="0" y="141002"/>
                </a:lnTo>
                <a:lnTo>
                  <a:pt x="47498" y="191760"/>
                </a:lnTo>
                <a:lnTo>
                  <a:pt x="611862" y="358122"/>
                </a:lnTo>
                <a:lnTo>
                  <a:pt x="589517" y="126914"/>
                </a:lnTo>
                <a:lnTo>
                  <a:pt x="97787" y="0"/>
                </a:lnTo>
                <a:close/>
              </a:path>
            </a:pathLst>
          </a:custGeom>
          <a:solidFill>
            <a:srgbClr val="FF7E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02467" y="3490409"/>
            <a:ext cx="357642" cy="628779"/>
          </a:xfrm>
          <a:custGeom>
            <a:avLst/>
            <a:gdLst/>
            <a:ahLst/>
            <a:cxnLst/>
            <a:rect l="l" t="t" r="r" b="b"/>
            <a:pathLst>
              <a:path w="357642" h="628779">
                <a:moveTo>
                  <a:pt x="184427" y="0"/>
                </a:moveTo>
                <a:lnTo>
                  <a:pt x="0" y="76156"/>
                </a:lnTo>
                <a:lnTo>
                  <a:pt x="190013" y="583657"/>
                </a:lnTo>
                <a:lnTo>
                  <a:pt x="240290" y="628779"/>
                </a:lnTo>
                <a:lnTo>
                  <a:pt x="335297" y="589331"/>
                </a:lnTo>
                <a:lnTo>
                  <a:pt x="357642" y="535756"/>
                </a:lnTo>
                <a:lnTo>
                  <a:pt x="184427" y="0"/>
                </a:lnTo>
                <a:close/>
              </a:path>
            </a:pathLst>
          </a:custGeom>
          <a:solidFill>
            <a:srgbClr val="FF00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17967" y="3490409"/>
            <a:ext cx="343654" cy="380664"/>
          </a:xfrm>
          <a:custGeom>
            <a:avLst/>
            <a:gdLst/>
            <a:ahLst/>
            <a:cxnLst/>
            <a:rect l="l" t="t" r="r" b="b"/>
            <a:pathLst>
              <a:path w="343654" h="380664">
                <a:moveTo>
                  <a:pt x="92199" y="0"/>
                </a:moveTo>
                <a:lnTo>
                  <a:pt x="0" y="76156"/>
                </a:lnTo>
                <a:lnTo>
                  <a:pt x="229103" y="380664"/>
                </a:lnTo>
                <a:lnTo>
                  <a:pt x="343654" y="369393"/>
                </a:lnTo>
                <a:lnTo>
                  <a:pt x="248659" y="225573"/>
                </a:lnTo>
                <a:lnTo>
                  <a:pt x="237482" y="129732"/>
                </a:lnTo>
                <a:lnTo>
                  <a:pt x="92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212013" y="4169946"/>
            <a:ext cx="206772" cy="470878"/>
          </a:xfrm>
          <a:custGeom>
            <a:avLst/>
            <a:gdLst/>
            <a:ahLst/>
            <a:cxnLst/>
            <a:rect l="l" t="t" r="r" b="b"/>
            <a:pathLst>
              <a:path w="206772" h="470878">
                <a:moveTo>
                  <a:pt x="0" y="0"/>
                </a:moveTo>
                <a:lnTo>
                  <a:pt x="19571" y="248114"/>
                </a:lnTo>
                <a:lnTo>
                  <a:pt x="61488" y="287601"/>
                </a:lnTo>
                <a:lnTo>
                  <a:pt x="131337" y="470878"/>
                </a:lnTo>
                <a:lnTo>
                  <a:pt x="206772" y="377831"/>
                </a:lnTo>
                <a:lnTo>
                  <a:pt x="120164" y="112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44278" y="3879526"/>
            <a:ext cx="187193" cy="358083"/>
          </a:xfrm>
          <a:custGeom>
            <a:avLst/>
            <a:gdLst/>
            <a:ahLst/>
            <a:cxnLst/>
            <a:rect l="l" t="t" r="r" b="b"/>
            <a:pathLst>
              <a:path w="187193" h="358083">
                <a:moveTo>
                  <a:pt x="97788" y="0"/>
                </a:moveTo>
                <a:lnTo>
                  <a:pt x="27939" y="76117"/>
                </a:lnTo>
                <a:lnTo>
                  <a:pt x="0" y="293237"/>
                </a:lnTo>
                <a:lnTo>
                  <a:pt x="44702" y="358083"/>
                </a:lnTo>
                <a:lnTo>
                  <a:pt x="173207" y="242479"/>
                </a:lnTo>
                <a:lnTo>
                  <a:pt x="162035" y="126875"/>
                </a:lnTo>
                <a:lnTo>
                  <a:pt x="187193" y="28216"/>
                </a:lnTo>
                <a:lnTo>
                  <a:pt x="97788" y="0"/>
                </a:lnTo>
                <a:close/>
              </a:path>
            </a:pathLst>
          </a:custGeom>
          <a:solidFill>
            <a:srgbClr val="FF00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346124" y="4643646"/>
            <a:ext cx="354830" cy="231206"/>
          </a:xfrm>
          <a:custGeom>
            <a:avLst/>
            <a:gdLst/>
            <a:ahLst/>
            <a:cxnLst/>
            <a:rect l="l" t="t" r="r" b="b"/>
            <a:pathLst>
              <a:path w="354830" h="231206">
                <a:moveTo>
                  <a:pt x="352401" y="166354"/>
                </a:moveTo>
                <a:lnTo>
                  <a:pt x="89420" y="166354"/>
                </a:lnTo>
                <a:lnTo>
                  <a:pt x="192787" y="231206"/>
                </a:lnTo>
                <a:lnTo>
                  <a:pt x="354830" y="171993"/>
                </a:lnTo>
                <a:lnTo>
                  <a:pt x="352401" y="166354"/>
                </a:lnTo>
                <a:close/>
              </a:path>
              <a:path w="354830" h="231206">
                <a:moveTo>
                  <a:pt x="89420" y="0"/>
                </a:moveTo>
                <a:lnTo>
                  <a:pt x="8399" y="56389"/>
                </a:lnTo>
                <a:lnTo>
                  <a:pt x="0" y="174815"/>
                </a:lnTo>
                <a:lnTo>
                  <a:pt x="89420" y="166354"/>
                </a:lnTo>
                <a:lnTo>
                  <a:pt x="352401" y="166354"/>
                </a:lnTo>
                <a:lnTo>
                  <a:pt x="326898" y="107143"/>
                </a:lnTo>
                <a:lnTo>
                  <a:pt x="89420" y="0"/>
                </a:lnTo>
                <a:close/>
              </a:path>
            </a:pathLst>
          </a:custGeom>
          <a:solidFill>
            <a:srgbClr val="007E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85708" y="2452787"/>
            <a:ext cx="340883" cy="462417"/>
          </a:xfrm>
          <a:custGeom>
            <a:avLst/>
            <a:gdLst/>
            <a:ahLst/>
            <a:cxnLst/>
            <a:rect l="l" t="t" r="r" b="b"/>
            <a:pathLst>
              <a:path w="340883" h="462417">
                <a:moveTo>
                  <a:pt x="153682" y="0"/>
                </a:moveTo>
                <a:lnTo>
                  <a:pt x="16759" y="78974"/>
                </a:lnTo>
                <a:lnTo>
                  <a:pt x="2812" y="180489"/>
                </a:lnTo>
                <a:lnTo>
                  <a:pt x="39143" y="219937"/>
                </a:lnTo>
                <a:lnTo>
                  <a:pt x="36330" y="236883"/>
                </a:lnTo>
                <a:lnTo>
                  <a:pt x="30744" y="281966"/>
                </a:lnTo>
                <a:lnTo>
                  <a:pt x="16759" y="332724"/>
                </a:lnTo>
                <a:lnTo>
                  <a:pt x="0" y="375029"/>
                </a:lnTo>
                <a:lnTo>
                  <a:pt x="16759" y="420151"/>
                </a:lnTo>
                <a:lnTo>
                  <a:pt x="39143" y="445511"/>
                </a:lnTo>
                <a:lnTo>
                  <a:pt x="67075" y="459599"/>
                </a:lnTo>
                <a:lnTo>
                  <a:pt x="97780" y="462417"/>
                </a:lnTo>
                <a:lnTo>
                  <a:pt x="122938" y="459599"/>
                </a:lnTo>
                <a:lnTo>
                  <a:pt x="145283" y="451146"/>
                </a:lnTo>
                <a:lnTo>
                  <a:pt x="162042" y="445511"/>
                </a:lnTo>
                <a:lnTo>
                  <a:pt x="167629" y="442693"/>
                </a:lnTo>
                <a:lnTo>
                  <a:pt x="167629" y="343995"/>
                </a:lnTo>
                <a:lnTo>
                  <a:pt x="226883" y="343995"/>
                </a:lnTo>
                <a:lnTo>
                  <a:pt x="257049" y="318635"/>
                </a:lnTo>
                <a:lnTo>
                  <a:pt x="282207" y="265060"/>
                </a:lnTo>
                <a:lnTo>
                  <a:pt x="315725" y="262242"/>
                </a:lnTo>
                <a:lnTo>
                  <a:pt x="324124" y="157909"/>
                </a:lnTo>
                <a:lnTo>
                  <a:pt x="340883" y="81791"/>
                </a:lnTo>
                <a:lnTo>
                  <a:pt x="153682" y="0"/>
                </a:lnTo>
                <a:close/>
              </a:path>
              <a:path w="340883" h="462417">
                <a:moveTo>
                  <a:pt x="226883" y="343995"/>
                </a:moveTo>
                <a:lnTo>
                  <a:pt x="167629" y="343995"/>
                </a:lnTo>
                <a:lnTo>
                  <a:pt x="223531" y="346813"/>
                </a:lnTo>
                <a:lnTo>
                  <a:pt x="226883" y="3439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59995" y="2385123"/>
            <a:ext cx="203959" cy="191760"/>
          </a:xfrm>
          <a:custGeom>
            <a:avLst/>
            <a:gdLst/>
            <a:ahLst/>
            <a:cxnLst/>
            <a:rect l="l" t="t" r="r" b="b"/>
            <a:pathLst>
              <a:path w="203959" h="191760">
                <a:moveTo>
                  <a:pt x="187195" y="141002"/>
                </a:moveTo>
                <a:lnTo>
                  <a:pt x="131298" y="141002"/>
                </a:lnTo>
                <a:lnTo>
                  <a:pt x="159269" y="149455"/>
                </a:lnTo>
                <a:lnTo>
                  <a:pt x="176028" y="166362"/>
                </a:lnTo>
                <a:lnTo>
                  <a:pt x="187200" y="183268"/>
                </a:lnTo>
                <a:lnTo>
                  <a:pt x="189974" y="191760"/>
                </a:lnTo>
                <a:lnTo>
                  <a:pt x="203959" y="169179"/>
                </a:lnTo>
                <a:lnTo>
                  <a:pt x="192787" y="146638"/>
                </a:lnTo>
                <a:lnTo>
                  <a:pt x="187195" y="141002"/>
                </a:lnTo>
                <a:close/>
              </a:path>
              <a:path w="203959" h="191760">
                <a:moveTo>
                  <a:pt x="25158" y="0"/>
                </a:moveTo>
                <a:lnTo>
                  <a:pt x="0" y="45122"/>
                </a:lnTo>
                <a:lnTo>
                  <a:pt x="5586" y="47940"/>
                </a:lnTo>
                <a:lnTo>
                  <a:pt x="16759" y="50757"/>
                </a:lnTo>
                <a:lnTo>
                  <a:pt x="36330" y="56393"/>
                </a:lnTo>
                <a:lnTo>
                  <a:pt x="58676" y="64846"/>
                </a:lnTo>
                <a:lnTo>
                  <a:pt x="69848" y="76156"/>
                </a:lnTo>
                <a:lnTo>
                  <a:pt x="64262" y="93062"/>
                </a:lnTo>
                <a:lnTo>
                  <a:pt x="55863" y="112786"/>
                </a:lnTo>
                <a:lnTo>
                  <a:pt x="58676" y="132549"/>
                </a:lnTo>
                <a:lnTo>
                  <a:pt x="69848" y="143820"/>
                </a:lnTo>
                <a:lnTo>
                  <a:pt x="86607" y="143820"/>
                </a:lnTo>
                <a:lnTo>
                  <a:pt x="106179" y="141002"/>
                </a:lnTo>
                <a:lnTo>
                  <a:pt x="187195" y="141002"/>
                </a:lnTo>
                <a:lnTo>
                  <a:pt x="173215" y="126914"/>
                </a:lnTo>
                <a:lnTo>
                  <a:pt x="153643" y="118422"/>
                </a:lnTo>
                <a:lnTo>
                  <a:pt x="134111" y="112786"/>
                </a:lnTo>
                <a:lnTo>
                  <a:pt x="100593" y="107151"/>
                </a:lnTo>
                <a:lnTo>
                  <a:pt x="89420" y="101515"/>
                </a:lnTo>
                <a:lnTo>
                  <a:pt x="86607" y="90244"/>
                </a:lnTo>
                <a:lnTo>
                  <a:pt x="89420" y="76156"/>
                </a:lnTo>
                <a:lnTo>
                  <a:pt x="95006" y="42304"/>
                </a:lnTo>
                <a:lnTo>
                  <a:pt x="89420" y="28216"/>
                </a:lnTo>
                <a:lnTo>
                  <a:pt x="72622" y="14127"/>
                </a:lnTo>
                <a:lnTo>
                  <a:pt x="53089" y="5635"/>
                </a:lnTo>
                <a:lnTo>
                  <a:pt x="33518" y="2817"/>
                </a:lnTo>
                <a:lnTo>
                  <a:pt x="25158" y="0"/>
                </a:lnTo>
                <a:close/>
              </a:path>
            </a:pathLst>
          </a:custGeom>
          <a:solidFill>
            <a:srgbClr val="7E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15859" y="2306188"/>
            <a:ext cx="195599" cy="245297"/>
          </a:xfrm>
          <a:custGeom>
            <a:avLst/>
            <a:gdLst/>
            <a:ahLst/>
            <a:cxnLst/>
            <a:rect l="l" t="t" r="r" b="b"/>
            <a:pathLst>
              <a:path w="195599" h="245297">
                <a:moveTo>
                  <a:pt x="44729" y="0"/>
                </a:moveTo>
                <a:lnTo>
                  <a:pt x="0" y="39487"/>
                </a:lnTo>
                <a:lnTo>
                  <a:pt x="16759" y="47940"/>
                </a:lnTo>
                <a:lnTo>
                  <a:pt x="36330" y="59211"/>
                </a:lnTo>
                <a:lnTo>
                  <a:pt x="58676" y="73299"/>
                </a:lnTo>
                <a:lnTo>
                  <a:pt x="67075" y="90244"/>
                </a:lnTo>
                <a:lnTo>
                  <a:pt x="64262" y="109968"/>
                </a:lnTo>
                <a:lnTo>
                  <a:pt x="53089" y="132510"/>
                </a:lnTo>
                <a:lnTo>
                  <a:pt x="53089" y="155091"/>
                </a:lnTo>
                <a:lnTo>
                  <a:pt x="64262" y="169179"/>
                </a:lnTo>
                <a:lnTo>
                  <a:pt x="81021" y="169179"/>
                </a:lnTo>
                <a:lnTo>
                  <a:pt x="103405" y="171997"/>
                </a:lnTo>
                <a:lnTo>
                  <a:pt x="131337" y="177633"/>
                </a:lnTo>
                <a:lnTo>
                  <a:pt x="156456" y="194539"/>
                </a:lnTo>
                <a:lnTo>
                  <a:pt x="170441" y="217120"/>
                </a:lnTo>
                <a:lnTo>
                  <a:pt x="176028" y="236844"/>
                </a:lnTo>
                <a:lnTo>
                  <a:pt x="176028" y="245297"/>
                </a:lnTo>
                <a:lnTo>
                  <a:pt x="195599" y="225573"/>
                </a:lnTo>
                <a:lnTo>
                  <a:pt x="178840" y="177633"/>
                </a:lnTo>
                <a:lnTo>
                  <a:pt x="142510" y="152273"/>
                </a:lnTo>
                <a:lnTo>
                  <a:pt x="122938" y="146599"/>
                </a:lnTo>
                <a:lnTo>
                  <a:pt x="108992" y="138146"/>
                </a:lnTo>
                <a:lnTo>
                  <a:pt x="97780" y="129692"/>
                </a:lnTo>
                <a:lnTo>
                  <a:pt x="97780" y="118422"/>
                </a:lnTo>
                <a:lnTo>
                  <a:pt x="103405" y="104333"/>
                </a:lnTo>
                <a:lnTo>
                  <a:pt x="106179" y="87388"/>
                </a:lnTo>
                <a:lnTo>
                  <a:pt x="106179" y="70481"/>
                </a:lnTo>
                <a:lnTo>
                  <a:pt x="100593" y="53575"/>
                </a:lnTo>
                <a:lnTo>
                  <a:pt x="89420" y="36669"/>
                </a:lnTo>
                <a:lnTo>
                  <a:pt x="69848" y="16906"/>
                </a:lnTo>
                <a:lnTo>
                  <a:pt x="44729" y="0"/>
                </a:lnTo>
                <a:close/>
              </a:path>
            </a:pathLst>
          </a:custGeom>
          <a:solidFill>
            <a:srgbClr val="7E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013639" y="2246977"/>
            <a:ext cx="159269" cy="290419"/>
          </a:xfrm>
          <a:custGeom>
            <a:avLst/>
            <a:gdLst/>
            <a:ahLst/>
            <a:cxnLst/>
            <a:rect l="l" t="t" r="r" b="b"/>
            <a:pathLst>
              <a:path w="159269" h="290419">
                <a:moveTo>
                  <a:pt x="69848" y="0"/>
                </a:moveTo>
                <a:lnTo>
                  <a:pt x="0" y="25359"/>
                </a:lnTo>
                <a:lnTo>
                  <a:pt x="2812" y="30994"/>
                </a:lnTo>
                <a:lnTo>
                  <a:pt x="13985" y="42304"/>
                </a:lnTo>
                <a:lnTo>
                  <a:pt x="27970" y="62028"/>
                </a:lnTo>
                <a:lnTo>
                  <a:pt x="47503" y="81752"/>
                </a:lnTo>
                <a:lnTo>
                  <a:pt x="55902" y="101515"/>
                </a:lnTo>
                <a:lnTo>
                  <a:pt x="47503" y="118422"/>
                </a:lnTo>
                <a:lnTo>
                  <a:pt x="33557" y="138146"/>
                </a:lnTo>
                <a:lnTo>
                  <a:pt x="25158" y="157909"/>
                </a:lnTo>
                <a:lnTo>
                  <a:pt x="30744" y="174815"/>
                </a:lnTo>
                <a:lnTo>
                  <a:pt x="44729" y="183268"/>
                </a:lnTo>
                <a:lnTo>
                  <a:pt x="69848" y="194539"/>
                </a:lnTo>
                <a:lnTo>
                  <a:pt x="97819" y="208667"/>
                </a:lnTo>
                <a:lnTo>
                  <a:pt x="117352" y="234026"/>
                </a:lnTo>
                <a:lnTo>
                  <a:pt x="122938" y="259385"/>
                </a:lnTo>
                <a:lnTo>
                  <a:pt x="120164" y="281966"/>
                </a:lnTo>
                <a:lnTo>
                  <a:pt x="117352" y="290419"/>
                </a:lnTo>
                <a:lnTo>
                  <a:pt x="150909" y="276331"/>
                </a:lnTo>
                <a:lnTo>
                  <a:pt x="159269" y="248114"/>
                </a:lnTo>
                <a:lnTo>
                  <a:pt x="153682" y="222755"/>
                </a:lnTo>
                <a:lnTo>
                  <a:pt x="139697" y="202992"/>
                </a:lnTo>
                <a:lnTo>
                  <a:pt x="106179" y="174815"/>
                </a:lnTo>
                <a:lnTo>
                  <a:pt x="92233" y="163544"/>
                </a:lnTo>
                <a:lnTo>
                  <a:pt x="86646" y="149455"/>
                </a:lnTo>
                <a:lnTo>
                  <a:pt x="92233" y="138146"/>
                </a:lnTo>
                <a:lnTo>
                  <a:pt x="103405" y="124057"/>
                </a:lnTo>
                <a:lnTo>
                  <a:pt x="108992" y="109968"/>
                </a:lnTo>
                <a:lnTo>
                  <a:pt x="111765" y="90205"/>
                </a:lnTo>
                <a:lnTo>
                  <a:pt x="108992" y="73299"/>
                </a:lnTo>
                <a:lnTo>
                  <a:pt x="100593" y="50757"/>
                </a:lnTo>
                <a:lnTo>
                  <a:pt x="86646" y="28177"/>
                </a:lnTo>
                <a:lnTo>
                  <a:pt x="75474" y="8453"/>
                </a:lnTo>
                <a:lnTo>
                  <a:pt x="69848" y="0"/>
                </a:lnTo>
                <a:close/>
              </a:path>
            </a:pathLst>
          </a:custGeom>
          <a:solidFill>
            <a:srgbClr val="7E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147750" y="2249795"/>
            <a:ext cx="117352" cy="284784"/>
          </a:xfrm>
          <a:custGeom>
            <a:avLst/>
            <a:gdLst/>
            <a:ahLst/>
            <a:cxnLst/>
            <a:rect l="l" t="t" r="r" b="b"/>
            <a:pathLst>
              <a:path w="117352" h="284784">
                <a:moveTo>
                  <a:pt x="100593" y="0"/>
                </a:moveTo>
                <a:lnTo>
                  <a:pt x="30744" y="0"/>
                </a:lnTo>
                <a:lnTo>
                  <a:pt x="33557" y="5635"/>
                </a:lnTo>
                <a:lnTo>
                  <a:pt x="36330" y="16906"/>
                </a:lnTo>
                <a:lnTo>
                  <a:pt x="44729" y="33851"/>
                </a:lnTo>
                <a:lnTo>
                  <a:pt x="53089" y="56393"/>
                </a:lnTo>
                <a:lnTo>
                  <a:pt x="53089" y="78934"/>
                </a:lnTo>
                <a:lnTo>
                  <a:pt x="39143" y="98698"/>
                </a:lnTo>
                <a:lnTo>
                  <a:pt x="19571" y="118422"/>
                </a:lnTo>
                <a:lnTo>
                  <a:pt x="2812" y="138146"/>
                </a:lnTo>
                <a:lnTo>
                  <a:pt x="0" y="155091"/>
                </a:lnTo>
                <a:lnTo>
                  <a:pt x="11211" y="166362"/>
                </a:lnTo>
                <a:lnTo>
                  <a:pt x="30744" y="180450"/>
                </a:lnTo>
                <a:lnTo>
                  <a:pt x="50316" y="202992"/>
                </a:lnTo>
                <a:lnTo>
                  <a:pt x="58676" y="231208"/>
                </a:lnTo>
                <a:lnTo>
                  <a:pt x="50316" y="256568"/>
                </a:lnTo>
                <a:lnTo>
                  <a:pt x="39143" y="276331"/>
                </a:lnTo>
                <a:lnTo>
                  <a:pt x="33557" y="284784"/>
                </a:lnTo>
                <a:lnTo>
                  <a:pt x="69848" y="279148"/>
                </a:lnTo>
                <a:lnTo>
                  <a:pt x="89420" y="253750"/>
                </a:lnTo>
                <a:lnTo>
                  <a:pt x="95006" y="231208"/>
                </a:lnTo>
                <a:lnTo>
                  <a:pt x="92233" y="208667"/>
                </a:lnTo>
                <a:lnTo>
                  <a:pt x="81060" y="188903"/>
                </a:lnTo>
                <a:lnTo>
                  <a:pt x="69848" y="171997"/>
                </a:lnTo>
                <a:lnTo>
                  <a:pt x="64262" y="157909"/>
                </a:lnTo>
                <a:lnTo>
                  <a:pt x="64262" y="143781"/>
                </a:lnTo>
                <a:lnTo>
                  <a:pt x="75435" y="135328"/>
                </a:lnTo>
                <a:lnTo>
                  <a:pt x="89420" y="126875"/>
                </a:lnTo>
                <a:lnTo>
                  <a:pt x="103405" y="109968"/>
                </a:lnTo>
                <a:lnTo>
                  <a:pt x="111765" y="93062"/>
                </a:lnTo>
                <a:lnTo>
                  <a:pt x="117352" y="73299"/>
                </a:lnTo>
                <a:lnTo>
                  <a:pt x="117352" y="50757"/>
                </a:lnTo>
                <a:lnTo>
                  <a:pt x="111765" y="28177"/>
                </a:lnTo>
                <a:lnTo>
                  <a:pt x="103405" y="8453"/>
                </a:lnTo>
                <a:lnTo>
                  <a:pt x="100593" y="0"/>
                </a:lnTo>
                <a:close/>
              </a:path>
            </a:pathLst>
          </a:custGeom>
          <a:solidFill>
            <a:srgbClr val="7E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28811" y="2263883"/>
            <a:ext cx="178801" cy="284784"/>
          </a:xfrm>
          <a:custGeom>
            <a:avLst/>
            <a:gdLst/>
            <a:ahLst/>
            <a:cxnLst/>
            <a:rect l="l" t="t" r="r" b="b"/>
            <a:pathLst>
              <a:path w="178801" h="284784">
                <a:moveTo>
                  <a:pt x="97780" y="0"/>
                </a:moveTo>
                <a:lnTo>
                  <a:pt x="97780" y="5635"/>
                </a:lnTo>
                <a:lnTo>
                  <a:pt x="100554" y="22580"/>
                </a:lnTo>
                <a:lnTo>
                  <a:pt x="100554" y="70481"/>
                </a:lnTo>
                <a:lnTo>
                  <a:pt x="92194" y="93062"/>
                </a:lnTo>
                <a:lnTo>
                  <a:pt x="78208" y="107151"/>
                </a:lnTo>
                <a:lnTo>
                  <a:pt x="58637" y="118422"/>
                </a:lnTo>
                <a:lnTo>
                  <a:pt x="36291" y="132549"/>
                </a:lnTo>
                <a:lnTo>
                  <a:pt x="25118" y="146638"/>
                </a:lnTo>
                <a:lnTo>
                  <a:pt x="30705" y="163544"/>
                </a:lnTo>
                <a:lnTo>
                  <a:pt x="41877" y="183268"/>
                </a:lnTo>
                <a:lnTo>
                  <a:pt x="53050" y="208667"/>
                </a:lnTo>
                <a:lnTo>
                  <a:pt x="47464" y="236844"/>
                </a:lnTo>
                <a:lnTo>
                  <a:pt x="30705" y="259424"/>
                </a:lnTo>
                <a:lnTo>
                  <a:pt x="8359" y="273513"/>
                </a:lnTo>
                <a:lnTo>
                  <a:pt x="0" y="279148"/>
                </a:lnTo>
                <a:lnTo>
                  <a:pt x="36291" y="284784"/>
                </a:lnTo>
                <a:lnTo>
                  <a:pt x="67036" y="267878"/>
                </a:lnTo>
                <a:lnTo>
                  <a:pt x="83795" y="245297"/>
                </a:lnTo>
                <a:lnTo>
                  <a:pt x="89381" y="222755"/>
                </a:lnTo>
                <a:lnTo>
                  <a:pt x="89381" y="203031"/>
                </a:lnTo>
                <a:lnTo>
                  <a:pt x="83795" y="183268"/>
                </a:lnTo>
                <a:lnTo>
                  <a:pt x="81021" y="163544"/>
                </a:lnTo>
                <a:lnTo>
                  <a:pt x="83795" y="149455"/>
                </a:lnTo>
                <a:lnTo>
                  <a:pt x="94967" y="143820"/>
                </a:lnTo>
                <a:lnTo>
                  <a:pt x="114539" y="138185"/>
                </a:lnTo>
                <a:lnTo>
                  <a:pt x="131298" y="126875"/>
                </a:lnTo>
                <a:lnTo>
                  <a:pt x="148057" y="112786"/>
                </a:lnTo>
                <a:lnTo>
                  <a:pt x="164816" y="95880"/>
                </a:lnTo>
                <a:lnTo>
                  <a:pt x="175989" y="76156"/>
                </a:lnTo>
                <a:lnTo>
                  <a:pt x="178801" y="50757"/>
                </a:lnTo>
                <a:lnTo>
                  <a:pt x="175989" y="31033"/>
                </a:lnTo>
                <a:lnTo>
                  <a:pt x="175989" y="22580"/>
                </a:lnTo>
                <a:lnTo>
                  <a:pt x="97780" y="0"/>
                </a:lnTo>
                <a:close/>
              </a:path>
            </a:pathLst>
          </a:custGeom>
          <a:solidFill>
            <a:srgbClr val="7E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23665" y="2478186"/>
            <a:ext cx="226305" cy="138146"/>
          </a:xfrm>
          <a:custGeom>
            <a:avLst/>
            <a:gdLst/>
            <a:ahLst/>
            <a:cxnLst/>
            <a:rect l="l" t="t" r="r" b="b"/>
            <a:pathLst>
              <a:path w="226305" h="138146">
                <a:moveTo>
                  <a:pt x="220035" y="104333"/>
                </a:moveTo>
                <a:lnTo>
                  <a:pt x="148096" y="104333"/>
                </a:lnTo>
                <a:lnTo>
                  <a:pt x="176028" y="107151"/>
                </a:lnTo>
                <a:lnTo>
                  <a:pt x="201186" y="118422"/>
                </a:lnTo>
                <a:lnTo>
                  <a:pt x="220718" y="138146"/>
                </a:lnTo>
                <a:lnTo>
                  <a:pt x="226305" y="112786"/>
                </a:lnTo>
                <a:lnTo>
                  <a:pt x="220035" y="104333"/>
                </a:lnTo>
                <a:close/>
              </a:path>
              <a:path w="226305" h="138146">
                <a:moveTo>
                  <a:pt x="22345" y="0"/>
                </a:moveTo>
                <a:lnTo>
                  <a:pt x="13985" y="0"/>
                </a:lnTo>
                <a:lnTo>
                  <a:pt x="0" y="47940"/>
                </a:lnTo>
                <a:lnTo>
                  <a:pt x="5586" y="47940"/>
                </a:lnTo>
                <a:lnTo>
                  <a:pt x="16759" y="50757"/>
                </a:lnTo>
                <a:lnTo>
                  <a:pt x="36330" y="56393"/>
                </a:lnTo>
                <a:lnTo>
                  <a:pt x="58676" y="56393"/>
                </a:lnTo>
                <a:lnTo>
                  <a:pt x="72661" y="64846"/>
                </a:lnTo>
                <a:lnTo>
                  <a:pt x="72661" y="81752"/>
                </a:lnTo>
                <a:lnTo>
                  <a:pt x="67075" y="101515"/>
                </a:lnTo>
                <a:lnTo>
                  <a:pt x="75435" y="118422"/>
                </a:lnTo>
                <a:lnTo>
                  <a:pt x="89420" y="126875"/>
                </a:lnTo>
                <a:lnTo>
                  <a:pt x="103366" y="121239"/>
                </a:lnTo>
                <a:lnTo>
                  <a:pt x="122938" y="112786"/>
                </a:lnTo>
                <a:lnTo>
                  <a:pt x="148096" y="104333"/>
                </a:lnTo>
                <a:lnTo>
                  <a:pt x="220035" y="104333"/>
                </a:lnTo>
                <a:lnTo>
                  <a:pt x="217945" y="101515"/>
                </a:lnTo>
                <a:lnTo>
                  <a:pt x="206772" y="93062"/>
                </a:lnTo>
                <a:lnTo>
                  <a:pt x="195599" y="87388"/>
                </a:lnTo>
                <a:lnTo>
                  <a:pt x="184414" y="84570"/>
                </a:lnTo>
                <a:lnTo>
                  <a:pt x="106179" y="84570"/>
                </a:lnTo>
                <a:lnTo>
                  <a:pt x="92194" y="81752"/>
                </a:lnTo>
                <a:lnTo>
                  <a:pt x="86607" y="73299"/>
                </a:lnTo>
                <a:lnTo>
                  <a:pt x="89420" y="59211"/>
                </a:lnTo>
                <a:lnTo>
                  <a:pt x="89420" y="42304"/>
                </a:lnTo>
                <a:lnTo>
                  <a:pt x="86607" y="28177"/>
                </a:lnTo>
                <a:lnTo>
                  <a:pt x="78247" y="14088"/>
                </a:lnTo>
                <a:lnTo>
                  <a:pt x="39104" y="2817"/>
                </a:lnTo>
                <a:lnTo>
                  <a:pt x="22345" y="0"/>
                </a:lnTo>
                <a:close/>
              </a:path>
              <a:path w="226305" h="138146">
                <a:moveTo>
                  <a:pt x="162042" y="78934"/>
                </a:moveTo>
                <a:lnTo>
                  <a:pt x="153682" y="78934"/>
                </a:lnTo>
                <a:lnTo>
                  <a:pt x="142510" y="81752"/>
                </a:lnTo>
                <a:lnTo>
                  <a:pt x="122938" y="84570"/>
                </a:lnTo>
                <a:lnTo>
                  <a:pt x="184414" y="84570"/>
                </a:lnTo>
                <a:lnTo>
                  <a:pt x="162042" y="78934"/>
                </a:lnTo>
                <a:close/>
              </a:path>
            </a:pathLst>
          </a:custGeom>
          <a:solidFill>
            <a:srgbClr val="7E00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98773" y="3222569"/>
            <a:ext cx="191656" cy="228390"/>
          </a:xfrm>
          <a:custGeom>
            <a:avLst/>
            <a:gdLst/>
            <a:ahLst/>
            <a:cxnLst/>
            <a:rect l="l" t="t" r="r" b="b"/>
            <a:pathLst>
              <a:path w="191656" h="228390">
                <a:moveTo>
                  <a:pt x="191656" y="115604"/>
                </a:moveTo>
                <a:lnTo>
                  <a:pt x="128485" y="115604"/>
                </a:lnTo>
                <a:lnTo>
                  <a:pt x="120125" y="149416"/>
                </a:lnTo>
                <a:lnTo>
                  <a:pt x="72622" y="160726"/>
                </a:lnTo>
                <a:lnTo>
                  <a:pt x="53050" y="191721"/>
                </a:lnTo>
                <a:lnTo>
                  <a:pt x="128485" y="228390"/>
                </a:lnTo>
                <a:lnTo>
                  <a:pt x="191656" y="115604"/>
                </a:lnTo>
                <a:close/>
              </a:path>
              <a:path w="191656" h="228390">
                <a:moveTo>
                  <a:pt x="117313" y="0"/>
                </a:moveTo>
                <a:lnTo>
                  <a:pt x="0" y="67664"/>
                </a:lnTo>
                <a:lnTo>
                  <a:pt x="16759" y="157869"/>
                </a:lnTo>
                <a:lnTo>
                  <a:pt x="128485" y="115604"/>
                </a:lnTo>
                <a:lnTo>
                  <a:pt x="191656" y="115604"/>
                </a:lnTo>
                <a:lnTo>
                  <a:pt x="201147" y="98658"/>
                </a:lnTo>
                <a:lnTo>
                  <a:pt x="117313" y="0"/>
                </a:lnTo>
                <a:close/>
              </a:path>
            </a:pathLst>
          </a:custGeom>
          <a:solidFill>
            <a:srgbClr val="FF00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7373" y="1987552"/>
            <a:ext cx="248662" cy="298911"/>
          </a:xfrm>
          <a:custGeom>
            <a:avLst/>
            <a:gdLst/>
            <a:ahLst/>
            <a:cxnLst/>
            <a:rect l="l" t="t" r="r" b="b"/>
            <a:pathLst>
              <a:path w="248662" h="298911">
                <a:moveTo>
                  <a:pt x="0" y="42304"/>
                </a:moveTo>
                <a:lnTo>
                  <a:pt x="53085" y="242518"/>
                </a:lnTo>
                <a:lnTo>
                  <a:pt x="111757" y="298911"/>
                </a:lnTo>
                <a:lnTo>
                  <a:pt x="223515" y="262242"/>
                </a:lnTo>
                <a:lnTo>
                  <a:pt x="248662" y="225573"/>
                </a:lnTo>
                <a:lnTo>
                  <a:pt x="184399" y="205849"/>
                </a:lnTo>
                <a:lnTo>
                  <a:pt x="200623" y="166362"/>
                </a:lnTo>
                <a:lnTo>
                  <a:pt x="75435" y="166362"/>
                </a:lnTo>
                <a:lnTo>
                  <a:pt x="30732" y="47940"/>
                </a:lnTo>
                <a:lnTo>
                  <a:pt x="0" y="42304"/>
                </a:lnTo>
                <a:close/>
              </a:path>
              <a:path w="248662" h="298911">
                <a:moveTo>
                  <a:pt x="100581" y="14127"/>
                </a:moveTo>
                <a:lnTo>
                  <a:pt x="53085" y="16945"/>
                </a:lnTo>
                <a:lnTo>
                  <a:pt x="75435" y="166362"/>
                </a:lnTo>
                <a:lnTo>
                  <a:pt x="200623" y="166362"/>
                </a:lnTo>
                <a:lnTo>
                  <a:pt x="207568" y="149455"/>
                </a:lnTo>
                <a:lnTo>
                  <a:pt x="111757" y="149455"/>
                </a:lnTo>
                <a:lnTo>
                  <a:pt x="100581" y="14127"/>
                </a:lnTo>
                <a:close/>
              </a:path>
              <a:path w="248662" h="298911">
                <a:moveTo>
                  <a:pt x="139697" y="0"/>
                </a:moveTo>
                <a:lnTo>
                  <a:pt x="111757" y="149455"/>
                </a:lnTo>
                <a:lnTo>
                  <a:pt x="148076" y="149455"/>
                </a:lnTo>
                <a:lnTo>
                  <a:pt x="176016" y="14127"/>
                </a:lnTo>
                <a:lnTo>
                  <a:pt x="139697" y="0"/>
                </a:lnTo>
                <a:close/>
              </a:path>
              <a:path w="248662" h="298911">
                <a:moveTo>
                  <a:pt x="209546" y="50757"/>
                </a:moveTo>
                <a:lnTo>
                  <a:pt x="148076" y="149455"/>
                </a:lnTo>
                <a:lnTo>
                  <a:pt x="207568" y="149455"/>
                </a:lnTo>
                <a:lnTo>
                  <a:pt x="231895" y="90244"/>
                </a:lnTo>
                <a:lnTo>
                  <a:pt x="209546" y="507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1328" rIns="0" bIns="0" rtlCol="0">
            <a:noAutofit/>
          </a:bodyPr>
          <a:lstStyle/>
          <a:p>
            <a:pPr marL="1233805">
              <a:lnSpc>
                <a:spcPct val="100000"/>
              </a:lnSpc>
            </a:pPr>
            <a:r>
              <a:rPr sz="4400" b="1" dirty="0">
                <a:solidFill>
                  <a:srgbClr val="2D2D45"/>
                </a:solidFill>
                <a:latin typeface="Garamond"/>
                <a:cs typeface="Garamond"/>
              </a:rPr>
              <a:t>Emotional</a:t>
            </a:r>
            <a:r>
              <a:rPr sz="4400" b="1" spc="-40" dirty="0">
                <a:solidFill>
                  <a:srgbClr val="2D2D45"/>
                </a:solidFill>
                <a:latin typeface="Garamond"/>
                <a:cs typeface="Garamond"/>
              </a:rPr>
              <a:t> </a:t>
            </a:r>
            <a:r>
              <a:rPr sz="4400" b="1" spc="0" dirty="0">
                <a:solidFill>
                  <a:srgbClr val="2D2D45"/>
                </a:solidFill>
                <a:latin typeface="Garamond"/>
                <a:cs typeface="Garamond"/>
              </a:rPr>
              <a:t>Development</a:t>
            </a:r>
            <a:endParaRPr sz="4400">
              <a:latin typeface="Garamond"/>
              <a:cs typeface="Garamond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929639" y="2514600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29639" y="5160264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917244" y="1929510"/>
            <a:ext cx="7563484" cy="3852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Value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Sy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tem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354965" marR="27940">
              <a:lnSpc>
                <a:spcPct val="80000"/>
              </a:lnSpc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Ad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lesc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 devel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val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thro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talk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ng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 peers.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hey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also need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so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eone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who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will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listen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their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fears, 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pes,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s,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ey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feel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be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som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y,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the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pres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so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ethi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yet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not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owi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what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62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Care</a:t>
            </a:r>
            <a:r>
              <a:rPr sz="28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De</a:t>
            </a:r>
            <a:r>
              <a:rPr sz="28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is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ons</a:t>
            </a:r>
            <a:endParaRPr sz="2800">
              <a:latin typeface="Times New Roman"/>
              <a:cs typeface="Times New Roman"/>
            </a:endParaRPr>
          </a:p>
          <a:p>
            <a:pPr marL="354965">
              <a:lnSpc>
                <a:spcPts val="33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Part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feeling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owi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what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ki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pers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  <a:p>
            <a:pPr marL="354965">
              <a:lnSpc>
                <a:spcPts val="275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 are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owing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what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kind of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job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you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441194" y="466597"/>
            <a:ext cx="4783455" cy="5645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solidFill>
                  <a:srgbClr val="2D2D45"/>
                </a:solidFill>
                <a:latin typeface="Garamond"/>
                <a:cs typeface="Garamond"/>
              </a:rPr>
              <a:t>Emotional</a:t>
            </a:r>
            <a:r>
              <a:rPr sz="3600" b="1" spc="-5" dirty="0">
                <a:solidFill>
                  <a:srgbClr val="2D2D45"/>
                </a:solidFill>
                <a:latin typeface="Garamond"/>
                <a:cs typeface="Garamond"/>
              </a:rPr>
              <a:t> </a:t>
            </a:r>
            <a:r>
              <a:rPr sz="3600" b="1" spc="0" dirty="0">
                <a:solidFill>
                  <a:srgbClr val="2D2D45"/>
                </a:solidFill>
                <a:latin typeface="Garamond"/>
                <a:cs typeface="Garamond"/>
              </a:rPr>
              <a:t>De</a:t>
            </a:r>
            <a:r>
              <a:rPr sz="3600" b="1" spc="-65" dirty="0">
                <a:solidFill>
                  <a:srgbClr val="2D2D45"/>
                </a:solidFill>
                <a:latin typeface="Garamond"/>
                <a:cs typeface="Garamond"/>
              </a:rPr>
              <a:t>v</a:t>
            </a:r>
            <a:r>
              <a:rPr sz="3600" b="1" spc="0" dirty="0">
                <a:solidFill>
                  <a:srgbClr val="2D2D45"/>
                </a:solidFill>
                <a:latin typeface="Garamond"/>
                <a:cs typeface="Garamond"/>
              </a:rPr>
              <a:t>elopment</a:t>
            </a:r>
            <a:endParaRPr sz="3600">
              <a:latin typeface="Garamond"/>
              <a:cs typeface="Garamon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59740" y="1102105"/>
            <a:ext cx="8068945" cy="5572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2467610" indent="-342900" algn="ctr">
              <a:lnSpc>
                <a:spcPct val="100000"/>
              </a:lnSpc>
              <a:buClr>
                <a:srgbClr val="996600"/>
              </a:buClr>
              <a:buFont typeface="Wingdings"/>
              <a:buChar char="*"/>
              <a:tabLst>
                <a:tab pos="342265" algn="l"/>
              </a:tabLst>
            </a:pPr>
            <a:r>
              <a:rPr sz="2400" b="1" u="heavy" dirty="0">
                <a:solidFill>
                  <a:srgbClr val="2D2D45"/>
                </a:solidFill>
                <a:latin typeface="Times New Roman"/>
                <a:cs typeface="Times New Roman"/>
              </a:rPr>
              <a:t>Eri</a:t>
            </a:r>
            <a:r>
              <a:rPr sz="24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son: Identity</a:t>
            </a:r>
            <a:r>
              <a:rPr sz="24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versus Role</a:t>
            </a:r>
            <a:r>
              <a:rPr sz="24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Co</a:t>
            </a:r>
            <a:r>
              <a:rPr sz="24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fus</a:t>
            </a:r>
            <a:r>
              <a:rPr sz="24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3"/>
              </a:spcBef>
              <a:buClr>
                <a:srgbClr val="996600"/>
              </a:buClr>
              <a:buFont typeface="Wingdings"/>
              <a:buChar char="*"/>
            </a:pPr>
            <a:endParaRPr sz="550"/>
          </a:p>
          <a:p>
            <a:pPr marL="756285" marR="353695" lvl="1" indent="-287020">
              <a:lnSpc>
                <a:spcPct val="100099"/>
              </a:lnSpc>
              <a:buClr>
                <a:srgbClr val="2D2D45"/>
              </a:buClr>
              <a:buSzPct val="93750"/>
              <a:buFont typeface="Times New Roman"/>
              <a:buChar char="–"/>
              <a:tabLst>
                <a:tab pos="756285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Ident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ty: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For ado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escents;</a:t>
            </a:r>
            <a:r>
              <a:rPr sz="24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prob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 answering,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“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ho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am I</a:t>
            </a:r>
            <a:r>
              <a:rPr sz="2400" spc="15" dirty="0">
                <a:solidFill>
                  <a:srgbClr val="2D2D45"/>
                </a:solidFill>
                <a:latin typeface="Times New Roman"/>
                <a:cs typeface="Times New Roman"/>
              </a:rPr>
              <a:t>?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”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ts val="550"/>
              </a:lnSpc>
              <a:spcBef>
                <a:spcPts val="25"/>
              </a:spcBef>
              <a:buClr>
                <a:srgbClr val="2D2D45"/>
              </a:buClr>
              <a:buFont typeface="Times New Roman"/>
              <a:buChar char="–"/>
            </a:pPr>
            <a:endParaRPr sz="550"/>
          </a:p>
          <a:p>
            <a:pPr marL="756285" marR="12700" lvl="1" indent="-287020">
              <a:lnSpc>
                <a:spcPct val="100000"/>
              </a:lnSpc>
              <a:buClr>
                <a:srgbClr val="2D2D45"/>
              </a:buClr>
              <a:buSzPct val="93750"/>
              <a:buFont typeface="Times New Roman"/>
              <a:buChar char="–"/>
              <a:tabLst>
                <a:tab pos="756285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Role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Con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usion: Occu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when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adolescents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are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unsure of where 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hey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are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going and 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ho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they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are;</a:t>
            </a:r>
            <a:r>
              <a:rPr sz="24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here</a:t>
            </a:r>
            <a:r>
              <a:rPr sz="24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do I 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elong?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ts val="550"/>
              </a:lnSpc>
              <a:spcBef>
                <a:spcPts val="27"/>
              </a:spcBef>
              <a:buClr>
                <a:srgbClr val="2D2D45"/>
              </a:buClr>
              <a:buFont typeface="Times New Roman"/>
              <a:buChar char="–"/>
            </a:pPr>
            <a:endParaRPr sz="550"/>
          </a:p>
          <a:p>
            <a:pPr marL="756285" marR="706755" indent="-287020">
              <a:lnSpc>
                <a:spcPct val="100000"/>
              </a:lnSpc>
            </a:pPr>
            <a:r>
              <a:rPr sz="2400" b="1" u="heavy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e four ma</a:t>
            </a:r>
            <a:r>
              <a:rPr sz="24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4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areas in</a:t>
            </a:r>
            <a:r>
              <a:rPr sz="24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hich</a:t>
            </a:r>
            <a:r>
              <a:rPr sz="2400" b="1" u="heavy" spc="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adolescents</a:t>
            </a:r>
            <a:r>
              <a:rPr sz="2400" b="1" u="heavy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must</a:t>
            </a:r>
            <a:r>
              <a:rPr sz="24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ma</a:t>
            </a:r>
            <a:r>
              <a:rPr sz="2400" b="1" u="heavy" spc="10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gains </a:t>
            </a:r>
            <a:r>
              <a:rPr sz="24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4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achieve</a:t>
            </a:r>
            <a:r>
              <a:rPr sz="2400" b="1" u="heavy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a sense of identi</a:t>
            </a:r>
            <a:r>
              <a:rPr sz="24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SzPct val="93750"/>
              <a:buFont typeface="Times New Roman"/>
              <a:buChar char="–"/>
              <a:tabLst>
                <a:tab pos="756285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Accepting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their</a:t>
            </a:r>
            <a:r>
              <a:rPr sz="24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changed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body i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age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2825"/>
              </a:lnSpc>
              <a:buClr>
                <a:srgbClr val="2D2D45"/>
              </a:buClr>
              <a:buSzPct val="93750"/>
              <a:buFont typeface="Times New Roman"/>
              <a:buChar char="–"/>
              <a:tabLst>
                <a:tab pos="756285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Establ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sh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ng</a:t>
            </a:r>
            <a:r>
              <a:rPr sz="24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value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system</a:t>
            </a:r>
            <a:r>
              <a:rPr sz="24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at kind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of person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they</a:t>
            </a:r>
            <a:endParaRPr sz="2400">
              <a:latin typeface="Times New Roman"/>
              <a:cs typeface="Times New Roman"/>
            </a:endParaRPr>
          </a:p>
          <a:p>
            <a:pPr marL="756285">
              <a:lnSpc>
                <a:spcPts val="2360"/>
              </a:lnSpc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want to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be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SzPct val="93750"/>
              <a:buFont typeface="Times New Roman"/>
              <a:buChar char="–"/>
              <a:tabLst>
                <a:tab pos="756285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Mak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ng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ca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eer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dec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sion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SzPct val="93750"/>
              <a:buFont typeface="Times New Roman"/>
              <a:buChar char="–"/>
              <a:tabLst>
                <a:tab pos="756285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Beco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ing uncont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ol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by their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parents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41"/>
              </a:spcBef>
            </a:pPr>
            <a:endParaRPr sz="1400"/>
          </a:p>
          <a:p>
            <a:pPr marL="756285" marR="859790" indent="-287020">
              <a:lnSpc>
                <a:spcPts val="2300"/>
              </a:lnSpc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If young people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do not achieve</a:t>
            </a:r>
            <a:r>
              <a:rPr sz="24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 sense 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f 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dent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they deve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op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 sense 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f </a:t>
            </a:r>
            <a:r>
              <a:rPr sz="2400" spc="5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>
                <a:solidFill>
                  <a:srgbClr val="2D2D45"/>
                </a:solidFill>
                <a:latin typeface="Times New Roman"/>
                <a:cs typeface="Times New Roman"/>
              </a:rPr>
              <a:t>ole</a:t>
            </a:r>
            <a:r>
              <a:rPr sz="2400" spc="-2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rgbClr val="2D2D45"/>
                </a:solidFill>
                <a:latin typeface="Times New Roman"/>
                <a:cs typeface="Times New Roman"/>
              </a:rPr>
              <a:t>confusion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38200" y="762000"/>
            <a:ext cx="7772400" cy="1143000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946529" y="793750"/>
            <a:ext cx="5554980" cy="1227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4000" spc="-30" dirty="0">
                <a:solidFill>
                  <a:srgbClr val="404176"/>
                </a:solidFill>
                <a:latin typeface="Arial"/>
                <a:cs typeface="Arial"/>
              </a:rPr>
              <a:t>How</a:t>
            </a:r>
            <a:r>
              <a:rPr sz="40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30" dirty="0">
                <a:solidFill>
                  <a:srgbClr val="404176"/>
                </a:solidFill>
                <a:latin typeface="Arial"/>
                <a:cs typeface="Arial"/>
              </a:rPr>
              <a:t>Do</a:t>
            </a:r>
            <a:r>
              <a:rPr sz="4000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These</a:t>
            </a:r>
            <a:r>
              <a:rPr sz="4000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Chan</a:t>
            </a:r>
            <a:r>
              <a:rPr sz="4000" spc="-40" dirty="0">
                <a:solidFill>
                  <a:srgbClr val="404176"/>
                </a:solidFill>
                <a:latin typeface="Arial"/>
                <a:cs typeface="Arial"/>
              </a:rPr>
              <a:t>g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es</a:t>
            </a:r>
            <a:endParaRPr sz="400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4000" spc="-20" dirty="0">
                <a:solidFill>
                  <a:srgbClr val="404176"/>
                </a:solidFill>
                <a:latin typeface="Arial"/>
                <a:cs typeface="Arial"/>
              </a:rPr>
              <a:t>Affect</a:t>
            </a:r>
            <a:r>
              <a:rPr sz="4000" spc="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spc="-45" dirty="0">
                <a:solidFill>
                  <a:srgbClr val="404176"/>
                </a:solidFill>
                <a:latin typeface="Arial"/>
                <a:cs typeface="Arial"/>
              </a:rPr>
              <a:t>T</a:t>
            </a:r>
            <a:r>
              <a:rPr sz="4000" spc="-25" dirty="0">
                <a:solidFill>
                  <a:srgbClr val="404176"/>
                </a:solidFill>
                <a:latin typeface="Arial"/>
                <a:cs typeface="Arial"/>
              </a:rPr>
              <a:t>eens?</a:t>
            </a:r>
            <a:endParaRPr sz="40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77240" y="2641092"/>
            <a:ext cx="254508" cy="256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107744" y="2545714"/>
            <a:ext cx="7223125" cy="393128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80000"/>
              </a:lnSpc>
            </a:pPr>
            <a:r>
              <a:rPr sz="3600" b="1" u="heavy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36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6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ellio</a:t>
            </a:r>
            <a:r>
              <a:rPr sz="36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600" spc="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36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replay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of p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allic is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ues (rebellion</a:t>
            </a:r>
            <a:r>
              <a:rPr sz="3200" spc="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is more emotiona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ly</a:t>
            </a:r>
            <a:r>
              <a:rPr sz="3200" spc="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changed than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acts 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ch as 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taying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out late</a:t>
            </a:r>
            <a:r>
              <a:rPr sz="3200" spc="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or wearing</a:t>
            </a:r>
            <a:r>
              <a:rPr sz="3200" spc="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clothing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other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than tho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 appr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ved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by pa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ents, beca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se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it is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not only ha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mful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but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also </a:t>
            </a:r>
            <a:r>
              <a:rPr sz="3200" spc="0">
                <a:solidFill>
                  <a:srgbClr val="2D2D45"/>
                </a:solidFill>
                <a:latin typeface="Times New Roman"/>
                <a:cs typeface="Times New Roman"/>
              </a:rPr>
              <a:t>illegal).</a:t>
            </a:r>
            <a:endParaRPr lang="en-US" sz="3200" spc="0" dirty="0">
              <a:solidFill>
                <a:srgbClr val="2D2D45"/>
              </a:solidFill>
              <a:latin typeface="Times New Roman"/>
              <a:cs typeface="Times New Roman"/>
            </a:endParaRPr>
          </a:p>
          <a:p>
            <a:pPr marL="12700" marR="12700">
              <a:lnSpc>
                <a:spcPct val="80000"/>
              </a:lnSpc>
            </a:pPr>
            <a:endParaRPr lang="en-US" sz="3200" dirty="0">
              <a:solidFill>
                <a:srgbClr val="2D2D45"/>
              </a:solidFill>
              <a:latin typeface="Times New Roman"/>
              <a:cs typeface="Times New Roman"/>
            </a:endParaRPr>
          </a:p>
          <a:p>
            <a:pPr marL="12700" marR="12700">
              <a:lnSpc>
                <a:spcPct val="80000"/>
              </a:lnSpc>
            </a:pPr>
            <a:endParaRPr lang="en-US" sz="3200" spc="0" dirty="0">
              <a:solidFill>
                <a:srgbClr val="2D2D45"/>
              </a:solidFill>
              <a:latin typeface="Times New Roman"/>
              <a:cs typeface="Times New Roman"/>
            </a:endParaRPr>
          </a:p>
          <a:p>
            <a:pPr marL="12700" marR="12700">
              <a:lnSpc>
                <a:spcPct val="80000"/>
              </a:lnSpc>
            </a:pPr>
            <a:endParaRPr sz="3200">
              <a:latin typeface="Times New Roman"/>
              <a:cs typeface="Times New Roman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62000" y="50292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*</a:t>
            </a:r>
            <a:r>
              <a:rPr lang="en-US" sz="3200" b="1" u="sng" dirty="0"/>
              <a:t>Stalking</a:t>
            </a:r>
            <a:r>
              <a:rPr lang="en-US" sz="3200" b="1" dirty="0"/>
              <a:t> refers to repetitive, intrusive, and unwanted actions </a:t>
            </a:r>
            <a:r>
              <a:rPr lang="en-US" sz="3200" dirty="0"/>
              <a:t>directed at an individual to gain the individual’s attention or evoke fear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algn="ctr">
              <a:lnSpc>
                <a:spcPct val="100000"/>
              </a:lnSpc>
            </a:pP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Nursing</a:t>
            </a:r>
            <a:r>
              <a:rPr sz="4000" b="1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Impl</a:t>
            </a:r>
            <a:r>
              <a:rPr sz="4000" b="1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4000" b="1" spc="-20" dirty="0">
                <a:solidFill>
                  <a:srgbClr val="2D2D45"/>
                </a:solidFill>
                <a:latin typeface="Arial"/>
                <a:cs typeface="Arial"/>
              </a:rPr>
              <a:t>cations</a:t>
            </a:r>
            <a:r>
              <a:rPr sz="4000" b="1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0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4000" b="1" spc="-20" dirty="0">
                <a:solidFill>
                  <a:srgbClr val="2D2D45"/>
                </a:solidFill>
                <a:latin typeface="Arial"/>
                <a:cs typeface="Arial"/>
              </a:rPr>
              <a:t>Erik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sonian</a:t>
            </a:r>
            <a:r>
              <a:rPr sz="4000" b="1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stage</a:t>
            </a:r>
            <a:r>
              <a:rPr sz="4000" b="1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0" dirty="0">
                <a:solidFill>
                  <a:srgbClr val="2D2D45"/>
                </a:solidFill>
                <a:latin typeface="Arial"/>
                <a:cs typeface="Arial"/>
              </a:rPr>
              <a:t>of</a:t>
            </a:r>
            <a:r>
              <a:rPr sz="4000" b="1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development</a:t>
            </a:r>
            <a:endParaRPr sz="40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77240" y="2424683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77240" y="4268725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107744" y="2244471"/>
            <a:ext cx="7183755" cy="2642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Pro</a:t>
            </a:r>
            <a:r>
              <a:rPr sz="3200" spc="5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ide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opp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rtuni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ies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for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the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ado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es</a:t>
            </a:r>
            <a:r>
              <a:rPr sz="3200" spc="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ent to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discuss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fe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li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gs ab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ut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events imp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rtant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to 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im 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r her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9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Offer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supp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rt</a:t>
            </a:r>
            <a:r>
              <a:rPr sz="3200" spc="-3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for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decision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king.</a:t>
            </a:r>
            <a:endParaRPr lang="en-US" sz="3200" spc="0" dirty="0">
              <a:solidFill>
                <a:srgbClr val="2D2D45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US" sz="3200" dirty="0">
              <a:solidFill>
                <a:srgbClr val="2D2D45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3200" dirty="0">
                <a:solidFill>
                  <a:srgbClr val="2D2D45"/>
                </a:solidFill>
                <a:latin typeface="Arial"/>
                <a:cs typeface="Arial"/>
              </a:rPr>
              <a:t>* </a:t>
            </a:r>
            <a:r>
              <a:rPr lang="en-US" sz="3200" dirty="0"/>
              <a:t> An important task that helps a teenager achieve a sense of identity is learning a </a:t>
            </a:r>
            <a:r>
              <a:rPr lang="en-US" sz="3200" b="1" dirty="0"/>
              <a:t>value system</a:t>
            </a:r>
            <a:endParaRPr lang="en-US" sz="3200" b="1" dirty="0">
              <a:solidFill>
                <a:srgbClr val="2D2D45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43178" y="636270"/>
            <a:ext cx="7689850" cy="1339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algn="ctr">
              <a:lnSpc>
                <a:spcPct val="100000"/>
              </a:lnSpc>
            </a:pPr>
            <a:r>
              <a:rPr sz="4400" b="1" dirty="0">
                <a:solidFill>
                  <a:srgbClr val="2D2D45"/>
                </a:solidFill>
                <a:latin typeface="Times New Roman"/>
                <a:cs typeface="Times New Roman"/>
              </a:rPr>
              <a:t>Ado</a:t>
            </a:r>
            <a:r>
              <a:rPr sz="4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esc</a:t>
            </a:r>
            <a:r>
              <a:rPr sz="4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nt</a:t>
            </a:r>
            <a:r>
              <a:rPr sz="44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beh</a:t>
            </a:r>
            <a:r>
              <a:rPr sz="4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vi</a:t>
            </a:r>
            <a:r>
              <a:rPr sz="4400" b="1" spc="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ral</a:t>
            </a:r>
            <a:r>
              <a:rPr sz="4400" b="1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4400" b="1" spc="-8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obl</a:t>
            </a:r>
            <a:r>
              <a:rPr sz="4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ms</a:t>
            </a:r>
            <a:endParaRPr sz="4400">
              <a:latin typeface="Times New Roman"/>
              <a:cs typeface="Times New Roman"/>
            </a:endParaRPr>
          </a:p>
          <a:p>
            <a:pPr marR="0" algn="ctr">
              <a:lnSpc>
                <a:spcPts val="5260"/>
              </a:lnSpc>
            </a:pPr>
            <a:r>
              <a:rPr sz="4400" b="1" dirty="0">
                <a:solidFill>
                  <a:srgbClr val="2D2D45"/>
                </a:solidFill>
                <a:latin typeface="Times New Roman"/>
                <a:cs typeface="Times New Roman"/>
              </a:rPr>
              <a:t>Chemic</a:t>
            </a:r>
            <a:r>
              <a:rPr sz="4400" b="1" spc="1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4400" b="1" spc="-27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Abuse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8340" y="2014854"/>
            <a:ext cx="8054975" cy="40957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368300" indent="-343535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Use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alcoh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ol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or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with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the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develo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 of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 p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sical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/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ental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depen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ence on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th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che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ical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3"/>
              </a:spcBef>
              <a:buClr>
                <a:srgbClr val="404176"/>
              </a:buClr>
              <a:buFont typeface="Wingdings"/>
              <a:buChar char="*"/>
            </a:pPr>
            <a:endParaRPr sz="650"/>
          </a:p>
          <a:p>
            <a:pPr marL="355600" indent="-343535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sical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ental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disord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ers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seases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355600" marR="12700" indent="-343535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443865" algn="l"/>
              </a:tabLst>
            </a:pP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Reas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ns</a:t>
            </a:r>
            <a:r>
              <a:rPr sz="2800" b="1" u="heavy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Chemicals</a:t>
            </a:r>
            <a:r>
              <a:rPr sz="28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Used:</a:t>
            </a:r>
            <a:r>
              <a:rPr sz="2800" b="1" u="heavy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2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ryin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relieve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ess or anx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ety;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Peer 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ure;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Esc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om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nal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or p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ych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olo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ble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s;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Ex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peri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entati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n;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Seeki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“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tant</a:t>
            </a:r>
            <a:r>
              <a:rPr sz="28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atificatio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”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4"/>
              </a:spcBef>
              <a:buClr>
                <a:srgbClr val="404176"/>
              </a:buClr>
              <a:buFont typeface="Wingdings"/>
              <a:buChar char="*"/>
            </a:pPr>
            <a:endParaRPr sz="650"/>
          </a:p>
          <a:p>
            <a:pPr marL="355600" indent="-343535">
              <a:lnSpc>
                <a:spcPts val="3345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2800" spc="-12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reat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wards to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al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rehab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litati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04800"/>
            <a:ext cx="6781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81001"/>
            <a:ext cx="8108296" cy="838199"/>
          </a:xfrm>
        </p:spPr>
        <p:txBody>
          <a:bodyPr/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Types of Abused Substances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7815521" cy="5029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b="1" dirty="0"/>
              <a:t>Prescription and Over-the-Counter Drugs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Tobacco : cigarette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Alcohol:  As many as 90% of high school</a:t>
            </a:r>
          </a:p>
          <a:p>
            <a:r>
              <a:rPr lang="en-US" sz="2800" b="1" dirty="0"/>
              <a:t>            seniors report having </a:t>
            </a:r>
            <a:r>
              <a:rPr lang="en-US" sz="2800" dirty="0"/>
              <a:t>used alcohol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Amphetamines.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Marijuana.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Cocaine.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/>
              <a:t>Opiates : are drugs such as heroin, </a:t>
            </a:r>
            <a:r>
              <a:rPr lang="en-US" sz="2800" b="1" dirty="0" err="1"/>
              <a:t>meperidine</a:t>
            </a:r>
            <a:r>
              <a:rPr lang="en-US" sz="2800" b="1" dirty="0"/>
              <a:t> (Demerol), </a:t>
            </a:r>
            <a:r>
              <a:rPr lang="en-US" sz="2800" dirty="0"/>
              <a:t>and morphine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740" rIns="0" bIns="0" rtlCol="0">
            <a:noAutofit/>
          </a:bodyPr>
          <a:lstStyle/>
          <a:p>
            <a:pPr marL="3275329">
              <a:lnSpc>
                <a:spcPts val="5260"/>
              </a:lnSpc>
            </a:pPr>
            <a:r>
              <a:rPr sz="4400" b="1" dirty="0">
                <a:solidFill>
                  <a:srgbClr val="2D2D45"/>
                </a:solidFill>
                <a:latin typeface="Times New Roman"/>
                <a:cs typeface="Times New Roman"/>
              </a:rPr>
              <a:t>Suicide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5940" y="1736978"/>
            <a:ext cx="8367395" cy="3851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One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of the 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ing</a:t>
            </a:r>
            <a:r>
              <a:rPr sz="32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ses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of death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 adoles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ents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Perm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nt</a:t>
            </a:r>
            <a:r>
              <a:rPr sz="32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sol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tion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temp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rary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blem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Imp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lsive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nat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ad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lesc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nts,</a:t>
            </a:r>
            <a:r>
              <a:rPr sz="32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most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give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ts val="3454"/>
              </a:lnSpc>
            </a:pPr>
            <a:r>
              <a:rPr sz="3200" dirty="0">
                <a:solidFill>
                  <a:srgbClr val="2D2D45"/>
                </a:solidFill>
                <a:latin typeface="Times New Roman"/>
                <a:cs typeface="Times New Roman"/>
              </a:rPr>
              <a:t>war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ing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sig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s,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ll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for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atte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tion.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marR="208915" indent="-342900">
              <a:lnSpc>
                <a:spcPct val="90000"/>
              </a:lnSpc>
              <a:buClr>
                <a:srgbClr val="404176"/>
              </a:buClr>
              <a:buFont typeface="Wingdings"/>
              <a:buChar char="*"/>
              <a:tabLst>
                <a:tab pos="355600" algn="l"/>
              </a:tabLst>
            </a:pP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32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sons</a:t>
            </a:r>
            <a:r>
              <a:rPr sz="32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for</a:t>
            </a:r>
            <a:r>
              <a:rPr sz="3200" b="1" u="heavy" spc="-5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uici</a:t>
            </a:r>
            <a:r>
              <a:rPr sz="32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b="1" u="heavy" spc="1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: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ion;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Grief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v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er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 loss or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love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-55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fair;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Failure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 scho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l;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il</a:t>
            </a:r>
            <a:r>
              <a:rPr sz="3200" spc="-1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ty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me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x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ctatio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s;</a:t>
            </a:r>
            <a:r>
              <a:rPr sz="32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Infl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ce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of suici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al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frie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ds or pare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ts;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Lack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of sel</a:t>
            </a:r>
            <a:r>
              <a:rPr sz="3200" spc="15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-este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5711" rIns="0" bIns="0" rtlCol="0">
            <a:noAutofit/>
          </a:bodyPr>
          <a:lstStyle/>
          <a:p>
            <a:pPr marL="1289050">
              <a:lnSpc>
                <a:spcPts val="5235"/>
              </a:lnSpc>
            </a:pPr>
            <a:r>
              <a:rPr sz="4400" b="1" dirty="0">
                <a:solidFill>
                  <a:srgbClr val="2D2D45"/>
                </a:solidFill>
                <a:latin typeface="Arial"/>
                <a:cs typeface="Arial"/>
              </a:rPr>
              <a:t>What Can</a:t>
            </a:r>
            <a:r>
              <a:rPr sz="4400" b="1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400" b="1" spc="0" dirty="0">
                <a:solidFill>
                  <a:srgbClr val="2D2D45"/>
                </a:solidFill>
                <a:latin typeface="Arial"/>
                <a:cs typeface="Arial"/>
              </a:rPr>
              <a:t>Adults</a:t>
            </a:r>
            <a:r>
              <a:rPr sz="4400" b="1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400" b="1" spc="0" dirty="0">
                <a:solidFill>
                  <a:srgbClr val="2D2D45"/>
                </a:solidFill>
                <a:latin typeface="Arial"/>
                <a:cs typeface="Arial"/>
              </a:rPr>
              <a:t>Do?</a:t>
            </a:r>
            <a:endParaRPr sz="44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24840" y="2097023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24840" y="3121151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4840" y="4145279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24840" y="5169408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4840" y="6193535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955039" y="1938654"/>
            <a:ext cx="7733030" cy="4535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Encou</a:t>
            </a:r>
            <a:r>
              <a:rPr sz="2800" spc="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age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inv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lv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ent in gr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12700" marR="2272665">
              <a:lnSpc>
                <a:spcPct val="240000"/>
              </a:lnSpc>
            </a:pP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lp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exp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 c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als</a:t>
            </a: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ptio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ns Help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set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gu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deli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es/consequen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 Kn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f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rien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 and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what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ey are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ng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5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b="1" spc="-2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v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ide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ructured</a:t>
            </a:r>
            <a:r>
              <a:rPr sz="2800" b="1" spc="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env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ronmen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/clear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xpe</a:t>
            </a:r>
            <a:r>
              <a:rPr sz="28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tati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856724" y="2257812"/>
            <a:ext cx="2306845" cy="3345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40739" y="565150"/>
            <a:ext cx="7649209" cy="12141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5293995" algn="l"/>
              </a:tabLst>
            </a:pPr>
            <a:r>
              <a:rPr sz="4000" b="1" spc="-35" dirty="0">
                <a:solidFill>
                  <a:srgbClr val="2D2D45"/>
                </a:solidFill>
                <a:latin typeface="Arial"/>
                <a:cs typeface="Arial"/>
              </a:rPr>
              <a:t>Comm</a:t>
            </a:r>
            <a:r>
              <a:rPr sz="4000" b="1" spc="-4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4000" b="1" spc="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adolescent	Concerns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760"/>
              </a:lnSpc>
            </a:pPr>
            <a:r>
              <a:rPr sz="4000" b="1" spc="-20" dirty="0">
                <a:solidFill>
                  <a:srgbClr val="2D2D45"/>
                </a:solidFill>
                <a:latin typeface="Arial"/>
                <a:cs typeface="Arial"/>
              </a:rPr>
              <a:t>of</a:t>
            </a:r>
            <a:r>
              <a:rPr sz="4000" b="1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Body</a:t>
            </a:r>
            <a:r>
              <a:rPr sz="4000" b="1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Arial"/>
                <a:cs typeface="Arial"/>
              </a:rPr>
              <a:t>image</a:t>
            </a:r>
            <a:endParaRPr sz="4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40739" y="2069210"/>
            <a:ext cx="7200265" cy="3791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xi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us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2D2D45"/>
              </a:buClr>
              <a:buFont typeface="Times New Roman"/>
              <a:buChar char="•"/>
            </a:pPr>
            <a:endParaRPr sz="650"/>
          </a:p>
          <a:p>
            <a:pPr>
              <a:lnSpc>
                <a:spcPts val="1000"/>
              </a:lnSpc>
              <a:buClr>
                <a:srgbClr val="2D2D45"/>
              </a:buClr>
              <a:buFont typeface="Times New Roman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Times New Roman"/>
              <a:buChar char="•"/>
            </a:pPr>
            <a:endParaRPr sz="1000"/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Font typeface="Times New Roman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do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k?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3265"/>
              </a:lnSpc>
              <a:buClr>
                <a:srgbClr val="2D2D45"/>
              </a:buClr>
              <a:buFont typeface="Times New Roman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Am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rm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l?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3265"/>
              </a:lnSpc>
              <a:buClr>
                <a:srgbClr val="2D2D45"/>
              </a:buClr>
              <a:buFont typeface="Times New Roman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Can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me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tiful</a:t>
            </a:r>
            <a:r>
              <a:rPr sz="32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/Sma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t?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3195"/>
              </a:lnSpc>
              <a:buClr>
                <a:srgbClr val="2D2D45"/>
              </a:buClr>
              <a:buFont typeface="Times New Roman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Are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lem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nts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ed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dy</a:t>
            </a:r>
            <a:endParaRPr sz="3200">
              <a:latin typeface="Times New Roman"/>
              <a:cs typeface="Times New Roman"/>
            </a:endParaRPr>
          </a:p>
          <a:p>
            <a:pPr marL="756285">
              <a:lnSpc>
                <a:spcPts val="3145"/>
              </a:lnSpc>
            </a:pPr>
            <a:r>
              <a:rPr sz="320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ilding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3265"/>
              </a:lnSpc>
              <a:buClr>
                <a:srgbClr val="2D2D45"/>
              </a:buClr>
              <a:buFont typeface="Times New Roman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ig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es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3265"/>
              </a:lnSpc>
              <a:buClr>
                <a:srgbClr val="2D2D45"/>
              </a:buClr>
              <a:buFont typeface="Times New Roman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tic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ery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474214" y="412241"/>
            <a:ext cx="5340350" cy="665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35"/>
              </a:lnSpc>
            </a:pPr>
            <a:r>
              <a:rPr sz="4400" b="1" dirty="0">
                <a:solidFill>
                  <a:srgbClr val="2D2D45"/>
                </a:solidFill>
                <a:latin typeface="Arial"/>
                <a:cs typeface="Arial"/>
              </a:rPr>
              <a:t>Social D</a:t>
            </a:r>
            <a:r>
              <a:rPr sz="4400" b="1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4400" b="1" spc="0" dirty="0">
                <a:solidFill>
                  <a:srgbClr val="2D2D45"/>
                </a:solidFill>
                <a:latin typeface="Arial"/>
                <a:cs typeface="Arial"/>
              </a:rPr>
              <a:t>velo</a:t>
            </a:r>
            <a:r>
              <a:rPr sz="4400" b="1" spc="-15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4400" b="1" spc="0" dirty="0">
                <a:solidFill>
                  <a:srgbClr val="2D2D45"/>
                </a:solidFill>
                <a:latin typeface="Arial"/>
                <a:cs typeface="Arial"/>
              </a:rPr>
              <a:t>ment</a:t>
            </a:r>
            <a:endParaRPr sz="4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6400" y="1255521"/>
            <a:ext cx="7934325" cy="52025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,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35" dirty="0">
                <a:solidFill>
                  <a:srgbClr val="2D2D45"/>
                </a:solidFill>
                <a:latin typeface="Arial"/>
                <a:cs typeface="Arial"/>
              </a:rPr>
              <a:t>w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3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ild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ps</a:t>
            </a:r>
            <a:endParaRPr sz="2800">
              <a:latin typeface="Arial"/>
              <a:cs typeface="Arial"/>
            </a:endParaRPr>
          </a:p>
          <a:p>
            <a:pPr marL="25654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een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od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ore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doles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e,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1056640" marR="12700" indent="-228600">
              <a:lnSpc>
                <a:spcPct val="100000"/>
              </a:lnSpc>
              <a:buClr>
                <a:srgbClr val="666699"/>
              </a:buClr>
              <a:buSzPct val="64285"/>
              <a:buFont typeface="Wingdings"/>
              <a:buChar char=""/>
              <a:tabLst>
                <a:tab pos="1056640" algn="l"/>
              </a:tabLst>
            </a:pP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be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rel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tiv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smo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oth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rin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 ad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3"/>
              </a:spcBef>
              <a:buClr>
                <a:srgbClr val="666699"/>
              </a:buClr>
              <a:buFont typeface="Wingdings"/>
              <a:buChar char=""/>
            </a:pPr>
            <a:endParaRPr sz="650"/>
          </a:p>
          <a:p>
            <a:pPr marL="1056640" indent="-228600">
              <a:lnSpc>
                <a:spcPct val="100000"/>
              </a:lnSpc>
              <a:buClr>
                <a:srgbClr val="666699"/>
              </a:buClr>
              <a:buSzPct val="64285"/>
              <a:buFont typeface="Wingdings"/>
              <a:buChar char=""/>
              <a:tabLst>
                <a:tab pos="1056640" algn="l"/>
              </a:tabLst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Howeve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  <a:buClr>
                <a:srgbClr val="666699"/>
              </a:buClr>
              <a:buFont typeface="Wingdings"/>
              <a:buChar char=""/>
            </a:pPr>
            <a:endParaRPr sz="650"/>
          </a:p>
          <a:p>
            <a:pPr marL="1513840" lvl="1" indent="-228600">
              <a:lnSpc>
                <a:spcPct val="100000"/>
              </a:lnSpc>
              <a:buClr>
                <a:srgbClr val="006666"/>
              </a:buClr>
              <a:buSzPct val="64285"/>
              <a:buFont typeface="Wingdings"/>
              <a:buChar char=""/>
              <a:tabLst>
                <a:tab pos="1513840" algn="l"/>
              </a:tabLst>
            </a:pP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Rela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ps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with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ds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ers</a:t>
            </a:r>
            <a:endParaRPr sz="2800">
              <a:latin typeface="Arial"/>
              <a:cs typeface="Arial"/>
            </a:endParaRPr>
          </a:p>
          <a:p>
            <a:pPr marL="151384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ome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rea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ngly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more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impo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tan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8"/>
              </a:spcBef>
            </a:pPr>
            <a:endParaRPr sz="600"/>
          </a:p>
          <a:p>
            <a:pPr marL="1513840" indent="-228600">
              <a:lnSpc>
                <a:spcPct val="100000"/>
              </a:lnSpc>
              <a:buClr>
                <a:srgbClr val="006666"/>
              </a:buClr>
              <a:buSzPct val="64285"/>
              <a:buFont typeface="Wingdings"/>
              <a:buChar char=""/>
              <a:tabLst>
                <a:tab pos="151384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Give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feedback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ocial behav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006666"/>
              </a:buClr>
              <a:buFont typeface="Wingdings"/>
              <a:buChar char=""/>
            </a:pPr>
            <a:endParaRPr sz="650"/>
          </a:p>
          <a:p>
            <a:pPr marL="1513840" indent="-228600">
              <a:lnSpc>
                <a:spcPct val="100000"/>
              </a:lnSpc>
              <a:buClr>
                <a:srgbClr val="006666"/>
              </a:buClr>
              <a:buSzPct val="64285"/>
              <a:buFont typeface="Wingdings"/>
              <a:buChar char=""/>
              <a:tabLst>
                <a:tab pos="1513840" algn="l"/>
              </a:tabLst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vid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an 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jective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stan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ard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for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sel</a:t>
            </a:r>
            <a:r>
              <a:rPr sz="2800" spc="20" dirty="0">
                <a:solidFill>
                  <a:srgbClr val="2D2D45"/>
                </a:solidFill>
                <a:latin typeface="Times New Roman"/>
                <a:cs typeface="Times New Roman"/>
              </a:rPr>
              <a:t>f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-</a:t>
            </a:r>
            <a:endParaRPr sz="2800">
              <a:latin typeface="Times New Roman"/>
              <a:cs typeface="Times New Roman"/>
            </a:endParaRPr>
          </a:p>
          <a:p>
            <a:pPr marL="151384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co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paris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513840" indent="-228600">
              <a:lnSpc>
                <a:spcPts val="3345"/>
              </a:lnSpc>
              <a:buClr>
                <a:srgbClr val="006666"/>
              </a:buClr>
              <a:buSzPct val="64285"/>
              <a:buFont typeface="Wingdings"/>
              <a:buChar char=""/>
              <a:tabLst>
                <a:tab pos="1513840" algn="l"/>
              </a:tabLst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ocial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kills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917244" y="1670430"/>
            <a:ext cx="7237095" cy="4908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4965" indent="-342900">
              <a:lnSpc>
                <a:spcPct val="100000"/>
              </a:lnSpc>
              <a:buClr>
                <a:srgbClr val="404040"/>
              </a:buClr>
              <a:buFont typeface="Arial"/>
              <a:buChar char="•"/>
              <a:tabLst>
                <a:tab pos="354965" algn="l"/>
              </a:tabLst>
            </a:pPr>
            <a:r>
              <a:rPr sz="2800" b="1" spc="-28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eam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pl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1"/>
              </a:spcBef>
              <a:buClr>
                <a:srgbClr val="404040"/>
              </a:buClr>
              <a:buFont typeface="Arial"/>
              <a:buChar char="•"/>
            </a:pPr>
            <a:endParaRPr sz="800"/>
          </a:p>
          <a:p>
            <a:pPr marL="756285" marR="586105" lvl="1" indent="-287020">
              <a:lnSpc>
                <a:spcPts val="3460"/>
              </a:lnSpc>
              <a:buClr>
                <a:srgbClr val="DCE2E7"/>
              </a:buClr>
              <a:buSzPct val="93750"/>
              <a:buFont typeface="Arial"/>
              <a:buChar char="•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Ad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les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ts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k gr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up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d/or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team 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tivities</a:t>
            </a:r>
            <a:endParaRPr sz="32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285"/>
              </a:spcBef>
              <a:buClr>
                <a:srgbClr val="404040"/>
              </a:buClr>
              <a:buFont typeface="Arial"/>
              <a:buChar char="•"/>
              <a:tabLst>
                <a:tab pos="354965" algn="l"/>
              </a:tabLst>
            </a:pP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b="1" u="heavy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nefit</a:t>
            </a:r>
            <a:r>
              <a:rPr sz="2800" b="1" u="heavy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team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pla</a:t>
            </a:r>
            <a:r>
              <a:rPr sz="28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y….</a:t>
            </a:r>
            <a:r>
              <a:rPr sz="2800" b="1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5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20">
                <a:solidFill>
                  <a:srgbClr val="2D2D45"/>
                </a:solidFill>
                <a:latin typeface="Times New Roman"/>
                <a:cs typeface="Times New Roman"/>
              </a:rPr>
              <a:t>The</a:t>
            </a:r>
            <a:r>
              <a:rPr sz="2800" b="1" u="heavy" spc="-1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5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15">
                <a:solidFill>
                  <a:srgbClr val="2D2D45"/>
                </a:solidFill>
                <a:latin typeface="Times New Roman"/>
                <a:cs typeface="Times New Roman"/>
              </a:rPr>
              <a:t>adolesc</a:t>
            </a:r>
            <a:r>
              <a:rPr sz="2800" b="1" u="heavy" spc="-25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b="1" u="heavy" spc="-15">
                <a:solidFill>
                  <a:srgbClr val="2D2D45"/>
                </a:solidFill>
                <a:latin typeface="Times New Roman"/>
                <a:cs typeface="Times New Roman"/>
              </a:rPr>
              <a:t>nt</a:t>
            </a:r>
            <a:r>
              <a:rPr sz="2800" b="1" u="heavy" spc="15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endParaRPr sz="2800">
              <a:latin typeface="Times New Roman"/>
              <a:cs typeface="Times New Roman"/>
            </a:endParaRPr>
          </a:p>
          <a:p>
            <a:pPr marL="1155065" lvl="1" indent="-228600">
              <a:lnSpc>
                <a:spcPct val="100000"/>
              </a:lnSpc>
              <a:spcBef>
                <a:spcPts val="380"/>
              </a:spcBef>
              <a:buClr>
                <a:srgbClr val="DCE2E7"/>
              </a:buClr>
              <a:buSzPct val="93750"/>
              <a:buFont typeface="Arial"/>
              <a:buChar char="•"/>
              <a:tabLst>
                <a:tab pos="1155065" algn="l"/>
              </a:tabLst>
            </a:pPr>
            <a:r>
              <a:rPr sz="3200" spc="-254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toward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team/gr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up</a:t>
            </a:r>
            <a:r>
              <a:rPr sz="3200" spc="-5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go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ls</a:t>
            </a:r>
            <a:endParaRPr sz="3200">
              <a:latin typeface="Times New Roman"/>
              <a:cs typeface="Times New Roman"/>
            </a:endParaRPr>
          </a:p>
          <a:p>
            <a:pPr lvl="1">
              <a:lnSpc>
                <a:spcPts val="800"/>
              </a:lnSpc>
              <a:spcBef>
                <a:spcPts val="15"/>
              </a:spcBef>
              <a:buClr>
                <a:srgbClr val="DCE2E7"/>
              </a:buClr>
              <a:buFont typeface="Arial"/>
              <a:buChar char="•"/>
            </a:pPr>
            <a:endParaRPr sz="800"/>
          </a:p>
          <a:p>
            <a:pPr marL="1155065" marR="210185" lvl="1" indent="-228600">
              <a:lnSpc>
                <a:spcPts val="3460"/>
              </a:lnSpc>
              <a:buClr>
                <a:srgbClr val="DCE2E7"/>
              </a:buClr>
              <a:buSzPct val="93750"/>
              <a:buFont typeface="Arial"/>
              <a:buChar char="•"/>
              <a:tabLst>
                <a:tab pos="115506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Lea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ns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that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intelle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tual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ma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ds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are gr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ater</a:t>
            </a:r>
            <a:endParaRPr sz="3200">
              <a:latin typeface="Times New Roman"/>
              <a:cs typeface="Times New Roman"/>
            </a:endParaRPr>
          </a:p>
          <a:p>
            <a:pPr marL="1155065" lvl="1" indent="-228600">
              <a:lnSpc>
                <a:spcPct val="100000"/>
              </a:lnSpc>
              <a:spcBef>
                <a:spcPts val="334"/>
              </a:spcBef>
              <a:buClr>
                <a:srgbClr val="DCE2E7"/>
              </a:buClr>
              <a:buSzPct val="93750"/>
              <a:buFont typeface="Arial"/>
              <a:buChar char="•"/>
              <a:tabLst>
                <a:tab pos="115506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Ass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mes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gr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ater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ial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sibility</a:t>
            </a:r>
            <a:endParaRPr sz="3200">
              <a:latin typeface="Times New Roman"/>
              <a:cs typeface="Times New Roman"/>
            </a:endParaRPr>
          </a:p>
          <a:p>
            <a:pPr marL="1155065" lvl="1" indent="-228600">
              <a:lnSpc>
                <a:spcPct val="100000"/>
              </a:lnSpc>
              <a:spcBef>
                <a:spcPts val="380"/>
              </a:spcBef>
              <a:buClr>
                <a:srgbClr val="DCE2E7"/>
              </a:buClr>
              <a:buSzPct val="93750"/>
              <a:buFont typeface="Arial"/>
              <a:buChar char="•"/>
              <a:tabLst>
                <a:tab pos="1155065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Lea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ns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fail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suc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45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311" rIns="0" bIns="0" rtlCol="0">
            <a:noAutofit/>
          </a:bodyPr>
          <a:lstStyle/>
          <a:p>
            <a:pPr marL="1601470">
              <a:lnSpc>
                <a:spcPts val="5235"/>
              </a:lnSpc>
            </a:pPr>
            <a:r>
              <a:rPr sz="4400" b="1" dirty="0">
                <a:solidFill>
                  <a:srgbClr val="2D2D45"/>
                </a:solidFill>
                <a:latin typeface="Arial"/>
                <a:cs typeface="Arial"/>
              </a:rPr>
              <a:t>Social Developm</a:t>
            </a:r>
            <a:r>
              <a:rPr sz="4400" b="1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4400" b="1" spc="0" dirty="0">
                <a:solidFill>
                  <a:srgbClr val="2D2D45"/>
                </a:solidFill>
                <a:latin typeface="Arial"/>
                <a:cs typeface="Arial"/>
              </a:rPr>
              <a:t>nt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38200" y="762000"/>
            <a:ext cx="7772400" cy="1143000"/>
          </a:xfrm>
          <a:custGeom>
            <a:avLst/>
            <a:gdLst/>
            <a:ahLst/>
            <a:cxnLst/>
            <a:rect l="l" t="t" r="r" b="b"/>
            <a:pathLst>
              <a:path w="7772400" h="1143000">
                <a:moveTo>
                  <a:pt x="0" y="1143000"/>
                </a:moveTo>
                <a:lnTo>
                  <a:pt x="7772400" y="1143000"/>
                </a:lnTo>
                <a:lnTo>
                  <a:pt x="77724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1821560" y="793750"/>
            <a:ext cx="5804535" cy="1227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4000" b="1" spc="-30" dirty="0">
                <a:solidFill>
                  <a:srgbClr val="404176"/>
                </a:solidFill>
                <a:latin typeface="Arial"/>
                <a:cs typeface="Arial"/>
              </a:rPr>
              <a:t>How</a:t>
            </a:r>
            <a:r>
              <a:rPr sz="4000" b="1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b="1" spc="-30" dirty="0">
                <a:solidFill>
                  <a:srgbClr val="404176"/>
                </a:solidFill>
                <a:latin typeface="Arial"/>
                <a:cs typeface="Arial"/>
              </a:rPr>
              <a:t>Do</a:t>
            </a:r>
            <a:r>
              <a:rPr sz="4000" b="1" spc="-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404176"/>
                </a:solidFill>
                <a:latin typeface="Arial"/>
                <a:cs typeface="Arial"/>
              </a:rPr>
              <a:t>Th</a:t>
            </a:r>
            <a:r>
              <a:rPr sz="4000" b="1" spc="-4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4000" b="1" spc="-25" dirty="0">
                <a:solidFill>
                  <a:srgbClr val="404176"/>
                </a:solidFill>
                <a:latin typeface="Arial"/>
                <a:cs typeface="Arial"/>
              </a:rPr>
              <a:t>se</a:t>
            </a:r>
            <a:r>
              <a:rPr sz="4000" b="1" spc="1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b="1" spc="-30" dirty="0">
                <a:solidFill>
                  <a:srgbClr val="404176"/>
                </a:solidFill>
                <a:latin typeface="Arial"/>
                <a:cs typeface="Arial"/>
              </a:rPr>
              <a:t>Ch</a:t>
            </a:r>
            <a:r>
              <a:rPr sz="4000" b="1" spc="-40" dirty="0">
                <a:solidFill>
                  <a:srgbClr val="404176"/>
                </a:solidFill>
                <a:latin typeface="Arial"/>
                <a:cs typeface="Arial"/>
              </a:rPr>
              <a:t>a</a:t>
            </a:r>
            <a:r>
              <a:rPr sz="4000" b="1" spc="-25" dirty="0">
                <a:solidFill>
                  <a:srgbClr val="404176"/>
                </a:solidFill>
                <a:latin typeface="Arial"/>
                <a:cs typeface="Arial"/>
              </a:rPr>
              <a:t>ng</a:t>
            </a:r>
            <a:r>
              <a:rPr sz="4000" b="1" spc="-4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4000" b="1" spc="-25" dirty="0">
                <a:solidFill>
                  <a:srgbClr val="404176"/>
                </a:solidFill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</a:pPr>
            <a:r>
              <a:rPr sz="4000" b="1" spc="-20" dirty="0">
                <a:solidFill>
                  <a:srgbClr val="404176"/>
                </a:solidFill>
                <a:latin typeface="Arial"/>
                <a:cs typeface="Arial"/>
              </a:rPr>
              <a:t>Affe</a:t>
            </a:r>
            <a:r>
              <a:rPr sz="4000" b="1" spc="-40" dirty="0">
                <a:solidFill>
                  <a:srgbClr val="404176"/>
                </a:solidFill>
                <a:latin typeface="Arial"/>
                <a:cs typeface="Arial"/>
              </a:rPr>
              <a:t>c</a:t>
            </a:r>
            <a:r>
              <a:rPr sz="4000" b="1" spc="-15" dirty="0">
                <a:solidFill>
                  <a:srgbClr val="404176"/>
                </a:solidFill>
                <a:latin typeface="Arial"/>
                <a:cs typeface="Arial"/>
              </a:rPr>
              <a:t>t</a:t>
            </a:r>
            <a:r>
              <a:rPr sz="4000" b="1" spc="35" dirty="0">
                <a:solidFill>
                  <a:srgbClr val="404176"/>
                </a:solidFill>
                <a:latin typeface="Arial"/>
                <a:cs typeface="Arial"/>
              </a:rPr>
              <a:t> </a:t>
            </a:r>
            <a:r>
              <a:rPr sz="4000" b="1" spc="-25" dirty="0">
                <a:solidFill>
                  <a:srgbClr val="404176"/>
                </a:solidFill>
                <a:latin typeface="Arial"/>
                <a:cs typeface="Arial"/>
              </a:rPr>
              <a:t>Te</a:t>
            </a:r>
            <a:r>
              <a:rPr sz="4000" b="1" spc="-40" dirty="0">
                <a:solidFill>
                  <a:srgbClr val="404176"/>
                </a:solidFill>
                <a:latin typeface="Arial"/>
                <a:cs typeface="Arial"/>
              </a:rPr>
              <a:t>e</a:t>
            </a:r>
            <a:r>
              <a:rPr sz="4000" b="1" spc="-25" dirty="0">
                <a:solidFill>
                  <a:srgbClr val="404176"/>
                </a:solidFill>
                <a:latin typeface="Arial"/>
                <a:cs typeface="Arial"/>
              </a:rPr>
              <a:t>ns?</a:t>
            </a:r>
            <a:endParaRPr sz="40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77240" y="2403348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77240" y="2915411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77240" y="3427476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77240" y="3939540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77240" y="4451603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77240" y="4963667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77240" y="5475732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107744" y="2160732"/>
            <a:ext cx="5334000" cy="35953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837689">
              <a:lnSpc>
                <a:spcPct val="120100"/>
              </a:lnSpc>
            </a:pP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ore</a:t>
            </a:r>
            <a:r>
              <a:rPr sz="2800" spc="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time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wi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 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ay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j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al</a:t>
            </a:r>
            <a:endParaRPr sz="2800">
              <a:latin typeface="Arial"/>
              <a:cs typeface="Arial"/>
            </a:endParaRPr>
          </a:p>
          <a:p>
            <a:pPr marL="12700" marR="407034">
              <a:lnSpc>
                <a:spcPct val="120000"/>
              </a:lnSpc>
            </a:pP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ore</a:t>
            </a:r>
            <a:r>
              <a:rPr sz="2800" spc="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q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tio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ns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ut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x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ali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y Be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loc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nv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olv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ed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mu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ple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bi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/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ore</a:t>
            </a:r>
            <a:r>
              <a:rPr sz="2800" spc="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with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ts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le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47775">
              <a:lnSpc>
                <a:spcPts val="5235"/>
              </a:lnSpc>
            </a:pPr>
            <a:r>
              <a:rPr sz="4400" b="1" dirty="0">
                <a:solidFill>
                  <a:srgbClr val="2D2D45"/>
                </a:solidFill>
                <a:latin typeface="Arial"/>
                <a:cs typeface="Arial"/>
              </a:rPr>
              <a:t>Psych</a:t>
            </a:r>
            <a:r>
              <a:rPr sz="4400" b="1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4400" b="1" spc="0" dirty="0">
                <a:solidFill>
                  <a:srgbClr val="2D2D45"/>
                </a:solidFill>
                <a:latin typeface="Arial"/>
                <a:cs typeface="Arial"/>
              </a:rPr>
              <a:t>sexual Stages</a:t>
            </a:r>
            <a:endParaRPr sz="4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5940" y="1405402"/>
            <a:ext cx="8335009" cy="4680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085215" indent="-342900">
              <a:lnSpc>
                <a:spcPct val="100099"/>
              </a:lnSpc>
              <a:buClr>
                <a:srgbClr val="2D2D45"/>
              </a:buClr>
              <a:buFont typeface="Arial"/>
              <a:buChar char="•"/>
              <a:tabLst>
                <a:tab pos="354965" algn="l"/>
                <a:tab pos="4585335" algn="l"/>
              </a:tabLst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Gen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tal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(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1</a:t>
            </a:r>
            <a:r>
              <a:rPr sz="3200" spc="-5" dirty="0">
                <a:solidFill>
                  <a:srgbClr val="2D2D45"/>
                </a:solidFill>
                <a:latin typeface="Arial"/>
                <a:cs typeface="Arial"/>
              </a:rPr>
              <a:t>2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1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8</a:t>
            </a:r>
            <a:r>
              <a:rPr sz="3200" spc="-3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yr</a:t>
            </a:r>
            <a:r>
              <a:rPr sz="3200" spc="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.)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	</a:t>
            </a:r>
            <a:r>
              <a:rPr lang="en-US" sz="3200" spc="0" dirty="0">
                <a:solidFill>
                  <a:srgbClr val="2D2D45"/>
                </a:solidFill>
                <a:latin typeface="Arial"/>
                <a:cs typeface="Arial"/>
              </a:rPr>
              <a:t>            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Th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3200" spc="-1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: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Arial"/>
                <a:cs typeface="Arial"/>
              </a:rPr>
              <a:t>sexual id</a:t>
            </a:r>
            <a:r>
              <a:rPr sz="3200" b="1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b="1" spc="0" dirty="0">
                <a:solidFill>
                  <a:srgbClr val="2D2D45"/>
                </a:solidFill>
                <a:latin typeface="Arial"/>
                <a:cs typeface="Arial"/>
              </a:rPr>
              <a:t>nt</a:t>
            </a:r>
            <a:r>
              <a:rPr sz="3200" b="1" spc="-1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b="1" spc="0" dirty="0">
                <a:solidFill>
                  <a:srgbClr val="2D2D45"/>
                </a:solidFill>
                <a:latin typeface="Arial"/>
                <a:cs typeface="Arial"/>
              </a:rPr>
              <a:t>ty</a:t>
            </a:r>
            <a:endParaRPr sz="3200" b="1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2D2D45"/>
              </a:buClr>
              <a:buFont typeface="Arial"/>
              <a:buChar char="•"/>
            </a:pPr>
            <a:endParaRPr sz="750"/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Font typeface="Arial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Boy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fri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nd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&amp; 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irl 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rie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0"/>
              </a:spcBef>
              <a:buClr>
                <a:srgbClr val="2D2D45"/>
              </a:buClr>
              <a:buFont typeface="Arial"/>
              <a:buChar char="–"/>
            </a:pPr>
            <a:endParaRPr sz="750"/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Font typeface="Arial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3200" spc="-5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-i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469900">
              <a:lnSpc>
                <a:spcPct val="100000"/>
              </a:lnSpc>
            </a:pPr>
            <a:r>
              <a:rPr sz="3200" b="1" u="heavy" dirty="0">
                <a:solidFill>
                  <a:srgbClr val="2D2D45"/>
                </a:solidFill>
                <a:latin typeface="Times New Roman"/>
                <a:cs typeface="Times New Roman"/>
              </a:rPr>
              <a:t>Nursing</a:t>
            </a:r>
            <a:r>
              <a:rPr sz="32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Imp</a:t>
            </a:r>
            <a:r>
              <a:rPr sz="3200" b="1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ica</a:t>
            </a:r>
            <a:r>
              <a:rPr sz="3200" b="1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ions</a:t>
            </a:r>
            <a:r>
              <a:rPr sz="3200" b="1" u="heavy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in F</a:t>
            </a:r>
            <a:r>
              <a:rPr sz="3200" b="1" u="heavy" spc="-6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eudian</a:t>
            </a:r>
            <a:r>
              <a:rPr sz="3200" b="1" u="heavy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sta</a:t>
            </a:r>
            <a:r>
              <a:rPr sz="3200" b="1" u="heavy" spc="10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b="1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</a:pPr>
            <a:r>
              <a:rPr sz="3200" b="1" u="heavy" dirty="0">
                <a:solidFill>
                  <a:srgbClr val="2D2D45"/>
                </a:solidFill>
                <a:latin typeface="Times New Roman"/>
                <a:cs typeface="Times New Roman"/>
              </a:rPr>
              <a:t>development</a:t>
            </a:r>
            <a:endParaRPr sz="3200">
              <a:latin typeface="Times New Roman"/>
              <a:cs typeface="Times New Roman"/>
            </a:endParaRPr>
          </a:p>
          <a:p>
            <a:pPr marL="12700" marR="12700">
              <a:lnSpc>
                <a:spcPct val="100000"/>
              </a:lnSpc>
              <a:buClr>
                <a:srgbClr val="2D2D45"/>
              </a:buClr>
              <a:buFont typeface="Wingdings"/>
              <a:buChar char=""/>
              <a:tabLst>
                <a:tab pos="477520" algn="l"/>
              </a:tabLst>
            </a:pP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Provi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rtunit</a:t>
            </a:r>
            <a:r>
              <a:rPr sz="3200" spc="-1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es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for the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ild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relate with 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site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x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825"/>
              </a:lnSpc>
            </a:pPr>
            <a:r>
              <a:rPr sz="3200" dirty="0">
                <a:solidFill>
                  <a:srgbClr val="2D2D45"/>
                </a:solidFill>
                <a:latin typeface="Wingdings"/>
                <a:cs typeface="Wingdings"/>
              </a:rPr>
              <a:t></a:t>
            </a:r>
            <a:r>
              <a:rPr sz="3200" dirty="0">
                <a:solidFill>
                  <a:srgbClr val="2D2D45"/>
                </a:solidFill>
                <a:latin typeface="Times New Roman"/>
                <a:cs typeface="Times New Roman"/>
              </a:rPr>
              <a:t>Allow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ild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ver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alize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fe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lings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35940" y="6087364"/>
            <a:ext cx="2209165" cy="4991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2D2D45"/>
                </a:solidFill>
                <a:latin typeface="Times New Roman"/>
                <a:cs typeface="Times New Roman"/>
              </a:rPr>
              <a:t>relati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ips.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4800" y="457200"/>
            <a:ext cx="8458200" cy="1295400"/>
          </a:xfrm>
          <a:custGeom>
            <a:avLst/>
            <a:gdLst/>
            <a:ahLst/>
            <a:cxnLst/>
            <a:rect l="l" t="t" r="r" b="b"/>
            <a:pathLst>
              <a:path w="8458200" h="1295400">
                <a:moveTo>
                  <a:pt x="0" y="1295400"/>
                </a:moveTo>
                <a:lnTo>
                  <a:pt x="8458200" y="1295400"/>
                </a:lnTo>
                <a:lnTo>
                  <a:pt x="8458200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ln w="38100">
            <a:solidFill>
              <a:srgbClr val="8383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83540" y="859282"/>
            <a:ext cx="8027034" cy="6134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000" spc="-35" dirty="0">
                <a:solidFill>
                  <a:srgbClr val="2D2D45"/>
                </a:solidFill>
                <a:latin typeface="Arial Rounded MT Bold"/>
                <a:cs typeface="Arial Rounded MT Bold"/>
              </a:rPr>
              <a:t>M</a:t>
            </a:r>
            <a:r>
              <a:rPr sz="4000" spc="-15" dirty="0">
                <a:solidFill>
                  <a:srgbClr val="2D2D45"/>
                </a:solidFill>
                <a:latin typeface="Arial Rounded MT Bold"/>
                <a:cs typeface="Arial Rounded MT Bold"/>
              </a:rPr>
              <a:t>o</a:t>
            </a:r>
            <a:r>
              <a:rPr sz="4000" spc="-105" dirty="0">
                <a:solidFill>
                  <a:srgbClr val="2D2D45"/>
                </a:solidFill>
                <a:latin typeface="Arial Rounded MT Bold"/>
                <a:cs typeface="Arial Rounded MT Bold"/>
              </a:rPr>
              <a:t>r</a:t>
            </a:r>
            <a:r>
              <a:rPr sz="4000" spc="-15" dirty="0">
                <a:solidFill>
                  <a:srgbClr val="2D2D45"/>
                </a:solidFill>
                <a:latin typeface="Arial Rounded MT Bold"/>
                <a:cs typeface="Arial Rounded MT Bold"/>
              </a:rPr>
              <a:t>al</a:t>
            </a:r>
            <a:r>
              <a:rPr sz="4000" spc="-30" dirty="0">
                <a:solidFill>
                  <a:srgbClr val="2D2D45"/>
                </a:solidFill>
                <a:latin typeface="Arial Rounded MT Bold"/>
                <a:cs typeface="Arial Rounded MT Bold"/>
              </a:rPr>
              <a:t> </a:t>
            </a:r>
            <a:r>
              <a:rPr sz="4000" spc="-15" dirty="0">
                <a:solidFill>
                  <a:srgbClr val="2D2D45"/>
                </a:solidFill>
                <a:latin typeface="Arial Rounded MT Bold"/>
                <a:cs typeface="Arial Rounded MT Bold"/>
              </a:rPr>
              <a:t>a</a:t>
            </a:r>
            <a:r>
              <a:rPr sz="4000" spc="-25" dirty="0">
                <a:solidFill>
                  <a:srgbClr val="2D2D45"/>
                </a:solidFill>
                <a:latin typeface="Arial Rounded MT Bold"/>
                <a:cs typeface="Arial Rounded MT Bold"/>
              </a:rPr>
              <a:t>nd </a:t>
            </a:r>
            <a:r>
              <a:rPr sz="4000" spc="-30" dirty="0">
                <a:solidFill>
                  <a:srgbClr val="2D2D45"/>
                </a:solidFill>
                <a:latin typeface="Arial Rounded MT Bold"/>
                <a:cs typeface="Arial Rounded MT Bold"/>
              </a:rPr>
              <a:t>S</a:t>
            </a:r>
            <a:r>
              <a:rPr sz="4000" spc="-10" dirty="0">
                <a:solidFill>
                  <a:srgbClr val="2D2D45"/>
                </a:solidFill>
                <a:latin typeface="Arial Rounded MT Bold"/>
                <a:cs typeface="Arial Rounded MT Bold"/>
              </a:rPr>
              <a:t>p</a:t>
            </a:r>
            <a:r>
              <a:rPr sz="4000" spc="-15" dirty="0">
                <a:solidFill>
                  <a:srgbClr val="2D2D45"/>
                </a:solidFill>
                <a:latin typeface="Arial Rounded MT Bold"/>
                <a:cs typeface="Arial Rounded MT Bold"/>
              </a:rPr>
              <a:t>i</a:t>
            </a:r>
            <a:r>
              <a:rPr sz="4000" spc="0" dirty="0">
                <a:solidFill>
                  <a:srgbClr val="2D2D45"/>
                </a:solidFill>
                <a:latin typeface="Arial Rounded MT Bold"/>
                <a:cs typeface="Arial Rounded MT Bold"/>
              </a:rPr>
              <a:t>r</a:t>
            </a:r>
            <a:r>
              <a:rPr sz="4000" spc="-20" dirty="0">
                <a:solidFill>
                  <a:srgbClr val="2D2D45"/>
                </a:solidFill>
                <a:latin typeface="Arial Rounded MT Bold"/>
                <a:cs typeface="Arial Rounded MT Bold"/>
              </a:rPr>
              <a:t>itual</a:t>
            </a:r>
            <a:r>
              <a:rPr sz="4000" spc="-30" dirty="0">
                <a:solidFill>
                  <a:srgbClr val="2D2D45"/>
                </a:solidFill>
                <a:latin typeface="Arial Rounded MT Bold"/>
                <a:cs typeface="Arial Rounded MT Bold"/>
              </a:rPr>
              <a:t> D</a:t>
            </a:r>
            <a:r>
              <a:rPr sz="4000" spc="-105" dirty="0">
                <a:solidFill>
                  <a:srgbClr val="2D2D45"/>
                </a:solidFill>
                <a:latin typeface="Arial Rounded MT Bold"/>
                <a:cs typeface="Arial Rounded MT Bold"/>
              </a:rPr>
              <a:t>e</a:t>
            </a:r>
            <a:r>
              <a:rPr sz="4000" spc="-65" dirty="0">
                <a:solidFill>
                  <a:srgbClr val="2D2D45"/>
                </a:solidFill>
                <a:latin typeface="Arial Rounded MT Bold"/>
                <a:cs typeface="Arial Rounded MT Bold"/>
              </a:rPr>
              <a:t>v</a:t>
            </a:r>
            <a:r>
              <a:rPr sz="4000" spc="-15" dirty="0">
                <a:solidFill>
                  <a:srgbClr val="2D2D45"/>
                </a:solidFill>
                <a:latin typeface="Arial Rounded MT Bold"/>
                <a:cs typeface="Arial Rounded MT Bold"/>
              </a:rPr>
              <a:t>e</a:t>
            </a:r>
            <a:r>
              <a:rPr sz="4000" spc="-25" dirty="0">
                <a:solidFill>
                  <a:srgbClr val="2D2D45"/>
                </a:solidFill>
                <a:latin typeface="Arial Rounded MT Bold"/>
                <a:cs typeface="Arial Rounded MT Bold"/>
              </a:rPr>
              <a:t>lopment</a:t>
            </a:r>
            <a:endParaRPr sz="4000">
              <a:latin typeface="Arial Rounded MT Bold"/>
              <a:cs typeface="Arial Rounded MT Bold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2140" y="1782698"/>
            <a:ext cx="8074660" cy="41998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3070"/>
              </a:lnSpc>
            </a:pPr>
            <a:r>
              <a:rPr sz="3200" dirty="0">
                <a:solidFill>
                  <a:srgbClr val="2D2D45"/>
                </a:solidFill>
                <a:latin typeface="Times New Roman"/>
                <a:cs typeface="Times New Roman"/>
              </a:rPr>
              <a:t>Bec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use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ad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lesc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nts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enl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-6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ge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their </a:t>
            </a:r>
            <a:r>
              <a:rPr sz="3200" spc="-1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ho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ght pr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sses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inclu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for</a:t>
            </a:r>
            <a:r>
              <a:rPr sz="32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al</a:t>
            </a:r>
            <a:r>
              <a:rPr sz="32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32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so</a:t>
            </a:r>
            <a:r>
              <a:rPr sz="32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ing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32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they</a:t>
            </a:r>
            <a:r>
              <a:rPr sz="32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are a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le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resp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nd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the qu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stion,</a:t>
            </a:r>
            <a:r>
              <a:rPr sz="32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“Why </a:t>
            </a:r>
            <a:r>
              <a:rPr sz="3200" u="heavy" spc="-15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is  i</a:t>
            </a:r>
            <a:r>
              <a:rPr sz="3200" u="heavy" spc="-10" dirty="0">
                <a:solidFill>
                  <a:srgbClr val="2D2D45"/>
                </a:solidFill>
                <a:latin typeface="Times New Roman"/>
                <a:cs typeface="Times New Roman"/>
              </a:rPr>
              <a:t>t </a:t>
            </a:r>
            <a:endParaRPr sz="3200">
              <a:latin typeface="Times New Roman"/>
              <a:cs typeface="Times New Roman"/>
            </a:endParaRPr>
          </a:p>
          <a:p>
            <a:pPr marL="12700" marR="260985" algn="just">
              <a:lnSpc>
                <a:spcPct val="80000"/>
              </a:lnSpc>
              <a:spcBef>
                <a:spcPts val="25"/>
              </a:spcBef>
            </a:pPr>
            <a:r>
              <a:rPr sz="3200" u="heavy">
                <a:solidFill>
                  <a:srgbClr val="2D2D45"/>
                </a:solidFill>
                <a:latin typeface="Times New Roman"/>
                <a:cs typeface="Times New Roman"/>
              </a:rPr>
              <a:t> wron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lang="en-US" sz="32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to s</a:t>
            </a:r>
            <a:r>
              <a:rPr sz="3200" u="heavy" spc="-1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eal</a:t>
            </a:r>
            <a:r>
              <a:rPr lang="en-US" sz="32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from</a:t>
            </a:r>
            <a:r>
              <a:rPr lang="en-US" sz="32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your neighbor's</a:t>
            </a:r>
            <a:r>
              <a:rPr lang="en-US" sz="32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house</a:t>
            </a:r>
            <a:r>
              <a:rPr lang="en-US" sz="3200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u="heavy" spc="0">
                <a:solidFill>
                  <a:srgbClr val="2D2D45"/>
                </a:solidFill>
                <a:latin typeface="Times New Roman"/>
                <a:cs typeface="Times New Roman"/>
              </a:rPr>
              <a:t>?”</a:t>
            </a:r>
            <a:r>
              <a:rPr sz="3200" u="heavy" spc="2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2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with “It</a:t>
            </a:r>
            <a:r>
              <a:rPr sz="32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wo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ld</a:t>
            </a:r>
            <a:r>
              <a:rPr sz="32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rt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my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igh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or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by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q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uiring him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 spe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mo</a:t>
            </a:r>
            <a:r>
              <a:rPr sz="3200" spc="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ey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32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lace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wh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I stol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,” rath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than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with</a:t>
            </a:r>
            <a:r>
              <a:rPr sz="32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the immature</a:t>
            </a:r>
            <a:r>
              <a:rPr sz="32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res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on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the sc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32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2D2D45"/>
                </a:solidFill>
                <a:latin typeface="Times New Roman"/>
                <a:cs typeface="Times New Roman"/>
              </a:rPr>
              <a:t>–age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 marL="546100" marR="508634" indent="-534035">
              <a:lnSpc>
                <a:spcPct val="90000"/>
              </a:lnSpc>
              <a:tabLst>
                <a:tab pos="546100" algn="l"/>
              </a:tabLst>
            </a:pPr>
            <a:r>
              <a:rPr lang="en-US" sz="1900" spc="5" dirty="0">
                <a:solidFill>
                  <a:srgbClr val="2D2D45"/>
                </a:solidFill>
                <a:latin typeface="Times New Roman"/>
                <a:cs typeface="Times New Roman"/>
              </a:rPr>
              <a:t>        * </a:t>
            </a:r>
            <a:r>
              <a:rPr sz="2400" spc="5">
                <a:solidFill>
                  <a:srgbClr val="2D2D45"/>
                </a:solidFill>
                <a:latin typeface="Times New Roman"/>
                <a:cs typeface="Times New Roman"/>
              </a:rPr>
              <a:t>Beginning</a:t>
            </a:r>
            <a:r>
              <a:rPr sz="2400" spc="-25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 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ate</a:t>
            </a:r>
            <a:r>
              <a:rPr sz="24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childhood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and con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inu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ng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ough adolesc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nce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adulthood,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responses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typic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lly</a:t>
            </a:r>
            <a:r>
              <a:rPr sz="24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reflect conven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ional</a:t>
            </a:r>
            <a:r>
              <a:rPr sz="24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oral 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easoning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69644" y="6003544"/>
            <a:ext cx="5209540" cy="588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265" indent="-457200">
              <a:lnSpc>
                <a:spcPct val="100000"/>
              </a:lnSpc>
              <a:buClr>
                <a:srgbClr val="C09E49"/>
              </a:buClr>
              <a:buSzPct val="70000"/>
              <a:buFont typeface="Wingdings"/>
              <a:buChar char=""/>
              <a:tabLst>
                <a:tab pos="469265" algn="l"/>
              </a:tabLst>
            </a:pPr>
            <a:r>
              <a:rPr sz="200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000" spc="-2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000" spc="10" dirty="0">
                <a:solidFill>
                  <a:srgbClr val="2D2D45"/>
                </a:solidFill>
                <a:latin typeface="Times New Roman"/>
                <a:cs typeface="Times New Roman"/>
              </a:rPr>
              <a:t>h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as</a:t>
            </a:r>
            <a:r>
              <a:rPr sz="2000" spc="-1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zes</a:t>
            </a:r>
            <a:r>
              <a:rPr sz="20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soc</a:t>
            </a:r>
            <a:r>
              <a:rPr sz="2000" spc="-1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al</a:t>
            </a:r>
            <a:r>
              <a:rPr sz="20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000" spc="-1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s,</a:t>
            </a:r>
            <a:r>
              <a:rPr sz="20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2D2D45"/>
                </a:solidFill>
                <a:latin typeface="Times New Roman"/>
                <a:cs typeface="Times New Roman"/>
              </a:rPr>
              <a:t>u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000" spc="-1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s,</a:t>
            </a:r>
            <a:r>
              <a:rPr sz="20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000" spc="1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000" spc="-1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000" spc="0" dirty="0">
                <a:solidFill>
                  <a:srgbClr val="2D2D45"/>
                </a:solidFill>
                <a:latin typeface="Times New Roman"/>
                <a:cs typeface="Times New Roman"/>
              </a:rPr>
              <a:t>gations</a:t>
            </a:r>
            <a:endParaRPr sz="2000">
              <a:latin typeface="Times New Roman"/>
              <a:cs typeface="Times New Roman"/>
            </a:endParaRPr>
          </a:p>
          <a:p>
            <a:pPr marL="3169285">
              <a:lnSpc>
                <a:spcPct val="100000"/>
              </a:lnSpc>
              <a:spcBef>
                <a:spcPts val="465"/>
              </a:spcBef>
            </a:pPr>
            <a:endParaRPr sz="1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655570" y="643382"/>
            <a:ext cx="4295140" cy="5441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285"/>
              </a:lnSpc>
              <a:tabLst>
                <a:tab pos="1868170" algn="l"/>
              </a:tabLst>
            </a:pPr>
            <a:r>
              <a:rPr sz="3600" b="1" dirty="0">
                <a:solidFill>
                  <a:srgbClr val="2D2D45"/>
                </a:solidFill>
                <a:latin typeface="Arial"/>
                <a:cs typeface="Arial"/>
              </a:rPr>
              <a:t>Nur</a:t>
            </a:r>
            <a:r>
              <a:rPr sz="3600" b="1" spc="1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3600" b="1" spc="0" dirty="0">
                <a:solidFill>
                  <a:srgbClr val="2D2D45"/>
                </a:solidFill>
                <a:latin typeface="Arial"/>
                <a:cs typeface="Arial"/>
              </a:rPr>
              <a:t>ing	Implication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72440" y="1336547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72440" y="1848611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2440" y="2360676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2440" y="2872739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2440" y="3384803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2440" y="3896867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2440" y="4408932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72440" y="4920996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72440" y="5859779"/>
            <a:ext cx="190500" cy="1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802640" y="1179321"/>
            <a:ext cx="7606665" cy="49479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Ass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ess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knowle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ge.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Enco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urag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qu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est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ng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regarding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fea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rs,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ve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ki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ng.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2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Ask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wa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ts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ent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12700" marR="1403985">
              <a:lnSpc>
                <a:spcPct val="12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k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 few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re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str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ons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as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.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 Sugg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wa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y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 of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mainta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ng</a:t>
            </a:r>
            <a:r>
              <a:rPr sz="2800" spc="3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cont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.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 Prov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de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vacy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for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care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12700" marR="372745">
              <a:lnSpc>
                <a:spcPct val="10000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Enc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wear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eet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clo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and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erfo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rm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 no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rm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ming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4"/>
              </a:spcBef>
            </a:pPr>
            <a:endParaRPr sz="650"/>
          </a:p>
          <a:p>
            <a:pPr marL="12700">
              <a:lnSpc>
                <a:spcPts val="3329"/>
              </a:lnSpc>
            </a:pP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Allow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fa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ite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fo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t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be b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if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02640" y="6130544"/>
            <a:ext cx="1806575" cy="436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0"/>
            <a:ext cx="46482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</a:rPr>
              <a:t>adolescent safety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239" y="1676401"/>
            <a:ext cx="7815521" cy="378685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200" dirty="0"/>
              <a:t>Promoting adolescent safety is an important nursing role.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Motor vehicle accidents, homicide, drowning, and suicide are </a:t>
            </a:r>
            <a:r>
              <a:rPr lang="en-US" sz="3200" b="1" dirty="0"/>
              <a:t>leading causes</a:t>
            </a:r>
            <a:r>
              <a:rPr lang="en-US" sz="3200" dirty="0"/>
              <a:t> of death in this age group.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b="1" dirty="0"/>
              <a:t>D</a:t>
            </a:r>
            <a:r>
              <a:rPr lang="en-US" sz="3200" dirty="0"/>
              <a:t>riving and </a:t>
            </a:r>
            <a:r>
              <a:rPr lang="en-US" sz="3200" b="1" dirty="0"/>
              <a:t>D</a:t>
            </a:r>
            <a:r>
              <a:rPr lang="en-US" sz="3200" dirty="0"/>
              <a:t>rinking : most dangerous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5711" rIns="0" bIns="0" rtlCol="0">
            <a:noAutofit/>
          </a:bodyPr>
          <a:lstStyle/>
          <a:p>
            <a:pPr marL="1265555">
              <a:lnSpc>
                <a:spcPts val="5235"/>
              </a:lnSpc>
            </a:pPr>
            <a:r>
              <a:rPr sz="4400" b="1" dirty="0">
                <a:solidFill>
                  <a:srgbClr val="2D2D45"/>
                </a:solidFill>
                <a:latin typeface="Arial"/>
                <a:cs typeface="Arial"/>
              </a:rPr>
              <a:t>Is my height NORMAL?</a:t>
            </a:r>
            <a:endParaRPr sz="4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64540" y="1711071"/>
            <a:ext cx="7952740" cy="4512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3200">
                <a:solidFill>
                  <a:srgbClr val="2D2D45"/>
                </a:solidFill>
                <a:latin typeface="Arial"/>
                <a:cs typeface="Arial"/>
              </a:rPr>
              <a:t>Know </a:t>
            </a: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yo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he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ght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te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ti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endParaRPr lang="en-US" sz="3200" spc="0" dirty="0">
              <a:solidFill>
                <a:srgbClr val="2D2D45"/>
              </a:solidFill>
              <a:latin typeface="Arial"/>
              <a:cs typeface="Arial"/>
            </a:endParaRPr>
          </a:p>
          <a:p>
            <a:pPr marL="355600" lvl="0" indent="-343535"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sz="3200" dirty="0"/>
              <a:t> boys be 1 to 2 inches taller than girls.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2D2D45"/>
              </a:buClr>
              <a:buFont typeface="Arial"/>
              <a:buChar char="•"/>
            </a:pPr>
            <a:endParaRPr sz="750"/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Font typeface="Arial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(Moth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r’s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Height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+ Fat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er’s He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ght)</a:t>
            </a:r>
            <a:r>
              <a:rPr sz="3200" spc="-60" dirty="0">
                <a:solidFill>
                  <a:srgbClr val="2D2D45"/>
                </a:solidFill>
                <a:latin typeface="Arial"/>
                <a:cs typeface="Arial"/>
              </a:rPr>
              <a:t>/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0"/>
              </a:spcBef>
              <a:buClr>
                <a:srgbClr val="2D2D45"/>
              </a:buClr>
              <a:buFont typeface="Arial"/>
              <a:buChar char="–"/>
            </a:pPr>
            <a:endParaRPr sz="750"/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Font typeface="Arial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Add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D2D45"/>
                </a:solidFill>
                <a:latin typeface="Arial"/>
                <a:cs typeface="Arial"/>
              </a:rPr>
              <a:t>6.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5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cm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Boys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18"/>
              </a:spcBef>
              <a:buClr>
                <a:srgbClr val="2D2D45"/>
              </a:buClr>
              <a:buFont typeface="Arial"/>
              <a:buChar char="–"/>
            </a:pPr>
            <a:endParaRPr sz="750"/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Font typeface="Arial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Min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2D2D45"/>
                </a:solidFill>
                <a:latin typeface="Arial"/>
                <a:cs typeface="Arial"/>
              </a:rPr>
              <a:t>6.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5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cm 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 </a:t>
            </a:r>
            <a:r>
              <a:rPr sz="3200" spc="5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irls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ts val="750"/>
              </a:lnSpc>
              <a:spcBef>
                <a:spcPts val="21"/>
              </a:spcBef>
              <a:buClr>
                <a:srgbClr val="2D2D45"/>
              </a:buClr>
              <a:buFont typeface="Arial"/>
              <a:buChar char="–"/>
            </a:pPr>
            <a:endParaRPr sz="750"/>
          </a:p>
          <a:p>
            <a:pPr marL="756285" lvl="1" indent="-287020">
              <a:lnSpc>
                <a:spcPct val="100000"/>
              </a:lnSpc>
              <a:buClr>
                <a:srgbClr val="2D2D45"/>
              </a:buClr>
              <a:buFont typeface="Arial"/>
              <a:buChar char="–"/>
              <a:tabLst>
                <a:tab pos="756285" algn="l"/>
              </a:tabLst>
            </a:pP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This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gives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Targ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Heig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as an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Adu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endParaRPr sz="3200">
              <a:latin typeface="Arial"/>
              <a:cs typeface="Arial"/>
            </a:endParaRPr>
          </a:p>
          <a:p>
            <a:pPr lvl="1">
              <a:lnSpc>
                <a:spcPts val="600"/>
              </a:lnSpc>
              <a:spcBef>
                <a:spcPts val="7"/>
              </a:spcBef>
              <a:buClr>
                <a:srgbClr val="2D2D45"/>
              </a:buClr>
              <a:buFont typeface="Arial"/>
              <a:buChar char="–"/>
            </a:pPr>
            <a:endParaRPr sz="600"/>
          </a:p>
          <a:p>
            <a:pPr marL="927100">
              <a:lnSpc>
                <a:spcPct val="100000"/>
              </a:lnSpc>
            </a:pPr>
            <a:r>
              <a:rPr sz="2400" dirty="0">
                <a:solidFill>
                  <a:srgbClr val="2D2D45"/>
                </a:solidFill>
                <a:latin typeface="Arial"/>
                <a:cs typeface="Arial"/>
              </a:rPr>
              <a:t>•</a:t>
            </a:r>
            <a:r>
              <a:rPr sz="2400" spc="29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Arial"/>
                <a:cs typeface="Arial"/>
              </a:rPr>
              <a:t>+</a:t>
            </a:r>
            <a:r>
              <a:rPr sz="24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7.5</a:t>
            </a:r>
            <a:r>
              <a:rPr sz="24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cm</a:t>
            </a:r>
            <a:r>
              <a:rPr sz="24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for Boys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927100">
              <a:lnSpc>
                <a:spcPct val="100000"/>
              </a:lnSpc>
            </a:pPr>
            <a:r>
              <a:rPr sz="2400" dirty="0">
                <a:solidFill>
                  <a:srgbClr val="2D2D45"/>
                </a:solidFill>
                <a:latin typeface="Arial"/>
                <a:cs typeface="Arial"/>
              </a:rPr>
              <a:t>•</a:t>
            </a:r>
            <a:r>
              <a:rPr sz="2400" spc="29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Arial"/>
                <a:cs typeface="Arial"/>
              </a:rPr>
              <a:t>+</a:t>
            </a:r>
            <a:r>
              <a:rPr sz="24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6 cm</a:t>
            </a:r>
            <a:r>
              <a:rPr sz="24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for</a:t>
            </a:r>
            <a:r>
              <a:rPr sz="24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Girls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 marL="1155700" lvl="2" indent="-228600">
              <a:lnSpc>
                <a:spcPct val="100000"/>
              </a:lnSpc>
              <a:buClr>
                <a:srgbClr val="2D2D45"/>
              </a:buClr>
              <a:buFont typeface="Arial"/>
              <a:buChar char="•"/>
              <a:tabLst>
                <a:tab pos="1155700" algn="l"/>
              </a:tabLst>
            </a:pP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Gain</a:t>
            </a:r>
            <a:r>
              <a:rPr sz="24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ng</a:t>
            </a:r>
            <a:r>
              <a:rPr sz="2400" spc="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of</a:t>
            </a:r>
            <a:r>
              <a:rPr sz="24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D2D45"/>
                </a:solidFill>
                <a:latin typeface="Arial"/>
                <a:cs typeface="Arial"/>
              </a:rPr>
              <a:t>2</a:t>
            </a:r>
            <a:r>
              <a:rPr sz="2400" spc="-10" dirty="0">
                <a:solidFill>
                  <a:srgbClr val="2D2D45"/>
                </a:solidFill>
                <a:latin typeface="Arial"/>
                <a:cs typeface="Arial"/>
              </a:rPr>
              <a:t>5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% of final</a:t>
            </a:r>
            <a:r>
              <a:rPr sz="24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he</a:t>
            </a:r>
            <a:r>
              <a:rPr sz="24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ght</a:t>
            </a:r>
            <a:r>
              <a:rPr sz="24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D2D45"/>
                </a:solidFill>
                <a:latin typeface="Arial"/>
                <a:cs typeface="Arial"/>
              </a:rPr>
              <a:t>(</a:t>
            </a:r>
            <a:r>
              <a:rPr sz="2400" spc="-5" dirty="0">
                <a:solidFill>
                  <a:srgbClr val="2D2D45"/>
                </a:solidFill>
                <a:latin typeface="Arial"/>
                <a:cs typeface="Arial"/>
              </a:rPr>
              <a:t>2</a:t>
            </a:r>
            <a:r>
              <a:rPr sz="2400" spc="-10" dirty="0">
                <a:solidFill>
                  <a:srgbClr val="2D2D45"/>
                </a:solidFill>
                <a:latin typeface="Arial"/>
                <a:cs typeface="Arial"/>
              </a:rPr>
              <a:t>7</a:t>
            </a:r>
            <a:r>
              <a:rPr sz="2400" spc="5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400" spc="-5" dirty="0">
                <a:solidFill>
                  <a:srgbClr val="2D2D45"/>
                </a:solidFill>
                <a:latin typeface="Arial"/>
                <a:cs typeface="Arial"/>
              </a:rPr>
              <a:t>2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9</a:t>
            </a:r>
            <a:r>
              <a:rPr sz="24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cm in</a:t>
            </a:r>
            <a:r>
              <a:rPr sz="24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boys &amp;</a:t>
            </a:r>
            <a:endParaRPr sz="2400">
              <a:latin typeface="Arial"/>
              <a:cs typeface="Arial"/>
            </a:endParaRPr>
          </a:p>
          <a:p>
            <a:pPr marR="3707129" algn="ctr">
              <a:lnSpc>
                <a:spcPts val="2855"/>
              </a:lnSpc>
            </a:pPr>
            <a:r>
              <a:rPr sz="2400" dirty="0">
                <a:solidFill>
                  <a:srgbClr val="2D2D45"/>
                </a:solidFill>
                <a:latin typeface="Arial"/>
                <a:cs typeface="Arial"/>
              </a:rPr>
              <a:t>2</a:t>
            </a:r>
            <a:r>
              <a:rPr sz="2400" spc="-5" dirty="0">
                <a:solidFill>
                  <a:srgbClr val="2D2D45"/>
                </a:solidFill>
                <a:latin typeface="Arial"/>
                <a:cs typeface="Arial"/>
              </a:rPr>
              <a:t>4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-26</a:t>
            </a:r>
            <a:r>
              <a:rPr sz="24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Arial"/>
                <a:cs typeface="Arial"/>
              </a:rPr>
              <a:t>in girls);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803273" y="366903"/>
            <a:ext cx="5557520" cy="665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5235"/>
              </a:lnSpc>
            </a:pPr>
            <a:r>
              <a:rPr sz="4400" dirty="0">
                <a:solidFill>
                  <a:srgbClr val="2D2D45"/>
                </a:solidFill>
                <a:latin typeface="Arial"/>
                <a:cs typeface="Arial"/>
              </a:rPr>
              <a:t>Phy</a:t>
            </a:r>
            <a:r>
              <a:rPr sz="4400" spc="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4400" spc="0" dirty="0">
                <a:solidFill>
                  <a:srgbClr val="2D2D45"/>
                </a:solidFill>
                <a:latin typeface="Arial"/>
                <a:cs typeface="Arial"/>
              </a:rPr>
              <a:t>ical</a:t>
            </a:r>
            <a:r>
              <a:rPr sz="44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4400" spc="0" dirty="0">
                <a:solidFill>
                  <a:srgbClr val="2D2D45"/>
                </a:solidFill>
                <a:latin typeface="Arial"/>
                <a:cs typeface="Arial"/>
              </a:rPr>
              <a:t>Develop</a:t>
            </a:r>
            <a:r>
              <a:rPr sz="4400" spc="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4400" spc="0" dirty="0">
                <a:solidFill>
                  <a:srgbClr val="2D2D45"/>
                </a:solidFill>
                <a:latin typeface="Arial"/>
                <a:cs typeface="Arial"/>
              </a:rPr>
              <a:t>ent</a:t>
            </a:r>
            <a:endParaRPr sz="44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01040" y="1434083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88340" y="1253490"/>
            <a:ext cx="8028940" cy="25577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/>
            <a:r>
              <a:rPr sz="3200">
                <a:solidFill>
                  <a:srgbClr val="2D2D45"/>
                </a:solidFill>
                <a:latin typeface="Arial"/>
                <a:cs typeface="Arial"/>
              </a:rPr>
              <a:t>Pub</a:t>
            </a:r>
            <a:r>
              <a:rPr sz="3200" spc="-2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rty</a:t>
            </a:r>
            <a:r>
              <a:rPr lang="en-US" sz="3200" spc="0" dirty="0">
                <a:solidFill>
                  <a:srgbClr val="2D2D45"/>
                </a:solidFill>
                <a:latin typeface="Arial"/>
                <a:cs typeface="Arial"/>
              </a:rPr>
              <a:t> :</a:t>
            </a:r>
            <a:r>
              <a:rPr lang="en-US" sz="3200" dirty="0"/>
              <a:t> </a:t>
            </a:r>
            <a:r>
              <a:rPr lang="en-US" sz="2800" dirty="0"/>
              <a:t>achievement of </a:t>
            </a:r>
            <a:r>
              <a:rPr lang="en-US" sz="2800" b="1" dirty="0"/>
              <a:t>reproduction</a:t>
            </a:r>
            <a:r>
              <a:rPr lang="en-US" sz="2800" dirty="0"/>
              <a:t> function.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756285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756285" algn="l"/>
              </a:tabLst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Rap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k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ele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tal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and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sexual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matu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C09E49"/>
              </a:buClr>
              <a:buFont typeface="Wingdings"/>
              <a:buChar char=""/>
            </a:pPr>
            <a:endParaRPr sz="650"/>
          </a:p>
          <a:p>
            <a:pPr marL="756285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756285" algn="l"/>
              </a:tabLst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Oc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two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y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ars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arl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er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f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gir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 th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for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ys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000"/>
              </a:lnSpc>
            </a:pP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B</a:t>
            </a:r>
            <a:r>
              <a:rPr sz="2800" b="1" spc="-3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gins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at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ts val="2630"/>
              </a:lnSpc>
            </a:pPr>
            <a:r>
              <a:rPr sz="2500" spc="-50" dirty="0">
                <a:solidFill>
                  <a:srgbClr val="2D2D45"/>
                </a:solidFill>
                <a:latin typeface="Times New Roman"/>
                <a:cs typeface="Times New Roman"/>
              </a:rPr>
              <a:t>10</a:t>
            </a:r>
            <a:r>
              <a:rPr sz="25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500" spc="-35" dirty="0">
                <a:solidFill>
                  <a:srgbClr val="2D2D45"/>
                </a:solidFill>
                <a:latin typeface="Times New Roman"/>
                <a:cs typeface="Times New Roman"/>
              </a:rPr>
              <a:t>(</a:t>
            </a:r>
            <a:r>
              <a:rPr sz="2500" spc="-3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500" spc="-50" dirty="0">
                <a:solidFill>
                  <a:srgbClr val="2D2D45"/>
                </a:solidFill>
                <a:latin typeface="Times New Roman"/>
                <a:cs typeface="Times New Roman"/>
              </a:rPr>
              <a:t>ange</a:t>
            </a:r>
            <a:r>
              <a:rPr sz="2500" spc="-45" dirty="0">
                <a:solidFill>
                  <a:srgbClr val="2D2D45"/>
                </a:solidFill>
                <a:latin typeface="Times New Roman"/>
                <a:cs typeface="Times New Roman"/>
              </a:rPr>
              <a:t> 8-13)</a:t>
            </a:r>
            <a:r>
              <a:rPr sz="2500" spc="-25" dirty="0">
                <a:solidFill>
                  <a:srgbClr val="2D2D45"/>
                </a:solidFill>
                <a:latin typeface="Times New Roman"/>
                <a:cs typeface="Times New Roman"/>
              </a:rPr>
              <a:t> i</a:t>
            </a:r>
            <a:r>
              <a:rPr sz="2500" spc="-5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5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500" spc="-45" dirty="0">
                <a:solidFill>
                  <a:srgbClr val="2D2D45"/>
                </a:solidFill>
                <a:latin typeface="Times New Roman"/>
                <a:cs typeface="Times New Roman"/>
              </a:rPr>
              <a:t>Gir</a:t>
            </a:r>
            <a:r>
              <a:rPr sz="2500" spc="-2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500" spc="-4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endParaRPr sz="2500">
              <a:latin typeface="Times New Roman"/>
              <a:cs typeface="Times New Roman"/>
            </a:endParaRPr>
          </a:p>
          <a:p>
            <a:pPr marL="469900">
              <a:lnSpc>
                <a:spcPts val="2585"/>
              </a:lnSpc>
            </a:pPr>
            <a:r>
              <a:rPr sz="2500" spc="-65" dirty="0">
                <a:solidFill>
                  <a:srgbClr val="2D2D45"/>
                </a:solidFill>
                <a:latin typeface="Times New Roman"/>
                <a:cs typeface="Times New Roman"/>
              </a:rPr>
              <a:t>12</a:t>
            </a:r>
            <a:r>
              <a:rPr sz="25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500" spc="-45" dirty="0">
                <a:solidFill>
                  <a:srgbClr val="2D2D45"/>
                </a:solidFill>
                <a:latin typeface="Times New Roman"/>
                <a:cs typeface="Times New Roman"/>
              </a:rPr>
              <a:t>(</a:t>
            </a:r>
            <a:r>
              <a:rPr sz="2500" spc="-40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500" spc="-60" dirty="0">
                <a:solidFill>
                  <a:srgbClr val="2D2D45"/>
                </a:solidFill>
                <a:latin typeface="Times New Roman"/>
                <a:cs typeface="Times New Roman"/>
              </a:rPr>
              <a:t>ange</a:t>
            </a:r>
            <a:r>
              <a:rPr sz="25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2D2D45"/>
                </a:solidFill>
                <a:latin typeface="Times New Roman"/>
                <a:cs typeface="Times New Roman"/>
              </a:rPr>
              <a:t>10</a:t>
            </a:r>
            <a:r>
              <a:rPr sz="2500" spc="-40" dirty="0">
                <a:solidFill>
                  <a:srgbClr val="2D2D45"/>
                </a:solidFill>
                <a:latin typeface="Times New Roman"/>
                <a:cs typeface="Times New Roman"/>
              </a:rPr>
              <a:t>-</a:t>
            </a:r>
            <a:r>
              <a:rPr sz="2500" spc="-60" dirty="0">
                <a:solidFill>
                  <a:srgbClr val="2D2D45"/>
                </a:solidFill>
                <a:latin typeface="Times New Roman"/>
                <a:cs typeface="Times New Roman"/>
              </a:rPr>
              <a:t>15)</a:t>
            </a:r>
            <a:r>
              <a:rPr sz="25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500" spc="-30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500" spc="-6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5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500" spc="-65" dirty="0">
                <a:solidFill>
                  <a:srgbClr val="2D2D45"/>
                </a:solidFill>
                <a:latin typeface="Times New Roman"/>
                <a:cs typeface="Times New Roman"/>
              </a:rPr>
              <a:t>Boys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01040" y="4469891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01040" y="5567171"/>
            <a:ext cx="216408" cy="227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031544" y="4290314"/>
            <a:ext cx="7331709" cy="2108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Test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ster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ne</a:t>
            </a:r>
            <a:r>
              <a:rPr sz="3200" spc="-5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(b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ys)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13384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413384" algn="l"/>
              </a:tabLst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it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t,</a:t>
            </a:r>
            <a:r>
              <a:rPr sz="2800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ght,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ch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  <a:buClr>
                <a:srgbClr val="C09E49"/>
              </a:buClr>
              <a:buFont typeface="Wingdings"/>
              <a:buChar char=""/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Estro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en</a:t>
            </a:r>
            <a:r>
              <a:rPr sz="3200" spc="-3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(g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rls)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8"/>
              </a:spcBef>
            </a:pPr>
            <a:endParaRPr sz="650"/>
          </a:p>
          <a:p>
            <a:pPr marL="413384" indent="-287020">
              <a:lnSpc>
                <a:spcPct val="100000"/>
              </a:lnSpc>
              <a:buClr>
                <a:srgbClr val="C09E49"/>
              </a:buClr>
              <a:buSzPct val="69642"/>
              <a:buFont typeface="Wingdings"/>
              <a:buChar char=""/>
              <a:tabLst>
                <a:tab pos="413384" algn="l"/>
              </a:tabLst>
            </a:pP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Bre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,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ute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ne,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s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ke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tal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eve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pm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59740">
              <a:lnSpc>
                <a:spcPct val="100000"/>
              </a:lnSpc>
            </a:pPr>
            <a:r>
              <a:rPr sz="40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Physical</a:t>
            </a:r>
            <a:r>
              <a:rPr sz="40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40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0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Sexual</a:t>
            </a:r>
            <a:r>
              <a:rPr sz="40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2D2D45"/>
                </a:solidFill>
                <a:latin typeface="Times New Roman"/>
                <a:cs typeface="Times New Roman"/>
              </a:rPr>
              <a:t>Deve</a:t>
            </a:r>
            <a:r>
              <a:rPr sz="40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4000" b="1" spc="-25" dirty="0">
                <a:solidFill>
                  <a:srgbClr val="2D2D45"/>
                </a:solidFill>
                <a:latin typeface="Times New Roman"/>
                <a:cs typeface="Times New Roman"/>
              </a:rPr>
              <a:t>opment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07719" y="1370329"/>
            <a:ext cx="7536180" cy="50234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93700" indent="-3816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93065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Puber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– tends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follow a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predictab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4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sequence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for each</a:t>
            </a:r>
            <a:endParaRPr sz="2400">
              <a:latin typeface="Times New Roman"/>
              <a:cs typeface="Times New Roman"/>
            </a:endParaRPr>
          </a:p>
          <a:p>
            <a:pPr marL="393700">
              <a:lnSpc>
                <a:spcPts val="2595"/>
              </a:lnSpc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sex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5"/>
              </a:spcBef>
            </a:pPr>
            <a:endParaRPr sz="600"/>
          </a:p>
          <a:p>
            <a:pPr marL="812800" marR="356235" lvl="1" indent="-342900">
              <a:lnSpc>
                <a:spcPts val="2590"/>
              </a:lnSpc>
              <a:buClr>
                <a:srgbClr val="2D2D45"/>
              </a:buClr>
              <a:buFont typeface="Times New Roman"/>
              <a:buAutoNum type="arabicPeriod"/>
              <a:tabLst>
                <a:tab pos="812800" algn="l"/>
              </a:tabLst>
            </a:pPr>
            <a:r>
              <a:rPr sz="2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Internal</a:t>
            </a:r>
            <a:r>
              <a:rPr sz="2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ly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puberty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invo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ves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deve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op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ent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 </a:t>
            </a:r>
            <a:r>
              <a:rPr sz="24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pr</a:t>
            </a:r>
            <a:r>
              <a:rPr sz="2400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ary</a:t>
            </a:r>
            <a:r>
              <a:rPr sz="2400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sex charac</a:t>
            </a:r>
            <a:r>
              <a:rPr sz="2400" u="heavy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er</a:t>
            </a:r>
            <a:r>
              <a:rPr sz="2400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stics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ts val="550"/>
              </a:lnSpc>
              <a:spcBef>
                <a:spcPts val="29"/>
              </a:spcBef>
              <a:buClr>
                <a:srgbClr val="2D2D45"/>
              </a:buClr>
              <a:buFont typeface="Times New Roman"/>
              <a:buAutoNum type="arabicPeriod"/>
            </a:pPr>
            <a:endParaRPr sz="550"/>
          </a:p>
          <a:p>
            <a:pPr marL="1270000" marR="331470" lvl="2" indent="-342900">
              <a:lnSpc>
                <a:spcPts val="2590"/>
              </a:lnSpc>
              <a:buClr>
                <a:srgbClr val="2D2D45"/>
              </a:buClr>
              <a:buFont typeface="Times New Roman"/>
              <a:buChar char="•"/>
              <a:tabLst>
                <a:tab pos="1270000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sexual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400" spc="-4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gans 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hat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are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di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ec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t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ly</a:t>
            </a:r>
            <a:r>
              <a:rPr sz="24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invo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ved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 reproduct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on,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such as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fe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ale</a:t>
            </a:r>
            <a:r>
              <a:rPr sz="2400" spc="-125" dirty="0">
                <a:solidFill>
                  <a:srgbClr val="2D2D45"/>
                </a:solidFill>
                <a:latin typeface="Times New Roman"/>
                <a:cs typeface="Times New Roman"/>
              </a:rPr>
              <a:t>’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uterus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 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ale</a:t>
            </a:r>
            <a:r>
              <a:rPr sz="2400" spc="-125" dirty="0">
                <a:solidFill>
                  <a:srgbClr val="2D2D45"/>
                </a:solidFill>
                <a:latin typeface="Times New Roman"/>
                <a:cs typeface="Times New Roman"/>
              </a:rPr>
              <a:t>’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test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250"/>
              </a:spcBef>
              <a:buClr>
                <a:srgbClr val="2D2D45"/>
              </a:buClr>
              <a:buFont typeface="Times New Roman"/>
              <a:buAutoNum type="arabicPeriod"/>
              <a:tabLst>
                <a:tab pos="812800" algn="l"/>
              </a:tabLst>
            </a:pPr>
            <a:r>
              <a:rPr sz="2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Externall</a:t>
            </a:r>
            <a:r>
              <a:rPr sz="2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puberty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invo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ves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the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deve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op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ent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of the</a:t>
            </a:r>
            <a:endParaRPr sz="2400">
              <a:latin typeface="Times New Roman"/>
              <a:cs typeface="Times New Roman"/>
            </a:endParaRPr>
          </a:p>
          <a:p>
            <a:pPr marL="812800">
              <a:lnSpc>
                <a:spcPts val="2595"/>
              </a:lnSpc>
            </a:pPr>
            <a:r>
              <a:rPr sz="2400" u="heavy" dirty="0">
                <a:solidFill>
                  <a:srgbClr val="2D2D45"/>
                </a:solidFill>
                <a:latin typeface="Times New Roman"/>
                <a:cs typeface="Times New Roman"/>
              </a:rPr>
              <a:t>secondary</a:t>
            </a:r>
            <a:r>
              <a:rPr sz="2400" u="heavy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sex characterist</a:t>
            </a:r>
            <a:r>
              <a:rPr sz="2400" u="heavy" spc="-1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u="heavy" spc="0" dirty="0">
                <a:solidFill>
                  <a:srgbClr val="2D2D45"/>
                </a:solidFill>
                <a:latin typeface="Times New Roman"/>
                <a:cs typeface="Times New Roman"/>
              </a:rPr>
              <a:t>cs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6"/>
              </a:spcBef>
            </a:pPr>
            <a:endParaRPr sz="600"/>
          </a:p>
          <a:p>
            <a:pPr marL="1270000" marR="872490" lvl="2" indent="-342900">
              <a:lnSpc>
                <a:spcPts val="2590"/>
              </a:lnSpc>
              <a:buClr>
                <a:srgbClr val="2D2D45"/>
              </a:buClr>
              <a:buFont typeface="Times New Roman"/>
              <a:buChar char="•"/>
              <a:tabLst>
                <a:tab pos="1270000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Characteristi</a:t>
            </a:r>
            <a:r>
              <a:rPr sz="2400" spc="-15" dirty="0">
                <a:solidFill>
                  <a:srgbClr val="2D2D45"/>
                </a:solidFill>
                <a:latin typeface="Times New Roman"/>
                <a:cs typeface="Times New Roman"/>
              </a:rPr>
              <a:t>c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4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not d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rectly</a:t>
            </a:r>
            <a:r>
              <a:rPr sz="2400" spc="-4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invo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ved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 reproduct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on,</a:t>
            </a:r>
            <a:r>
              <a:rPr sz="2400" spc="-4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but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st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ll</a:t>
            </a:r>
            <a:r>
              <a:rPr sz="24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sign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sexual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atur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ty</a:t>
            </a:r>
            <a:endParaRPr sz="2400">
              <a:latin typeface="Times New Roman"/>
              <a:cs typeface="Times New Roman"/>
            </a:endParaRPr>
          </a:p>
          <a:p>
            <a:pPr lvl="2">
              <a:lnSpc>
                <a:spcPts val="550"/>
              </a:lnSpc>
              <a:spcBef>
                <a:spcPts val="29"/>
              </a:spcBef>
              <a:buClr>
                <a:srgbClr val="2D2D45"/>
              </a:buClr>
              <a:buFont typeface="Times New Roman"/>
              <a:buChar char="•"/>
            </a:pPr>
            <a:endParaRPr sz="550"/>
          </a:p>
          <a:p>
            <a:pPr marL="1270000" marR="12700" lvl="2" indent="-342900">
              <a:lnSpc>
                <a:spcPts val="2590"/>
              </a:lnSpc>
              <a:buClr>
                <a:srgbClr val="2D2D45"/>
              </a:buClr>
              <a:buFont typeface="Times New Roman"/>
              <a:buChar char="•"/>
              <a:tabLst>
                <a:tab pos="1270000" algn="l"/>
              </a:tabLst>
            </a:pPr>
            <a:r>
              <a:rPr sz="2400" dirty="0">
                <a:solidFill>
                  <a:srgbClr val="2D2D45"/>
                </a:solidFill>
                <a:latin typeface="Times New Roman"/>
                <a:cs typeface="Times New Roman"/>
              </a:rPr>
              <a:t>Such as changes</a:t>
            </a:r>
            <a:r>
              <a:rPr sz="2400" spc="-3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in height,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weight,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and body shape, appearance</a:t>
            </a:r>
            <a:r>
              <a:rPr sz="2400" spc="-3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of body hai</a:t>
            </a:r>
            <a:r>
              <a:rPr sz="2400" spc="-8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,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voice</a:t>
            </a:r>
            <a:r>
              <a:rPr sz="2400" spc="-2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changes,</a:t>
            </a:r>
            <a:r>
              <a:rPr sz="24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and in gi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ls,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breast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deve</a:t>
            </a:r>
            <a:r>
              <a:rPr sz="2400" spc="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op</a:t>
            </a:r>
            <a:r>
              <a:rPr sz="2400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D2D45"/>
                </a:solidFill>
                <a:latin typeface="Times New Roman"/>
                <a:cs typeface="Times New Roman"/>
              </a:rPr>
              <a:t>ent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1167" rIns="0" bIns="0" rtlCol="0">
            <a:noAutofit/>
          </a:bodyPr>
          <a:lstStyle/>
          <a:p>
            <a:pPr marL="351155">
              <a:lnSpc>
                <a:spcPct val="100000"/>
              </a:lnSpc>
            </a:pP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Sequence of</a:t>
            </a:r>
            <a:r>
              <a:rPr sz="3400" b="1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pubertal</a:t>
            </a:r>
            <a:r>
              <a:rPr sz="3400" b="1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ev</a:t>
            </a:r>
            <a:r>
              <a:rPr sz="3400" b="1" spc="-3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nts</a:t>
            </a:r>
            <a:r>
              <a:rPr sz="3400" b="1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15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3400" b="1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15" dirty="0">
                <a:solidFill>
                  <a:srgbClr val="2D2D45"/>
                </a:solidFill>
                <a:latin typeface="Arial"/>
                <a:cs typeface="Arial"/>
              </a:rPr>
              <a:t>girls</a:t>
            </a:r>
            <a:endParaRPr sz="3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98975" y="1703959"/>
            <a:ext cx="4309110" cy="2826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3535">
              <a:lnSpc>
                <a:spcPts val="329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spc="-15" dirty="0">
                <a:solidFill>
                  <a:srgbClr val="2D2D45"/>
                </a:solidFill>
                <a:latin typeface="Arial"/>
                <a:cs typeface="Arial"/>
              </a:rPr>
              <a:t>Thela</a:t>
            </a:r>
            <a:r>
              <a:rPr sz="2800" b="1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ch</a:t>
            </a:r>
            <a:r>
              <a:rPr sz="2800" b="1" spc="-2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Bre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755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ent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62"/>
              </a:spcBef>
            </a:pPr>
            <a:endParaRPr sz="1300"/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Pu</a:t>
            </a:r>
            <a:r>
              <a:rPr sz="2800" b="1" spc="-35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b="1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ch</a:t>
            </a:r>
            <a:r>
              <a:rPr sz="2800" b="1" spc="-3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3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it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air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300"/>
              </a:lnSpc>
              <a:spcBef>
                <a:spcPts val="60"/>
              </a:spcBef>
              <a:buClr>
                <a:srgbClr val="2D2D45"/>
              </a:buClr>
              <a:buFont typeface="Arial"/>
              <a:buChar char="•"/>
            </a:pPr>
            <a:endParaRPr sz="1300"/>
          </a:p>
          <a:p>
            <a:pPr marL="355600" indent="-343535">
              <a:lnSpc>
                <a:spcPts val="329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b="1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na</a:t>
            </a:r>
            <a:r>
              <a:rPr sz="2800" b="1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che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3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atio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76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688340" y="1710054"/>
            <a:ext cx="3807460" cy="43859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73025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Growth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fat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mass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ter;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Hips roundi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ut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2D2D45"/>
                </a:solidFill>
                <a:latin typeface="Times New Roman"/>
                <a:cs typeface="Times New Roman"/>
              </a:rPr>
              <a:t>&amp;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widen.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2D2D45"/>
              </a:buClr>
              <a:buFont typeface="Times New Roman"/>
              <a:buChar char="•"/>
            </a:pPr>
            <a:endParaRPr sz="650"/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beco</a:t>
            </a:r>
            <a:r>
              <a:rPr sz="2800" spc="-4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o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ly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8"/>
              </a:spcBef>
              <a:buClr>
                <a:srgbClr val="2D2D45"/>
              </a:buClr>
              <a:buFont typeface="Times New Roman"/>
              <a:buChar char="•"/>
            </a:pPr>
            <a:endParaRPr sz="650"/>
          </a:p>
          <a:p>
            <a:pPr marL="355600" marR="270510" indent="-343535" algn="just">
              <a:lnSpc>
                <a:spcPct val="1002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All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perm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nent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teeth eru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pt  </a:t>
            </a:r>
            <a:r>
              <a:rPr sz="2800" spc="0" dirty="0">
                <a:solidFill>
                  <a:srgbClr val="2D2D45"/>
                </a:solidFill>
                <a:latin typeface="Times New Roman"/>
                <a:cs typeface="Times New Roman"/>
              </a:rPr>
              <a:t>(</a:t>
            </a:r>
            <a:r>
              <a:rPr sz="2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Second &amp;</a:t>
            </a:r>
            <a:r>
              <a:rPr sz="24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th</a:t>
            </a:r>
            <a:r>
              <a:rPr sz="2400" b="1" spc="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rd </a:t>
            </a:r>
            <a:r>
              <a:rPr sz="24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400" b="1" spc="0" dirty="0">
                <a:solidFill>
                  <a:srgbClr val="2D2D45"/>
                </a:solidFill>
                <a:latin typeface="Times New Roman"/>
                <a:cs typeface="Times New Roman"/>
              </a:rPr>
              <a:t>olars)</a:t>
            </a:r>
            <a:endParaRPr sz="2400" b="1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7"/>
              </a:spcBef>
              <a:buClr>
                <a:srgbClr val="2D2D45"/>
              </a:buClr>
              <a:buFont typeface="Times New Roman"/>
              <a:buChar char="•"/>
            </a:pPr>
            <a:endParaRPr sz="650"/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1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2800" spc="-15">
                <a:solidFill>
                  <a:srgbClr val="2D2D45"/>
                </a:solidFill>
                <a:latin typeface="Times New Roman"/>
                <a:cs typeface="Times New Roman"/>
              </a:rPr>
              <a:t>cr</a:t>
            </a:r>
            <a:r>
              <a:rPr sz="2800" spc="-25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>
                <a:solidFill>
                  <a:srgbClr val="2D2D45"/>
                </a:solidFill>
                <a:latin typeface="Times New Roman"/>
                <a:cs typeface="Times New Roman"/>
              </a:rPr>
              <a:t>as</a:t>
            </a:r>
            <a:r>
              <a:rPr sz="2800" spc="-25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15">
                <a:solidFill>
                  <a:srgbClr val="2D2D45"/>
                </a:solidFill>
                <a:latin typeface="Times New Roman"/>
                <a:cs typeface="Times New Roman"/>
              </a:rPr>
              <a:t>d</a:t>
            </a:r>
            <a:r>
              <a:rPr sz="2800" spc="-5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>
                <a:solidFill>
                  <a:srgbClr val="2D2D45"/>
                </a:solidFill>
                <a:latin typeface="Times New Roman"/>
                <a:cs typeface="Times New Roman"/>
              </a:rPr>
              <a:t>pers</a:t>
            </a:r>
            <a:r>
              <a:rPr sz="2800" b="1" spc="-10">
                <a:solidFill>
                  <a:srgbClr val="2D2D45"/>
                </a:solidFill>
                <a:latin typeface="Times New Roman"/>
                <a:cs typeface="Times New Roman"/>
              </a:rPr>
              <a:t>piratio</a:t>
            </a:r>
            <a:r>
              <a:rPr sz="2800" b="1" spc="-15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r>
              <a:rPr lang="en-US"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: body odor ( </a:t>
            </a:r>
            <a:r>
              <a:rPr lang="en-US" sz="2800" b="1" spc="-15" dirty="0" err="1">
                <a:solidFill>
                  <a:srgbClr val="2D2D45"/>
                </a:solidFill>
                <a:latin typeface="Times New Roman"/>
                <a:cs typeface="Times New Roman"/>
              </a:rPr>
              <a:t>apocrine</a:t>
            </a:r>
            <a:r>
              <a:rPr lang="en-US"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 gland 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5928" rIns="0" bIns="0" rtlCol="0">
            <a:noAutofit/>
          </a:bodyPr>
          <a:lstStyle/>
          <a:p>
            <a:pPr marL="313055">
              <a:lnSpc>
                <a:spcPct val="100000"/>
              </a:lnSpc>
            </a:pP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Sequence of</a:t>
            </a:r>
            <a:r>
              <a:rPr sz="3400" b="1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pubertal</a:t>
            </a:r>
            <a:r>
              <a:rPr sz="3400" b="1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ev</a:t>
            </a:r>
            <a:r>
              <a:rPr sz="3400" b="1" spc="-35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nts</a:t>
            </a:r>
            <a:r>
              <a:rPr sz="3400" b="1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15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3400" b="1" spc="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400" b="1" spc="-20" dirty="0">
                <a:solidFill>
                  <a:srgbClr val="2D2D45"/>
                </a:solidFill>
                <a:latin typeface="Arial"/>
                <a:cs typeface="Arial"/>
              </a:rPr>
              <a:t>boys</a:t>
            </a:r>
            <a:endParaRPr sz="3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2775" y="1627759"/>
            <a:ext cx="4260215" cy="41922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2800" b="1" spc="-35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barche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-Geni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al</a:t>
            </a:r>
            <a:r>
              <a:rPr sz="2800" spc="4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ha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47"/>
              </a:spcBef>
              <a:buClr>
                <a:srgbClr val="2D2D45"/>
              </a:buClr>
              <a:buFont typeface="Arial"/>
              <a:buChar char="•"/>
            </a:pPr>
            <a:endParaRPr sz="600"/>
          </a:p>
          <a:p>
            <a:pPr marL="355600" marR="12700" indent="-343535">
              <a:lnSpc>
                <a:spcPts val="269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  <a:tab pos="3653790" algn="l"/>
              </a:tabLst>
            </a:pPr>
            <a:r>
              <a:rPr sz="2800" b="1" spc="-25">
                <a:solidFill>
                  <a:srgbClr val="2D2D45"/>
                </a:solidFill>
                <a:latin typeface="Arial"/>
                <a:cs typeface="Arial"/>
              </a:rPr>
              <a:t>M</a:t>
            </a:r>
            <a:r>
              <a:rPr sz="2800" b="1" spc="-15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b="1" spc="-2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b="1" spc="-5">
                <a:solidFill>
                  <a:srgbClr val="2D2D45"/>
                </a:solidFill>
                <a:latin typeface="Arial"/>
                <a:cs typeface="Arial"/>
              </a:rPr>
              <a:t>t</a:t>
            </a:r>
            <a:r>
              <a:rPr sz="2800" b="1" spc="-2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b="1" spc="-5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b="1" spc="-2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b="1" spc="-5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fa</a:t>
            </a:r>
            <a:r>
              <a:rPr sz="2800" spc="-5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1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lang="en-US" sz="28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>
                <a:solidFill>
                  <a:srgbClr val="2D2D45"/>
                </a:solidFill>
                <a:latin typeface="Arial"/>
                <a:cs typeface="Arial"/>
              </a:rPr>
              <a:t>ir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owth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ts val="3290"/>
              </a:lnSpc>
              <a:spcBef>
                <a:spcPts val="20"/>
              </a:spcBef>
              <a:buClr>
                <a:srgbClr val="2D2D45"/>
              </a:buClr>
              <a:buFont typeface="Arial"/>
              <a:buChar char="•"/>
              <a:tabLst>
                <a:tab pos="355600" algn="l"/>
                <a:tab pos="2273300" algn="l"/>
                <a:tab pos="3357879" algn="l"/>
              </a:tabLst>
            </a:pP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Testes</a:t>
            </a:r>
            <a:r>
              <a:rPr lang="en-US" sz="28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>
                <a:solidFill>
                  <a:srgbClr val="2D2D45"/>
                </a:solidFill>
                <a:latin typeface="Arial"/>
                <a:cs typeface="Arial"/>
              </a:rPr>
              <a:t>&amp;</a:t>
            </a:r>
            <a:r>
              <a:rPr lang="en-US" sz="28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Penis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spc="-1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nc</a:t>
            </a:r>
            <a:r>
              <a:rPr sz="2800" spc="-5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>
                <a:solidFill>
                  <a:srgbClr val="2D2D45"/>
                </a:solidFill>
                <a:latin typeface="Arial"/>
                <a:cs typeface="Arial"/>
              </a:rPr>
              <a:t>ases</a:t>
            </a:r>
            <a:r>
              <a:rPr sz="2800" spc="15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ze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ts val="329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ry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nx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s,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v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ce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76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deepens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0"/>
              </a:spcBef>
            </a:pPr>
            <a:endParaRPr sz="650"/>
          </a:p>
          <a:p>
            <a:pPr marL="355600" marR="248285" indent="-343535">
              <a:lnSpc>
                <a:spcPts val="269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2800" b="1" spc="-15" dirty="0">
                <a:solidFill>
                  <a:srgbClr val="2D2D45"/>
                </a:solidFill>
                <a:latin typeface="Arial"/>
                <a:cs typeface="Arial"/>
              </a:rPr>
              <a:t>Nocturnal</a:t>
            </a:r>
            <a:r>
              <a:rPr sz="2800" b="1" spc="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2D2D45"/>
                </a:solidFill>
                <a:latin typeface="Arial"/>
                <a:cs typeface="Arial"/>
              </a:rPr>
              <a:t>Emis</a:t>
            </a:r>
            <a:r>
              <a:rPr sz="2800" b="1" spc="-15" dirty="0">
                <a:solidFill>
                  <a:srgbClr val="2D2D45"/>
                </a:solidFill>
                <a:latin typeface="Arial"/>
                <a:cs typeface="Arial"/>
              </a:rPr>
              <a:t>sions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-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 sp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nta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ous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0" dirty="0">
                <a:solidFill>
                  <a:srgbClr val="2D2D45"/>
                </a:solidFill>
                <a:latin typeface="Arial"/>
                <a:cs typeface="Arial"/>
              </a:rPr>
              <a:t>r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cti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ons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640"/>
              </a:lnSpc>
            </a:pP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&amp;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j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l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i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on</a:t>
            </a:r>
            <a:r>
              <a:rPr sz="2800" spc="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c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curs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at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2760"/>
              </a:lnSpc>
            </a:pP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night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(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wet</a:t>
            </a:r>
            <a:r>
              <a:rPr sz="2800" spc="-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Arial"/>
                <a:cs typeface="Arial"/>
              </a:rPr>
              <a:t>drea</a:t>
            </a:r>
            <a:r>
              <a:rPr sz="2800" spc="-20" dirty="0">
                <a:solidFill>
                  <a:srgbClr val="2D2D45"/>
                </a:solidFill>
                <a:latin typeface="Arial"/>
                <a:cs typeface="Arial"/>
              </a:rPr>
              <a:t>ms</a:t>
            </a:r>
            <a:r>
              <a:rPr sz="2800" spc="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2D2D45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1633854"/>
            <a:ext cx="3536950" cy="3255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7874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Growth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Muscle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mass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r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ter; </a:t>
            </a:r>
            <a:r>
              <a:rPr sz="2800" b="1" spc="-2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houlders</a:t>
            </a:r>
            <a:r>
              <a:rPr sz="2800" b="1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55" dirty="0">
                <a:solidFill>
                  <a:srgbClr val="2D2D45"/>
                </a:solidFill>
                <a:latin typeface="Times New Roman"/>
                <a:cs typeface="Times New Roman"/>
              </a:rPr>
              <a:t>w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iden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3"/>
              </a:spcBef>
              <a:buClr>
                <a:srgbClr val="2D2D45"/>
              </a:buClr>
              <a:buFont typeface="Times New Roman"/>
              <a:buChar char="•"/>
            </a:pPr>
            <a:endParaRPr sz="650"/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2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k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beco</a:t>
            </a:r>
            <a:r>
              <a:rPr sz="2800" spc="-45" dirty="0">
                <a:solidFill>
                  <a:srgbClr val="2D2D45"/>
                </a:solidFill>
                <a:latin typeface="Times New Roman"/>
                <a:cs typeface="Times New Roman"/>
              </a:rPr>
              <a:t>m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es</a:t>
            </a:r>
            <a:r>
              <a:rPr sz="2800" spc="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oi</a:t>
            </a:r>
            <a:r>
              <a:rPr sz="2800" b="1" spc="-5" dirty="0">
                <a:solidFill>
                  <a:srgbClr val="2D2D45"/>
                </a:solidFill>
                <a:latin typeface="Times New Roman"/>
                <a:cs typeface="Times New Roman"/>
              </a:rPr>
              <a:t>l</a:t>
            </a:r>
            <a:r>
              <a:rPr sz="2800" b="1" spc="-15" dirty="0">
                <a:solidFill>
                  <a:srgbClr val="2D2D45"/>
                </a:solidFill>
                <a:latin typeface="Times New Roman"/>
                <a:cs typeface="Times New Roman"/>
              </a:rPr>
              <a:t>y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1"/>
              </a:spcBef>
              <a:buClr>
                <a:srgbClr val="2D2D45"/>
              </a:buClr>
              <a:buFont typeface="Times New Roman"/>
              <a:buChar char="•"/>
            </a:pPr>
            <a:endParaRPr sz="650"/>
          </a:p>
          <a:p>
            <a:pPr marL="355600" marR="35941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All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perm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nent</a:t>
            </a:r>
            <a:r>
              <a:rPr sz="2800" spc="10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teeth eru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pt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5"/>
              </a:spcBef>
              <a:buClr>
                <a:srgbClr val="2D2D45"/>
              </a:buClr>
              <a:buFont typeface="Times New Roman"/>
              <a:buChar char="•"/>
            </a:pPr>
            <a:endParaRPr sz="650"/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In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cre</a:t>
            </a:r>
            <a:r>
              <a:rPr sz="2800" spc="-30" dirty="0">
                <a:solidFill>
                  <a:srgbClr val="2D2D45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sed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Per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s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p</a:t>
            </a:r>
            <a:r>
              <a:rPr sz="2800" spc="-5" dirty="0">
                <a:solidFill>
                  <a:srgbClr val="2D2D45"/>
                </a:solidFill>
                <a:latin typeface="Times New Roman"/>
                <a:cs typeface="Times New Roman"/>
              </a:rPr>
              <a:t>i</a:t>
            </a:r>
            <a:r>
              <a:rPr sz="2800" spc="-10" dirty="0">
                <a:solidFill>
                  <a:srgbClr val="2D2D45"/>
                </a:solidFill>
                <a:latin typeface="Times New Roman"/>
                <a:cs typeface="Times New Roman"/>
              </a:rPr>
              <a:t>ratio</a:t>
            </a:r>
            <a:r>
              <a:rPr sz="2800" spc="-15" dirty="0">
                <a:solidFill>
                  <a:srgbClr val="2D2D45"/>
                </a:solidFill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54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4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5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97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6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06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8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68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2320" y="160401"/>
            <a:ext cx="1507870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0" y="168275"/>
                </a:lnTo>
                <a:lnTo>
                  <a:pt x="150787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59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59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211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211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049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119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119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37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737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7520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0645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0645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26300" y="244475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6300" y="76200"/>
            <a:ext cx="838200" cy="168275"/>
          </a:xfrm>
          <a:custGeom>
            <a:avLst/>
            <a:gdLst/>
            <a:ahLst/>
            <a:cxnLst/>
            <a:rect l="l" t="t" r="r" b="b"/>
            <a:pathLst>
              <a:path w="838200" h="168275">
                <a:moveTo>
                  <a:pt x="0" y="168275"/>
                </a:moveTo>
                <a:lnTo>
                  <a:pt x="838200" y="168275"/>
                </a:lnTo>
                <a:lnTo>
                  <a:pt x="838200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0119" y="160401"/>
            <a:ext cx="1507871" cy="168275"/>
          </a:xfrm>
          <a:custGeom>
            <a:avLst/>
            <a:gdLst/>
            <a:ahLst/>
            <a:cxnLst/>
            <a:rect l="l" t="t" r="r" b="b"/>
            <a:pathLst>
              <a:path w="1507871" h="168275">
                <a:moveTo>
                  <a:pt x="0" y="168275"/>
                </a:moveTo>
                <a:lnTo>
                  <a:pt x="1507871" y="168275"/>
                </a:lnTo>
                <a:lnTo>
                  <a:pt x="1507871" y="0"/>
                </a:lnTo>
                <a:lnTo>
                  <a:pt x="0" y="0"/>
                </a:lnTo>
                <a:lnTo>
                  <a:pt x="0" y="168275"/>
                </a:lnTo>
                <a:close/>
              </a:path>
            </a:pathLst>
          </a:custGeom>
          <a:solidFill>
            <a:srgbClr val="FDFD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00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66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71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33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38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005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673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720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1341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009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C09E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56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00666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2677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666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72400" y="6783385"/>
            <a:ext cx="495300" cy="74613"/>
          </a:xfrm>
          <a:custGeom>
            <a:avLst/>
            <a:gdLst/>
            <a:ahLst/>
            <a:cxnLst/>
            <a:rect l="l" t="t" r="r" b="b"/>
            <a:pathLst>
              <a:path w="495300" h="74613">
                <a:moveTo>
                  <a:pt x="495300" y="74613"/>
                </a:moveTo>
                <a:lnTo>
                  <a:pt x="495300" y="0"/>
                </a:lnTo>
                <a:lnTo>
                  <a:pt x="0" y="0"/>
                </a:lnTo>
                <a:lnTo>
                  <a:pt x="0" y="74613"/>
                </a:lnTo>
                <a:lnTo>
                  <a:pt x="495300" y="74613"/>
                </a:lnTo>
              </a:path>
            </a:pathLst>
          </a:custGeom>
          <a:solidFill>
            <a:srgbClr val="B9BD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4311" rIns="0" bIns="0" rtlCol="0">
            <a:noAutofit/>
          </a:bodyPr>
          <a:lstStyle/>
          <a:p>
            <a:pPr marL="351155">
              <a:lnSpc>
                <a:spcPct val="100000"/>
              </a:lnSpc>
            </a:pPr>
            <a:r>
              <a:rPr sz="4400" b="1" dirty="0">
                <a:solidFill>
                  <a:srgbClr val="2D2D45"/>
                </a:solidFill>
                <a:latin typeface="Arial"/>
                <a:cs typeface="Arial"/>
              </a:rPr>
              <a:t>Early indicators of </a:t>
            </a:r>
            <a:r>
              <a:rPr sz="4400" b="1" spc="-20" dirty="0">
                <a:solidFill>
                  <a:srgbClr val="2D2D45"/>
                </a:solidFill>
                <a:latin typeface="Arial"/>
                <a:cs typeface="Arial"/>
              </a:rPr>
              <a:t>p</a:t>
            </a:r>
            <a:r>
              <a:rPr sz="4400" b="1" spc="0" dirty="0">
                <a:solidFill>
                  <a:srgbClr val="2D2D45"/>
                </a:solidFill>
                <a:latin typeface="Arial"/>
                <a:cs typeface="Arial"/>
              </a:rPr>
              <a:t>uberty</a:t>
            </a:r>
            <a:endParaRPr sz="440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Incre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a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se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in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fo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t size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(Shoe</a:t>
            </a:r>
            <a:r>
              <a:rPr sz="3200" spc="-3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size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cha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s)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300"/>
              </a:lnSpc>
              <a:spcBef>
                <a:spcPts val="77"/>
              </a:spcBef>
              <a:buClr>
                <a:srgbClr val="2D2D45"/>
              </a:buClr>
              <a:buFont typeface="Arial"/>
              <a:buChar char="•"/>
            </a:pPr>
            <a:endParaRPr sz="1300"/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Trouser</a:t>
            </a:r>
            <a:r>
              <a:rPr sz="3200" spc="-3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size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–</a:t>
            </a:r>
            <a:r>
              <a:rPr sz="3200" spc="-2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lo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king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short</a:t>
            </a:r>
            <a:r>
              <a:rPr sz="3200" spc="-2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w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000"/>
              </a:lnSpc>
              <a:buClr>
                <a:srgbClr val="2D2D45"/>
              </a:buClr>
              <a:buFont typeface="Arial"/>
              <a:buChar char="•"/>
            </a:pPr>
            <a:endParaRPr sz="1000"/>
          </a:p>
          <a:p>
            <a:pPr>
              <a:lnSpc>
                <a:spcPts val="1300"/>
              </a:lnSpc>
              <a:spcBef>
                <a:spcPts val="78"/>
              </a:spcBef>
              <a:buClr>
                <a:srgbClr val="2D2D45"/>
              </a:buClr>
              <a:buFont typeface="Arial"/>
              <a:buChar char="•"/>
            </a:pPr>
            <a:endParaRPr sz="1300"/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buFont typeface="Arial"/>
              <a:buChar char="•"/>
              <a:tabLst>
                <a:tab pos="355600" algn="l"/>
                <a:tab pos="1957705" algn="l"/>
              </a:tabLst>
            </a:pPr>
            <a:r>
              <a:rPr sz="3200" dirty="0">
                <a:solidFill>
                  <a:srgbClr val="2D2D45"/>
                </a:solidFill>
                <a:latin typeface="Arial"/>
                <a:cs typeface="Arial"/>
              </a:rPr>
              <a:t>Clot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es	size</a:t>
            </a:r>
            <a:r>
              <a:rPr sz="3200" spc="-15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–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n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e</a:t>
            </a:r>
            <a:r>
              <a:rPr sz="3200" spc="-10" dirty="0">
                <a:solidFill>
                  <a:srgbClr val="2D2D45"/>
                </a:solidFill>
                <a:latin typeface="Arial"/>
                <a:cs typeface="Arial"/>
              </a:rPr>
              <a:t>d</a:t>
            </a:r>
            <a:r>
              <a:rPr sz="3200" spc="0" dirty="0">
                <a:solidFill>
                  <a:srgbClr val="2D2D45"/>
                </a:solidFill>
                <a:latin typeface="Arial"/>
                <a:cs typeface="Arial"/>
              </a:rPr>
              <a:t>s 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b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ig</a:t>
            </a:r>
            <a:r>
              <a:rPr sz="3200" spc="-15">
                <a:solidFill>
                  <a:srgbClr val="2D2D45"/>
                </a:solidFill>
                <a:latin typeface="Arial"/>
                <a:cs typeface="Arial"/>
              </a:rPr>
              <a:t>g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er</a:t>
            </a:r>
            <a:r>
              <a:rPr sz="3200" spc="-20">
                <a:solidFill>
                  <a:srgbClr val="2D2D45"/>
                </a:solidFill>
                <a:latin typeface="Arial"/>
                <a:cs typeface="Arial"/>
              </a:rPr>
              <a:t> 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clot</a:t>
            </a:r>
            <a:r>
              <a:rPr sz="3200" spc="-10">
                <a:solidFill>
                  <a:srgbClr val="2D2D45"/>
                </a:solidFill>
                <a:latin typeface="Arial"/>
                <a:cs typeface="Arial"/>
              </a:rPr>
              <a:t>h</a:t>
            </a:r>
            <a:r>
              <a:rPr sz="3200" spc="0">
                <a:solidFill>
                  <a:srgbClr val="2D2D45"/>
                </a:solidFill>
                <a:latin typeface="Arial"/>
                <a:cs typeface="Arial"/>
              </a:rPr>
              <a:t>es</a:t>
            </a:r>
            <a:endParaRPr lang="en-US" sz="3200" spc="0" dirty="0">
              <a:solidFill>
                <a:srgbClr val="2D2D45"/>
              </a:solidFill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2D2D45"/>
              </a:buClr>
              <a:tabLst>
                <a:tab pos="355600" algn="l"/>
                <a:tab pos="1957705" algn="l"/>
              </a:tabLst>
            </a:pPr>
            <a:endParaRPr lang="en-US" sz="3200" spc="0" dirty="0">
              <a:solidFill>
                <a:srgbClr val="2D2D45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1954</Words>
  <Application>Microsoft Office PowerPoint</Application>
  <PresentationFormat>On-screen Show (4:3)</PresentationFormat>
  <Paragraphs>409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Arial Narrow</vt:lpstr>
      <vt:lpstr>Arial Rounded MT Bold</vt:lpstr>
      <vt:lpstr>Calibri</vt:lpstr>
      <vt:lpstr>Comic Sans MS</vt:lpstr>
      <vt:lpstr>Garamond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Is my height NORMAL?</vt:lpstr>
      <vt:lpstr>PowerPoint Presentation</vt:lpstr>
      <vt:lpstr>Physical and Sexual Development</vt:lpstr>
      <vt:lpstr>Sequence of pubertal events in girls</vt:lpstr>
      <vt:lpstr>Sequence of pubertal events in boys</vt:lpstr>
      <vt:lpstr>Early indicators of puberty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Can Adults Do?</vt:lpstr>
      <vt:lpstr>Cognitive Development</vt:lpstr>
      <vt:lpstr>Adolescence</vt:lpstr>
      <vt:lpstr> “I know that” attitude</vt:lpstr>
      <vt:lpstr>How Do These Changes Affect Teens?</vt:lpstr>
      <vt:lpstr>Emotional Development</vt:lpstr>
      <vt:lpstr>PowerPoint Presentation</vt:lpstr>
      <vt:lpstr>PowerPoint Presentation</vt:lpstr>
      <vt:lpstr>Nursing Implications in Eriksonian stage of development</vt:lpstr>
      <vt:lpstr>PowerPoint Presentation</vt:lpstr>
      <vt:lpstr>Types of Abused Substances</vt:lpstr>
      <vt:lpstr>Suicide</vt:lpstr>
      <vt:lpstr>What Can Adults Do?</vt:lpstr>
      <vt:lpstr>PowerPoint Presentation</vt:lpstr>
      <vt:lpstr>Social Development</vt:lpstr>
      <vt:lpstr>PowerPoint Presentation</vt:lpstr>
      <vt:lpstr>Psychosexual Stages</vt:lpstr>
      <vt:lpstr>PowerPoint Presentation</vt:lpstr>
      <vt:lpstr>PowerPoint Presentation</vt:lpstr>
      <vt:lpstr>adolescent safety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Adolescent Growth and Development</dc:title>
  <dc:creator>kburruss</dc:creator>
  <cp:lastModifiedBy>aya arouri</cp:lastModifiedBy>
  <cp:revision>35</cp:revision>
  <dcterms:created xsi:type="dcterms:W3CDTF">2014-03-19T11:08:37Z</dcterms:created>
  <dcterms:modified xsi:type="dcterms:W3CDTF">2022-08-12T13:10:32Z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2013-12-09T00:00:00Z</vt:filetime>
  </property>
  <property fmtid="{D5CDD505-2E9C-101B-9397-08002B2CF9AE}" pid="3" name="LastSaved">
    <vt:filetime>2014-03-19T00:00:00Z</vt:filetime>
  </property>
</Properties>
</file>