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85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66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Verdana"/>
                <a:cs typeface="Verdana"/>
              </a:rPr>
              <a:t>dr.S</a:t>
            </a:r>
            <a:r>
              <a:rPr sz="1000" spc="-5" dirty="0" smtClean="0">
                <a:latin typeface="Verdana"/>
                <a:cs typeface="Verdana"/>
              </a:rPr>
              <a:t>h</a:t>
            </a:r>
            <a:r>
              <a:rPr sz="1000" spc="-10" dirty="0" smtClean="0">
                <a:latin typeface="Verdana"/>
                <a:cs typeface="Verdana"/>
              </a:rPr>
              <a:t>aban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79375">
              <a:lnSpc>
                <a:spcPct val="100000"/>
              </a:lnSpc>
            </a:pPr>
            <a:fld id="{81D60167-4931-47E6-BA6A-407CBD079E47}" type="slidenum">
              <a:rPr sz="1000" spc="-35" dirty="0" smtClean="0">
                <a:latin typeface="Arial"/>
                <a:cs typeface="Arial"/>
              </a:rPr>
              <a:pPr marL="79375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Verdana"/>
                <a:cs typeface="Verdana"/>
              </a:rPr>
              <a:t>dr.S</a:t>
            </a:r>
            <a:r>
              <a:rPr sz="1000" spc="-5" dirty="0" smtClean="0">
                <a:latin typeface="Verdana"/>
                <a:cs typeface="Verdana"/>
              </a:rPr>
              <a:t>h</a:t>
            </a:r>
            <a:r>
              <a:rPr sz="1000" spc="-10" dirty="0" smtClean="0">
                <a:latin typeface="Verdana"/>
                <a:cs typeface="Verdana"/>
              </a:rPr>
              <a:t>aban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79375">
              <a:lnSpc>
                <a:spcPct val="100000"/>
              </a:lnSpc>
            </a:pPr>
            <a:fld id="{81D60167-4931-47E6-BA6A-407CBD079E47}" type="slidenum">
              <a:rPr sz="1000" spc="-35" dirty="0" smtClean="0">
                <a:latin typeface="Arial"/>
                <a:cs typeface="Arial"/>
              </a:rPr>
              <a:pPr marL="79375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Verdana"/>
                <a:cs typeface="Verdana"/>
              </a:rPr>
              <a:t>dr.S</a:t>
            </a:r>
            <a:r>
              <a:rPr sz="1000" spc="-5" dirty="0" smtClean="0">
                <a:latin typeface="Verdana"/>
                <a:cs typeface="Verdana"/>
              </a:rPr>
              <a:t>h</a:t>
            </a:r>
            <a:r>
              <a:rPr sz="1000" spc="-10" dirty="0" smtClean="0">
                <a:latin typeface="Verdana"/>
                <a:cs typeface="Verdana"/>
              </a:rPr>
              <a:t>aban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79375">
              <a:lnSpc>
                <a:spcPct val="100000"/>
              </a:lnSpc>
            </a:pPr>
            <a:fld id="{81D60167-4931-47E6-BA6A-407CBD079E47}" type="slidenum">
              <a:rPr sz="1000" spc="-35" dirty="0" smtClean="0">
                <a:latin typeface="Arial"/>
                <a:cs typeface="Arial"/>
              </a:rPr>
              <a:pPr marL="79375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Verdana"/>
                <a:cs typeface="Verdana"/>
              </a:rPr>
              <a:t>dr.S</a:t>
            </a:r>
            <a:r>
              <a:rPr sz="1000" spc="-5" dirty="0" smtClean="0">
                <a:latin typeface="Verdana"/>
                <a:cs typeface="Verdana"/>
              </a:rPr>
              <a:t>h</a:t>
            </a:r>
            <a:r>
              <a:rPr sz="1000" spc="-10" dirty="0" smtClean="0">
                <a:latin typeface="Verdana"/>
                <a:cs typeface="Verdana"/>
              </a:rPr>
              <a:t>aban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79375">
              <a:lnSpc>
                <a:spcPct val="100000"/>
              </a:lnSpc>
            </a:pPr>
            <a:fld id="{81D60167-4931-47E6-BA6A-407CBD079E47}" type="slidenum">
              <a:rPr sz="1000" spc="-35" dirty="0" smtClean="0">
                <a:latin typeface="Arial"/>
                <a:cs typeface="Arial"/>
              </a:rPr>
              <a:pPr marL="79375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Verdana"/>
                <a:cs typeface="Verdana"/>
              </a:rPr>
              <a:t>dr.S</a:t>
            </a:r>
            <a:r>
              <a:rPr sz="1000" spc="-5" dirty="0" smtClean="0">
                <a:latin typeface="Verdana"/>
                <a:cs typeface="Verdana"/>
              </a:rPr>
              <a:t>h</a:t>
            </a:r>
            <a:r>
              <a:rPr sz="1000" spc="-10" dirty="0" smtClean="0">
                <a:latin typeface="Verdana"/>
                <a:cs typeface="Verdana"/>
              </a:rPr>
              <a:t>aban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79375">
              <a:lnSpc>
                <a:spcPct val="100000"/>
              </a:lnSpc>
            </a:pPr>
            <a:fld id="{81D60167-4931-47E6-BA6A-407CBD079E47}" type="slidenum">
              <a:rPr sz="1000" spc="-35" dirty="0" smtClean="0">
                <a:latin typeface="Arial"/>
                <a:cs typeface="Arial"/>
              </a:rPr>
              <a:pPr marL="79375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66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791" y="116585"/>
            <a:ext cx="8384417" cy="136630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725" y="1506982"/>
            <a:ext cx="8302548" cy="45041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29861" y="6295135"/>
            <a:ext cx="682576" cy="16155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 smtClean="0">
                <a:latin typeface="Verdana"/>
                <a:cs typeface="Verdana"/>
              </a:rPr>
              <a:t>dr.S</a:t>
            </a:r>
            <a:r>
              <a:rPr sz="1000" spc="-5" dirty="0" smtClean="0">
                <a:latin typeface="Verdana"/>
                <a:cs typeface="Verdana"/>
              </a:rPr>
              <a:t>h</a:t>
            </a:r>
            <a:r>
              <a:rPr sz="1000" spc="-10" dirty="0" smtClean="0">
                <a:latin typeface="Verdana"/>
                <a:cs typeface="Verdana"/>
              </a:rPr>
              <a:t>aban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48547" y="6292088"/>
            <a:ext cx="172210" cy="1636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79375">
              <a:lnSpc>
                <a:spcPct val="100000"/>
              </a:lnSpc>
            </a:pPr>
            <a:fld id="{81D60167-4931-47E6-BA6A-407CBD079E47}" type="slidenum">
              <a:rPr sz="1000" spc="-35" dirty="0" smtClean="0">
                <a:latin typeface="Arial"/>
                <a:cs typeface="Arial"/>
              </a:rPr>
              <a:pPr marL="79375">
                <a:lnSpc>
                  <a:spcPct val="100000"/>
                </a:lnSpc>
              </a:p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889313"/>
            <a:ext cx="2870200" cy="201612"/>
          </a:xfrm>
          <a:custGeom>
            <a:avLst/>
            <a:gdLst/>
            <a:ahLst/>
            <a:cxnLst/>
            <a:rect l="l" t="t" r="r" b="b"/>
            <a:pathLst>
              <a:path w="2870200" h="201612">
                <a:moveTo>
                  <a:pt x="0" y="201612"/>
                </a:moveTo>
                <a:lnTo>
                  <a:pt x="2870200" y="201612"/>
                </a:lnTo>
                <a:lnTo>
                  <a:pt x="2870200" y="0"/>
                </a:lnTo>
                <a:lnTo>
                  <a:pt x="0" y="0"/>
                </a:lnTo>
                <a:lnTo>
                  <a:pt x="0" y="201612"/>
                </a:lnTo>
                <a:close/>
              </a:path>
            </a:pathLst>
          </a:custGeom>
          <a:solidFill>
            <a:srgbClr val="66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8800" y="2889313"/>
            <a:ext cx="2870200" cy="201612"/>
          </a:xfrm>
          <a:custGeom>
            <a:avLst/>
            <a:gdLst/>
            <a:ahLst/>
            <a:cxnLst/>
            <a:rect l="l" t="t" r="r" b="b"/>
            <a:pathLst>
              <a:path w="2870200" h="201612">
                <a:moveTo>
                  <a:pt x="0" y="201612"/>
                </a:moveTo>
                <a:lnTo>
                  <a:pt x="2870200" y="201612"/>
                </a:lnTo>
                <a:lnTo>
                  <a:pt x="2870200" y="0"/>
                </a:lnTo>
                <a:lnTo>
                  <a:pt x="0" y="0"/>
                </a:lnTo>
                <a:lnTo>
                  <a:pt x="0" y="201612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9000" y="2889313"/>
            <a:ext cx="2870200" cy="201612"/>
          </a:xfrm>
          <a:custGeom>
            <a:avLst/>
            <a:gdLst/>
            <a:ahLst/>
            <a:cxnLst/>
            <a:rect l="l" t="t" r="r" b="b"/>
            <a:pathLst>
              <a:path w="2870200" h="201612">
                <a:moveTo>
                  <a:pt x="0" y="201612"/>
                </a:moveTo>
                <a:lnTo>
                  <a:pt x="2870200" y="201612"/>
                </a:lnTo>
                <a:lnTo>
                  <a:pt x="2870200" y="0"/>
                </a:lnTo>
                <a:lnTo>
                  <a:pt x="0" y="0"/>
                </a:lnTo>
                <a:lnTo>
                  <a:pt x="0" y="201612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92020" y="1823973"/>
            <a:ext cx="5758815" cy="9220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800" b="1" spc="-30" dirty="0" smtClean="0">
                <a:latin typeface="Garamond"/>
                <a:cs typeface="Garamond"/>
              </a:rPr>
              <a:t>Schoo</a:t>
            </a:r>
            <a:r>
              <a:rPr sz="5800" b="1" spc="-10" dirty="0" smtClean="0">
                <a:latin typeface="Garamond"/>
                <a:cs typeface="Garamond"/>
              </a:rPr>
              <a:t>l</a:t>
            </a:r>
            <a:r>
              <a:rPr sz="5800" b="1" spc="-5" dirty="0" smtClean="0">
                <a:latin typeface="Garamond"/>
                <a:cs typeface="Garamond"/>
              </a:rPr>
              <a:t>-</a:t>
            </a:r>
            <a:r>
              <a:rPr sz="5800" b="1" spc="-35" dirty="0" smtClean="0">
                <a:latin typeface="Garamond"/>
                <a:cs typeface="Garamond"/>
              </a:rPr>
              <a:t>Age</a:t>
            </a:r>
            <a:r>
              <a:rPr sz="5800" b="1" spc="30" dirty="0" smtClean="0">
                <a:latin typeface="Garamond"/>
                <a:cs typeface="Garamond"/>
              </a:rPr>
              <a:t> </a:t>
            </a:r>
            <a:r>
              <a:rPr sz="5800" b="1" spc="-35" dirty="0" smtClean="0">
                <a:latin typeface="Garamond"/>
                <a:cs typeface="Garamond"/>
              </a:rPr>
              <a:t>Group</a:t>
            </a:r>
            <a:endParaRPr sz="5800"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29251" y="3214687"/>
            <a:ext cx="38100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75">
              <a:lnSpc>
                <a:spcPct val="100000"/>
              </a:lnSpc>
            </a:pPr>
            <a:fld id="{81D60167-4931-47E6-BA6A-407CBD079E47}" type="slidenum">
              <a:rPr sz="1000" spc="-35" dirty="0" smtClean="0">
                <a:latin typeface="Arial"/>
                <a:cs typeface="Arial"/>
              </a:rPr>
              <a:pPr marL="79375">
                <a:lnSpc>
                  <a:spcPct val="100000"/>
                </a:lnSpc>
              </a:pPr>
              <a:t>1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632" rIns="0" bIns="0" rtlCol="0">
            <a:noAutofit/>
          </a:bodyPr>
          <a:lstStyle/>
          <a:p>
            <a:pPr marL="205740">
              <a:lnSpc>
                <a:spcPct val="100000"/>
              </a:lnSpc>
            </a:pPr>
            <a:r>
              <a:rPr sz="5400" b="1" dirty="0" smtClean="0">
                <a:latin typeface="Garamond"/>
                <a:cs typeface="Garamond"/>
              </a:rPr>
              <a:t>Nutrit</a:t>
            </a:r>
            <a:r>
              <a:rPr sz="5400" b="1" spc="20" dirty="0" smtClean="0">
                <a:latin typeface="Garamond"/>
                <a:cs typeface="Garamond"/>
              </a:rPr>
              <a:t>i</a:t>
            </a:r>
            <a:r>
              <a:rPr sz="5400" b="1" spc="0" dirty="0" smtClean="0">
                <a:latin typeface="Garamond"/>
                <a:cs typeface="Garamond"/>
              </a:rPr>
              <a:t>on</a:t>
            </a:r>
            <a:endParaRPr sz="5400">
              <a:latin typeface="Garamond"/>
              <a:cs typeface="Garamon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dirty="0" smtClean="0">
                <a:latin typeface="Verdana"/>
                <a:cs typeface="Verdana"/>
              </a:rPr>
              <a:t>C</a:t>
            </a:r>
            <a:r>
              <a:rPr sz="2400" spc="5" dirty="0" smtClean="0">
                <a:latin typeface="Verdana"/>
                <a:cs typeface="Verdana"/>
              </a:rPr>
              <a:t>h</a:t>
            </a:r>
            <a:r>
              <a:rPr sz="2400" spc="0" dirty="0" smtClean="0">
                <a:latin typeface="Verdana"/>
                <a:cs typeface="Verdana"/>
              </a:rPr>
              <a:t>il</a:t>
            </a:r>
            <a:r>
              <a:rPr sz="2400" spc="5" dirty="0" smtClean="0">
                <a:latin typeface="Verdana"/>
                <a:cs typeface="Verdana"/>
              </a:rPr>
              <a:t>d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need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 eat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more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han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prescho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lers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dirty="0" smtClean="0">
                <a:latin typeface="Verdana"/>
                <a:cs typeface="Verdana"/>
              </a:rPr>
              <a:t>C</a:t>
            </a:r>
            <a:r>
              <a:rPr sz="2400" spc="5" dirty="0" smtClean="0">
                <a:latin typeface="Verdana"/>
                <a:cs typeface="Verdana"/>
              </a:rPr>
              <a:t>h</a:t>
            </a:r>
            <a:r>
              <a:rPr sz="2400" spc="0" dirty="0" smtClean="0">
                <a:latin typeface="Verdana"/>
                <a:cs typeface="Verdana"/>
              </a:rPr>
              <a:t>il</a:t>
            </a:r>
            <a:r>
              <a:rPr sz="2400" spc="5" dirty="0" smtClean="0">
                <a:latin typeface="Verdana"/>
                <a:cs typeface="Verdana"/>
              </a:rPr>
              <a:t>d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need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 eat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brea</a:t>
            </a:r>
            <a:r>
              <a:rPr sz="2400" spc="-25" dirty="0" smtClean="0">
                <a:latin typeface="Verdana"/>
                <a:cs typeface="Verdana"/>
              </a:rPr>
              <a:t>k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st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befo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scho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l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8"/>
              </a:spcBef>
              <a:buClr>
                <a:srgbClr val="666600"/>
              </a:buClr>
              <a:buFont typeface="Wingdings"/>
              <a:buChar char="□"/>
            </a:pPr>
            <a:endParaRPr sz="550"/>
          </a:p>
          <a:p>
            <a:pPr marL="355600" marR="549910" indent="-342900">
              <a:lnSpc>
                <a:spcPct val="9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spc="-15" dirty="0" smtClean="0">
                <a:latin typeface="Verdana"/>
                <a:cs typeface="Verdana"/>
              </a:rPr>
              <a:t>Most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scho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l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chil</a:t>
            </a:r>
            <a:r>
              <a:rPr sz="2400" spc="-15" dirty="0" smtClean="0">
                <a:latin typeface="Verdana"/>
                <a:cs typeface="Verdana"/>
              </a:rPr>
              <a:t>dren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e not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phy</a:t>
            </a:r>
            <a:r>
              <a:rPr sz="2400" spc="-25" dirty="0" smtClean="0">
                <a:latin typeface="Verdana"/>
                <a:cs typeface="Verdana"/>
              </a:rPr>
              <a:t>s</a:t>
            </a:r>
            <a:r>
              <a:rPr sz="2400" spc="0" dirty="0" smtClean="0">
                <a:latin typeface="Verdana"/>
                <a:cs typeface="Verdana"/>
              </a:rPr>
              <a:t>ically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fit.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Many</a:t>
            </a:r>
            <a:r>
              <a:rPr sz="2400" spc="-10" dirty="0" smtClean="0">
                <a:latin typeface="Verdana"/>
                <a:cs typeface="Verdana"/>
              </a:rPr>
              <a:t> chil</a:t>
            </a:r>
            <a:r>
              <a:rPr sz="2400" spc="-15" dirty="0" smtClean="0">
                <a:latin typeface="Verdana"/>
                <a:cs typeface="Verdana"/>
              </a:rPr>
              <a:t>dren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enga</a:t>
            </a:r>
            <a:r>
              <a:rPr sz="2400" spc="-10" dirty="0" smtClean="0">
                <a:latin typeface="Verdana"/>
                <a:cs typeface="Verdana"/>
              </a:rPr>
              <a:t>g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sedentary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leisure activities (e.</a:t>
            </a:r>
            <a:r>
              <a:rPr sz="2400" spc="-10" dirty="0" smtClean="0">
                <a:latin typeface="Verdana"/>
                <a:cs typeface="Verdana"/>
              </a:rPr>
              <a:t>g., </a:t>
            </a:r>
            <a:r>
              <a:rPr sz="2400" spc="-15" dirty="0" smtClean="0">
                <a:latin typeface="Verdana"/>
                <a:cs typeface="Verdana"/>
              </a:rPr>
              <a:t>TV, c</a:t>
            </a:r>
            <a:r>
              <a:rPr sz="2400" spc="-25" dirty="0" smtClean="0">
                <a:latin typeface="Verdana"/>
                <a:cs typeface="Verdana"/>
              </a:rPr>
              <a:t>om</a:t>
            </a:r>
            <a:r>
              <a:rPr sz="2400" spc="-10" dirty="0" smtClean="0">
                <a:latin typeface="Verdana"/>
                <a:cs typeface="Verdana"/>
              </a:rPr>
              <a:t>p</a:t>
            </a:r>
            <a:r>
              <a:rPr sz="2400" spc="-20" dirty="0" smtClean="0">
                <a:latin typeface="Verdana"/>
                <a:cs typeface="Verdana"/>
              </a:rPr>
              <a:t>u</a:t>
            </a:r>
            <a:r>
              <a:rPr sz="2400" spc="-5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er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ga</a:t>
            </a:r>
            <a:r>
              <a:rPr sz="2400" spc="-20" dirty="0" smtClean="0">
                <a:latin typeface="Verdana"/>
                <a:cs typeface="Verdana"/>
              </a:rPr>
              <a:t>m</a:t>
            </a:r>
            <a:r>
              <a:rPr sz="2400" spc="-15" dirty="0" smtClean="0">
                <a:latin typeface="Verdana"/>
                <a:cs typeface="Verdana"/>
              </a:rPr>
              <a:t>es).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Parents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need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 </a:t>
            </a:r>
            <a:r>
              <a:rPr sz="2400" spc="5" dirty="0" smtClean="0">
                <a:latin typeface="Verdana"/>
                <a:cs typeface="Verdana"/>
              </a:rPr>
              <a:t>b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-10" dirty="0" smtClean="0">
                <a:latin typeface="Verdana"/>
                <a:cs typeface="Verdana"/>
              </a:rPr>
              <a:t> invo</a:t>
            </a:r>
            <a:r>
              <a:rPr sz="2400" spc="0" dirty="0" smtClean="0">
                <a:latin typeface="Verdana"/>
                <a:cs typeface="Verdana"/>
              </a:rPr>
              <a:t>lv</a:t>
            </a:r>
            <a:r>
              <a:rPr sz="2400" spc="-10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d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the t</a:t>
            </a:r>
            <a:r>
              <a:rPr sz="2400" spc="-10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e</a:t>
            </a:r>
            <a:r>
              <a:rPr sz="2400" spc="-10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tment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of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juvenile obesity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666600"/>
              </a:buClr>
              <a:buFont typeface="Wingdings"/>
              <a:buChar char="□"/>
            </a:pPr>
            <a:endParaRPr sz="550"/>
          </a:p>
          <a:p>
            <a:pPr marL="355600" marR="127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b="1" spc="-20" dirty="0" smtClean="0">
                <a:latin typeface="Verdana"/>
                <a:cs typeface="Verdana"/>
              </a:rPr>
              <a:t>T</a:t>
            </a:r>
            <a:r>
              <a:rPr sz="2400" b="1" spc="-30" dirty="0" smtClean="0">
                <a:latin typeface="Verdana"/>
                <a:cs typeface="Verdana"/>
              </a:rPr>
              <a:t>o</a:t>
            </a:r>
            <a:r>
              <a:rPr sz="2400" b="1" spc="-20" dirty="0" smtClean="0">
                <a:latin typeface="Verdana"/>
                <a:cs typeface="Verdana"/>
              </a:rPr>
              <a:t>ot</a:t>
            </a:r>
            <a:r>
              <a:rPr sz="2400" b="1" spc="0" dirty="0" smtClean="0">
                <a:latin typeface="Verdana"/>
                <a:cs typeface="Verdana"/>
              </a:rPr>
              <a:t>h</a:t>
            </a:r>
            <a:r>
              <a:rPr sz="2400" b="1" spc="20" dirty="0" smtClean="0">
                <a:latin typeface="Verdana"/>
                <a:cs typeface="Verdana"/>
              </a:rPr>
              <a:t> </a:t>
            </a:r>
            <a:r>
              <a:rPr sz="2400" b="1" spc="0" dirty="0" smtClean="0">
                <a:latin typeface="Verdana"/>
                <a:cs typeface="Verdana"/>
              </a:rPr>
              <a:t>deve</a:t>
            </a:r>
            <a:r>
              <a:rPr sz="2400" b="1" spc="-10" dirty="0" smtClean="0">
                <a:latin typeface="Verdana"/>
                <a:cs typeface="Verdana"/>
              </a:rPr>
              <a:t>l</a:t>
            </a:r>
            <a:r>
              <a:rPr sz="2400" b="1" spc="-30" dirty="0" smtClean="0">
                <a:latin typeface="Verdana"/>
                <a:cs typeface="Verdana"/>
              </a:rPr>
              <a:t>o</a:t>
            </a:r>
            <a:r>
              <a:rPr sz="2400" b="1" spc="0" dirty="0" smtClean="0">
                <a:latin typeface="Verdana"/>
                <a:cs typeface="Verdana"/>
              </a:rPr>
              <a:t>pmen</a:t>
            </a:r>
            <a:r>
              <a:rPr sz="2400" b="1" spc="5" dirty="0" smtClean="0">
                <a:latin typeface="Verdana"/>
                <a:cs typeface="Verdana"/>
              </a:rPr>
              <a:t>t</a:t>
            </a:r>
            <a:r>
              <a:rPr sz="2400" spc="0" dirty="0" smtClean="0">
                <a:latin typeface="Verdana"/>
                <a:cs typeface="Verdana"/>
              </a:rPr>
              <a:t>: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Begin</a:t>
            </a:r>
            <a:r>
              <a:rPr sz="2400" spc="-10" dirty="0" smtClean="0">
                <a:latin typeface="Verdana"/>
                <a:cs typeface="Verdana"/>
              </a:rPr>
              <a:t>n</a:t>
            </a:r>
            <a:r>
              <a:rPr sz="2400" spc="0" dirty="0" smtClean="0">
                <a:latin typeface="Verdana"/>
                <a:cs typeface="Verdana"/>
              </a:rPr>
              <a:t>ing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at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5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6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y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s,</a:t>
            </a:r>
            <a:r>
              <a:rPr sz="2400" spc="-10" dirty="0" smtClean="0">
                <a:latin typeface="Verdana"/>
                <a:cs typeface="Verdana"/>
              </a:rPr>
              <a:t> loss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of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pri</a:t>
            </a:r>
            <a:r>
              <a:rPr sz="2400" spc="-20" dirty="0" smtClean="0">
                <a:latin typeface="Verdana"/>
                <a:cs typeface="Verdana"/>
              </a:rPr>
              <a:t>m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y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teeth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</a:t>
            </a:r>
            <a:r>
              <a:rPr sz="2400" spc="-25" dirty="0" smtClean="0">
                <a:latin typeface="Verdana"/>
                <a:cs typeface="Verdana"/>
              </a:rPr>
              <a:t>c</a:t>
            </a:r>
            <a:r>
              <a:rPr sz="2400" spc="-15" dirty="0" smtClean="0">
                <a:latin typeface="Verdana"/>
                <a:cs typeface="Verdana"/>
              </a:rPr>
              <a:t>curs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at a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a</a:t>
            </a:r>
            <a:r>
              <a:rPr sz="2400" spc="-15" dirty="0" smtClean="0">
                <a:latin typeface="Verdana"/>
                <a:cs typeface="Verdana"/>
              </a:rPr>
              <a:t>te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of</a:t>
            </a:r>
            <a:r>
              <a:rPr sz="2400" spc="3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4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teeth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per</a:t>
            </a:r>
            <a:r>
              <a:rPr sz="2400" spc="-10" dirty="0" smtClean="0">
                <a:latin typeface="Verdana"/>
                <a:cs typeface="Verdana"/>
              </a:rPr>
              <a:t> ye</a:t>
            </a:r>
            <a:r>
              <a:rPr sz="2400" spc="0" dirty="0" smtClean="0">
                <a:latin typeface="Verdana"/>
                <a:cs typeface="Verdana"/>
              </a:rPr>
              <a:t>a</a:t>
            </a:r>
            <a:r>
              <a:rPr sz="2400" spc="-10" dirty="0" smtClean="0">
                <a:latin typeface="Verdana"/>
                <a:cs typeface="Verdana"/>
              </a:rPr>
              <a:t>r</a:t>
            </a:r>
            <a:r>
              <a:rPr sz="2400" spc="0" smtClean="0">
                <a:latin typeface="Verdana"/>
                <a:cs typeface="Verdana"/>
              </a:rPr>
              <a:t>.</a:t>
            </a:r>
            <a:r>
              <a:rPr sz="2400" spc="5" smtClean="0">
                <a:latin typeface="Verdana"/>
                <a:cs typeface="Verdana"/>
              </a:rPr>
              <a:t> </a:t>
            </a:r>
            <a:endParaRPr lang="en-US" sz="2400" spc="5" dirty="0" smtClean="0">
              <a:latin typeface="Verdana"/>
              <a:cs typeface="Verdana"/>
            </a:endParaRPr>
          </a:p>
          <a:p>
            <a:pPr marL="355600" marR="127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lang="en-US" sz="2400" b="1" dirty="0" smtClean="0"/>
              <a:t>24</a:t>
            </a:r>
            <a:r>
              <a:rPr lang="en-US" sz="2400" dirty="0" smtClean="0"/>
              <a:t> new </a:t>
            </a:r>
            <a:r>
              <a:rPr lang="en-US" sz="2400" dirty="0"/>
              <a:t>teeth develop during this time span. Second and third molars (wisdom teeth) develop during adolescence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6"/>
              </a:spcBef>
              <a:buClr>
                <a:srgbClr val="666600"/>
              </a:buClr>
              <a:buFont typeface="Wingdings"/>
              <a:buChar char="□"/>
            </a:pPr>
            <a:endParaRPr sz="550"/>
          </a:p>
          <a:p>
            <a:pPr marL="355600" marR="672465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spc="-15" dirty="0" smtClean="0">
                <a:latin typeface="Verdana"/>
                <a:cs typeface="Verdana"/>
              </a:rPr>
              <a:t>Fluoride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toothpaste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drinking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water h</a:t>
            </a:r>
            <a:r>
              <a:rPr sz="2400" spc="0" dirty="0" smtClean="0">
                <a:latin typeface="Verdana"/>
                <a:cs typeface="Verdana"/>
              </a:rPr>
              <a:t>elps </a:t>
            </a:r>
            <a:r>
              <a:rPr sz="2400" spc="-15" dirty="0" smtClean="0">
                <a:latin typeface="Verdana"/>
                <a:cs typeface="Verdana"/>
              </a:rPr>
              <a:t>pre</a:t>
            </a:r>
            <a:r>
              <a:rPr sz="2400" spc="-2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ent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tooth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decay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248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48547" y="6292088"/>
            <a:ext cx="1600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Eruption pattern of permanent teeth 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021" rIns="0" bIns="0" rtlCol="0">
            <a:noAutofit/>
          </a:bodyPr>
          <a:lstStyle/>
          <a:p>
            <a:pPr marL="168275">
              <a:lnSpc>
                <a:spcPct val="100000"/>
              </a:lnSpc>
            </a:pPr>
            <a:r>
              <a:rPr sz="4400" b="1" dirty="0" smtClean="0">
                <a:latin typeface="Garamond"/>
                <a:cs typeface="Garamond"/>
              </a:rPr>
              <a:t>Social</a:t>
            </a:r>
            <a:r>
              <a:rPr sz="4400" b="1" spc="-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Deve</a:t>
            </a:r>
            <a:r>
              <a:rPr sz="4400" b="1" spc="5" dirty="0" smtClean="0">
                <a:latin typeface="Garamond"/>
                <a:cs typeface="Garamond"/>
              </a:rPr>
              <a:t>l</a:t>
            </a:r>
            <a:r>
              <a:rPr sz="4400" b="1" spc="0" dirty="0" smtClean="0">
                <a:latin typeface="Garamond"/>
                <a:cs typeface="Garamond"/>
              </a:rPr>
              <a:t>opment</a:t>
            </a:r>
            <a:endParaRPr sz="44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37322" y="4820411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820" y="0"/>
                </a:lnTo>
              </a:path>
            </a:pathLst>
          </a:custGeom>
          <a:ln w="27177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1143" y="4820411"/>
            <a:ext cx="1431035" cy="0"/>
          </a:xfrm>
          <a:custGeom>
            <a:avLst/>
            <a:gdLst/>
            <a:ahLst/>
            <a:cxnLst/>
            <a:rect l="l" t="t" r="r" b="b"/>
            <a:pathLst>
              <a:path w="1431035">
                <a:moveTo>
                  <a:pt x="0" y="0"/>
                </a:moveTo>
                <a:lnTo>
                  <a:pt x="1431035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267" y="1473453"/>
            <a:ext cx="8808720" cy="4468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b="1" u="heavy" spc="-5" dirty="0" smtClean="0">
                <a:latin typeface="Verdana"/>
                <a:cs typeface="Verdana"/>
              </a:rPr>
              <a:t> </a:t>
            </a:r>
            <a:r>
              <a:rPr sz="2400" b="1" u="heavy" spc="0" dirty="0" smtClean="0">
                <a:latin typeface="Verdana"/>
                <a:cs typeface="Verdana"/>
              </a:rPr>
              <a:t>Fa</a:t>
            </a:r>
            <a:r>
              <a:rPr sz="2400" b="1" u="heavy" spc="5" dirty="0" smtClean="0">
                <a:latin typeface="Verdana"/>
                <a:cs typeface="Verdana"/>
              </a:rPr>
              <a:t>m</a:t>
            </a:r>
            <a:r>
              <a:rPr sz="2400" b="1" u="heavy" spc="-10" dirty="0" smtClean="0">
                <a:latin typeface="Verdana"/>
                <a:cs typeface="Verdana"/>
              </a:rPr>
              <a:t>i</a:t>
            </a:r>
            <a:r>
              <a:rPr sz="2400" b="1" u="heavy" spc="-20" dirty="0" smtClean="0">
                <a:latin typeface="Verdana"/>
                <a:cs typeface="Verdana"/>
              </a:rPr>
              <a:t>ly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"/>
              <a:tabLst>
                <a:tab pos="463550" algn="l"/>
              </a:tabLst>
            </a:pPr>
            <a:r>
              <a:rPr sz="2400" spc="-15" dirty="0" smtClean="0">
                <a:latin typeface="Verdana"/>
                <a:cs typeface="Verdana"/>
              </a:rPr>
              <a:t>Being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ac</a:t>
            </a:r>
            <a:r>
              <a:rPr sz="2400" spc="-25" dirty="0" smtClean="0">
                <a:latin typeface="Verdana"/>
                <a:cs typeface="Verdana"/>
              </a:rPr>
              <a:t>c</a:t>
            </a:r>
            <a:r>
              <a:rPr sz="2400" spc="-15" dirty="0" smtClean="0">
                <a:latin typeface="Verdana"/>
                <a:cs typeface="Verdana"/>
              </a:rPr>
              <a:t>epted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becomes </a:t>
            </a:r>
            <a:r>
              <a:rPr sz="2400" spc="-15" dirty="0" smtClean="0">
                <a:latin typeface="Verdana"/>
                <a:cs typeface="Verdana"/>
              </a:rPr>
              <a:t>ve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y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im</a:t>
            </a:r>
            <a:r>
              <a:rPr sz="2400" spc="-15" dirty="0" smtClean="0">
                <a:latin typeface="Verdana"/>
                <a:cs typeface="Verdana"/>
              </a:rPr>
              <a:t>portant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8"/>
              </a:spcBef>
              <a:buClr>
                <a:srgbClr val="666600"/>
              </a:buClr>
              <a:buFont typeface="Wingdings"/>
              <a:buChar char=""/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"/>
              <a:tabLst>
                <a:tab pos="354965" algn="l"/>
              </a:tabLst>
            </a:pPr>
            <a:r>
              <a:rPr sz="2400" b="1" u="heavy" dirty="0" smtClean="0">
                <a:latin typeface="Verdana"/>
                <a:cs typeface="Verdana"/>
              </a:rPr>
              <a:t>F</a:t>
            </a:r>
            <a:r>
              <a:rPr sz="2400" b="1" u="heavy" spc="-10" dirty="0" smtClean="0">
                <a:latin typeface="Verdana"/>
                <a:cs typeface="Verdana"/>
              </a:rPr>
              <a:t>r</a:t>
            </a:r>
            <a:r>
              <a:rPr sz="2400" b="1" u="heavy" spc="0" dirty="0" smtClean="0">
                <a:latin typeface="Verdana"/>
                <a:cs typeface="Verdana"/>
              </a:rPr>
              <a:t>ie</a:t>
            </a:r>
            <a:r>
              <a:rPr sz="2400" b="1" u="heavy" spc="-15" dirty="0" smtClean="0">
                <a:latin typeface="Verdana"/>
                <a:cs typeface="Verdana"/>
              </a:rPr>
              <a:t>n</a:t>
            </a:r>
            <a:r>
              <a:rPr sz="2400" b="1" u="heavy" spc="0" dirty="0" smtClean="0">
                <a:latin typeface="Verdana"/>
                <a:cs typeface="Verdana"/>
              </a:rPr>
              <a:t>ds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666600"/>
              </a:buClr>
              <a:buFont typeface="Wingdings"/>
              <a:buChar char=""/>
            </a:pPr>
            <a:endParaRPr sz="550"/>
          </a:p>
          <a:p>
            <a:pPr marL="463550" indent="-451484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"/>
              <a:tabLst>
                <a:tab pos="463550" algn="l"/>
              </a:tabLst>
            </a:pPr>
            <a:r>
              <a:rPr sz="2400" spc="-15" dirty="0" smtClean="0">
                <a:latin typeface="Verdana"/>
                <a:cs typeface="Verdana"/>
              </a:rPr>
              <a:t>Friends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become m</a:t>
            </a:r>
            <a:r>
              <a:rPr sz="2400" spc="-15" dirty="0" smtClean="0">
                <a:latin typeface="Verdana"/>
                <a:cs typeface="Verdana"/>
              </a:rPr>
              <a:t>o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im</a:t>
            </a:r>
            <a:r>
              <a:rPr sz="2400" spc="-15" dirty="0" smtClean="0">
                <a:latin typeface="Verdana"/>
                <a:cs typeface="Verdana"/>
              </a:rPr>
              <a:t>portant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666600"/>
              </a:buClr>
              <a:buFont typeface="Wingdings"/>
              <a:buChar char=""/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"/>
              <a:tabLst>
                <a:tab pos="354965" algn="l"/>
              </a:tabLst>
            </a:pPr>
            <a:r>
              <a:rPr sz="2400" spc="-15" dirty="0" smtClean="0">
                <a:latin typeface="Verdana"/>
                <a:cs typeface="Verdana"/>
              </a:rPr>
              <a:t>The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infl</a:t>
            </a:r>
            <a:r>
              <a:rPr sz="2400" spc="5" dirty="0" smtClean="0">
                <a:latin typeface="Verdana"/>
                <a:cs typeface="Verdana"/>
              </a:rPr>
              <a:t>u</a:t>
            </a:r>
            <a:r>
              <a:rPr sz="2400" spc="-15" dirty="0" smtClean="0">
                <a:latin typeface="Verdana"/>
                <a:cs typeface="Verdana"/>
              </a:rPr>
              <a:t>ence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of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mily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is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n</a:t>
            </a:r>
            <a:r>
              <a:rPr sz="2400" spc="-15" dirty="0" smtClean="0">
                <a:latin typeface="Verdana"/>
                <a:cs typeface="Verdana"/>
              </a:rPr>
              <a:t>ot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as str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ng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as it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used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dirty="0" smtClean="0">
                <a:latin typeface="Verdana"/>
                <a:cs typeface="Verdana"/>
              </a:rPr>
              <a:t>be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463550" indent="-451484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"/>
              <a:tabLst>
                <a:tab pos="463550" algn="l"/>
              </a:tabLst>
            </a:pPr>
            <a:r>
              <a:rPr sz="2400" spc="-15" dirty="0" smtClean="0">
                <a:latin typeface="Verdana"/>
                <a:cs typeface="Verdana"/>
              </a:rPr>
              <a:t>have </a:t>
            </a:r>
            <a:r>
              <a:rPr sz="2400" spc="-20" dirty="0" smtClean="0">
                <a:latin typeface="Verdana"/>
                <a:cs typeface="Verdana"/>
              </a:rPr>
              <a:t>sam</a:t>
            </a:r>
            <a:r>
              <a:rPr sz="2400" spc="-10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-</a:t>
            </a:r>
            <a:r>
              <a:rPr sz="2400" spc="-15" dirty="0" smtClean="0">
                <a:latin typeface="Verdana"/>
                <a:cs typeface="Verdana"/>
              </a:rPr>
              <a:t>sex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ien</a:t>
            </a:r>
            <a:r>
              <a:rPr sz="2400" spc="-10" dirty="0" smtClean="0">
                <a:latin typeface="Verdana"/>
                <a:cs typeface="Verdana"/>
              </a:rPr>
              <a:t>d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  <a:p>
            <a:pPr marL="355600" marR="12700" indent="-342900">
              <a:lnSpc>
                <a:spcPct val="100000"/>
              </a:lnSpc>
              <a:spcBef>
                <a:spcPts val="490"/>
              </a:spcBef>
              <a:buClr>
                <a:srgbClr val="666600"/>
              </a:buClr>
              <a:buSzPct val="75000"/>
              <a:buFont typeface="Wingdings"/>
              <a:buChar char=""/>
              <a:tabLst>
                <a:tab pos="463550" algn="l"/>
              </a:tabLst>
            </a:pPr>
            <a:r>
              <a:rPr sz="2400" spc="-15" dirty="0" smtClean="0">
                <a:latin typeface="Verdana"/>
                <a:cs typeface="Verdana"/>
              </a:rPr>
              <a:t>Share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se</a:t>
            </a:r>
            <a:r>
              <a:rPr sz="2400" spc="-25" dirty="0" smtClean="0">
                <a:latin typeface="Verdana"/>
                <a:cs typeface="Verdana"/>
              </a:rPr>
              <a:t>c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ts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wi</a:t>
            </a:r>
            <a:r>
              <a:rPr sz="2400" spc="-15" dirty="0" smtClean="0">
                <a:latin typeface="Verdana"/>
                <a:cs typeface="Verdana"/>
              </a:rPr>
              <a:t>th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f</a:t>
            </a:r>
            <a:r>
              <a:rPr sz="2400" spc="-15" dirty="0" smtClean="0">
                <a:latin typeface="Verdana"/>
                <a:cs typeface="Verdana"/>
              </a:rPr>
              <a:t>riends,</a:t>
            </a:r>
            <a:r>
              <a:rPr sz="2400" spc="4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Learned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C00000"/>
                </a:solidFill>
                <a:latin typeface="Comic Sans MS"/>
                <a:cs typeface="Comic Sans MS"/>
              </a:rPr>
              <a:t>to</a:t>
            </a:r>
            <a:r>
              <a:rPr sz="2400" spc="-15" dirty="0" smtClean="0">
                <a:solidFill>
                  <a:srgbClr val="C00000"/>
                </a:solidFill>
                <a:latin typeface="Comic Sans MS"/>
                <a:cs typeface="Comic Sans MS"/>
              </a:rPr>
              <a:t> share, </a:t>
            </a:r>
            <a:r>
              <a:rPr sz="2400" spc="-10" dirty="0" smtClean="0">
                <a:solidFill>
                  <a:srgbClr val="C00000"/>
                </a:solidFill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earnin</a:t>
            </a:r>
            <a:r>
              <a:rPr sz="2400" spc="-15" dirty="0" smtClean="0">
                <a:latin typeface="Comic Sans MS"/>
                <a:cs typeface="Comic Sans MS"/>
              </a:rPr>
              <a:t>g to </a:t>
            </a:r>
            <a:r>
              <a:rPr sz="2400" u="heavy" spc="-15" dirty="0" smtClean="0">
                <a:latin typeface="Comic Sans MS"/>
                <a:cs typeface="Comic Sans MS"/>
              </a:rPr>
              <a:t>gi</a:t>
            </a:r>
            <a:r>
              <a:rPr sz="2400" u="heavy" spc="-10" dirty="0" smtClean="0">
                <a:latin typeface="Comic Sans MS"/>
                <a:cs typeface="Comic Sans MS"/>
              </a:rPr>
              <a:t>v</a:t>
            </a:r>
            <a:r>
              <a:rPr sz="2400" u="heavy" spc="0" dirty="0" smtClean="0">
                <a:latin typeface="Comic Sans MS"/>
                <a:cs typeface="Comic Sans MS"/>
              </a:rPr>
              <a:t>e a</a:t>
            </a:r>
            <a:r>
              <a:rPr sz="2400" u="heavy" spc="-1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present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without</a:t>
            </a:r>
            <a:r>
              <a:rPr sz="2400" u="heavy" spc="-3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receiving</a:t>
            </a:r>
            <a:r>
              <a:rPr sz="2400" u="heavy" spc="-1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one </a:t>
            </a:r>
            <a:r>
              <a:rPr sz="2400" u="heavy" spc="-10" dirty="0" smtClean="0">
                <a:latin typeface="Comic Sans MS"/>
                <a:cs typeface="Comic Sans MS"/>
              </a:rPr>
              <a:t>i</a:t>
            </a:r>
            <a:r>
              <a:rPr sz="2400" u="heavy" spc="0" dirty="0" smtClean="0">
                <a:latin typeface="Comic Sans MS"/>
                <a:cs typeface="Comic Sans MS"/>
              </a:rPr>
              <a:t>n</a:t>
            </a:r>
            <a:r>
              <a:rPr sz="2400" u="heavy" spc="-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return</a:t>
            </a:r>
            <a:r>
              <a:rPr sz="2400" u="heavy" spc="-1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or</a:t>
            </a:r>
            <a:r>
              <a:rPr sz="2400" u="heavy" spc="-1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d</a:t>
            </a:r>
            <a:r>
              <a:rPr sz="2400" u="heavy" spc="-15" dirty="0" smtClean="0">
                <a:latin typeface="Comic Sans MS"/>
                <a:cs typeface="Comic Sans MS"/>
              </a:rPr>
              <a:t>o</a:t>
            </a:r>
            <a:r>
              <a:rPr sz="2400" u="heavy" spc="0" dirty="0" smtClean="0">
                <a:latin typeface="Comic Sans MS"/>
                <a:cs typeface="Comic Sans MS"/>
              </a:rPr>
              <a:t>ing</a:t>
            </a:r>
            <a:r>
              <a:rPr sz="2400" u="heavy" spc="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favor</a:t>
            </a:r>
            <a:r>
              <a:rPr sz="2400" u="heavy" spc="-3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without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exp</a:t>
            </a:r>
            <a:r>
              <a:rPr sz="2400" u="heavy" spc="-10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cting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a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reward</a:t>
            </a:r>
            <a:r>
              <a:rPr sz="2400" u="heavy" spc="-3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is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-10" dirty="0" smtClean="0">
                <a:latin typeface="Comic Sans MS"/>
                <a:cs typeface="Comic Sans MS"/>
              </a:rPr>
              <a:t>al</a:t>
            </a:r>
            <a:r>
              <a:rPr sz="2400" u="heavy" spc="-25" dirty="0" smtClean="0">
                <a:latin typeface="Comic Sans MS"/>
                <a:cs typeface="Comic Sans MS"/>
              </a:rPr>
              <a:t>s</a:t>
            </a:r>
            <a:r>
              <a:rPr sz="2400" u="heavy" spc="-15" dirty="0" smtClean="0">
                <a:latin typeface="Comic Sans MS"/>
                <a:cs typeface="Comic Sans MS"/>
              </a:rPr>
              <a:t>o</a:t>
            </a:r>
            <a:r>
              <a:rPr sz="2400" u="heavy" spc="-1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a</a:t>
            </a:r>
            <a:r>
              <a:rPr sz="2400" u="heavy" spc="-1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p</a:t>
            </a:r>
            <a:r>
              <a:rPr sz="2400" u="heavy" spc="-25" dirty="0" smtClean="0"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latin typeface="Comic Sans MS"/>
                <a:cs typeface="Comic Sans MS"/>
              </a:rPr>
              <a:t>rt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of</a:t>
            </a:r>
            <a:r>
              <a:rPr sz="2400" u="heavy" spc="-1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t</a:t>
            </a:r>
            <a:r>
              <a:rPr sz="2400" u="heavy" spc="-10" dirty="0" smtClean="0">
                <a:latin typeface="Comic Sans MS"/>
                <a:cs typeface="Comic Sans MS"/>
              </a:rPr>
              <a:t>h</a:t>
            </a:r>
            <a:r>
              <a:rPr sz="2400" u="heavy" spc="0" dirty="0" smtClean="0">
                <a:latin typeface="Comic Sans MS"/>
                <a:cs typeface="Comic Sans MS"/>
              </a:rPr>
              <a:t>is</a:t>
            </a:r>
            <a:r>
              <a:rPr sz="2400" spc="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proces</a:t>
            </a:r>
            <a:r>
              <a:rPr sz="2400" u="heavy" spc="-20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6010046"/>
            <a:ext cx="160845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 smtClean="0">
                <a:solidFill>
                  <a:srgbClr val="666600"/>
                </a:solidFill>
                <a:latin typeface="Wingdings"/>
                <a:cs typeface="Wingdings"/>
              </a:rPr>
              <a:t></a:t>
            </a:r>
            <a:r>
              <a:rPr sz="1800" dirty="0" smtClean="0">
                <a:solidFill>
                  <a:srgbClr val="666600"/>
                </a:solidFill>
                <a:latin typeface="Times New Roman"/>
                <a:cs typeface="Times New Roman"/>
              </a:rPr>
              <a:t>	</a:t>
            </a:r>
            <a:r>
              <a:rPr sz="2400" b="1" u="heavy" spc="-5" dirty="0" smtClean="0">
                <a:latin typeface="Verdana"/>
                <a:cs typeface="Verdana"/>
              </a:rPr>
              <a:t> </a:t>
            </a:r>
            <a:r>
              <a:rPr sz="2400" b="1" u="heavy" spc="0" dirty="0" smtClean="0">
                <a:latin typeface="Verdana"/>
                <a:cs typeface="Verdana"/>
              </a:rPr>
              <a:t>Scho</a:t>
            </a:r>
            <a:r>
              <a:rPr sz="2400" b="1" u="heavy" spc="-15" dirty="0" smtClean="0">
                <a:latin typeface="Verdana"/>
                <a:cs typeface="Verdana"/>
              </a:rPr>
              <a:t>o</a:t>
            </a:r>
            <a:r>
              <a:rPr sz="2400" b="1" u="heavy" spc="-10" dirty="0" smtClean="0">
                <a:latin typeface="Verdana"/>
                <a:cs typeface="Verdana"/>
              </a:rPr>
              <a:t>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6448958"/>
            <a:ext cx="487997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3550" indent="-451484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"/>
              <a:tabLst>
                <a:tab pos="463550" algn="l"/>
              </a:tabLst>
            </a:pPr>
            <a:r>
              <a:rPr sz="2400" spc="-15" dirty="0" smtClean="0">
                <a:latin typeface="Verdana"/>
                <a:cs typeface="Verdana"/>
              </a:rPr>
              <a:t>L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new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5" dirty="0" smtClean="0">
                <a:latin typeface="Verdana"/>
                <a:cs typeface="Verdana"/>
              </a:rPr>
              <a:t>g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on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his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own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48547" y="6292088"/>
            <a:ext cx="1600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775" rIns="0" bIns="0" rtlCol="0">
            <a:noAutofit/>
          </a:bodyPr>
          <a:lstStyle/>
          <a:p>
            <a:pPr marL="324485">
              <a:lnSpc>
                <a:spcPct val="100000"/>
              </a:lnSpc>
            </a:pPr>
            <a:r>
              <a:rPr sz="5400" b="1" dirty="0" smtClean="0">
                <a:latin typeface="Garamond"/>
                <a:cs typeface="Garamond"/>
              </a:rPr>
              <a:t>The Self</a:t>
            </a:r>
            <a:endParaRPr sz="5400">
              <a:latin typeface="Garamond"/>
              <a:cs typeface="Garamon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1491741"/>
            <a:ext cx="7473315" cy="4907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u="heavy" spc="-15" dirty="0" smtClean="0">
                <a:latin typeface="Verdana"/>
                <a:cs typeface="Verdana"/>
              </a:rPr>
              <a:t>Self</a:t>
            </a:r>
            <a:r>
              <a:rPr sz="2800" u="heavy" spc="-10" dirty="0" smtClean="0">
                <a:latin typeface="Verdana"/>
                <a:cs typeface="Verdana"/>
              </a:rPr>
              <a:t> </a:t>
            </a:r>
            <a:r>
              <a:rPr sz="2800" u="heavy" spc="-15" dirty="0" smtClean="0">
                <a:latin typeface="Verdana"/>
                <a:cs typeface="Verdana"/>
              </a:rPr>
              <a:t>Regulatio</a:t>
            </a:r>
            <a:r>
              <a:rPr sz="2800" u="heavy" spc="-35" dirty="0" smtClean="0">
                <a:latin typeface="Verdana"/>
                <a:cs typeface="Verdana"/>
              </a:rPr>
              <a:t>n</a:t>
            </a:r>
            <a:r>
              <a:rPr sz="2800" u="heavy" spc="-15" dirty="0" smtClean="0">
                <a:latin typeface="Verdana"/>
                <a:cs typeface="Verdana"/>
              </a:rPr>
              <a:t>: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25"/>
              </a:spcBef>
            </a:pPr>
            <a:endParaRPr sz="650"/>
          </a:p>
          <a:p>
            <a:pPr marL="332740" marR="12700" indent="-320040">
              <a:lnSpc>
                <a:spcPct val="100000"/>
              </a:lnSpc>
              <a:buClr>
                <a:srgbClr val="666600"/>
              </a:buClr>
              <a:buSzPct val="75000"/>
              <a:buFont typeface="Arial"/>
              <a:buChar char="•"/>
              <a:tabLst>
                <a:tab pos="332105" algn="l"/>
              </a:tabLst>
            </a:pPr>
            <a:r>
              <a:rPr sz="2800" spc="-15" dirty="0" smtClean="0">
                <a:latin typeface="Verdana"/>
                <a:cs typeface="Verdana"/>
              </a:rPr>
              <a:t>In</a:t>
            </a:r>
            <a:r>
              <a:rPr sz="2800" spc="-30" dirty="0" smtClean="0">
                <a:latin typeface="Verdana"/>
                <a:cs typeface="Verdana"/>
              </a:rPr>
              <a:t>c</a:t>
            </a:r>
            <a:r>
              <a:rPr sz="2800" spc="-20" dirty="0" smtClean="0">
                <a:latin typeface="Verdana"/>
                <a:cs typeface="Verdana"/>
              </a:rPr>
              <a:t>rea</a:t>
            </a:r>
            <a:r>
              <a:rPr sz="2800" spc="-25" dirty="0" smtClean="0">
                <a:latin typeface="Verdana"/>
                <a:cs typeface="Verdana"/>
              </a:rPr>
              <a:t>s</a:t>
            </a:r>
            <a:r>
              <a:rPr sz="2800" spc="-20" dirty="0" smtClean="0">
                <a:latin typeface="Verdana"/>
                <a:cs typeface="Verdana"/>
              </a:rPr>
              <a:t>ed</a:t>
            </a:r>
            <a:r>
              <a:rPr sz="2800" spc="4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capa</a:t>
            </a:r>
            <a:r>
              <a:rPr sz="2800" spc="-25" dirty="0" smtClean="0">
                <a:latin typeface="Verdana"/>
                <a:cs typeface="Verdana"/>
              </a:rPr>
              <a:t>c</a:t>
            </a:r>
            <a:r>
              <a:rPr sz="2800" spc="-15" dirty="0" smtClean="0">
                <a:latin typeface="Verdana"/>
                <a:cs typeface="Verdana"/>
              </a:rPr>
              <a:t>ity</a:t>
            </a:r>
            <a:r>
              <a:rPr sz="2800" spc="4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for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sel</a:t>
            </a:r>
            <a:r>
              <a:rPr sz="2800" spc="0" dirty="0" smtClean="0">
                <a:latin typeface="Verdana"/>
                <a:cs typeface="Verdana"/>
              </a:rPr>
              <a:t>f</a:t>
            </a:r>
            <a:r>
              <a:rPr sz="2800" spc="-15" dirty="0" smtClean="0">
                <a:latin typeface="Verdana"/>
                <a:cs typeface="Verdana"/>
              </a:rPr>
              <a:t>-reg</a:t>
            </a:r>
            <a:r>
              <a:rPr sz="2800" spc="-30" dirty="0" smtClean="0">
                <a:latin typeface="Verdana"/>
                <a:cs typeface="Verdana"/>
              </a:rPr>
              <a:t>u</a:t>
            </a:r>
            <a:r>
              <a:rPr sz="2800" spc="-15" dirty="0" smtClean="0">
                <a:latin typeface="Verdana"/>
                <a:cs typeface="Verdana"/>
              </a:rPr>
              <a:t>lation</a:t>
            </a:r>
            <a:r>
              <a:rPr sz="2800" spc="3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in middle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and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late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child</a:t>
            </a:r>
            <a:r>
              <a:rPr sz="2800" spc="-30" dirty="0" smtClean="0">
                <a:latin typeface="Verdana"/>
                <a:cs typeface="Verdana"/>
              </a:rPr>
              <a:t>h</a:t>
            </a:r>
            <a:r>
              <a:rPr sz="2800" spc="-20" dirty="0" smtClean="0">
                <a:latin typeface="Verdana"/>
                <a:cs typeface="Verdana"/>
              </a:rPr>
              <a:t>o</a:t>
            </a:r>
            <a:r>
              <a:rPr sz="2800" spc="-35" dirty="0" smtClean="0">
                <a:latin typeface="Verdana"/>
                <a:cs typeface="Verdana"/>
              </a:rPr>
              <a:t>o</a:t>
            </a:r>
            <a:r>
              <a:rPr sz="2800" spc="-20" dirty="0" smtClean="0">
                <a:latin typeface="Verdana"/>
                <a:cs typeface="Verdana"/>
              </a:rPr>
              <a:t>d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u="heavy" spc="-20" dirty="0" smtClean="0">
                <a:latin typeface="Verdana"/>
                <a:cs typeface="Verdana"/>
              </a:rPr>
              <a:t>Developme</a:t>
            </a:r>
            <a:r>
              <a:rPr sz="2800" u="heavy" spc="-30" dirty="0" smtClean="0">
                <a:latin typeface="Verdana"/>
                <a:cs typeface="Verdana"/>
              </a:rPr>
              <a:t>n</a:t>
            </a:r>
            <a:r>
              <a:rPr sz="2800" u="heavy" spc="-15" dirty="0" smtClean="0">
                <a:latin typeface="Verdana"/>
                <a:cs typeface="Verdana"/>
              </a:rPr>
              <a:t>t</a:t>
            </a:r>
            <a:r>
              <a:rPr sz="2800" u="heavy" spc="-5" dirty="0" smtClean="0">
                <a:latin typeface="Verdana"/>
                <a:cs typeface="Verdana"/>
              </a:rPr>
              <a:t> </a:t>
            </a:r>
            <a:r>
              <a:rPr sz="2800" u="heavy" spc="-15" dirty="0" smtClean="0">
                <a:latin typeface="Verdana"/>
                <a:cs typeface="Verdana"/>
              </a:rPr>
              <a:t>of</a:t>
            </a:r>
            <a:r>
              <a:rPr sz="2800" u="heavy" spc="0" dirty="0" smtClean="0">
                <a:latin typeface="Verdana"/>
                <a:cs typeface="Verdana"/>
              </a:rPr>
              <a:t> </a:t>
            </a:r>
            <a:r>
              <a:rPr sz="2800" u="heavy" spc="-15" dirty="0" smtClean="0">
                <a:latin typeface="Verdana"/>
                <a:cs typeface="Verdana"/>
              </a:rPr>
              <a:t>Self</a:t>
            </a:r>
            <a:r>
              <a:rPr sz="2800" u="heavy" spc="-10" dirty="0" smtClean="0">
                <a:latin typeface="Verdana"/>
                <a:cs typeface="Verdana"/>
              </a:rPr>
              <a:t> </a:t>
            </a:r>
            <a:r>
              <a:rPr sz="2800" u="heavy" spc="-25" dirty="0" smtClean="0">
                <a:latin typeface="Verdana"/>
                <a:cs typeface="Verdana"/>
              </a:rPr>
              <a:t>U</a:t>
            </a:r>
            <a:r>
              <a:rPr sz="2800" u="heavy" spc="-35" dirty="0" smtClean="0">
                <a:latin typeface="Verdana"/>
                <a:cs typeface="Verdana"/>
              </a:rPr>
              <a:t>n</a:t>
            </a:r>
            <a:r>
              <a:rPr sz="2800" u="heavy" spc="-20" dirty="0" smtClean="0">
                <a:latin typeface="Verdana"/>
                <a:cs typeface="Verdana"/>
              </a:rPr>
              <a:t>de</a:t>
            </a:r>
            <a:r>
              <a:rPr sz="2800" u="heavy" spc="-25" dirty="0" smtClean="0">
                <a:latin typeface="Verdana"/>
                <a:cs typeface="Verdana"/>
              </a:rPr>
              <a:t>r</a:t>
            </a:r>
            <a:r>
              <a:rPr sz="2800" u="heavy" spc="-15" dirty="0" smtClean="0">
                <a:latin typeface="Verdana"/>
                <a:cs typeface="Verdana"/>
              </a:rPr>
              <a:t>sta</a:t>
            </a:r>
            <a:r>
              <a:rPr sz="2800" u="heavy" spc="-35" dirty="0" smtClean="0">
                <a:latin typeface="Verdana"/>
                <a:cs typeface="Verdana"/>
              </a:rPr>
              <a:t>n</a:t>
            </a:r>
            <a:r>
              <a:rPr sz="2800" u="heavy" spc="-15" dirty="0" smtClean="0">
                <a:latin typeface="Verdana"/>
                <a:cs typeface="Verdana"/>
              </a:rPr>
              <a:t>ding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600"/>
              </a:lnSpc>
              <a:spcBef>
                <a:spcPts val="19"/>
              </a:spcBef>
            </a:pPr>
            <a:endParaRPr sz="600"/>
          </a:p>
          <a:p>
            <a:pPr marL="652780" marR="172085" lvl="1" indent="-274320">
              <a:lnSpc>
                <a:spcPts val="2590"/>
              </a:lnSpc>
              <a:buClr>
                <a:srgbClr val="999900"/>
              </a:buClr>
              <a:buSzPct val="75000"/>
              <a:buFont typeface="Arial"/>
              <a:buChar char="–"/>
              <a:tabLst>
                <a:tab pos="652780" algn="l"/>
              </a:tabLst>
            </a:pPr>
            <a:r>
              <a:rPr sz="2400" spc="30" dirty="0" smtClean="0">
                <a:latin typeface="Lucida Sans Unicode"/>
                <a:cs typeface="Lucida Sans Unicode"/>
              </a:rPr>
              <a:t>De</a:t>
            </a:r>
            <a:r>
              <a:rPr sz="2400" spc="5" dirty="0" smtClean="0">
                <a:latin typeface="Lucida Sans Unicode"/>
                <a:cs typeface="Lucida Sans Unicode"/>
              </a:rPr>
              <a:t>f</a:t>
            </a:r>
            <a:r>
              <a:rPr sz="2400" spc="-25" dirty="0" smtClean="0">
                <a:latin typeface="Lucida Sans Unicode"/>
                <a:cs typeface="Lucida Sans Unicode"/>
              </a:rPr>
              <a:t>in</a:t>
            </a:r>
            <a:r>
              <a:rPr sz="2400" spc="-10" dirty="0" smtClean="0">
                <a:latin typeface="Lucida Sans Unicode"/>
                <a:cs typeface="Lucida Sans Unicode"/>
              </a:rPr>
              <a:t>i</a:t>
            </a:r>
            <a:r>
              <a:rPr sz="2400" spc="0" dirty="0" smtClean="0">
                <a:latin typeface="Lucida Sans Unicode"/>
                <a:cs typeface="Lucida Sans Unicode"/>
              </a:rPr>
              <a:t>ng</a:t>
            </a:r>
            <a:r>
              <a:rPr sz="2400" spc="110" dirty="0" smtClean="0">
                <a:latin typeface="Lucida Sans Unicode"/>
                <a:cs typeface="Lucida Sans Unicode"/>
              </a:rPr>
              <a:t> </a:t>
            </a:r>
            <a:r>
              <a:rPr sz="2400" spc="0" dirty="0" smtClean="0">
                <a:latin typeface="Lucida Sans Unicode"/>
                <a:cs typeface="Lucida Sans Unicode"/>
              </a:rPr>
              <a:t>one’s</a:t>
            </a:r>
            <a:r>
              <a:rPr sz="2400" spc="100" dirty="0" smtClean="0">
                <a:latin typeface="Lucida Sans Unicode"/>
                <a:cs typeface="Lucida Sans Unicode"/>
              </a:rPr>
              <a:t> </a:t>
            </a:r>
            <a:r>
              <a:rPr sz="2400" spc="-265" dirty="0" smtClean="0">
                <a:latin typeface="Lucida Sans Unicode"/>
                <a:cs typeface="Lucida Sans Unicode"/>
              </a:rPr>
              <a:t>―self‖</a:t>
            </a:r>
            <a:r>
              <a:rPr sz="2400" spc="85" dirty="0" smtClean="0">
                <a:latin typeface="Lucida Sans Unicode"/>
                <a:cs typeface="Lucida Sans Unicode"/>
              </a:rPr>
              <a:t> </a:t>
            </a:r>
            <a:r>
              <a:rPr sz="2400" spc="25" dirty="0" smtClean="0">
                <a:latin typeface="Lucida Sans Unicode"/>
                <a:cs typeface="Lucida Sans Unicode"/>
              </a:rPr>
              <a:t>shifts</a:t>
            </a:r>
            <a:r>
              <a:rPr sz="2400" spc="110" dirty="0" smtClean="0">
                <a:latin typeface="Lucida Sans Unicode"/>
                <a:cs typeface="Lucida Sans Unicode"/>
              </a:rPr>
              <a:t> </a:t>
            </a:r>
            <a:r>
              <a:rPr sz="2400" spc="10" dirty="0" smtClean="0">
                <a:latin typeface="Lucida Sans Unicode"/>
                <a:cs typeface="Lucida Sans Unicode"/>
              </a:rPr>
              <a:t>to</a:t>
            </a:r>
            <a:r>
              <a:rPr sz="2400" spc="100" dirty="0" smtClean="0">
                <a:latin typeface="Lucida Sans Unicode"/>
                <a:cs typeface="Lucida Sans Unicode"/>
              </a:rPr>
              <a:t> </a:t>
            </a:r>
            <a:r>
              <a:rPr sz="2400" spc="0" dirty="0" smtClean="0">
                <a:latin typeface="Lucida Sans Unicode"/>
                <a:cs typeface="Lucida Sans Unicode"/>
              </a:rPr>
              <a:t>usi</a:t>
            </a:r>
            <a:r>
              <a:rPr sz="2400" spc="5" dirty="0" smtClean="0">
                <a:latin typeface="Lucida Sans Unicode"/>
                <a:cs typeface="Lucida Sans Unicode"/>
              </a:rPr>
              <a:t>n</a:t>
            </a:r>
            <a:r>
              <a:rPr sz="2400" spc="-15" dirty="0" smtClean="0">
                <a:latin typeface="Lucida Sans Unicode"/>
                <a:cs typeface="Lucida Sans Unicode"/>
              </a:rPr>
              <a:t>g</a:t>
            </a:r>
            <a:r>
              <a:rPr sz="2400" spc="95" dirty="0" smtClean="0">
                <a:latin typeface="Lucida Sans Unicode"/>
                <a:cs typeface="Lucida Sans Unicode"/>
              </a:rPr>
              <a:t> </a:t>
            </a:r>
            <a:r>
              <a:rPr sz="2400" spc="10" dirty="0" smtClean="0">
                <a:latin typeface="Lucida Sans Unicode"/>
                <a:cs typeface="Lucida Sans Unicode"/>
              </a:rPr>
              <a:t>int</a:t>
            </a:r>
            <a:r>
              <a:rPr sz="2400" spc="65" dirty="0" smtClean="0">
                <a:latin typeface="Lucida Sans Unicode"/>
                <a:cs typeface="Lucida Sans Unicode"/>
              </a:rPr>
              <a:t>e</a:t>
            </a:r>
            <a:r>
              <a:rPr sz="2400" spc="35" dirty="0" smtClean="0">
                <a:latin typeface="Lucida Sans Unicode"/>
                <a:cs typeface="Lucida Sans Unicode"/>
              </a:rPr>
              <a:t>rnal</a:t>
            </a:r>
            <a:r>
              <a:rPr sz="2400" spc="20" dirty="0" smtClean="0">
                <a:latin typeface="Lucida Sans Unicode"/>
                <a:cs typeface="Lucida Sans Unicode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char</a:t>
            </a:r>
            <a:r>
              <a:rPr sz="2400" spc="-20" dirty="0" smtClean="0">
                <a:latin typeface="Verdana"/>
                <a:cs typeface="Verdana"/>
              </a:rPr>
              <a:t>a</a:t>
            </a:r>
            <a:r>
              <a:rPr sz="2400" spc="-15" dirty="0" smtClean="0">
                <a:latin typeface="Verdana"/>
                <a:cs typeface="Verdana"/>
              </a:rPr>
              <a:t>cte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istics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or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pers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nali</a:t>
            </a:r>
            <a:r>
              <a:rPr sz="2400" spc="-15" dirty="0" smtClean="0">
                <a:latin typeface="Verdana"/>
                <a:cs typeface="Verdana"/>
              </a:rPr>
              <a:t>ty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traits.</a:t>
            </a:r>
            <a:endParaRPr sz="2400">
              <a:latin typeface="Verdana"/>
              <a:cs typeface="Verdana"/>
            </a:endParaRPr>
          </a:p>
          <a:p>
            <a:pPr marL="652780" lvl="1" indent="-274320">
              <a:lnSpc>
                <a:spcPct val="100000"/>
              </a:lnSpc>
              <a:spcBef>
                <a:spcPts val="250"/>
              </a:spcBef>
              <a:buClr>
                <a:srgbClr val="999900"/>
              </a:buClr>
              <a:buSzPct val="75000"/>
              <a:buFont typeface="Arial"/>
              <a:buChar char="–"/>
              <a:tabLst>
                <a:tab pos="652780" algn="l"/>
              </a:tabLst>
            </a:pPr>
            <a:r>
              <a:rPr sz="2400" spc="-15" dirty="0" smtClean="0">
                <a:latin typeface="Verdana"/>
                <a:cs typeface="Verdana"/>
              </a:rPr>
              <a:t>Social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c</a:t>
            </a:r>
            <a:r>
              <a:rPr sz="2400" spc="-25" dirty="0" smtClean="0">
                <a:latin typeface="Verdana"/>
                <a:cs typeface="Verdana"/>
              </a:rPr>
              <a:t>om</a:t>
            </a:r>
            <a:r>
              <a:rPr sz="2400" spc="-10" dirty="0" smtClean="0">
                <a:latin typeface="Verdana"/>
                <a:cs typeface="Verdana"/>
              </a:rPr>
              <a:t>p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ison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increa</a:t>
            </a:r>
            <a:r>
              <a:rPr sz="2400" spc="-25" dirty="0" smtClean="0">
                <a:latin typeface="Verdana"/>
                <a:cs typeface="Verdana"/>
              </a:rPr>
              <a:t>s</a:t>
            </a:r>
            <a:r>
              <a:rPr sz="2400" spc="-15" dirty="0" smtClean="0">
                <a:latin typeface="Verdana"/>
                <a:cs typeface="Verdana"/>
              </a:rPr>
              <a:t>es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800" u="heavy" spc="-20" dirty="0" smtClean="0">
                <a:latin typeface="Verdana"/>
                <a:cs typeface="Verdana"/>
              </a:rPr>
              <a:t>Under</a:t>
            </a:r>
            <a:r>
              <a:rPr sz="2800" u="heavy" spc="-25" dirty="0" smtClean="0">
                <a:latin typeface="Verdana"/>
                <a:cs typeface="Verdana"/>
              </a:rPr>
              <a:t>s</a:t>
            </a:r>
            <a:r>
              <a:rPr sz="2800" u="heavy" spc="-15" dirty="0" smtClean="0">
                <a:latin typeface="Verdana"/>
                <a:cs typeface="Verdana"/>
              </a:rPr>
              <a:t>tanding</a:t>
            </a:r>
            <a:r>
              <a:rPr sz="2800" u="heavy" spc="60" dirty="0" smtClean="0">
                <a:latin typeface="Verdana"/>
                <a:cs typeface="Verdana"/>
              </a:rPr>
              <a:t> </a:t>
            </a:r>
            <a:r>
              <a:rPr sz="2800" u="heavy" spc="-20" dirty="0" smtClean="0">
                <a:latin typeface="Verdana"/>
                <a:cs typeface="Verdana"/>
              </a:rPr>
              <a:t>Othe</a:t>
            </a:r>
            <a:r>
              <a:rPr sz="2800" u="heavy" spc="-25" dirty="0" smtClean="0">
                <a:latin typeface="Verdana"/>
                <a:cs typeface="Verdana"/>
              </a:rPr>
              <a:t>r</a:t>
            </a:r>
            <a:r>
              <a:rPr sz="2800" u="heavy" spc="-15" dirty="0" smtClean="0"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  <a:p>
            <a:pPr marL="652780" lvl="1" indent="-274320">
              <a:lnSpc>
                <a:spcPct val="100000"/>
              </a:lnSpc>
              <a:spcBef>
                <a:spcPts val="290"/>
              </a:spcBef>
              <a:buClr>
                <a:srgbClr val="999900"/>
              </a:buClr>
              <a:buSzPct val="75000"/>
              <a:buFont typeface="Arial"/>
              <a:buChar char="–"/>
              <a:tabLst>
                <a:tab pos="652780" algn="l"/>
              </a:tabLst>
            </a:pPr>
            <a:r>
              <a:rPr sz="2400" dirty="0" smtClean="0">
                <a:latin typeface="Verdana"/>
                <a:cs typeface="Verdana"/>
              </a:rPr>
              <a:t>C</a:t>
            </a:r>
            <a:r>
              <a:rPr sz="2400" spc="5" dirty="0" smtClean="0">
                <a:latin typeface="Verdana"/>
                <a:cs typeface="Verdana"/>
              </a:rPr>
              <a:t>h</a:t>
            </a:r>
            <a:r>
              <a:rPr sz="2400" spc="0" dirty="0" smtClean="0">
                <a:latin typeface="Verdana"/>
                <a:cs typeface="Verdana"/>
              </a:rPr>
              <a:t>il</a:t>
            </a:r>
            <a:r>
              <a:rPr sz="2400" spc="5" dirty="0" smtClean="0">
                <a:latin typeface="Verdana"/>
                <a:cs typeface="Verdana"/>
              </a:rPr>
              <a:t>d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show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 incre</a:t>
            </a:r>
            <a:r>
              <a:rPr sz="2400" spc="-25" dirty="0" smtClean="0">
                <a:latin typeface="Verdana"/>
                <a:cs typeface="Verdana"/>
              </a:rPr>
              <a:t>a</a:t>
            </a:r>
            <a:r>
              <a:rPr sz="2400" spc="-15" dirty="0" smtClean="0">
                <a:latin typeface="Verdana"/>
                <a:cs typeface="Verdana"/>
              </a:rPr>
              <a:t>se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perspective</a:t>
            </a:r>
            <a:endParaRPr sz="2400">
              <a:latin typeface="Verdana"/>
              <a:cs typeface="Verdana"/>
            </a:endParaRPr>
          </a:p>
          <a:p>
            <a:pPr marL="652780">
              <a:lnSpc>
                <a:spcPts val="2595"/>
              </a:lnSpc>
            </a:pPr>
            <a:r>
              <a:rPr sz="2400" dirty="0" smtClean="0">
                <a:latin typeface="Verdana"/>
                <a:cs typeface="Verdana"/>
              </a:rPr>
              <a:t>ta</a:t>
            </a:r>
            <a:r>
              <a:rPr sz="2400" spc="-10" dirty="0" smtClean="0">
                <a:latin typeface="Verdana"/>
                <a:cs typeface="Verdana"/>
              </a:rPr>
              <a:t>k</a:t>
            </a:r>
            <a:r>
              <a:rPr sz="2400" spc="0" dirty="0" smtClean="0">
                <a:latin typeface="Verdana"/>
                <a:cs typeface="Verdana"/>
              </a:rPr>
              <a:t>ing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600"/>
              </a:lnSpc>
              <a:spcBef>
                <a:spcPts val="16"/>
              </a:spcBef>
            </a:pPr>
            <a:endParaRPr sz="600"/>
          </a:p>
          <a:p>
            <a:pPr marL="652780" marR="469900" lvl="1" indent="-274320">
              <a:lnSpc>
                <a:spcPts val="2590"/>
              </a:lnSpc>
              <a:buClr>
                <a:srgbClr val="999900"/>
              </a:buClr>
              <a:buSzPct val="75000"/>
              <a:buFont typeface="Arial"/>
              <a:buChar char="–"/>
              <a:tabLst>
                <a:tab pos="652780" algn="l"/>
              </a:tabLst>
            </a:pPr>
            <a:r>
              <a:rPr sz="2400" dirty="0" smtClean="0">
                <a:latin typeface="Verdana"/>
                <a:cs typeface="Verdana"/>
              </a:rPr>
              <a:t>C</a:t>
            </a:r>
            <a:r>
              <a:rPr sz="2400" spc="5" dirty="0" smtClean="0">
                <a:latin typeface="Verdana"/>
                <a:cs typeface="Verdana"/>
              </a:rPr>
              <a:t>h</a:t>
            </a:r>
            <a:r>
              <a:rPr sz="2400" spc="0" dirty="0" smtClean="0">
                <a:latin typeface="Verdana"/>
                <a:cs typeface="Verdana"/>
              </a:rPr>
              <a:t>il</a:t>
            </a:r>
            <a:r>
              <a:rPr sz="2400" spc="5" dirty="0" smtClean="0">
                <a:latin typeface="Verdana"/>
                <a:cs typeface="Verdana"/>
              </a:rPr>
              <a:t>d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become i</a:t>
            </a:r>
            <a:r>
              <a:rPr sz="2400" spc="5" dirty="0" smtClean="0">
                <a:latin typeface="Verdana"/>
                <a:cs typeface="Verdana"/>
              </a:rPr>
              <a:t>n</a:t>
            </a:r>
            <a:r>
              <a:rPr sz="2400" spc="-15" dirty="0" smtClean="0">
                <a:latin typeface="Verdana"/>
                <a:cs typeface="Verdana"/>
              </a:rPr>
              <a:t>c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ea</a:t>
            </a:r>
            <a:r>
              <a:rPr sz="2400" spc="-25" dirty="0" smtClean="0">
                <a:latin typeface="Verdana"/>
                <a:cs typeface="Verdana"/>
              </a:rPr>
              <a:t>s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5" dirty="0" smtClean="0">
                <a:latin typeface="Verdana"/>
                <a:cs typeface="Verdana"/>
              </a:rPr>
              <a:t>g</a:t>
            </a:r>
            <a:r>
              <a:rPr sz="2400" spc="0" dirty="0" smtClean="0">
                <a:latin typeface="Verdana"/>
                <a:cs typeface="Verdana"/>
              </a:rPr>
              <a:t>ly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-25" dirty="0" smtClean="0">
                <a:latin typeface="Verdana"/>
                <a:cs typeface="Verdana"/>
              </a:rPr>
              <a:t>k</a:t>
            </a:r>
            <a:r>
              <a:rPr sz="2400" spc="0" dirty="0" smtClean="0">
                <a:latin typeface="Verdana"/>
                <a:cs typeface="Verdana"/>
              </a:rPr>
              <a:t>eptical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of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35" dirty="0" smtClean="0">
                <a:latin typeface="Lucida Sans Unicode"/>
                <a:cs typeface="Lucida Sans Unicode"/>
              </a:rPr>
              <a:t>other</a:t>
            </a:r>
            <a:r>
              <a:rPr sz="2400" spc="25" dirty="0" smtClean="0">
                <a:latin typeface="Lucida Sans Unicode"/>
                <a:cs typeface="Lucida Sans Unicode"/>
              </a:rPr>
              <a:t>s</a:t>
            </a:r>
            <a:r>
              <a:rPr sz="2400" spc="-114" dirty="0" smtClean="0">
                <a:latin typeface="Lucida Sans Unicode"/>
                <a:cs typeface="Lucida Sans Unicode"/>
              </a:rPr>
              <a:t>’</a:t>
            </a:r>
            <a:r>
              <a:rPr sz="2400" spc="105" dirty="0" smtClean="0">
                <a:latin typeface="Lucida Sans Unicode"/>
                <a:cs typeface="Lucida Sans Unicode"/>
              </a:rPr>
              <a:t> </a:t>
            </a:r>
            <a:r>
              <a:rPr sz="2400" spc="20" dirty="0" smtClean="0">
                <a:latin typeface="Lucida Sans Unicode"/>
                <a:cs typeface="Lucida Sans Unicode"/>
              </a:rPr>
              <a:t>claims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noAutofit/>
          </a:bodyPr>
          <a:lstStyle/>
          <a:p>
            <a:pPr marL="324485">
              <a:lnSpc>
                <a:spcPct val="100000"/>
              </a:lnSpc>
            </a:pPr>
            <a:r>
              <a:rPr sz="4800" b="1" spc="-25" dirty="0" smtClean="0">
                <a:latin typeface="Garamond"/>
                <a:cs typeface="Garamond"/>
              </a:rPr>
              <a:t>Peers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15821"/>
            <a:ext cx="7385050" cy="3930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76835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15" dirty="0" smtClean="0">
                <a:latin typeface="Verdana"/>
                <a:cs typeface="Verdana"/>
              </a:rPr>
              <a:t>Positive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relation</a:t>
            </a:r>
            <a:r>
              <a:rPr sz="2800" spc="-30" dirty="0" smtClean="0">
                <a:latin typeface="Verdana"/>
                <a:cs typeface="Verdana"/>
              </a:rPr>
              <a:t>s</a:t>
            </a:r>
            <a:r>
              <a:rPr sz="2800" spc="-15" dirty="0" smtClean="0">
                <a:latin typeface="Verdana"/>
                <a:cs typeface="Verdana"/>
              </a:rPr>
              <a:t>hips</a:t>
            </a:r>
            <a:r>
              <a:rPr sz="2800" spc="4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with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pee</a:t>
            </a:r>
            <a:r>
              <a:rPr sz="2800" spc="-25" dirty="0" smtClean="0">
                <a:latin typeface="Verdana"/>
                <a:cs typeface="Verdana"/>
              </a:rPr>
              <a:t>r</a:t>
            </a:r>
            <a:r>
              <a:rPr sz="2800" spc="-15" dirty="0" smtClean="0">
                <a:latin typeface="Verdana"/>
                <a:cs typeface="Verdana"/>
              </a:rPr>
              <a:t>s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are</a:t>
            </a:r>
            <a:r>
              <a:rPr sz="2800" spc="-15" dirty="0" smtClean="0">
                <a:latin typeface="Verdana"/>
                <a:cs typeface="Verdana"/>
              </a:rPr>
              <a:t> especially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importa</a:t>
            </a:r>
            <a:r>
              <a:rPr sz="2800" spc="-30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t</a:t>
            </a:r>
            <a:r>
              <a:rPr sz="2800" spc="3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in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5" dirty="0" smtClean="0">
                <a:latin typeface="Verdana"/>
                <a:cs typeface="Verdana"/>
              </a:rPr>
              <a:t>m</a:t>
            </a:r>
            <a:r>
              <a:rPr sz="2800" spc="-15" dirty="0" smtClean="0">
                <a:latin typeface="Verdana"/>
                <a:cs typeface="Verdana"/>
              </a:rPr>
              <a:t>iddle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and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late c</a:t>
            </a:r>
            <a:r>
              <a:rPr sz="2800" spc="-35" dirty="0" smtClean="0">
                <a:latin typeface="Verdana"/>
                <a:cs typeface="Verdana"/>
              </a:rPr>
              <a:t>h</a:t>
            </a:r>
            <a:r>
              <a:rPr sz="2800" spc="-15" dirty="0" smtClean="0">
                <a:latin typeface="Verdana"/>
                <a:cs typeface="Verdana"/>
              </a:rPr>
              <a:t>ildh</a:t>
            </a:r>
            <a:r>
              <a:rPr sz="2800" spc="-40" dirty="0" smtClean="0">
                <a:latin typeface="Verdana"/>
                <a:cs typeface="Verdana"/>
              </a:rPr>
              <a:t>o</a:t>
            </a:r>
            <a:r>
              <a:rPr sz="2800" spc="-20" dirty="0" smtClean="0">
                <a:latin typeface="Verdana"/>
                <a:cs typeface="Verdana"/>
              </a:rPr>
              <a:t>od</a:t>
            </a:r>
            <a:endParaRPr sz="2800">
              <a:latin typeface="Verdana"/>
              <a:cs typeface="Verdana"/>
            </a:endParaRPr>
          </a:p>
          <a:p>
            <a:pPr marL="355600" marR="320675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u="heavy" spc="-20" dirty="0" smtClean="0">
                <a:latin typeface="Verdana"/>
                <a:cs typeface="Verdana"/>
              </a:rPr>
              <a:t>Three</a:t>
            </a:r>
            <a:r>
              <a:rPr sz="2800" u="heavy" spc="-5" dirty="0" smtClean="0">
                <a:latin typeface="Verdana"/>
                <a:cs typeface="Verdana"/>
              </a:rPr>
              <a:t> </a:t>
            </a:r>
            <a:r>
              <a:rPr sz="2800" u="heavy" spc="-15" dirty="0" smtClean="0">
                <a:latin typeface="Verdana"/>
                <a:cs typeface="Verdana"/>
              </a:rPr>
              <a:t>c</a:t>
            </a:r>
            <a:r>
              <a:rPr sz="2800" u="heavy" spc="-35" dirty="0" smtClean="0">
                <a:latin typeface="Verdana"/>
                <a:cs typeface="Verdana"/>
              </a:rPr>
              <a:t>o</a:t>
            </a:r>
            <a:r>
              <a:rPr sz="2800" u="heavy" spc="-25" dirty="0" smtClean="0">
                <a:latin typeface="Verdana"/>
                <a:cs typeface="Verdana"/>
              </a:rPr>
              <a:t>mmon</a:t>
            </a:r>
            <a:r>
              <a:rPr sz="2800" u="heavy" spc="35" dirty="0" smtClean="0">
                <a:latin typeface="Verdana"/>
                <a:cs typeface="Verdana"/>
              </a:rPr>
              <a:t> </a:t>
            </a:r>
            <a:r>
              <a:rPr sz="2800" u="heavy" spc="-15" dirty="0" smtClean="0">
                <a:latin typeface="Verdana"/>
                <a:cs typeface="Verdana"/>
              </a:rPr>
              <a:t>values</a:t>
            </a:r>
            <a:r>
              <a:rPr sz="2800" u="heavy" spc="5" dirty="0" smtClean="0">
                <a:latin typeface="Verdana"/>
                <a:cs typeface="Verdana"/>
              </a:rPr>
              <a:t> </a:t>
            </a:r>
            <a:r>
              <a:rPr sz="2800" u="heavy" spc="-20" dirty="0" smtClean="0">
                <a:latin typeface="Verdana"/>
                <a:cs typeface="Verdana"/>
              </a:rPr>
              <a:t>among</a:t>
            </a:r>
            <a:r>
              <a:rPr sz="2800" u="heavy" spc="35" dirty="0" smtClean="0">
                <a:latin typeface="Verdana"/>
                <a:cs typeface="Verdana"/>
              </a:rPr>
              <a:t> </a:t>
            </a:r>
            <a:r>
              <a:rPr sz="2800" u="heavy" spc="-20" dirty="0" smtClean="0">
                <a:latin typeface="Verdana"/>
                <a:cs typeface="Verdana"/>
              </a:rPr>
              <a:t>6</a:t>
            </a:r>
            <a:r>
              <a:rPr sz="2800" u="heavy" spc="0" dirty="0" smtClean="0">
                <a:latin typeface="Verdana"/>
                <a:cs typeface="Verdana"/>
              </a:rPr>
              <a:t> </a:t>
            </a:r>
            <a:r>
              <a:rPr sz="2800" u="heavy" spc="-15" dirty="0" smtClean="0">
                <a:latin typeface="Verdana"/>
                <a:cs typeface="Verdana"/>
              </a:rPr>
              <a:t>to </a:t>
            </a:r>
            <a:r>
              <a:rPr sz="2800" u="heavy" spc="-25" dirty="0" smtClean="0">
                <a:latin typeface="Verdana"/>
                <a:cs typeface="Verdana"/>
              </a:rPr>
              <a:t>12</a:t>
            </a:r>
            <a:r>
              <a:rPr sz="2800" spc="-15" dirty="0" smtClean="0">
                <a:latin typeface="Verdana"/>
                <a:cs typeface="Verdana"/>
              </a:rPr>
              <a:t> </a:t>
            </a:r>
            <a:r>
              <a:rPr sz="2800" u="heavy" spc="-20" dirty="0" smtClean="0">
                <a:latin typeface="Verdana"/>
                <a:cs typeface="Verdana"/>
              </a:rPr>
              <a:t>year</a:t>
            </a:r>
            <a:r>
              <a:rPr sz="2800" u="heavy" spc="-15" dirty="0" smtClean="0">
                <a:latin typeface="Verdana"/>
                <a:cs typeface="Verdana"/>
              </a:rPr>
              <a:t>-olds</a:t>
            </a:r>
            <a:r>
              <a:rPr sz="2800" u="heavy" spc="20" dirty="0" smtClean="0">
                <a:latin typeface="Verdana"/>
                <a:cs typeface="Verdana"/>
              </a:rPr>
              <a:t> </a:t>
            </a:r>
            <a:r>
              <a:rPr sz="2800" u="heavy" spc="-15" dirty="0" smtClean="0">
                <a:latin typeface="Verdana"/>
                <a:cs typeface="Verdana"/>
              </a:rPr>
              <a:t>are:</a:t>
            </a:r>
            <a:endParaRPr sz="28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  <a:spcBef>
                <a:spcPts val="335"/>
              </a:spcBef>
            </a:pPr>
            <a:r>
              <a:rPr sz="1800" spc="15" dirty="0" smtClean="0">
                <a:solidFill>
                  <a:srgbClr val="99CC00"/>
                </a:solidFill>
                <a:latin typeface="Wingdings"/>
                <a:cs typeface="Wingdings"/>
              </a:rPr>
              <a:t></a:t>
            </a:r>
            <a:r>
              <a:rPr sz="1800" spc="-280" dirty="0" smtClean="0">
                <a:solidFill>
                  <a:srgbClr val="99CC00"/>
                </a:solidFill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Pr</a:t>
            </a:r>
            <a:r>
              <a:rPr sz="2800" spc="-30" dirty="0" smtClean="0">
                <a:latin typeface="Verdana"/>
                <a:cs typeface="Verdana"/>
              </a:rPr>
              <a:t>o</a:t>
            </a:r>
            <a:r>
              <a:rPr sz="2800" spc="-15" dirty="0" smtClean="0">
                <a:latin typeface="Verdana"/>
                <a:cs typeface="Verdana"/>
              </a:rPr>
              <a:t>tect frien</a:t>
            </a:r>
            <a:r>
              <a:rPr sz="2800" spc="-30" dirty="0" smtClean="0">
                <a:latin typeface="Verdana"/>
                <a:cs typeface="Verdana"/>
              </a:rPr>
              <a:t>d</a:t>
            </a:r>
            <a:r>
              <a:rPr sz="2800" spc="-15" dirty="0" smtClean="0"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  <a:spcBef>
                <a:spcPts val="335"/>
              </a:spcBef>
            </a:pPr>
            <a:r>
              <a:rPr sz="1800" spc="15" dirty="0" smtClean="0">
                <a:solidFill>
                  <a:srgbClr val="99CC00"/>
                </a:solidFill>
                <a:latin typeface="Wingdings"/>
                <a:cs typeface="Wingdings"/>
              </a:rPr>
              <a:t></a:t>
            </a:r>
            <a:r>
              <a:rPr sz="1800" spc="-280" dirty="0" smtClean="0">
                <a:solidFill>
                  <a:srgbClr val="99CC00"/>
                </a:solidFill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Lucida Sans Unicode"/>
                <a:cs typeface="Lucida Sans Unicode"/>
              </a:rPr>
              <a:t>Don’t</a:t>
            </a:r>
            <a:r>
              <a:rPr sz="2800" spc="105" dirty="0" smtClean="0">
                <a:latin typeface="Lucida Sans Unicode"/>
                <a:cs typeface="Lucida Sans Unicode"/>
              </a:rPr>
              <a:t> </a:t>
            </a:r>
            <a:r>
              <a:rPr sz="2800" spc="10" dirty="0" smtClean="0">
                <a:latin typeface="Lucida Sans Unicode"/>
                <a:cs typeface="Lucida Sans Unicode"/>
              </a:rPr>
              <a:t>tell</a:t>
            </a:r>
            <a:r>
              <a:rPr sz="2800" spc="95" dirty="0" smtClean="0">
                <a:latin typeface="Lucida Sans Unicode"/>
                <a:cs typeface="Lucida Sans Unicode"/>
              </a:rPr>
              <a:t> </a:t>
            </a:r>
            <a:r>
              <a:rPr sz="2800" spc="30" dirty="0" smtClean="0">
                <a:latin typeface="Lucida Sans Unicode"/>
                <a:cs typeface="Lucida Sans Unicode"/>
              </a:rPr>
              <a:t>ad</a:t>
            </a:r>
            <a:r>
              <a:rPr sz="2800" spc="15" dirty="0" smtClean="0">
                <a:latin typeface="Lucida Sans Unicode"/>
                <a:cs typeface="Lucida Sans Unicode"/>
              </a:rPr>
              <a:t>u</a:t>
            </a:r>
            <a:r>
              <a:rPr sz="2800" spc="10" dirty="0" smtClean="0">
                <a:latin typeface="Lucida Sans Unicode"/>
                <a:cs typeface="Lucida Sans Unicode"/>
              </a:rPr>
              <a:t>lts</a:t>
            </a:r>
            <a:r>
              <a:rPr sz="2800" spc="130" dirty="0" smtClean="0">
                <a:latin typeface="Lucida Sans Unicode"/>
                <a:cs typeface="Lucida Sans Unicode"/>
              </a:rPr>
              <a:t> </a:t>
            </a:r>
            <a:r>
              <a:rPr sz="2800" spc="80" dirty="0" smtClean="0">
                <a:latin typeface="Lucida Sans Unicode"/>
                <a:cs typeface="Lucida Sans Unicode"/>
              </a:rPr>
              <a:t>what</a:t>
            </a:r>
            <a:r>
              <a:rPr sz="2800" spc="110" dirty="0" smtClean="0">
                <a:latin typeface="Lucida Sans Unicode"/>
                <a:cs typeface="Lucida Sans Unicode"/>
              </a:rPr>
              <a:t> </a:t>
            </a:r>
            <a:r>
              <a:rPr sz="2800" spc="-15" dirty="0" smtClean="0">
                <a:latin typeface="Lucida Sans Unicode"/>
                <a:cs typeface="Lucida Sans Unicode"/>
              </a:rPr>
              <a:t>is</a:t>
            </a:r>
            <a:r>
              <a:rPr sz="2800" spc="95" dirty="0" smtClean="0">
                <a:latin typeface="Lucida Sans Unicode"/>
                <a:cs typeface="Lucida Sans Unicode"/>
              </a:rPr>
              <a:t> </a:t>
            </a:r>
            <a:r>
              <a:rPr sz="2800" spc="5" dirty="0" smtClean="0">
                <a:latin typeface="Lucida Sans Unicode"/>
                <a:cs typeface="Lucida Sans Unicode"/>
              </a:rPr>
              <a:t>h</a:t>
            </a:r>
            <a:r>
              <a:rPr sz="2800" spc="30" dirty="0" smtClean="0">
                <a:latin typeface="Lucida Sans Unicode"/>
                <a:cs typeface="Lucida Sans Unicode"/>
              </a:rPr>
              <a:t>appe</a:t>
            </a:r>
            <a:r>
              <a:rPr sz="2800" spc="20" dirty="0" smtClean="0">
                <a:latin typeface="Lucida Sans Unicode"/>
                <a:cs typeface="Lucida Sans Unicode"/>
              </a:rPr>
              <a:t>n</a:t>
            </a:r>
            <a:r>
              <a:rPr sz="2800" spc="-15" dirty="0" smtClean="0">
                <a:latin typeface="Lucida Sans Unicode"/>
                <a:cs typeface="Lucida Sans Unicode"/>
              </a:rPr>
              <a:t>ing</a:t>
            </a:r>
            <a:endParaRPr sz="2800">
              <a:latin typeface="Lucida Sans Unicode"/>
              <a:cs typeface="Lucida Sans Unicode"/>
            </a:endParaRPr>
          </a:p>
          <a:p>
            <a:pPr marL="927100">
              <a:lnSpc>
                <a:spcPct val="100000"/>
              </a:lnSpc>
              <a:spcBef>
                <a:spcPts val="335"/>
              </a:spcBef>
            </a:pPr>
            <a:r>
              <a:rPr sz="1800" spc="15" dirty="0" smtClean="0">
                <a:solidFill>
                  <a:srgbClr val="99CC00"/>
                </a:solidFill>
                <a:latin typeface="Wingdings"/>
                <a:cs typeface="Wingdings"/>
              </a:rPr>
              <a:t></a:t>
            </a:r>
            <a:r>
              <a:rPr sz="1800" spc="-280" dirty="0" smtClean="0">
                <a:solidFill>
                  <a:srgbClr val="99CC00"/>
                </a:solidFill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Lucida Sans Unicode"/>
                <a:cs typeface="Lucida Sans Unicode"/>
              </a:rPr>
              <a:t>Don’t</a:t>
            </a:r>
            <a:r>
              <a:rPr sz="2800" spc="105" dirty="0" smtClean="0">
                <a:latin typeface="Lucida Sans Unicode"/>
                <a:cs typeface="Lucida Sans Unicode"/>
              </a:rPr>
              <a:t> </a:t>
            </a:r>
            <a:r>
              <a:rPr sz="2800" spc="30" dirty="0" smtClean="0">
                <a:latin typeface="Lucida Sans Unicode"/>
                <a:cs typeface="Lucida Sans Unicode"/>
              </a:rPr>
              <a:t>be</a:t>
            </a:r>
            <a:r>
              <a:rPr sz="2800" spc="105" dirty="0" smtClean="0">
                <a:latin typeface="Lucida Sans Unicode"/>
                <a:cs typeface="Lucida Sans Unicode"/>
              </a:rPr>
              <a:t> </a:t>
            </a:r>
            <a:r>
              <a:rPr sz="2800" spc="0" dirty="0" smtClean="0">
                <a:latin typeface="Lucida Sans Unicode"/>
                <a:cs typeface="Lucida Sans Unicode"/>
              </a:rPr>
              <a:t>too</a:t>
            </a:r>
            <a:r>
              <a:rPr sz="2800" spc="95" dirty="0" smtClean="0">
                <a:latin typeface="Lucida Sans Unicode"/>
                <a:cs typeface="Lucida Sans Unicode"/>
              </a:rPr>
              <a:t> </a:t>
            </a:r>
            <a:r>
              <a:rPr sz="2800" spc="10" dirty="0" smtClean="0">
                <a:latin typeface="Lucida Sans Unicode"/>
                <a:cs typeface="Lucida Sans Unicode"/>
              </a:rPr>
              <a:t>different</a:t>
            </a:r>
            <a:r>
              <a:rPr sz="2800" spc="114" dirty="0" smtClean="0">
                <a:latin typeface="Lucida Sans Unicode"/>
                <a:cs typeface="Lucida Sans Unicode"/>
              </a:rPr>
              <a:t> </a:t>
            </a:r>
            <a:r>
              <a:rPr sz="2800" spc="-15" dirty="0" smtClean="0">
                <a:latin typeface="Lucida Sans Unicode"/>
                <a:cs typeface="Lucida Sans Unicode"/>
              </a:rPr>
              <a:t>fr</a:t>
            </a:r>
            <a:r>
              <a:rPr sz="2800" spc="-35" dirty="0" smtClean="0">
                <a:latin typeface="Lucida Sans Unicode"/>
                <a:cs typeface="Lucida Sans Unicode"/>
              </a:rPr>
              <a:t>o</a:t>
            </a:r>
            <a:r>
              <a:rPr sz="2800" spc="100" dirty="0" smtClean="0">
                <a:latin typeface="Lucida Sans Unicode"/>
                <a:cs typeface="Lucida Sans Unicode"/>
              </a:rPr>
              <a:t>m</a:t>
            </a:r>
            <a:r>
              <a:rPr sz="2800" spc="120" dirty="0" smtClean="0">
                <a:latin typeface="Lucida Sans Unicode"/>
                <a:cs typeface="Lucida Sans Unicode"/>
              </a:rPr>
              <a:t> </a:t>
            </a:r>
            <a:r>
              <a:rPr sz="2800" spc="60" dirty="0" smtClean="0">
                <a:latin typeface="Lucida Sans Unicode"/>
                <a:cs typeface="Lucida Sans Unicode"/>
              </a:rPr>
              <a:t>yo</a:t>
            </a:r>
            <a:r>
              <a:rPr sz="2800" spc="50" dirty="0" smtClean="0">
                <a:latin typeface="Lucida Sans Unicode"/>
                <a:cs typeface="Lucida Sans Unicode"/>
              </a:rPr>
              <a:t>u</a:t>
            </a:r>
            <a:r>
              <a:rPr sz="2800" spc="45" dirty="0" smtClean="0">
                <a:latin typeface="Lucida Sans Unicode"/>
                <a:cs typeface="Lucida Sans Unicode"/>
              </a:rPr>
              <a:t>r</a:t>
            </a:r>
            <a:endParaRPr sz="2800">
              <a:latin typeface="Lucida Sans Unicode"/>
              <a:cs typeface="Lucida Sans Unicode"/>
            </a:endParaRPr>
          </a:p>
          <a:p>
            <a:pPr marL="1155700">
              <a:lnSpc>
                <a:spcPts val="3025"/>
              </a:lnSpc>
            </a:pPr>
            <a:r>
              <a:rPr sz="2800" spc="-20" dirty="0" smtClean="0">
                <a:latin typeface="Verdana"/>
                <a:cs typeface="Verdana"/>
              </a:rPr>
              <a:t>pee</a:t>
            </a:r>
            <a:r>
              <a:rPr sz="2800" spc="-25" dirty="0" smtClean="0">
                <a:latin typeface="Verdana"/>
                <a:cs typeface="Verdana"/>
              </a:rPr>
              <a:t>r</a:t>
            </a:r>
            <a:r>
              <a:rPr sz="2800" spc="-15" dirty="0" smtClean="0"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278510"/>
            <a:ext cx="7985759" cy="702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241675" algn="l"/>
              </a:tabLst>
            </a:pPr>
            <a:r>
              <a:rPr sz="4400" b="1" dirty="0" smtClean="0">
                <a:latin typeface="Garamond"/>
                <a:cs typeface="Garamond"/>
              </a:rPr>
              <a:t>Emotional</a:t>
            </a:r>
            <a:r>
              <a:rPr sz="4400" b="1" spc="-3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&amp;	Social</a:t>
            </a:r>
            <a:r>
              <a:rPr sz="4400" b="1" spc="-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Development</a:t>
            </a:r>
            <a:endParaRPr sz="44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44335"/>
            <a:ext cx="5923280" cy="993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901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  <a:tab pos="3712210" algn="l"/>
              </a:tabLst>
            </a:pPr>
            <a:r>
              <a:rPr sz="2400" dirty="0" smtClean="0">
                <a:latin typeface="Verdana"/>
                <a:cs typeface="Verdana"/>
              </a:rPr>
              <a:t>C</a:t>
            </a:r>
            <a:r>
              <a:rPr sz="2400" spc="5" dirty="0" smtClean="0">
                <a:latin typeface="Verdana"/>
                <a:cs typeface="Verdana"/>
              </a:rPr>
              <a:t>h</a:t>
            </a:r>
            <a:r>
              <a:rPr sz="2400" spc="0" dirty="0" smtClean="0">
                <a:latin typeface="Verdana"/>
                <a:cs typeface="Verdana"/>
              </a:rPr>
              <a:t>il</a:t>
            </a:r>
            <a:r>
              <a:rPr sz="2400" spc="5" dirty="0" smtClean="0">
                <a:latin typeface="Verdana"/>
                <a:cs typeface="Verdana"/>
              </a:rPr>
              <a:t>d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have to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lea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c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pe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wi</a:t>
            </a:r>
            <a:r>
              <a:rPr sz="2400" spc="-15" dirty="0" smtClean="0">
                <a:latin typeface="Verdana"/>
                <a:cs typeface="Verdana"/>
              </a:rPr>
              <a:t>th</a:t>
            </a:r>
            <a:r>
              <a:rPr sz="2400" spc="-10" dirty="0" smtClean="0">
                <a:latin typeface="Verdana"/>
                <a:cs typeface="Verdana"/>
              </a:rPr>
              <a:t> their fee</a:t>
            </a:r>
            <a:r>
              <a:rPr sz="2400" spc="0" dirty="0" smtClean="0">
                <a:latin typeface="Verdana"/>
                <a:cs typeface="Verdana"/>
              </a:rPr>
              <a:t>lin</a:t>
            </a:r>
            <a:r>
              <a:rPr sz="2400" spc="5" dirty="0" smtClean="0">
                <a:latin typeface="Verdana"/>
                <a:cs typeface="Verdana"/>
              </a:rPr>
              <a:t>g</a:t>
            </a:r>
            <a:r>
              <a:rPr sz="2400" spc="0" dirty="0" smtClean="0">
                <a:latin typeface="Verdana"/>
                <a:cs typeface="Verdana"/>
              </a:rPr>
              <a:t>s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and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the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f</a:t>
            </a:r>
            <a:r>
              <a:rPr sz="2400" spc="-10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elings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of </a:t>
            </a:r>
            <a:r>
              <a:rPr sz="2400" spc="-15" dirty="0" smtClean="0">
                <a:latin typeface="Verdana"/>
                <a:cs typeface="Verdana"/>
              </a:rPr>
              <a:t>others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hr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20" dirty="0" smtClean="0">
                <a:latin typeface="Verdana"/>
                <a:cs typeface="Verdana"/>
              </a:rPr>
              <a:t>u</a:t>
            </a:r>
            <a:r>
              <a:rPr sz="2400" spc="-10" dirty="0" smtClean="0">
                <a:latin typeface="Verdana"/>
                <a:cs typeface="Verdana"/>
              </a:rPr>
              <a:t>g</a:t>
            </a:r>
            <a:r>
              <a:rPr sz="2400" spc="-20" dirty="0" smtClean="0">
                <a:latin typeface="Verdana"/>
                <a:cs typeface="Verdana"/>
              </a:rPr>
              <a:t>h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play.	There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e four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00876" y="1428750"/>
            <a:ext cx="2643124" cy="5429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2514600"/>
            <a:ext cx="5895340" cy="4243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81635">
              <a:lnSpc>
                <a:spcPts val="2590"/>
              </a:lnSpc>
            </a:pPr>
            <a:r>
              <a:rPr sz="2400" spc="-15" dirty="0" smtClean="0">
                <a:latin typeface="Verdana"/>
                <a:cs typeface="Verdana"/>
              </a:rPr>
              <a:t>diffe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ent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types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of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play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hat youn</a:t>
            </a:r>
            <a:r>
              <a:rPr sz="2400" spc="0" dirty="0" smtClean="0">
                <a:latin typeface="Verdana"/>
                <a:cs typeface="Verdana"/>
              </a:rPr>
              <a:t>g chil</a:t>
            </a:r>
            <a:r>
              <a:rPr sz="2400" spc="-15" dirty="0" smtClean="0">
                <a:latin typeface="Verdana"/>
                <a:cs typeface="Verdana"/>
              </a:rPr>
              <a:t>dren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enga</a:t>
            </a:r>
            <a:r>
              <a:rPr sz="2400" spc="-10" dirty="0" smtClean="0">
                <a:latin typeface="Verdana"/>
                <a:cs typeface="Verdana"/>
              </a:rPr>
              <a:t>g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in.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30"/>
              </a:spcBef>
            </a:pPr>
            <a:endParaRPr sz="550"/>
          </a:p>
          <a:p>
            <a:pPr marL="355600" marR="47625" indent="-342900">
              <a:lnSpc>
                <a:spcPts val="2590"/>
              </a:lnSpc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dirty="0" smtClean="0">
                <a:latin typeface="Verdana"/>
                <a:cs typeface="Verdana"/>
              </a:rPr>
              <a:t>E</a:t>
            </a:r>
            <a:r>
              <a:rPr sz="2400" spc="-10" dirty="0" smtClean="0">
                <a:latin typeface="Verdana"/>
                <a:cs typeface="Verdana"/>
              </a:rPr>
              <a:t>X</a:t>
            </a:r>
            <a:r>
              <a:rPr sz="2400" spc="0" dirty="0" smtClean="0">
                <a:latin typeface="Verdana"/>
                <a:cs typeface="Verdana"/>
              </a:rPr>
              <a:t>PL</a:t>
            </a:r>
            <a:r>
              <a:rPr sz="2400" spc="-10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RING: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An </a:t>
            </a:r>
            <a:r>
              <a:rPr sz="2400" spc="-10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bject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or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situation- find</a:t>
            </a:r>
            <a:r>
              <a:rPr sz="2400" spc="5" dirty="0" smtClean="0">
                <a:latin typeface="Verdana"/>
                <a:cs typeface="Verdana"/>
              </a:rPr>
              <a:t>i</a:t>
            </a:r>
            <a:r>
              <a:rPr sz="2400" spc="-15" dirty="0" smtClean="0">
                <a:latin typeface="Verdana"/>
                <a:cs typeface="Verdana"/>
              </a:rPr>
              <a:t>ng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out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</a:t>
            </a:r>
            <a:r>
              <a:rPr sz="2400" spc="5" dirty="0" smtClean="0">
                <a:latin typeface="Verdana"/>
                <a:cs typeface="Verdana"/>
              </a:rPr>
              <a:t>h</a:t>
            </a:r>
            <a:r>
              <a:rPr sz="2400" spc="-15" dirty="0" smtClean="0">
                <a:latin typeface="Verdana"/>
                <a:cs typeface="Verdana"/>
              </a:rPr>
              <a:t>at </a:t>
            </a:r>
            <a:r>
              <a:rPr sz="2400" spc="-10" dirty="0" smtClean="0">
                <a:latin typeface="Verdana"/>
                <a:cs typeface="Verdana"/>
              </a:rPr>
              <a:t>h</a:t>
            </a:r>
            <a:r>
              <a:rPr sz="2400" spc="-15" dirty="0" smtClean="0">
                <a:latin typeface="Verdana"/>
                <a:cs typeface="Verdana"/>
              </a:rPr>
              <a:t>appens</a:t>
            </a:r>
            <a:r>
              <a:rPr sz="2400" spc="-10" dirty="0" smtClean="0">
                <a:latin typeface="Verdana"/>
                <a:cs typeface="Verdana"/>
              </a:rPr>
              <a:t> if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y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20" dirty="0" smtClean="0">
                <a:latin typeface="Verdana"/>
                <a:cs typeface="Verdana"/>
              </a:rPr>
              <a:t>u</a:t>
            </a:r>
            <a:r>
              <a:rPr sz="2400" spc="-15" dirty="0" smtClean="0">
                <a:latin typeface="Verdana"/>
                <a:cs typeface="Verdana"/>
              </a:rPr>
              <a:t> touch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or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drop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20" dirty="0" smtClean="0">
                <a:latin typeface="Verdana"/>
                <a:cs typeface="Verdana"/>
              </a:rPr>
              <a:t>met</a:t>
            </a:r>
            <a:r>
              <a:rPr sz="2400" spc="-15" dirty="0" smtClean="0">
                <a:latin typeface="Verdana"/>
                <a:cs typeface="Verdana"/>
              </a:rPr>
              <a:t>h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5" dirty="0" smtClean="0">
                <a:latin typeface="Verdana"/>
                <a:cs typeface="Verdana"/>
              </a:rPr>
              <a:t>g</a:t>
            </a:r>
            <a:r>
              <a:rPr sz="2400" spc="-10" dirty="0" smtClean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9"/>
              </a:spcBef>
              <a:buFont typeface="Wingdings"/>
              <a:buChar char="□"/>
            </a:pPr>
            <a:endParaRPr sz="550"/>
          </a:p>
          <a:p>
            <a:pPr marL="355600" marR="1096645" indent="-342900">
              <a:lnSpc>
                <a:spcPts val="2590"/>
              </a:lnSpc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dirty="0" smtClean="0">
                <a:latin typeface="Verdana"/>
                <a:cs typeface="Verdana"/>
              </a:rPr>
              <a:t>PRACTISING: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ARNING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TO COOR</a:t>
            </a:r>
            <a:r>
              <a:rPr sz="2400" spc="-10" dirty="0" smtClean="0">
                <a:latin typeface="Verdana"/>
                <a:cs typeface="Verdana"/>
              </a:rPr>
              <a:t>D</a:t>
            </a:r>
            <a:r>
              <a:rPr sz="2400" spc="0" dirty="0" smtClean="0">
                <a:latin typeface="Verdana"/>
                <a:cs typeface="Verdana"/>
              </a:rPr>
              <a:t>INATE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MUS</a:t>
            </a:r>
            <a:r>
              <a:rPr sz="2400" spc="-15" dirty="0" smtClean="0">
                <a:latin typeface="Verdana"/>
                <a:cs typeface="Verdana"/>
              </a:rPr>
              <a:t>CL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20" dirty="0" smtClean="0">
                <a:latin typeface="Verdana"/>
                <a:cs typeface="Verdana"/>
              </a:rPr>
              <a:t>S AND</a:t>
            </a:r>
            <a:r>
              <a:rPr sz="2400" spc="-15" dirty="0" smtClean="0">
                <a:latin typeface="Verdana"/>
                <a:cs typeface="Verdana"/>
              </a:rPr>
              <a:t> AC</a:t>
            </a:r>
            <a:r>
              <a:rPr sz="2400" spc="0" dirty="0" smtClean="0">
                <a:latin typeface="Verdana"/>
                <a:cs typeface="Verdana"/>
              </a:rPr>
              <a:t>TI</a:t>
            </a:r>
            <a:r>
              <a:rPr sz="2400" spc="-15" dirty="0" smtClean="0">
                <a:latin typeface="Verdana"/>
                <a:cs typeface="Verdana"/>
              </a:rPr>
              <a:t>O</a:t>
            </a:r>
            <a:r>
              <a:rPr sz="2400" spc="-20" dirty="0" smtClean="0">
                <a:latin typeface="Verdana"/>
                <a:cs typeface="Verdana"/>
              </a:rPr>
              <a:t>NS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dirty="0" smtClean="0">
                <a:latin typeface="Verdana"/>
                <a:cs typeface="Verdana"/>
              </a:rPr>
              <a:t>PRETENDING: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use their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im</a:t>
            </a:r>
            <a:r>
              <a:rPr sz="2400" spc="-15" dirty="0" smtClean="0">
                <a:latin typeface="Verdana"/>
                <a:cs typeface="Verdana"/>
              </a:rPr>
              <a:t>agination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600"/>
              </a:lnSpc>
              <a:spcBef>
                <a:spcPts val="18"/>
              </a:spcBef>
              <a:buFont typeface="Wingdings"/>
              <a:buChar char="□"/>
            </a:pPr>
            <a:endParaRPr sz="600"/>
          </a:p>
          <a:p>
            <a:pPr marL="355600" marR="144145" indent="-342900">
              <a:lnSpc>
                <a:spcPts val="2590"/>
              </a:lnSpc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spc="-20" dirty="0" smtClean="0">
                <a:latin typeface="Verdana"/>
                <a:cs typeface="Verdana"/>
              </a:rPr>
              <a:t>SOCIAL </a:t>
            </a:r>
            <a:r>
              <a:rPr sz="2400" spc="-30" dirty="0" smtClean="0">
                <a:latin typeface="Verdana"/>
                <a:cs typeface="Verdana"/>
              </a:rPr>
              <a:t>L</a:t>
            </a:r>
            <a:r>
              <a:rPr sz="2400" spc="0" dirty="0" smtClean="0">
                <a:latin typeface="Verdana"/>
                <a:cs typeface="Verdana"/>
              </a:rPr>
              <a:t>EARNING: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play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les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hey have seen,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such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smtClean="0">
                <a:latin typeface="Verdana"/>
                <a:cs typeface="Verdana"/>
              </a:rPr>
              <a:t>as </a:t>
            </a:r>
            <a:r>
              <a:rPr lang="en-US" sz="2400" spc="-15" dirty="0" smtClean="0">
                <a:latin typeface="Verdana"/>
                <a:cs typeface="Verdana"/>
              </a:rPr>
              <a:t>teacher</a:t>
            </a:r>
            <a:r>
              <a:rPr sz="2400" spc="-5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 stu</a:t>
            </a:r>
            <a:r>
              <a:rPr sz="2400" spc="-10" dirty="0" smtClean="0">
                <a:latin typeface="Verdana"/>
                <a:cs typeface="Verdana"/>
              </a:rPr>
              <a:t>d</a:t>
            </a:r>
            <a:r>
              <a:rPr sz="2400" spc="-15" dirty="0" smtClean="0">
                <a:latin typeface="Verdana"/>
                <a:cs typeface="Verdana"/>
              </a:rPr>
              <a:t>ents,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docto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3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pati</a:t>
            </a:r>
            <a:r>
              <a:rPr sz="2400" spc="-15" dirty="0" smtClean="0">
                <a:latin typeface="Verdana"/>
                <a:cs typeface="Verdana"/>
              </a:rPr>
              <a:t>ents.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8547" y="6292088"/>
            <a:ext cx="1600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990600"/>
            <a:ext cx="8531860" cy="525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•</a:t>
            </a:r>
            <a:r>
              <a:rPr sz="2400" spc="-15" dirty="0" smtClean="0">
                <a:latin typeface="Comic Sans MS"/>
                <a:cs typeface="Comic Sans MS"/>
              </a:rPr>
              <a:t>To </a:t>
            </a:r>
            <a:r>
              <a:rPr sz="2400" u="heavy" spc="-15" dirty="0" smtClean="0">
                <a:latin typeface="Comic Sans MS"/>
                <a:cs typeface="Comic Sans MS"/>
              </a:rPr>
              <a:t>be a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police</a:t>
            </a:r>
            <a:r>
              <a:rPr sz="2400" u="heavy" spc="-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of</a:t>
            </a:r>
            <a:r>
              <a:rPr sz="2400" u="heavy" spc="5" dirty="0" smtClean="0">
                <a:latin typeface="Comic Sans MS"/>
                <a:cs typeface="Comic Sans MS"/>
              </a:rPr>
              <a:t>f</a:t>
            </a:r>
            <a:r>
              <a:rPr sz="2400" u="heavy" spc="0" dirty="0" smtClean="0">
                <a:latin typeface="Comic Sans MS"/>
                <a:cs typeface="Comic Sans MS"/>
              </a:rPr>
              <a:t>icer,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latin typeface="Comic Sans MS"/>
                <a:cs typeface="Comic Sans MS"/>
              </a:rPr>
              <a:t> </a:t>
            </a:r>
            <a:r>
              <a:rPr sz="2400" u="heavy" spc="-5" dirty="0" smtClean="0">
                <a:latin typeface="Comic Sans MS"/>
                <a:cs typeface="Comic Sans MS"/>
              </a:rPr>
              <a:t>7</a:t>
            </a:r>
            <a:r>
              <a:rPr sz="2400" u="heavy" spc="-15" dirty="0" smtClean="0">
                <a:latin typeface="Comic Sans MS"/>
                <a:cs typeface="Comic Sans MS"/>
              </a:rPr>
              <a:t>-year-</a:t>
            </a:r>
            <a:r>
              <a:rPr sz="2400" u="heavy" spc="0" dirty="0" smtClean="0">
                <a:latin typeface="Comic Sans MS"/>
                <a:cs typeface="Comic Sans MS"/>
              </a:rPr>
              <a:t>old</a:t>
            </a:r>
            <a:r>
              <a:rPr sz="2400" u="heavy" spc="-10" dirty="0" smtClean="0">
                <a:latin typeface="Comic Sans MS"/>
                <a:cs typeface="Comic Sans MS"/>
              </a:rPr>
              <a:t> needs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a</a:t>
            </a:r>
            <a:r>
              <a:rPr sz="2400" u="heavy" spc="-10" dirty="0" smtClean="0">
                <a:latin typeface="Comic Sans MS"/>
                <a:cs typeface="Comic Sans MS"/>
              </a:rPr>
              <a:t> bad</a:t>
            </a:r>
            <a:r>
              <a:rPr sz="2400" u="heavy" spc="-15" dirty="0" smtClean="0">
                <a:latin typeface="Comic Sans MS"/>
                <a:cs typeface="Comic Sans MS"/>
              </a:rPr>
              <a:t>ge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and</a:t>
            </a:r>
            <a:r>
              <a:rPr sz="2400" u="heavy" spc="-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gun,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u="heavy" dirty="0" smtClean="0">
                <a:latin typeface="Comic Sans MS"/>
                <a:cs typeface="Comic Sans MS"/>
              </a:rPr>
              <a:t>wh</a:t>
            </a:r>
            <a:r>
              <a:rPr sz="2400" u="heavy" spc="5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reas</a:t>
            </a:r>
            <a:r>
              <a:rPr sz="2400" u="heavy" spc="-4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be</a:t>
            </a:r>
            <a:r>
              <a:rPr sz="2400" u="heavy" spc="5" dirty="0" smtClean="0">
                <a:latin typeface="Comic Sans MS"/>
                <a:cs typeface="Comic Sans MS"/>
              </a:rPr>
              <a:t>f</a:t>
            </a:r>
            <a:r>
              <a:rPr sz="2400" u="heavy" spc="0" dirty="0" smtClean="0">
                <a:latin typeface="Comic Sans MS"/>
                <a:cs typeface="Comic Sans MS"/>
              </a:rPr>
              <a:t>ore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a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pointed finger</a:t>
            </a:r>
            <a:r>
              <a:rPr sz="2400" u="heavy" spc="-5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s</a:t>
            </a:r>
            <a:r>
              <a:rPr sz="2400" u="heavy" spc="0" dirty="0" smtClean="0">
                <a:latin typeface="Comic Sans MS"/>
                <a:cs typeface="Comic Sans MS"/>
              </a:rPr>
              <a:t>uffic</a:t>
            </a:r>
            <a:r>
              <a:rPr sz="2400" u="heavy" spc="5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d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12700" marR="349250">
              <a:lnSpc>
                <a:spcPct val="100000"/>
              </a:lnSpc>
              <a:buFont typeface="Comic Sans MS"/>
              <a:buChar char="•"/>
              <a:tabLst>
                <a:tab pos="21971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Most girls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boys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is</a:t>
            </a:r>
            <a:r>
              <a:rPr sz="2400" spc="-15" dirty="0" smtClean="0">
                <a:latin typeface="Comic Sans MS"/>
                <a:cs typeface="Comic Sans MS"/>
              </a:rPr>
              <a:t> a</a:t>
            </a:r>
            <a:r>
              <a:rPr sz="2400" spc="-25" dirty="0" smtClean="0">
                <a:latin typeface="Comic Sans MS"/>
                <a:cs typeface="Comic Sans MS"/>
              </a:rPr>
              <a:t>g</a:t>
            </a:r>
            <a:r>
              <a:rPr sz="2400" spc="-15" dirty="0" smtClean="0">
                <a:latin typeface="Comic Sans MS"/>
                <a:cs typeface="Comic Sans MS"/>
              </a:rPr>
              <a:t>e 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lso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e</a:t>
            </a:r>
            <a:r>
              <a:rPr sz="2400" u="heavy" spc="5" dirty="0" smtClean="0">
                <a:latin typeface="Comic Sans MS"/>
                <a:cs typeface="Comic Sans MS"/>
              </a:rPr>
              <a:t>n</a:t>
            </a:r>
            <a:r>
              <a:rPr sz="2400" u="heavy" spc="-15" dirty="0" smtClean="0">
                <a:latin typeface="Comic Sans MS"/>
                <a:cs typeface="Comic Sans MS"/>
              </a:rPr>
              <a:t>joy</a:t>
            </a:r>
            <a:r>
              <a:rPr sz="2400" u="heavy" spc="-35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h</a:t>
            </a:r>
            <a:r>
              <a:rPr sz="2400" u="heavy" spc="-10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lpin</a:t>
            </a:r>
            <a:r>
              <a:rPr sz="2400" u="heavy" spc="-15" dirty="0" smtClean="0">
                <a:latin typeface="Comic Sans MS"/>
                <a:cs typeface="Comic Sans MS"/>
              </a:rPr>
              <a:t>g</a:t>
            </a:r>
            <a:r>
              <a:rPr sz="2400" u="heavy" spc="-10" dirty="0" smtClean="0">
                <a:latin typeface="Comic Sans MS"/>
                <a:cs typeface="Comic Sans MS"/>
              </a:rPr>
              <a:t> in</a:t>
            </a:r>
            <a:r>
              <a:rPr sz="2400" u="heavy" spc="-15" dirty="0" smtClean="0">
                <a:latin typeface="Comic Sans MS"/>
                <a:cs typeface="Comic Sans MS"/>
              </a:rPr>
              <a:t> t</a:t>
            </a:r>
            <a:r>
              <a:rPr sz="2400" u="heavy" spc="-10" dirty="0" smtClean="0">
                <a:latin typeface="Comic Sans MS"/>
                <a:cs typeface="Comic Sans MS"/>
              </a:rPr>
              <a:t>h</a:t>
            </a:r>
            <a:r>
              <a:rPr sz="2400" u="heavy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kitch</a:t>
            </a:r>
            <a:r>
              <a:rPr sz="2400" u="heavy" spc="-10" dirty="0" smtClean="0">
                <a:latin typeface="Comic Sans MS"/>
                <a:cs typeface="Comic Sans MS"/>
              </a:rPr>
              <a:t>e</a:t>
            </a:r>
            <a:r>
              <a:rPr sz="2400" u="heavy" spc="0" dirty="0" smtClean="0">
                <a:latin typeface="Comic Sans MS"/>
                <a:cs typeface="Comic Sans MS"/>
              </a:rPr>
              <a:t>n</a:t>
            </a:r>
            <a:r>
              <a:rPr sz="2400" u="heavy" spc="-1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with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jobs</a:t>
            </a:r>
            <a:r>
              <a:rPr sz="2400" u="heavy" spc="-3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such as</a:t>
            </a:r>
            <a:r>
              <a:rPr sz="2400" u="heavy" spc="-30" dirty="0" smtClean="0">
                <a:latin typeface="Comic Sans MS"/>
                <a:cs typeface="Comic Sans MS"/>
              </a:rPr>
              <a:t> </a:t>
            </a:r>
            <a:r>
              <a:rPr sz="2400" u="heavy" spc="-20" dirty="0" smtClean="0">
                <a:latin typeface="Comic Sans MS"/>
                <a:cs typeface="Comic Sans MS"/>
              </a:rPr>
              <a:t>m</a:t>
            </a:r>
            <a:r>
              <a:rPr sz="2400" u="heavy" spc="-25" dirty="0" smtClean="0"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latin typeface="Comic Sans MS"/>
                <a:cs typeface="Comic Sans MS"/>
              </a:rPr>
              <a:t>king </a:t>
            </a:r>
            <a:r>
              <a:rPr sz="2400" u="heavy" spc="-15" dirty="0" smtClean="0">
                <a:latin typeface="Comic Sans MS"/>
                <a:cs typeface="Comic Sans MS"/>
              </a:rPr>
              <a:t>cookies</a:t>
            </a:r>
            <a:r>
              <a:rPr sz="2400" u="heavy" spc="-10" dirty="0" smtClean="0">
                <a:latin typeface="Comic Sans MS"/>
                <a:cs typeface="Comic Sans MS"/>
              </a:rPr>
              <a:t> and</a:t>
            </a:r>
            <a:r>
              <a:rPr sz="2400" u="heavy" spc="-15" dirty="0" smtClean="0">
                <a:latin typeface="Comic Sans MS"/>
                <a:cs typeface="Comic Sans MS"/>
              </a:rPr>
              <a:t> s</a:t>
            </a:r>
            <a:r>
              <a:rPr sz="2400" u="heavy" spc="-30" dirty="0" smtClean="0"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latin typeface="Comic Sans MS"/>
                <a:cs typeface="Comic Sans MS"/>
              </a:rPr>
              <a:t>la</a:t>
            </a:r>
            <a:r>
              <a:rPr sz="2400" u="heavy" spc="-10" dirty="0" smtClean="0">
                <a:latin typeface="Comic Sans MS"/>
                <a:cs typeface="Comic Sans MS"/>
              </a:rPr>
              <a:t>d</a:t>
            </a:r>
            <a:r>
              <a:rPr sz="2400" u="heavy" spc="-15" dirty="0" smtClean="0"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spc="-10" dirty="0" smtClean="0">
                <a:latin typeface="Comic Sans MS"/>
                <a:cs typeface="Comic Sans MS"/>
              </a:rPr>
              <a:t>•</a:t>
            </a:r>
            <a:r>
              <a:rPr sz="2400" spc="0" dirty="0" smtClean="0">
                <a:latin typeface="Comic Sans MS"/>
                <a:cs typeface="Comic Sans MS"/>
              </a:rPr>
              <a:t>8</a:t>
            </a:r>
            <a:r>
              <a:rPr sz="2400" spc="-15" dirty="0" smtClean="0">
                <a:latin typeface="Comic Sans MS"/>
                <a:cs typeface="Comic Sans MS"/>
              </a:rPr>
              <a:t> -</a:t>
            </a:r>
            <a:r>
              <a:rPr sz="2400" spc="0" dirty="0" smtClean="0">
                <a:latin typeface="Comic Sans MS"/>
                <a:cs typeface="Comic Sans MS"/>
              </a:rPr>
              <a:t>year</a:t>
            </a:r>
            <a:r>
              <a:rPr sz="2400" spc="-15" dirty="0" smtClean="0">
                <a:latin typeface="Comic Sans MS"/>
                <a:cs typeface="Comic Sans MS"/>
              </a:rPr>
              <a:t> -</a:t>
            </a:r>
            <a:r>
              <a:rPr sz="2400" spc="0" dirty="0" smtClean="0">
                <a:latin typeface="Comic Sans MS"/>
                <a:cs typeface="Comic Sans MS"/>
              </a:rPr>
              <a:t>ol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s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like table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mes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but</a:t>
            </a:r>
            <a:r>
              <a:rPr sz="2400" u="heavy" spc="-1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hate</a:t>
            </a:r>
            <a:r>
              <a:rPr sz="2400" u="heavy" spc="-1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to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lo</a:t>
            </a:r>
            <a:r>
              <a:rPr sz="2400" u="heavy" spc="-10" dirty="0" smtClean="0">
                <a:latin typeface="Comic Sans MS"/>
                <a:cs typeface="Comic Sans MS"/>
              </a:rPr>
              <a:t>s</a:t>
            </a:r>
            <a:r>
              <a:rPr sz="2400" u="heavy" spc="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 marL="12700" marR="113030">
              <a:lnSpc>
                <a:spcPct val="100000"/>
              </a:lnSpc>
            </a:pPr>
            <a:r>
              <a:rPr sz="2400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•9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-year</a:t>
            </a:r>
            <a:r>
              <a:rPr sz="2400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-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olds </a:t>
            </a:r>
            <a:r>
              <a:rPr sz="2400" spc="-15" dirty="0" smtClean="0">
                <a:latin typeface="Comic Sans MS"/>
                <a:cs typeface="Comic Sans MS"/>
              </a:rPr>
              <a:t>play har</a:t>
            </a:r>
            <a:r>
              <a:rPr sz="2400" spc="-10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Th</a:t>
            </a:r>
            <a:r>
              <a:rPr sz="2400" u="heavy" spc="-10" dirty="0" smtClean="0">
                <a:latin typeface="Comic Sans MS"/>
                <a:cs typeface="Comic Sans MS"/>
              </a:rPr>
              <a:t>e</a:t>
            </a:r>
            <a:r>
              <a:rPr sz="2400" u="heavy" spc="-15" dirty="0" smtClean="0">
                <a:latin typeface="Comic Sans MS"/>
                <a:cs typeface="Comic Sans MS"/>
              </a:rPr>
              <a:t>y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wake</a:t>
            </a:r>
            <a:r>
              <a:rPr sz="2400" u="heavy" spc="-3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in</a:t>
            </a:r>
            <a:r>
              <a:rPr sz="2400" u="heavy" spc="-1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the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morning,</a:t>
            </a:r>
            <a:r>
              <a:rPr sz="2400" u="heavy" spc="-5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squee</a:t>
            </a:r>
            <a:r>
              <a:rPr sz="2400" u="heavy" spc="-10" dirty="0" smtClean="0">
                <a:latin typeface="Comic Sans MS"/>
                <a:cs typeface="Comic Sans MS"/>
              </a:rPr>
              <a:t>z</a:t>
            </a:r>
            <a:r>
              <a:rPr sz="2400" u="heavy" spc="-1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u="heavy" spc="-10" dirty="0" smtClean="0">
                <a:latin typeface="Comic Sans MS"/>
                <a:cs typeface="Comic Sans MS"/>
              </a:rPr>
              <a:t>in </a:t>
            </a:r>
            <a:r>
              <a:rPr sz="2400" u="heavy" spc="-15" dirty="0" smtClean="0">
                <a:latin typeface="Comic Sans MS"/>
                <a:cs typeface="Comic Sans MS"/>
              </a:rPr>
              <a:t>s</a:t>
            </a:r>
            <a:r>
              <a:rPr sz="2400" u="heavy" spc="-25" dirty="0" smtClean="0">
                <a:latin typeface="Comic Sans MS"/>
                <a:cs typeface="Comic Sans MS"/>
              </a:rPr>
              <a:t>o</a:t>
            </a:r>
            <a:r>
              <a:rPr sz="2400" u="heavy" spc="-20" dirty="0" smtClean="0">
                <a:latin typeface="Comic Sans MS"/>
                <a:cs typeface="Comic Sans MS"/>
              </a:rPr>
              <a:t>me </a:t>
            </a:r>
            <a:r>
              <a:rPr sz="2400" u="heavy" spc="0" dirty="0" smtClean="0">
                <a:latin typeface="Comic Sans MS"/>
                <a:cs typeface="Comic Sans MS"/>
              </a:rPr>
              <a:t>acti</a:t>
            </a:r>
            <a:r>
              <a:rPr sz="2400" u="heavy" spc="-10" dirty="0" smtClean="0">
                <a:latin typeface="Comic Sans MS"/>
                <a:cs typeface="Comic Sans MS"/>
              </a:rPr>
              <a:t>v</a:t>
            </a:r>
            <a:r>
              <a:rPr sz="2400" u="heavy" spc="-15" dirty="0" smtClean="0">
                <a:latin typeface="Comic Sans MS"/>
                <a:cs typeface="Comic Sans MS"/>
              </a:rPr>
              <a:t>ity</a:t>
            </a:r>
            <a:r>
              <a:rPr sz="2400" u="heavy" spc="-10" dirty="0" smtClean="0">
                <a:latin typeface="Comic Sans MS"/>
                <a:cs typeface="Comic Sans MS"/>
              </a:rPr>
              <a:t> before</a:t>
            </a:r>
            <a:r>
              <a:rPr sz="2400" u="heavy" spc="-3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schoo</a:t>
            </a:r>
            <a:r>
              <a:rPr sz="2400" u="heavy" spc="5" dirty="0" smtClean="0">
                <a:latin typeface="Comic Sans MS"/>
                <a:cs typeface="Comic Sans MS"/>
              </a:rPr>
              <a:t>l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plan something 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he mo</a:t>
            </a:r>
            <a:r>
              <a:rPr sz="2400" spc="-35" dirty="0" smtClean="0">
                <a:latin typeface="Comic Sans MS"/>
                <a:cs typeface="Comic Sans MS"/>
              </a:rPr>
              <a:t>m</a:t>
            </a:r>
            <a:r>
              <a:rPr sz="2400" spc="0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 they 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rrive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home </a:t>
            </a:r>
            <a:r>
              <a:rPr sz="2400" spc="-30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g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in.</a:t>
            </a:r>
            <a:endParaRPr sz="2400">
              <a:latin typeface="Comic Sans MS"/>
              <a:cs typeface="Comic Sans MS"/>
            </a:endParaRPr>
          </a:p>
          <a:p>
            <a:pPr marL="12700" marR="942975">
              <a:buFont typeface="Comic Sans MS"/>
              <a:buChar char="•"/>
              <a:tabLst>
                <a:tab pos="219710" algn="l"/>
              </a:tabLst>
            </a:pPr>
            <a:r>
              <a:rPr sz="2400" spc="-15" dirty="0" smtClean="0">
                <a:latin typeface="Comic Sans MS"/>
                <a:cs typeface="Comic Sans MS"/>
              </a:rPr>
              <a:t>Many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1</a:t>
            </a:r>
            <a:r>
              <a:rPr sz="2400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0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-yea</a:t>
            </a:r>
            <a:r>
              <a:rPr sz="2400" spc="-20" dirty="0" smtClean="0">
                <a:solidFill>
                  <a:srgbClr val="A40020"/>
                </a:solidFill>
                <a:latin typeface="Comic Sans MS"/>
                <a:cs typeface="Comic Sans MS"/>
              </a:rPr>
              <a:t>r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-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ol</a:t>
            </a:r>
            <a:r>
              <a:rPr sz="2400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pe</a:t>
            </a:r>
            <a:r>
              <a:rPr sz="2400" spc="-10" dirty="0" smtClean="0">
                <a:latin typeface="Comic Sans MS"/>
                <a:cs typeface="Comic Sans MS"/>
              </a:rPr>
              <a:t>n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3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o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their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ti</a:t>
            </a:r>
            <a:r>
              <a:rPr sz="2400" spc="-10" dirty="0" smtClean="0">
                <a:latin typeface="Comic Sans MS"/>
                <a:cs typeface="Comic Sans MS"/>
              </a:rPr>
              <a:t>m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playing</a:t>
            </a:r>
            <a:r>
              <a:rPr sz="2400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 tele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vi</a:t>
            </a:r>
            <a:r>
              <a:rPr sz="2400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s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ion</a:t>
            </a:r>
            <a:r>
              <a:rPr sz="2400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remote</a:t>
            </a:r>
            <a:r>
              <a:rPr sz="2400" spc="-2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control</a:t>
            </a:r>
            <a:r>
              <a:rPr sz="2400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ga</a:t>
            </a:r>
            <a:r>
              <a:rPr sz="2400" spc="-30" dirty="0" smtClean="0">
                <a:solidFill>
                  <a:srgbClr val="A40020"/>
                </a:solidFill>
                <a:latin typeface="Comic Sans MS"/>
                <a:cs typeface="Comic Sans MS"/>
              </a:rPr>
              <a:t>m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e</a:t>
            </a:r>
            <a:r>
              <a:rPr sz="2400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Boys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and</a:t>
            </a:r>
            <a:r>
              <a:rPr sz="2400" u="heavy" spc="-1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girls</a:t>
            </a:r>
            <a:r>
              <a:rPr sz="2400" u="heavy" spc="-15" dirty="0" smtClean="0">
                <a:latin typeface="Comic Sans MS"/>
                <a:cs typeface="Comic Sans MS"/>
              </a:rPr>
              <a:t> play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separ</a:t>
            </a:r>
            <a:r>
              <a:rPr sz="2400" u="heavy" spc="-25" dirty="0" smtClean="0">
                <a:latin typeface="Comic Sans MS"/>
                <a:cs typeface="Comic Sans MS"/>
              </a:rPr>
              <a:t>a</a:t>
            </a:r>
            <a:r>
              <a:rPr sz="2400" u="heavy" spc="-15" dirty="0" smtClean="0">
                <a:latin typeface="Comic Sans MS"/>
                <a:cs typeface="Comic Sans MS"/>
              </a:rPr>
              <a:t>tely</a:t>
            </a:r>
            <a:r>
              <a:rPr sz="2400" u="heavy" spc="-3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at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-15" smtClean="0">
                <a:latin typeface="Comic Sans MS"/>
                <a:cs typeface="Comic Sans MS"/>
              </a:rPr>
              <a:t>age </a:t>
            </a:r>
            <a:r>
              <a:rPr sz="2400" u="heavy" spc="0" smtClean="0">
                <a:latin typeface="Comic Sans MS"/>
                <a:cs typeface="Comic Sans MS"/>
              </a:rPr>
              <a:t>1</a:t>
            </a:r>
            <a:r>
              <a:rPr sz="2400" u="heavy" spc="-5" smtClean="0">
                <a:latin typeface="Comic Sans MS"/>
                <a:cs typeface="Comic Sans MS"/>
              </a:rPr>
              <a:t>0</a:t>
            </a:r>
            <a:r>
              <a:rPr lang="en-US" sz="2400" u="heavy" dirty="0" smtClean="0">
                <a:latin typeface="Comic Sans MS"/>
                <a:cs typeface="Comic Sans MS"/>
              </a:rPr>
              <a:t>:</a:t>
            </a:r>
            <a:r>
              <a:rPr lang="en-US" sz="2400" dirty="0"/>
              <a:t> children typically ready to </a:t>
            </a:r>
            <a:r>
              <a:rPr lang="en-US" sz="2400" dirty="0" smtClean="0"/>
              <a:t>play competitive </a:t>
            </a:r>
            <a:r>
              <a:rPr lang="en-US" sz="2400" b="1" dirty="0"/>
              <a:t>board </a:t>
            </a:r>
            <a:r>
              <a:rPr lang="en-US" sz="2400" b="1" dirty="0" smtClean="0"/>
              <a:t>games</a:t>
            </a:r>
            <a:r>
              <a:rPr lang="en-US" sz="2400" b="1" u="heavy" dirty="0" smtClean="0">
                <a:latin typeface="Comic Sans MS"/>
                <a:cs typeface="Comic Sans MS"/>
              </a:rPr>
              <a:t> </a:t>
            </a:r>
            <a:endParaRPr sz="2400" b="1">
              <a:latin typeface="Comic Sans MS"/>
              <a:cs typeface="Comic Sans MS"/>
            </a:endParaRPr>
          </a:p>
          <a:p>
            <a:pPr marL="219710" indent="-207645">
              <a:lnSpc>
                <a:spcPct val="100000"/>
              </a:lnSpc>
              <a:buFont typeface="Comic Sans MS"/>
              <a:buChar char="•"/>
              <a:tabLst>
                <a:tab pos="219710" algn="l"/>
              </a:tabLst>
            </a:pPr>
            <a:r>
              <a:rPr sz="2400" spc="0" dirty="0" smtClean="0">
                <a:latin typeface="Comic Sans MS"/>
                <a:cs typeface="Comic Sans MS"/>
              </a:rPr>
              <a:t>Eleve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0" dirty="0" smtClean="0">
                <a:latin typeface="Comic Sans MS"/>
                <a:cs typeface="Comic Sans MS"/>
              </a:rPr>
              <a:t>-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and </a:t>
            </a:r>
            <a:r>
              <a:rPr sz="2400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12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-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yea</a:t>
            </a:r>
            <a:r>
              <a:rPr sz="2400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r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-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old</a:t>
            </a:r>
            <a:r>
              <a:rPr sz="2400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children</a:t>
            </a:r>
            <a:r>
              <a:rPr sz="2400" u="heavy" spc="-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enjoy</a:t>
            </a:r>
            <a:r>
              <a:rPr sz="2400" u="heavy" spc="-1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d</a:t>
            </a:r>
            <a:r>
              <a:rPr sz="2400" u="heavy" spc="-15" dirty="0" smtClean="0"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latin typeface="Comic Sans MS"/>
                <a:cs typeface="Comic Sans MS"/>
              </a:rPr>
              <a:t>ncing</a:t>
            </a:r>
            <a:r>
              <a:rPr sz="2400" u="heavy" spc="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to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pop</a:t>
            </a:r>
            <a:r>
              <a:rPr sz="2400" u="heavy" spc="-10" dirty="0" smtClean="0">
                <a:latin typeface="Comic Sans MS"/>
                <a:cs typeface="Comic Sans MS"/>
              </a:rPr>
              <a:t>u</a:t>
            </a:r>
            <a:r>
              <a:rPr sz="2400" u="heavy" spc="0" dirty="0" smtClean="0">
                <a:latin typeface="Comic Sans MS"/>
                <a:cs typeface="Comic Sans MS"/>
              </a:rPr>
              <a:t>lar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400" u="heavy" spc="-20" dirty="0" smtClean="0">
                <a:latin typeface="Comic Sans MS"/>
                <a:cs typeface="Comic Sans MS"/>
              </a:rPr>
              <a:t>mu</a:t>
            </a:r>
            <a:r>
              <a:rPr sz="2400" u="heavy" spc="-25" dirty="0" smtClean="0">
                <a:latin typeface="Comic Sans MS"/>
                <a:cs typeface="Comic Sans MS"/>
              </a:rPr>
              <a:t>s</a:t>
            </a:r>
            <a:r>
              <a:rPr sz="2400" u="heavy" spc="-10" dirty="0" smtClean="0">
                <a:latin typeface="Comic Sans MS"/>
                <a:cs typeface="Comic Sans MS"/>
              </a:rPr>
              <a:t>ic and</a:t>
            </a:r>
            <a:r>
              <a:rPr sz="2400" u="heavy" spc="-15" dirty="0" smtClean="0">
                <a:latin typeface="Comic Sans MS"/>
                <a:cs typeface="Comic Sans MS"/>
              </a:rPr>
              <a:t> playing</a:t>
            </a:r>
            <a:r>
              <a:rPr sz="2400" u="heavy" spc="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t</a:t>
            </a:r>
            <a:r>
              <a:rPr sz="2400" u="heavy" spc="-25" dirty="0" smtClean="0"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latin typeface="Comic Sans MS"/>
                <a:cs typeface="Comic Sans MS"/>
              </a:rPr>
              <a:t>ble</a:t>
            </a:r>
            <a:r>
              <a:rPr sz="2400" u="heavy" spc="-1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g</a:t>
            </a:r>
            <a:r>
              <a:rPr sz="2400" u="heavy" spc="-25" dirty="0" smtClean="0">
                <a:latin typeface="Comic Sans MS"/>
                <a:cs typeface="Comic Sans MS"/>
              </a:rPr>
              <a:t>a</a:t>
            </a:r>
            <a:r>
              <a:rPr sz="2400" u="heavy" spc="-15" dirty="0" smtClean="0">
                <a:latin typeface="Comic Sans MS"/>
                <a:cs typeface="Comic Sans MS"/>
              </a:rPr>
              <a:t>mes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8657" y="278510"/>
            <a:ext cx="3186430" cy="702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153285" algn="l"/>
              </a:tabLst>
            </a:pPr>
            <a:r>
              <a:rPr sz="4400" b="1" spc="0" smtClean="0">
                <a:latin typeface="Garamond"/>
                <a:cs typeface="Garamond"/>
              </a:rPr>
              <a:t>Play</a:t>
            </a:r>
            <a:endParaRPr sz="440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983" rIns="0" bIns="0" rtlCol="0">
            <a:noAutofit/>
          </a:bodyPr>
          <a:lstStyle/>
          <a:p>
            <a:pPr marL="396875">
              <a:lnSpc>
                <a:spcPct val="100000"/>
              </a:lnSpc>
            </a:pPr>
            <a:r>
              <a:rPr sz="4000" b="1" spc="-20" dirty="0" smtClean="0">
                <a:latin typeface="Garamond"/>
                <a:cs typeface="Garamond"/>
              </a:rPr>
              <a:t>Emotional</a:t>
            </a:r>
            <a:r>
              <a:rPr sz="4000" b="1" spc="25" dirty="0" smtClean="0">
                <a:latin typeface="Garamond"/>
                <a:cs typeface="Garamond"/>
              </a:rPr>
              <a:t> </a:t>
            </a:r>
            <a:r>
              <a:rPr sz="4000" b="1" spc="-20" dirty="0" smtClean="0">
                <a:latin typeface="Garamond"/>
                <a:cs typeface="Garamond"/>
              </a:rPr>
              <a:t>Problems</a:t>
            </a:r>
            <a:r>
              <a:rPr sz="4000" b="1" spc="25" dirty="0" smtClean="0">
                <a:latin typeface="Garamond"/>
                <a:cs typeface="Garamond"/>
              </a:rPr>
              <a:t> </a:t>
            </a:r>
            <a:r>
              <a:rPr sz="4000" b="1" spc="0" dirty="0" smtClean="0">
                <a:latin typeface="Garamond"/>
                <a:cs typeface="Garamond"/>
              </a:rPr>
              <a:t>in</a:t>
            </a:r>
            <a:r>
              <a:rPr sz="4000" b="1" spc="10" dirty="0" smtClean="0">
                <a:latin typeface="Garamond"/>
                <a:cs typeface="Garamond"/>
              </a:rPr>
              <a:t> </a:t>
            </a:r>
            <a:r>
              <a:rPr sz="4000" b="1" spc="0" dirty="0" smtClean="0">
                <a:latin typeface="Garamond"/>
                <a:cs typeface="Garamond"/>
              </a:rPr>
              <a:t>Ch</a:t>
            </a:r>
            <a:r>
              <a:rPr sz="4000" b="1" spc="5" dirty="0" smtClean="0">
                <a:latin typeface="Garamond"/>
                <a:cs typeface="Garamond"/>
              </a:rPr>
              <a:t>i</a:t>
            </a:r>
            <a:r>
              <a:rPr sz="4000" b="1" spc="-20" dirty="0" smtClean="0">
                <a:latin typeface="Garamond"/>
                <a:cs typeface="Garamond"/>
              </a:rPr>
              <a:t>ldren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2119" y="1615821"/>
            <a:ext cx="6441440" cy="4783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3535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15" dirty="0" smtClean="0">
                <a:latin typeface="Verdana"/>
                <a:cs typeface="Verdana"/>
              </a:rPr>
              <a:t>Externalizing</a:t>
            </a:r>
            <a:r>
              <a:rPr sz="2800" spc="5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behaviors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375" dirty="0" smtClean="0">
                <a:latin typeface="Lucida Sans Unicode"/>
                <a:cs typeface="Lucida Sans Unicode"/>
              </a:rPr>
              <a:t>–</a:t>
            </a:r>
            <a:r>
              <a:rPr sz="2800" spc="235" dirty="0" smtClean="0">
                <a:latin typeface="Lucida Sans Unicode"/>
                <a:cs typeface="Lucida Sans Unicode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undesirable</a:t>
            </a:r>
            <a:r>
              <a:rPr sz="2800" spc="5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em</a:t>
            </a:r>
            <a:r>
              <a:rPr sz="2800" spc="-15" dirty="0" smtClean="0">
                <a:latin typeface="Verdana"/>
                <a:cs typeface="Verdana"/>
              </a:rPr>
              <a:t>otion,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behavior,</a:t>
            </a:r>
            <a:r>
              <a:rPr sz="2800" spc="5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or a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combi</a:t>
            </a:r>
            <a:r>
              <a:rPr sz="2800" spc="-30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ation</a:t>
            </a:r>
            <a:r>
              <a:rPr sz="2800" spc="5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that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affects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other people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(aggr</a:t>
            </a:r>
            <a:r>
              <a:rPr sz="2800" spc="-15" dirty="0" smtClean="0">
                <a:latin typeface="Verdana"/>
                <a:cs typeface="Verdana"/>
              </a:rPr>
              <a:t>ession,</a:t>
            </a:r>
            <a:r>
              <a:rPr sz="2800" spc="6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lack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of co</a:t>
            </a:r>
            <a:r>
              <a:rPr sz="2800" spc="-30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trol)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23"/>
              </a:spcBef>
              <a:buClr>
                <a:srgbClr val="666600"/>
              </a:buClr>
              <a:buFont typeface="Wingdings"/>
              <a:buChar char="□"/>
            </a:pPr>
            <a:endParaRPr sz="650"/>
          </a:p>
          <a:p>
            <a:pPr marL="355600" marR="12700" indent="-343535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15" dirty="0" smtClean="0">
                <a:latin typeface="Verdana"/>
                <a:cs typeface="Verdana"/>
              </a:rPr>
              <a:t>Internalizi</a:t>
            </a:r>
            <a:r>
              <a:rPr sz="2800" spc="-35" dirty="0" smtClean="0">
                <a:latin typeface="Verdana"/>
                <a:cs typeface="Verdana"/>
              </a:rPr>
              <a:t>n</a:t>
            </a:r>
            <a:r>
              <a:rPr sz="2800" spc="-20" dirty="0" smtClean="0">
                <a:latin typeface="Verdana"/>
                <a:cs typeface="Verdana"/>
              </a:rPr>
              <a:t>g</a:t>
            </a:r>
            <a:r>
              <a:rPr sz="2800" spc="4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behavio</a:t>
            </a:r>
            <a:r>
              <a:rPr sz="2800" spc="-25" dirty="0" smtClean="0">
                <a:latin typeface="Verdana"/>
                <a:cs typeface="Verdana"/>
              </a:rPr>
              <a:t>r</a:t>
            </a:r>
            <a:r>
              <a:rPr sz="2800" spc="-15" dirty="0" smtClean="0">
                <a:latin typeface="Verdana"/>
                <a:cs typeface="Verdana"/>
              </a:rPr>
              <a:t>s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375" dirty="0" smtClean="0">
                <a:latin typeface="Lucida Sans Unicode"/>
                <a:cs typeface="Lucida Sans Unicode"/>
              </a:rPr>
              <a:t>–</a:t>
            </a:r>
            <a:r>
              <a:rPr sz="2800" spc="235" dirty="0" smtClean="0">
                <a:latin typeface="Lucida Sans Unicode"/>
                <a:cs typeface="Lucida Sans Unicode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undesirable</a:t>
            </a:r>
            <a:r>
              <a:rPr sz="2800" spc="5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em</a:t>
            </a:r>
            <a:r>
              <a:rPr sz="2800" spc="-15" dirty="0" smtClean="0">
                <a:latin typeface="Verdana"/>
                <a:cs typeface="Verdana"/>
              </a:rPr>
              <a:t>otion,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behavior,</a:t>
            </a:r>
            <a:r>
              <a:rPr sz="2800" spc="5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or a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combinat</a:t>
            </a:r>
            <a:r>
              <a:rPr sz="2800" spc="-5" dirty="0" smtClean="0">
                <a:latin typeface="Verdana"/>
                <a:cs typeface="Verdana"/>
              </a:rPr>
              <a:t>i</a:t>
            </a:r>
            <a:r>
              <a:rPr sz="2800" spc="-20" dirty="0" smtClean="0">
                <a:latin typeface="Verdana"/>
                <a:cs typeface="Verdana"/>
              </a:rPr>
              <a:t>on</a:t>
            </a:r>
            <a:r>
              <a:rPr sz="2800" spc="5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that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primarily affects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o</a:t>
            </a:r>
            <a:r>
              <a:rPr sz="2800" spc="-30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eself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(depressio</a:t>
            </a:r>
            <a:r>
              <a:rPr sz="2800" spc="-35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, Anxiety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disorder</a:t>
            </a:r>
            <a:r>
              <a:rPr sz="2800" spc="-40" dirty="0" smtClean="0">
                <a:latin typeface="Verdana"/>
                <a:cs typeface="Verdana"/>
              </a:rPr>
              <a:t>s</a:t>
            </a:r>
            <a:r>
              <a:rPr sz="2800" spc="-15" dirty="0" smtClean="0">
                <a:latin typeface="Verdana"/>
                <a:cs typeface="Verdana"/>
              </a:rPr>
              <a:t>,</a:t>
            </a:r>
            <a:r>
              <a:rPr sz="2800" spc="5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suicidal tendencies,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25" dirty="0" smtClean="0">
                <a:latin typeface="Verdana"/>
                <a:cs typeface="Verdana"/>
              </a:rPr>
              <a:t>&amp;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social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withdraw</a:t>
            </a:r>
            <a:r>
              <a:rPr sz="2800" spc="-15" dirty="0" smtClean="0">
                <a:latin typeface="Verdana"/>
                <a:cs typeface="Verdana"/>
              </a:rPr>
              <a:t>al).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875" y="1721871"/>
            <a:ext cx="882524" cy="2357902"/>
          </a:xfrm>
          <a:custGeom>
            <a:avLst/>
            <a:gdLst/>
            <a:ahLst/>
            <a:cxnLst/>
            <a:rect l="l" t="t" r="r" b="b"/>
            <a:pathLst>
              <a:path w="882524" h="2357902">
                <a:moveTo>
                  <a:pt x="540081" y="0"/>
                </a:moveTo>
                <a:lnTo>
                  <a:pt x="347552" y="51962"/>
                </a:lnTo>
                <a:lnTo>
                  <a:pt x="192514" y="234910"/>
                </a:lnTo>
                <a:lnTo>
                  <a:pt x="90299" y="467828"/>
                </a:lnTo>
                <a:lnTo>
                  <a:pt x="39184" y="798363"/>
                </a:lnTo>
                <a:lnTo>
                  <a:pt x="0" y="1274492"/>
                </a:lnTo>
                <a:lnTo>
                  <a:pt x="11925" y="1758922"/>
                </a:lnTo>
                <a:lnTo>
                  <a:pt x="51111" y="2018900"/>
                </a:lnTo>
                <a:lnTo>
                  <a:pt x="115849" y="2226916"/>
                </a:lnTo>
                <a:lnTo>
                  <a:pt x="206150" y="2357902"/>
                </a:lnTo>
                <a:lnTo>
                  <a:pt x="366298" y="2357902"/>
                </a:lnTo>
                <a:lnTo>
                  <a:pt x="560521" y="2289172"/>
                </a:lnTo>
                <a:lnTo>
                  <a:pt x="650822" y="2070863"/>
                </a:lnTo>
                <a:lnTo>
                  <a:pt x="637186" y="1715260"/>
                </a:lnTo>
                <a:lnTo>
                  <a:pt x="579267" y="1482508"/>
                </a:lnTo>
                <a:lnTo>
                  <a:pt x="514517" y="1118604"/>
                </a:lnTo>
                <a:lnTo>
                  <a:pt x="477039" y="954250"/>
                </a:lnTo>
                <a:lnTo>
                  <a:pt x="502603" y="675678"/>
                </a:lnTo>
                <a:lnTo>
                  <a:pt x="592890" y="598813"/>
                </a:lnTo>
                <a:lnTo>
                  <a:pt x="688301" y="598813"/>
                </a:lnTo>
                <a:lnTo>
                  <a:pt x="850156" y="494888"/>
                </a:lnTo>
                <a:lnTo>
                  <a:pt x="882524" y="338835"/>
                </a:lnTo>
                <a:lnTo>
                  <a:pt x="850156" y="182947"/>
                </a:lnTo>
                <a:lnTo>
                  <a:pt x="824606" y="120526"/>
                </a:lnTo>
                <a:lnTo>
                  <a:pt x="734305" y="43661"/>
                </a:lnTo>
                <a:lnTo>
                  <a:pt x="540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0146" y="1736314"/>
            <a:ext cx="880872" cy="1062492"/>
          </a:xfrm>
          <a:custGeom>
            <a:avLst/>
            <a:gdLst/>
            <a:ahLst/>
            <a:cxnLst/>
            <a:rect l="l" t="t" r="r" b="b"/>
            <a:pathLst>
              <a:path w="880872" h="1062492">
                <a:moveTo>
                  <a:pt x="293036" y="0"/>
                </a:moveTo>
                <a:lnTo>
                  <a:pt x="129473" y="58271"/>
                </a:lnTo>
                <a:lnTo>
                  <a:pt x="6817" y="180955"/>
                </a:lnTo>
                <a:lnTo>
                  <a:pt x="0" y="314099"/>
                </a:lnTo>
                <a:lnTo>
                  <a:pt x="47698" y="455377"/>
                </a:lnTo>
                <a:lnTo>
                  <a:pt x="122669" y="569761"/>
                </a:lnTo>
                <a:lnTo>
                  <a:pt x="204443" y="655092"/>
                </a:lnTo>
                <a:lnTo>
                  <a:pt x="333931" y="694604"/>
                </a:lnTo>
                <a:lnTo>
                  <a:pt x="190808" y="1054191"/>
                </a:lnTo>
                <a:lnTo>
                  <a:pt x="231702" y="1062492"/>
                </a:lnTo>
                <a:lnTo>
                  <a:pt x="408901" y="721498"/>
                </a:lnTo>
                <a:lnTo>
                  <a:pt x="654450" y="721498"/>
                </a:lnTo>
                <a:lnTo>
                  <a:pt x="695174" y="713197"/>
                </a:lnTo>
                <a:lnTo>
                  <a:pt x="817843" y="628032"/>
                </a:lnTo>
                <a:lnTo>
                  <a:pt x="880872" y="494888"/>
                </a:lnTo>
                <a:lnTo>
                  <a:pt x="865420" y="295339"/>
                </a:lnTo>
                <a:lnTo>
                  <a:pt x="763218" y="114383"/>
                </a:lnTo>
                <a:lnTo>
                  <a:pt x="538347" y="10458"/>
                </a:lnTo>
                <a:lnTo>
                  <a:pt x="293036" y="0"/>
                </a:lnTo>
                <a:close/>
              </a:path>
              <a:path w="880872" h="1062492">
                <a:moveTo>
                  <a:pt x="654450" y="721498"/>
                </a:moveTo>
                <a:lnTo>
                  <a:pt x="408901" y="721498"/>
                </a:lnTo>
                <a:lnTo>
                  <a:pt x="511103" y="750717"/>
                </a:lnTo>
                <a:lnTo>
                  <a:pt x="654450" y="721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4368" y="2118977"/>
            <a:ext cx="284510" cy="2457676"/>
          </a:xfrm>
          <a:custGeom>
            <a:avLst/>
            <a:gdLst/>
            <a:ahLst/>
            <a:cxnLst/>
            <a:rect l="l" t="t" r="r" b="b"/>
            <a:pathLst>
              <a:path w="284510" h="2457676">
                <a:moveTo>
                  <a:pt x="117545" y="0"/>
                </a:moveTo>
                <a:lnTo>
                  <a:pt x="74956" y="85165"/>
                </a:lnTo>
                <a:lnTo>
                  <a:pt x="40880" y="170496"/>
                </a:lnTo>
                <a:lnTo>
                  <a:pt x="103923" y="415866"/>
                </a:lnTo>
                <a:lnTo>
                  <a:pt x="137999" y="652934"/>
                </a:lnTo>
                <a:lnTo>
                  <a:pt x="137999" y="1239297"/>
                </a:lnTo>
                <a:lnTo>
                  <a:pt x="144817" y="1644704"/>
                </a:lnTo>
                <a:lnTo>
                  <a:pt x="97105" y="1786148"/>
                </a:lnTo>
                <a:lnTo>
                  <a:pt x="97105" y="1975239"/>
                </a:lnTo>
                <a:lnTo>
                  <a:pt x="178880" y="2004457"/>
                </a:lnTo>
                <a:lnTo>
                  <a:pt x="207846" y="2116683"/>
                </a:lnTo>
                <a:lnTo>
                  <a:pt x="187405" y="2297639"/>
                </a:lnTo>
                <a:lnTo>
                  <a:pt x="103923" y="2353751"/>
                </a:lnTo>
                <a:lnTo>
                  <a:pt x="40880" y="2353751"/>
                </a:lnTo>
                <a:lnTo>
                  <a:pt x="0" y="2382804"/>
                </a:lnTo>
                <a:lnTo>
                  <a:pt x="34076" y="2457676"/>
                </a:lnTo>
                <a:lnTo>
                  <a:pt x="144817" y="2438917"/>
                </a:lnTo>
                <a:lnTo>
                  <a:pt x="269180" y="2260119"/>
                </a:lnTo>
                <a:lnTo>
                  <a:pt x="284510" y="2089622"/>
                </a:lnTo>
                <a:lnTo>
                  <a:pt x="221482" y="1804742"/>
                </a:lnTo>
                <a:lnTo>
                  <a:pt x="207846" y="1503260"/>
                </a:lnTo>
                <a:lnTo>
                  <a:pt x="201028" y="1050040"/>
                </a:lnTo>
                <a:lnTo>
                  <a:pt x="228300" y="613423"/>
                </a:lnTo>
                <a:lnTo>
                  <a:pt x="221482" y="274421"/>
                </a:lnTo>
                <a:lnTo>
                  <a:pt x="187405" y="103925"/>
                </a:lnTo>
                <a:lnTo>
                  <a:pt x="1175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098" y="3807343"/>
            <a:ext cx="677492" cy="2617755"/>
          </a:xfrm>
          <a:custGeom>
            <a:avLst/>
            <a:gdLst/>
            <a:ahLst/>
            <a:cxnLst/>
            <a:rect l="l" t="t" r="r" b="b"/>
            <a:pathLst>
              <a:path w="677492" h="2617755">
                <a:moveTo>
                  <a:pt x="677492" y="2447251"/>
                </a:moveTo>
                <a:lnTo>
                  <a:pt x="395265" y="2447251"/>
                </a:lnTo>
                <a:lnTo>
                  <a:pt x="511116" y="2532506"/>
                </a:lnTo>
                <a:lnTo>
                  <a:pt x="572451" y="2617755"/>
                </a:lnTo>
                <a:lnTo>
                  <a:pt x="633785" y="2590724"/>
                </a:lnTo>
                <a:lnTo>
                  <a:pt x="677492" y="2447251"/>
                </a:lnTo>
                <a:close/>
              </a:path>
              <a:path w="677492" h="2617755">
                <a:moveTo>
                  <a:pt x="306672" y="0"/>
                </a:moveTo>
                <a:lnTo>
                  <a:pt x="190821" y="0"/>
                </a:lnTo>
                <a:lnTo>
                  <a:pt x="163563" y="114383"/>
                </a:lnTo>
                <a:lnTo>
                  <a:pt x="224884" y="284880"/>
                </a:lnTo>
                <a:lnTo>
                  <a:pt x="286218" y="542701"/>
                </a:lnTo>
                <a:lnTo>
                  <a:pt x="286218" y="883694"/>
                </a:lnTo>
                <a:lnTo>
                  <a:pt x="170367" y="1147723"/>
                </a:lnTo>
                <a:lnTo>
                  <a:pt x="122669" y="1376441"/>
                </a:lnTo>
                <a:lnTo>
                  <a:pt x="68152" y="1717435"/>
                </a:lnTo>
                <a:lnTo>
                  <a:pt x="68152" y="2077155"/>
                </a:lnTo>
                <a:lnTo>
                  <a:pt x="27258" y="2316265"/>
                </a:lnTo>
                <a:lnTo>
                  <a:pt x="0" y="2372395"/>
                </a:lnTo>
                <a:lnTo>
                  <a:pt x="0" y="2447251"/>
                </a:lnTo>
                <a:lnTo>
                  <a:pt x="68152" y="2457651"/>
                </a:lnTo>
                <a:lnTo>
                  <a:pt x="224884" y="2447251"/>
                </a:lnTo>
                <a:lnTo>
                  <a:pt x="677492" y="2447251"/>
                </a:lnTo>
                <a:lnTo>
                  <a:pt x="683192" y="2428541"/>
                </a:lnTo>
                <a:lnTo>
                  <a:pt x="579269" y="2343292"/>
                </a:lnTo>
                <a:lnTo>
                  <a:pt x="533824" y="2334975"/>
                </a:lnTo>
                <a:lnTo>
                  <a:pt x="149927" y="2334975"/>
                </a:lnTo>
                <a:lnTo>
                  <a:pt x="149927" y="1831802"/>
                </a:lnTo>
                <a:lnTo>
                  <a:pt x="211261" y="1517836"/>
                </a:lnTo>
                <a:lnTo>
                  <a:pt x="293036" y="1147723"/>
                </a:lnTo>
                <a:lnTo>
                  <a:pt x="374811" y="977227"/>
                </a:lnTo>
                <a:lnTo>
                  <a:pt x="415705" y="607114"/>
                </a:lnTo>
                <a:lnTo>
                  <a:pt x="415705" y="266121"/>
                </a:lnTo>
                <a:lnTo>
                  <a:pt x="388447" y="58271"/>
                </a:lnTo>
                <a:lnTo>
                  <a:pt x="306672" y="0"/>
                </a:lnTo>
                <a:close/>
              </a:path>
              <a:path w="677492" h="2617755">
                <a:moveTo>
                  <a:pt x="374811" y="2305873"/>
                </a:moveTo>
                <a:lnTo>
                  <a:pt x="149927" y="2334975"/>
                </a:lnTo>
                <a:lnTo>
                  <a:pt x="533824" y="2334975"/>
                </a:lnTo>
                <a:lnTo>
                  <a:pt x="374811" y="2305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5838" y="3578576"/>
            <a:ext cx="676854" cy="2613647"/>
          </a:xfrm>
          <a:custGeom>
            <a:avLst/>
            <a:gdLst/>
            <a:ahLst/>
            <a:cxnLst/>
            <a:rect l="l" t="t" r="r" b="b"/>
            <a:pathLst>
              <a:path w="676854" h="2613647">
                <a:moveTo>
                  <a:pt x="676854" y="2445225"/>
                </a:moveTo>
                <a:lnTo>
                  <a:pt x="395259" y="2445225"/>
                </a:lnTo>
                <a:lnTo>
                  <a:pt x="511110" y="2530474"/>
                </a:lnTo>
                <a:lnTo>
                  <a:pt x="572445" y="2613647"/>
                </a:lnTo>
                <a:lnTo>
                  <a:pt x="633779" y="2586620"/>
                </a:lnTo>
                <a:lnTo>
                  <a:pt x="676854" y="2445225"/>
                </a:lnTo>
                <a:close/>
              </a:path>
              <a:path w="676854" h="2613647">
                <a:moveTo>
                  <a:pt x="306666" y="0"/>
                </a:moveTo>
                <a:lnTo>
                  <a:pt x="190815" y="0"/>
                </a:lnTo>
                <a:lnTo>
                  <a:pt x="163557" y="114383"/>
                </a:lnTo>
                <a:lnTo>
                  <a:pt x="224891" y="284880"/>
                </a:lnTo>
                <a:lnTo>
                  <a:pt x="286226" y="540708"/>
                </a:lnTo>
                <a:lnTo>
                  <a:pt x="286226" y="881702"/>
                </a:lnTo>
                <a:lnTo>
                  <a:pt x="170375" y="1147823"/>
                </a:lnTo>
                <a:lnTo>
                  <a:pt x="122668" y="1374416"/>
                </a:lnTo>
                <a:lnTo>
                  <a:pt x="68149" y="1715409"/>
                </a:lnTo>
                <a:lnTo>
                  <a:pt x="68149" y="2075113"/>
                </a:lnTo>
                <a:lnTo>
                  <a:pt x="27258" y="2312148"/>
                </a:lnTo>
                <a:lnTo>
                  <a:pt x="0" y="2368294"/>
                </a:lnTo>
                <a:lnTo>
                  <a:pt x="0" y="2445225"/>
                </a:lnTo>
                <a:lnTo>
                  <a:pt x="68149" y="2453543"/>
                </a:lnTo>
                <a:lnTo>
                  <a:pt x="224891" y="2445225"/>
                </a:lnTo>
                <a:lnTo>
                  <a:pt x="676854" y="2445225"/>
                </a:lnTo>
                <a:lnTo>
                  <a:pt x="683186" y="2424440"/>
                </a:lnTo>
                <a:lnTo>
                  <a:pt x="579263" y="2339192"/>
                </a:lnTo>
                <a:lnTo>
                  <a:pt x="533841" y="2330875"/>
                </a:lnTo>
                <a:lnTo>
                  <a:pt x="149921" y="2330875"/>
                </a:lnTo>
                <a:lnTo>
                  <a:pt x="149921" y="1827685"/>
                </a:lnTo>
                <a:lnTo>
                  <a:pt x="211255" y="1515794"/>
                </a:lnTo>
                <a:lnTo>
                  <a:pt x="293044" y="1147823"/>
                </a:lnTo>
                <a:lnTo>
                  <a:pt x="374819" y="977326"/>
                </a:lnTo>
                <a:lnTo>
                  <a:pt x="415713" y="607114"/>
                </a:lnTo>
                <a:lnTo>
                  <a:pt x="415713" y="266121"/>
                </a:lnTo>
                <a:lnTo>
                  <a:pt x="388441" y="58271"/>
                </a:lnTo>
                <a:lnTo>
                  <a:pt x="306666" y="0"/>
                </a:lnTo>
                <a:close/>
              </a:path>
              <a:path w="676854" h="2613647">
                <a:moveTo>
                  <a:pt x="374819" y="2301756"/>
                </a:moveTo>
                <a:lnTo>
                  <a:pt x="149921" y="2330875"/>
                </a:lnTo>
                <a:lnTo>
                  <a:pt x="533841" y="2330875"/>
                </a:lnTo>
                <a:lnTo>
                  <a:pt x="374819" y="2301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3393" y="1927729"/>
            <a:ext cx="277706" cy="2461827"/>
          </a:xfrm>
          <a:custGeom>
            <a:avLst/>
            <a:gdLst/>
            <a:ahLst/>
            <a:cxnLst/>
            <a:rect l="l" t="t" r="r" b="b"/>
            <a:pathLst>
              <a:path w="277706" h="2461827">
                <a:moveTo>
                  <a:pt x="115864" y="0"/>
                </a:moveTo>
                <a:lnTo>
                  <a:pt x="74970" y="85165"/>
                </a:lnTo>
                <a:lnTo>
                  <a:pt x="40894" y="170496"/>
                </a:lnTo>
                <a:lnTo>
                  <a:pt x="102228" y="415866"/>
                </a:lnTo>
                <a:lnTo>
                  <a:pt x="136305" y="652768"/>
                </a:lnTo>
                <a:lnTo>
                  <a:pt x="136305" y="1241289"/>
                </a:lnTo>
                <a:lnTo>
                  <a:pt x="143122" y="1646696"/>
                </a:lnTo>
                <a:lnTo>
                  <a:pt x="95410" y="1790133"/>
                </a:lnTo>
                <a:lnTo>
                  <a:pt x="95410" y="1979389"/>
                </a:lnTo>
                <a:lnTo>
                  <a:pt x="177199" y="2006449"/>
                </a:lnTo>
                <a:lnTo>
                  <a:pt x="204457" y="2120833"/>
                </a:lnTo>
                <a:lnTo>
                  <a:pt x="184003" y="2301623"/>
                </a:lnTo>
                <a:lnTo>
                  <a:pt x="102228" y="2357736"/>
                </a:lnTo>
                <a:lnTo>
                  <a:pt x="40894" y="2357736"/>
                </a:lnTo>
                <a:lnTo>
                  <a:pt x="0" y="2386954"/>
                </a:lnTo>
                <a:lnTo>
                  <a:pt x="34076" y="2461827"/>
                </a:lnTo>
                <a:lnTo>
                  <a:pt x="143122" y="2443067"/>
                </a:lnTo>
                <a:lnTo>
                  <a:pt x="265792" y="2262111"/>
                </a:lnTo>
                <a:lnTo>
                  <a:pt x="277706" y="2091615"/>
                </a:lnTo>
                <a:lnTo>
                  <a:pt x="218079" y="1808892"/>
                </a:lnTo>
                <a:lnTo>
                  <a:pt x="204457" y="1505252"/>
                </a:lnTo>
                <a:lnTo>
                  <a:pt x="197639" y="1050040"/>
                </a:lnTo>
                <a:lnTo>
                  <a:pt x="224897" y="615415"/>
                </a:lnTo>
                <a:lnTo>
                  <a:pt x="218079" y="274421"/>
                </a:lnTo>
                <a:lnTo>
                  <a:pt x="184003" y="103925"/>
                </a:lnTo>
                <a:lnTo>
                  <a:pt x="1158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021" rIns="0" bIns="0" rtlCol="0">
            <a:noAutofit/>
          </a:bodyPr>
          <a:lstStyle/>
          <a:p>
            <a:pPr marL="168275">
              <a:lnSpc>
                <a:spcPct val="100000"/>
              </a:lnSpc>
            </a:pPr>
            <a:r>
              <a:rPr sz="4400" b="1" dirty="0" smtClean="0">
                <a:latin typeface="Garamond"/>
                <a:cs typeface="Garamond"/>
              </a:rPr>
              <a:t>Emotional</a:t>
            </a:r>
            <a:r>
              <a:rPr sz="4400" b="1" spc="-3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P</a:t>
            </a:r>
            <a:r>
              <a:rPr sz="4400" b="1" spc="45" dirty="0" smtClean="0">
                <a:latin typeface="Garamond"/>
                <a:cs typeface="Garamond"/>
              </a:rPr>
              <a:t>r</a:t>
            </a:r>
            <a:r>
              <a:rPr sz="4400" b="1" spc="0" dirty="0" smtClean="0">
                <a:latin typeface="Garamond"/>
                <a:cs typeface="Garamond"/>
              </a:rPr>
              <a:t>oble</a:t>
            </a:r>
            <a:r>
              <a:rPr sz="4400" b="1" spc="5" dirty="0" smtClean="0">
                <a:latin typeface="Garamond"/>
                <a:cs typeface="Garamond"/>
              </a:rPr>
              <a:t>m</a:t>
            </a:r>
            <a:r>
              <a:rPr sz="4400" b="1" spc="-20" dirty="0" smtClean="0">
                <a:latin typeface="Garamond"/>
                <a:cs typeface="Garamond"/>
              </a:rPr>
              <a:t>s</a:t>
            </a:r>
            <a:r>
              <a:rPr sz="4400" b="1" spc="-3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in</a:t>
            </a:r>
            <a:r>
              <a:rPr sz="4400" b="1" spc="-20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C</a:t>
            </a:r>
            <a:r>
              <a:rPr sz="4400" b="1" spc="5" dirty="0" smtClean="0">
                <a:latin typeface="Garamond"/>
                <a:cs typeface="Garamond"/>
              </a:rPr>
              <a:t>h</a:t>
            </a:r>
            <a:r>
              <a:rPr sz="4400" b="1" spc="0" dirty="0" smtClean="0">
                <a:latin typeface="Garamond"/>
                <a:cs typeface="Garamond"/>
              </a:rPr>
              <a:t>ild</a:t>
            </a:r>
            <a:r>
              <a:rPr sz="4400" b="1" spc="50" dirty="0" smtClean="0">
                <a:latin typeface="Garamond"/>
                <a:cs typeface="Garamond"/>
              </a:rPr>
              <a:t>r</a:t>
            </a:r>
            <a:r>
              <a:rPr sz="4400" b="1" spc="0" dirty="0" smtClean="0">
                <a:latin typeface="Garamond"/>
                <a:cs typeface="Garamond"/>
              </a:rPr>
              <a:t>en</a:t>
            </a:r>
            <a:endParaRPr sz="4400">
              <a:latin typeface="Garamond"/>
              <a:cs typeface="Garamon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01851"/>
            <a:ext cx="7903209" cy="3571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0695" indent="-46863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480695" algn="l"/>
              </a:tabLst>
            </a:pPr>
            <a:r>
              <a:rPr sz="2800" b="1" spc="-20" dirty="0" smtClean="0">
                <a:latin typeface="Verdana"/>
                <a:cs typeface="Verdana"/>
              </a:rPr>
              <a:t>Aggression:</a:t>
            </a:r>
            <a:endParaRPr sz="28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400" spc="-20" dirty="0" smtClean="0">
                <a:latin typeface="Verdana"/>
                <a:cs typeface="Verdana"/>
              </a:rPr>
              <a:t>B</a:t>
            </a:r>
            <a:r>
              <a:rPr sz="2400" spc="-3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ys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more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</a:t>
            </a:r>
            <a:r>
              <a:rPr sz="2400" spc="-30" dirty="0" smtClean="0">
                <a:latin typeface="Verdana"/>
                <a:cs typeface="Verdana"/>
              </a:rPr>
              <a:t>h</a:t>
            </a:r>
            <a:r>
              <a:rPr sz="2400" spc="-15" dirty="0" smtClean="0">
                <a:latin typeface="Verdana"/>
                <a:cs typeface="Verdana"/>
              </a:rPr>
              <a:t>y</a:t>
            </a:r>
            <a:r>
              <a:rPr sz="2400" spc="-25" dirty="0" smtClean="0">
                <a:latin typeface="Verdana"/>
                <a:cs typeface="Verdana"/>
              </a:rPr>
              <a:t>s</a:t>
            </a:r>
            <a:r>
              <a:rPr sz="2400" spc="0" dirty="0" smtClean="0">
                <a:latin typeface="Verdana"/>
                <a:cs typeface="Verdana"/>
              </a:rPr>
              <a:t>ically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aggressi</a:t>
            </a:r>
            <a:r>
              <a:rPr sz="2400" spc="-4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han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girls</a:t>
            </a:r>
            <a:endParaRPr sz="24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400" spc="0" dirty="0" smtClean="0">
                <a:latin typeface="Verdana"/>
                <a:cs typeface="Verdana"/>
              </a:rPr>
              <a:t>Girls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show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as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m</a:t>
            </a:r>
            <a:r>
              <a:rPr sz="2400" spc="-15" dirty="0" smtClean="0">
                <a:latin typeface="Verdana"/>
                <a:cs typeface="Verdana"/>
              </a:rPr>
              <a:t>uch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4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bal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aggression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as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</a:t>
            </a:r>
            <a:r>
              <a:rPr sz="2400" spc="-30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ys</a:t>
            </a:r>
            <a:endParaRPr sz="2400">
              <a:latin typeface="Verdana"/>
              <a:cs typeface="Verdana"/>
            </a:endParaRPr>
          </a:p>
          <a:p>
            <a:pPr lvl="1">
              <a:lnSpc>
                <a:spcPts val="650"/>
              </a:lnSpc>
              <a:spcBef>
                <a:spcPts val="20"/>
              </a:spcBef>
              <a:buClr>
                <a:srgbClr val="999900"/>
              </a:buClr>
              <a:buFont typeface="Wingdings"/>
              <a:buChar char=""/>
            </a:pPr>
            <a:endParaRPr sz="650"/>
          </a:p>
          <a:p>
            <a:pPr lvl="1">
              <a:lnSpc>
                <a:spcPts val="1000"/>
              </a:lnSpc>
              <a:buClr>
                <a:srgbClr val="999900"/>
              </a:buClr>
              <a:buFont typeface="Wingdings"/>
              <a:buChar char=""/>
            </a:pPr>
            <a:endParaRPr sz="1000"/>
          </a:p>
          <a:p>
            <a:pPr lvl="1">
              <a:lnSpc>
                <a:spcPts val="1000"/>
              </a:lnSpc>
              <a:buClr>
                <a:srgbClr val="999900"/>
              </a:buClr>
              <a:buFont typeface="Wingdings"/>
              <a:buChar char=""/>
            </a:pPr>
            <a:endParaRPr sz="1000"/>
          </a:p>
          <a:p>
            <a:pPr lvl="1">
              <a:lnSpc>
                <a:spcPts val="1000"/>
              </a:lnSpc>
              <a:buClr>
                <a:srgbClr val="999900"/>
              </a:buClr>
              <a:buFont typeface="Wingdings"/>
              <a:buChar char=""/>
            </a:pPr>
            <a:endParaRPr sz="1000"/>
          </a:p>
          <a:p>
            <a:pPr lvl="1">
              <a:lnSpc>
                <a:spcPts val="1000"/>
              </a:lnSpc>
              <a:buClr>
                <a:srgbClr val="999900"/>
              </a:buClr>
              <a:buFont typeface="Wingdings"/>
              <a:buChar char=""/>
            </a:pPr>
            <a:endParaRPr sz="1000"/>
          </a:p>
          <a:p>
            <a:pPr lvl="1">
              <a:lnSpc>
                <a:spcPts val="1000"/>
              </a:lnSpc>
              <a:buClr>
                <a:srgbClr val="999900"/>
              </a:buClr>
              <a:buFont typeface="Wingdings"/>
              <a:buChar char=""/>
            </a:pPr>
            <a:endParaRPr sz="1000"/>
          </a:p>
          <a:p>
            <a:pPr lvl="1">
              <a:lnSpc>
                <a:spcPts val="1000"/>
              </a:lnSpc>
              <a:buClr>
                <a:srgbClr val="999900"/>
              </a:buClr>
              <a:buFont typeface="Wingdings"/>
              <a:buChar char=""/>
            </a:pPr>
            <a:endParaRPr sz="1000"/>
          </a:p>
          <a:p>
            <a:pPr marL="477520" indent="-465455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477520" algn="l"/>
              </a:tabLst>
            </a:pPr>
            <a:r>
              <a:rPr sz="2800" b="1" spc="-20" dirty="0" smtClean="0">
                <a:latin typeface="Verdana"/>
                <a:cs typeface="Verdana"/>
              </a:rPr>
              <a:t>Emotion: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600"/>
              </a:lnSpc>
              <a:spcBef>
                <a:spcPts val="23"/>
              </a:spcBef>
              <a:buClr>
                <a:srgbClr val="666600"/>
              </a:buClr>
              <a:buFont typeface="Wingdings"/>
              <a:buChar char="□"/>
            </a:pPr>
            <a:endParaRPr sz="600"/>
          </a:p>
          <a:p>
            <a:pPr marL="756285" marR="178435" lvl="1" indent="-287020">
              <a:lnSpc>
                <a:spcPts val="259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400" spc="0" dirty="0" smtClean="0">
                <a:latin typeface="Verdana"/>
                <a:cs typeface="Verdana"/>
              </a:rPr>
              <a:t>Girls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admit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f</a:t>
            </a:r>
            <a:r>
              <a:rPr sz="2400" spc="-10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eling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</a:t>
            </a:r>
            <a:r>
              <a:rPr sz="2400" spc="-10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dness, shame, and </a:t>
            </a:r>
            <a:r>
              <a:rPr sz="2400" spc="-15" dirty="0" smtClean="0">
                <a:latin typeface="Verdana"/>
                <a:cs typeface="Verdana"/>
              </a:rPr>
              <a:t>gu</a:t>
            </a:r>
            <a:r>
              <a:rPr sz="2400" spc="0" dirty="0" smtClean="0">
                <a:latin typeface="Verdana"/>
                <a:cs typeface="Verdana"/>
              </a:rPr>
              <a:t>ilt;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</a:t>
            </a:r>
            <a:r>
              <a:rPr sz="2400" spc="-30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ys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tend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de</a:t>
            </a:r>
            <a:r>
              <a:rPr sz="2400" spc="-35" dirty="0" smtClean="0">
                <a:latin typeface="Verdana"/>
                <a:cs typeface="Verdana"/>
              </a:rPr>
              <a:t>n</a:t>
            </a:r>
            <a:r>
              <a:rPr sz="2400" spc="-15" dirty="0" smtClean="0">
                <a:latin typeface="Verdana"/>
                <a:cs typeface="Verdana"/>
              </a:rPr>
              <a:t>y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hat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hey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-25" dirty="0" smtClean="0">
                <a:latin typeface="Verdana"/>
                <a:cs typeface="Verdana"/>
              </a:rPr>
              <a:t>x</a:t>
            </a:r>
            <a:r>
              <a:rPr sz="2400" spc="-15" dirty="0" smtClean="0">
                <a:latin typeface="Verdana"/>
                <a:cs typeface="Verdana"/>
              </a:rPr>
              <a:t>perience</a:t>
            </a:r>
            <a:r>
              <a:rPr sz="2400" spc="-10" dirty="0" smtClean="0">
                <a:latin typeface="Verdana"/>
                <a:cs typeface="Verdana"/>
              </a:rPr>
              <a:t> t</a:t>
            </a:r>
            <a:r>
              <a:rPr sz="2400" spc="-15" dirty="0" smtClean="0">
                <a:latin typeface="Verdana"/>
                <a:cs typeface="Verdana"/>
              </a:rPr>
              <a:t>hese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emotions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797" rIns="0" bIns="0" rtlCol="0">
            <a:noAutofit/>
          </a:bodyPr>
          <a:lstStyle/>
          <a:p>
            <a:pPr marL="244475">
              <a:lnSpc>
                <a:spcPct val="100000"/>
              </a:lnSpc>
            </a:pPr>
            <a:r>
              <a:rPr sz="4800" b="1" dirty="0" smtClean="0">
                <a:latin typeface="Garamond"/>
                <a:cs typeface="Garamond"/>
              </a:rPr>
              <a:t>Bullying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1528826"/>
            <a:ext cx="8467090" cy="4760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Arial"/>
              <a:buChar char="•"/>
              <a:tabLst>
                <a:tab pos="354965" algn="l"/>
              </a:tabLst>
            </a:pPr>
            <a:r>
              <a:rPr sz="2400" spc="-20" dirty="0" smtClean="0">
                <a:latin typeface="Verdana"/>
                <a:cs typeface="Verdana"/>
              </a:rPr>
              <a:t>A f</a:t>
            </a:r>
            <a:r>
              <a:rPr sz="2400" spc="-15" dirty="0" smtClean="0">
                <a:latin typeface="Verdana"/>
                <a:cs typeface="Verdana"/>
              </a:rPr>
              <a:t>o</a:t>
            </a:r>
            <a:r>
              <a:rPr sz="2400" spc="-25" dirty="0" smtClean="0">
                <a:latin typeface="Verdana"/>
                <a:cs typeface="Verdana"/>
              </a:rPr>
              <a:t>rm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of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aggressi</a:t>
            </a:r>
            <a:r>
              <a:rPr sz="2400" spc="-4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beh</a:t>
            </a:r>
            <a:r>
              <a:rPr sz="2400" spc="-35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vi</a:t>
            </a:r>
            <a:r>
              <a:rPr sz="2400" spc="-10" dirty="0" smtClean="0">
                <a:latin typeface="Verdana"/>
                <a:cs typeface="Verdana"/>
              </a:rPr>
              <a:t>o</a:t>
            </a:r>
            <a:r>
              <a:rPr sz="2400" spc="-355" dirty="0" smtClean="0">
                <a:latin typeface="Verdana"/>
                <a:cs typeface="Verdana"/>
              </a:rPr>
              <a:t>r</a:t>
            </a:r>
            <a:r>
              <a:rPr sz="2400" spc="-10" dirty="0" smtClean="0">
                <a:latin typeface="Verdana"/>
                <a:cs typeface="Verdana"/>
              </a:rPr>
              <a:t>.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U</a:t>
            </a:r>
            <a:r>
              <a:rPr sz="2400" spc="-25" dirty="0" smtClean="0">
                <a:latin typeface="Verdana"/>
                <a:cs typeface="Verdana"/>
              </a:rPr>
              <a:t>s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of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c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20" dirty="0" smtClean="0">
                <a:latin typeface="Verdana"/>
                <a:cs typeface="Verdana"/>
              </a:rPr>
              <a:t>f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ct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dirty="0" smtClean="0">
                <a:latin typeface="Verdana"/>
                <a:cs typeface="Verdana"/>
              </a:rPr>
              <a:t>othe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buClr>
                <a:srgbClr val="999900"/>
              </a:buClr>
              <a:buSzPct val="75000"/>
              <a:buFont typeface="Arial"/>
              <a:buChar char="–"/>
              <a:tabLst>
                <a:tab pos="756285" algn="l"/>
              </a:tabLst>
            </a:pPr>
            <a:r>
              <a:rPr sz="2400" u="heavy" dirty="0" smtClean="0">
                <a:latin typeface="Verdana"/>
                <a:cs typeface="Verdana"/>
              </a:rPr>
              <a:t>C</a:t>
            </a:r>
            <a:r>
              <a:rPr sz="2400" u="heavy" spc="5" dirty="0" smtClean="0">
                <a:latin typeface="Verdana"/>
                <a:cs typeface="Verdana"/>
              </a:rPr>
              <a:t>h</a:t>
            </a:r>
            <a:r>
              <a:rPr sz="2400" u="heavy" spc="0" dirty="0" smtClean="0">
                <a:latin typeface="Verdana"/>
                <a:cs typeface="Verdana"/>
              </a:rPr>
              <a:t>ild </a:t>
            </a:r>
            <a:r>
              <a:rPr sz="2400" u="heavy" spc="-15" dirty="0" smtClean="0">
                <a:latin typeface="Verdana"/>
                <a:cs typeface="Verdana"/>
              </a:rPr>
              <a:t>bu</a:t>
            </a:r>
            <a:r>
              <a:rPr sz="2400" u="heavy" spc="0" dirty="0" smtClean="0">
                <a:latin typeface="Verdana"/>
                <a:cs typeface="Verdana"/>
              </a:rPr>
              <a:t>lli</a:t>
            </a:r>
            <a:r>
              <a:rPr sz="2400" u="heavy" spc="-15" dirty="0" smtClean="0">
                <a:latin typeface="Verdana"/>
                <a:cs typeface="Verdana"/>
              </a:rPr>
              <a:t>es</a:t>
            </a:r>
            <a:r>
              <a:rPr sz="2400" u="heavy" spc="-10" dirty="0" smtClean="0">
                <a:latin typeface="Verdana"/>
                <a:cs typeface="Verdana"/>
              </a:rPr>
              <a:t> </a:t>
            </a:r>
            <a:r>
              <a:rPr sz="2400" u="heavy" spc="-15" dirty="0" smtClean="0">
                <a:latin typeface="Verdana"/>
                <a:cs typeface="Verdana"/>
              </a:rPr>
              <a:t>o</a:t>
            </a:r>
            <a:r>
              <a:rPr sz="2400" u="heavy" spc="-20" dirty="0" smtClean="0">
                <a:latin typeface="Verdana"/>
                <a:cs typeface="Verdana"/>
              </a:rPr>
              <a:t>f</a:t>
            </a:r>
            <a:r>
              <a:rPr sz="2400" u="heavy" spc="-15" dirty="0" smtClean="0">
                <a:latin typeface="Verdana"/>
                <a:cs typeface="Verdana"/>
              </a:rPr>
              <a:t>ten</a:t>
            </a:r>
            <a:r>
              <a:rPr sz="2400" u="heavy" spc="25" dirty="0" smtClean="0">
                <a:latin typeface="Verdana"/>
                <a:cs typeface="Verdana"/>
              </a:rPr>
              <a:t> </a:t>
            </a:r>
            <a:r>
              <a:rPr sz="2400" u="heavy" spc="-15" dirty="0" smtClean="0">
                <a:latin typeface="Verdana"/>
                <a:cs typeface="Verdana"/>
              </a:rPr>
              <a:t>tend</a:t>
            </a:r>
            <a:r>
              <a:rPr sz="2400" u="heavy" spc="0" dirty="0" smtClean="0">
                <a:latin typeface="Verdana"/>
                <a:cs typeface="Verdana"/>
              </a:rPr>
              <a:t> to:</a:t>
            </a:r>
            <a:endParaRPr sz="2400">
              <a:latin typeface="Verdana"/>
              <a:cs typeface="Verdana"/>
            </a:endParaRPr>
          </a:p>
          <a:p>
            <a:pPr marL="1155065" lvl="2" indent="-228600">
              <a:lnSpc>
                <a:spcPct val="100000"/>
              </a:lnSpc>
              <a:buClr>
                <a:srgbClr val="99CC00"/>
              </a:buClr>
              <a:buSzPct val="64583"/>
              <a:buFont typeface="Arial"/>
              <a:buChar char="•"/>
              <a:tabLst>
                <a:tab pos="1155065" algn="l"/>
              </a:tabLst>
            </a:pPr>
            <a:r>
              <a:rPr sz="2400" dirty="0" smtClean="0">
                <a:latin typeface="Verdana"/>
                <a:cs typeface="Verdana"/>
              </a:rPr>
              <a:t>H</a:t>
            </a:r>
            <a:r>
              <a:rPr sz="2400" spc="-30" dirty="0" smtClean="0">
                <a:latin typeface="Verdana"/>
                <a:cs typeface="Verdana"/>
              </a:rPr>
              <a:t>a</a:t>
            </a:r>
            <a:r>
              <a:rPr sz="2400" spc="-4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low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g</a:t>
            </a:r>
            <a:r>
              <a:rPr sz="2400" spc="-50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ades i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scho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l</a:t>
            </a:r>
            <a:endParaRPr sz="2400">
              <a:latin typeface="Verdana"/>
              <a:cs typeface="Verdana"/>
            </a:endParaRPr>
          </a:p>
          <a:p>
            <a:pPr marL="1155065" lvl="2" indent="-228600">
              <a:lnSpc>
                <a:spcPct val="100000"/>
              </a:lnSpc>
              <a:buClr>
                <a:srgbClr val="99CC00"/>
              </a:buClr>
              <a:buSzPct val="64583"/>
              <a:buFont typeface="Arial"/>
              <a:buChar char="•"/>
              <a:tabLst>
                <a:tab pos="1155065" algn="l"/>
              </a:tabLst>
            </a:pPr>
            <a:r>
              <a:rPr sz="2400" spc="-20" dirty="0" smtClean="0">
                <a:latin typeface="Verdana"/>
                <a:cs typeface="Verdana"/>
              </a:rPr>
              <a:t>U</a:t>
            </a:r>
            <a:r>
              <a:rPr sz="2400" spc="-25" dirty="0" smtClean="0">
                <a:latin typeface="Verdana"/>
                <a:cs typeface="Verdana"/>
              </a:rPr>
              <a:t>s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alc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hol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</a:t>
            </a:r>
            <a:r>
              <a:rPr sz="2400" spc="-10" dirty="0" smtClean="0">
                <a:latin typeface="Verdana"/>
                <a:cs typeface="Verdana"/>
              </a:rPr>
              <a:t>/</a:t>
            </a:r>
            <a:r>
              <a:rPr sz="2400" spc="-15" dirty="0" smtClean="0">
                <a:latin typeface="Verdana"/>
                <a:cs typeface="Verdana"/>
              </a:rPr>
              <a:t>or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tobacco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Arial"/>
              <a:buChar char="•"/>
              <a:tabLst>
                <a:tab pos="354965" algn="l"/>
              </a:tabLst>
            </a:pPr>
            <a:r>
              <a:rPr sz="2400" u="heavy" spc="-15" dirty="0" smtClean="0">
                <a:latin typeface="Verdana"/>
                <a:cs typeface="Verdana"/>
              </a:rPr>
              <a:t>Outcomes</a:t>
            </a:r>
            <a:r>
              <a:rPr sz="2400" u="heavy" spc="0" dirty="0" smtClean="0">
                <a:latin typeface="Verdana"/>
                <a:cs typeface="Verdana"/>
              </a:rPr>
              <a:t> </a:t>
            </a:r>
            <a:r>
              <a:rPr sz="2400" u="heavy" spc="-15" dirty="0" smtClean="0">
                <a:latin typeface="Verdana"/>
                <a:cs typeface="Verdana"/>
              </a:rPr>
              <a:t>of</a:t>
            </a:r>
            <a:r>
              <a:rPr sz="2400" u="heavy" spc="10" dirty="0" smtClean="0">
                <a:latin typeface="Verdana"/>
                <a:cs typeface="Verdana"/>
              </a:rPr>
              <a:t> </a:t>
            </a:r>
            <a:r>
              <a:rPr sz="2400" u="heavy" spc="-15" dirty="0" smtClean="0">
                <a:latin typeface="Verdana"/>
                <a:cs typeface="Verdana"/>
              </a:rPr>
              <a:t>bu</a:t>
            </a:r>
            <a:r>
              <a:rPr sz="2400" u="heavy" spc="0" dirty="0" smtClean="0">
                <a:latin typeface="Verdana"/>
                <a:cs typeface="Verdana"/>
              </a:rPr>
              <a:t>llying:</a:t>
            </a:r>
            <a:endParaRPr sz="2400">
              <a:latin typeface="Verdana"/>
              <a:cs typeface="Verdana"/>
            </a:endParaRPr>
          </a:p>
          <a:p>
            <a:pPr marL="756285" marR="775970" lvl="1" indent="-287020">
              <a:lnSpc>
                <a:spcPct val="100000"/>
              </a:lnSpc>
              <a:buClr>
                <a:srgbClr val="999900"/>
              </a:buClr>
              <a:buSzPct val="75000"/>
              <a:buFont typeface="Arial"/>
              <a:buChar char="–"/>
              <a:tabLst>
                <a:tab pos="756285" algn="l"/>
              </a:tabLst>
            </a:pPr>
            <a:r>
              <a:rPr sz="2400" spc="-15" dirty="0" smtClean="0">
                <a:latin typeface="Verdana"/>
                <a:cs typeface="Verdana"/>
              </a:rPr>
              <a:t>More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li</a:t>
            </a:r>
            <a:r>
              <a:rPr sz="2400" spc="-30" dirty="0" smtClean="0">
                <a:latin typeface="Verdana"/>
                <a:cs typeface="Verdana"/>
              </a:rPr>
              <a:t>k</a:t>
            </a:r>
            <a:r>
              <a:rPr sz="2400" spc="-15" dirty="0" smtClean="0">
                <a:latin typeface="Verdana"/>
                <a:cs typeface="Verdana"/>
              </a:rPr>
              <a:t>ely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-25" dirty="0" smtClean="0">
                <a:latin typeface="Verdana"/>
                <a:cs typeface="Verdana"/>
              </a:rPr>
              <a:t>x</a:t>
            </a:r>
            <a:r>
              <a:rPr sz="2400" spc="-15" dirty="0" smtClean="0">
                <a:latin typeface="Verdana"/>
                <a:cs typeface="Verdana"/>
              </a:rPr>
              <a:t>perience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depressi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n,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cially wi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hd</a:t>
            </a:r>
            <a:r>
              <a:rPr sz="2400" spc="-50" dirty="0" smtClean="0">
                <a:latin typeface="Verdana"/>
                <a:cs typeface="Verdana"/>
              </a:rPr>
              <a:t>r</a:t>
            </a:r>
            <a:r>
              <a:rPr sz="2400" spc="-30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w</a:t>
            </a:r>
            <a:r>
              <a:rPr sz="2400" spc="5" dirty="0" smtClean="0">
                <a:latin typeface="Verdana"/>
                <a:cs typeface="Verdana"/>
              </a:rPr>
              <a:t>n</a:t>
            </a:r>
            <a:r>
              <a:rPr sz="2400" spc="-10" dirty="0" smtClean="0">
                <a:latin typeface="Verdana"/>
                <a:cs typeface="Verdana"/>
              </a:rPr>
              <a:t>, </a:t>
            </a:r>
            <a:r>
              <a:rPr sz="2400" spc="-15" dirty="0" smtClean="0">
                <a:latin typeface="Verdana"/>
                <a:cs typeface="Verdana"/>
              </a:rPr>
              <a:t>aggressi</a:t>
            </a:r>
            <a:r>
              <a:rPr sz="2400" spc="-50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attem</a:t>
            </a:r>
            <a:r>
              <a:rPr sz="2400" spc="-10" dirty="0" smtClean="0">
                <a:latin typeface="Verdana"/>
                <a:cs typeface="Verdana"/>
              </a:rPr>
              <a:t>p</a:t>
            </a:r>
            <a:r>
              <a:rPr sz="2400" spc="0" dirty="0" smtClean="0">
                <a:latin typeface="Verdana"/>
                <a:cs typeface="Verdana"/>
              </a:rPr>
              <a:t>t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suici</a:t>
            </a:r>
            <a:r>
              <a:rPr sz="2400" spc="5" dirty="0" smtClean="0">
                <a:latin typeface="Verdana"/>
                <a:cs typeface="Verdana"/>
              </a:rPr>
              <a:t>d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endParaRPr sz="240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buClr>
                <a:srgbClr val="999900"/>
              </a:buClr>
              <a:buSzPct val="75000"/>
              <a:buFont typeface="Arial"/>
              <a:buChar char="–"/>
              <a:tabLst>
                <a:tab pos="756285" algn="l"/>
              </a:tabLst>
            </a:pPr>
            <a:r>
              <a:rPr sz="2400" dirty="0" smtClean="0">
                <a:latin typeface="Verdana"/>
                <a:cs typeface="Verdana"/>
              </a:rPr>
              <a:t>Be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lonely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and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h</a:t>
            </a:r>
            <a:r>
              <a:rPr sz="2400" spc="-25" dirty="0" smtClean="0">
                <a:latin typeface="Verdana"/>
                <a:cs typeface="Verdana"/>
              </a:rPr>
              <a:t>a</a:t>
            </a:r>
            <a:r>
              <a:rPr sz="2400" spc="-35" dirty="0" smtClean="0">
                <a:latin typeface="Verdana"/>
                <a:cs typeface="Verdana"/>
              </a:rPr>
              <a:t>v</a:t>
            </a:r>
            <a:r>
              <a:rPr sz="2400" spc="0" dirty="0" smtClean="0">
                <a:latin typeface="Verdana"/>
                <a:cs typeface="Verdana"/>
              </a:rPr>
              <a:t>e di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0" dirty="0" smtClean="0">
                <a:latin typeface="Verdana"/>
                <a:cs typeface="Verdana"/>
              </a:rPr>
              <a:t>f</a:t>
            </a:r>
            <a:r>
              <a:rPr sz="2400" spc="0" dirty="0" smtClean="0">
                <a:latin typeface="Verdana"/>
                <a:cs typeface="Verdana"/>
              </a:rPr>
              <a:t>icul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0" dirty="0" smtClean="0">
                <a:latin typeface="Verdana"/>
                <a:cs typeface="Verdana"/>
              </a:rPr>
              <a:t>y</a:t>
            </a:r>
            <a:r>
              <a:rPr sz="2400" spc="4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ma</a:t>
            </a:r>
            <a:r>
              <a:rPr sz="2400" spc="-5" dirty="0" smtClean="0">
                <a:latin typeface="Verdana"/>
                <a:cs typeface="Verdana"/>
              </a:rPr>
              <a:t>k</a:t>
            </a:r>
            <a:r>
              <a:rPr sz="2400" spc="0" dirty="0" smtClean="0">
                <a:latin typeface="Verdana"/>
                <a:cs typeface="Verdana"/>
              </a:rPr>
              <a:t>ing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friends</a:t>
            </a:r>
            <a:endParaRPr sz="2400">
              <a:latin typeface="Verdana"/>
              <a:cs typeface="Verdana"/>
            </a:endParaRPr>
          </a:p>
          <a:p>
            <a:pPr marL="756285" marR="800100" lvl="1" indent="-287020">
              <a:lnSpc>
                <a:spcPct val="100000"/>
              </a:lnSpc>
              <a:buClr>
                <a:srgbClr val="999900"/>
              </a:buClr>
              <a:buSzPct val="75000"/>
              <a:buFont typeface="Arial"/>
              <a:buChar char="–"/>
              <a:tabLst>
                <a:tab pos="756285" algn="l"/>
              </a:tabLst>
            </a:pPr>
            <a:r>
              <a:rPr sz="2400" spc="-15" dirty="0" smtClean="0">
                <a:latin typeface="Verdana"/>
                <a:cs typeface="Verdana"/>
              </a:rPr>
              <a:t>More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health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problems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(headaches,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dizzin</a:t>
            </a:r>
            <a:r>
              <a:rPr sz="2400" spc="-15" dirty="0" smtClean="0">
                <a:latin typeface="Verdana"/>
                <a:cs typeface="Verdana"/>
              </a:rPr>
              <a:t>es</a:t>
            </a:r>
            <a:r>
              <a:rPr sz="2400" spc="-25" dirty="0" smtClean="0">
                <a:latin typeface="Verdana"/>
                <a:cs typeface="Verdana"/>
              </a:rPr>
              <a:t>s</a:t>
            </a:r>
            <a:r>
              <a:rPr sz="2400" spc="-10" dirty="0" smtClean="0">
                <a:latin typeface="Verdana"/>
                <a:cs typeface="Verdana"/>
              </a:rPr>
              <a:t>,</a:t>
            </a:r>
            <a:r>
              <a:rPr sz="2400" spc="-15" dirty="0" smtClean="0">
                <a:latin typeface="Verdana"/>
                <a:cs typeface="Verdana"/>
              </a:rPr>
              <a:t> sleep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problems,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anxie</a:t>
            </a:r>
            <a:r>
              <a:rPr sz="2400" spc="-25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y)</a:t>
            </a:r>
            <a:endParaRPr sz="2400">
              <a:latin typeface="Verdana"/>
              <a:cs typeface="Verdana"/>
            </a:endParaRPr>
          </a:p>
          <a:p>
            <a:pPr marL="756285" marR="12700" lvl="1" indent="-287020">
              <a:lnSpc>
                <a:spcPts val="2880"/>
              </a:lnSpc>
              <a:spcBef>
                <a:spcPts val="95"/>
              </a:spcBef>
              <a:buClr>
                <a:srgbClr val="999900"/>
              </a:buClr>
              <a:buSzPct val="75000"/>
              <a:buFont typeface="Arial"/>
              <a:buChar char="–"/>
              <a:tabLst>
                <a:tab pos="756285" algn="l"/>
              </a:tabLst>
            </a:pPr>
            <a:r>
              <a:rPr sz="2400" spc="-15" dirty="0" smtClean="0">
                <a:latin typeface="Verdana"/>
                <a:cs typeface="Verdana"/>
              </a:rPr>
              <a:t>Most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chil</a:t>
            </a:r>
            <a:r>
              <a:rPr sz="2400" spc="-15" dirty="0" smtClean="0">
                <a:latin typeface="Verdana"/>
                <a:cs typeface="Verdana"/>
              </a:rPr>
              <a:t>dren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find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w</a:t>
            </a:r>
            <a:r>
              <a:rPr sz="2400" spc="-45" dirty="0" smtClean="0">
                <a:latin typeface="Verdana"/>
                <a:cs typeface="Verdana"/>
              </a:rPr>
              <a:t>a</a:t>
            </a:r>
            <a:r>
              <a:rPr sz="2400" spc="-15" dirty="0" smtClean="0">
                <a:latin typeface="Verdana"/>
                <a:cs typeface="Verdana"/>
              </a:rPr>
              <a:t>ys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halt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ongoin</a:t>
            </a:r>
            <a:r>
              <a:rPr sz="2400" spc="0" dirty="0" smtClean="0">
                <a:latin typeface="Verdana"/>
                <a:cs typeface="Verdana"/>
              </a:rPr>
              <a:t>g victimization</a:t>
            </a:r>
            <a:r>
              <a:rPr sz="2400" spc="4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by: ig</a:t>
            </a:r>
            <a:r>
              <a:rPr sz="2400" spc="5" dirty="0" smtClean="0">
                <a:latin typeface="Verdana"/>
                <a:cs typeface="Verdana"/>
              </a:rPr>
              <a:t>n</a:t>
            </a:r>
            <a:r>
              <a:rPr sz="2400" spc="-15" dirty="0" smtClean="0">
                <a:latin typeface="Verdana"/>
                <a:cs typeface="Verdana"/>
              </a:rPr>
              <a:t>o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5" dirty="0" smtClean="0">
                <a:latin typeface="Verdana"/>
                <a:cs typeface="Verdana"/>
              </a:rPr>
              <a:t>g</a:t>
            </a:r>
            <a:r>
              <a:rPr sz="2400" spc="0" dirty="0" smtClean="0">
                <a:latin typeface="Verdana"/>
                <a:cs typeface="Verdana"/>
              </a:rPr>
              <a:t>;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taliati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-10" dirty="0" smtClean="0">
                <a:latin typeface="Verdana"/>
                <a:cs typeface="Verdana"/>
              </a:rPr>
              <a:t>g</a:t>
            </a:r>
            <a:r>
              <a:rPr sz="2400" spc="0" dirty="0" smtClean="0">
                <a:latin typeface="Verdana"/>
                <a:cs typeface="Verdana"/>
              </a:rPr>
              <a:t>;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defusing,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&amp;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8354" y="6284976"/>
            <a:ext cx="132905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80" dirty="0" smtClean="0">
                <a:latin typeface="Verdana"/>
                <a:cs typeface="Verdana"/>
              </a:rPr>
              <a:t>A</a:t>
            </a:r>
            <a:r>
              <a:rPr sz="2400" spc="-45" dirty="0" smtClean="0">
                <a:latin typeface="Verdana"/>
                <a:cs typeface="Verdana"/>
              </a:rPr>
              <a:t>v</a:t>
            </a:r>
            <a:r>
              <a:rPr sz="2400" spc="0" dirty="0" smtClean="0">
                <a:latin typeface="Verdana"/>
                <a:cs typeface="Verdana"/>
              </a:rPr>
              <a:t>oidi</a:t>
            </a:r>
            <a:r>
              <a:rPr sz="2400" spc="5" dirty="0" smtClean="0">
                <a:latin typeface="Verdana"/>
                <a:cs typeface="Verdana"/>
              </a:rPr>
              <a:t>n</a:t>
            </a:r>
            <a:r>
              <a:rPr sz="2400" spc="0" dirty="0" smtClean="0">
                <a:latin typeface="Verdana"/>
                <a:cs typeface="Verdana"/>
              </a:rPr>
              <a:t>g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229" rIns="0" bIns="0" rtlCol="0">
            <a:noAutofit/>
          </a:bodyPr>
          <a:lstStyle/>
          <a:p>
            <a:pPr marL="168275">
              <a:lnSpc>
                <a:spcPct val="100000"/>
              </a:lnSpc>
            </a:pPr>
            <a:r>
              <a:rPr sz="5400" b="1" dirty="0" smtClean="0">
                <a:latin typeface="Times New Roman"/>
                <a:cs typeface="Times New Roman"/>
              </a:rPr>
              <a:t>School age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" y="1417319"/>
            <a:ext cx="830580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659" y="1417319"/>
            <a:ext cx="350062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75888" y="1417319"/>
            <a:ext cx="838200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0688" y="1417319"/>
            <a:ext cx="4677156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380" y="1905000"/>
            <a:ext cx="3867912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88891" y="1905000"/>
            <a:ext cx="10408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96384" y="1905000"/>
            <a:ext cx="1629156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2140" y="1905000"/>
            <a:ext cx="635508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2855" y="2487167"/>
            <a:ext cx="679704" cy="90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47724" y="1532529"/>
            <a:ext cx="7238365" cy="987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419" marR="12700" indent="-45720">
              <a:lnSpc>
                <a:spcPct val="100099"/>
              </a:lnSpc>
              <a:tabLst>
                <a:tab pos="847090" algn="l"/>
                <a:tab pos="2088514" algn="l"/>
                <a:tab pos="2226310" algn="l"/>
                <a:tab pos="4346575" algn="l"/>
                <a:tab pos="4866640" algn="l"/>
                <a:tab pos="6885940" algn="l"/>
              </a:tabLst>
            </a:pPr>
            <a:r>
              <a:rPr sz="3200" dirty="0" smtClean="0">
                <a:latin typeface="Times New Roman"/>
                <a:cs typeface="Times New Roman"/>
              </a:rPr>
              <a:t>The	p</a:t>
            </a:r>
            <a:r>
              <a:rPr sz="3200" spc="10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riod	fr</a:t>
            </a:r>
            <a:r>
              <a:rPr sz="3200" spc="5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m</a:t>
            </a:r>
            <a:r>
              <a:rPr sz="3200" spc="-2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6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</a:t>
            </a:r>
            <a:r>
              <a:rPr sz="3200" spc="5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ars	to	the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starting	of a</a:t>
            </a:r>
            <a:r>
              <a:rPr sz="3200" spc="5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ole</a:t>
            </a:r>
            <a:r>
              <a:rPr sz="3200" spc="5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c</a:t>
            </a:r>
            <a:r>
              <a:rPr sz="3200" spc="5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5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e		p</a:t>
            </a:r>
            <a:r>
              <a:rPr sz="3200" spc="10" dirty="0" smtClean="0">
                <a:latin typeface="Times New Roman"/>
                <a:cs typeface="Times New Roman"/>
              </a:rPr>
              <a:t>h</a:t>
            </a:r>
            <a:r>
              <a:rPr sz="3200" spc="0" dirty="0" smtClean="0">
                <a:latin typeface="Times New Roman"/>
                <a:cs typeface="Times New Roman"/>
              </a:rPr>
              <a:t>ase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20" dirty="0" smtClean="0">
                <a:latin typeface="Times New Roman"/>
                <a:cs typeface="Times New Roman"/>
              </a:rPr>
              <a:t>(</a:t>
            </a:r>
            <a:r>
              <a:rPr sz="3200" spc="5" dirty="0" smtClean="0">
                <a:latin typeface="Times New Roman"/>
                <a:cs typeface="Times New Roman"/>
              </a:rPr>
              <a:t>1</a:t>
            </a:r>
            <a:r>
              <a:rPr sz="3200" spc="0" dirty="0" smtClean="0">
                <a:latin typeface="Times New Roman"/>
                <a:cs typeface="Times New Roman"/>
              </a:rPr>
              <a:t>2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</a:t>
            </a:r>
            <a:r>
              <a:rPr sz="3200" spc="5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ars)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43400" y="3124200"/>
            <a:ext cx="4465701" cy="34258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400" y="3581400"/>
            <a:ext cx="4048125" cy="26574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75">
              <a:lnSpc>
                <a:spcPct val="100000"/>
              </a:lnSpc>
            </a:pPr>
            <a:fld id="{81D60167-4931-47E6-BA6A-407CBD079E47}" type="slidenum">
              <a:rPr sz="1000" spc="-35" dirty="0" smtClean="0">
                <a:latin typeface="Arial"/>
                <a:cs typeface="Arial"/>
              </a:rPr>
              <a:pPr marL="79375">
                <a:lnSpc>
                  <a:spcPct val="100000"/>
                </a:lnSpc>
              </a:pPr>
              <a:t>2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3667" rIns="0" bIns="0" rtlCol="0">
            <a:noAutofit/>
          </a:bodyPr>
          <a:lstStyle/>
          <a:p>
            <a:pPr marL="168275">
              <a:lnSpc>
                <a:spcPct val="100000"/>
              </a:lnSpc>
            </a:pPr>
            <a:r>
              <a:rPr sz="4000" b="1" spc="-20" dirty="0" smtClean="0">
                <a:latin typeface="Garamond"/>
                <a:cs typeface="Garamond"/>
              </a:rPr>
              <a:t>School</a:t>
            </a:r>
            <a:r>
              <a:rPr sz="4000" b="1" spc="5" dirty="0" smtClean="0">
                <a:latin typeface="Garamond"/>
                <a:cs typeface="Garamond"/>
              </a:rPr>
              <a:t> </a:t>
            </a:r>
            <a:r>
              <a:rPr sz="4000" b="1" spc="-25" dirty="0" smtClean="0">
                <a:latin typeface="Garamond"/>
                <a:cs typeface="Garamond"/>
              </a:rPr>
              <a:t>Aged </a:t>
            </a:r>
            <a:r>
              <a:rPr sz="4000" b="1" spc="-20" dirty="0" smtClean="0">
                <a:latin typeface="Garamond"/>
                <a:cs typeface="Garamond"/>
              </a:rPr>
              <a:t>Cognitive</a:t>
            </a:r>
            <a:r>
              <a:rPr sz="4000" b="1" spc="15" dirty="0" smtClean="0">
                <a:latin typeface="Garamond"/>
                <a:cs typeface="Garamond"/>
              </a:rPr>
              <a:t> </a:t>
            </a:r>
            <a:r>
              <a:rPr sz="4000" b="1" spc="-25" dirty="0" smtClean="0">
                <a:latin typeface="Garamond"/>
                <a:cs typeface="Garamond"/>
              </a:rPr>
              <a:t>Development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473453"/>
            <a:ext cx="8022590" cy="3461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88265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"/>
              <a:tabLst>
                <a:tab pos="354965" algn="l"/>
              </a:tabLst>
            </a:pPr>
            <a:r>
              <a:rPr sz="2400" b="1" u="heavy" dirty="0" smtClean="0">
                <a:latin typeface="Verdana"/>
                <a:cs typeface="Verdana"/>
              </a:rPr>
              <a:t>latency</a:t>
            </a:r>
            <a:r>
              <a:rPr sz="2400" b="1" u="heavy" spc="-10" dirty="0" smtClean="0">
                <a:latin typeface="Verdana"/>
                <a:cs typeface="Verdana"/>
              </a:rPr>
              <a:t> p</a:t>
            </a:r>
            <a:r>
              <a:rPr sz="2400" b="1" u="heavy" spc="5" dirty="0" smtClean="0">
                <a:latin typeface="Verdana"/>
                <a:cs typeface="Verdana"/>
              </a:rPr>
              <a:t>e</a:t>
            </a:r>
            <a:r>
              <a:rPr sz="2400" b="1" u="heavy" spc="-15" dirty="0" smtClean="0">
                <a:latin typeface="Verdana"/>
                <a:cs typeface="Verdana"/>
              </a:rPr>
              <a:t>r</a:t>
            </a:r>
            <a:r>
              <a:rPr sz="2400" b="1" u="heavy" spc="-20" dirty="0" smtClean="0">
                <a:latin typeface="Verdana"/>
                <a:cs typeface="Verdana"/>
              </a:rPr>
              <a:t>iod</a:t>
            </a:r>
            <a:r>
              <a:rPr sz="2400" b="1" u="heavy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: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School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age is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 </a:t>
            </a:r>
            <a:r>
              <a:rPr sz="2400" spc="5" dirty="0" smtClean="0">
                <a:latin typeface="Verdana"/>
                <a:cs typeface="Verdana"/>
              </a:rPr>
              <a:t>p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ce</a:t>
            </a:r>
            <a:r>
              <a:rPr sz="2400" spc="-25" dirty="0" smtClean="0">
                <a:latin typeface="Verdana"/>
                <a:cs typeface="Verdana"/>
              </a:rPr>
              <a:t>s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of</a:t>
            </a:r>
            <a:r>
              <a:rPr sz="2400" spc="-10" dirty="0" smtClean="0">
                <a:latin typeface="Verdana"/>
                <a:cs typeface="Verdana"/>
              </a:rPr>
              <a:t> 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lving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di</a:t>
            </a:r>
            <a:r>
              <a:rPr sz="2400" spc="5" dirty="0" smtClean="0">
                <a:latin typeface="Verdana"/>
                <a:cs typeface="Verdana"/>
              </a:rPr>
              <a:t>p</a:t>
            </a:r>
            <a:r>
              <a:rPr sz="2400" spc="0" dirty="0" smtClean="0">
                <a:latin typeface="Verdana"/>
                <a:cs typeface="Verdana"/>
              </a:rPr>
              <a:t>al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situat</a:t>
            </a:r>
            <a:r>
              <a:rPr sz="2400" spc="5" dirty="0" smtClean="0">
                <a:latin typeface="Verdana"/>
                <a:cs typeface="Verdana"/>
              </a:rPr>
              <a:t>i</a:t>
            </a:r>
            <a:r>
              <a:rPr sz="2400" spc="-15" dirty="0" smtClean="0">
                <a:latin typeface="Verdana"/>
                <a:cs typeface="Verdana"/>
              </a:rPr>
              <a:t>on.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7"/>
              </a:spcBef>
              <a:buClr>
                <a:srgbClr val="666600"/>
              </a:buClr>
              <a:buFont typeface="Wingdings"/>
              <a:buChar char=""/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"/>
              <a:tabLst>
                <a:tab pos="354965" algn="l"/>
              </a:tabLst>
            </a:pPr>
            <a:r>
              <a:rPr sz="2400" b="1" dirty="0" smtClean="0">
                <a:latin typeface="Verdana"/>
                <a:cs typeface="Verdana"/>
              </a:rPr>
              <a:t>Less </a:t>
            </a:r>
            <a:r>
              <a:rPr sz="2400" b="1" spc="5" dirty="0" smtClean="0">
                <a:latin typeface="Verdana"/>
                <a:cs typeface="Verdana"/>
              </a:rPr>
              <a:t>e</a:t>
            </a:r>
            <a:r>
              <a:rPr sz="2400" b="1" spc="0" dirty="0" smtClean="0">
                <a:latin typeface="Verdana"/>
                <a:cs typeface="Verdana"/>
              </a:rPr>
              <a:t>gocentr</a:t>
            </a:r>
            <a:r>
              <a:rPr sz="2400" b="1" spc="-15" dirty="0" smtClean="0">
                <a:latin typeface="Verdana"/>
                <a:cs typeface="Verdana"/>
              </a:rPr>
              <a:t>i</a:t>
            </a:r>
            <a:r>
              <a:rPr sz="2400" b="1" spc="0" dirty="0" smtClean="0">
                <a:latin typeface="Verdana"/>
                <a:cs typeface="Verdana"/>
              </a:rPr>
              <a:t>c</a:t>
            </a:r>
            <a:r>
              <a:rPr sz="2400" b="1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direct his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energy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others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666600"/>
              </a:buClr>
              <a:buFont typeface="Wingdings"/>
              <a:buChar char=""/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"/>
              <a:tabLst>
                <a:tab pos="354965" algn="l"/>
              </a:tabLst>
            </a:pPr>
            <a:r>
              <a:rPr sz="2400" spc="-15" dirty="0" smtClean="0">
                <a:latin typeface="Verdana"/>
                <a:cs typeface="Verdana"/>
              </a:rPr>
              <a:t>The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c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nflict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</a:t>
            </a:r>
            <a:r>
              <a:rPr sz="2400" spc="-2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er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600"/>
              </a:lnSpc>
              <a:spcBef>
                <a:spcPts val="12"/>
              </a:spcBef>
            </a:pPr>
            <a:endParaRPr sz="600"/>
          </a:p>
          <a:p>
            <a:pPr marL="1099185">
              <a:lnSpc>
                <a:spcPct val="100000"/>
              </a:lnSpc>
              <a:tabLst>
                <a:tab pos="2540000" algn="l"/>
                <a:tab pos="3016885" algn="l"/>
              </a:tabLst>
            </a:pPr>
            <a:r>
              <a:rPr sz="2400" smtClean="0">
                <a:solidFill>
                  <a:srgbClr val="C00000"/>
                </a:solidFill>
                <a:latin typeface="Comic Sans MS"/>
                <a:cs typeface="Comic Sans MS"/>
              </a:rPr>
              <a:t>Indus</a:t>
            </a:r>
            <a:r>
              <a:rPr sz="2400" spc="-15" smtClean="0">
                <a:solidFill>
                  <a:srgbClr val="C00000"/>
                </a:solidFill>
                <a:latin typeface="Comic Sans MS"/>
                <a:cs typeface="Comic Sans MS"/>
              </a:rPr>
              <a:t>try</a:t>
            </a:r>
            <a:r>
              <a:rPr lang="en-US" sz="2400" spc="-15" dirty="0" smtClean="0">
                <a:solidFill>
                  <a:srgbClr val="C00000"/>
                </a:solidFill>
                <a:latin typeface="Comic Sans MS"/>
                <a:cs typeface="Comic Sans MS"/>
              </a:rPr>
              <a:t>/Accomplishment </a:t>
            </a:r>
            <a:r>
              <a:rPr sz="2400" spc="-5" smtClean="0">
                <a:solidFill>
                  <a:schemeClr val="accent4">
                    <a:lumMod val="50000"/>
                  </a:schemeClr>
                </a:solidFill>
                <a:latin typeface="Comic Sans MS"/>
                <a:cs typeface="Comic Sans MS"/>
              </a:rPr>
              <a:t>v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omic Sans MS"/>
                <a:cs typeface="Comic Sans MS"/>
              </a:rPr>
              <a:t>s</a:t>
            </a:r>
            <a:r>
              <a:rPr lang="en-US" sz="2400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spc="0" smtClean="0">
                <a:solidFill>
                  <a:srgbClr val="C00000"/>
                </a:solidFill>
                <a:latin typeface="Comic Sans MS"/>
                <a:cs typeface="Comic Sans MS"/>
              </a:rPr>
              <a:t>Inferiority</a:t>
            </a:r>
            <a:endParaRPr sz="2400">
              <a:latin typeface="Comic Sans MS"/>
              <a:cs typeface="Comic Sans MS"/>
            </a:endParaRPr>
          </a:p>
          <a:p>
            <a:pPr marL="469900" indent="-457834">
              <a:lnSpc>
                <a:spcPts val="2870"/>
              </a:lnSpc>
              <a:spcBef>
                <a:spcPts val="250"/>
              </a:spcBef>
              <a:buClr>
                <a:srgbClr val="666600"/>
              </a:buClr>
              <a:buSzPct val="75000"/>
              <a:buFont typeface="Lucida Sans Unicode"/>
              <a:buChar char="•"/>
              <a:tabLst>
                <a:tab pos="469900" algn="l"/>
              </a:tabLst>
            </a:pPr>
            <a:r>
              <a:rPr sz="2400" dirty="0" smtClean="0">
                <a:latin typeface="Verdana"/>
                <a:cs typeface="Verdana"/>
              </a:rPr>
              <a:t>Industrious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children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build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</a:t>
            </a:r>
            <a:r>
              <a:rPr sz="2400" spc="-10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nse of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</a:t>
            </a:r>
            <a:r>
              <a:rPr sz="2400" spc="-10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mpetence</a:t>
            </a:r>
            <a:endParaRPr sz="2400">
              <a:latin typeface="Verdana"/>
              <a:cs typeface="Verdana"/>
            </a:endParaRPr>
          </a:p>
          <a:p>
            <a:pPr marL="469900">
              <a:lnSpc>
                <a:spcPts val="2455"/>
              </a:lnSpc>
            </a:pPr>
            <a:r>
              <a:rPr sz="2400" spc="-15" dirty="0" smtClean="0">
                <a:latin typeface="Verdana"/>
                <a:cs typeface="Verdana"/>
              </a:rPr>
              <a:t>and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self</a:t>
            </a:r>
            <a:r>
              <a:rPr sz="2400" spc="0" dirty="0" smtClean="0">
                <a:latin typeface="Verdana"/>
                <a:cs typeface="Verdana"/>
              </a:rPr>
              <a:t>-</a:t>
            </a:r>
            <a:r>
              <a:rPr sz="2400" spc="-15" dirty="0" smtClean="0">
                <a:latin typeface="Verdana"/>
                <a:cs typeface="Verdana"/>
              </a:rPr>
              <a:t>c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nfidence.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34"/>
              </a:spcBef>
            </a:pPr>
            <a:endParaRPr sz="550"/>
          </a:p>
          <a:p>
            <a:pPr marL="469900" marR="1129030" indent="-457834">
              <a:lnSpc>
                <a:spcPts val="2450"/>
              </a:lnSpc>
              <a:buClr>
                <a:srgbClr val="666600"/>
              </a:buClr>
              <a:buSzPct val="75000"/>
              <a:buFont typeface="Lucida Sans Unicode"/>
              <a:buChar char="•"/>
              <a:tabLst>
                <a:tab pos="469900" algn="l"/>
              </a:tabLst>
            </a:pPr>
            <a:r>
              <a:rPr sz="2400" spc="-20" dirty="0" smtClean="0">
                <a:latin typeface="Verdana"/>
                <a:cs typeface="Verdana"/>
              </a:rPr>
              <a:t>Non-in</a:t>
            </a:r>
            <a:r>
              <a:rPr sz="2400" spc="5" dirty="0" smtClean="0">
                <a:latin typeface="Verdana"/>
                <a:cs typeface="Verdana"/>
              </a:rPr>
              <a:t>d</a:t>
            </a:r>
            <a:r>
              <a:rPr sz="2400" spc="-15" dirty="0" smtClean="0">
                <a:latin typeface="Verdana"/>
                <a:cs typeface="Verdana"/>
              </a:rPr>
              <a:t>ustrious</a:t>
            </a:r>
            <a:r>
              <a:rPr sz="2400" spc="4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chil</a:t>
            </a:r>
            <a:r>
              <a:rPr sz="2400" spc="-15" dirty="0" smtClean="0">
                <a:latin typeface="Verdana"/>
                <a:cs typeface="Verdana"/>
              </a:rPr>
              <a:t>dren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beg</a:t>
            </a:r>
            <a:r>
              <a:rPr sz="2400" spc="5" dirty="0" smtClean="0">
                <a:latin typeface="Verdana"/>
                <a:cs typeface="Verdana"/>
              </a:rPr>
              <a:t>i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 </a:t>
            </a:r>
            <a:r>
              <a:rPr sz="2400" spc="5" dirty="0" smtClean="0">
                <a:latin typeface="Verdana"/>
                <a:cs typeface="Verdana"/>
              </a:rPr>
              <a:t>d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-25" dirty="0" smtClean="0">
                <a:latin typeface="Verdana"/>
                <a:cs typeface="Verdana"/>
              </a:rPr>
              <a:t>v</a:t>
            </a:r>
            <a:r>
              <a:rPr sz="2400" spc="0" dirty="0" smtClean="0">
                <a:latin typeface="Verdana"/>
                <a:cs typeface="Verdana"/>
              </a:rPr>
              <a:t>elop </a:t>
            </a:r>
            <a:r>
              <a:rPr sz="2400" spc="-15" dirty="0" smtClean="0">
                <a:latin typeface="Verdana"/>
                <a:cs typeface="Verdana"/>
              </a:rPr>
              <a:t>inferi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rity</a:t>
            </a:r>
            <a:r>
              <a:rPr sz="2400" spc="4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c</a:t>
            </a:r>
            <a:r>
              <a:rPr sz="2400" spc="-25" dirty="0" smtClean="0">
                <a:latin typeface="Verdana"/>
                <a:cs typeface="Verdana"/>
              </a:rPr>
              <a:t>om</a:t>
            </a:r>
            <a:r>
              <a:rPr sz="2400" spc="-10" dirty="0" smtClean="0">
                <a:latin typeface="Verdana"/>
                <a:cs typeface="Verdana"/>
              </a:rPr>
              <a:t>p</a:t>
            </a:r>
            <a:r>
              <a:rPr sz="2400" spc="-15" dirty="0" smtClean="0">
                <a:latin typeface="Verdana"/>
                <a:cs typeface="Verdana"/>
              </a:rPr>
              <a:t>lex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s.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5003927"/>
            <a:ext cx="7062470" cy="145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spc="75" dirty="0" smtClean="0">
                <a:latin typeface="Lucida Sans Unicode"/>
                <a:cs typeface="Lucida Sans Unicode"/>
              </a:rPr>
              <a:t>Sensitive</a:t>
            </a:r>
            <a:r>
              <a:rPr sz="2400" spc="85" dirty="0" smtClean="0">
                <a:latin typeface="Lucida Sans Unicode"/>
                <a:cs typeface="Lucida Sans Unicode"/>
              </a:rPr>
              <a:t> </a:t>
            </a:r>
            <a:r>
              <a:rPr sz="2400" spc="-40" dirty="0" smtClean="0">
                <a:latin typeface="Lucida Sans Unicode"/>
                <a:cs typeface="Lucida Sans Unicode"/>
              </a:rPr>
              <a:t>of</a:t>
            </a:r>
            <a:r>
              <a:rPr sz="2400" spc="105" dirty="0" smtClean="0">
                <a:latin typeface="Lucida Sans Unicode"/>
                <a:cs typeface="Lucida Sans Unicode"/>
              </a:rPr>
              <a:t> </a:t>
            </a:r>
            <a:r>
              <a:rPr sz="2400" spc="10" dirty="0" smtClean="0">
                <a:latin typeface="Lucida Sans Unicode"/>
                <a:cs typeface="Lucida Sans Unicode"/>
              </a:rPr>
              <a:t>other’s</a:t>
            </a:r>
            <a:r>
              <a:rPr sz="2400" spc="95" dirty="0" smtClean="0">
                <a:latin typeface="Lucida Sans Unicode"/>
                <a:cs typeface="Lucida Sans Unicode"/>
              </a:rPr>
              <a:t> </a:t>
            </a:r>
            <a:r>
              <a:rPr sz="2400" spc="-30" dirty="0" smtClean="0">
                <a:latin typeface="Lucida Sans Unicode"/>
                <a:cs typeface="Lucida Sans Unicode"/>
              </a:rPr>
              <a:t>opin</a:t>
            </a:r>
            <a:r>
              <a:rPr sz="2400" spc="-10" dirty="0" smtClean="0">
                <a:latin typeface="Lucida Sans Unicode"/>
                <a:cs typeface="Lucida Sans Unicode"/>
              </a:rPr>
              <a:t>i</a:t>
            </a:r>
            <a:r>
              <a:rPr sz="2400" spc="0" dirty="0" smtClean="0">
                <a:latin typeface="Lucida Sans Unicode"/>
                <a:cs typeface="Lucida Sans Unicode"/>
              </a:rPr>
              <a:t>ons</a:t>
            </a:r>
            <a:r>
              <a:rPr sz="2400" spc="120" dirty="0" smtClean="0">
                <a:latin typeface="Lucida Sans Unicode"/>
                <a:cs typeface="Lucida Sans Unicode"/>
              </a:rPr>
              <a:t> </a:t>
            </a:r>
            <a:r>
              <a:rPr sz="2400" spc="-40" dirty="0" smtClean="0">
                <a:latin typeface="Lucida Sans Unicode"/>
                <a:cs typeface="Lucida Sans Unicode"/>
              </a:rPr>
              <a:t>of</a:t>
            </a:r>
            <a:r>
              <a:rPr sz="2400" spc="90" dirty="0" smtClean="0">
                <a:latin typeface="Lucida Sans Unicode"/>
                <a:cs typeface="Lucida Sans Unicode"/>
              </a:rPr>
              <a:t> </a:t>
            </a:r>
            <a:r>
              <a:rPr sz="2400" spc="10" dirty="0" smtClean="0">
                <a:latin typeface="Lucida Sans Unicode"/>
                <a:cs typeface="Lucida Sans Unicode"/>
              </a:rPr>
              <a:t>hi</a:t>
            </a:r>
            <a:r>
              <a:rPr sz="2400" spc="25" dirty="0" smtClean="0">
                <a:latin typeface="Lucida Sans Unicode"/>
                <a:cs typeface="Lucida Sans Unicode"/>
              </a:rPr>
              <a:t>m</a:t>
            </a:r>
            <a:r>
              <a:rPr sz="2400" spc="-85" dirty="0" smtClean="0">
                <a:latin typeface="Lucida Sans Unicode"/>
                <a:cs typeface="Lucida Sans Unicode"/>
              </a:rPr>
              <a:t>/h</a:t>
            </a:r>
            <a:r>
              <a:rPr sz="2400" spc="55" dirty="0" smtClean="0">
                <a:latin typeface="Lucida Sans Unicode"/>
                <a:cs typeface="Lucida Sans Unicode"/>
              </a:rPr>
              <a:t>er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666600"/>
              </a:buClr>
              <a:buFont typeface="Wingdings"/>
              <a:buChar char="□"/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spc="-15" dirty="0" smtClean="0">
                <a:latin typeface="Verdana"/>
                <a:cs typeface="Verdana"/>
              </a:rPr>
              <a:t>Better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self</a:t>
            </a:r>
            <a:r>
              <a:rPr sz="2400" spc="0" dirty="0" smtClean="0">
                <a:latin typeface="Verdana"/>
                <a:cs typeface="Verdana"/>
              </a:rPr>
              <a:t>-</a:t>
            </a:r>
            <a:r>
              <a:rPr sz="2400" spc="-15" dirty="0" smtClean="0">
                <a:latin typeface="Verdana"/>
                <a:cs typeface="Verdana"/>
              </a:rPr>
              <a:t>c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-5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l</a:t>
            </a:r>
            <a:r>
              <a:rPr sz="2400" spc="4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ustration</a:t>
            </a:r>
            <a:r>
              <a:rPr sz="2400" spc="4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toler</a:t>
            </a:r>
            <a:r>
              <a:rPr sz="2400" spc="-25" dirty="0" smtClean="0">
                <a:latin typeface="Verdana"/>
                <a:cs typeface="Verdana"/>
              </a:rPr>
              <a:t>a</a:t>
            </a:r>
            <a:r>
              <a:rPr sz="2400" spc="-15" dirty="0" smtClean="0">
                <a:latin typeface="Verdana"/>
                <a:cs typeface="Verdana"/>
              </a:rPr>
              <a:t>nce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dirty="0" smtClean="0">
                <a:latin typeface="Verdana"/>
                <a:cs typeface="Verdana"/>
              </a:rPr>
              <a:t>Copi</a:t>
            </a:r>
            <a:r>
              <a:rPr sz="2400" spc="-15" dirty="0" smtClean="0">
                <a:latin typeface="Verdana"/>
                <a:cs typeface="Verdana"/>
              </a:rPr>
              <a:t>ng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wi</a:t>
            </a:r>
            <a:r>
              <a:rPr sz="2400" spc="-15" dirty="0" smtClean="0">
                <a:latin typeface="Verdana"/>
                <a:cs typeface="Verdana"/>
              </a:rPr>
              <a:t>th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s</a:t>
            </a:r>
            <a:r>
              <a:rPr sz="2400" spc="-15" dirty="0" smtClean="0">
                <a:latin typeface="Verdana"/>
                <a:cs typeface="Verdana"/>
              </a:rPr>
              <a:t>tre</a:t>
            </a:r>
            <a:r>
              <a:rPr sz="2400" spc="-25" dirty="0" smtClean="0">
                <a:latin typeface="Verdana"/>
                <a:cs typeface="Verdana"/>
              </a:rPr>
              <a:t>s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-20" dirty="0" smtClean="0">
                <a:latin typeface="Verdana"/>
                <a:cs typeface="Verdana"/>
              </a:rPr>
              <a:t>f</a:t>
            </a:r>
            <a:r>
              <a:rPr sz="2400" spc="0" dirty="0" smtClean="0">
                <a:latin typeface="Verdana"/>
                <a:cs typeface="Verdana"/>
              </a:rPr>
              <a:t>ul</a:t>
            </a:r>
            <a:r>
              <a:rPr sz="2400" spc="3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-2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ents</a:t>
            </a:r>
            <a:endParaRPr sz="2400">
              <a:latin typeface="Verdana"/>
              <a:cs typeface="Verdana"/>
            </a:endParaRPr>
          </a:p>
          <a:p>
            <a:pPr marL="1007744" algn="ctr">
              <a:lnSpc>
                <a:spcPct val="100000"/>
              </a:lnSpc>
              <a:spcBef>
                <a:spcPts val="459"/>
              </a:spcBef>
            </a:pP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8547" y="6292088"/>
            <a:ext cx="1600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473" rIns="0" bIns="0" rtlCol="0">
            <a:noAutofit/>
          </a:bodyPr>
          <a:lstStyle/>
          <a:p>
            <a:pPr marL="13335">
              <a:lnSpc>
                <a:spcPct val="100000"/>
              </a:lnSpc>
            </a:pPr>
            <a:r>
              <a:rPr sz="4400" b="1" dirty="0" smtClean="0">
                <a:latin typeface="Garamond"/>
                <a:cs typeface="Garamond"/>
              </a:rPr>
              <a:t>Cognitive</a:t>
            </a:r>
            <a:r>
              <a:rPr sz="4400" b="1" spc="-30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Development</a:t>
            </a:r>
            <a:endParaRPr sz="44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5965" y="4874895"/>
            <a:ext cx="1359408" cy="0"/>
          </a:xfrm>
          <a:custGeom>
            <a:avLst/>
            <a:gdLst/>
            <a:ahLst/>
            <a:cxnLst/>
            <a:rect l="l" t="t" r="r" b="b"/>
            <a:pathLst>
              <a:path w="1359408">
                <a:moveTo>
                  <a:pt x="0" y="0"/>
                </a:moveTo>
                <a:lnTo>
                  <a:pt x="1359408" y="0"/>
                </a:lnTo>
              </a:path>
            </a:pathLst>
          </a:custGeom>
          <a:ln w="27177">
            <a:solidFill>
              <a:srgbClr val="A400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5373" y="4874895"/>
            <a:ext cx="1549908" cy="0"/>
          </a:xfrm>
          <a:custGeom>
            <a:avLst/>
            <a:gdLst/>
            <a:ahLst/>
            <a:cxnLst/>
            <a:rect l="l" t="t" r="r" b="b"/>
            <a:pathLst>
              <a:path w="1549908">
                <a:moveTo>
                  <a:pt x="0" y="0"/>
                </a:moveTo>
                <a:lnTo>
                  <a:pt x="1549908" y="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0491" y="1615821"/>
            <a:ext cx="8323580" cy="453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20" dirty="0" smtClean="0">
                <a:latin typeface="Verdana"/>
                <a:cs typeface="Verdana"/>
              </a:rPr>
              <a:t>Con</a:t>
            </a:r>
            <a:r>
              <a:rPr sz="2800" spc="-30" dirty="0" smtClean="0">
                <a:latin typeface="Verdana"/>
                <a:cs typeface="Verdana"/>
              </a:rPr>
              <a:t>c</a:t>
            </a:r>
            <a:r>
              <a:rPr sz="2800" spc="-15" dirty="0" smtClean="0">
                <a:latin typeface="Verdana"/>
                <a:cs typeface="Verdana"/>
              </a:rPr>
              <a:t>rete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ope</a:t>
            </a:r>
            <a:r>
              <a:rPr sz="2800" spc="-25" dirty="0" smtClean="0">
                <a:latin typeface="Verdana"/>
                <a:cs typeface="Verdana"/>
              </a:rPr>
              <a:t>r</a:t>
            </a:r>
            <a:r>
              <a:rPr sz="2800" spc="-15" dirty="0" smtClean="0">
                <a:latin typeface="Verdana"/>
                <a:cs typeface="Verdana"/>
              </a:rPr>
              <a:t>ational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9"/>
              </a:spcBef>
              <a:buClr>
                <a:srgbClr val="666600"/>
              </a:buClr>
              <a:buFont typeface="Wingdings"/>
              <a:buChar char="□"/>
            </a:pPr>
            <a:endParaRPr sz="550"/>
          </a:p>
          <a:p>
            <a:pPr marL="756285" lvl="1" indent="-287020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400" spc="-155" dirty="0" smtClean="0">
                <a:latin typeface="Lucida Sans Unicode"/>
                <a:cs typeface="Lucida Sans Unicode"/>
              </a:rPr>
              <a:t>―Black</a:t>
            </a:r>
            <a:r>
              <a:rPr sz="2400" spc="95" dirty="0" smtClean="0">
                <a:latin typeface="Lucida Sans Unicode"/>
                <a:cs typeface="Lucida Sans Unicode"/>
              </a:rPr>
              <a:t> </a:t>
            </a:r>
            <a:r>
              <a:rPr sz="2400" spc="10" dirty="0" smtClean="0">
                <a:latin typeface="Lucida Sans Unicode"/>
                <a:cs typeface="Lucida Sans Unicode"/>
              </a:rPr>
              <a:t>or</a:t>
            </a:r>
            <a:r>
              <a:rPr sz="2400" spc="90" dirty="0" smtClean="0">
                <a:latin typeface="Lucida Sans Unicode"/>
                <a:cs typeface="Lucida Sans Unicode"/>
              </a:rPr>
              <a:t> </a:t>
            </a:r>
            <a:r>
              <a:rPr sz="2400" spc="70" dirty="0" smtClean="0">
                <a:latin typeface="Lucida Sans Unicode"/>
                <a:cs typeface="Lucida Sans Unicode"/>
              </a:rPr>
              <a:t>w</a:t>
            </a:r>
            <a:r>
              <a:rPr sz="2400" spc="60" dirty="0" smtClean="0">
                <a:latin typeface="Lucida Sans Unicode"/>
                <a:cs typeface="Lucida Sans Unicode"/>
              </a:rPr>
              <a:t>h</a:t>
            </a:r>
            <a:r>
              <a:rPr sz="2400" spc="-25" dirty="0" smtClean="0">
                <a:latin typeface="Lucida Sans Unicode"/>
                <a:cs typeface="Lucida Sans Unicode"/>
              </a:rPr>
              <a:t>ite‖,</a:t>
            </a:r>
            <a:r>
              <a:rPr sz="2400" spc="90" dirty="0" smtClean="0">
                <a:latin typeface="Lucida Sans Unicode"/>
                <a:cs typeface="Lucida Sans Unicode"/>
              </a:rPr>
              <a:t> </a:t>
            </a:r>
            <a:r>
              <a:rPr sz="2400" spc="-215" dirty="0" smtClean="0">
                <a:latin typeface="Lucida Sans Unicode"/>
                <a:cs typeface="Lucida Sans Unicode"/>
              </a:rPr>
              <a:t>―right</a:t>
            </a:r>
            <a:r>
              <a:rPr sz="2400" spc="105" dirty="0" smtClean="0">
                <a:latin typeface="Lucida Sans Unicode"/>
                <a:cs typeface="Lucida Sans Unicode"/>
              </a:rPr>
              <a:t> </a:t>
            </a:r>
            <a:r>
              <a:rPr sz="2400" spc="10" dirty="0" smtClean="0">
                <a:latin typeface="Lucida Sans Unicode"/>
                <a:cs typeface="Lucida Sans Unicode"/>
              </a:rPr>
              <a:t>or</a:t>
            </a:r>
            <a:r>
              <a:rPr sz="2400" spc="90" dirty="0" smtClean="0">
                <a:latin typeface="Lucida Sans Unicode"/>
                <a:cs typeface="Lucida Sans Unicode"/>
              </a:rPr>
              <a:t> </a:t>
            </a:r>
            <a:r>
              <a:rPr sz="2400" spc="-30" dirty="0" smtClean="0">
                <a:latin typeface="Lucida Sans Unicode"/>
                <a:cs typeface="Lucida Sans Unicode"/>
              </a:rPr>
              <a:t>wrong‖</a:t>
            </a:r>
            <a:endParaRPr sz="2400">
              <a:latin typeface="Lucida Sans Unicode"/>
              <a:cs typeface="Lucida Sans Unicode"/>
            </a:endParaRPr>
          </a:p>
          <a:p>
            <a:pPr lvl="1">
              <a:lnSpc>
                <a:spcPts val="550"/>
              </a:lnSpc>
              <a:spcBef>
                <a:spcPts val="28"/>
              </a:spcBef>
              <a:buClr>
                <a:srgbClr val="999900"/>
              </a:buClr>
              <a:buFont typeface="Wingdings"/>
              <a:buChar char=""/>
            </a:pPr>
            <a:endParaRPr sz="550"/>
          </a:p>
          <a:p>
            <a:pPr marL="756285" marR="361315" lvl="1" indent="-287020" algn="just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864235" algn="l"/>
              </a:tabLst>
            </a:pPr>
            <a:r>
              <a:rPr sz="2400" dirty="0" smtClean="0">
                <a:latin typeface="Verdana"/>
                <a:cs typeface="Verdana"/>
              </a:rPr>
              <a:t>Principl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of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CONSERVATI</a:t>
            </a:r>
            <a:r>
              <a:rPr sz="2400" spc="-10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N: </a:t>
            </a:r>
            <a:r>
              <a:rPr sz="2400" spc="-20" dirty="0" smtClean="0">
                <a:latin typeface="Verdana"/>
                <a:cs typeface="Verdana"/>
              </a:rPr>
              <a:t>V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lu</a:t>
            </a:r>
            <a:r>
              <a:rPr sz="2400" spc="-20" dirty="0" smtClean="0">
                <a:latin typeface="Verdana"/>
                <a:cs typeface="Verdana"/>
              </a:rPr>
              <a:t>m</a:t>
            </a:r>
            <a:r>
              <a:rPr sz="2400" spc="-15" dirty="0" smtClean="0">
                <a:latin typeface="Verdana"/>
                <a:cs typeface="Verdana"/>
              </a:rPr>
              <a:t>e remains</a:t>
            </a:r>
            <a:r>
              <a:rPr sz="2400" spc="-10" dirty="0" smtClean="0">
                <a:latin typeface="Verdana"/>
                <a:cs typeface="Verdana"/>
              </a:rPr>
              <a:t> t</a:t>
            </a:r>
            <a:r>
              <a:rPr sz="2400" spc="-15" dirty="0" smtClean="0">
                <a:latin typeface="Verdana"/>
                <a:cs typeface="Verdana"/>
              </a:rPr>
              <a:t>he </a:t>
            </a:r>
            <a:r>
              <a:rPr sz="2400" spc="-20" dirty="0" smtClean="0">
                <a:latin typeface="Verdana"/>
                <a:cs typeface="Verdana"/>
              </a:rPr>
              <a:t>same </a:t>
            </a:r>
            <a:r>
              <a:rPr sz="2400" spc="-15" dirty="0" smtClean="0">
                <a:latin typeface="Verdana"/>
                <a:cs typeface="Verdana"/>
              </a:rPr>
              <a:t>whet</a:t>
            </a:r>
            <a:r>
              <a:rPr sz="2400" spc="-10" dirty="0" smtClean="0">
                <a:latin typeface="Verdana"/>
                <a:cs typeface="Verdana"/>
              </a:rPr>
              <a:t>h</a:t>
            </a:r>
            <a:r>
              <a:rPr sz="2400" spc="-15" dirty="0" smtClean="0">
                <a:latin typeface="Verdana"/>
                <a:cs typeface="Verdana"/>
              </a:rPr>
              <a:t>er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 la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ge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c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-5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ainer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or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small </a:t>
            </a:r>
            <a:r>
              <a:rPr sz="2400" spc="-15" dirty="0" smtClean="0">
                <a:latin typeface="Verdana"/>
                <a:cs typeface="Verdana"/>
              </a:rPr>
              <a:t>c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-5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ainer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(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9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y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s).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355600" marR="169545" indent="-342900">
              <a:lnSpc>
                <a:spcPts val="2860"/>
              </a:lnSpc>
              <a:buClr>
                <a:srgbClr val="99CC00"/>
              </a:buClr>
              <a:buSzPct val="64583"/>
              <a:buFont typeface="Wingdings"/>
              <a:buChar char=""/>
              <a:tabLst>
                <a:tab pos="463550" algn="l"/>
              </a:tabLst>
            </a:pPr>
            <a:r>
              <a:rPr sz="2400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t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6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 year</a:t>
            </a:r>
            <a:r>
              <a:rPr sz="2400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:</a:t>
            </a:r>
            <a:r>
              <a:rPr sz="2400" spc="-15" dirty="0" smtClean="0">
                <a:latin typeface="Verdana"/>
                <a:cs typeface="Verdana"/>
              </a:rPr>
              <a:t>obey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c</a:t>
            </a:r>
            <a:r>
              <a:rPr sz="2400" spc="-25" dirty="0" smtClean="0">
                <a:latin typeface="Verdana"/>
                <a:cs typeface="Verdana"/>
              </a:rPr>
              <a:t>om</a:t>
            </a:r>
            <a:r>
              <a:rPr sz="2400" spc="-20" dirty="0" smtClean="0">
                <a:latin typeface="Verdana"/>
                <a:cs typeface="Verdana"/>
              </a:rPr>
              <a:t>m</a:t>
            </a:r>
            <a:r>
              <a:rPr sz="2400" spc="-15" dirty="0" smtClean="0">
                <a:latin typeface="Verdana"/>
                <a:cs typeface="Verdana"/>
              </a:rPr>
              <a:t>and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as open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door</a:t>
            </a:r>
            <a:r>
              <a:rPr sz="2400" spc="3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,</a:t>
            </a:r>
            <a:r>
              <a:rPr sz="2400" u="heavy" spc="0" dirty="0" smtClean="0">
                <a:latin typeface="Comic Sans MS"/>
                <a:cs typeface="Comic Sans MS"/>
              </a:rPr>
              <a:t>know</a:t>
            </a:r>
            <a:r>
              <a:rPr sz="2400" u="heavy" spc="-10" dirty="0" smtClean="0">
                <a:latin typeface="Comic Sans MS"/>
                <a:cs typeface="Comic Sans MS"/>
              </a:rPr>
              <a:t> right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u="heavy" spc="-10" dirty="0" smtClean="0">
                <a:latin typeface="Comic Sans MS"/>
                <a:cs typeface="Comic Sans MS"/>
              </a:rPr>
              <a:t>arm</a:t>
            </a:r>
            <a:endParaRPr sz="2400">
              <a:latin typeface="Comic Sans MS"/>
              <a:cs typeface="Comic Sans MS"/>
            </a:endParaRPr>
          </a:p>
          <a:p>
            <a:pPr marL="355600" lvl="0" indent="-342900">
              <a:spcBef>
                <a:spcPts val="480"/>
              </a:spcBef>
              <a:buClr>
                <a:srgbClr val="99CC00"/>
              </a:buClr>
              <a:buSzPct val="64583"/>
              <a:buFont typeface="Wingdings"/>
              <a:buChar char=""/>
              <a:tabLst>
                <a:tab pos="354965" algn="l"/>
              </a:tabLst>
            </a:pPr>
            <a:r>
              <a:rPr sz="2400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t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7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 year</a:t>
            </a:r>
            <a:r>
              <a:rPr sz="2400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spc="0" smtClean="0">
                <a:latin typeface="Comic Sans MS"/>
                <a:cs typeface="Comic Sans MS"/>
              </a:rPr>
              <a:t>read</a:t>
            </a:r>
            <a:r>
              <a:rPr sz="2400" spc="-20" smtClean="0">
                <a:latin typeface="Comic Sans MS"/>
                <a:cs typeface="Comic Sans MS"/>
              </a:rPr>
              <a:t> </a:t>
            </a:r>
            <a:r>
              <a:rPr sz="2400" spc="-15" smtClean="0">
                <a:latin typeface="Comic Sans MS"/>
                <a:cs typeface="Comic Sans MS"/>
              </a:rPr>
              <a:t>clock</a:t>
            </a:r>
            <a:r>
              <a:rPr lang="en-US" sz="2400" spc="-15" dirty="0" smtClean="0">
                <a:latin typeface="Comic Sans MS"/>
                <a:cs typeface="Comic Sans MS"/>
              </a:rPr>
              <a:t> : </a:t>
            </a:r>
            <a:r>
              <a:rPr lang="en-US" sz="2400" dirty="0"/>
              <a:t>do not understand </a:t>
            </a:r>
            <a:r>
              <a:rPr lang="en-US" sz="2400" b="1" dirty="0"/>
              <a:t>property rights </a:t>
            </a:r>
            <a:r>
              <a:rPr lang="en-US" sz="2400" dirty="0"/>
              <a:t>yet</a:t>
            </a:r>
            <a:r>
              <a:rPr lang="en-US" sz="2400" dirty="0" smtClean="0"/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500"/>
              </a:lnSpc>
              <a:spcBef>
                <a:spcPts val="13"/>
              </a:spcBef>
              <a:buClr>
                <a:srgbClr val="99CC00"/>
              </a:buClr>
              <a:buFont typeface="Wingdings"/>
              <a:buChar char=""/>
            </a:pPr>
            <a:endParaRPr sz="500"/>
          </a:p>
          <a:p>
            <a:pPr marL="355600" marR="12700" indent="-342900">
              <a:lnSpc>
                <a:spcPct val="103000"/>
              </a:lnSpc>
              <a:buClr>
                <a:srgbClr val="99CC00"/>
              </a:buClr>
              <a:buSzPct val="64583"/>
              <a:buFont typeface="Wingdings"/>
              <a:buChar char=""/>
              <a:tabLst>
                <a:tab pos="354965" algn="l"/>
              </a:tabLst>
            </a:pPr>
            <a:r>
              <a:rPr sz="2400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t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8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 year</a:t>
            </a:r>
            <a:r>
              <a:rPr sz="2400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K</a:t>
            </a:r>
            <a:r>
              <a:rPr sz="2400" spc="-15" dirty="0" smtClean="0">
                <a:latin typeface="Verdana"/>
                <a:cs typeface="Verdana"/>
              </a:rPr>
              <a:t>n</a:t>
            </a:r>
            <a:r>
              <a:rPr sz="2400" spc="0" dirty="0" smtClean="0">
                <a:latin typeface="Verdana"/>
                <a:cs typeface="Verdana"/>
              </a:rPr>
              <a:t>ow </a:t>
            </a:r>
            <a:r>
              <a:rPr sz="2400" spc="-20" dirty="0" smtClean="0">
                <a:latin typeface="Verdana"/>
                <a:cs typeface="Verdana"/>
              </a:rPr>
              <a:t>mon</a:t>
            </a:r>
            <a:r>
              <a:rPr sz="2400" spc="-5" dirty="0" smtClean="0">
                <a:latin typeface="Verdana"/>
                <a:cs typeface="Verdana"/>
              </a:rPr>
              <a:t>t</a:t>
            </a:r>
            <a:r>
              <a:rPr sz="2400" spc="-20" dirty="0" smtClean="0">
                <a:latin typeface="Verdana"/>
                <a:cs typeface="Verdana"/>
              </a:rPr>
              <a:t>h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,d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25" dirty="0" smtClean="0">
                <a:latin typeface="Verdana"/>
                <a:cs typeface="Verdana"/>
              </a:rPr>
              <a:t>y</a:t>
            </a:r>
            <a:r>
              <a:rPr sz="2400" spc="-15" dirty="0" smtClean="0">
                <a:latin typeface="Verdana"/>
                <a:cs typeface="Verdana"/>
              </a:rPr>
              <a:t>s </a:t>
            </a:r>
            <a:r>
              <a:rPr sz="2400" spc="-5" dirty="0" smtClean="0">
                <a:latin typeface="Verdana"/>
                <a:cs typeface="Verdana"/>
              </a:rPr>
              <a:t>,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-15" dirty="0" smtClean="0">
                <a:latin typeface="Verdana"/>
                <a:cs typeface="Verdana"/>
              </a:rPr>
              <a:t>u</a:t>
            </a:r>
            <a:r>
              <a:rPr sz="2400" spc="-25" dirty="0" smtClean="0">
                <a:latin typeface="Verdana"/>
                <a:cs typeface="Verdana"/>
              </a:rPr>
              <a:t>m</a:t>
            </a:r>
            <a:r>
              <a:rPr sz="2400" spc="-10" dirty="0" smtClean="0">
                <a:latin typeface="Verdana"/>
                <a:cs typeface="Verdana"/>
              </a:rPr>
              <a:t>b</a:t>
            </a:r>
            <a:r>
              <a:rPr sz="2400" spc="-15" dirty="0" smtClean="0">
                <a:latin typeface="Verdana"/>
                <a:cs typeface="Verdana"/>
              </a:rPr>
              <a:t>er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c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20" dirty="0" smtClean="0">
                <a:latin typeface="Verdana"/>
                <a:cs typeface="Verdana"/>
              </a:rPr>
              <a:t>u</a:t>
            </a:r>
            <a:r>
              <a:rPr sz="2400" spc="-15" dirty="0" smtClean="0">
                <a:latin typeface="Verdana"/>
                <a:cs typeface="Verdana"/>
              </a:rPr>
              <a:t>n</a:t>
            </a:r>
            <a:r>
              <a:rPr sz="2400" spc="0" dirty="0" smtClean="0">
                <a:latin typeface="Verdana"/>
                <a:cs typeface="Verdana"/>
              </a:rPr>
              <a:t>t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20" dirty="0" smtClean="0">
                <a:latin typeface="Verdana"/>
                <a:cs typeface="Verdana"/>
              </a:rPr>
              <a:t>om</a:t>
            </a:r>
            <a:r>
              <a:rPr sz="2400" spc="65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1</a:t>
            </a:r>
            <a:r>
              <a:rPr sz="2400" spc="0" dirty="0" smtClean="0">
                <a:latin typeface="Verdana"/>
                <a:cs typeface="Verdana"/>
              </a:rPr>
              <a:t>- </a:t>
            </a:r>
            <a:r>
              <a:rPr sz="2400" spc="-25" dirty="0" smtClean="0">
                <a:latin typeface="Verdana"/>
                <a:cs typeface="Verdana"/>
              </a:rPr>
              <a:t>20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Clr>
                <a:srgbClr val="99CC00"/>
              </a:buClr>
              <a:buSzPct val="64583"/>
              <a:buFont typeface="Wingdings"/>
              <a:buChar char=""/>
              <a:tabLst>
                <a:tab pos="354965" algn="l"/>
              </a:tabLst>
            </a:pPr>
            <a:r>
              <a:rPr sz="2400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A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t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1</a:t>
            </a:r>
            <a:r>
              <a:rPr sz="2400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0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-</a:t>
            </a:r>
            <a:r>
              <a:rPr sz="24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12</a:t>
            </a:r>
            <a:r>
              <a:rPr sz="2400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year</a:t>
            </a:r>
            <a:r>
              <a:rPr sz="2400" spc="-2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write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sho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t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letter to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ien</a:t>
            </a:r>
            <a:r>
              <a:rPr sz="2400" spc="-10" dirty="0" smtClean="0">
                <a:latin typeface="Verdana"/>
                <a:cs typeface="Verdana"/>
              </a:rPr>
              <a:t>d</a:t>
            </a:r>
            <a:r>
              <a:rPr sz="2400" spc="-15" dirty="0" smtClean="0">
                <a:latin typeface="Verdana"/>
                <a:cs typeface="Verdana"/>
              </a:rPr>
              <a:t>s,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use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3391" y="6140500"/>
            <a:ext cx="432879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 smtClean="0">
                <a:latin typeface="Verdana"/>
                <a:cs typeface="Verdana"/>
              </a:rPr>
              <a:t>telephone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ad </a:t>
            </a:r>
            <a:r>
              <a:rPr sz="2400" spc="-15" smtClean="0">
                <a:latin typeface="Verdana"/>
                <a:cs typeface="Verdana"/>
              </a:rPr>
              <a:t>st</a:t>
            </a:r>
            <a:r>
              <a:rPr sz="2400" spc="-25" smtClean="0">
                <a:latin typeface="Verdana"/>
                <a:cs typeface="Verdana"/>
              </a:rPr>
              <a:t>o</a:t>
            </a:r>
            <a:r>
              <a:rPr sz="2400" spc="-15" smtClean="0">
                <a:latin typeface="Verdana"/>
                <a:cs typeface="Verdana"/>
              </a:rPr>
              <a:t>r</a:t>
            </a:r>
            <a:r>
              <a:rPr sz="2400" spc="-25" smtClean="0">
                <a:latin typeface="Verdana"/>
                <a:cs typeface="Verdana"/>
              </a:rPr>
              <a:t>y</a:t>
            </a:r>
            <a:r>
              <a:rPr sz="2400" spc="-10" smtClean="0">
                <a:latin typeface="Verdana"/>
                <a:cs typeface="Verdana"/>
              </a:rPr>
              <a:t>,</a:t>
            </a:r>
            <a:r>
              <a:rPr lang="en-US" sz="2400" spc="30" dirty="0">
                <a:latin typeface="Verdana"/>
                <a:cs typeface="Verdana"/>
              </a:rPr>
              <a:t> </a:t>
            </a:r>
            <a:r>
              <a:rPr lang="en-US" sz="2400" spc="30" dirty="0" smtClean="0">
                <a:latin typeface="Verdana"/>
                <a:cs typeface="Verdana"/>
              </a:rPr>
              <a:t>books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8547" y="6292088"/>
            <a:ext cx="1600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5973" rIns="0" bIns="0" rtlCol="0">
            <a:noAutofit/>
          </a:bodyPr>
          <a:lstStyle/>
          <a:p>
            <a:pPr marL="168275">
              <a:lnSpc>
                <a:spcPct val="100000"/>
              </a:lnSpc>
            </a:pPr>
            <a:r>
              <a:rPr sz="4400" b="1" dirty="0" smtClean="0">
                <a:latin typeface="Garamond"/>
                <a:cs typeface="Garamond"/>
              </a:rPr>
              <a:t>Cognitive</a:t>
            </a:r>
            <a:r>
              <a:rPr sz="4400" b="1" spc="-30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Develop</a:t>
            </a:r>
            <a:r>
              <a:rPr sz="4400" b="1" spc="10" dirty="0" smtClean="0">
                <a:latin typeface="Garamond"/>
                <a:cs typeface="Garamond"/>
              </a:rPr>
              <a:t>m</a:t>
            </a:r>
            <a:r>
              <a:rPr sz="4400" b="1" spc="-15" dirty="0" smtClean="0">
                <a:latin typeface="Garamond"/>
                <a:cs typeface="Garamond"/>
              </a:rPr>
              <a:t>e</a:t>
            </a:r>
            <a:r>
              <a:rPr sz="4400" b="1" spc="0" dirty="0" smtClean="0">
                <a:latin typeface="Garamond"/>
                <a:cs typeface="Garamond"/>
              </a:rPr>
              <a:t>nt</a:t>
            </a:r>
            <a:endParaRPr sz="44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43684"/>
            <a:ext cx="7618730" cy="4823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000" b="1" dirty="0" smtClean="0">
                <a:latin typeface="Verdana"/>
                <a:cs typeface="Verdana"/>
              </a:rPr>
              <a:t>Rea</a:t>
            </a:r>
            <a:r>
              <a:rPr sz="2000" b="1" spc="5" dirty="0" smtClean="0">
                <a:latin typeface="Verdana"/>
                <a:cs typeface="Verdana"/>
              </a:rPr>
              <a:t>d</a:t>
            </a:r>
            <a:r>
              <a:rPr sz="2000" b="1" spc="0" dirty="0" smtClean="0">
                <a:latin typeface="Verdana"/>
                <a:cs typeface="Verdana"/>
              </a:rPr>
              <a:t>ing</a:t>
            </a:r>
            <a:r>
              <a:rPr sz="2000" b="1" spc="-25" dirty="0" smtClean="0">
                <a:latin typeface="Verdana"/>
                <a:cs typeface="Verdana"/>
              </a:rPr>
              <a:t> </a:t>
            </a:r>
            <a:r>
              <a:rPr sz="2000" b="1" spc="0" dirty="0" smtClean="0">
                <a:latin typeface="Verdana"/>
                <a:cs typeface="Verdana"/>
              </a:rPr>
              <a:t>skills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666600"/>
              </a:buClr>
              <a:buSzPct val="75000"/>
              <a:buFont typeface="Wingdings"/>
              <a:buChar char=""/>
              <a:tabLst>
                <a:tab pos="354965" algn="l"/>
              </a:tabLst>
            </a:pPr>
            <a:r>
              <a:rPr sz="2000" dirty="0" smtClean="0">
                <a:latin typeface="Verdana"/>
                <a:cs typeface="Verdana"/>
              </a:rPr>
              <a:t>N</a:t>
            </a:r>
            <a:r>
              <a:rPr sz="2000" spc="-10" dirty="0" smtClean="0">
                <a:latin typeface="Verdana"/>
                <a:cs typeface="Verdana"/>
              </a:rPr>
              <a:t>am</a:t>
            </a:r>
            <a:r>
              <a:rPr sz="2000" spc="0" dirty="0" smtClean="0">
                <a:latin typeface="Verdana"/>
                <a:cs typeface="Verdana"/>
              </a:rPr>
              <a:t>e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numb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rs</a:t>
            </a:r>
            <a:r>
              <a:rPr sz="2000" spc="-4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&amp;</a:t>
            </a:r>
            <a:r>
              <a:rPr sz="2000" spc="-5" dirty="0" smtClean="0">
                <a:latin typeface="Verdana"/>
                <a:cs typeface="Verdana"/>
              </a:rPr>
              <a:t> </a:t>
            </a:r>
            <a:r>
              <a:rPr sz="2000" spc="-10" dirty="0" smtClean="0">
                <a:latin typeface="Verdana"/>
                <a:cs typeface="Verdana"/>
              </a:rPr>
              <a:t>le</a:t>
            </a:r>
            <a:r>
              <a:rPr sz="2000" spc="0" dirty="0" smtClean="0">
                <a:latin typeface="Verdana"/>
                <a:cs typeface="Verdana"/>
              </a:rPr>
              <a:t>tte</a:t>
            </a:r>
            <a:r>
              <a:rPr sz="2000" spc="-10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0" dirty="0" smtClean="0">
                <a:latin typeface="Verdana"/>
                <a:cs typeface="Verdana"/>
              </a:rPr>
              <a:t>s</a:t>
            </a:r>
            <a:r>
              <a:rPr sz="2000" spc="-15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y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666600"/>
              </a:buClr>
              <a:buSzPct val="75000"/>
              <a:buFont typeface="Wingdings"/>
              <a:buChar char=""/>
              <a:tabLst>
                <a:tab pos="354965" algn="l"/>
              </a:tabLst>
            </a:pPr>
            <a:r>
              <a:rPr sz="2000" dirty="0" smtClean="0">
                <a:latin typeface="Verdana"/>
                <a:cs typeface="Verdana"/>
              </a:rPr>
              <a:t>R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ad</a:t>
            </a:r>
            <a:r>
              <a:rPr sz="2000" spc="-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</a:t>
            </a:r>
            <a:r>
              <a:rPr sz="2000" spc="-10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uent</a:t>
            </a:r>
            <a:r>
              <a:rPr sz="2000" spc="-10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y</a:t>
            </a:r>
            <a:r>
              <a:rPr sz="2000" spc="-2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&amp; p</a:t>
            </a:r>
            <a:r>
              <a:rPr sz="2000" spc="-10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onounce</a:t>
            </a:r>
            <a:r>
              <a:rPr sz="2000" spc="-5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words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10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ct</a:t>
            </a:r>
            <a:r>
              <a:rPr sz="2000" spc="-10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y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54965" algn="l"/>
              </a:tabLst>
            </a:pPr>
            <a:r>
              <a:rPr sz="1500" dirty="0" smtClean="0">
                <a:solidFill>
                  <a:srgbClr val="666600"/>
                </a:solidFill>
                <a:latin typeface="Wingdings"/>
                <a:cs typeface="Wingdings"/>
              </a:rPr>
              <a:t></a:t>
            </a:r>
            <a:r>
              <a:rPr sz="1500" dirty="0" smtClean="0">
                <a:solidFill>
                  <a:srgbClr val="666600"/>
                </a:solidFill>
                <a:latin typeface="Times New Roman"/>
                <a:cs typeface="Times New Roman"/>
              </a:rPr>
              <a:t>	</a:t>
            </a:r>
            <a:r>
              <a:rPr sz="2000" b="1" dirty="0" smtClean="0">
                <a:latin typeface="Verdana"/>
                <a:cs typeface="Verdana"/>
              </a:rPr>
              <a:t>Thinking</a:t>
            </a:r>
            <a:r>
              <a:rPr sz="2000" b="1" spc="-10" dirty="0" smtClean="0">
                <a:latin typeface="Verdana"/>
                <a:cs typeface="Verdana"/>
              </a:rPr>
              <a:t> </a:t>
            </a:r>
            <a:r>
              <a:rPr sz="2000" b="1" spc="0" dirty="0" smtClean="0">
                <a:latin typeface="Verdana"/>
                <a:cs typeface="Verdana"/>
              </a:rPr>
              <a:t>skills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600"/>
              </a:lnSpc>
              <a:spcBef>
                <a:spcPts val="9"/>
              </a:spcBef>
            </a:pPr>
            <a:endParaRPr sz="600"/>
          </a:p>
          <a:p>
            <a:pPr marL="355600" marR="15875" indent="-342900">
              <a:lnSpc>
                <a:spcPts val="2340"/>
              </a:lnSpc>
              <a:buClr>
                <a:srgbClr val="666600"/>
              </a:buClr>
              <a:buSzPct val="75000"/>
              <a:buFont typeface="Wingdings"/>
              <a:buChar char=""/>
              <a:tabLst>
                <a:tab pos="354965" algn="l"/>
              </a:tabLst>
            </a:pPr>
            <a:r>
              <a:rPr sz="2000" dirty="0" smtClean="0">
                <a:latin typeface="Verdana"/>
                <a:cs typeface="Verdana"/>
              </a:rPr>
              <a:t>Think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-15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og</a:t>
            </a:r>
            <a:r>
              <a:rPr sz="2000" spc="-15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ca</a:t>
            </a:r>
            <a:r>
              <a:rPr sz="2000" spc="-15" dirty="0" smtClean="0">
                <a:latin typeface="Verdana"/>
                <a:cs typeface="Verdana"/>
              </a:rPr>
              <a:t>ll</a:t>
            </a:r>
            <a:r>
              <a:rPr sz="2000" spc="0" dirty="0" smtClean="0">
                <a:latin typeface="Verdana"/>
                <a:cs typeface="Verdana"/>
              </a:rPr>
              <a:t>y,</a:t>
            </a:r>
            <a:r>
              <a:rPr sz="2000" spc="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10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ke s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nse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of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w</a:t>
            </a:r>
            <a:r>
              <a:rPr sz="2000" spc="5" dirty="0" smtClean="0">
                <a:latin typeface="Verdana"/>
                <a:cs typeface="Verdana"/>
              </a:rPr>
              <a:t>h</a:t>
            </a:r>
            <a:r>
              <a:rPr sz="2000" spc="0" dirty="0" smtClean="0">
                <a:latin typeface="Verdana"/>
                <a:cs typeface="Verdana"/>
              </a:rPr>
              <a:t>at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-15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happ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ning</a:t>
            </a:r>
            <a:r>
              <a:rPr sz="2000" spc="-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0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ound hi</a:t>
            </a:r>
            <a:r>
              <a:rPr sz="2000" spc="-15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,</a:t>
            </a:r>
            <a:r>
              <a:rPr sz="2000" spc="-5" dirty="0" smtClean="0">
                <a:latin typeface="Verdana"/>
                <a:cs typeface="Verdana"/>
              </a:rPr>
              <a:t> </a:t>
            </a:r>
            <a:r>
              <a:rPr sz="2000" u="heavy" spc="0" dirty="0" smtClean="0">
                <a:latin typeface="Comic Sans MS"/>
                <a:cs typeface="Comic Sans MS"/>
              </a:rPr>
              <a:t>orie</a:t>
            </a:r>
            <a:r>
              <a:rPr sz="2000" u="heavy" spc="-10" dirty="0" smtClean="0">
                <a:latin typeface="Comic Sans MS"/>
                <a:cs typeface="Comic Sans MS"/>
              </a:rPr>
              <a:t>n</a:t>
            </a:r>
            <a:r>
              <a:rPr sz="2000" u="heavy" spc="0" dirty="0" smtClean="0">
                <a:latin typeface="Comic Sans MS"/>
                <a:cs typeface="Comic Sans MS"/>
              </a:rPr>
              <a:t>t </a:t>
            </a:r>
            <a:r>
              <a:rPr sz="2000" u="heavy" spc="5" dirty="0" smtClean="0">
                <a:latin typeface="Comic Sans MS"/>
                <a:cs typeface="Comic Sans MS"/>
              </a:rPr>
              <a:t>t</a:t>
            </a:r>
            <a:r>
              <a:rPr sz="2000" u="heavy" spc="0" dirty="0" smtClean="0">
                <a:latin typeface="Comic Sans MS"/>
                <a:cs typeface="Comic Sans MS"/>
              </a:rPr>
              <a:t>ime</a:t>
            </a:r>
            <a:r>
              <a:rPr sz="2000" u="heavy" spc="-15" dirty="0" smtClean="0">
                <a:latin typeface="Comic Sans MS"/>
                <a:cs typeface="Comic Sans MS"/>
              </a:rPr>
              <a:t> </a:t>
            </a:r>
            <a:r>
              <a:rPr sz="2000" u="heavy" spc="-10" dirty="0" smtClean="0">
                <a:latin typeface="Comic Sans MS"/>
                <a:cs typeface="Comic Sans MS"/>
              </a:rPr>
              <a:t>a</a:t>
            </a:r>
            <a:r>
              <a:rPr sz="2000" u="heavy" spc="0" dirty="0" smtClean="0">
                <a:latin typeface="Comic Sans MS"/>
                <a:cs typeface="Comic Sans MS"/>
              </a:rPr>
              <a:t>nd pl</a:t>
            </a:r>
            <a:r>
              <a:rPr sz="2000" u="heavy" spc="-10" dirty="0" smtClean="0">
                <a:latin typeface="Comic Sans MS"/>
                <a:cs typeface="Comic Sans MS"/>
              </a:rPr>
              <a:t>a</a:t>
            </a:r>
            <a:r>
              <a:rPr sz="2000" u="heavy" spc="0" dirty="0" smtClean="0">
                <a:latin typeface="Comic Sans MS"/>
                <a:cs typeface="Comic Sans MS"/>
              </a:rPr>
              <a:t>ce</a:t>
            </a:r>
            <a:r>
              <a:rPr sz="2000" u="heavy" spc="5" dirty="0" smtClean="0">
                <a:latin typeface="Comic Sans MS"/>
                <a:cs typeface="Comic Sans MS"/>
              </a:rPr>
              <a:t> </a:t>
            </a:r>
            <a:r>
              <a:rPr sz="2000" u="heavy" spc="0" dirty="0" smtClean="0">
                <a:latin typeface="Comic Sans MS"/>
                <a:cs typeface="Comic Sans MS"/>
              </a:rPr>
              <a:t>,</a:t>
            </a:r>
            <a:r>
              <a:rPr sz="2000" u="heavy" spc="-10" dirty="0" smtClean="0">
                <a:latin typeface="Comic Sans MS"/>
                <a:cs typeface="Comic Sans MS"/>
              </a:rPr>
              <a:t>sea</a:t>
            </a:r>
            <a:r>
              <a:rPr sz="2000" u="heavy" spc="0" dirty="0" smtClean="0">
                <a:latin typeface="Comic Sans MS"/>
                <a:cs typeface="Comic Sans MS"/>
              </a:rPr>
              <a:t>so</a:t>
            </a:r>
            <a:r>
              <a:rPr sz="2000" u="heavy" spc="-10" dirty="0" smtClean="0">
                <a:latin typeface="Comic Sans MS"/>
                <a:cs typeface="Comic Sans MS"/>
              </a:rPr>
              <a:t>n</a:t>
            </a:r>
            <a:r>
              <a:rPr sz="2000" u="heavy" spc="0" dirty="0" smtClean="0">
                <a:latin typeface="Comic Sans MS"/>
                <a:cs typeface="Comic Sans MS"/>
              </a:rPr>
              <a:t>,</a:t>
            </a:r>
            <a:r>
              <a:rPr sz="2000" u="heavy" spc="5" dirty="0" smtClean="0">
                <a:latin typeface="Comic Sans MS"/>
                <a:cs typeface="Comic Sans MS"/>
              </a:rPr>
              <a:t> </a:t>
            </a:r>
            <a:r>
              <a:rPr sz="2000" u="heavy" spc="0" dirty="0" smtClean="0">
                <a:latin typeface="Comic Sans MS"/>
                <a:cs typeface="Comic Sans MS"/>
              </a:rPr>
              <a:t>month</a:t>
            </a:r>
            <a:endParaRPr sz="2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666600"/>
              </a:buClr>
              <a:buSzPct val="75000"/>
              <a:buFont typeface="Wingdings"/>
              <a:buChar char=""/>
              <a:tabLst>
                <a:tab pos="354965" algn="l"/>
              </a:tabLst>
            </a:pPr>
            <a:r>
              <a:rPr sz="2000" dirty="0" smtClean="0">
                <a:latin typeface="Verdana"/>
                <a:cs typeface="Verdana"/>
              </a:rPr>
              <a:t>Ab</a:t>
            </a:r>
            <a:r>
              <a:rPr sz="2000" spc="-15" dirty="0" smtClean="0">
                <a:latin typeface="Verdana"/>
                <a:cs typeface="Verdana"/>
              </a:rPr>
              <a:t>ili</a:t>
            </a:r>
            <a:r>
              <a:rPr sz="2000" spc="0" dirty="0" smtClean="0">
                <a:latin typeface="Verdana"/>
                <a:cs typeface="Verdana"/>
              </a:rPr>
              <a:t>ty</a:t>
            </a:r>
            <a:r>
              <a:rPr sz="2000" spc="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to</a:t>
            </a:r>
            <a:r>
              <a:rPr sz="2000" spc="-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und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rstand</a:t>
            </a:r>
            <a:r>
              <a:rPr sz="2000" spc="-50" dirty="0" smtClean="0">
                <a:latin typeface="Verdana"/>
                <a:cs typeface="Verdana"/>
              </a:rPr>
              <a:t> </a:t>
            </a:r>
            <a:r>
              <a:rPr sz="2000" spc="-15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as &amp;</a:t>
            </a:r>
            <a:r>
              <a:rPr sz="2000" spc="-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15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10" dirty="0" smtClean="0">
                <a:latin typeface="Verdana"/>
                <a:cs typeface="Verdana"/>
              </a:rPr>
              <a:t>be</a:t>
            </a:r>
            <a:r>
              <a:rPr sz="2000" spc="0" dirty="0" smtClean="0">
                <a:latin typeface="Verdana"/>
                <a:cs typeface="Verdana"/>
              </a:rPr>
              <a:t>r things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-15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10" dirty="0" smtClean="0">
                <a:latin typeface="Verdana"/>
                <a:cs typeface="Verdana"/>
              </a:rPr>
              <a:t>p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10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ve</a:t>
            </a:r>
            <a:endParaRPr sz="2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666600"/>
              </a:buClr>
              <a:buSzPct val="75000"/>
              <a:buFont typeface="Wingdings"/>
              <a:buChar char=""/>
              <a:tabLst>
                <a:tab pos="354965" algn="l"/>
              </a:tabLst>
            </a:pPr>
            <a:r>
              <a:rPr sz="2000" dirty="0" smtClean="0">
                <a:latin typeface="Verdana"/>
                <a:cs typeface="Verdana"/>
              </a:rPr>
              <a:t>Pl</a:t>
            </a:r>
            <a:r>
              <a:rPr sz="2000" spc="-10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ce</a:t>
            </a:r>
            <a:r>
              <a:rPr sz="2000" spc="-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ob</a:t>
            </a:r>
            <a:r>
              <a:rPr sz="2000" spc="-15" dirty="0" smtClean="0">
                <a:latin typeface="Verdana"/>
                <a:cs typeface="Verdana"/>
              </a:rPr>
              <a:t>j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cts</a:t>
            </a:r>
            <a:r>
              <a:rPr sz="2000" spc="-20" dirty="0" smtClean="0">
                <a:latin typeface="Verdana"/>
                <a:cs typeface="Verdana"/>
              </a:rPr>
              <a:t> </a:t>
            </a:r>
            <a:r>
              <a:rPr sz="2000" spc="-15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10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rd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r,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or</a:t>
            </a:r>
            <a:r>
              <a:rPr sz="2000" spc="-2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so</a:t>
            </a:r>
            <a:r>
              <a:rPr sz="2000" spc="-10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2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&amp; g</a:t>
            </a:r>
            <a:r>
              <a:rPr sz="2000" spc="-10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oup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the</a:t>
            </a:r>
            <a:r>
              <a:rPr sz="2000" spc="-5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,</a:t>
            </a:r>
            <a:r>
              <a:rPr sz="2000" spc="-2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und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rstand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ts val="2340"/>
              </a:lnSpc>
            </a:pPr>
            <a:r>
              <a:rPr sz="2000" dirty="0" smtClean="0">
                <a:latin typeface="Verdana"/>
                <a:cs typeface="Verdana"/>
              </a:rPr>
              <a:t>p</a:t>
            </a:r>
            <a:r>
              <a:rPr sz="2000" spc="-10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st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,pr</a:t>
            </a:r>
            <a:r>
              <a:rPr sz="2000" spc="-15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nt</a:t>
            </a:r>
            <a:r>
              <a:rPr sz="2000" spc="-3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fut</a:t>
            </a:r>
            <a:r>
              <a:rPr sz="2000" spc="5" dirty="0" smtClean="0">
                <a:latin typeface="Verdana"/>
                <a:cs typeface="Verdana"/>
              </a:rPr>
              <a:t>u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Comic Sans MS"/>
                <a:cs typeface="Comic Sans MS"/>
              </a:rPr>
              <a:t>,</a:t>
            </a:r>
            <a:r>
              <a:rPr sz="2000" spc="55" dirty="0" smtClean="0">
                <a:latin typeface="Comic Sans MS"/>
                <a:cs typeface="Comic Sans MS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Pr</a:t>
            </a:r>
            <a:r>
              <a:rPr sz="2000" spc="-15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nc</a:t>
            </a:r>
            <a:r>
              <a:rPr sz="2000" spc="-15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15" dirty="0" smtClean="0">
                <a:latin typeface="Verdana"/>
                <a:cs typeface="Verdana"/>
              </a:rPr>
              <a:t>l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of</a:t>
            </a:r>
            <a:r>
              <a:rPr sz="2000" spc="-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</a:t>
            </a:r>
            <a:r>
              <a:rPr sz="2000" spc="-10" dirty="0" smtClean="0">
                <a:latin typeface="Verdana"/>
                <a:cs typeface="Verdana"/>
              </a:rPr>
              <a:t>d</a:t>
            </a:r>
            <a:r>
              <a:rPr sz="2000" spc="0" dirty="0" smtClean="0">
                <a:latin typeface="Verdana"/>
                <a:cs typeface="Verdana"/>
              </a:rPr>
              <a:t>d</a:t>
            </a:r>
            <a:r>
              <a:rPr sz="2000" spc="-15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t</a:t>
            </a:r>
            <a:r>
              <a:rPr sz="2000" spc="-10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 &amp;</a:t>
            </a:r>
            <a:r>
              <a:rPr sz="2000" spc="-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subtr</a:t>
            </a:r>
            <a:r>
              <a:rPr sz="2000" spc="-10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ct</a:t>
            </a:r>
            <a:r>
              <a:rPr sz="2000" spc="-15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500"/>
              </a:lnSpc>
              <a:spcBef>
                <a:spcPts val="39"/>
              </a:spcBef>
            </a:pPr>
            <a:endParaRPr sz="50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"/>
              <a:tabLst>
                <a:tab pos="354965" algn="l"/>
              </a:tabLst>
            </a:pPr>
            <a:r>
              <a:rPr sz="2000" dirty="0" smtClean="0">
                <a:latin typeface="Verdana"/>
                <a:cs typeface="Verdana"/>
              </a:rPr>
              <a:t>F</a:t>
            </a:r>
            <a:r>
              <a:rPr sz="2000" spc="-15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ow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10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re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co</a:t>
            </a:r>
            <a:r>
              <a:rPr sz="2000" spc="-10" dirty="0" smtClean="0">
                <a:latin typeface="Verdana"/>
                <a:cs typeface="Verdana"/>
              </a:rPr>
              <a:t>m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15" dirty="0" smtClean="0">
                <a:latin typeface="Verdana"/>
                <a:cs typeface="Verdana"/>
              </a:rPr>
              <a:t>l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x di</a:t>
            </a:r>
            <a:r>
              <a:rPr sz="2000" spc="-15" dirty="0" smtClean="0">
                <a:latin typeface="Verdana"/>
                <a:cs typeface="Verdana"/>
              </a:rPr>
              <a:t>r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ct</a:t>
            </a:r>
            <a:r>
              <a:rPr sz="2000" spc="-10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ons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&amp;</a:t>
            </a:r>
            <a:r>
              <a:rPr sz="2000" spc="-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ru</a:t>
            </a:r>
            <a:r>
              <a:rPr sz="2000" spc="-10" dirty="0" smtClean="0">
                <a:latin typeface="Verdana"/>
                <a:cs typeface="Verdana"/>
              </a:rPr>
              <a:t>le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54965" algn="l"/>
              </a:tabLst>
            </a:pPr>
            <a:r>
              <a:rPr sz="1500" dirty="0" smtClean="0">
                <a:solidFill>
                  <a:srgbClr val="666600"/>
                </a:solidFill>
                <a:latin typeface="Wingdings"/>
                <a:cs typeface="Wingdings"/>
              </a:rPr>
              <a:t></a:t>
            </a:r>
            <a:r>
              <a:rPr sz="1500" dirty="0" smtClean="0">
                <a:solidFill>
                  <a:srgbClr val="666600"/>
                </a:solidFill>
                <a:latin typeface="Times New Roman"/>
                <a:cs typeface="Times New Roman"/>
              </a:rPr>
              <a:t>	</a:t>
            </a:r>
            <a:r>
              <a:rPr sz="2000" b="1" dirty="0" smtClean="0">
                <a:latin typeface="Verdana"/>
                <a:cs typeface="Verdana"/>
              </a:rPr>
              <a:t>Thoughts</a:t>
            </a:r>
            <a:r>
              <a:rPr sz="2000" b="1" spc="-25" dirty="0" smtClean="0">
                <a:latin typeface="Verdana"/>
                <a:cs typeface="Verdana"/>
              </a:rPr>
              <a:t> </a:t>
            </a:r>
            <a:r>
              <a:rPr sz="2000" b="1" spc="0" dirty="0" smtClean="0">
                <a:latin typeface="Verdana"/>
                <a:cs typeface="Verdana"/>
              </a:rPr>
              <a:t>&amp; ide</a:t>
            </a:r>
            <a:r>
              <a:rPr sz="2000" b="1" spc="5" dirty="0" smtClean="0">
                <a:latin typeface="Verdana"/>
                <a:cs typeface="Verdana"/>
              </a:rPr>
              <a:t>a</a:t>
            </a:r>
            <a:r>
              <a:rPr sz="2000" b="1" spc="0" dirty="0" smtClean="0"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  <a:p>
            <a:pPr marL="355600" marR="66675" indent="-342900" algn="just">
              <a:lnSpc>
                <a:spcPct val="100099"/>
              </a:lnSpc>
              <a:spcBef>
                <a:spcPts val="475"/>
              </a:spcBef>
              <a:buClr>
                <a:srgbClr val="666600"/>
              </a:buClr>
              <a:buSzPct val="75000"/>
              <a:buFont typeface="Wingdings"/>
              <a:buChar char=""/>
              <a:tabLst>
                <a:tab pos="354965" algn="l"/>
              </a:tabLst>
            </a:pPr>
            <a:r>
              <a:rPr sz="2000" dirty="0" smtClean="0">
                <a:latin typeface="Verdana"/>
                <a:cs typeface="Verdana"/>
              </a:rPr>
              <a:t>Dev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-15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op</a:t>
            </a:r>
            <a:r>
              <a:rPr sz="2000" spc="-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fe</a:t>
            </a:r>
            <a:r>
              <a:rPr sz="2000" spc="-10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rs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of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the</a:t>
            </a:r>
            <a:r>
              <a:rPr sz="2000" spc="-2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unknown</a:t>
            </a:r>
            <a:r>
              <a:rPr sz="2000" spc="-3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(m</a:t>
            </a:r>
            <a:r>
              <a:rPr sz="2000" spc="-10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y be</a:t>
            </a:r>
            <a:r>
              <a:rPr sz="2000" spc="-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afr</a:t>
            </a:r>
            <a:r>
              <a:rPr sz="2000" spc="-10" dirty="0" smtClean="0">
                <a:latin typeface="Verdana"/>
                <a:cs typeface="Verdana"/>
              </a:rPr>
              <a:t>a</a:t>
            </a:r>
            <a:r>
              <a:rPr sz="2000" spc="-15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d of</a:t>
            </a:r>
            <a:r>
              <a:rPr sz="2000" spc="-2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ghosts, m</a:t>
            </a:r>
            <a:r>
              <a:rPr sz="2000" spc="-10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nsters,</a:t>
            </a:r>
            <a:r>
              <a:rPr sz="2000" spc="-3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or</a:t>
            </a:r>
            <a:r>
              <a:rPr sz="2000" spc="-2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da</a:t>
            </a:r>
            <a:r>
              <a:rPr sz="2000" spc="-10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k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p</a:t>
            </a:r>
            <a:r>
              <a:rPr sz="2000" spc="-15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ac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s,</a:t>
            </a:r>
            <a:r>
              <a:rPr sz="2000" spc="-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und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rstand</a:t>
            </a:r>
            <a:r>
              <a:rPr sz="2000" spc="-5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bad 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vents</a:t>
            </a:r>
            <a:r>
              <a:rPr sz="2000" spc="-3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&amp;</a:t>
            </a:r>
            <a:r>
              <a:rPr sz="2000" spc="-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m</a:t>
            </a:r>
            <a:r>
              <a:rPr sz="2000" spc="-10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y fe</a:t>
            </a:r>
            <a:r>
              <a:rPr sz="2000" spc="-10" dirty="0" smtClean="0">
                <a:latin typeface="Verdana"/>
                <a:cs typeface="Verdana"/>
              </a:rPr>
              <a:t>a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2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10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bb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rs,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hav</a:t>
            </a:r>
            <a:r>
              <a:rPr sz="2000" spc="-10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ng</a:t>
            </a:r>
            <a:r>
              <a:rPr sz="2000" spc="-20" dirty="0" smtClean="0">
                <a:latin typeface="Verdana"/>
                <a:cs typeface="Verdana"/>
              </a:rPr>
              <a:t> </a:t>
            </a:r>
            <a:r>
              <a:rPr sz="2000" spc="-15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njur</a:t>
            </a:r>
            <a:r>
              <a:rPr sz="2000" spc="-15" dirty="0" smtClean="0">
                <a:latin typeface="Verdana"/>
                <a:cs typeface="Verdana"/>
              </a:rPr>
              <a:t>i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&amp; d</a:t>
            </a:r>
            <a:r>
              <a:rPr sz="2000" spc="-10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ath.</a:t>
            </a:r>
            <a:r>
              <a:rPr sz="2000" spc="-3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W</a:t>
            </a:r>
            <a:r>
              <a:rPr sz="2000" spc="-10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r</a:t>
            </a:r>
            <a:r>
              <a:rPr sz="2000" spc="-10" dirty="0" smtClean="0">
                <a:latin typeface="Verdana"/>
                <a:cs typeface="Verdana"/>
              </a:rPr>
              <a:t>r</a:t>
            </a:r>
            <a:r>
              <a:rPr sz="2000" spc="0" dirty="0" smtClean="0">
                <a:latin typeface="Verdana"/>
                <a:cs typeface="Verdana"/>
              </a:rPr>
              <a:t>y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ab</a:t>
            </a:r>
            <a:r>
              <a:rPr sz="2000" spc="-10" dirty="0" smtClean="0">
                <a:latin typeface="Verdana"/>
                <a:cs typeface="Verdana"/>
              </a:rPr>
              <a:t>o</a:t>
            </a:r>
            <a:r>
              <a:rPr sz="2000" spc="0" dirty="0" smtClean="0">
                <a:latin typeface="Verdana"/>
                <a:cs typeface="Verdana"/>
              </a:rPr>
              <a:t>ut</a:t>
            </a:r>
            <a:r>
              <a:rPr sz="2000" spc="-15" dirty="0" smtClean="0">
                <a:latin typeface="Verdana"/>
                <a:cs typeface="Verdana"/>
              </a:rPr>
              <a:t> </a:t>
            </a:r>
            <a:r>
              <a:rPr sz="2000" spc="0" dirty="0" smtClean="0">
                <a:latin typeface="Verdana"/>
                <a:cs typeface="Verdana"/>
              </a:rPr>
              <a:t>how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6360769"/>
            <a:ext cx="192405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Verdana"/>
                <a:cs typeface="Verdana"/>
              </a:rPr>
              <a:t>do</a:t>
            </a:r>
            <a:r>
              <a:rPr sz="2000" spc="-15" dirty="0" smtClean="0">
                <a:latin typeface="Verdana"/>
                <a:cs typeface="Verdana"/>
              </a:rPr>
              <a:t>e</a:t>
            </a:r>
            <a:r>
              <a:rPr sz="2000" spc="0" dirty="0" smtClean="0">
                <a:latin typeface="Verdana"/>
                <a:cs typeface="Verdana"/>
              </a:rPr>
              <a:t>s</a:t>
            </a:r>
            <a:r>
              <a:rPr sz="2000" spc="-10" dirty="0" smtClean="0">
                <a:latin typeface="Verdana"/>
                <a:cs typeface="Verdana"/>
              </a:rPr>
              <a:t> </a:t>
            </a:r>
            <a:r>
              <a:rPr sz="2000" spc="-15" dirty="0" smtClean="0">
                <a:latin typeface="Verdana"/>
                <a:cs typeface="Verdana"/>
              </a:rPr>
              <a:t>i</a:t>
            </a:r>
            <a:r>
              <a:rPr sz="2000" spc="0" dirty="0" smtClean="0">
                <a:latin typeface="Verdana"/>
                <a:cs typeface="Verdana"/>
              </a:rPr>
              <a:t>n </a:t>
            </a:r>
            <a:r>
              <a:rPr sz="2000" spc="-10" dirty="0" smtClean="0">
                <a:latin typeface="Verdana"/>
                <a:cs typeface="Verdana"/>
              </a:rPr>
              <a:t>s</a:t>
            </a:r>
            <a:r>
              <a:rPr sz="2000" spc="0" dirty="0" smtClean="0">
                <a:latin typeface="Verdana"/>
                <a:cs typeface="Verdana"/>
              </a:rPr>
              <a:t>choo</a:t>
            </a:r>
            <a:r>
              <a:rPr sz="2000" spc="-15" dirty="0" smtClean="0">
                <a:latin typeface="Verdana"/>
                <a:cs typeface="Verdana"/>
              </a:rPr>
              <a:t>l</a:t>
            </a:r>
            <a:r>
              <a:rPr sz="2000" spc="0" dirty="0" smtClean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48547" y="6292088"/>
            <a:ext cx="1600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220" rIns="0" bIns="0" rtlCol="0">
            <a:noAutofit/>
          </a:bodyPr>
          <a:lstStyle/>
          <a:p>
            <a:pPr marL="320675">
              <a:lnSpc>
                <a:spcPct val="100000"/>
              </a:lnSpc>
            </a:pPr>
            <a:r>
              <a:rPr sz="4800" b="1" dirty="0" smtClean="0">
                <a:latin typeface="Garamond"/>
                <a:cs typeface="Garamond"/>
              </a:rPr>
              <a:t>Moral Dev</a:t>
            </a:r>
            <a:r>
              <a:rPr sz="4800" b="1" spc="5" dirty="0" smtClean="0">
                <a:latin typeface="Garamond"/>
                <a:cs typeface="Garamond"/>
              </a:rPr>
              <a:t>e</a:t>
            </a:r>
            <a:r>
              <a:rPr sz="4800" b="1" spc="0" dirty="0" smtClean="0">
                <a:latin typeface="Garamond"/>
                <a:cs typeface="Garamond"/>
              </a:rPr>
              <a:t>lopment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802" y="1501521"/>
            <a:ext cx="7715250" cy="4826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u="heavy" spc="-10" dirty="0" smtClean="0">
                <a:latin typeface="Lucida Sans Unicode"/>
                <a:cs typeface="Lucida Sans Unicode"/>
              </a:rPr>
              <a:t> </a:t>
            </a:r>
            <a:r>
              <a:rPr sz="2800" u="heavy" spc="75" dirty="0" smtClean="0">
                <a:latin typeface="Lucida Sans Unicode"/>
                <a:cs typeface="Lucida Sans Unicode"/>
              </a:rPr>
              <a:t>Lawrence</a:t>
            </a:r>
            <a:r>
              <a:rPr sz="2800" u="heavy" spc="-10" dirty="0" smtClean="0">
                <a:latin typeface="Lucida Sans Unicode"/>
                <a:cs typeface="Lucida Sans Unicode"/>
              </a:rPr>
              <a:t> </a:t>
            </a:r>
            <a:r>
              <a:rPr sz="2800" u="heavy" spc="125" dirty="0" smtClean="0">
                <a:latin typeface="Lucida Sans Unicode"/>
                <a:cs typeface="Lucida Sans Unicode"/>
              </a:rPr>
              <a:t> </a:t>
            </a:r>
            <a:r>
              <a:rPr sz="2800" u="heavy" spc="35" dirty="0" smtClean="0">
                <a:latin typeface="Lucida Sans Unicode"/>
                <a:cs typeface="Lucida Sans Unicode"/>
              </a:rPr>
              <a:t>K</a:t>
            </a:r>
            <a:r>
              <a:rPr sz="2800" u="heavy" spc="15" dirty="0" smtClean="0">
                <a:latin typeface="Lucida Sans Unicode"/>
                <a:cs typeface="Lucida Sans Unicode"/>
              </a:rPr>
              <a:t>o</a:t>
            </a:r>
            <a:r>
              <a:rPr sz="2800" u="heavy" spc="10" dirty="0" smtClean="0">
                <a:latin typeface="Lucida Sans Unicode"/>
                <a:cs typeface="Lucida Sans Unicode"/>
              </a:rPr>
              <a:t>hlbe</a:t>
            </a:r>
            <a:r>
              <a:rPr sz="2800" u="heavy" spc="-5" dirty="0" smtClean="0">
                <a:latin typeface="Lucida Sans Unicode"/>
                <a:cs typeface="Lucida Sans Unicode"/>
              </a:rPr>
              <a:t>r</a:t>
            </a:r>
            <a:r>
              <a:rPr sz="2800" u="heavy" spc="-45" dirty="0" smtClean="0">
                <a:latin typeface="Lucida Sans Unicode"/>
                <a:cs typeface="Lucida Sans Unicode"/>
              </a:rPr>
              <a:t>g’s</a:t>
            </a:r>
            <a:r>
              <a:rPr sz="2800" u="heavy" spc="-10" dirty="0" smtClean="0">
                <a:latin typeface="Lucida Sans Unicode"/>
                <a:cs typeface="Lucida Sans Unicode"/>
              </a:rPr>
              <a:t> </a:t>
            </a:r>
            <a:r>
              <a:rPr sz="2800" u="heavy" spc="140" dirty="0" smtClean="0">
                <a:latin typeface="Lucida Sans Unicode"/>
                <a:cs typeface="Lucida Sans Unicode"/>
              </a:rPr>
              <a:t> </a:t>
            </a:r>
            <a:r>
              <a:rPr sz="2800" u="heavy" spc="15" dirty="0" smtClean="0">
                <a:latin typeface="Lucida Sans Unicode"/>
                <a:cs typeface="Lucida Sans Unicode"/>
              </a:rPr>
              <a:t>Theo</a:t>
            </a:r>
            <a:r>
              <a:rPr sz="2800" u="heavy" spc="0" dirty="0" smtClean="0">
                <a:latin typeface="Lucida Sans Unicode"/>
                <a:cs typeface="Lucida Sans Unicode"/>
              </a:rPr>
              <a:t>r</a:t>
            </a:r>
            <a:r>
              <a:rPr sz="2800" u="heavy" spc="280" dirty="0" smtClean="0">
                <a:latin typeface="Lucida Sans Unicode"/>
                <a:cs typeface="Lucida Sans Unicode"/>
              </a:rPr>
              <a:t>y:</a:t>
            </a:r>
            <a:r>
              <a:rPr sz="2800" u="heavy" spc="-5" dirty="0" smtClean="0">
                <a:latin typeface="Lucida Sans Unicode"/>
                <a:cs typeface="Lucida Sans Unicode"/>
              </a:rPr>
              <a:t> </a:t>
            </a:r>
            <a:endParaRPr sz="2800">
              <a:latin typeface="Lucida Sans Unicode"/>
              <a:cs typeface="Lucida Sans Unicode"/>
            </a:endParaRPr>
          </a:p>
          <a:p>
            <a:pPr marL="355600" marR="339090" indent="-342900">
              <a:lnSpc>
                <a:spcPts val="3020"/>
              </a:lnSpc>
              <a:spcBef>
                <a:spcPts val="50"/>
              </a:spcBef>
              <a:buClr>
                <a:srgbClr val="666600"/>
              </a:buClr>
              <a:buSzPct val="75000"/>
              <a:buFont typeface="Arial"/>
              <a:buChar char="•"/>
              <a:tabLst>
                <a:tab pos="355600" algn="l"/>
              </a:tabLst>
            </a:pPr>
            <a:r>
              <a:rPr sz="2800" spc="-20" dirty="0" smtClean="0">
                <a:latin typeface="Verdana"/>
                <a:cs typeface="Verdana"/>
              </a:rPr>
              <a:t>Befo</a:t>
            </a:r>
            <a:r>
              <a:rPr sz="2800" spc="-25" dirty="0" smtClean="0">
                <a:latin typeface="Verdana"/>
                <a:cs typeface="Verdana"/>
              </a:rPr>
              <a:t>r</a:t>
            </a:r>
            <a:r>
              <a:rPr sz="2800" spc="-20" dirty="0" smtClean="0">
                <a:latin typeface="Verdana"/>
                <a:cs typeface="Verdana"/>
              </a:rPr>
              <a:t>e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age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25" dirty="0" smtClean="0">
                <a:latin typeface="Verdana"/>
                <a:cs typeface="Verdana"/>
              </a:rPr>
              <a:t>9</a:t>
            </a:r>
            <a:r>
              <a:rPr sz="2800" spc="-15" dirty="0" smtClean="0">
                <a:latin typeface="Verdana"/>
                <a:cs typeface="Verdana"/>
              </a:rPr>
              <a:t>, </a:t>
            </a:r>
            <a:r>
              <a:rPr sz="2800" spc="-25" dirty="0" smtClean="0">
                <a:latin typeface="Verdana"/>
                <a:cs typeface="Verdana"/>
              </a:rPr>
              <a:t>mos</a:t>
            </a:r>
            <a:r>
              <a:rPr sz="2800" spc="-15" dirty="0" smtClean="0">
                <a:latin typeface="Verdana"/>
                <a:cs typeface="Verdana"/>
              </a:rPr>
              <a:t>t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c</a:t>
            </a:r>
            <a:r>
              <a:rPr sz="2800" spc="-35" dirty="0" smtClean="0">
                <a:latin typeface="Verdana"/>
                <a:cs typeface="Verdana"/>
              </a:rPr>
              <a:t>h</a:t>
            </a:r>
            <a:r>
              <a:rPr sz="2800" spc="-15" dirty="0" smtClean="0">
                <a:latin typeface="Verdana"/>
                <a:cs typeface="Verdana"/>
              </a:rPr>
              <a:t>ildren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u</a:t>
            </a:r>
            <a:r>
              <a:rPr sz="2800" spc="-30" dirty="0" smtClean="0">
                <a:latin typeface="Verdana"/>
                <a:cs typeface="Verdana"/>
              </a:rPr>
              <a:t>s</a:t>
            </a:r>
            <a:r>
              <a:rPr sz="2800" spc="-20" dirty="0" smtClean="0">
                <a:latin typeface="Verdana"/>
                <a:cs typeface="Verdana"/>
              </a:rPr>
              <a:t>e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level </a:t>
            </a:r>
            <a:r>
              <a:rPr sz="2800" spc="-20" dirty="0" smtClean="0">
                <a:latin typeface="Verdana"/>
                <a:cs typeface="Verdana"/>
              </a:rPr>
              <a:t>1</a:t>
            </a:r>
            <a:r>
              <a:rPr sz="2800" spc="-15" dirty="0" smtClean="0">
                <a:latin typeface="Verdana"/>
                <a:cs typeface="Verdana"/>
              </a:rPr>
              <a:t> (</a:t>
            </a:r>
            <a:r>
              <a:rPr sz="2400" spc="-15" dirty="0" smtClean="0">
                <a:latin typeface="Verdana"/>
                <a:cs typeface="Verdana"/>
              </a:rPr>
              <a:t>Prec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nvent</a:t>
            </a:r>
            <a:r>
              <a:rPr sz="2400" spc="-5" dirty="0" smtClean="0">
                <a:latin typeface="Verdana"/>
                <a:cs typeface="Verdana"/>
              </a:rPr>
              <a:t>i</a:t>
            </a:r>
            <a:r>
              <a:rPr sz="2400" spc="-15" dirty="0" smtClean="0">
                <a:latin typeface="Verdana"/>
                <a:cs typeface="Verdana"/>
              </a:rPr>
              <a:t>onal</a:t>
            </a:r>
            <a:r>
              <a:rPr sz="2400" spc="5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as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ni</a:t>
            </a:r>
            <a:r>
              <a:rPr sz="2400" spc="5" dirty="0" smtClean="0">
                <a:latin typeface="Verdana"/>
                <a:cs typeface="Verdana"/>
              </a:rPr>
              <a:t>n</a:t>
            </a:r>
            <a:r>
              <a:rPr sz="2400" spc="0" dirty="0" smtClean="0">
                <a:latin typeface="Verdana"/>
                <a:cs typeface="Verdana"/>
              </a:rPr>
              <a:t>g: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Act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 avoid pu</a:t>
            </a:r>
            <a:r>
              <a:rPr sz="2400" spc="0" dirty="0" smtClean="0">
                <a:latin typeface="Verdana"/>
                <a:cs typeface="Verdana"/>
              </a:rPr>
              <a:t>nis</a:t>
            </a:r>
            <a:r>
              <a:rPr sz="2400" spc="5" dirty="0" smtClean="0">
                <a:latin typeface="Verdana"/>
                <a:cs typeface="Verdana"/>
              </a:rPr>
              <a:t>h</a:t>
            </a:r>
            <a:r>
              <a:rPr sz="2400" spc="-20" dirty="0" smtClean="0">
                <a:latin typeface="Verdana"/>
                <a:cs typeface="Verdana"/>
              </a:rPr>
              <a:t>ment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get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</a:t>
            </a:r>
            <a:r>
              <a:rPr sz="2400" spc="5" dirty="0" smtClean="0">
                <a:latin typeface="Verdana"/>
                <a:cs typeface="Verdana"/>
              </a:rPr>
              <a:t>h</a:t>
            </a:r>
            <a:r>
              <a:rPr sz="2400" spc="-15" dirty="0" smtClean="0">
                <a:latin typeface="Verdana"/>
                <a:cs typeface="Verdana"/>
              </a:rPr>
              <a:t>at they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20" smtClean="0">
                <a:latin typeface="Verdana"/>
                <a:cs typeface="Verdana"/>
              </a:rPr>
              <a:t>wan</a:t>
            </a:r>
            <a:r>
              <a:rPr sz="2400" spc="-5" smtClean="0">
                <a:latin typeface="Verdana"/>
                <a:cs typeface="Verdana"/>
              </a:rPr>
              <a:t>t</a:t>
            </a:r>
            <a:r>
              <a:rPr sz="2400" spc="0" smtClean="0">
                <a:latin typeface="Verdana"/>
                <a:cs typeface="Verdana"/>
              </a:rPr>
              <a:t>)</a:t>
            </a:r>
            <a:endParaRPr lang="en-US" sz="2400" spc="0" dirty="0" smtClean="0">
              <a:latin typeface="Verdana"/>
              <a:cs typeface="Verdana"/>
            </a:endParaRPr>
          </a:p>
          <a:p>
            <a:pPr marL="355600" marR="339090" lvl="0" indent="-342900">
              <a:lnSpc>
                <a:spcPts val="3020"/>
              </a:lnSpc>
              <a:spcBef>
                <a:spcPts val="50"/>
              </a:spcBef>
              <a:buClr>
                <a:srgbClr val="666600"/>
              </a:buClr>
              <a:buSzPct val="75000"/>
              <a:buFont typeface="Arial"/>
              <a:buChar char="•"/>
              <a:tabLst>
                <a:tab pos="355600" algn="l"/>
              </a:tabLst>
            </a:pPr>
            <a:r>
              <a:rPr lang="en-US" sz="2400" dirty="0" smtClean="0"/>
              <a:t> </a:t>
            </a:r>
            <a:r>
              <a:rPr lang="en-US" sz="2400" dirty="0"/>
              <a:t>Children at mid school age follow a </a:t>
            </a:r>
            <a:r>
              <a:rPr lang="en-US" sz="2400" b="1" dirty="0"/>
              <a:t>“fairness” </a:t>
            </a:r>
            <a:r>
              <a:rPr lang="en-US" sz="2400" dirty="0"/>
              <a:t>level of moral </a:t>
            </a:r>
            <a:r>
              <a:rPr lang="en-US" sz="2400" dirty="0" smtClean="0"/>
              <a:t>reasoning : </a:t>
            </a:r>
            <a:r>
              <a:rPr lang="en-US" sz="2400" dirty="0"/>
              <a:t>“</a:t>
            </a:r>
            <a:r>
              <a:rPr lang="en-US" sz="2400" i="1" dirty="0"/>
              <a:t>It isn’t fair for some people to have more things than others</a:t>
            </a:r>
            <a:r>
              <a:rPr lang="en-US" sz="2400" dirty="0" smtClean="0"/>
              <a:t>.”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20" dirty="0" smtClean="0">
                <a:latin typeface="Verdana"/>
                <a:cs typeface="Verdana"/>
              </a:rPr>
              <a:t>Laws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are </a:t>
            </a:r>
            <a:r>
              <a:rPr sz="2800" spc="-15" dirty="0" smtClean="0">
                <a:latin typeface="Verdana"/>
                <a:cs typeface="Verdana"/>
              </a:rPr>
              <a:t>absol</a:t>
            </a:r>
            <a:r>
              <a:rPr sz="2800" spc="-30" dirty="0" smtClean="0">
                <a:latin typeface="Verdana"/>
                <a:cs typeface="Verdana"/>
              </a:rPr>
              <a:t>u</a:t>
            </a:r>
            <a:r>
              <a:rPr sz="2800" spc="-15" dirty="0" smtClean="0">
                <a:latin typeface="Verdana"/>
                <a:cs typeface="Verdana"/>
              </a:rPr>
              <a:t>te</a:t>
            </a:r>
            <a:r>
              <a:rPr sz="2800" spc="3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pri</a:t>
            </a:r>
            <a:r>
              <a:rPr sz="2800" spc="-35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ciples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23"/>
              </a:spcBef>
              <a:buClr>
                <a:srgbClr val="666600"/>
              </a:buClr>
              <a:buFont typeface="Wingdings"/>
              <a:buChar char="□"/>
            </a:pPr>
            <a:endParaRPr sz="6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20" dirty="0" smtClean="0">
                <a:latin typeface="Verdana"/>
                <a:cs typeface="Verdana"/>
              </a:rPr>
              <a:t>Pu</a:t>
            </a:r>
            <a:r>
              <a:rPr sz="2800" spc="-35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is</a:t>
            </a:r>
            <a:r>
              <a:rPr sz="2800" spc="-35" dirty="0" smtClean="0">
                <a:latin typeface="Verdana"/>
                <a:cs typeface="Verdana"/>
              </a:rPr>
              <a:t>h</a:t>
            </a:r>
            <a:r>
              <a:rPr sz="2800" spc="-20" dirty="0" smtClean="0">
                <a:latin typeface="Verdana"/>
                <a:cs typeface="Verdana"/>
              </a:rPr>
              <a:t>ment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is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given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for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b</a:t>
            </a:r>
            <a:r>
              <a:rPr sz="2800" spc="-30" dirty="0" smtClean="0">
                <a:latin typeface="Verdana"/>
                <a:cs typeface="Verdana"/>
              </a:rPr>
              <a:t>r</a:t>
            </a:r>
            <a:r>
              <a:rPr sz="2800" spc="-15" dirty="0" smtClean="0">
                <a:latin typeface="Verdana"/>
                <a:cs typeface="Verdana"/>
              </a:rPr>
              <a:t>eaki</a:t>
            </a:r>
            <a:r>
              <a:rPr sz="2800" spc="-30" dirty="0" smtClean="0">
                <a:latin typeface="Verdana"/>
                <a:cs typeface="Verdana"/>
              </a:rPr>
              <a:t>n</a:t>
            </a:r>
            <a:r>
              <a:rPr sz="2800" spc="-20" dirty="0" smtClean="0">
                <a:latin typeface="Verdana"/>
                <a:cs typeface="Verdana"/>
              </a:rPr>
              <a:t>g</a:t>
            </a:r>
            <a:r>
              <a:rPr sz="2800" spc="4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r</a:t>
            </a:r>
            <a:r>
              <a:rPr sz="2800" spc="-35" dirty="0" smtClean="0">
                <a:latin typeface="Verdana"/>
                <a:cs typeface="Verdana"/>
              </a:rPr>
              <a:t>u</a:t>
            </a:r>
            <a:r>
              <a:rPr sz="2800" spc="-15" dirty="0" smtClean="0">
                <a:latin typeface="Verdana"/>
                <a:cs typeface="Verdana"/>
              </a:rPr>
              <a:t>le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666600"/>
              </a:buClr>
              <a:buFont typeface="Wingdings"/>
              <a:buChar char="□"/>
            </a:pPr>
            <a:endParaRPr sz="650"/>
          </a:p>
          <a:p>
            <a:pPr>
              <a:lnSpc>
                <a:spcPts val="650"/>
              </a:lnSpc>
              <a:spcBef>
                <a:spcPts val="24"/>
              </a:spcBef>
              <a:buClr>
                <a:srgbClr val="666600"/>
              </a:buClr>
              <a:buFont typeface="Wingdings"/>
              <a:buChar char="□"/>
            </a:pPr>
            <a:endParaRPr sz="6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100" dirty="0" smtClean="0">
                <a:latin typeface="Lucida Sans Unicode"/>
                <a:cs typeface="Lucida Sans Unicode"/>
              </a:rPr>
              <a:t>In</a:t>
            </a:r>
            <a:r>
              <a:rPr sz="2800" spc="130" dirty="0" smtClean="0">
                <a:latin typeface="Lucida Sans Unicode"/>
                <a:cs typeface="Lucida Sans Unicode"/>
              </a:rPr>
              <a:t>d</a:t>
            </a:r>
            <a:r>
              <a:rPr sz="2800" spc="10" dirty="0" smtClean="0">
                <a:latin typeface="Lucida Sans Unicode"/>
                <a:cs typeface="Lucida Sans Unicode"/>
              </a:rPr>
              <a:t>ignation</a:t>
            </a:r>
            <a:r>
              <a:rPr sz="2800" spc="140" dirty="0" smtClean="0">
                <a:latin typeface="Lucida Sans Unicode"/>
                <a:cs typeface="Lucida Sans Unicode"/>
              </a:rPr>
              <a:t> </a:t>
            </a:r>
            <a:r>
              <a:rPr sz="2800" spc="40" dirty="0" smtClean="0">
                <a:latin typeface="Lucida Sans Unicode"/>
                <a:cs typeface="Lucida Sans Unicode"/>
              </a:rPr>
              <a:t>wi</a:t>
            </a:r>
            <a:r>
              <a:rPr sz="2800" spc="35" dirty="0" smtClean="0">
                <a:latin typeface="Lucida Sans Unicode"/>
                <a:cs typeface="Lucida Sans Unicode"/>
              </a:rPr>
              <a:t>t</a:t>
            </a:r>
            <a:r>
              <a:rPr sz="2800" spc="15" dirty="0" smtClean="0">
                <a:latin typeface="Lucida Sans Unicode"/>
                <a:cs typeface="Lucida Sans Unicode"/>
              </a:rPr>
              <a:t>h</a:t>
            </a:r>
            <a:r>
              <a:rPr sz="2800" spc="95" dirty="0" smtClean="0">
                <a:latin typeface="Lucida Sans Unicode"/>
                <a:cs typeface="Lucida Sans Unicode"/>
              </a:rPr>
              <a:t> </a:t>
            </a:r>
            <a:r>
              <a:rPr sz="2800" spc="-925" dirty="0" smtClean="0">
                <a:latin typeface="Lucida Sans Unicode"/>
                <a:cs typeface="Lucida Sans Unicode"/>
              </a:rPr>
              <a:t>―</a:t>
            </a:r>
            <a:r>
              <a:rPr sz="2800" spc="-590" dirty="0" smtClean="0">
                <a:latin typeface="Lucida Sans Unicode"/>
                <a:cs typeface="Lucida Sans Unicode"/>
              </a:rPr>
              <a:t>u</a:t>
            </a:r>
            <a:r>
              <a:rPr sz="2800" spc="10" dirty="0" smtClean="0">
                <a:latin typeface="Lucida Sans Unicode"/>
                <a:cs typeface="Lucida Sans Unicode"/>
              </a:rPr>
              <a:t>nfai</a:t>
            </a:r>
            <a:r>
              <a:rPr sz="2800" spc="-5" dirty="0" smtClean="0">
                <a:latin typeface="Lucida Sans Unicode"/>
                <a:cs typeface="Lucida Sans Unicode"/>
              </a:rPr>
              <a:t>r</a:t>
            </a:r>
            <a:r>
              <a:rPr sz="2800" spc="-35" dirty="0" smtClean="0">
                <a:latin typeface="Lucida Sans Unicode"/>
                <a:cs typeface="Lucida Sans Unicode"/>
              </a:rPr>
              <a:t>ness‖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0489" rIns="0" bIns="0" rtlCol="0">
            <a:noAutofit/>
          </a:bodyPr>
          <a:lstStyle/>
          <a:p>
            <a:pPr marL="168275">
              <a:lnSpc>
                <a:spcPct val="100000"/>
              </a:lnSpc>
            </a:pPr>
            <a:r>
              <a:rPr sz="4000" b="1" spc="-20" dirty="0" smtClean="0">
                <a:latin typeface="Garamond"/>
                <a:cs typeface="Garamond"/>
              </a:rPr>
              <a:t>Problems</a:t>
            </a:r>
            <a:r>
              <a:rPr sz="4000" b="1" spc="15" dirty="0" smtClean="0">
                <a:latin typeface="Garamond"/>
                <a:cs typeface="Garamond"/>
              </a:rPr>
              <a:t> </a:t>
            </a:r>
            <a:r>
              <a:rPr sz="4000" b="1" spc="-20" dirty="0" smtClean="0">
                <a:latin typeface="Garamond"/>
                <a:cs typeface="Garamond"/>
              </a:rPr>
              <a:t>during</a:t>
            </a:r>
            <a:r>
              <a:rPr sz="4000" b="1" spc="10" dirty="0" smtClean="0">
                <a:latin typeface="Garamond"/>
                <a:cs typeface="Garamond"/>
              </a:rPr>
              <a:t> </a:t>
            </a:r>
            <a:r>
              <a:rPr sz="4000" b="1" spc="-25" dirty="0" smtClean="0">
                <a:latin typeface="Garamond"/>
                <a:cs typeface="Garamond"/>
              </a:rPr>
              <a:t>Schoo</a:t>
            </a:r>
            <a:r>
              <a:rPr sz="4000" b="1" spc="-10" dirty="0" smtClean="0">
                <a:latin typeface="Garamond"/>
                <a:cs typeface="Garamond"/>
              </a:rPr>
              <a:t>l</a:t>
            </a:r>
            <a:r>
              <a:rPr sz="4000" b="1" spc="-5" dirty="0" smtClean="0">
                <a:latin typeface="Garamond"/>
                <a:cs typeface="Garamond"/>
              </a:rPr>
              <a:t>-</a:t>
            </a:r>
            <a:r>
              <a:rPr sz="4000" b="1" spc="-20" dirty="0" smtClean="0">
                <a:latin typeface="Garamond"/>
                <a:cs typeface="Garamond"/>
              </a:rPr>
              <a:t>age</a:t>
            </a:r>
            <a:r>
              <a:rPr sz="4000" b="1" spc="15" dirty="0" smtClean="0">
                <a:latin typeface="Garamond"/>
                <a:cs typeface="Garamond"/>
              </a:rPr>
              <a:t> </a:t>
            </a:r>
            <a:r>
              <a:rPr sz="4000" b="1" spc="-20" dirty="0" smtClean="0">
                <a:latin typeface="Garamond"/>
                <a:cs typeface="Garamond"/>
              </a:rPr>
              <a:t>years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45030"/>
            <a:ext cx="7990205" cy="4831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463550" algn="l"/>
              </a:tabLst>
            </a:pPr>
            <a:r>
              <a:rPr sz="2400" b="1" dirty="0" smtClean="0">
                <a:latin typeface="Verdana"/>
                <a:cs typeface="Verdana"/>
              </a:rPr>
              <a:t>Emot</a:t>
            </a:r>
            <a:r>
              <a:rPr sz="2400" b="1" spc="-10" dirty="0" smtClean="0">
                <a:latin typeface="Verdana"/>
                <a:cs typeface="Verdana"/>
              </a:rPr>
              <a:t>i</a:t>
            </a:r>
            <a:r>
              <a:rPr sz="2400" b="1" spc="0" dirty="0" smtClean="0">
                <a:latin typeface="Verdana"/>
                <a:cs typeface="Verdana"/>
              </a:rPr>
              <a:t>o</a:t>
            </a:r>
            <a:r>
              <a:rPr sz="2400" b="1" spc="-15" dirty="0" smtClean="0">
                <a:latin typeface="Verdana"/>
                <a:cs typeface="Verdana"/>
              </a:rPr>
              <a:t>n</a:t>
            </a:r>
            <a:r>
              <a:rPr sz="2400" b="1" spc="0" dirty="0" smtClean="0">
                <a:latin typeface="Verdana"/>
                <a:cs typeface="Verdana"/>
              </a:rPr>
              <a:t>al</a:t>
            </a:r>
            <a:r>
              <a:rPr sz="2400" b="1" spc="15" dirty="0" smtClean="0">
                <a:latin typeface="Verdana"/>
                <a:cs typeface="Verdana"/>
              </a:rPr>
              <a:t> </a:t>
            </a:r>
            <a:r>
              <a:rPr sz="2400" b="1" spc="0" dirty="0" smtClean="0">
                <a:latin typeface="Verdana"/>
                <a:cs typeface="Verdana"/>
              </a:rPr>
              <a:t>pr</a:t>
            </a:r>
            <a:r>
              <a:rPr sz="2400" b="1" spc="-15" dirty="0" smtClean="0">
                <a:latin typeface="Verdana"/>
                <a:cs typeface="Verdana"/>
              </a:rPr>
              <a:t>o</a:t>
            </a:r>
            <a:r>
              <a:rPr sz="2400" b="1" spc="0" dirty="0" smtClean="0">
                <a:latin typeface="Verdana"/>
                <a:cs typeface="Verdana"/>
              </a:rPr>
              <a:t>blems</a:t>
            </a:r>
            <a:r>
              <a:rPr sz="2400" spc="0" dirty="0" smtClean="0">
                <a:latin typeface="Verdana"/>
                <a:cs typeface="Verdana"/>
              </a:rPr>
              <a:t>: Anxi</a:t>
            </a:r>
            <a:r>
              <a:rPr sz="2400" spc="-10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ty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pr</a:t>
            </a:r>
            <a:r>
              <a:rPr sz="2400" spc="-10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blems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</a:t>
            </a:r>
            <a:r>
              <a:rPr sz="2400" spc="-10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used </a:t>
            </a:r>
            <a:r>
              <a:rPr sz="2400" spc="-15" dirty="0" smtClean="0">
                <a:latin typeface="Verdana"/>
                <a:cs typeface="Verdana"/>
              </a:rPr>
              <a:t>by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scho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l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phobia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(fe</a:t>
            </a:r>
            <a:r>
              <a:rPr sz="2400" spc="-20" dirty="0" smtClean="0">
                <a:latin typeface="Verdana"/>
                <a:cs typeface="Verdana"/>
              </a:rPr>
              <a:t>a</a:t>
            </a:r>
            <a:r>
              <a:rPr sz="2400" spc="-10" dirty="0" smtClean="0">
                <a:latin typeface="Verdana"/>
                <a:cs typeface="Verdana"/>
              </a:rPr>
              <a:t>r), 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tr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20" dirty="0" smtClean="0">
                <a:latin typeface="Verdana"/>
                <a:cs typeface="Verdana"/>
              </a:rPr>
              <a:t>u</a:t>
            </a:r>
            <a:r>
              <a:rPr sz="2400" spc="-10" dirty="0" smtClean="0">
                <a:latin typeface="Verdana"/>
                <a:cs typeface="Verdana"/>
              </a:rPr>
              <a:t>b</a:t>
            </a:r>
            <a:r>
              <a:rPr sz="2400" spc="0" dirty="0" smtClean="0">
                <a:latin typeface="Verdana"/>
                <a:cs typeface="Verdana"/>
              </a:rPr>
              <a:t>le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k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epin</a:t>
            </a:r>
            <a:r>
              <a:rPr sz="2400" spc="0" dirty="0" smtClean="0">
                <a:latin typeface="Verdana"/>
                <a:cs typeface="Verdana"/>
              </a:rPr>
              <a:t>g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up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 </a:t>
            </a:r>
            <a:r>
              <a:rPr sz="2400" spc="-15" smtClean="0">
                <a:latin typeface="Verdana"/>
                <a:cs typeface="Verdana"/>
              </a:rPr>
              <a:t>scho</a:t>
            </a:r>
            <a:r>
              <a:rPr sz="2400" spc="-25" smtClean="0">
                <a:latin typeface="Verdana"/>
                <a:cs typeface="Verdana"/>
              </a:rPr>
              <a:t>o</a:t>
            </a:r>
            <a:r>
              <a:rPr sz="2400" spc="0" smtClean="0">
                <a:latin typeface="Verdana"/>
                <a:cs typeface="Verdana"/>
              </a:rPr>
              <a:t>l.</a:t>
            </a:r>
            <a:endParaRPr lang="en-US" sz="2400" spc="0" dirty="0" smtClean="0">
              <a:latin typeface="Verdana"/>
              <a:cs typeface="Verdana"/>
            </a:endParaRPr>
          </a:p>
          <a:p>
            <a:pPr marL="355600" marR="127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463550" algn="l"/>
              </a:tabLst>
            </a:pPr>
            <a:r>
              <a:rPr lang="en-US" sz="2400" b="1" dirty="0" smtClean="0">
                <a:latin typeface="Verdana"/>
                <a:cs typeface="Verdana"/>
              </a:rPr>
              <a:t>Drug Abuse</a:t>
            </a:r>
            <a:r>
              <a:rPr lang="en-US" sz="2400" dirty="0" smtClean="0">
                <a:latin typeface="Verdana"/>
                <a:cs typeface="Verdana"/>
              </a:rPr>
              <a:t> : airplane glue, cooking spray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666600"/>
              </a:buClr>
              <a:buFont typeface="Wingdings"/>
              <a:buChar char="□"/>
            </a:pPr>
            <a:endParaRPr sz="550"/>
          </a:p>
          <a:p>
            <a:pPr marL="355600" marR="239395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463550" algn="l"/>
              </a:tabLst>
            </a:pPr>
            <a:r>
              <a:rPr sz="2400" b="1" dirty="0" smtClean="0">
                <a:latin typeface="Verdana"/>
                <a:cs typeface="Verdana"/>
              </a:rPr>
              <a:t>Lack</a:t>
            </a:r>
            <a:r>
              <a:rPr sz="2400" b="1" spc="-5" dirty="0" smtClean="0">
                <a:latin typeface="Verdana"/>
                <a:cs typeface="Verdana"/>
              </a:rPr>
              <a:t> </a:t>
            </a:r>
            <a:r>
              <a:rPr sz="2400" b="1" spc="-30" dirty="0" smtClean="0">
                <a:latin typeface="Verdana"/>
                <a:cs typeface="Verdana"/>
              </a:rPr>
              <a:t>o</a:t>
            </a:r>
            <a:r>
              <a:rPr sz="2400" b="1" spc="0" dirty="0" smtClean="0">
                <a:latin typeface="Verdana"/>
                <a:cs typeface="Verdana"/>
              </a:rPr>
              <a:t>f</a:t>
            </a:r>
            <a:r>
              <a:rPr sz="2400" b="1" spc="10" dirty="0" smtClean="0">
                <a:latin typeface="Verdana"/>
                <a:cs typeface="Verdana"/>
              </a:rPr>
              <a:t> </a:t>
            </a:r>
            <a:r>
              <a:rPr sz="2400" b="1" spc="0" dirty="0" smtClean="0">
                <a:latin typeface="Verdana"/>
                <a:cs typeface="Verdana"/>
              </a:rPr>
              <a:t>slee</a:t>
            </a:r>
            <a:r>
              <a:rPr sz="2400" b="1" spc="10" dirty="0" smtClean="0">
                <a:latin typeface="Verdana"/>
                <a:cs typeface="Verdana"/>
              </a:rPr>
              <a:t>p</a:t>
            </a:r>
            <a:r>
              <a:rPr sz="2400" spc="325" dirty="0" smtClean="0">
                <a:latin typeface="Lucida Sans Unicode"/>
                <a:cs typeface="Lucida Sans Unicode"/>
              </a:rPr>
              <a:t>:</a:t>
            </a:r>
            <a:r>
              <a:rPr sz="2400" spc="90" dirty="0" smtClean="0">
                <a:latin typeface="Lucida Sans Unicode"/>
                <a:cs typeface="Lucida Sans Unicode"/>
              </a:rPr>
              <a:t> </a:t>
            </a:r>
            <a:r>
              <a:rPr sz="2400" spc="75" dirty="0" smtClean="0">
                <a:latin typeface="Lucida Sans Unicode"/>
                <a:cs typeface="Lucida Sans Unicode"/>
              </a:rPr>
              <a:t>L</a:t>
            </a:r>
            <a:r>
              <a:rPr sz="2400" spc="65" dirty="0" smtClean="0">
                <a:latin typeface="Lucida Sans Unicode"/>
                <a:cs typeface="Lucida Sans Unicode"/>
              </a:rPr>
              <a:t>a</a:t>
            </a:r>
            <a:r>
              <a:rPr sz="2400" spc="10" dirty="0" smtClean="0">
                <a:latin typeface="Lucida Sans Unicode"/>
                <a:cs typeface="Lucida Sans Unicode"/>
              </a:rPr>
              <a:t>ck</a:t>
            </a:r>
            <a:r>
              <a:rPr sz="2400" spc="95" dirty="0" smtClean="0">
                <a:latin typeface="Lucida Sans Unicode"/>
                <a:cs typeface="Lucida Sans Unicode"/>
              </a:rPr>
              <a:t> </a:t>
            </a:r>
            <a:r>
              <a:rPr sz="2400" spc="-40" dirty="0" smtClean="0">
                <a:latin typeface="Lucida Sans Unicode"/>
                <a:cs typeface="Lucida Sans Unicode"/>
              </a:rPr>
              <a:t>of</a:t>
            </a:r>
            <a:r>
              <a:rPr sz="2400" spc="90" dirty="0" smtClean="0">
                <a:latin typeface="Lucida Sans Unicode"/>
                <a:cs typeface="Lucida Sans Unicode"/>
              </a:rPr>
              <a:t> </a:t>
            </a:r>
            <a:r>
              <a:rPr sz="2400" spc="20" dirty="0" smtClean="0">
                <a:latin typeface="Lucida Sans Unicode"/>
                <a:cs typeface="Lucida Sans Unicode"/>
              </a:rPr>
              <a:t>sleep</a:t>
            </a:r>
            <a:r>
              <a:rPr sz="2400" spc="90" dirty="0" smtClean="0">
                <a:latin typeface="Lucida Sans Unicode"/>
                <a:cs typeface="Lucida Sans Unicode"/>
              </a:rPr>
              <a:t> </a:t>
            </a:r>
            <a:r>
              <a:rPr sz="2400" spc="35" dirty="0" smtClean="0">
                <a:latin typeface="Lucida Sans Unicode"/>
                <a:cs typeface="Lucida Sans Unicode"/>
              </a:rPr>
              <a:t>decr</a:t>
            </a:r>
            <a:r>
              <a:rPr sz="2400" spc="30" dirty="0" smtClean="0">
                <a:latin typeface="Lucida Sans Unicode"/>
                <a:cs typeface="Lucida Sans Unicode"/>
              </a:rPr>
              <a:t>e</a:t>
            </a:r>
            <a:r>
              <a:rPr sz="2400" spc="75" dirty="0" smtClean="0">
                <a:latin typeface="Lucida Sans Unicode"/>
                <a:cs typeface="Lucida Sans Unicode"/>
              </a:rPr>
              <a:t>as</a:t>
            </a:r>
            <a:r>
              <a:rPr sz="2400" spc="70" dirty="0" smtClean="0">
                <a:latin typeface="Lucida Sans Unicode"/>
                <a:cs typeface="Lucida Sans Unicode"/>
              </a:rPr>
              <a:t>e</a:t>
            </a:r>
            <a:r>
              <a:rPr sz="2400" spc="20" dirty="0" smtClean="0">
                <a:latin typeface="Lucida Sans Unicode"/>
                <a:cs typeface="Lucida Sans Unicode"/>
              </a:rPr>
              <a:t>s</a:t>
            </a:r>
            <a:r>
              <a:rPr sz="2400" spc="85" dirty="0" smtClean="0">
                <a:latin typeface="Lucida Sans Unicode"/>
                <a:cs typeface="Lucida Sans Unicode"/>
              </a:rPr>
              <a:t> </a:t>
            </a:r>
            <a:r>
              <a:rPr sz="2400" spc="10" dirty="0" smtClean="0">
                <a:latin typeface="Lucida Sans Unicode"/>
                <a:cs typeface="Lucida Sans Unicode"/>
              </a:rPr>
              <a:t>ch</a:t>
            </a:r>
            <a:r>
              <a:rPr sz="2400" spc="-25" dirty="0" smtClean="0">
                <a:latin typeface="Lucida Sans Unicode"/>
                <a:cs typeface="Lucida Sans Unicode"/>
              </a:rPr>
              <a:t>il</a:t>
            </a:r>
            <a:r>
              <a:rPr sz="2400" spc="-45" dirty="0" smtClean="0">
                <a:latin typeface="Lucida Sans Unicode"/>
                <a:cs typeface="Lucida Sans Unicode"/>
              </a:rPr>
              <a:t>d</a:t>
            </a:r>
            <a:r>
              <a:rPr sz="2400" spc="-50" dirty="0" smtClean="0">
                <a:latin typeface="Lucida Sans Unicode"/>
                <a:cs typeface="Lucida Sans Unicode"/>
              </a:rPr>
              <a:t>’s</a:t>
            </a:r>
            <a:r>
              <a:rPr sz="2400" spc="-40" dirty="0" smtClean="0">
                <a:latin typeface="Lucida Sans Unicode"/>
                <a:cs typeface="Lucida Sans Unicode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energy. This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may l</a:t>
            </a:r>
            <a:r>
              <a:rPr sz="2400" spc="-15" dirty="0" smtClean="0">
                <a:latin typeface="Verdana"/>
                <a:cs typeface="Verdana"/>
              </a:rPr>
              <a:t>ead to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lea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ni</a:t>
            </a:r>
            <a:r>
              <a:rPr sz="2400" spc="5" dirty="0" smtClean="0">
                <a:latin typeface="Verdana"/>
                <a:cs typeface="Verdana"/>
              </a:rPr>
              <a:t>n</a:t>
            </a:r>
            <a:r>
              <a:rPr sz="2400" spc="-15" dirty="0" smtClean="0">
                <a:latin typeface="Verdana"/>
                <a:cs typeface="Verdana"/>
              </a:rPr>
              <a:t>g,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 beha</a:t>
            </a:r>
            <a:r>
              <a:rPr sz="2400" spc="-25" dirty="0" smtClean="0">
                <a:latin typeface="Verdana"/>
                <a:cs typeface="Verdana"/>
              </a:rPr>
              <a:t>v</a:t>
            </a:r>
            <a:r>
              <a:rPr sz="2400" spc="0" dirty="0" smtClean="0">
                <a:latin typeface="Verdana"/>
                <a:cs typeface="Verdana"/>
              </a:rPr>
              <a:t>ior </a:t>
            </a:r>
            <a:r>
              <a:rPr sz="2400" spc="-15" dirty="0" smtClean="0">
                <a:latin typeface="Verdana"/>
                <a:cs typeface="Verdana"/>
              </a:rPr>
              <a:t>problems.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3"/>
              </a:spcBef>
              <a:buClr>
                <a:srgbClr val="666600"/>
              </a:buClr>
              <a:buFont typeface="Wingdings"/>
              <a:buChar char="□"/>
            </a:pPr>
            <a:endParaRPr sz="550"/>
          </a:p>
          <a:p>
            <a:pPr marL="355600" marR="839469" lvl="0" indent="-342900">
              <a:lnSpc>
                <a:spcPct val="100099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b="1" spc="-20" dirty="0" smtClean="0">
                <a:latin typeface="Verdana"/>
                <a:cs typeface="Verdana"/>
              </a:rPr>
              <a:t>Phobia</a:t>
            </a:r>
            <a:r>
              <a:rPr sz="2400" b="1" spc="1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20" dirty="0" smtClean="0">
                <a:latin typeface="Verdana"/>
                <a:cs typeface="Verdana"/>
              </a:rPr>
              <a:t>om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scho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l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ma</a:t>
            </a:r>
            <a:r>
              <a:rPr sz="2400" spc="-15" dirty="0" smtClean="0">
                <a:latin typeface="Verdana"/>
                <a:cs typeface="Verdana"/>
              </a:rPr>
              <a:t>n</a:t>
            </a:r>
            <a:r>
              <a:rPr sz="2400" spc="-10" dirty="0" smtClean="0">
                <a:latin typeface="Verdana"/>
                <a:cs typeface="Verdana"/>
              </a:rPr>
              <a:t>ife</a:t>
            </a:r>
            <a:r>
              <a:rPr sz="2400" spc="-25" dirty="0" smtClean="0">
                <a:latin typeface="Verdana"/>
                <a:cs typeface="Verdana"/>
              </a:rPr>
              <a:t>s</a:t>
            </a:r>
            <a:r>
              <a:rPr sz="2400" spc="-15" dirty="0" smtClean="0">
                <a:latin typeface="Verdana"/>
                <a:cs typeface="Verdana"/>
              </a:rPr>
              <a:t>ted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by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v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miti</a:t>
            </a:r>
            <a:r>
              <a:rPr sz="2400" spc="5" dirty="0" smtClean="0">
                <a:latin typeface="Verdana"/>
                <a:cs typeface="Verdana"/>
              </a:rPr>
              <a:t>n</a:t>
            </a:r>
            <a:r>
              <a:rPr sz="2400" spc="0" dirty="0" smtClean="0">
                <a:latin typeface="Verdana"/>
                <a:cs typeface="Verdana"/>
              </a:rPr>
              <a:t>g </a:t>
            </a:r>
            <a:r>
              <a:rPr sz="2400" spc="-20" dirty="0" smtClean="0">
                <a:latin typeface="Verdana"/>
                <a:cs typeface="Verdana"/>
              </a:rPr>
              <a:t>abdom</a:t>
            </a:r>
            <a:r>
              <a:rPr sz="2400" spc="-5" dirty="0" smtClean="0">
                <a:latin typeface="Verdana"/>
                <a:cs typeface="Verdana"/>
              </a:rPr>
              <a:t>i</a:t>
            </a:r>
            <a:r>
              <a:rPr sz="2400" spc="-15" dirty="0" smtClean="0">
                <a:latin typeface="Verdana"/>
                <a:cs typeface="Verdana"/>
              </a:rPr>
              <a:t>nal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pain</a:t>
            </a:r>
            <a:r>
              <a:rPr sz="2400" spc="-10" smtClean="0">
                <a:latin typeface="Verdana"/>
                <a:cs typeface="Verdana"/>
              </a:rPr>
              <a:t>, </a:t>
            </a:r>
            <a:r>
              <a:rPr sz="2400" spc="-15" smtClean="0">
                <a:latin typeface="Verdana"/>
                <a:cs typeface="Verdana"/>
              </a:rPr>
              <a:t>r</a:t>
            </a:r>
            <a:r>
              <a:rPr sz="2400" spc="-25" smtClean="0">
                <a:latin typeface="Verdana"/>
                <a:cs typeface="Verdana"/>
              </a:rPr>
              <a:t>e</a:t>
            </a:r>
            <a:r>
              <a:rPr sz="2400" spc="-15" smtClean="0">
                <a:latin typeface="Verdana"/>
                <a:cs typeface="Verdana"/>
              </a:rPr>
              <a:t>gressi</a:t>
            </a:r>
            <a:r>
              <a:rPr sz="2400" spc="-25" smtClean="0">
                <a:latin typeface="Verdana"/>
                <a:cs typeface="Verdana"/>
              </a:rPr>
              <a:t>o</a:t>
            </a:r>
            <a:r>
              <a:rPr sz="2400" spc="-20" smtClean="0">
                <a:latin typeface="Verdana"/>
                <a:cs typeface="Verdana"/>
              </a:rPr>
              <a:t>n</a:t>
            </a:r>
            <a:r>
              <a:rPr lang="en-US" sz="2400" spc="-20" dirty="0" smtClean="0">
                <a:latin typeface="Verdana"/>
                <a:cs typeface="Verdana"/>
              </a:rPr>
              <a:t> :</a:t>
            </a:r>
            <a:r>
              <a:rPr lang="en-US" sz="2400" dirty="0"/>
              <a:t> insist the child attend school, as the more missed, the harder the adjustment</a:t>
            </a:r>
            <a:r>
              <a:rPr lang="en-US" sz="2400" dirty="0" smtClean="0"/>
              <a:t>.</a:t>
            </a:r>
            <a:endParaRPr lang="en-US" sz="2400" spc="-20" dirty="0" smtClean="0">
              <a:latin typeface="Verdana"/>
              <a:cs typeface="Verdana"/>
            </a:endParaRPr>
          </a:p>
          <a:p>
            <a:pPr marL="355600" marR="839469" indent="-342900">
              <a:lnSpc>
                <a:spcPct val="100099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b="1" smtClean="0">
                <a:latin typeface="Verdana"/>
                <a:cs typeface="Verdana"/>
              </a:rPr>
              <a:t>Be</a:t>
            </a:r>
            <a:r>
              <a:rPr sz="2400" b="1" spc="-10" smtClean="0">
                <a:latin typeface="Verdana"/>
                <a:cs typeface="Verdana"/>
              </a:rPr>
              <a:t>h</a:t>
            </a:r>
            <a:r>
              <a:rPr sz="2400" b="1" spc="-15" smtClean="0">
                <a:latin typeface="Verdana"/>
                <a:cs typeface="Verdana"/>
              </a:rPr>
              <a:t>avio</a:t>
            </a:r>
            <a:r>
              <a:rPr sz="2400" b="1" spc="-30" smtClean="0">
                <a:latin typeface="Verdana"/>
                <a:cs typeface="Verdana"/>
              </a:rPr>
              <a:t>u</a:t>
            </a:r>
            <a:r>
              <a:rPr sz="2400" b="1" spc="0" smtClean="0">
                <a:latin typeface="Verdana"/>
                <a:cs typeface="Verdana"/>
              </a:rPr>
              <a:t>rs</a:t>
            </a:r>
            <a:r>
              <a:rPr sz="2400" b="1" spc="25" smtClean="0">
                <a:latin typeface="Verdana"/>
                <a:cs typeface="Verdana"/>
              </a:rPr>
              <a:t> </a:t>
            </a:r>
            <a:r>
              <a:rPr sz="2400" b="1" spc="-20" dirty="0" smtClean="0">
                <a:latin typeface="Verdana"/>
                <a:cs typeface="Verdana"/>
              </a:rPr>
              <a:t>probl</a:t>
            </a:r>
            <a:r>
              <a:rPr sz="2400" b="1" spc="0" dirty="0" smtClean="0">
                <a:latin typeface="Verdana"/>
                <a:cs typeface="Verdana"/>
              </a:rPr>
              <a:t>ems</a:t>
            </a:r>
            <a:r>
              <a:rPr sz="2400" spc="0" dirty="0" smtClean="0">
                <a:latin typeface="Arial"/>
                <a:cs typeface="Arial"/>
              </a:rPr>
              <a:t>:</a:t>
            </a:r>
            <a:r>
              <a:rPr sz="2400" spc="55" dirty="0" smtClean="0">
                <a:latin typeface="Arial"/>
                <a:cs typeface="Arial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L</a:t>
            </a:r>
            <a:r>
              <a:rPr sz="2400" spc="-25" dirty="0" smtClean="0">
                <a:latin typeface="Verdana"/>
                <a:cs typeface="Verdana"/>
              </a:rPr>
              <a:t>y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5" dirty="0" smtClean="0">
                <a:latin typeface="Verdana"/>
                <a:cs typeface="Verdana"/>
              </a:rPr>
              <a:t>g</a:t>
            </a:r>
            <a:r>
              <a:rPr sz="2400" spc="-10" dirty="0" smtClean="0">
                <a:latin typeface="Verdana"/>
                <a:cs typeface="Verdana"/>
              </a:rPr>
              <a:t>,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</a:t>
            </a:r>
            <a:r>
              <a:rPr sz="2400" spc="5" dirty="0" smtClean="0">
                <a:latin typeface="Verdana"/>
                <a:cs typeface="Verdana"/>
              </a:rPr>
              <a:t>h</a:t>
            </a:r>
            <a:r>
              <a:rPr sz="2400" spc="-15" dirty="0" smtClean="0">
                <a:latin typeface="Verdana"/>
                <a:cs typeface="Verdana"/>
              </a:rPr>
              <a:t>eatin</a:t>
            </a:r>
            <a:r>
              <a:rPr sz="2400" spc="-10" dirty="0" smtClean="0">
                <a:latin typeface="Verdana"/>
                <a:cs typeface="Verdana"/>
              </a:rPr>
              <a:t>g,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80"/>
              </a:spcBef>
            </a:pPr>
            <a:r>
              <a:rPr sz="2400" spc="-20" smtClean="0">
                <a:latin typeface="Verdana"/>
                <a:cs typeface="Verdana"/>
              </a:rPr>
              <a:t>&amp;</a:t>
            </a:r>
            <a:r>
              <a:rPr sz="2400" spc="-25" smtClean="0">
                <a:latin typeface="Verdana"/>
                <a:cs typeface="Verdana"/>
              </a:rPr>
              <a:t>s</a:t>
            </a:r>
            <a:r>
              <a:rPr sz="2400" spc="-15" smtClean="0">
                <a:latin typeface="Verdana"/>
                <a:cs typeface="Verdana"/>
              </a:rPr>
              <a:t>tealing</a:t>
            </a:r>
            <a:r>
              <a:rPr lang="en-US" sz="2400" spc="-15" dirty="0" smtClean="0">
                <a:latin typeface="Verdana"/>
                <a:cs typeface="Verdana"/>
              </a:rPr>
              <a:t>  (7year).</a:t>
            </a:r>
            <a:endParaRPr lang="en-US" sz="2400" spc="-15" dirty="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80"/>
              </a:spcBef>
            </a:pPr>
            <a:endParaRPr lang="en-US" sz="2400" spc="-15" dirty="0" smtClean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64" rIns="0" bIns="0" rtlCol="0">
            <a:noAutofit/>
          </a:bodyPr>
          <a:lstStyle/>
          <a:p>
            <a:pPr marL="35560">
              <a:lnSpc>
                <a:spcPct val="100000"/>
              </a:lnSpc>
            </a:pPr>
            <a:r>
              <a:rPr sz="3600" b="1" dirty="0" smtClean="0">
                <a:latin typeface="Verdana"/>
                <a:cs typeface="Verdana"/>
              </a:rPr>
              <a:t>Proble</a:t>
            </a:r>
            <a:r>
              <a:rPr sz="3600" b="1" spc="-10" dirty="0" smtClean="0">
                <a:latin typeface="Verdana"/>
                <a:cs typeface="Verdana"/>
              </a:rPr>
              <a:t>m</a:t>
            </a:r>
            <a:r>
              <a:rPr sz="3600" b="1" spc="0" dirty="0" smtClean="0">
                <a:latin typeface="Verdana"/>
                <a:cs typeface="Verdana"/>
              </a:rPr>
              <a:t>s</a:t>
            </a:r>
            <a:r>
              <a:rPr sz="3600" b="1" spc="-25" dirty="0" smtClean="0">
                <a:latin typeface="Verdana"/>
                <a:cs typeface="Verdana"/>
              </a:rPr>
              <a:t> </a:t>
            </a:r>
            <a:r>
              <a:rPr sz="3600" b="1" spc="0" dirty="0" smtClean="0">
                <a:latin typeface="Verdana"/>
                <a:cs typeface="Verdana"/>
              </a:rPr>
              <a:t>during</a:t>
            </a:r>
            <a:r>
              <a:rPr sz="3600" b="1" spc="-40" dirty="0" smtClean="0">
                <a:latin typeface="Verdana"/>
                <a:cs typeface="Verdana"/>
              </a:rPr>
              <a:t> </a:t>
            </a:r>
            <a:r>
              <a:rPr sz="3600" b="1" spc="0" dirty="0" smtClean="0">
                <a:latin typeface="Verdana"/>
                <a:cs typeface="Verdana"/>
              </a:rPr>
              <a:t>Schoo</a:t>
            </a:r>
            <a:r>
              <a:rPr sz="3600" b="1" spc="15" dirty="0" smtClean="0">
                <a:latin typeface="Verdana"/>
                <a:cs typeface="Verdana"/>
              </a:rPr>
              <a:t>l</a:t>
            </a:r>
            <a:r>
              <a:rPr sz="3600" b="1" spc="-5" dirty="0" smtClean="0">
                <a:latin typeface="Verdana"/>
                <a:cs typeface="Verdana"/>
              </a:rPr>
              <a:t>-</a:t>
            </a:r>
            <a:r>
              <a:rPr sz="3600" b="1" spc="0" dirty="0" smtClean="0">
                <a:latin typeface="Verdana"/>
                <a:cs typeface="Verdana"/>
              </a:rPr>
              <a:t>age</a:t>
            </a:r>
            <a:endParaRPr sz="3600">
              <a:latin typeface="Verdana"/>
              <a:cs typeface="Verdana"/>
            </a:endParaRPr>
          </a:p>
          <a:p>
            <a:pPr marL="35560">
              <a:lnSpc>
                <a:spcPts val="4115"/>
              </a:lnSpc>
            </a:pPr>
            <a:r>
              <a:rPr sz="3600" b="1" spc="-25" dirty="0" smtClean="0">
                <a:latin typeface="Verdana"/>
                <a:cs typeface="Verdana"/>
              </a:rPr>
              <a:t>ye</a:t>
            </a:r>
            <a:r>
              <a:rPr sz="3600" b="1" spc="-40" dirty="0" smtClean="0">
                <a:latin typeface="Verdana"/>
                <a:cs typeface="Verdana"/>
              </a:rPr>
              <a:t>a</a:t>
            </a:r>
            <a:r>
              <a:rPr sz="3600" b="1" spc="0" dirty="0" smtClean="0">
                <a:latin typeface="Verdana"/>
                <a:cs typeface="Verdana"/>
              </a:rPr>
              <a:t>rs: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593" y="1616328"/>
            <a:ext cx="8391525" cy="4467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7051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b="1" dirty="0" smtClean="0">
                <a:latin typeface="Verdana"/>
                <a:cs typeface="Verdana"/>
              </a:rPr>
              <a:t>Lear</a:t>
            </a:r>
            <a:r>
              <a:rPr sz="2400" b="1" spc="-10" dirty="0" smtClean="0">
                <a:latin typeface="Verdana"/>
                <a:cs typeface="Verdana"/>
              </a:rPr>
              <a:t>n</a:t>
            </a:r>
            <a:r>
              <a:rPr sz="2400" b="1" spc="0" dirty="0" smtClean="0">
                <a:latin typeface="Verdana"/>
                <a:cs typeface="Verdana"/>
              </a:rPr>
              <a:t>i</a:t>
            </a:r>
            <a:r>
              <a:rPr sz="2400" b="1" spc="-10" dirty="0" smtClean="0">
                <a:latin typeface="Verdana"/>
                <a:cs typeface="Verdana"/>
              </a:rPr>
              <a:t>n</a:t>
            </a:r>
            <a:r>
              <a:rPr sz="2400" b="1" spc="0" dirty="0" smtClean="0">
                <a:latin typeface="Verdana"/>
                <a:cs typeface="Verdana"/>
              </a:rPr>
              <a:t>g</a:t>
            </a:r>
            <a:r>
              <a:rPr sz="2400" b="1" spc="15" dirty="0" smtClean="0">
                <a:latin typeface="Verdana"/>
                <a:cs typeface="Verdana"/>
              </a:rPr>
              <a:t> </a:t>
            </a:r>
            <a:r>
              <a:rPr sz="2400" b="1" spc="0" dirty="0" smtClean="0">
                <a:latin typeface="Verdana"/>
                <a:cs typeface="Verdana"/>
              </a:rPr>
              <a:t>Disab</a:t>
            </a:r>
            <a:r>
              <a:rPr sz="2400" b="1" spc="-10" dirty="0" smtClean="0">
                <a:latin typeface="Verdana"/>
                <a:cs typeface="Verdana"/>
              </a:rPr>
              <a:t>i</a:t>
            </a:r>
            <a:r>
              <a:rPr sz="2400" b="1" spc="-20" dirty="0" smtClean="0">
                <a:latin typeface="Verdana"/>
                <a:cs typeface="Verdana"/>
              </a:rPr>
              <a:t>l</a:t>
            </a:r>
            <a:r>
              <a:rPr sz="2400" b="1" spc="-10" dirty="0" smtClean="0">
                <a:latin typeface="Verdana"/>
                <a:cs typeface="Verdana"/>
              </a:rPr>
              <a:t>it</a:t>
            </a:r>
            <a:r>
              <a:rPr sz="2400" b="1" spc="-20" dirty="0" smtClean="0">
                <a:latin typeface="Verdana"/>
                <a:cs typeface="Verdana"/>
              </a:rPr>
              <a:t>i</a:t>
            </a:r>
            <a:r>
              <a:rPr sz="2400" b="1" spc="0" dirty="0" smtClean="0">
                <a:latin typeface="Verdana"/>
                <a:cs typeface="Verdana"/>
              </a:rPr>
              <a:t>e</a:t>
            </a:r>
            <a:r>
              <a:rPr sz="2400" b="1" spc="15" dirty="0" smtClean="0">
                <a:latin typeface="Verdana"/>
                <a:cs typeface="Verdana"/>
              </a:rPr>
              <a:t>s</a:t>
            </a:r>
            <a:r>
              <a:rPr sz="2400" spc="0" dirty="0" smtClean="0">
                <a:latin typeface="Verdana"/>
                <a:cs typeface="Verdana"/>
              </a:rPr>
              <a:t>: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difficulties</a:t>
            </a:r>
            <a:r>
              <a:rPr sz="2400" spc="3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he use of</a:t>
            </a:r>
            <a:r>
              <a:rPr sz="2400" spc="-10" dirty="0" smtClean="0">
                <a:latin typeface="Verdana"/>
                <a:cs typeface="Verdana"/>
              </a:rPr>
              <a:t> listenin</a:t>
            </a:r>
            <a:r>
              <a:rPr sz="2400" spc="5" dirty="0" smtClean="0">
                <a:latin typeface="Verdana"/>
                <a:cs typeface="Verdana"/>
              </a:rPr>
              <a:t>g</a:t>
            </a:r>
            <a:r>
              <a:rPr sz="2400" spc="-10" dirty="0" smtClean="0">
                <a:latin typeface="Verdana"/>
                <a:cs typeface="Verdana"/>
              </a:rPr>
              <a:t>,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spea</a:t>
            </a:r>
            <a:r>
              <a:rPr sz="2400" spc="-25" dirty="0" smtClean="0">
                <a:latin typeface="Verdana"/>
                <a:cs typeface="Verdana"/>
              </a:rPr>
              <a:t>k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5" dirty="0" smtClean="0">
                <a:latin typeface="Verdana"/>
                <a:cs typeface="Verdana"/>
              </a:rPr>
              <a:t>g</a:t>
            </a:r>
            <a:r>
              <a:rPr sz="2400" spc="-10" dirty="0" smtClean="0">
                <a:latin typeface="Verdana"/>
                <a:cs typeface="Verdana"/>
              </a:rPr>
              <a:t>,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ading,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writi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-10" dirty="0" smtClean="0">
                <a:latin typeface="Verdana"/>
                <a:cs typeface="Verdana"/>
              </a:rPr>
              <a:t>g,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as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ni</a:t>
            </a:r>
            <a:r>
              <a:rPr sz="2400" spc="5" dirty="0" smtClean="0">
                <a:latin typeface="Verdana"/>
                <a:cs typeface="Verdana"/>
              </a:rPr>
              <a:t>n</a:t>
            </a:r>
            <a:r>
              <a:rPr sz="2400" spc="-15" dirty="0" smtClean="0">
                <a:latin typeface="Verdana"/>
                <a:cs typeface="Verdana"/>
              </a:rPr>
              <a:t>g,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or mathematical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abilities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(d</a:t>
            </a:r>
            <a:r>
              <a:rPr sz="2400" spc="-15" dirty="0" smtClean="0">
                <a:latin typeface="Verdana"/>
                <a:cs typeface="Verdana"/>
              </a:rPr>
              <a:t>ec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ea</a:t>
            </a:r>
            <a:r>
              <a:rPr sz="2400" spc="-25" dirty="0" smtClean="0">
                <a:latin typeface="Verdana"/>
                <a:cs typeface="Verdana"/>
              </a:rPr>
              <a:t>s</a:t>
            </a:r>
            <a:r>
              <a:rPr sz="2400" spc="-15" dirty="0" smtClean="0">
                <a:latin typeface="Verdana"/>
                <a:cs typeface="Verdana"/>
              </a:rPr>
              <a:t>ed ability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 thi</a:t>
            </a:r>
            <a:r>
              <a:rPr sz="2400" spc="5" dirty="0" smtClean="0">
                <a:latin typeface="Verdana"/>
                <a:cs typeface="Verdana"/>
              </a:rPr>
              <a:t>n</a:t>
            </a:r>
            <a:r>
              <a:rPr sz="2400" spc="-15" dirty="0" smtClean="0">
                <a:latin typeface="Verdana"/>
                <a:cs typeface="Verdana"/>
              </a:rPr>
              <a:t>k,</a:t>
            </a:r>
            <a:r>
              <a:rPr sz="2400" spc="-10" dirty="0" smtClean="0">
                <a:latin typeface="Verdana"/>
                <a:cs typeface="Verdana"/>
              </a:rPr>
              <a:t> lea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n,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&amp;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r</a:t>
            </a:r>
            <a:r>
              <a:rPr sz="2400" spc="-10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member).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666600"/>
              </a:buClr>
              <a:buFont typeface="Wingdings"/>
              <a:buChar char="□"/>
            </a:pPr>
            <a:endParaRPr sz="550"/>
          </a:p>
          <a:p>
            <a:pPr marL="355600" marR="127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b="1" u="heavy" spc="-15" dirty="0" smtClean="0">
                <a:latin typeface="Verdana"/>
                <a:cs typeface="Verdana"/>
              </a:rPr>
              <a:t>Atte</a:t>
            </a:r>
            <a:r>
              <a:rPr sz="2400" b="1" u="heavy" spc="-30" dirty="0" smtClean="0">
                <a:latin typeface="Verdana"/>
                <a:cs typeface="Verdana"/>
              </a:rPr>
              <a:t>n</a:t>
            </a:r>
            <a:r>
              <a:rPr sz="2400" b="1" u="heavy" spc="-10" dirty="0" smtClean="0">
                <a:latin typeface="Verdana"/>
                <a:cs typeface="Verdana"/>
              </a:rPr>
              <a:t>ti</a:t>
            </a:r>
            <a:r>
              <a:rPr sz="2400" b="1" u="heavy" spc="-30" dirty="0" smtClean="0">
                <a:latin typeface="Verdana"/>
                <a:cs typeface="Verdana"/>
              </a:rPr>
              <a:t>o</a:t>
            </a:r>
            <a:r>
              <a:rPr sz="2400" b="1" u="heavy" spc="-5" dirty="0" smtClean="0">
                <a:latin typeface="Verdana"/>
                <a:cs typeface="Verdana"/>
              </a:rPr>
              <a:t>n</a:t>
            </a:r>
            <a:r>
              <a:rPr sz="2400" b="1" u="heavy" spc="-15" dirty="0" smtClean="0">
                <a:latin typeface="Verdana"/>
                <a:cs typeface="Verdana"/>
              </a:rPr>
              <a:t>-Def</a:t>
            </a:r>
            <a:r>
              <a:rPr sz="2400" b="1" u="heavy" spc="-10" dirty="0" smtClean="0">
                <a:latin typeface="Verdana"/>
                <a:cs typeface="Verdana"/>
              </a:rPr>
              <a:t>i</a:t>
            </a:r>
            <a:r>
              <a:rPr sz="2400" b="1" u="heavy" spc="-15" dirty="0" smtClean="0">
                <a:latin typeface="Verdana"/>
                <a:cs typeface="Verdana"/>
              </a:rPr>
              <a:t>cit</a:t>
            </a:r>
            <a:r>
              <a:rPr sz="2400" b="1" u="heavy" spc="25" dirty="0" smtClean="0">
                <a:latin typeface="Verdana"/>
                <a:cs typeface="Verdana"/>
              </a:rPr>
              <a:t> </a:t>
            </a:r>
            <a:r>
              <a:rPr sz="2400" b="1" u="heavy" spc="0" dirty="0" smtClean="0">
                <a:latin typeface="Verdana"/>
                <a:cs typeface="Verdana"/>
              </a:rPr>
              <a:t>H</a:t>
            </a:r>
            <a:r>
              <a:rPr sz="2400" b="1" u="heavy" spc="-10" dirty="0" smtClean="0">
                <a:latin typeface="Verdana"/>
                <a:cs typeface="Verdana"/>
              </a:rPr>
              <a:t>y</a:t>
            </a:r>
            <a:r>
              <a:rPr sz="2400" b="1" u="heavy" spc="0" dirty="0" smtClean="0">
                <a:latin typeface="Verdana"/>
                <a:cs typeface="Verdana"/>
              </a:rPr>
              <a:t>pera</a:t>
            </a:r>
            <a:r>
              <a:rPr sz="2400" b="1" u="heavy" spc="5" dirty="0" smtClean="0">
                <a:latin typeface="Verdana"/>
                <a:cs typeface="Verdana"/>
              </a:rPr>
              <a:t>c</a:t>
            </a:r>
            <a:r>
              <a:rPr sz="2400" b="1" u="heavy" spc="-15" dirty="0" smtClean="0">
                <a:latin typeface="Verdana"/>
                <a:cs typeface="Verdana"/>
              </a:rPr>
              <a:t>tiv</a:t>
            </a:r>
            <a:r>
              <a:rPr sz="2400" b="1" u="heavy" spc="-20" dirty="0" smtClean="0">
                <a:latin typeface="Verdana"/>
                <a:cs typeface="Verdana"/>
              </a:rPr>
              <a:t>i</a:t>
            </a:r>
            <a:r>
              <a:rPr sz="2400" b="1" u="heavy" spc="-15" dirty="0" smtClean="0">
                <a:latin typeface="Verdana"/>
                <a:cs typeface="Verdana"/>
              </a:rPr>
              <a:t>ty</a:t>
            </a:r>
            <a:r>
              <a:rPr sz="2400" b="1" u="heavy" spc="0" dirty="0" smtClean="0">
                <a:latin typeface="Verdana"/>
                <a:cs typeface="Verdana"/>
              </a:rPr>
              <a:t> </a:t>
            </a:r>
            <a:r>
              <a:rPr sz="2400" b="1" u="heavy" spc="-15" dirty="0" smtClean="0">
                <a:latin typeface="Verdana"/>
                <a:cs typeface="Verdana"/>
              </a:rPr>
              <a:t>Diso</a:t>
            </a:r>
            <a:r>
              <a:rPr sz="2400" b="1" u="heavy" spc="-25" dirty="0" smtClean="0">
                <a:latin typeface="Verdana"/>
                <a:cs typeface="Verdana"/>
              </a:rPr>
              <a:t>r</a:t>
            </a:r>
            <a:r>
              <a:rPr sz="2400" b="1" u="heavy" spc="0" dirty="0" smtClean="0">
                <a:latin typeface="Verdana"/>
                <a:cs typeface="Verdana"/>
              </a:rPr>
              <a:t>der</a:t>
            </a:r>
            <a:r>
              <a:rPr sz="2400" b="1" spc="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(ADHD)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-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 lea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ni</a:t>
            </a:r>
            <a:r>
              <a:rPr sz="2400" spc="5" dirty="0" smtClean="0">
                <a:latin typeface="Verdana"/>
                <a:cs typeface="Verdana"/>
              </a:rPr>
              <a:t>n</a:t>
            </a:r>
            <a:r>
              <a:rPr sz="2400" spc="0" dirty="0" smtClean="0">
                <a:latin typeface="Verdana"/>
                <a:cs typeface="Verdana"/>
              </a:rPr>
              <a:t>g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disab</a:t>
            </a:r>
            <a:r>
              <a:rPr sz="2400" spc="5" dirty="0" smtClean="0">
                <a:latin typeface="Verdana"/>
                <a:cs typeface="Verdana"/>
              </a:rPr>
              <a:t>i</a:t>
            </a:r>
            <a:r>
              <a:rPr sz="2400" spc="0" dirty="0" smtClean="0">
                <a:latin typeface="Verdana"/>
                <a:cs typeface="Verdana"/>
              </a:rPr>
              <a:t>lit</a:t>
            </a:r>
            <a:r>
              <a:rPr sz="2400" spc="-15" dirty="0" smtClean="0">
                <a:latin typeface="Verdana"/>
                <a:cs typeface="Verdana"/>
              </a:rPr>
              <a:t>y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mark</a:t>
            </a:r>
            <a:r>
              <a:rPr sz="2400" spc="-15" dirty="0" smtClean="0">
                <a:latin typeface="Verdana"/>
                <a:cs typeface="Verdana"/>
              </a:rPr>
              <a:t>ed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by</a:t>
            </a:r>
            <a:r>
              <a:rPr sz="2400" spc="4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10" dirty="0" smtClean="0">
                <a:latin typeface="Verdana"/>
                <a:cs typeface="Verdana"/>
              </a:rPr>
              <a:t> co</a:t>
            </a:r>
            <a:r>
              <a:rPr sz="2400" spc="0" dirty="0" smtClean="0">
                <a:latin typeface="Verdana"/>
                <a:cs typeface="Verdana"/>
              </a:rPr>
              <a:t>mbination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of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v</a:t>
            </a:r>
            <a:r>
              <a:rPr sz="2400" spc="0" dirty="0" smtClean="0">
                <a:latin typeface="Verdana"/>
                <a:cs typeface="Verdana"/>
              </a:rPr>
              <a:t>e</a:t>
            </a:r>
            <a:r>
              <a:rPr sz="2400" spc="-10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a</a:t>
            </a:r>
            <a:r>
              <a:rPr sz="2400" spc="-10" dirty="0" smtClean="0">
                <a:latin typeface="Verdana"/>
                <a:cs typeface="Verdana"/>
              </a:rPr>
              <a:t>c</a:t>
            </a:r>
            <a:r>
              <a:rPr sz="2400" spc="0" dirty="0" smtClean="0">
                <a:latin typeface="Verdana"/>
                <a:cs typeface="Verdana"/>
              </a:rPr>
              <a:t>tivity</a:t>
            </a:r>
            <a:r>
              <a:rPr sz="2400" spc="3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inattention, im</a:t>
            </a:r>
            <a:r>
              <a:rPr sz="2400" spc="-15" dirty="0" smtClean="0">
                <a:latin typeface="Verdana"/>
                <a:cs typeface="Verdana"/>
              </a:rPr>
              <a:t>pulsiveness,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 low toler</a:t>
            </a:r>
            <a:r>
              <a:rPr sz="2400" spc="-25" dirty="0" smtClean="0">
                <a:latin typeface="Verdana"/>
                <a:cs typeface="Verdana"/>
              </a:rPr>
              <a:t>a</a:t>
            </a:r>
            <a:r>
              <a:rPr sz="2400" spc="-15" dirty="0" smtClean="0">
                <a:latin typeface="Verdana"/>
                <a:cs typeface="Verdana"/>
              </a:rPr>
              <a:t>nce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ustration,</a:t>
            </a:r>
            <a:r>
              <a:rPr sz="2400" spc="4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 great </a:t>
            </a:r>
            <a:r>
              <a:rPr sz="2400" spc="5" dirty="0" smtClean="0">
                <a:latin typeface="Verdana"/>
                <a:cs typeface="Verdana"/>
              </a:rPr>
              <a:t>d</a:t>
            </a:r>
            <a:r>
              <a:rPr sz="2400" spc="-15" dirty="0" smtClean="0">
                <a:latin typeface="Verdana"/>
                <a:cs typeface="Verdana"/>
              </a:rPr>
              <a:t>eal of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ina</a:t>
            </a:r>
            <a:r>
              <a:rPr sz="2400" spc="-10" dirty="0" smtClean="0">
                <a:latin typeface="Verdana"/>
                <a:cs typeface="Verdana"/>
              </a:rPr>
              <a:t>p</a:t>
            </a:r>
            <a:r>
              <a:rPr sz="2400" spc="-15" dirty="0" smtClean="0">
                <a:latin typeface="Verdana"/>
                <a:cs typeface="Verdana"/>
              </a:rPr>
              <a:t>propriate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activity.</a:t>
            </a:r>
            <a:r>
              <a:rPr sz="2400" spc="4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More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c</a:t>
            </a:r>
            <a:r>
              <a:rPr sz="2400" spc="-25" dirty="0" smtClean="0">
                <a:latin typeface="Verdana"/>
                <a:cs typeface="Verdana"/>
              </a:rPr>
              <a:t>om</a:t>
            </a:r>
            <a:r>
              <a:rPr sz="2400" spc="-20" dirty="0" smtClean="0">
                <a:latin typeface="Verdana"/>
                <a:cs typeface="Verdana"/>
              </a:rPr>
              <a:t>m</a:t>
            </a:r>
            <a:r>
              <a:rPr sz="2400" spc="-15" dirty="0" smtClean="0">
                <a:latin typeface="Verdana"/>
                <a:cs typeface="Verdana"/>
              </a:rPr>
              <a:t>on</a:t>
            </a:r>
            <a:r>
              <a:rPr sz="2400" spc="-10" dirty="0" smtClean="0">
                <a:latin typeface="Verdana"/>
                <a:cs typeface="Verdana"/>
              </a:rPr>
              <a:t> in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boys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han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girls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600"/>
              </a:lnSpc>
              <a:spcBef>
                <a:spcPts val="18"/>
              </a:spcBef>
              <a:buClr>
                <a:srgbClr val="666600"/>
              </a:buClr>
              <a:buFont typeface="Wingdings"/>
              <a:buChar char="□"/>
            </a:pPr>
            <a:endParaRPr sz="600"/>
          </a:p>
          <a:p>
            <a:pPr marL="355600" marR="224154" indent="-342900">
              <a:lnSpc>
                <a:spcPts val="259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spc="-20" dirty="0" smtClean="0">
                <a:latin typeface="Verdana"/>
                <a:cs typeface="Verdana"/>
              </a:rPr>
              <a:t>Of</a:t>
            </a:r>
            <a:r>
              <a:rPr sz="2400" spc="-15" dirty="0" smtClean="0">
                <a:latin typeface="Verdana"/>
                <a:cs typeface="Verdana"/>
              </a:rPr>
              <a:t>ten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tre</a:t>
            </a:r>
            <a:r>
              <a:rPr sz="2400" spc="-20" dirty="0" smtClean="0">
                <a:latin typeface="Verdana"/>
                <a:cs typeface="Verdana"/>
              </a:rPr>
              <a:t>a</a:t>
            </a:r>
            <a:r>
              <a:rPr sz="2400" spc="-15" dirty="0" smtClean="0">
                <a:latin typeface="Verdana"/>
                <a:cs typeface="Verdana"/>
              </a:rPr>
              <a:t>ted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wi</a:t>
            </a:r>
            <a:r>
              <a:rPr sz="2400" spc="-15" dirty="0" smtClean="0">
                <a:latin typeface="Verdana"/>
                <a:cs typeface="Verdana"/>
              </a:rPr>
              <a:t>th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stim</a:t>
            </a:r>
            <a:r>
              <a:rPr sz="2400" spc="-15" dirty="0" smtClean="0">
                <a:latin typeface="Verdana"/>
                <a:cs typeface="Verdana"/>
              </a:rPr>
              <a:t>ulan</a:t>
            </a:r>
            <a:r>
              <a:rPr sz="2400" spc="0" dirty="0" smtClean="0">
                <a:latin typeface="Verdana"/>
                <a:cs typeface="Verdana"/>
              </a:rPr>
              <a:t>t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dru</a:t>
            </a:r>
            <a:r>
              <a:rPr sz="2400" spc="-10" dirty="0" smtClean="0">
                <a:latin typeface="Verdana"/>
                <a:cs typeface="Verdana"/>
              </a:rPr>
              <a:t>g</a:t>
            </a:r>
            <a:r>
              <a:rPr sz="2400" spc="-15" dirty="0" smtClean="0">
                <a:latin typeface="Verdana"/>
                <a:cs typeface="Verdana"/>
              </a:rPr>
              <a:t>s,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instru</a:t>
            </a:r>
            <a:r>
              <a:rPr sz="2400" spc="0" dirty="0" smtClean="0">
                <a:latin typeface="Verdana"/>
                <a:cs typeface="Verdana"/>
              </a:rPr>
              <a:t>ctions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on</a:t>
            </a:r>
            <a:r>
              <a:rPr sz="2400" spc="-10" dirty="0" smtClean="0">
                <a:latin typeface="Verdana"/>
                <a:cs typeface="Verdana"/>
              </a:rPr>
              <a:t> 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gu</a:t>
            </a:r>
            <a:r>
              <a:rPr sz="2400" spc="0" dirty="0" smtClean="0">
                <a:latin typeface="Verdana"/>
                <a:cs typeface="Verdana"/>
              </a:rPr>
              <a:t>lati</a:t>
            </a:r>
            <a:r>
              <a:rPr sz="2400" spc="5" dirty="0" smtClean="0">
                <a:latin typeface="Verdana"/>
                <a:cs typeface="Verdana"/>
              </a:rPr>
              <a:t>n</a:t>
            </a:r>
            <a:r>
              <a:rPr sz="2400" spc="0" dirty="0" smtClean="0">
                <a:latin typeface="Verdana"/>
                <a:cs typeface="Verdana"/>
              </a:rPr>
              <a:t>g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behavio</a:t>
            </a:r>
            <a:r>
              <a:rPr sz="2400" spc="-20" dirty="0" smtClean="0">
                <a:latin typeface="Verdana"/>
                <a:cs typeface="Verdana"/>
              </a:rPr>
              <a:t>r</a:t>
            </a:r>
            <a:r>
              <a:rPr sz="2400" spc="-10" dirty="0" smtClean="0">
                <a:latin typeface="Verdana"/>
                <a:cs typeface="Verdana"/>
              </a:rPr>
              <a:t>,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parent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trainin</a:t>
            </a:r>
            <a:r>
              <a:rPr sz="2400" spc="0" dirty="0" smtClean="0">
                <a:latin typeface="Verdana"/>
                <a:cs typeface="Verdana"/>
              </a:rPr>
              <a:t>g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790" rIns="0" bIns="0" rtlCol="0">
            <a:noAutofit/>
          </a:bodyPr>
          <a:lstStyle/>
          <a:p>
            <a:pPr marL="168275">
              <a:lnSpc>
                <a:spcPct val="100000"/>
              </a:lnSpc>
            </a:pPr>
            <a:r>
              <a:rPr sz="4000" b="1" spc="-20" dirty="0" smtClean="0">
                <a:latin typeface="Garamond"/>
                <a:cs typeface="Garamond"/>
              </a:rPr>
              <a:t>Pr</a:t>
            </a:r>
            <a:r>
              <a:rPr sz="4000" b="1" spc="-35" dirty="0" smtClean="0">
                <a:latin typeface="Garamond"/>
                <a:cs typeface="Garamond"/>
              </a:rPr>
              <a:t>o</a:t>
            </a:r>
            <a:r>
              <a:rPr sz="4000" b="1" spc="-25" dirty="0" smtClean="0">
                <a:latin typeface="Garamond"/>
                <a:cs typeface="Garamond"/>
              </a:rPr>
              <a:t>blems</a:t>
            </a:r>
            <a:r>
              <a:rPr sz="4000" b="1" spc="20" dirty="0" smtClean="0">
                <a:latin typeface="Garamond"/>
                <a:cs typeface="Garamond"/>
              </a:rPr>
              <a:t> </a:t>
            </a:r>
            <a:r>
              <a:rPr sz="4000" b="1" spc="-20" dirty="0" smtClean="0">
                <a:latin typeface="Garamond"/>
                <a:cs typeface="Garamond"/>
              </a:rPr>
              <a:t>during</a:t>
            </a:r>
            <a:r>
              <a:rPr sz="4000" b="1" spc="5" dirty="0" smtClean="0">
                <a:latin typeface="Garamond"/>
                <a:cs typeface="Garamond"/>
              </a:rPr>
              <a:t> </a:t>
            </a:r>
            <a:r>
              <a:rPr sz="4000" b="1" spc="-25" dirty="0" smtClean="0">
                <a:latin typeface="Garamond"/>
                <a:cs typeface="Garamond"/>
              </a:rPr>
              <a:t>Scho</a:t>
            </a:r>
            <a:r>
              <a:rPr sz="4000" b="1" spc="-45" dirty="0" smtClean="0">
                <a:latin typeface="Garamond"/>
                <a:cs typeface="Garamond"/>
              </a:rPr>
              <a:t>o</a:t>
            </a:r>
            <a:r>
              <a:rPr sz="4000" b="1" spc="10" dirty="0" smtClean="0">
                <a:latin typeface="Garamond"/>
                <a:cs typeface="Garamond"/>
              </a:rPr>
              <a:t>l</a:t>
            </a:r>
            <a:r>
              <a:rPr sz="4000" b="1" spc="-5" dirty="0" smtClean="0">
                <a:latin typeface="Garamond"/>
                <a:cs typeface="Garamond"/>
              </a:rPr>
              <a:t>-</a:t>
            </a:r>
            <a:r>
              <a:rPr sz="4000" b="1" spc="-20" dirty="0" smtClean="0">
                <a:latin typeface="Garamond"/>
                <a:cs typeface="Garamond"/>
              </a:rPr>
              <a:t>age</a:t>
            </a:r>
            <a:r>
              <a:rPr sz="4000" b="1" spc="10" dirty="0" smtClean="0">
                <a:latin typeface="Garamond"/>
                <a:cs typeface="Garamond"/>
              </a:rPr>
              <a:t> </a:t>
            </a:r>
            <a:r>
              <a:rPr sz="4000" b="1" spc="-20" dirty="0" smtClean="0">
                <a:latin typeface="Garamond"/>
                <a:cs typeface="Garamond"/>
              </a:rPr>
              <a:t>years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5997854"/>
            <a:ext cx="3175000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Verdana"/>
                <a:cs typeface="Verdana"/>
              </a:rPr>
              <a:t>em</a:t>
            </a:r>
            <a:r>
              <a:rPr sz="2400" spc="-10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tional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pr</a:t>
            </a:r>
            <a:r>
              <a:rPr sz="2400" spc="-10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blems.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21917"/>
            <a:ext cx="7949565" cy="448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41300" indent="-342900">
              <a:lnSpc>
                <a:spcPct val="100499"/>
              </a:lnSpc>
              <a:buClr>
                <a:srgbClr val="666600"/>
              </a:buClr>
              <a:buSzPct val="87500"/>
              <a:buFont typeface="Wingdings"/>
              <a:buChar char="□"/>
              <a:tabLst>
                <a:tab pos="480695" algn="l"/>
              </a:tabLst>
            </a:pPr>
            <a:r>
              <a:rPr sz="2400" b="1" spc="-20" dirty="0" smtClean="0">
                <a:latin typeface="Verdana"/>
                <a:cs typeface="Verdana"/>
              </a:rPr>
              <a:t>Poor</a:t>
            </a:r>
            <a:r>
              <a:rPr sz="2400" b="1" spc="5" dirty="0" smtClean="0">
                <a:latin typeface="Verdana"/>
                <a:cs typeface="Verdana"/>
              </a:rPr>
              <a:t> </a:t>
            </a:r>
            <a:r>
              <a:rPr sz="2400" b="1" spc="0" dirty="0" smtClean="0">
                <a:latin typeface="Verdana"/>
                <a:cs typeface="Verdana"/>
              </a:rPr>
              <a:t>n</a:t>
            </a:r>
            <a:r>
              <a:rPr sz="2400" b="1" spc="-15" dirty="0" smtClean="0">
                <a:latin typeface="Verdana"/>
                <a:cs typeface="Verdana"/>
              </a:rPr>
              <a:t>utr</a:t>
            </a:r>
            <a:r>
              <a:rPr sz="2400" b="1" spc="-25" dirty="0" smtClean="0">
                <a:latin typeface="Verdana"/>
                <a:cs typeface="Verdana"/>
              </a:rPr>
              <a:t>i</a:t>
            </a:r>
            <a:r>
              <a:rPr sz="2400" b="1" spc="-10" dirty="0" smtClean="0">
                <a:latin typeface="Verdana"/>
                <a:cs typeface="Verdana"/>
              </a:rPr>
              <a:t>ti</a:t>
            </a:r>
            <a:r>
              <a:rPr sz="2400" b="1" spc="-30" dirty="0" smtClean="0">
                <a:latin typeface="Verdana"/>
                <a:cs typeface="Verdana"/>
              </a:rPr>
              <a:t>o</a:t>
            </a:r>
            <a:r>
              <a:rPr sz="2400" b="1" spc="0" dirty="0" smtClean="0">
                <a:latin typeface="Verdana"/>
                <a:cs typeface="Verdana"/>
              </a:rPr>
              <a:t>n</a:t>
            </a:r>
            <a:r>
              <a:rPr sz="2400" b="1" spc="35" dirty="0" smtClean="0">
                <a:latin typeface="Verdana"/>
                <a:cs typeface="Verdana"/>
              </a:rPr>
              <a:t> </a:t>
            </a:r>
            <a:r>
              <a:rPr sz="2400" b="1" spc="-15" dirty="0" smtClean="0">
                <a:latin typeface="Verdana"/>
                <a:cs typeface="Verdana"/>
              </a:rPr>
              <a:t>or</a:t>
            </a:r>
            <a:r>
              <a:rPr sz="2400" b="1" spc="-10" dirty="0" smtClean="0">
                <a:latin typeface="Verdana"/>
                <a:cs typeface="Verdana"/>
              </a:rPr>
              <a:t> </a:t>
            </a:r>
            <a:r>
              <a:rPr sz="2400" b="1" spc="-15" dirty="0" smtClean="0">
                <a:latin typeface="Verdana"/>
                <a:cs typeface="Verdana"/>
              </a:rPr>
              <a:t>not</a:t>
            </a:r>
            <a:r>
              <a:rPr sz="2400" b="1" spc="10" dirty="0" smtClean="0">
                <a:latin typeface="Verdana"/>
                <a:cs typeface="Verdana"/>
              </a:rPr>
              <a:t> </a:t>
            </a:r>
            <a:r>
              <a:rPr sz="2400" b="1" spc="-20" dirty="0" smtClean="0">
                <a:latin typeface="Verdana"/>
                <a:cs typeface="Verdana"/>
              </a:rPr>
              <a:t>en</a:t>
            </a:r>
            <a:r>
              <a:rPr sz="2400" b="1" spc="-30" dirty="0" smtClean="0">
                <a:latin typeface="Verdana"/>
                <a:cs typeface="Verdana"/>
              </a:rPr>
              <a:t>o</a:t>
            </a:r>
            <a:r>
              <a:rPr sz="2400" b="1" spc="0" dirty="0" smtClean="0">
                <a:latin typeface="Verdana"/>
                <a:cs typeface="Verdana"/>
              </a:rPr>
              <a:t>ugh</a:t>
            </a:r>
            <a:r>
              <a:rPr sz="2400" b="1" spc="15" dirty="0" smtClean="0">
                <a:latin typeface="Verdana"/>
                <a:cs typeface="Verdana"/>
              </a:rPr>
              <a:t> </a:t>
            </a:r>
            <a:r>
              <a:rPr sz="2400" b="1" spc="0" dirty="0" smtClean="0">
                <a:latin typeface="Verdana"/>
                <a:cs typeface="Verdana"/>
              </a:rPr>
              <a:t>physical a</a:t>
            </a:r>
            <a:r>
              <a:rPr sz="2400" b="1" spc="5" dirty="0" smtClean="0">
                <a:latin typeface="Verdana"/>
                <a:cs typeface="Verdana"/>
              </a:rPr>
              <a:t>c</a:t>
            </a:r>
            <a:r>
              <a:rPr sz="2400" b="1" spc="-15" dirty="0" smtClean="0">
                <a:latin typeface="Verdana"/>
                <a:cs typeface="Verdana"/>
              </a:rPr>
              <a:t>tiv</a:t>
            </a:r>
            <a:r>
              <a:rPr sz="2400" b="1" spc="-20" dirty="0" smtClean="0">
                <a:latin typeface="Verdana"/>
                <a:cs typeface="Verdana"/>
              </a:rPr>
              <a:t>i</a:t>
            </a:r>
            <a:r>
              <a:rPr sz="2400" b="1" spc="-15" dirty="0" smtClean="0">
                <a:latin typeface="Verdana"/>
                <a:cs typeface="Verdana"/>
              </a:rPr>
              <a:t>ty:</a:t>
            </a:r>
            <a:r>
              <a:rPr sz="2400" b="1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pref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st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od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or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ju</a:t>
            </a:r>
            <a:r>
              <a:rPr sz="2400" spc="-15" dirty="0" smtClean="0">
                <a:latin typeface="Verdana"/>
                <a:cs typeface="Verdana"/>
              </a:rPr>
              <a:t>nk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od,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or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lack</a:t>
            </a:r>
            <a:r>
              <a:rPr sz="2400" spc="-10" dirty="0" smtClean="0">
                <a:latin typeface="Verdana"/>
                <a:cs typeface="Verdana"/>
              </a:rPr>
              <a:t> physica</a:t>
            </a:r>
            <a:r>
              <a:rPr sz="2400" spc="0" dirty="0" smtClean="0">
                <a:latin typeface="Verdana"/>
                <a:cs typeface="Verdana"/>
              </a:rPr>
              <a:t>l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</a:t>
            </a:r>
            <a:r>
              <a:rPr sz="2400" spc="-10" dirty="0" smtClean="0">
                <a:latin typeface="Verdana"/>
                <a:cs typeface="Verdana"/>
              </a:rPr>
              <a:t>c</a:t>
            </a:r>
            <a:r>
              <a:rPr sz="2400" spc="0" dirty="0" smtClean="0">
                <a:latin typeface="Verdana"/>
                <a:cs typeface="Verdana"/>
              </a:rPr>
              <a:t>tivity.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This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can re</a:t>
            </a:r>
            <a:r>
              <a:rPr sz="2400" spc="-10" dirty="0" smtClean="0">
                <a:latin typeface="Verdana"/>
                <a:cs typeface="Verdana"/>
              </a:rPr>
              <a:t>s</a:t>
            </a:r>
            <a:r>
              <a:rPr sz="2400" spc="0" dirty="0" smtClean="0">
                <a:latin typeface="Verdana"/>
                <a:cs typeface="Verdana"/>
              </a:rPr>
              <a:t>ult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being </a:t>
            </a:r>
            <a:r>
              <a:rPr sz="2400" spc="-20" dirty="0" smtClean="0">
                <a:latin typeface="Verdana"/>
                <a:cs typeface="Verdana"/>
              </a:rPr>
              <a:t>u</a:t>
            </a:r>
            <a:r>
              <a:rPr sz="2400" spc="-15" dirty="0" smtClean="0">
                <a:latin typeface="Verdana"/>
                <a:cs typeface="Verdana"/>
              </a:rPr>
              <a:t>nderweig</a:t>
            </a:r>
            <a:r>
              <a:rPr sz="2400" spc="-10" dirty="0" smtClean="0">
                <a:latin typeface="Verdana"/>
                <a:cs typeface="Verdana"/>
              </a:rPr>
              <a:t>ht,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</a:t>
            </a:r>
            <a:r>
              <a:rPr sz="2400" spc="-2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wei</a:t>
            </a:r>
            <a:r>
              <a:rPr sz="2400" spc="5" dirty="0" smtClean="0">
                <a:latin typeface="Verdana"/>
                <a:cs typeface="Verdana"/>
              </a:rPr>
              <a:t>g</a:t>
            </a:r>
            <a:r>
              <a:rPr sz="2400" spc="-20" dirty="0" smtClean="0">
                <a:latin typeface="Verdana"/>
                <a:cs typeface="Verdana"/>
              </a:rPr>
              <a:t>h</a:t>
            </a:r>
            <a:r>
              <a:rPr sz="2400" spc="-5" dirty="0" smtClean="0">
                <a:latin typeface="Verdana"/>
                <a:cs typeface="Verdana"/>
              </a:rPr>
              <a:t>t</a:t>
            </a:r>
            <a:r>
              <a:rPr sz="2400" spc="-10" dirty="0" smtClean="0">
                <a:latin typeface="Verdana"/>
                <a:cs typeface="Verdana"/>
              </a:rPr>
              <a:t>.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These condi</a:t>
            </a:r>
            <a:r>
              <a:rPr sz="2400" spc="5" dirty="0" smtClean="0">
                <a:latin typeface="Verdana"/>
                <a:cs typeface="Verdana"/>
              </a:rPr>
              <a:t>t</a:t>
            </a:r>
            <a:r>
              <a:rPr sz="2400" spc="0" dirty="0" smtClean="0">
                <a:latin typeface="Verdana"/>
                <a:cs typeface="Verdana"/>
              </a:rPr>
              <a:t>ions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lead 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me</a:t>
            </a:r>
            <a:r>
              <a:rPr sz="2400" spc="-10" dirty="0" smtClean="0">
                <a:latin typeface="Verdana"/>
                <a:cs typeface="Verdana"/>
              </a:rPr>
              <a:t>d</a:t>
            </a:r>
            <a:r>
              <a:rPr sz="2400" spc="0" dirty="0" smtClean="0">
                <a:latin typeface="Verdana"/>
                <a:cs typeface="Verdana"/>
              </a:rPr>
              <a:t>ical </a:t>
            </a:r>
            <a:r>
              <a:rPr sz="2400" spc="-15" dirty="0" smtClean="0">
                <a:latin typeface="Verdana"/>
                <a:cs typeface="Verdana"/>
              </a:rPr>
              <a:t>problems,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such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as d</a:t>
            </a:r>
            <a:r>
              <a:rPr sz="2400" spc="5" dirty="0" smtClean="0">
                <a:latin typeface="Verdana"/>
                <a:cs typeface="Verdana"/>
              </a:rPr>
              <a:t>i</a:t>
            </a:r>
            <a:r>
              <a:rPr sz="2400" spc="-15" dirty="0" smtClean="0">
                <a:latin typeface="Verdana"/>
                <a:cs typeface="Verdana"/>
              </a:rPr>
              <a:t>abetes, hypertension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(h</a:t>
            </a:r>
            <a:r>
              <a:rPr sz="2400" spc="0" dirty="0" smtClean="0">
                <a:latin typeface="Verdana"/>
                <a:cs typeface="Verdana"/>
              </a:rPr>
              <a:t>igh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blood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pressur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0" dirty="0" smtClean="0">
                <a:latin typeface="Verdana"/>
                <a:cs typeface="Verdana"/>
              </a:rPr>
              <a:t>),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 hyperlipide</a:t>
            </a:r>
            <a:r>
              <a:rPr sz="2400" spc="-20" dirty="0" smtClean="0">
                <a:latin typeface="Verdana"/>
                <a:cs typeface="Verdana"/>
              </a:rPr>
              <a:t>m</a:t>
            </a:r>
            <a:r>
              <a:rPr sz="2400" spc="0" dirty="0" smtClean="0">
                <a:latin typeface="Verdana"/>
                <a:cs typeface="Verdana"/>
              </a:rPr>
              <a:t>ia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(h</a:t>
            </a:r>
            <a:r>
              <a:rPr sz="2400" spc="0" dirty="0" smtClean="0">
                <a:latin typeface="Verdana"/>
                <a:cs typeface="Verdana"/>
              </a:rPr>
              <a:t>igh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blood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choleste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ol).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355600" marR="127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b="1" spc="-15" dirty="0" smtClean="0">
                <a:latin typeface="Verdana"/>
                <a:cs typeface="Verdana"/>
              </a:rPr>
              <a:t>Social problems:</a:t>
            </a:r>
            <a:r>
              <a:rPr sz="2400" b="1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Poor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behavior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may </a:t>
            </a:r>
            <a:r>
              <a:rPr sz="2400" spc="-15" dirty="0" smtClean="0">
                <a:latin typeface="Verdana"/>
                <a:cs typeface="Verdana"/>
              </a:rPr>
              <a:t>cause problems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wi</a:t>
            </a:r>
            <a:r>
              <a:rPr sz="2400" spc="-15" dirty="0" smtClean="0">
                <a:latin typeface="Verdana"/>
                <a:cs typeface="Verdana"/>
              </a:rPr>
              <a:t>th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cial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-25" dirty="0" smtClean="0">
                <a:latin typeface="Verdana"/>
                <a:cs typeface="Verdana"/>
              </a:rPr>
              <a:t>k</a:t>
            </a:r>
            <a:r>
              <a:rPr sz="2400" spc="0" dirty="0" smtClean="0">
                <a:latin typeface="Verdana"/>
                <a:cs typeface="Verdana"/>
              </a:rPr>
              <a:t>ill</a:t>
            </a:r>
            <a:r>
              <a:rPr sz="2400" spc="-15" dirty="0" smtClean="0">
                <a:latin typeface="Verdana"/>
                <a:cs typeface="Verdana"/>
              </a:rPr>
              <a:t>s.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This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is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often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se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20" dirty="0" smtClean="0">
                <a:latin typeface="Verdana"/>
                <a:cs typeface="Verdana"/>
              </a:rPr>
              <a:t>n in children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with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cert</a:t>
            </a:r>
            <a:r>
              <a:rPr sz="2400" spc="-10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medical conditions,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such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as </a:t>
            </a:r>
            <a:r>
              <a:rPr sz="2400" spc="-15" dirty="0" smtClean="0">
                <a:latin typeface="Verdana"/>
                <a:cs typeface="Verdana"/>
              </a:rPr>
              <a:t>attent</a:t>
            </a:r>
            <a:r>
              <a:rPr sz="2400" spc="-5" dirty="0" smtClean="0">
                <a:latin typeface="Verdana"/>
                <a:cs typeface="Verdana"/>
              </a:rPr>
              <a:t>i</a:t>
            </a:r>
            <a:r>
              <a:rPr sz="2400" spc="-15" dirty="0" smtClean="0">
                <a:latin typeface="Verdana"/>
                <a:cs typeface="Verdana"/>
              </a:rPr>
              <a:t>on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deficit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hypera</a:t>
            </a:r>
            <a:r>
              <a:rPr sz="2400" spc="-20" dirty="0" smtClean="0">
                <a:latin typeface="Verdana"/>
                <a:cs typeface="Verdana"/>
              </a:rPr>
              <a:t>c</a:t>
            </a:r>
            <a:r>
              <a:rPr sz="2400" spc="-15" dirty="0" smtClean="0">
                <a:latin typeface="Verdana"/>
                <a:cs typeface="Verdana"/>
              </a:rPr>
              <a:t>tive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disorder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(ADHD). Being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jected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by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other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chil</a:t>
            </a:r>
            <a:r>
              <a:rPr sz="2400" spc="-15" dirty="0" smtClean="0">
                <a:latin typeface="Verdana"/>
                <a:cs typeface="Verdana"/>
              </a:rPr>
              <a:t>dren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may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also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lead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061" rIns="0" bIns="0" rtlCol="0">
            <a:noAutofit/>
          </a:bodyPr>
          <a:lstStyle/>
          <a:p>
            <a:pPr marL="211454">
              <a:lnSpc>
                <a:spcPct val="100000"/>
              </a:lnSpc>
            </a:pPr>
            <a:r>
              <a:rPr sz="3600" b="1" spc="-25" dirty="0" smtClean="0">
                <a:latin typeface="Verdana"/>
                <a:cs typeface="Verdana"/>
              </a:rPr>
              <a:t>Problems</a:t>
            </a:r>
            <a:r>
              <a:rPr sz="3600" b="1" spc="-20" dirty="0" smtClean="0">
                <a:latin typeface="Verdana"/>
                <a:cs typeface="Verdana"/>
              </a:rPr>
              <a:t> </a:t>
            </a:r>
            <a:r>
              <a:rPr sz="3600" b="1" spc="0" dirty="0" smtClean="0">
                <a:latin typeface="Verdana"/>
                <a:cs typeface="Verdana"/>
              </a:rPr>
              <a:t>dur</a:t>
            </a:r>
            <a:r>
              <a:rPr sz="3600" b="1" spc="5" dirty="0" smtClean="0">
                <a:latin typeface="Verdana"/>
                <a:cs typeface="Verdana"/>
              </a:rPr>
              <a:t>i</a:t>
            </a:r>
            <a:r>
              <a:rPr sz="3600" b="1" spc="0" dirty="0" smtClean="0">
                <a:latin typeface="Verdana"/>
                <a:cs typeface="Verdana"/>
              </a:rPr>
              <a:t>ng</a:t>
            </a:r>
            <a:r>
              <a:rPr sz="3600" b="1" spc="-40" dirty="0" smtClean="0">
                <a:latin typeface="Verdana"/>
                <a:cs typeface="Verdana"/>
              </a:rPr>
              <a:t> </a:t>
            </a:r>
            <a:r>
              <a:rPr sz="3600" b="1" spc="0" dirty="0" smtClean="0">
                <a:latin typeface="Verdana"/>
                <a:cs typeface="Verdana"/>
              </a:rPr>
              <a:t>Sch</a:t>
            </a:r>
            <a:r>
              <a:rPr sz="3600" b="1" spc="-25" dirty="0" smtClean="0">
                <a:latin typeface="Verdana"/>
                <a:cs typeface="Verdana"/>
              </a:rPr>
              <a:t>oo</a:t>
            </a:r>
            <a:r>
              <a:rPr sz="3600" b="1" spc="10" dirty="0" smtClean="0">
                <a:latin typeface="Verdana"/>
                <a:cs typeface="Verdana"/>
              </a:rPr>
              <a:t>l</a:t>
            </a:r>
            <a:r>
              <a:rPr sz="3600" b="1" spc="-20" dirty="0" smtClean="0">
                <a:latin typeface="Verdana"/>
                <a:cs typeface="Verdana"/>
              </a:rPr>
              <a:t>-age</a:t>
            </a:r>
            <a:endParaRPr sz="3600">
              <a:latin typeface="Verdana"/>
              <a:cs typeface="Verdana"/>
            </a:endParaRPr>
          </a:p>
          <a:p>
            <a:pPr marL="211454">
              <a:lnSpc>
                <a:spcPts val="4120"/>
              </a:lnSpc>
            </a:pPr>
            <a:r>
              <a:rPr sz="3600" b="1" dirty="0" smtClean="0">
                <a:latin typeface="Verdana"/>
                <a:cs typeface="Verdana"/>
              </a:rPr>
              <a:t>ye</a:t>
            </a:r>
            <a:r>
              <a:rPr sz="3600" b="1" spc="-15" dirty="0" smtClean="0">
                <a:latin typeface="Verdana"/>
                <a:cs typeface="Verdana"/>
              </a:rPr>
              <a:t>a</a:t>
            </a:r>
            <a:r>
              <a:rPr sz="3600" b="1" spc="0" dirty="0" smtClean="0">
                <a:latin typeface="Verdana"/>
                <a:cs typeface="Verdana"/>
              </a:rPr>
              <a:t>rs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8892" y="1591183"/>
            <a:ext cx="7481570" cy="4705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299085" algn="l"/>
              </a:tabLst>
            </a:pPr>
            <a:r>
              <a:rPr sz="2800" spc="-10" dirty="0" smtClean="0">
                <a:latin typeface="Times New Roman"/>
                <a:cs typeface="Times New Roman"/>
              </a:rPr>
              <a:t>In</a:t>
            </a:r>
            <a:r>
              <a:rPr sz="2800" spc="-15" dirty="0" smtClean="0">
                <a:latin typeface="Times New Roman"/>
                <a:cs typeface="Times New Roman"/>
              </a:rPr>
              <a:t>ju</a:t>
            </a:r>
            <a:r>
              <a:rPr sz="2800" spc="-5" dirty="0" smtClean="0">
                <a:latin typeface="Times New Roman"/>
                <a:cs typeface="Times New Roman"/>
              </a:rPr>
              <a:t>r</a:t>
            </a:r>
            <a:r>
              <a:rPr sz="2800" spc="-15" dirty="0" smtClean="0">
                <a:latin typeface="Times New Roman"/>
                <a:cs typeface="Times New Roman"/>
              </a:rPr>
              <a:t>ies</a:t>
            </a:r>
            <a:r>
              <a:rPr sz="2800" spc="-2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are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the </a:t>
            </a:r>
            <a:r>
              <a:rPr sz="2800" spc="-10" dirty="0" smtClean="0">
                <a:latin typeface="Times New Roman"/>
                <a:cs typeface="Times New Roman"/>
              </a:rPr>
              <a:t>le</a:t>
            </a:r>
            <a:r>
              <a:rPr sz="2800" spc="-30" dirty="0" smtClean="0">
                <a:latin typeface="Times New Roman"/>
                <a:cs typeface="Times New Roman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di</a:t>
            </a:r>
            <a:r>
              <a:rPr sz="2800" spc="-10" dirty="0" smtClean="0">
                <a:latin typeface="Times New Roman"/>
                <a:cs typeface="Times New Roman"/>
              </a:rPr>
              <a:t>n</a:t>
            </a:r>
            <a:r>
              <a:rPr sz="2800" spc="-15" dirty="0" smtClean="0">
                <a:latin typeface="Times New Roman"/>
                <a:cs typeface="Times New Roman"/>
              </a:rPr>
              <a:t>g c</a:t>
            </a:r>
            <a:r>
              <a:rPr sz="2800" spc="-30" dirty="0" smtClean="0">
                <a:latin typeface="Times New Roman"/>
                <a:cs typeface="Times New Roman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use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of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death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du</a:t>
            </a:r>
            <a:r>
              <a:rPr sz="2800" spc="-5" dirty="0" smtClean="0">
                <a:latin typeface="Times New Roman"/>
                <a:cs typeface="Times New Roman"/>
              </a:rPr>
              <a:t>r</a:t>
            </a:r>
            <a:r>
              <a:rPr sz="2800" spc="-15" dirty="0" smtClean="0">
                <a:latin typeface="Times New Roman"/>
                <a:cs typeface="Times New Roman"/>
              </a:rPr>
              <a:t>ing</a:t>
            </a:r>
            <a:endParaRPr sz="2800">
              <a:latin typeface="Times New Roman"/>
              <a:cs typeface="Times New Roman"/>
            </a:endParaRPr>
          </a:p>
          <a:p>
            <a:pPr marL="299085">
              <a:lnSpc>
                <a:spcPts val="3025"/>
              </a:lnSpc>
            </a:pPr>
            <a:r>
              <a:rPr sz="2800" spc="-40" dirty="0" smtClean="0">
                <a:latin typeface="Times New Roman"/>
                <a:cs typeface="Times New Roman"/>
              </a:rPr>
              <a:t>m</a:t>
            </a:r>
            <a:r>
              <a:rPr sz="2800" spc="-10" dirty="0" smtClean="0">
                <a:latin typeface="Times New Roman"/>
                <a:cs typeface="Times New Roman"/>
              </a:rPr>
              <a:t>id</a:t>
            </a:r>
            <a:r>
              <a:rPr sz="2800" spc="-15" dirty="0" smtClean="0">
                <a:latin typeface="Times New Roman"/>
                <a:cs typeface="Times New Roman"/>
              </a:rPr>
              <a:t>d</a:t>
            </a:r>
            <a:r>
              <a:rPr sz="2800" spc="-5" dirty="0" smtClean="0">
                <a:latin typeface="Times New Roman"/>
                <a:cs typeface="Times New Roman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and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Times New Roman"/>
                <a:cs typeface="Times New Roman"/>
              </a:rPr>
              <a:t>late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30" dirty="0" smtClean="0">
                <a:latin typeface="Times New Roman"/>
                <a:cs typeface="Times New Roman"/>
              </a:rPr>
              <a:t>c</a:t>
            </a:r>
            <a:r>
              <a:rPr sz="2800" spc="-15" dirty="0" smtClean="0">
                <a:latin typeface="Times New Roman"/>
                <a:cs typeface="Times New Roman"/>
              </a:rPr>
              <a:t>h</a:t>
            </a:r>
            <a:r>
              <a:rPr sz="2800" spc="-5" dirty="0" smtClean="0">
                <a:latin typeface="Times New Roman"/>
                <a:cs typeface="Times New Roman"/>
              </a:rPr>
              <a:t>i</a:t>
            </a:r>
            <a:r>
              <a:rPr sz="2800" spc="-10" dirty="0" smtClean="0">
                <a:latin typeface="Times New Roman"/>
                <a:cs typeface="Times New Roman"/>
              </a:rPr>
              <a:t>ld</a:t>
            </a:r>
            <a:r>
              <a:rPr sz="2800" spc="-15" dirty="0" smtClean="0">
                <a:latin typeface="Times New Roman"/>
                <a:cs typeface="Times New Roman"/>
              </a:rPr>
              <a:t>h</a:t>
            </a:r>
            <a:r>
              <a:rPr sz="2800" spc="-10" dirty="0" smtClean="0">
                <a:latin typeface="Times New Roman"/>
                <a:cs typeface="Times New Roman"/>
              </a:rPr>
              <a:t>o</a:t>
            </a:r>
            <a:r>
              <a:rPr sz="2800" spc="-15" dirty="0" smtClean="0">
                <a:latin typeface="Times New Roman"/>
                <a:cs typeface="Times New Roman"/>
              </a:rPr>
              <a:t>od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1800" spc="15" dirty="0" smtClean="0">
                <a:solidFill>
                  <a:srgbClr val="99CC00"/>
                </a:solidFill>
                <a:latin typeface="Wingdings"/>
                <a:cs typeface="Wingdings"/>
              </a:rPr>
              <a:t></a:t>
            </a:r>
            <a:r>
              <a:rPr sz="1800" spc="-280" dirty="0" smtClean="0">
                <a:solidFill>
                  <a:srgbClr val="99CC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 smtClean="0">
                <a:latin typeface="Times New Roman"/>
                <a:cs typeface="Times New Roman"/>
              </a:rPr>
              <a:t>Mot</a:t>
            </a:r>
            <a:r>
              <a:rPr sz="2800" b="1" spc="-5" dirty="0" smtClean="0">
                <a:latin typeface="Times New Roman"/>
                <a:cs typeface="Times New Roman"/>
              </a:rPr>
              <a:t>o</a:t>
            </a:r>
            <a:r>
              <a:rPr sz="2800" b="1" spc="-10" dirty="0" smtClean="0">
                <a:latin typeface="Times New Roman"/>
                <a:cs typeface="Times New Roman"/>
              </a:rPr>
              <a:t>r</a:t>
            </a:r>
            <a:r>
              <a:rPr sz="2800" b="1" spc="-5" dirty="0" smtClean="0">
                <a:latin typeface="Times New Roman"/>
                <a:cs typeface="Times New Roman"/>
              </a:rPr>
              <a:t> </a:t>
            </a:r>
            <a:r>
              <a:rPr sz="2800" b="1" spc="-15" dirty="0" smtClean="0">
                <a:latin typeface="Times New Roman"/>
                <a:cs typeface="Times New Roman"/>
              </a:rPr>
              <a:t>ve</a:t>
            </a:r>
            <a:r>
              <a:rPr sz="2800" b="1" spc="-10" dirty="0" smtClean="0">
                <a:latin typeface="Times New Roman"/>
                <a:cs typeface="Times New Roman"/>
              </a:rPr>
              <a:t>hicle</a:t>
            </a:r>
            <a:r>
              <a:rPr sz="2800" b="1" spc="-25" dirty="0" smtClean="0">
                <a:latin typeface="Times New Roman"/>
                <a:cs typeface="Times New Roman"/>
              </a:rPr>
              <a:t> </a:t>
            </a:r>
            <a:r>
              <a:rPr sz="2800" b="1" spc="-15" dirty="0" smtClean="0">
                <a:latin typeface="Times New Roman"/>
                <a:cs typeface="Times New Roman"/>
              </a:rPr>
              <a:t>a</a:t>
            </a:r>
            <a:r>
              <a:rPr sz="2800" b="1" spc="-30" dirty="0" smtClean="0">
                <a:latin typeface="Times New Roman"/>
                <a:cs typeface="Times New Roman"/>
              </a:rPr>
              <a:t>c</a:t>
            </a:r>
            <a:r>
              <a:rPr sz="2800" b="1" spc="-15" dirty="0" smtClean="0">
                <a:latin typeface="Times New Roman"/>
                <a:cs typeface="Times New Roman"/>
              </a:rPr>
              <a:t>cidents</a:t>
            </a:r>
            <a:r>
              <a:rPr sz="2800" b="1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are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40" dirty="0" smtClean="0">
                <a:latin typeface="Times New Roman"/>
                <a:cs typeface="Times New Roman"/>
              </a:rPr>
              <a:t>m</a:t>
            </a:r>
            <a:r>
              <a:rPr sz="2800" spc="-15" dirty="0" smtClean="0">
                <a:latin typeface="Times New Roman"/>
                <a:cs typeface="Times New Roman"/>
              </a:rPr>
              <a:t>o</a:t>
            </a:r>
            <a:r>
              <a:rPr sz="2800" spc="-10" dirty="0" smtClean="0">
                <a:latin typeface="Times New Roman"/>
                <a:cs typeface="Times New Roman"/>
              </a:rPr>
              <a:t>st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co</a:t>
            </a:r>
            <a:r>
              <a:rPr sz="2800" spc="-40" dirty="0" smtClean="0">
                <a:latin typeface="Times New Roman"/>
                <a:cs typeface="Times New Roman"/>
              </a:rPr>
              <a:t>mm</a:t>
            </a:r>
            <a:r>
              <a:rPr sz="2800" spc="-15" dirty="0" smtClean="0">
                <a:latin typeface="Times New Roman"/>
                <a:cs typeface="Times New Roman"/>
              </a:rPr>
              <a:t>on</a:t>
            </a:r>
            <a:endParaRPr sz="2800">
              <a:latin typeface="Times New Roman"/>
              <a:cs typeface="Times New Roman"/>
            </a:endParaRPr>
          </a:p>
          <a:p>
            <a:pPr marL="697865" lvl="0">
              <a:lnSpc>
                <a:spcPts val="3025"/>
              </a:lnSpc>
            </a:pPr>
            <a:r>
              <a:rPr sz="2800" spc="-15" dirty="0" smtClean="0">
                <a:latin typeface="Times New Roman"/>
                <a:cs typeface="Times New Roman"/>
              </a:rPr>
              <a:t>c</a:t>
            </a:r>
            <a:r>
              <a:rPr sz="2800" spc="-30" dirty="0" smtClean="0">
                <a:latin typeface="Times New Roman"/>
                <a:cs typeface="Times New Roman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use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of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smtClean="0">
                <a:latin typeface="Times New Roman"/>
                <a:cs typeface="Times New Roman"/>
              </a:rPr>
              <a:t>severe</a:t>
            </a:r>
            <a:r>
              <a:rPr sz="2800" spc="-5" smtClean="0">
                <a:latin typeface="Times New Roman"/>
                <a:cs typeface="Times New Roman"/>
              </a:rPr>
              <a:t> </a:t>
            </a:r>
            <a:r>
              <a:rPr sz="2800" spc="-15" smtClean="0">
                <a:latin typeface="Times New Roman"/>
                <a:cs typeface="Times New Roman"/>
              </a:rPr>
              <a:t>inju</a:t>
            </a:r>
            <a:r>
              <a:rPr sz="2800" spc="-5" smtClean="0">
                <a:latin typeface="Times New Roman"/>
                <a:cs typeface="Times New Roman"/>
              </a:rPr>
              <a:t>r</a:t>
            </a:r>
            <a:r>
              <a:rPr sz="2800" spc="-15" smtClean="0">
                <a:latin typeface="Times New Roman"/>
                <a:cs typeface="Times New Roman"/>
              </a:rPr>
              <a:t>y</a:t>
            </a:r>
            <a:r>
              <a:rPr lang="en-US" sz="2800" spc="-15" dirty="0" smtClean="0">
                <a:latin typeface="Times New Roman"/>
                <a:cs typeface="Times New Roman"/>
              </a:rPr>
              <a:t>:</a:t>
            </a:r>
            <a:r>
              <a:rPr lang="en-US" sz="2800" dirty="0"/>
              <a:t> </a:t>
            </a:r>
            <a:r>
              <a:rPr lang="en-US" sz="2400" i="1" dirty="0"/>
              <a:t>Look both ways before crossing the street</a:t>
            </a:r>
            <a:r>
              <a:rPr lang="en-US" sz="2400" i="1" dirty="0" smtClean="0"/>
              <a:t>.</a:t>
            </a:r>
            <a:r>
              <a:rPr lang="en-US" sz="2400" i="1" spc="-15" dirty="0" smtClean="0">
                <a:latin typeface="Times New Roman"/>
                <a:cs typeface="Times New Roman"/>
              </a:rPr>
              <a:t> </a:t>
            </a:r>
            <a:endParaRPr sz="2400" i="1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0"/>
              </a:spcBef>
            </a:pPr>
            <a:endParaRPr sz="700"/>
          </a:p>
          <a:p>
            <a:pPr marL="299085" marR="566420" indent="-287020">
              <a:lnSpc>
                <a:spcPts val="302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299085" algn="l"/>
              </a:tabLst>
            </a:pPr>
            <a:r>
              <a:rPr sz="2800" spc="-15" dirty="0" smtClean="0">
                <a:latin typeface="Times New Roman"/>
                <a:cs typeface="Times New Roman"/>
              </a:rPr>
              <a:t>Fi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10" dirty="0" smtClean="0">
                <a:latin typeface="Times New Roman"/>
                <a:cs typeface="Times New Roman"/>
              </a:rPr>
              <a:t>es,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bu</a:t>
            </a:r>
            <a:r>
              <a:rPr sz="2800" spc="-5" dirty="0" smtClean="0">
                <a:latin typeface="Times New Roman"/>
                <a:cs typeface="Times New Roman"/>
              </a:rPr>
              <a:t>r</a:t>
            </a:r>
            <a:r>
              <a:rPr sz="2800" spc="-15" dirty="0" smtClean="0">
                <a:latin typeface="Times New Roman"/>
                <a:cs typeface="Times New Roman"/>
              </a:rPr>
              <a:t>n</a:t>
            </a:r>
            <a:r>
              <a:rPr sz="2800" spc="-10" dirty="0" smtClean="0">
                <a:latin typeface="Times New Roman"/>
                <a:cs typeface="Times New Roman"/>
              </a:rPr>
              <a:t>s,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dr</a:t>
            </a:r>
            <a:r>
              <a:rPr sz="2800" spc="-10" dirty="0" smtClean="0">
                <a:latin typeface="Times New Roman"/>
                <a:cs typeface="Times New Roman"/>
              </a:rPr>
              <a:t>o</a:t>
            </a:r>
            <a:r>
              <a:rPr sz="2800" spc="-15" dirty="0" smtClean="0">
                <a:latin typeface="Times New Roman"/>
                <a:cs typeface="Times New Roman"/>
              </a:rPr>
              <a:t>wni</a:t>
            </a:r>
            <a:r>
              <a:rPr sz="2800" spc="-10" dirty="0" smtClean="0">
                <a:latin typeface="Times New Roman"/>
                <a:cs typeface="Times New Roman"/>
              </a:rPr>
              <a:t>n</a:t>
            </a:r>
            <a:r>
              <a:rPr sz="2800" spc="-15" dirty="0" smtClean="0">
                <a:latin typeface="Times New Roman"/>
                <a:cs typeface="Times New Roman"/>
              </a:rPr>
              <a:t>g, and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Times New Roman"/>
                <a:cs typeface="Times New Roman"/>
              </a:rPr>
              <a:t>g</a:t>
            </a:r>
            <a:r>
              <a:rPr sz="2800" spc="-15" dirty="0" smtClean="0">
                <a:latin typeface="Times New Roman"/>
                <a:cs typeface="Times New Roman"/>
              </a:rPr>
              <a:t>u</a:t>
            </a:r>
            <a:r>
              <a:rPr sz="2800" spc="15" dirty="0" smtClean="0">
                <a:latin typeface="Times New Roman"/>
                <a:cs typeface="Times New Roman"/>
              </a:rPr>
              <a:t>n</a:t>
            </a:r>
            <a:r>
              <a:rPr sz="2800" spc="-5" dirty="0" smtClean="0">
                <a:latin typeface="Times New Roman"/>
                <a:cs typeface="Times New Roman"/>
              </a:rPr>
              <a:t>-</a:t>
            </a:r>
            <a:r>
              <a:rPr sz="2800" spc="-15" dirty="0" smtClean="0">
                <a:latin typeface="Times New Roman"/>
                <a:cs typeface="Times New Roman"/>
              </a:rPr>
              <a:t>related deaths</a:t>
            </a:r>
            <a:r>
              <a:rPr sz="2800" spc="-10" dirty="0" smtClean="0">
                <a:latin typeface="Times New Roman"/>
                <a:cs typeface="Times New Roman"/>
              </a:rPr>
              <a:t> follo</a:t>
            </a:r>
            <a:r>
              <a:rPr sz="2800" spc="-25" dirty="0" smtClean="0">
                <a:latin typeface="Times New Roman"/>
                <a:cs typeface="Times New Roman"/>
              </a:rPr>
              <a:t>w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in </a:t>
            </a:r>
            <a:r>
              <a:rPr sz="2800" spc="-10" dirty="0" smtClean="0">
                <a:latin typeface="Times New Roman"/>
                <a:cs typeface="Times New Roman"/>
              </a:rPr>
              <a:t>f</a:t>
            </a:r>
            <a:r>
              <a:rPr sz="2800" spc="-5" dirty="0" smtClean="0">
                <a:latin typeface="Times New Roman"/>
                <a:cs typeface="Times New Roman"/>
              </a:rPr>
              <a:t>r</a:t>
            </a:r>
            <a:r>
              <a:rPr sz="2800" spc="-15" dirty="0" smtClean="0">
                <a:latin typeface="Times New Roman"/>
                <a:cs typeface="Times New Roman"/>
              </a:rPr>
              <a:t>equency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9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299085" algn="l"/>
              </a:tabLst>
            </a:pPr>
            <a:r>
              <a:rPr sz="2800" spc="-20" dirty="0" smtClean="0">
                <a:latin typeface="Times New Roman"/>
                <a:cs typeface="Times New Roman"/>
              </a:rPr>
              <a:t>C</a:t>
            </a:r>
            <a:r>
              <a:rPr sz="2800" spc="-30" dirty="0" smtClean="0">
                <a:latin typeface="Times New Roman"/>
                <a:cs typeface="Times New Roman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ncer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Times New Roman"/>
                <a:cs typeface="Times New Roman"/>
              </a:rPr>
              <a:t>is </a:t>
            </a:r>
            <a:r>
              <a:rPr sz="2800" spc="-15" dirty="0" smtClean="0">
                <a:latin typeface="Times New Roman"/>
                <a:cs typeface="Times New Roman"/>
              </a:rPr>
              <a:t>the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Times New Roman"/>
                <a:cs typeface="Times New Roman"/>
              </a:rPr>
              <a:t>le</a:t>
            </a:r>
            <a:r>
              <a:rPr sz="2800" spc="-30" dirty="0" smtClean="0">
                <a:latin typeface="Times New Roman"/>
                <a:cs typeface="Times New Roman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di</a:t>
            </a:r>
            <a:r>
              <a:rPr sz="2800" spc="-10" dirty="0" smtClean="0">
                <a:latin typeface="Times New Roman"/>
                <a:cs typeface="Times New Roman"/>
              </a:rPr>
              <a:t>n</a:t>
            </a:r>
            <a:r>
              <a:rPr sz="2800" spc="-15" dirty="0" smtClean="0">
                <a:latin typeface="Times New Roman"/>
                <a:cs typeface="Times New Roman"/>
              </a:rPr>
              <a:t>g c</a:t>
            </a:r>
            <a:r>
              <a:rPr sz="2800" spc="-30" dirty="0" smtClean="0">
                <a:latin typeface="Times New Roman"/>
                <a:cs typeface="Times New Roman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use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of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death in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chil</a:t>
            </a:r>
            <a:r>
              <a:rPr sz="2800" spc="-10" dirty="0" smtClean="0">
                <a:latin typeface="Times New Roman"/>
                <a:cs typeface="Times New Roman"/>
              </a:rPr>
              <a:t>d</a:t>
            </a:r>
            <a:r>
              <a:rPr sz="2800" spc="-15" dirty="0" smtClean="0">
                <a:latin typeface="Times New Roman"/>
                <a:cs typeface="Times New Roman"/>
              </a:rPr>
              <a:t>ren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5–</a:t>
            </a:r>
            <a:endParaRPr sz="2800">
              <a:latin typeface="Times New Roman"/>
              <a:cs typeface="Times New Roman"/>
            </a:endParaRPr>
          </a:p>
          <a:p>
            <a:pPr marL="299085">
              <a:lnSpc>
                <a:spcPts val="3025"/>
              </a:lnSpc>
            </a:pPr>
            <a:r>
              <a:rPr sz="2800" spc="-10" dirty="0" smtClean="0">
                <a:latin typeface="Times New Roman"/>
                <a:cs typeface="Times New Roman"/>
              </a:rPr>
              <a:t>1</a:t>
            </a:r>
            <a:r>
              <a:rPr sz="2800" spc="-15" dirty="0" smtClean="0">
                <a:latin typeface="Times New Roman"/>
                <a:cs typeface="Times New Roman"/>
              </a:rPr>
              <a:t>4 years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o</a:t>
            </a:r>
            <a:r>
              <a:rPr sz="2800" spc="-5" dirty="0" smtClean="0">
                <a:latin typeface="Times New Roman"/>
                <a:cs typeface="Times New Roman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335"/>
              </a:spcBef>
            </a:pPr>
            <a:r>
              <a:rPr sz="1800" spc="15" dirty="0" smtClean="0">
                <a:solidFill>
                  <a:srgbClr val="99CC00"/>
                </a:solidFill>
                <a:latin typeface="Wingdings"/>
                <a:cs typeface="Wingdings"/>
              </a:rPr>
              <a:t></a:t>
            </a:r>
            <a:r>
              <a:rPr sz="1800" spc="-280" dirty="0" smtClean="0">
                <a:solidFill>
                  <a:srgbClr val="99CC00"/>
                </a:solidFill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Times New Roman"/>
                <a:cs typeface="Times New Roman"/>
              </a:rPr>
              <a:t>Mo</a:t>
            </a:r>
            <a:r>
              <a:rPr sz="2800" spc="-10" dirty="0" smtClean="0">
                <a:latin typeface="Times New Roman"/>
                <a:cs typeface="Times New Roman"/>
              </a:rPr>
              <a:t>st</a:t>
            </a:r>
            <a:r>
              <a:rPr sz="2800" spc="-15" dirty="0" smtClean="0">
                <a:latin typeface="Times New Roman"/>
                <a:cs typeface="Times New Roman"/>
              </a:rPr>
              <a:t> co</a:t>
            </a:r>
            <a:r>
              <a:rPr sz="2800" spc="-40" dirty="0" smtClean="0">
                <a:latin typeface="Times New Roman"/>
                <a:cs typeface="Times New Roman"/>
              </a:rPr>
              <a:t>mm</a:t>
            </a:r>
            <a:r>
              <a:rPr sz="2800" spc="-15" dirty="0" smtClean="0">
                <a:latin typeface="Times New Roman"/>
                <a:cs typeface="Times New Roman"/>
              </a:rPr>
              <a:t>on</a:t>
            </a:r>
            <a:r>
              <a:rPr sz="2800" spc="2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child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c</a:t>
            </a:r>
            <a:r>
              <a:rPr sz="2800" spc="-30" dirty="0" smtClean="0">
                <a:latin typeface="Times New Roman"/>
                <a:cs typeface="Times New Roman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ncer </a:t>
            </a:r>
            <a:r>
              <a:rPr sz="2800" spc="-10" dirty="0" smtClean="0">
                <a:latin typeface="Times New Roman"/>
                <a:cs typeface="Times New Roman"/>
              </a:rPr>
              <a:t>is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leu</a:t>
            </a:r>
            <a:r>
              <a:rPr sz="2800" spc="-5" dirty="0" smtClean="0">
                <a:latin typeface="Times New Roman"/>
                <a:cs typeface="Times New Roman"/>
              </a:rPr>
              <a:t>k</a:t>
            </a:r>
            <a:r>
              <a:rPr sz="2800" spc="-15" dirty="0" smtClean="0">
                <a:latin typeface="Times New Roman"/>
                <a:cs typeface="Times New Roman"/>
              </a:rPr>
              <a:t>e</a:t>
            </a:r>
            <a:r>
              <a:rPr sz="2800" spc="-45" dirty="0" smtClean="0">
                <a:latin typeface="Times New Roman"/>
                <a:cs typeface="Times New Roman"/>
              </a:rPr>
              <a:t>m</a:t>
            </a:r>
            <a:r>
              <a:rPr sz="2800" spc="-10" dirty="0" smtClean="0">
                <a:latin typeface="Times New Roman"/>
                <a:cs typeface="Times New Roman"/>
              </a:rPr>
              <a:t>ia</a:t>
            </a:r>
            <a:endParaRPr sz="2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299085" algn="l"/>
              </a:tabLst>
            </a:pP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-30" dirty="0" smtClean="0">
                <a:latin typeface="Times New Roman"/>
                <a:cs typeface="Times New Roman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ny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30" dirty="0" smtClean="0">
                <a:latin typeface="Times New Roman"/>
                <a:cs typeface="Times New Roman"/>
              </a:rPr>
              <a:t>e</a:t>
            </a:r>
            <a:r>
              <a:rPr sz="2800" spc="-10" dirty="0" smtClean="0">
                <a:latin typeface="Times New Roman"/>
                <a:cs typeface="Times New Roman"/>
              </a:rPr>
              <a:t>le</a:t>
            </a:r>
            <a:r>
              <a:rPr sz="2800" spc="-50" dirty="0" smtClean="0">
                <a:latin typeface="Times New Roman"/>
                <a:cs typeface="Times New Roman"/>
              </a:rPr>
              <a:t>m</a:t>
            </a:r>
            <a:r>
              <a:rPr sz="2800" spc="-15" dirty="0" smtClean="0">
                <a:latin typeface="Times New Roman"/>
                <a:cs typeface="Times New Roman"/>
              </a:rPr>
              <a:t>entar</a:t>
            </a:r>
            <a:r>
              <a:rPr sz="2800" spc="-5" dirty="0" smtClean="0">
                <a:latin typeface="Times New Roman"/>
                <a:cs typeface="Times New Roman"/>
              </a:rPr>
              <a:t>y</a:t>
            </a:r>
            <a:r>
              <a:rPr sz="2800" spc="-15" dirty="0" smtClean="0">
                <a:latin typeface="Times New Roman"/>
                <a:cs typeface="Times New Roman"/>
              </a:rPr>
              <a:t>-scho</a:t>
            </a:r>
            <a:r>
              <a:rPr sz="2800" spc="-10" dirty="0" smtClean="0">
                <a:latin typeface="Times New Roman"/>
                <a:cs typeface="Times New Roman"/>
              </a:rPr>
              <a:t>ol</a:t>
            </a:r>
            <a:r>
              <a:rPr sz="2800" spc="-15" dirty="0" smtClean="0">
                <a:latin typeface="Times New Roman"/>
                <a:cs typeface="Times New Roman"/>
              </a:rPr>
              <a:t> child</a:t>
            </a:r>
            <a:r>
              <a:rPr sz="2800" spc="-5" dirty="0" smtClean="0">
                <a:latin typeface="Times New Roman"/>
                <a:cs typeface="Times New Roman"/>
              </a:rPr>
              <a:t>r</a:t>
            </a:r>
            <a:r>
              <a:rPr sz="2800" spc="-15" dirty="0" smtClean="0">
                <a:latin typeface="Times New Roman"/>
                <a:cs typeface="Times New Roman"/>
              </a:rPr>
              <a:t>en</a:t>
            </a:r>
            <a:r>
              <a:rPr sz="2800" spc="-2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alre</a:t>
            </a:r>
            <a:r>
              <a:rPr sz="2800" spc="-30" dirty="0" smtClean="0">
                <a:latin typeface="Times New Roman"/>
                <a:cs typeface="Times New Roman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dy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po</a:t>
            </a:r>
            <a:r>
              <a:rPr sz="2800" spc="-10" dirty="0" smtClean="0">
                <a:latin typeface="Times New Roman"/>
                <a:cs typeface="Times New Roman"/>
              </a:rPr>
              <a:t>s</a:t>
            </a:r>
            <a:r>
              <a:rPr sz="2800" spc="-15" dirty="0" smtClean="0">
                <a:latin typeface="Times New Roman"/>
                <a:cs typeface="Times New Roman"/>
              </a:rPr>
              <a:t>sess</a:t>
            </a:r>
            <a:endParaRPr sz="2800">
              <a:latin typeface="Times New Roman"/>
              <a:cs typeface="Times New Roman"/>
            </a:endParaRPr>
          </a:p>
          <a:p>
            <a:pPr marL="299085">
              <a:lnSpc>
                <a:spcPts val="3025"/>
              </a:lnSpc>
            </a:pPr>
            <a:r>
              <a:rPr sz="2800" spc="-10" dirty="0" smtClean="0">
                <a:latin typeface="Times New Roman"/>
                <a:cs typeface="Times New Roman"/>
              </a:rPr>
              <a:t>ris</a:t>
            </a:r>
            <a:r>
              <a:rPr sz="2800" spc="-15" dirty="0" smtClean="0">
                <a:latin typeface="Times New Roman"/>
                <a:cs typeface="Times New Roman"/>
              </a:rPr>
              <a:t>k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factors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for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sz="2800" spc="-25" dirty="0" smtClean="0">
                <a:latin typeface="Times New Roman"/>
                <a:cs typeface="Times New Roman"/>
              </a:rPr>
              <a:t>c</a:t>
            </a:r>
            <a:r>
              <a:rPr sz="2800" spc="-15" dirty="0" smtClean="0">
                <a:latin typeface="Times New Roman"/>
                <a:cs typeface="Times New Roman"/>
              </a:rPr>
              <a:t>ardi</a:t>
            </a:r>
            <a:r>
              <a:rPr sz="2800" spc="-5" dirty="0" smtClean="0">
                <a:latin typeface="Times New Roman"/>
                <a:cs typeface="Times New Roman"/>
              </a:rPr>
              <a:t>o</a:t>
            </a:r>
            <a:r>
              <a:rPr sz="2800" spc="-15" dirty="0" smtClean="0">
                <a:latin typeface="Times New Roman"/>
                <a:cs typeface="Times New Roman"/>
              </a:rPr>
              <a:t>vascular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Times New Roman"/>
                <a:cs typeface="Times New Roman"/>
              </a:rPr>
              <a:t>disease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8275">
              <a:lnSpc>
                <a:spcPct val="100000"/>
              </a:lnSpc>
            </a:pPr>
            <a:r>
              <a:rPr sz="4400" b="1" dirty="0" smtClean="0">
                <a:latin typeface="Garamond"/>
                <a:cs typeface="Garamond"/>
              </a:rPr>
              <a:t>H</a:t>
            </a:r>
            <a:r>
              <a:rPr sz="4400" b="1" spc="-60" dirty="0" smtClean="0">
                <a:latin typeface="Garamond"/>
                <a:cs typeface="Garamond"/>
              </a:rPr>
              <a:t>o</a:t>
            </a:r>
            <a:r>
              <a:rPr sz="4400" b="1" spc="0" dirty="0" smtClean="0">
                <a:latin typeface="Garamond"/>
                <a:cs typeface="Garamond"/>
              </a:rPr>
              <a:t>w</a:t>
            </a:r>
            <a:r>
              <a:rPr sz="4400" b="1" spc="-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can</a:t>
            </a:r>
            <a:r>
              <a:rPr sz="4400" b="1" spc="-2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help</a:t>
            </a:r>
            <a:r>
              <a:rPr sz="4400" b="1" spc="-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child</a:t>
            </a:r>
            <a:r>
              <a:rPr sz="4400" b="1" spc="-2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during</a:t>
            </a:r>
            <a:r>
              <a:rPr sz="4400" b="1" spc="-3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schoo</a:t>
            </a:r>
            <a:r>
              <a:rPr sz="4400" b="1" spc="5" dirty="0" smtClean="0">
                <a:latin typeface="Garamond"/>
                <a:cs typeface="Garamond"/>
              </a:rPr>
              <a:t>l</a:t>
            </a:r>
            <a:r>
              <a:rPr sz="4400" b="1" spc="0" dirty="0" smtClean="0">
                <a:latin typeface="Garamond"/>
                <a:cs typeface="Garamond"/>
              </a:rPr>
              <a:t>-</a:t>
            </a:r>
            <a:endParaRPr sz="4400">
              <a:latin typeface="Garamond"/>
              <a:cs typeface="Garamond"/>
            </a:endParaRPr>
          </a:p>
          <a:p>
            <a:pPr marL="76835">
              <a:lnSpc>
                <a:spcPct val="100000"/>
              </a:lnSpc>
              <a:spcBef>
                <a:spcPts val="45"/>
              </a:spcBef>
              <a:tabLst>
                <a:tab pos="8154034" algn="l"/>
              </a:tabLst>
            </a:pPr>
            <a:r>
              <a:rPr sz="4400" b="1" u="heavy" spc="-385" dirty="0" smtClean="0">
                <a:latin typeface="Garamond"/>
                <a:cs typeface="Garamond"/>
              </a:rPr>
              <a:t> </a:t>
            </a:r>
            <a:r>
              <a:rPr sz="4400" b="1" u="heavy" spc="80" dirty="0" smtClean="0">
                <a:latin typeface="Garamond"/>
                <a:cs typeface="Garamond"/>
              </a:rPr>
              <a:t>a</a:t>
            </a:r>
            <a:r>
              <a:rPr sz="4400" b="1" u="heavy" spc="0" dirty="0" smtClean="0">
                <a:latin typeface="Garamond"/>
                <a:cs typeface="Garamond"/>
              </a:rPr>
              <a:t>ge </a:t>
            </a:r>
            <a:r>
              <a:rPr sz="4400" b="1" u="heavy" spc="-85" dirty="0" smtClean="0">
                <a:latin typeface="Garamond"/>
                <a:cs typeface="Garamond"/>
              </a:rPr>
              <a:t>y</a:t>
            </a:r>
            <a:r>
              <a:rPr sz="4400" b="1" u="heavy" spc="0" dirty="0" smtClean="0">
                <a:latin typeface="Garamond"/>
                <a:cs typeface="Garamond"/>
              </a:rPr>
              <a:t>ea</a:t>
            </a:r>
            <a:r>
              <a:rPr sz="4400" b="1" u="heavy" spc="65" dirty="0" smtClean="0">
                <a:latin typeface="Garamond"/>
                <a:cs typeface="Garamond"/>
              </a:rPr>
              <a:t>r</a:t>
            </a:r>
            <a:r>
              <a:rPr sz="4400" b="1" u="heavy" spc="-20" dirty="0" smtClean="0">
                <a:latin typeface="Garamond"/>
                <a:cs typeface="Garamond"/>
              </a:rPr>
              <a:t>s 	</a:t>
            </a:r>
            <a:endParaRPr sz="4400">
              <a:latin typeface="Garamond"/>
              <a:cs typeface="Garamon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687195"/>
            <a:ext cx="7578090" cy="40024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20" dirty="0" smtClean="0">
                <a:latin typeface="Verdana"/>
                <a:cs typeface="Verdana"/>
              </a:rPr>
              <a:t>E</a:t>
            </a:r>
            <a:r>
              <a:rPr sz="2800" spc="-30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c</a:t>
            </a:r>
            <a:r>
              <a:rPr sz="2800" spc="-35" dirty="0" smtClean="0">
                <a:latin typeface="Verdana"/>
                <a:cs typeface="Verdana"/>
              </a:rPr>
              <a:t>o</a:t>
            </a:r>
            <a:r>
              <a:rPr sz="2800" spc="-20" dirty="0" smtClean="0">
                <a:latin typeface="Verdana"/>
                <a:cs typeface="Verdana"/>
              </a:rPr>
              <a:t>u</a:t>
            </a:r>
            <a:r>
              <a:rPr sz="2800" spc="-65" dirty="0" smtClean="0">
                <a:latin typeface="Verdana"/>
                <a:cs typeface="Verdana"/>
              </a:rPr>
              <a:t>r</a:t>
            </a:r>
            <a:r>
              <a:rPr sz="2800" spc="-15" dirty="0" smtClean="0">
                <a:latin typeface="Verdana"/>
                <a:cs typeface="Verdana"/>
              </a:rPr>
              <a:t>a</a:t>
            </a:r>
            <a:r>
              <a:rPr sz="2800" spc="-20" dirty="0" smtClean="0">
                <a:latin typeface="Verdana"/>
                <a:cs typeface="Verdana"/>
              </a:rPr>
              <a:t>ge</a:t>
            </a:r>
            <a:r>
              <a:rPr sz="2800" spc="5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c</a:t>
            </a:r>
            <a:r>
              <a:rPr sz="2800" spc="-35" dirty="0" smtClean="0">
                <a:latin typeface="Verdana"/>
                <a:cs typeface="Verdana"/>
              </a:rPr>
              <a:t>h</a:t>
            </a:r>
            <a:r>
              <a:rPr sz="2800" spc="-15" dirty="0" smtClean="0">
                <a:latin typeface="Verdana"/>
                <a:cs typeface="Verdana"/>
              </a:rPr>
              <a:t>ild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to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e</a:t>
            </a:r>
            <a:r>
              <a:rPr sz="2800" spc="-55" dirty="0" smtClean="0">
                <a:latin typeface="Verdana"/>
                <a:cs typeface="Verdana"/>
              </a:rPr>
              <a:t>x</a:t>
            </a:r>
            <a:r>
              <a:rPr sz="2800" spc="-15" dirty="0" smtClean="0">
                <a:latin typeface="Verdana"/>
                <a:cs typeface="Verdana"/>
              </a:rPr>
              <a:t>er</a:t>
            </a:r>
            <a:r>
              <a:rPr sz="2800" spc="-25" dirty="0" smtClean="0">
                <a:latin typeface="Verdana"/>
                <a:cs typeface="Verdana"/>
              </a:rPr>
              <a:t>c</a:t>
            </a:r>
            <a:r>
              <a:rPr sz="2800" spc="-15" dirty="0" smtClean="0">
                <a:latin typeface="Verdana"/>
                <a:cs typeface="Verdana"/>
              </a:rPr>
              <a:t>ise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for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at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least o</a:t>
            </a:r>
            <a:r>
              <a:rPr sz="2800" spc="-35" dirty="0" smtClean="0">
                <a:latin typeface="Verdana"/>
                <a:cs typeface="Verdana"/>
              </a:rPr>
              <a:t>n</a:t>
            </a:r>
            <a:r>
              <a:rPr sz="2800" spc="-20" dirty="0" smtClean="0">
                <a:latin typeface="Verdana"/>
                <a:cs typeface="Verdana"/>
              </a:rPr>
              <a:t>e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h</a:t>
            </a:r>
            <a:r>
              <a:rPr sz="2800" spc="-35" dirty="0" smtClean="0">
                <a:latin typeface="Verdana"/>
                <a:cs typeface="Verdana"/>
              </a:rPr>
              <a:t>o</a:t>
            </a:r>
            <a:r>
              <a:rPr sz="2800" spc="-15" dirty="0" smtClean="0">
                <a:latin typeface="Verdana"/>
                <a:cs typeface="Verdana"/>
              </a:rPr>
              <a:t>ur</a:t>
            </a:r>
            <a:r>
              <a:rPr sz="2800" spc="3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e</a:t>
            </a:r>
            <a:r>
              <a:rPr sz="2800" spc="-45" dirty="0" smtClean="0">
                <a:latin typeface="Verdana"/>
                <a:cs typeface="Verdana"/>
              </a:rPr>
              <a:t>v</a:t>
            </a:r>
            <a:r>
              <a:rPr sz="2800" spc="-15" dirty="0" smtClean="0">
                <a:latin typeface="Verdana"/>
                <a:cs typeface="Verdana"/>
              </a:rPr>
              <a:t>er</a:t>
            </a:r>
            <a:r>
              <a:rPr sz="2800" spc="-40" dirty="0" smtClean="0">
                <a:latin typeface="Verdana"/>
                <a:cs typeface="Verdana"/>
              </a:rPr>
              <a:t>y</a:t>
            </a:r>
            <a:r>
              <a:rPr sz="2800" spc="-20" dirty="0" smtClean="0">
                <a:latin typeface="Verdana"/>
                <a:cs typeface="Verdana"/>
              </a:rPr>
              <a:t>d</a:t>
            </a:r>
            <a:r>
              <a:rPr sz="2800" spc="-50" dirty="0" smtClean="0">
                <a:latin typeface="Verdana"/>
                <a:cs typeface="Verdana"/>
              </a:rPr>
              <a:t>a</a:t>
            </a:r>
            <a:r>
              <a:rPr sz="2800" spc="-290" dirty="0" smtClean="0">
                <a:latin typeface="Verdana"/>
                <a:cs typeface="Verdana"/>
              </a:rPr>
              <a:t>y</a:t>
            </a:r>
            <a:r>
              <a:rPr sz="2800" spc="-15" dirty="0" smtClean="0">
                <a:latin typeface="Verdana"/>
                <a:cs typeface="Verdana"/>
              </a:rPr>
              <a:t>.</a:t>
            </a:r>
            <a:r>
              <a:rPr sz="2800" spc="30" dirty="0" smtClean="0">
                <a:latin typeface="Verdana"/>
                <a:cs typeface="Verdana"/>
              </a:rPr>
              <a:t> </a:t>
            </a:r>
            <a:r>
              <a:rPr sz="2800" spc="-25" dirty="0" smtClean="0">
                <a:latin typeface="Verdana"/>
                <a:cs typeface="Verdana"/>
              </a:rPr>
              <a:t>Comp</a:t>
            </a:r>
            <a:r>
              <a:rPr sz="2800" spc="-35" dirty="0" smtClean="0">
                <a:latin typeface="Verdana"/>
                <a:cs typeface="Verdana"/>
              </a:rPr>
              <a:t>u</a:t>
            </a:r>
            <a:r>
              <a:rPr sz="2800" spc="-15" dirty="0" smtClean="0">
                <a:latin typeface="Verdana"/>
                <a:cs typeface="Verdana"/>
              </a:rPr>
              <a:t>ter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</a:t>
            </a:r>
            <a:r>
              <a:rPr sz="2800" spc="-30" dirty="0" smtClean="0">
                <a:latin typeface="Verdana"/>
                <a:cs typeface="Verdana"/>
              </a:rPr>
              <a:t>n</a:t>
            </a:r>
            <a:r>
              <a:rPr sz="2800" spc="-20" dirty="0" smtClean="0">
                <a:latin typeface="Verdana"/>
                <a:cs typeface="Verdana"/>
              </a:rPr>
              <a:t>d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video</a:t>
            </a:r>
            <a:r>
              <a:rPr sz="2800" spc="-20" dirty="0" smtClean="0">
                <a:latin typeface="Verdana"/>
                <a:cs typeface="Verdana"/>
              </a:rPr>
              <a:t> games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s</a:t>
            </a:r>
            <a:r>
              <a:rPr sz="2800" spc="-35" dirty="0" smtClean="0">
                <a:latin typeface="Verdana"/>
                <a:cs typeface="Verdana"/>
              </a:rPr>
              <a:t>h</a:t>
            </a:r>
            <a:r>
              <a:rPr sz="2800" spc="-20" dirty="0" smtClean="0">
                <a:latin typeface="Verdana"/>
                <a:cs typeface="Verdana"/>
              </a:rPr>
              <a:t>o</a:t>
            </a:r>
            <a:r>
              <a:rPr sz="2800" spc="-35" dirty="0" smtClean="0">
                <a:latin typeface="Verdana"/>
                <a:cs typeface="Verdana"/>
              </a:rPr>
              <a:t>u</a:t>
            </a:r>
            <a:r>
              <a:rPr sz="2800" spc="-15" dirty="0" smtClean="0">
                <a:latin typeface="Verdana"/>
                <a:cs typeface="Verdana"/>
              </a:rPr>
              <a:t>ld</a:t>
            </a:r>
            <a:r>
              <a:rPr sz="2800" spc="4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o</a:t>
            </a:r>
            <a:r>
              <a:rPr sz="2800" spc="-35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ly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be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u</a:t>
            </a:r>
            <a:r>
              <a:rPr sz="2800" spc="-30" dirty="0" smtClean="0">
                <a:latin typeface="Verdana"/>
                <a:cs typeface="Verdana"/>
              </a:rPr>
              <a:t>s</a:t>
            </a:r>
            <a:r>
              <a:rPr sz="2800" spc="-20" dirty="0" smtClean="0">
                <a:latin typeface="Verdana"/>
                <a:cs typeface="Verdana"/>
              </a:rPr>
              <a:t>ed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for</a:t>
            </a:r>
            <a:r>
              <a:rPr sz="2800" spc="5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1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to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2</a:t>
            </a:r>
            <a:r>
              <a:rPr sz="2800" spc="-15" dirty="0" smtClean="0">
                <a:latin typeface="Verdana"/>
                <a:cs typeface="Verdana"/>
              </a:rPr>
              <a:t> h</a:t>
            </a:r>
            <a:r>
              <a:rPr sz="2800" spc="-35" dirty="0" smtClean="0">
                <a:latin typeface="Verdana"/>
                <a:cs typeface="Verdana"/>
              </a:rPr>
              <a:t>o</a:t>
            </a:r>
            <a:r>
              <a:rPr sz="2800" spc="-20" dirty="0" smtClean="0">
                <a:latin typeface="Verdana"/>
                <a:cs typeface="Verdana"/>
              </a:rPr>
              <a:t>u</a:t>
            </a:r>
            <a:r>
              <a:rPr sz="2800" spc="-25" dirty="0" smtClean="0">
                <a:latin typeface="Verdana"/>
                <a:cs typeface="Verdana"/>
              </a:rPr>
              <a:t>r</a:t>
            </a:r>
            <a:r>
              <a:rPr sz="2800" spc="-15" dirty="0" smtClean="0">
                <a:latin typeface="Verdana"/>
                <a:cs typeface="Verdana"/>
              </a:rPr>
              <a:t>s</a:t>
            </a:r>
            <a:r>
              <a:rPr sz="2800" spc="5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d</a:t>
            </a:r>
            <a:r>
              <a:rPr sz="2800" spc="-45" dirty="0" smtClean="0">
                <a:latin typeface="Verdana"/>
                <a:cs typeface="Verdana"/>
              </a:rPr>
              <a:t>a</a:t>
            </a:r>
            <a:r>
              <a:rPr sz="2800" spc="-20" dirty="0" smtClean="0">
                <a:latin typeface="Verdana"/>
                <a:cs typeface="Verdana"/>
              </a:rPr>
              <a:t>y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or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less.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24"/>
              </a:spcBef>
              <a:buClr>
                <a:srgbClr val="666600"/>
              </a:buClr>
              <a:buFont typeface="Wingdings"/>
              <a:buChar char="□"/>
            </a:pPr>
            <a:endParaRPr sz="650"/>
          </a:p>
          <a:p>
            <a:pPr marL="355600" marR="111125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20" smtClean="0">
                <a:latin typeface="Verdana"/>
                <a:cs typeface="Verdana"/>
              </a:rPr>
              <a:t>E</a:t>
            </a:r>
            <a:r>
              <a:rPr sz="2800" spc="-35" smtClean="0">
                <a:latin typeface="Verdana"/>
                <a:cs typeface="Verdana"/>
              </a:rPr>
              <a:t>n</a:t>
            </a:r>
            <a:r>
              <a:rPr sz="2800" spc="-15" smtClean="0">
                <a:latin typeface="Verdana"/>
                <a:cs typeface="Verdana"/>
              </a:rPr>
              <a:t>c</a:t>
            </a:r>
            <a:r>
              <a:rPr sz="2800" spc="-35" smtClean="0">
                <a:latin typeface="Verdana"/>
                <a:cs typeface="Verdana"/>
              </a:rPr>
              <a:t>o</a:t>
            </a:r>
            <a:r>
              <a:rPr sz="2800" spc="-20" smtClean="0">
                <a:latin typeface="Verdana"/>
                <a:cs typeface="Verdana"/>
              </a:rPr>
              <a:t>u</a:t>
            </a:r>
            <a:r>
              <a:rPr sz="2800" spc="-65" smtClean="0">
                <a:latin typeface="Verdana"/>
                <a:cs typeface="Verdana"/>
              </a:rPr>
              <a:t>r</a:t>
            </a:r>
            <a:r>
              <a:rPr sz="2800" spc="-15" smtClean="0">
                <a:latin typeface="Verdana"/>
                <a:cs typeface="Verdana"/>
              </a:rPr>
              <a:t>a</a:t>
            </a:r>
            <a:r>
              <a:rPr sz="2800" spc="-20" smtClean="0">
                <a:latin typeface="Verdana"/>
                <a:cs typeface="Verdana"/>
              </a:rPr>
              <a:t>ge</a:t>
            </a:r>
            <a:r>
              <a:rPr sz="2800" spc="50" smtClean="0">
                <a:latin typeface="Verdana"/>
                <a:cs typeface="Verdana"/>
              </a:rPr>
              <a:t> </a:t>
            </a:r>
            <a:r>
              <a:rPr sz="2800" spc="-15" smtClean="0">
                <a:latin typeface="Verdana"/>
                <a:cs typeface="Verdana"/>
              </a:rPr>
              <a:t>c</a:t>
            </a:r>
            <a:r>
              <a:rPr sz="2800" spc="-35" smtClean="0">
                <a:latin typeface="Verdana"/>
                <a:cs typeface="Verdana"/>
              </a:rPr>
              <a:t>h</a:t>
            </a:r>
            <a:r>
              <a:rPr sz="2800" spc="0" smtClean="0">
                <a:latin typeface="Verdana"/>
                <a:cs typeface="Verdana"/>
              </a:rPr>
              <a:t>ild</a:t>
            </a:r>
            <a:r>
              <a:rPr sz="2800" spc="15" smtClean="0">
                <a:latin typeface="Verdana"/>
                <a:cs typeface="Verdana"/>
              </a:rPr>
              <a:t> </a:t>
            </a:r>
            <a:r>
              <a:rPr sz="2800" spc="-15" smtClean="0">
                <a:latin typeface="Verdana"/>
                <a:cs typeface="Verdana"/>
              </a:rPr>
              <a:t>to</a:t>
            </a:r>
            <a:r>
              <a:rPr sz="2800" spc="-5" smtClean="0">
                <a:latin typeface="Verdana"/>
                <a:cs typeface="Verdana"/>
              </a:rPr>
              <a:t> </a:t>
            </a:r>
            <a:r>
              <a:rPr sz="2800" spc="-15" smtClean="0">
                <a:latin typeface="Verdana"/>
                <a:cs typeface="Verdana"/>
              </a:rPr>
              <a:t>t</a:t>
            </a:r>
            <a:r>
              <a:rPr sz="2800" spc="-30" smtClean="0">
                <a:latin typeface="Verdana"/>
                <a:cs typeface="Verdana"/>
              </a:rPr>
              <a:t>r</a:t>
            </a:r>
            <a:r>
              <a:rPr sz="2800" spc="-20" smtClean="0">
                <a:latin typeface="Verdana"/>
                <a:cs typeface="Verdana"/>
              </a:rPr>
              <a:t>y</a:t>
            </a:r>
            <a:r>
              <a:rPr sz="2800" spc="15" smtClean="0">
                <a:latin typeface="Verdana"/>
                <a:cs typeface="Verdana"/>
              </a:rPr>
              <a:t> </a:t>
            </a:r>
            <a:r>
              <a:rPr sz="2800" spc="-15" smtClean="0">
                <a:latin typeface="Verdana"/>
                <a:cs typeface="Verdana"/>
              </a:rPr>
              <a:t>diffe</a:t>
            </a:r>
            <a:r>
              <a:rPr sz="2800" spc="-25" smtClean="0">
                <a:latin typeface="Verdana"/>
                <a:cs typeface="Verdana"/>
              </a:rPr>
              <a:t>r</a:t>
            </a:r>
            <a:r>
              <a:rPr sz="2800" spc="-20" smtClean="0">
                <a:latin typeface="Verdana"/>
                <a:cs typeface="Verdana"/>
              </a:rPr>
              <a:t>ent</a:t>
            </a:r>
            <a:r>
              <a:rPr sz="2800" spc="10" smtClean="0">
                <a:latin typeface="Verdana"/>
                <a:cs typeface="Verdana"/>
              </a:rPr>
              <a:t> </a:t>
            </a:r>
            <a:r>
              <a:rPr sz="2800" spc="-15" smtClean="0">
                <a:latin typeface="Verdana"/>
                <a:cs typeface="Verdana"/>
              </a:rPr>
              <a:t>c</a:t>
            </a:r>
            <a:r>
              <a:rPr sz="2800" spc="-30" smtClean="0">
                <a:latin typeface="Verdana"/>
                <a:cs typeface="Verdana"/>
              </a:rPr>
              <a:t>r</a:t>
            </a:r>
            <a:r>
              <a:rPr sz="2800" spc="-15" smtClean="0">
                <a:latin typeface="Verdana"/>
                <a:cs typeface="Verdana"/>
              </a:rPr>
              <a:t>eati</a:t>
            </a:r>
            <a:r>
              <a:rPr sz="2800" spc="-45" smtClean="0">
                <a:latin typeface="Verdana"/>
                <a:cs typeface="Verdana"/>
              </a:rPr>
              <a:t>v</a:t>
            </a:r>
            <a:r>
              <a:rPr sz="2800" spc="-20" smtClean="0">
                <a:latin typeface="Verdana"/>
                <a:cs typeface="Verdana"/>
              </a:rPr>
              <a:t>e</a:t>
            </a:r>
            <a:r>
              <a:rPr sz="2800" spc="-15" smtClean="0">
                <a:latin typeface="Verdana"/>
                <a:cs typeface="Verdana"/>
              </a:rPr>
              <a:t> activities.</a:t>
            </a:r>
            <a:r>
              <a:rPr sz="2800" spc="-5" smtClean="0">
                <a:latin typeface="Verdana"/>
                <a:cs typeface="Verdana"/>
              </a:rPr>
              <a:t> </a:t>
            </a:r>
            <a:r>
              <a:rPr sz="2800" spc="-15" smtClean="0">
                <a:latin typeface="Verdana"/>
                <a:cs typeface="Verdana"/>
              </a:rPr>
              <a:t>All</a:t>
            </a:r>
            <a:r>
              <a:rPr sz="2800" spc="-5" smtClean="0">
                <a:latin typeface="Verdana"/>
                <a:cs typeface="Verdana"/>
              </a:rPr>
              <a:t> </a:t>
            </a:r>
            <a:r>
              <a:rPr sz="2800" spc="-15" smtClean="0">
                <a:latin typeface="Verdana"/>
                <a:cs typeface="Verdana"/>
              </a:rPr>
              <a:t>activit</a:t>
            </a:r>
            <a:r>
              <a:rPr sz="2800" spc="-5" smtClean="0">
                <a:latin typeface="Verdana"/>
                <a:cs typeface="Verdana"/>
              </a:rPr>
              <a:t>i</a:t>
            </a:r>
            <a:r>
              <a:rPr sz="2800" spc="-20" smtClean="0">
                <a:latin typeface="Verdana"/>
                <a:cs typeface="Verdana"/>
              </a:rPr>
              <a:t>es</a:t>
            </a:r>
            <a:r>
              <a:rPr sz="2800" spc="5" smtClean="0">
                <a:latin typeface="Verdana"/>
                <a:cs typeface="Verdana"/>
              </a:rPr>
              <a:t> </a:t>
            </a:r>
            <a:r>
              <a:rPr sz="2800" spc="-15" smtClean="0">
                <a:latin typeface="Verdana"/>
                <a:cs typeface="Verdana"/>
              </a:rPr>
              <a:t>s</a:t>
            </a:r>
            <a:r>
              <a:rPr sz="2800" spc="-35" smtClean="0">
                <a:latin typeface="Verdana"/>
                <a:cs typeface="Verdana"/>
              </a:rPr>
              <a:t>h</a:t>
            </a:r>
            <a:r>
              <a:rPr sz="2800" spc="-20" smtClean="0">
                <a:latin typeface="Verdana"/>
                <a:cs typeface="Verdana"/>
              </a:rPr>
              <a:t>o</a:t>
            </a:r>
            <a:r>
              <a:rPr sz="2800" spc="-35" smtClean="0">
                <a:latin typeface="Verdana"/>
                <a:cs typeface="Verdana"/>
              </a:rPr>
              <a:t>u</a:t>
            </a:r>
            <a:r>
              <a:rPr sz="2800" spc="-15" smtClean="0">
                <a:latin typeface="Verdana"/>
                <a:cs typeface="Verdana"/>
              </a:rPr>
              <a:t>ld</a:t>
            </a:r>
            <a:r>
              <a:rPr sz="2800" spc="40" smtClean="0">
                <a:latin typeface="Verdana"/>
                <a:cs typeface="Verdana"/>
              </a:rPr>
              <a:t> </a:t>
            </a:r>
            <a:r>
              <a:rPr sz="2800" spc="-20" smtClean="0">
                <a:latin typeface="Verdana"/>
                <a:cs typeface="Verdana"/>
              </a:rPr>
              <a:t>be</a:t>
            </a:r>
            <a:r>
              <a:rPr sz="2800" spc="-5" smtClean="0">
                <a:latin typeface="Verdana"/>
                <a:cs typeface="Verdana"/>
              </a:rPr>
              <a:t> </a:t>
            </a:r>
            <a:r>
              <a:rPr sz="2800" spc="-10" smtClean="0">
                <a:latin typeface="Verdana"/>
                <a:cs typeface="Verdana"/>
              </a:rPr>
              <a:t>fit</a:t>
            </a:r>
            <a:r>
              <a:rPr sz="2800" spc="-5" smtClean="0">
                <a:latin typeface="Verdana"/>
                <a:cs typeface="Verdana"/>
              </a:rPr>
              <a:t> </a:t>
            </a:r>
            <a:r>
              <a:rPr sz="2800" spc="-15" smtClean="0">
                <a:latin typeface="Verdana"/>
                <a:cs typeface="Verdana"/>
              </a:rPr>
              <a:t>to</a:t>
            </a:r>
            <a:r>
              <a:rPr sz="2800" spc="-10" smtClean="0">
                <a:latin typeface="Verdana"/>
                <a:cs typeface="Verdana"/>
              </a:rPr>
              <a:t> </a:t>
            </a:r>
            <a:r>
              <a:rPr sz="2800" spc="-45" smtClean="0">
                <a:latin typeface="Verdana"/>
                <a:cs typeface="Verdana"/>
              </a:rPr>
              <a:t>y</a:t>
            </a:r>
            <a:r>
              <a:rPr sz="2800" spc="-20" smtClean="0">
                <a:latin typeface="Verdana"/>
                <a:cs typeface="Verdana"/>
              </a:rPr>
              <a:t>o</a:t>
            </a:r>
            <a:r>
              <a:rPr sz="2800" spc="-35" smtClean="0">
                <a:latin typeface="Verdana"/>
                <a:cs typeface="Verdana"/>
              </a:rPr>
              <a:t>u</a:t>
            </a:r>
            <a:r>
              <a:rPr sz="2800" spc="-15" smtClean="0">
                <a:latin typeface="Verdana"/>
                <a:cs typeface="Verdana"/>
              </a:rPr>
              <a:t>r</a:t>
            </a:r>
            <a:r>
              <a:rPr sz="2800" spc="25" smtClean="0">
                <a:latin typeface="Verdana"/>
                <a:cs typeface="Verdana"/>
              </a:rPr>
              <a:t> </a:t>
            </a:r>
            <a:r>
              <a:rPr sz="2800" spc="-15" smtClean="0">
                <a:latin typeface="Verdana"/>
                <a:cs typeface="Verdana"/>
              </a:rPr>
              <a:t>c</a:t>
            </a:r>
            <a:r>
              <a:rPr sz="2800" spc="-35" smtClean="0">
                <a:latin typeface="Verdana"/>
                <a:cs typeface="Verdana"/>
              </a:rPr>
              <a:t>h</a:t>
            </a:r>
            <a:r>
              <a:rPr sz="2800" spc="-15" smtClean="0">
                <a:latin typeface="Verdana"/>
                <a:cs typeface="Verdana"/>
              </a:rPr>
              <a:t>ild's</a:t>
            </a:r>
            <a:r>
              <a:rPr sz="2800" spc="30" smtClean="0">
                <a:latin typeface="Verdana"/>
                <a:cs typeface="Verdana"/>
              </a:rPr>
              <a:t> </a:t>
            </a:r>
            <a:r>
              <a:rPr sz="2800" spc="-20" smtClean="0">
                <a:latin typeface="Verdana"/>
                <a:cs typeface="Verdana"/>
              </a:rPr>
              <a:t>age.</a:t>
            </a:r>
            <a:endParaRPr lang="en-US" sz="2800" spc="-20" dirty="0" smtClean="0">
              <a:latin typeface="Verdana"/>
              <a:cs typeface="Verdana"/>
            </a:endParaRPr>
          </a:p>
          <a:p>
            <a:pPr marL="355600" marR="111125" indent="-342900"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lang="en-US" sz="2800" dirty="0" smtClean="0"/>
              <a:t> </a:t>
            </a:r>
            <a:r>
              <a:rPr lang="en-US" sz="2800" dirty="0"/>
              <a:t>Assurance </a:t>
            </a:r>
            <a:r>
              <a:rPr lang="en-US" sz="2800" dirty="0" smtClean="0"/>
              <a:t>for School-aged children that </a:t>
            </a:r>
            <a:r>
              <a:rPr lang="en-US" sz="2800" dirty="0"/>
              <a:t>they are </a:t>
            </a:r>
            <a:r>
              <a:rPr lang="en-US" sz="2800" i="1" dirty="0"/>
              <a:t>loved and safe</a:t>
            </a:r>
            <a:r>
              <a:rPr lang="en-US" sz="2800" dirty="0"/>
              <a:t> is important.</a:t>
            </a:r>
          </a:p>
          <a:p>
            <a:pPr>
              <a:lnSpc>
                <a:spcPts val="650"/>
              </a:lnSpc>
              <a:spcBef>
                <a:spcPts val="23"/>
              </a:spcBef>
              <a:buClr>
                <a:srgbClr val="666600"/>
              </a:buClr>
            </a:pPr>
            <a:endParaRPr sz="6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90" dirty="0" smtClean="0">
                <a:latin typeface="Lucida Sans Unicode"/>
                <a:cs typeface="Lucida Sans Unicode"/>
              </a:rPr>
              <a:t>Get</a:t>
            </a:r>
            <a:r>
              <a:rPr sz="2800" spc="100" dirty="0" smtClean="0">
                <a:latin typeface="Lucida Sans Unicode"/>
                <a:cs typeface="Lucida Sans Unicode"/>
              </a:rPr>
              <a:t> </a:t>
            </a:r>
            <a:r>
              <a:rPr sz="2800" spc="-10" dirty="0" smtClean="0">
                <a:latin typeface="Lucida Sans Unicode"/>
                <a:cs typeface="Lucida Sans Unicode"/>
              </a:rPr>
              <a:t>i</a:t>
            </a:r>
            <a:r>
              <a:rPr sz="2800" spc="-50" dirty="0" smtClean="0">
                <a:latin typeface="Lucida Sans Unicode"/>
                <a:cs typeface="Lucida Sans Unicode"/>
              </a:rPr>
              <a:t>n</a:t>
            </a:r>
            <a:r>
              <a:rPr sz="2800" spc="170" dirty="0" smtClean="0">
                <a:latin typeface="Lucida Sans Unicode"/>
                <a:cs typeface="Lucida Sans Unicode"/>
              </a:rPr>
              <a:t>v</a:t>
            </a:r>
            <a:r>
              <a:rPr sz="2800" spc="35" dirty="0" smtClean="0">
                <a:latin typeface="Lucida Sans Unicode"/>
                <a:cs typeface="Lucida Sans Unicode"/>
              </a:rPr>
              <a:t>ol</a:t>
            </a:r>
            <a:r>
              <a:rPr sz="2800" spc="5" dirty="0" smtClean="0">
                <a:latin typeface="Lucida Sans Unicode"/>
                <a:cs typeface="Lucida Sans Unicode"/>
              </a:rPr>
              <a:t>v</a:t>
            </a:r>
            <a:r>
              <a:rPr sz="2800" spc="30" dirty="0" smtClean="0">
                <a:latin typeface="Lucida Sans Unicode"/>
                <a:cs typeface="Lucida Sans Unicode"/>
              </a:rPr>
              <a:t>ed</a:t>
            </a:r>
            <a:r>
              <a:rPr sz="2800" spc="114" dirty="0" smtClean="0">
                <a:latin typeface="Lucida Sans Unicode"/>
                <a:cs typeface="Lucida Sans Unicode"/>
              </a:rPr>
              <a:t> </a:t>
            </a:r>
            <a:r>
              <a:rPr sz="2800" spc="-15" dirty="0" smtClean="0">
                <a:latin typeface="Lucida Sans Unicode"/>
                <a:cs typeface="Lucida Sans Unicode"/>
              </a:rPr>
              <a:t>in</a:t>
            </a:r>
            <a:r>
              <a:rPr sz="2800" spc="100" dirty="0" smtClean="0">
                <a:latin typeface="Lucida Sans Unicode"/>
                <a:cs typeface="Lucida Sans Unicode"/>
              </a:rPr>
              <a:t> </a:t>
            </a:r>
            <a:r>
              <a:rPr sz="2800" spc="10" dirty="0" smtClean="0">
                <a:latin typeface="Lucida Sans Unicode"/>
                <a:cs typeface="Lucida Sans Unicode"/>
              </a:rPr>
              <a:t>c</a:t>
            </a:r>
            <a:r>
              <a:rPr sz="2800" spc="5" dirty="0" smtClean="0">
                <a:latin typeface="Lucida Sans Unicode"/>
                <a:cs typeface="Lucida Sans Unicode"/>
              </a:rPr>
              <a:t>h</a:t>
            </a:r>
            <a:r>
              <a:rPr sz="2800" spc="-70" dirty="0" smtClean="0">
                <a:latin typeface="Lucida Sans Unicode"/>
                <a:cs typeface="Lucida Sans Unicode"/>
              </a:rPr>
              <a:t>ild</a:t>
            </a:r>
            <a:r>
              <a:rPr sz="2800" spc="-150" dirty="0" smtClean="0">
                <a:latin typeface="Lucida Sans Unicode"/>
                <a:cs typeface="Lucida Sans Unicode"/>
              </a:rPr>
              <a:t>’</a:t>
            </a:r>
            <a:r>
              <a:rPr sz="2800" spc="25" dirty="0" smtClean="0">
                <a:latin typeface="Lucida Sans Unicode"/>
                <a:cs typeface="Lucida Sans Unicode"/>
              </a:rPr>
              <a:t>s</a:t>
            </a:r>
            <a:r>
              <a:rPr sz="2800" spc="110" dirty="0" smtClean="0">
                <a:latin typeface="Lucida Sans Unicode"/>
                <a:cs typeface="Lucida Sans Unicode"/>
              </a:rPr>
              <a:t> </a:t>
            </a:r>
            <a:r>
              <a:rPr sz="2800" spc="45" dirty="0" smtClean="0">
                <a:latin typeface="Lucida Sans Unicode"/>
                <a:cs typeface="Lucida Sans Unicode"/>
              </a:rPr>
              <a:t>activities.</a:t>
            </a:r>
            <a:r>
              <a:rPr sz="2800" spc="100" dirty="0" smtClean="0">
                <a:latin typeface="Lucida Sans Unicode"/>
                <a:cs typeface="Lucida Sans Unicode"/>
              </a:rPr>
              <a:t> </a:t>
            </a:r>
            <a:r>
              <a:rPr sz="2800" spc="375" dirty="0" smtClean="0">
                <a:latin typeface="Lucida Sans Unicode"/>
                <a:cs typeface="Lucida Sans Unicode"/>
              </a:rPr>
              <a:t>S</a:t>
            </a:r>
            <a:r>
              <a:rPr sz="2800" spc="30" dirty="0" smtClean="0">
                <a:latin typeface="Lucida Sans Unicode"/>
                <a:cs typeface="Lucida Sans Unicode"/>
              </a:rPr>
              <a:t>pe</a:t>
            </a:r>
            <a:r>
              <a:rPr sz="2800" spc="15" dirty="0" smtClean="0">
                <a:latin typeface="Lucida Sans Unicode"/>
                <a:cs typeface="Lucida Sans Unicode"/>
              </a:rPr>
              <a:t>n</a:t>
            </a:r>
            <a:r>
              <a:rPr sz="2800" spc="-40" dirty="0" smtClean="0">
                <a:latin typeface="Lucida Sans Unicode"/>
                <a:cs typeface="Lucida Sans Unicode"/>
              </a:rPr>
              <a:t>d</a:t>
            </a:r>
            <a:endParaRPr sz="2800">
              <a:latin typeface="Lucida Sans Unicode"/>
              <a:cs typeface="Lucida Sans Unicode"/>
            </a:endParaRPr>
          </a:p>
          <a:p>
            <a:pPr marL="355600">
              <a:lnSpc>
                <a:spcPts val="3285"/>
              </a:lnSpc>
            </a:pPr>
            <a:r>
              <a:rPr sz="2800" spc="-20" dirty="0" smtClean="0">
                <a:latin typeface="Verdana"/>
                <a:cs typeface="Verdana"/>
              </a:rPr>
              <a:t>time</a:t>
            </a:r>
            <a:r>
              <a:rPr sz="2800" spc="-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with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35" dirty="0" smtClean="0">
                <a:latin typeface="Verdana"/>
                <a:cs typeface="Verdana"/>
              </a:rPr>
              <a:t>h</a:t>
            </a:r>
            <a:r>
              <a:rPr sz="2800" spc="-15" dirty="0" smtClean="0">
                <a:latin typeface="Verdana"/>
                <a:cs typeface="Verdana"/>
              </a:rPr>
              <a:t>im,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G</a:t>
            </a:r>
            <a:r>
              <a:rPr sz="2800" spc="-15" dirty="0" smtClean="0">
                <a:latin typeface="Verdana"/>
                <a:cs typeface="Verdana"/>
              </a:rPr>
              <a:t>et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to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kn</a:t>
            </a:r>
            <a:r>
              <a:rPr sz="2800" spc="-30" dirty="0" smtClean="0">
                <a:latin typeface="Verdana"/>
                <a:cs typeface="Verdana"/>
              </a:rPr>
              <a:t>o</a:t>
            </a:r>
            <a:r>
              <a:rPr sz="2800" spc="-25" dirty="0" smtClean="0">
                <a:latin typeface="Verdana"/>
                <a:cs typeface="Verdana"/>
              </a:rPr>
              <a:t>w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his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15" smtClean="0">
                <a:latin typeface="Verdana"/>
                <a:cs typeface="Verdana"/>
              </a:rPr>
              <a:t>frie</a:t>
            </a:r>
            <a:r>
              <a:rPr sz="2800" spc="-30" smtClean="0">
                <a:latin typeface="Verdana"/>
                <a:cs typeface="Verdana"/>
              </a:rPr>
              <a:t>n</a:t>
            </a:r>
            <a:r>
              <a:rPr sz="2800" spc="-15" smtClean="0">
                <a:latin typeface="Verdana"/>
                <a:cs typeface="Verdana"/>
              </a:rPr>
              <a:t>ds.</a:t>
            </a:r>
            <a:endParaRPr lang="en-US" sz="2800" spc="-15" dirty="0" smtClean="0">
              <a:latin typeface="Verdana"/>
              <a:cs typeface="Verdana"/>
            </a:endParaRPr>
          </a:p>
          <a:p>
            <a:pPr marL="355600">
              <a:lnSpc>
                <a:spcPts val="3285"/>
              </a:lnSpc>
            </a:pP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16585"/>
            <a:ext cx="8102600" cy="137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86360" algn="ctr">
              <a:lnSpc>
                <a:spcPct val="100000"/>
              </a:lnSpc>
            </a:pPr>
            <a:r>
              <a:rPr sz="4400" b="1" dirty="0" smtClean="0">
                <a:latin typeface="Garamond"/>
                <a:cs typeface="Garamond"/>
              </a:rPr>
              <a:t>Preparing</a:t>
            </a:r>
            <a:r>
              <a:rPr sz="4400" b="1" spc="-3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the</a:t>
            </a:r>
            <a:r>
              <a:rPr sz="4400" b="1" spc="-1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Schoo</a:t>
            </a:r>
            <a:r>
              <a:rPr sz="4400" b="1" spc="-5" dirty="0" smtClean="0">
                <a:latin typeface="Garamond"/>
                <a:cs typeface="Garamond"/>
              </a:rPr>
              <a:t>l</a:t>
            </a:r>
            <a:r>
              <a:rPr sz="4400" b="1" spc="-10" dirty="0" smtClean="0">
                <a:latin typeface="Garamond"/>
                <a:cs typeface="Garamond"/>
              </a:rPr>
              <a:t>-</a:t>
            </a:r>
            <a:r>
              <a:rPr sz="4400" b="1" spc="0" dirty="0" smtClean="0">
                <a:latin typeface="Garamond"/>
                <a:cs typeface="Garamond"/>
              </a:rPr>
              <a:t>Aged</a:t>
            </a:r>
            <a:r>
              <a:rPr sz="4400" b="1" spc="-30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Child</a:t>
            </a:r>
            <a:endParaRPr sz="44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tabLst>
                <a:tab pos="8076565" algn="l"/>
              </a:tabLst>
            </a:pPr>
            <a:r>
              <a:rPr sz="4400" b="1" u="heavy" spc="-385" dirty="0" smtClean="0">
                <a:latin typeface="Garamond"/>
                <a:cs typeface="Garamond"/>
              </a:rPr>
              <a:t> </a:t>
            </a:r>
            <a:r>
              <a:rPr sz="4400" b="1" u="heavy" spc="0" dirty="0" smtClean="0">
                <a:latin typeface="Garamond"/>
                <a:cs typeface="Garamond"/>
              </a:rPr>
              <a:t>for </a:t>
            </a:r>
            <a:r>
              <a:rPr sz="4400" b="1" u="heavy" spc="-20" dirty="0" smtClean="0">
                <a:latin typeface="Garamond"/>
                <a:cs typeface="Garamond"/>
              </a:rPr>
              <a:t>H</a:t>
            </a:r>
            <a:r>
              <a:rPr sz="4400" b="1" u="heavy" spc="0" dirty="0" smtClean="0">
                <a:latin typeface="Garamond"/>
                <a:cs typeface="Garamond"/>
              </a:rPr>
              <a:t>ospitalization 	</a:t>
            </a:r>
            <a:endParaRPr sz="4400">
              <a:latin typeface="Garamond"/>
              <a:cs typeface="Garamon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473453"/>
            <a:ext cx="8247380" cy="4907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51435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spc="-20" dirty="0" smtClean="0">
                <a:latin typeface="Verdana"/>
                <a:cs typeface="Verdana"/>
              </a:rPr>
              <a:t>Ma</a:t>
            </a:r>
            <a:r>
              <a:rPr sz="2400" spc="-40" dirty="0" smtClean="0">
                <a:latin typeface="Verdana"/>
                <a:cs typeface="Verdana"/>
              </a:rPr>
              <a:t>k</a:t>
            </a:r>
            <a:r>
              <a:rPr sz="2400" spc="-15" dirty="0" smtClean="0">
                <a:latin typeface="Verdana"/>
                <a:cs typeface="Verdana"/>
              </a:rPr>
              <a:t>e sure </a:t>
            </a:r>
            <a:r>
              <a:rPr sz="2400" spc="-40" dirty="0" smtClean="0">
                <a:latin typeface="Verdana"/>
                <a:cs typeface="Verdana"/>
              </a:rPr>
              <a:t>y</a:t>
            </a:r>
            <a:r>
              <a:rPr sz="2400" spc="-15" dirty="0" smtClean="0">
                <a:latin typeface="Verdana"/>
                <a:cs typeface="Verdana"/>
              </a:rPr>
              <a:t>our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child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eats a </a:t>
            </a:r>
            <a:r>
              <a:rPr sz="2400" spc="-7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ie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y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of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healt</a:t>
            </a:r>
            <a:r>
              <a:rPr sz="2400" spc="-30" dirty="0" smtClean="0">
                <a:latin typeface="Verdana"/>
                <a:cs typeface="Verdana"/>
              </a:rPr>
              <a:t>h</a:t>
            </a:r>
            <a:r>
              <a:rPr sz="2400" spc="-15" dirty="0" smtClean="0">
                <a:latin typeface="Verdana"/>
                <a:cs typeface="Verdana"/>
              </a:rPr>
              <a:t>y</a:t>
            </a:r>
            <a:r>
              <a:rPr sz="2400" spc="-10" dirty="0" smtClean="0">
                <a:latin typeface="Verdana"/>
                <a:cs typeface="Verdana"/>
              </a:rPr>
              <a:t> f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ods</a:t>
            </a:r>
            <a:r>
              <a:rPr sz="2400" spc="3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ea</a:t>
            </a:r>
            <a:r>
              <a:rPr sz="2400" spc="-25" dirty="0" smtClean="0">
                <a:latin typeface="Verdana"/>
                <a:cs typeface="Verdana"/>
              </a:rPr>
              <a:t>c</a:t>
            </a:r>
            <a:r>
              <a:rPr sz="2400" spc="-20" dirty="0" smtClean="0">
                <a:latin typeface="Verdana"/>
                <a:cs typeface="Verdana"/>
              </a:rPr>
              <a:t>h </a:t>
            </a:r>
            <a:r>
              <a:rPr sz="2400" spc="-15" dirty="0" smtClean="0">
                <a:latin typeface="Verdana"/>
                <a:cs typeface="Verdana"/>
              </a:rPr>
              <a:t>d</a:t>
            </a:r>
            <a:r>
              <a:rPr sz="2400" spc="-40" dirty="0" smtClean="0">
                <a:latin typeface="Verdana"/>
                <a:cs typeface="Verdana"/>
              </a:rPr>
              <a:t>a</a:t>
            </a:r>
            <a:r>
              <a:rPr sz="2400" spc="-250" dirty="0" smtClean="0">
                <a:latin typeface="Verdana"/>
                <a:cs typeface="Verdana"/>
              </a:rPr>
              <a:t>y</a:t>
            </a:r>
            <a:r>
              <a:rPr sz="2400" spc="-10" dirty="0" smtClean="0">
                <a:latin typeface="Verdana"/>
                <a:cs typeface="Verdana"/>
              </a:rPr>
              <a:t>.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Limit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he </a:t>
            </a:r>
            <a:r>
              <a:rPr sz="2400" spc="-20" dirty="0" smtClean="0">
                <a:latin typeface="Verdana"/>
                <a:cs typeface="Verdana"/>
              </a:rPr>
              <a:t>amou</a:t>
            </a:r>
            <a:r>
              <a:rPr sz="2400" spc="-10" dirty="0" smtClean="0">
                <a:latin typeface="Verdana"/>
                <a:cs typeface="Verdana"/>
              </a:rPr>
              <a:t>n</a:t>
            </a:r>
            <a:r>
              <a:rPr sz="2400" spc="0" dirty="0" smtClean="0">
                <a:latin typeface="Verdana"/>
                <a:cs typeface="Verdana"/>
              </a:rPr>
              <a:t>t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of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ods</a:t>
            </a:r>
            <a:r>
              <a:rPr sz="2400" spc="3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hi</a:t>
            </a:r>
            <a:r>
              <a:rPr sz="2400" spc="5" dirty="0" smtClean="0">
                <a:latin typeface="Verdana"/>
                <a:cs typeface="Verdana"/>
              </a:rPr>
              <a:t>g</a:t>
            </a:r>
            <a:r>
              <a:rPr sz="2400" spc="-20" dirty="0" smtClean="0">
                <a:latin typeface="Verdana"/>
                <a:cs typeface="Verdana"/>
              </a:rPr>
              <a:t>h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t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 su</a:t>
            </a:r>
            <a:r>
              <a:rPr sz="2400" spc="-10" dirty="0" smtClean="0">
                <a:latin typeface="Verdana"/>
                <a:cs typeface="Verdana"/>
              </a:rPr>
              <a:t>g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355" dirty="0" smtClean="0">
                <a:latin typeface="Verdana"/>
                <a:cs typeface="Verdana"/>
              </a:rPr>
              <a:t>r</a:t>
            </a:r>
            <a:r>
              <a:rPr sz="2400" spc="-10" dirty="0" smtClean="0">
                <a:latin typeface="Verdana"/>
                <a:cs typeface="Verdana"/>
              </a:rPr>
              <a:t>.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Ma</a:t>
            </a:r>
            <a:r>
              <a:rPr sz="2400" spc="-40" dirty="0" smtClean="0">
                <a:latin typeface="Verdana"/>
                <a:cs typeface="Verdana"/>
              </a:rPr>
              <a:t>k</a:t>
            </a:r>
            <a:r>
              <a:rPr sz="2400" spc="-15" dirty="0" smtClean="0">
                <a:latin typeface="Verdana"/>
                <a:cs typeface="Verdana"/>
              </a:rPr>
              <a:t>e sure </a:t>
            </a:r>
            <a:r>
              <a:rPr sz="2400" spc="-40" dirty="0" smtClean="0">
                <a:latin typeface="Verdana"/>
                <a:cs typeface="Verdana"/>
              </a:rPr>
              <a:t>y</a:t>
            </a:r>
            <a:r>
              <a:rPr sz="2400" spc="-15" dirty="0" smtClean="0">
                <a:latin typeface="Verdana"/>
                <a:cs typeface="Verdana"/>
              </a:rPr>
              <a:t>our</a:t>
            </a:r>
            <a:r>
              <a:rPr sz="2400" spc="3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child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eats br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25" dirty="0" smtClean="0">
                <a:latin typeface="Verdana"/>
                <a:cs typeface="Verdana"/>
              </a:rPr>
              <a:t>k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st </a:t>
            </a:r>
            <a:r>
              <a:rPr sz="2400" spc="-15" dirty="0" smtClean="0">
                <a:latin typeface="Verdana"/>
                <a:cs typeface="Verdana"/>
              </a:rPr>
              <a:t>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gi</a:t>
            </a:r>
            <a:r>
              <a:rPr sz="2400" spc="-2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him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energy for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he rest of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he </a:t>
            </a:r>
            <a:r>
              <a:rPr sz="2400" spc="5" dirty="0" smtClean="0">
                <a:latin typeface="Verdana"/>
                <a:cs typeface="Verdana"/>
              </a:rPr>
              <a:t>d</a:t>
            </a:r>
            <a:r>
              <a:rPr sz="2400" spc="-45" dirty="0" smtClean="0">
                <a:latin typeface="Verdana"/>
                <a:cs typeface="Verdana"/>
              </a:rPr>
              <a:t>a</a:t>
            </a:r>
            <a:r>
              <a:rPr sz="2400" spc="-250" dirty="0" smtClean="0">
                <a:latin typeface="Verdana"/>
                <a:cs typeface="Verdana"/>
              </a:rPr>
              <a:t>y</a:t>
            </a:r>
            <a:r>
              <a:rPr sz="2400" spc="-10" dirty="0" smtClean="0">
                <a:latin typeface="Verdana"/>
                <a:cs typeface="Verdana"/>
              </a:rPr>
              <a:t>.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H</a:t>
            </a:r>
            <a:r>
              <a:rPr sz="2400" spc="-30" dirty="0" smtClean="0">
                <a:latin typeface="Verdana"/>
                <a:cs typeface="Verdana"/>
              </a:rPr>
              <a:t>a</a:t>
            </a:r>
            <a:r>
              <a:rPr sz="2400" spc="-4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 him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sit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wi</a:t>
            </a:r>
            <a:r>
              <a:rPr sz="2400" spc="-15" dirty="0" smtClean="0">
                <a:latin typeface="Verdana"/>
                <a:cs typeface="Verdana"/>
              </a:rPr>
              <a:t>th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he fami</a:t>
            </a:r>
            <a:r>
              <a:rPr sz="2400" spc="-5" dirty="0" smtClean="0">
                <a:latin typeface="Verdana"/>
                <a:cs typeface="Verdana"/>
              </a:rPr>
              <a:t>l</a:t>
            </a:r>
            <a:r>
              <a:rPr sz="2400" spc="-15" dirty="0" smtClean="0">
                <a:latin typeface="Verdana"/>
                <a:cs typeface="Verdana"/>
              </a:rPr>
              <a:t>y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at mealtime e</a:t>
            </a:r>
            <a:r>
              <a:rPr sz="2400" spc="-4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en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if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he does not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li</a:t>
            </a:r>
            <a:r>
              <a:rPr sz="2400" spc="-30" dirty="0" smtClean="0">
                <a:latin typeface="Verdana"/>
                <a:cs typeface="Verdana"/>
              </a:rPr>
              <a:t>k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eat.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8"/>
              </a:spcBef>
              <a:buClr>
                <a:srgbClr val="666600"/>
              </a:buClr>
              <a:buFont typeface="Wingdings"/>
              <a:buChar char="□"/>
            </a:pPr>
            <a:endParaRPr sz="550"/>
          </a:p>
          <a:p>
            <a:pPr marL="355600" marR="18161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dirty="0" smtClean="0">
                <a:latin typeface="Verdana"/>
                <a:cs typeface="Verdana"/>
              </a:rPr>
              <a:t>Ma</a:t>
            </a:r>
            <a:r>
              <a:rPr sz="2400" spc="-30" dirty="0" smtClean="0">
                <a:latin typeface="Verdana"/>
                <a:cs typeface="Verdana"/>
              </a:rPr>
              <a:t>k</a:t>
            </a:r>
            <a:r>
              <a:rPr sz="2400" spc="0" dirty="0" smtClean="0">
                <a:latin typeface="Verdana"/>
                <a:cs typeface="Verdana"/>
              </a:rPr>
              <a:t>e sure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y</a:t>
            </a:r>
            <a:r>
              <a:rPr sz="2400" spc="0" dirty="0" smtClean="0">
                <a:latin typeface="Verdana"/>
                <a:cs typeface="Verdana"/>
              </a:rPr>
              <a:t>our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child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gets enough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sle</a:t>
            </a:r>
            <a:r>
              <a:rPr sz="2400" spc="-10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p (ab</a:t>
            </a:r>
            <a:r>
              <a:rPr sz="2400" spc="-10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ut</a:t>
            </a:r>
            <a:r>
              <a:rPr sz="2400" spc="40" dirty="0" smtClean="0">
                <a:latin typeface="Verdana"/>
                <a:cs typeface="Verdana"/>
              </a:rPr>
              <a:t> </a:t>
            </a:r>
            <a:r>
              <a:rPr sz="2400" spc="-5" dirty="0" smtClean="0">
                <a:latin typeface="Verdana"/>
                <a:cs typeface="Verdana"/>
              </a:rPr>
              <a:t>10 </a:t>
            </a:r>
            <a:r>
              <a:rPr sz="2400" spc="-15" dirty="0" smtClean="0">
                <a:latin typeface="Verdana"/>
                <a:cs typeface="Verdana"/>
              </a:rPr>
              <a:t>to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1</a:t>
            </a:r>
            <a:r>
              <a:rPr sz="2400" spc="-20" dirty="0" smtClean="0">
                <a:latin typeface="Verdana"/>
                <a:cs typeface="Verdana"/>
              </a:rPr>
              <a:t>1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hours)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-4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y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ni</a:t>
            </a:r>
            <a:r>
              <a:rPr sz="2400" spc="5" dirty="0" smtClean="0">
                <a:latin typeface="Verdana"/>
                <a:cs typeface="Verdana"/>
              </a:rPr>
              <a:t>g</a:t>
            </a:r>
            <a:r>
              <a:rPr sz="2400" spc="-20" dirty="0" smtClean="0">
                <a:latin typeface="Verdana"/>
                <a:cs typeface="Verdana"/>
              </a:rPr>
              <a:t>h</a:t>
            </a:r>
            <a:r>
              <a:rPr sz="2400" spc="-5" dirty="0" smtClean="0">
                <a:latin typeface="Verdana"/>
                <a:cs typeface="Verdana"/>
              </a:rPr>
              <a:t>t</a:t>
            </a:r>
            <a:r>
              <a:rPr sz="2400" spc="-10" dirty="0" smtClean="0">
                <a:latin typeface="Verdana"/>
                <a:cs typeface="Verdana"/>
              </a:rPr>
              <a:t>.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Sched</a:t>
            </a:r>
            <a:r>
              <a:rPr sz="2400" spc="-10" dirty="0" smtClean="0">
                <a:latin typeface="Verdana"/>
                <a:cs typeface="Verdana"/>
              </a:rPr>
              <a:t>u</a:t>
            </a:r>
            <a:r>
              <a:rPr sz="2400" spc="0" dirty="0" smtClean="0">
                <a:latin typeface="Verdana"/>
                <a:cs typeface="Verdana"/>
              </a:rPr>
              <a:t>le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his </a:t>
            </a:r>
            <a:r>
              <a:rPr sz="2400" spc="-15" dirty="0" smtClean="0">
                <a:latin typeface="Verdana"/>
                <a:cs typeface="Verdana"/>
              </a:rPr>
              <a:t>sleep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wi</a:t>
            </a:r>
            <a:r>
              <a:rPr sz="2400" spc="-15" dirty="0" smtClean="0">
                <a:latin typeface="Verdana"/>
                <a:cs typeface="Verdana"/>
              </a:rPr>
              <a:t>th</a:t>
            </a:r>
            <a:r>
              <a:rPr sz="2400" spc="-10" dirty="0" smtClean="0">
                <a:latin typeface="Verdana"/>
                <a:cs typeface="Verdana"/>
              </a:rPr>
              <a:t> t</a:t>
            </a:r>
            <a:r>
              <a:rPr sz="2400" spc="-15" dirty="0" smtClean="0">
                <a:latin typeface="Verdana"/>
                <a:cs typeface="Verdana"/>
              </a:rPr>
              <a:t>he </a:t>
            </a:r>
            <a:r>
              <a:rPr sz="2400" spc="-20" dirty="0" smtClean="0">
                <a:latin typeface="Verdana"/>
                <a:cs typeface="Verdana"/>
              </a:rPr>
              <a:t>same </a:t>
            </a:r>
            <a:r>
              <a:rPr sz="2400" spc="-15" dirty="0" smtClean="0">
                <a:latin typeface="Verdana"/>
                <a:cs typeface="Verdana"/>
              </a:rPr>
              <a:t>bed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ti</a:t>
            </a:r>
            <a:r>
              <a:rPr sz="2400" spc="5" dirty="0" smtClean="0">
                <a:latin typeface="Verdana"/>
                <a:cs typeface="Verdana"/>
              </a:rPr>
              <a:t>m</a:t>
            </a:r>
            <a:r>
              <a:rPr sz="2400" spc="-15" dirty="0" smtClean="0">
                <a:latin typeface="Verdana"/>
                <a:cs typeface="Verdana"/>
              </a:rPr>
              <a:t>e and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w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45" dirty="0" smtClean="0">
                <a:latin typeface="Verdana"/>
                <a:cs typeface="Verdana"/>
              </a:rPr>
              <a:t>k</a:t>
            </a:r>
            <a:r>
              <a:rPr sz="2400" spc="-15" dirty="0" smtClean="0">
                <a:latin typeface="Verdana"/>
                <a:cs typeface="Verdana"/>
              </a:rPr>
              <a:t>e time each d</a:t>
            </a:r>
            <a:r>
              <a:rPr sz="2400" spc="-40" dirty="0" smtClean="0">
                <a:latin typeface="Verdana"/>
                <a:cs typeface="Verdana"/>
              </a:rPr>
              <a:t>a</a:t>
            </a:r>
            <a:r>
              <a:rPr sz="2400" spc="-250" dirty="0" smtClean="0">
                <a:latin typeface="Verdana"/>
                <a:cs typeface="Verdana"/>
              </a:rPr>
              <a:t>y</a:t>
            </a:r>
            <a:r>
              <a:rPr sz="2400" spc="-10" dirty="0" smtClean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8"/>
              </a:spcBef>
              <a:buClr>
                <a:srgbClr val="666600"/>
              </a:buClr>
              <a:buFont typeface="Wingdings"/>
              <a:buChar char="□"/>
            </a:pPr>
            <a:endParaRPr sz="550"/>
          </a:p>
          <a:p>
            <a:pPr marL="355600" marR="127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dirty="0" smtClean="0">
                <a:latin typeface="Verdana"/>
                <a:cs typeface="Verdana"/>
              </a:rPr>
              <a:t>Time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out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m</a:t>
            </a:r>
            <a:r>
              <a:rPr sz="2400" spc="-25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y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be </a:t>
            </a:r>
            <a:r>
              <a:rPr sz="2400" spc="5" dirty="0" smtClean="0">
                <a:latin typeface="Verdana"/>
                <a:cs typeface="Verdana"/>
              </a:rPr>
              <a:t>u</a:t>
            </a:r>
            <a:r>
              <a:rPr sz="2400" spc="0" dirty="0" smtClean="0">
                <a:latin typeface="Verdana"/>
                <a:cs typeface="Verdana"/>
              </a:rPr>
              <a:t>s</a:t>
            </a:r>
            <a:r>
              <a:rPr sz="2400" spc="-10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d as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w</a:t>
            </a:r>
            <a:r>
              <a:rPr sz="2400" spc="-30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y 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discipline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35" dirty="0" smtClean="0">
                <a:latin typeface="Verdana"/>
                <a:cs typeface="Verdana"/>
              </a:rPr>
              <a:t>y</a:t>
            </a:r>
            <a:r>
              <a:rPr sz="2400" spc="0" dirty="0" smtClean="0">
                <a:latin typeface="Verdana"/>
                <a:cs typeface="Verdana"/>
              </a:rPr>
              <a:t>our chil</a:t>
            </a:r>
            <a:r>
              <a:rPr sz="2400" spc="-15" dirty="0" smtClean="0">
                <a:latin typeface="Verdana"/>
                <a:cs typeface="Verdana"/>
              </a:rPr>
              <a:t>d.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Do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b="1" spc="-25" dirty="0" smtClean="0">
                <a:latin typeface="Verdana"/>
                <a:cs typeface="Verdana"/>
              </a:rPr>
              <a:t>no</a:t>
            </a:r>
            <a:r>
              <a:rPr sz="2400" b="1" spc="-15" dirty="0" smtClean="0">
                <a:latin typeface="Verdana"/>
                <a:cs typeface="Verdana"/>
              </a:rPr>
              <a:t>t</a:t>
            </a:r>
            <a:r>
              <a:rPr sz="2400" b="1" spc="4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c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iticize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or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show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disap</a:t>
            </a:r>
            <a:r>
              <a:rPr sz="2400" spc="5" dirty="0" smtClean="0">
                <a:latin typeface="Verdana"/>
                <a:cs typeface="Verdana"/>
              </a:rPr>
              <a:t>p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-40" dirty="0" smtClean="0">
                <a:latin typeface="Verdana"/>
                <a:cs typeface="Verdana"/>
              </a:rPr>
              <a:t>o</a:t>
            </a:r>
            <a:r>
              <a:rPr sz="2400" spc="-70" dirty="0" smtClean="0">
                <a:latin typeface="Verdana"/>
                <a:cs typeface="Verdana"/>
              </a:rPr>
              <a:t>v</a:t>
            </a:r>
            <a:r>
              <a:rPr sz="2400" spc="0" dirty="0" smtClean="0">
                <a:latin typeface="Verdana"/>
                <a:cs typeface="Verdana"/>
              </a:rPr>
              <a:t>al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</a:t>
            </a:r>
            <a:r>
              <a:rPr sz="2400" spc="5" dirty="0" smtClean="0">
                <a:latin typeface="Verdana"/>
                <a:cs typeface="Verdana"/>
              </a:rPr>
              <a:t>h</a:t>
            </a:r>
            <a:r>
              <a:rPr sz="2400" spc="-15" dirty="0" smtClean="0">
                <a:latin typeface="Verdana"/>
                <a:cs typeface="Verdana"/>
              </a:rPr>
              <a:t>en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he has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done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20" dirty="0" smtClean="0">
                <a:latin typeface="Verdana"/>
                <a:cs typeface="Verdana"/>
              </a:rPr>
              <a:t>met</a:t>
            </a:r>
            <a:r>
              <a:rPr sz="2400" spc="-15" dirty="0" smtClean="0">
                <a:latin typeface="Verdana"/>
                <a:cs typeface="Verdana"/>
              </a:rPr>
              <a:t>h</a:t>
            </a:r>
            <a:r>
              <a:rPr sz="2400" spc="0" dirty="0" smtClean="0">
                <a:latin typeface="Verdana"/>
                <a:cs typeface="Verdana"/>
              </a:rPr>
              <a:t>ing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wrong.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E</a:t>
            </a:r>
            <a:r>
              <a:rPr sz="2400" spc="-10" dirty="0" smtClean="0">
                <a:latin typeface="Verdana"/>
                <a:cs typeface="Verdana"/>
              </a:rPr>
              <a:t>x</a:t>
            </a:r>
            <a:r>
              <a:rPr sz="2400" spc="0" dirty="0" smtClean="0">
                <a:latin typeface="Verdana"/>
                <a:cs typeface="Verdana"/>
              </a:rPr>
              <a:t>plain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</a:t>
            </a:r>
            <a:r>
              <a:rPr sz="2400" spc="5" dirty="0" smtClean="0">
                <a:latin typeface="Verdana"/>
                <a:cs typeface="Verdana"/>
              </a:rPr>
              <a:t>h</a:t>
            </a:r>
            <a:r>
              <a:rPr sz="2400" spc="-15" dirty="0" smtClean="0">
                <a:latin typeface="Verdana"/>
                <a:cs typeface="Verdana"/>
              </a:rPr>
              <a:t>at </a:t>
            </a:r>
            <a:r>
              <a:rPr sz="2400" spc="-50" dirty="0" smtClean="0">
                <a:latin typeface="Verdana"/>
                <a:cs typeface="Verdana"/>
              </a:rPr>
              <a:t>y</a:t>
            </a:r>
            <a:r>
              <a:rPr sz="2400" spc="-15" dirty="0" smtClean="0">
                <a:latin typeface="Verdana"/>
                <a:cs typeface="Verdana"/>
              </a:rPr>
              <a:t>ou</a:t>
            </a:r>
            <a:r>
              <a:rPr sz="2400" spc="-10" dirty="0" smtClean="0">
                <a:latin typeface="Verdana"/>
                <a:cs typeface="Verdana"/>
              </a:rPr>
              <a:t> would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li</a:t>
            </a:r>
            <a:r>
              <a:rPr sz="2400" spc="-30" dirty="0" smtClean="0">
                <a:latin typeface="Verdana"/>
                <a:cs typeface="Verdana"/>
              </a:rPr>
              <a:t>k</a:t>
            </a:r>
            <a:r>
              <a:rPr sz="2400" spc="0" dirty="0" smtClean="0">
                <a:latin typeface="Verdana"/>
                <a:cs typeface="Verdana"/>
              </a:rPr>
              <a:t>e him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do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instead, and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</a:t>
            </a:r>
            <a:r>
              <a:rPr sz="2400" spc="-10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ll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him</a:t>
            </a:r>
            <a:r>
              <a:rPr sz="2400" spc="5" dirty="0" smtClean="0">
                <a:latin typeface="Verdana"/>
                <a:cs typeface="Verdana"/>
              </a:rPr>
              <a:t> w</a:t>
            </a:r>
            <a:r>
              <a:rPr sz="2400" spc="-25" dirty="0" smtClean="0">
                <a:latin typeface="Verdana"/>
                <a:cs typeface="Verdana"/>
              </a:rPr>
              <a:t>h</a:t>
            </a:r>
            <a:r>
              <a:rPr sz="2400" spc="-235" dirty="0" smtClean="0">
                <a:latin typeface="Verdana"/>
                <a:cs typeface="Verdana"/>
              </a:rPr>
              <a:t>y</a:t>
            </a:r>
            <a:r>
              <a:rPr sz="2400" spc="0" dirty="0" smtClean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380365"/>
            <a:ext cx="8011159" cy="1101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 smtClean="0">
                <a:latin typeface="Comic Sans MS"/>
                <a:cs typeface="Comic Sans MS"/>
              </a:rPr>
              <a:t>Growth</a:t>
            </a:r>
            <a:r>
              <a:rPr sz="3600" b="1" spc="-20" dirty="0" smtClean="0">
                <a:latin typeface="Comic Sans MS"/>
                <a:cs typeface="Comic Sans MS"/>
              </a:rPr>
              <a:t> </a:t>
            </a:r>
            <a:r>
              <a:rPr sz="3600" b="1" spc="0" dirty="0" smtClean="0">
                <a:latin typeface="Comic Sans MS"/>
                <a:cs typeface="Comic Sans MS"/>
              </a:rPr>
              <a:t>and</a:t>
            </a:r>
            <a:r>
              <a:rPr sz="3600" b="1" spc="-5" dirty="0" smtClean="0">
                <a:latin typeface="Comic Sans MS"/>
                <a:cs typeface="Comic Sans MS"/>
              </a:rPr>
              <a:t> </a:t>
            </a:r>
            <a:r>
              <a:rPr sz="3600" b="1" spc="0" dirty="0" smtClean="0">
                <a:latin typeface="Comic Sans MS"/>
                <a:cs typeface="Comic Sans MS"/>
              </a:rPr>
              <a:t>Development</a:t>
            </a:r>
            <a:r>
              <a:rPr sz="3600" b="1" spc="-15" dirty="0" smtClean="0">
                <a:latin typeface="Comic Sans MS"/>
                <a:cs typeface="Comic Sans MS"/>
              </a:rPr>
              <a:t> </a:t>
            </a:r>
            <a:r>
              <a:rPr sz="3600" b="1" spc="0" dirty="0" smtClean="0">
                <a:latin typeface="Comic Sans MS"/>
                <a:cs typeface="Comic Sans MS"/>
              </a:rPr>
              <a:t>of</a:t>
            </a:r>
            <a:r>
              <a:rPr sz="3600" b="1" spc="-15" dirty="0" smtClean="0">
                <a:latin typeface="Comic Sans MS"/>
                <a:cs typeface="Comic Sans MS"/>
              </a:rPr>
              <a:t> </a:t>
            </a:r>
            <a:r>
              <a:rPr sz="3600" b="1" spc="0" dirty="0" smtClean="0">
                <a:latin typeface="Comic Sans MS"/>
                <a:cs typeface="Comic Sans MS"/>
              </a:rPr>
              <a:t>a</a:t>
            </a:r>
            <a:endParaRPr sz="3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7997825" algn="l"/>
              </a:tabLst>
            </a:pPr>
            <a:r>
              <a:rPr sz="3600" b="1" u="heavy" spc="-20" dirty="0" smtClean="0">
                <a:latin typeface="Comic Sans MS"/>
                <a:cs typeface="Comic Sans MS"/>
              </a:rPr>
              <a:t>School</a:t>
            </a:r>
            <a:r>
              <a:rPr sz="3600" b="1" u="heavy" spc="-5" dirty="0" smtClean="0">
                <a:latin typeface="Comic Sans MS"/>
                <a:cs typeface="Comic Sans MS"/>
              </a:rPr>
              <a:t>-</a:t>
            </a:r>
            <a:r>
              <a:rPr sz="3600" b="1" u="heavy" spc="0" dirty="0" smtClean="0">
                <a:latin typeface="Comic Sans MS"/>
                <a:cs typeface="Comic Sans MS"/>
              </a:rPr>
              <a:t>Age</a:t>
            </a:r>
            <a:r>
              <a:rPr sz="3600" b="1" u="heavy" spc="-20" dirty="0" smtClean="0">
                <a:latin typeface="Comic Sans MS"/>
                <a:cs typeface="Comic Sans MS"/>
              </a:rPr>
              <a:t> Child 	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75">
              <a:lnSpc>
                <a:spcPct val="100000"/>
              </a:lnSpc>
            </a:pPr>
            <a:fld id="{81D60167-4931-47E6-BA6A-407CBD079E47}" type="slidenum">
              <a:rPr sz="1000" spc="-35" dirty="0" smtClean="0">
                <a:latin typeface="Arial"/>
                <a:cs typeface="Arial"/>
              </a:rPr>
              <a:pPr marL="79375">
                <a:lnSpc>
                  <a:spcPct val="100000"/>
                </a:lnSpc>
              </a:p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65" y="1855916"/>
            <a:ext cx="8292465" cy="3601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 marR="12700">
              <a:lnSpc>
                <a:spcPct val="99600"/>
              </a:lnSpc>
              <a:buFont typeface="Comic Sans MS"/>
              <a:buChar char="•"/>
              <a:tabLst>
                <a:tab pos="410845" algn="l"/>
              </a:tabLst>
            </a:pPr>
            <a:r>
              <a:rPr sz="2400" b="1" u="heavy" dirty="0" smtClean="0">
                <a:latin typeface="Verdana"/>
                <a:cs typeface="Verdana"/>
              </a:rPr>
              <a:t>Rate</a:t>
            </a:r>
            <a:r>
              <a:rPr sz="2400" b="1" u="heavy" spc="-15" dirty="0" smtClean="0">
                <a:latin typeface="Verdana"/>
                <a:cs typeface="Verdana"/>
              </a:rPr>
              <a:t> </a:t>
            </a:r>
            <a:r>
              <a:rPr sz="2400" b="1" u="heavy" spc="0" dirty="0" smtClean="0">
                <a:latin typeface="Verdana"/>
                <a:cs typeface="Verdana"/>
              </a:rPr>
              <a:t>of</a:t>
            </a:r>
            <a:r>
              <a:rPr sz="2400" b="1" u="heavy" spc="5" dirty="0" smtClean="0">
                <a:latin typeface="Verdana"/>
                <a:cs typeface="Verdana"/>
              </a:rPr>
              <a:t> </a:t>
            </a:r>
            <a:r>
              <a:rPr sz="2400" b="1" u="heavy" spc="0" dirty="0" smtClean="0">
                <a:latin typeface="Verdana"/>
                <a:cs typeface="Verdana"/>
              </a:rPr>
              <a:t>gr</a:t>
            </a:r>
            <a:r>
              <a:rPr sz="2400" b="1" u="heavy" spc="-15" dirty="0" smtClean="0">
                <a:latin typeface="Verdana"/>
                <a:cs typeface="Verdana"/>
              </a:rPr>
              <a:t>o</a:t>
            </a:r>
            <a:r>
              <a:rPr sz="2400" b="1" u="heavy" spc="0" dirty="0" smtClean="0">
                <a:latin typeface="Verdana"/>
                <a:cs typeface="Verdana"/>
              </a:rPr>
              <a:t>wth</a:t>
            </a:r>
            <a:r>
              <a:rPr sz="2400" b="1" u="heavy" spc="-15" dirty="0" smtClean="0">
                <a:latin typeface="Verdana"/>
                <a:cs typeface="Verdana"/>
              </a:rPr>
              <a:t> </a:t>
            </a:r>
            <a:r>
              <a:rPr sz="2400" b="1" u="heavy" spc="5" dirty="0" smtClean="0">
                <a:latin typeface="Verdana"/>
                <a:cs typeface="Verdana"/>
              </a:rPr>
              <a:t>s</a:t>
            </a:r>
            <a:r>
              <a:rPr sz="2400" b="1" u="heavy" spc="0" dirty="0" smtClean="0">
                <a:latin typeface="Verdana"/>
                <a:cs typeface="Verdana"/>
              </a:rPr>
              <a:t>l</a:t>
            </a:r>
            <a:r>
              <a:rPr sz="2400" b="1" u="heavy" spc="-15" dirty="0" smtClean="0">
                <a:latin typeface="Verdana"/>
                <a:cs typeface="Verdana"/>
              </a:rPr>
              <a:t>o</a:t>
            </a:r>
            <a:r>
              <a:rPr sz="2400" b="1" u="heavy" spc="0" dirty="0" smtClean="0">
                <a:latin typeface="Verdana"/>
                <a:cs typeface="Verdana"/>
              </a:rPr>
              <a:t>ws</a:t>
            </a:r>
            <a:r>
              <a:rPr sz="2400" b="1" u="heavy" spc="1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r</a:t>
            </a:r>
            <a:r>
              <a:rPr sz="2400" spc="-10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lative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infancy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&amp;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e</a:t>
            </a:r>
            <a:r>
              <a:rPr sz="2400" spc="-10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rly chil</a:t>
            </a:r>
            <a:r>
              <a:rPr sz="2400" spc="-15" dirty="0" smtClean="0">
                <a:latin typeface="Verdana"/>
                <a:cs typeface="Verdana"/>
              </a:rPr>
              <a:t>dho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5" dirty="0" smtClean="0">
                <a:latin typeface="Verdana"/>
                <a:cs typeface="Verdana"/>
              </a:rPr>
              <a:t>d,</a:t>
            </a:r>
            <a:r>
              <a:rPr sz="2400" spc="4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cognitive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growth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development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contin</a:t>
            </a:r>
            <a:r>
              <a:rPr sz="2400" spc="-15" dirty="0" smtClean="0">
                <a:latin typeface="Comic Sans MS"/>
                <a:cs typeface="Comic Sans MS"/>
              </a:rPr>
              <a:t>ue 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o proce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at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rapid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r</a:t>
            </a:r>
            <a:r>
              <a:rPr sz="2400" spc="-10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tes.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42"/>
              </a:spcBef>
            </a:pPr>
            <a:endParaRPr sz="1300"/>
          </a:p>
          <a:p>
            <a:pPr marL="311150" indent="-299085">
              <a:lnSpc>
                <a:spcPct val="100000"/>
              </a:lnSpc>
              <a:buFont typeface="Comic Sans MS"/>
              <a:buChar char="•"/>
              <a:tabLst>
                <a:tab pos="311150" algn="l"/>
              </a:tabLst>
            </a:pPr>
            <a:r>
              <a:rPr sz="2400" dirty="0" smtClean="0">
                <a:latin typeface="Comic Sans MS"/>
                <a:cs typeface="Comic Sans MS"/>
              </a:rPr>
              <a:t>Influe</a:t>
            </a:r>
            <a:r>
              <a:rPr sz="2400" spc="5" dirty="0" smtClean="0">
                <a:latin typeface="Comic Sans MS"/>
                <a:cs typeface="Comic Sans MS"/>
              </a:rPr>
              <a:t>n</a:t>
            </a:r>
            <a:r>
              <a:rPr sz="2400" spc="-15" dirty="0" smtClean="0">
                <a:latin typeface="Comic Sans MS"/>
                <a:cs typeface="Comic Sans MS"/>
              </a:rPr>
              <a:t>ced 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-15" dirty="0" smtClean="0">
                <a:latin typeface="Comic Sans MS"/>
                <a:cs typeface="Comic Sans MS"/>
              </a:rPr>
              <a:t>y the a</a:t>
            </a:r>
            <a:r>
              <a:rPr sz="2400" spc="-25" dirty="0" smtClean="0">
                <a:latin typeface="Comic Sans MS"/>
                <a:cs typeface="Comic Sans MS"/>
              </a:rPr>
              <a:t>t</a:t>
            </a:r>
            <a:r>
              <a:rPr sz="2400" spc="0" dirty="0" smtClean="0">
                <a:latin typeface="Comic Sans MS"/>
                <a:cs typeface="Comic Sans MS"/>
              </a:rPr>
              <a:t>titu</a:t>
            </a:r>
            <a:r>
              <a:rPr sz="2400" spc="-15" dirty="0" smtClean="0">
                <a:latin typeface="Comic Sans MS"/>
                <a:cs typeface="Comic Sans MS"/>
              </a:rPr>
              <a:t>des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of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eir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b="1" spc="0" dirty="0" smtClean="0">
                <a:latin typeface="Comic Sans MS"/>
                <a:cs typeface="Comic Sans MS"/>
              </a:rPr>
              <a:t>fri</a:t>
            </a:r>
            <a:r>
              <a:rPr sz="2400" b="1" spc="5" dirty="0" smtClean="0">
                <a:latin typeface="Comic Sans MS"/>
                <a:cs typeface="Comic Sans MS"/>
              </a:rPr>
              <a:t>e</a:t>
            </a:r>
            <a:r>
              <a:rPr sz="2400" b="1" spc="0" dirty="0" smtClean="0">
                <a:latin typeface="Comic Sans MS"/>
                <a:cs typeface="Comic Sans MS"/>
              </a:rPr>
              <a:t>nds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29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400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•</a:t>
            </a:r>
            <a:r>
              <a:rPr sz="24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An</a:t>
            </a:r>
            <a:r>
              <a:rPr sz="2400" u="heavy" spc="-2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a</a:t>
            </a:r>
            <a:r>
              <a:rPr sz="2400" u="heavy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d</a:t>
            </a:r>
            <a:r>
              <a:rPr sz="24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ult vi</a:t>
            </a:r>
            <a:r>
              <a:rPr sz="2400" u="heavy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s</a:t>
            </a:r>
            <a:r>
              <a:rPr sz="24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ion</a:t>
            </a:r>
            <a:r>
              <a:rPr sz="24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u="heavy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l</a:t>
            </a:r>
            <a:r>
              <a:rPr sz="24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eve</a:t>
            </a:r>
            <a:r>
              <a:rPr sz="2400" u="heavy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l</a:t>
            </a:r>
            <a:r>
              <a:rPr sz="2400" u="heavy" spc="-3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is</a:t>
            </a:r>
            <a:r>
              <a:rPr sz="2400" u="heavy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u="heavy" spc="-25" dirty="0" smtClean="0">
                <a:solidFill>
                  <a:srgbClr val="A40020"/>
                </a:solidFill>
                <a:latin typeface="Comic Sans MS"/>
                <a:cs typeface="Comic Sans MS"/>
              </a:rPr>
              <a:t>a</a:t>
            </a:r>
            <a:r>
              <a:rPr sz="24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c</a:t>
            </a:r>
            <a:r>
              <a:rPr sz="2400" u="heavy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h</a:t>
            </a:r>
            <a:r>
              <a:rPr sz="24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ieve</a:t>
            </a:r>
            <a:r>
              <a:rPr sz="2400" u="heavy" spc="10" dirty="0" smtClean="0">
                <a:solidFill>
                  <a:srgbClr val="A40020"/>
                </a:solidFill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556895">
              <a:lnSpc>
                <a:spcPct val="100000"/>
              </a:lnSpc>
            </a:pPr>
            <a:r>
              <a:rPr sz="2400" spc="-5" dirty="0" smtClean="0">
                <a:latin typeface="Comic Sans MS"/>
                <a:cs typeface="Comic Sans MS"/>
              </a:rPr>
              <a:t>•</a:t>
            </a:r>
            <a:r>
              <a:rPr sz="2400" spc="-15" dirty="0" smtClean="0">
                <a:latin typeface="Comic Sans MS"/>
                <a:cs typeface="Comic Sans MS"/>
              </a:rPr>
              <a:t>Po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0" dirty="0" smtClean="0">
                <a:latin typeface="Comic Sans MS"/>
                <a:cs typeface="Comic Sans MS"/>
              </a:rPr>
              <a:t>ture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comes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more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er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0" dirty="0" smtClean="0">
                <a:latin typeface="Comic Sans MS"/>
                <a:cs typeface="Comic Sans MS"/>
              </a:rPr>
              <a:t>ct. </a:t>
            </a:r>
            <a:r>
              <a:rPr sz="24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lord</a:t>
            </a:r>
            <a:r>
              <a:rPr sz="2400" u="heavy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osis</a:t>
            </a:r>
            <a:r>
              <a:rPr sz="24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and</a:t>
            </a:r>
            <a:r>
              <a:rPr sz="2400" u="heavy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knoc</a:t>
            </a:r>
            <a:r>
              <a:rPr sz="2400" u="heavy" spc="5" dirty="0" smtClean="0">
                <a:solidFill>
                  <a:srgbClr val="A40020"/>
                </a:solidFill>
                <a:latin typeface="Comic Sans MS"/>
                <a:cs typeface="Comic Sans MS"/>
              </a:rPr>
              <a:t>k</a:t>
            </a:r>
            <a:r>
              <a:rPr sz="24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-</a:t>
            </a:r>
            <a:r>
              <a:rPr sz="24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kn</a:t>
            </a:r>
            <a:r>
              <a:rPr sz="2400" u="heavy" spc="5" dirty="0" smtClean="0">
                <a:solidFill>
                  <a:srgbClr val="A40020"/>
                </a:solidFill>
                <a:latin typeface="Comic Sans MS"/>
                <a:cs typeface="Comic Sans MS"/>
              </a:rPr>
              <a:t>e</a:t>
            </a:r>
            <a:r>
              <a:rPr sz="24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e</a:t>
            </a:r>
            <a:r>
              <a:rPr sz="2400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appear</a:t>
            </a:r>
            <a:r>
              <a:rPr sz="2400" u="heavy" spc="-25" dirty="0" smtClean="0">
                <a:solidFill>
                  <a:srgbClr val="A40020"/>
                </a:solidFill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nc</a:t>
            </a:r>
            <a:r>
              <a:rPr sz="24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e</a:t>
            </a:r>
            <a:r>
              <a:rPr sz="2400" u="heavy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d</a:t>
            </a:r>
            <a:r>
              <a:rPr sz="2400" u="heavy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is</a:t>
            </a:r>
            <a:r>
              <a:rPr sz="2400" u="heavy" spc="-25" dirty="0" smtClean="0">
                <a:solidFill>
                  <a:srgbClr val="A40020"/>
                </a:solidFill>
                <a:latin typeface="Comic Sans MS"/>
                <a:cs typeface="Comic Sans MS"/>
              </a:rPr>
              <a:t>a</a:t>
            </a:r>
            <a:r>
              <a:rPr sz="24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ppear.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332" rIns="0" bIns="0" rtlCol="0">
            <a:noAutofit/>
          </a:bodyPr>
          <a:lstStyle/>
          <a:p>
            <a:pPr marL="13335">
              <a:lnSpc>
                <a:spcPct val="100000"/>
              </a:lnSpc>
            </a:pPr>
            <a:r>
              <a:rPr sz="4000" b="1" spc="-25" dirty="0" smtClean="0">
                <a:latin typeface="Garamond"/>
                <a:cs typeface="Garamond"/>
              </a:rPr>
              <a:t>Nursing </a:t>
            </a:r>
            <a:r>
              <a:rPr sz="4000" b="1" spc="-20" dirty="0" smtClean="0">
                <a:latin typeface="Garamond"/>
                <a:cs typeface="Garamond"/>
              </a:rPr>
              <a:t>Inte</a:t>
            </a:r>
            <a:r>
              <a:rPr sz="4000" b="1" spc="-30" dirty="0" smtClean="0">
                <a:latin typeface="Garamond"/>
                <a:cs typeface="Garamond"/>
              </a:rPr>
              <a:t>r</a:t>
            </a:r>
            <a:r>
              <a:rPr sz="4000" b="1" spc="-20" dirty="0" smtClean="0">
                <a:latin typeface="Garamond"/>
                <a:cs typeface="Garamond"/>
              </a:rPr>
              <a:t>ventions</a:t>
            </a:r>
            <a:r>
              <a:rPr sz="4000" b="1" spc="35" dirty="0" smtClean="0">
                <a:latin typeface="Garamond"/>
                <a:cs typeface="Garamond"/>
              </a:rPr>
              <a:t> </a:t>
            </a:r>
            <a:r>
              <a:rPr sz="4000" b="1" spc="-20" dirty="0" smtClean="0">
                <a:latin typeface="Garamond"/>
                <a:cs typeface="Garamond"/>
              </a:rPr>
              <a:t>to </a:t>
            </a:r>
            <a:r>
              <a:rPr sz="4000" b="1" spc="-30" dirty="0" smtClean="0">
                <a:latin typeface="Garamond"/>
                <a:cs typeface="Garamond"/>
              </a:rPr>
              <a:t>Re</a:t>
            </a:r>
            <a:r>
              <a:rPr sz="4000" b="1" spc="-25" dirty="0" smtClean="0">
                <a:latin typeface="Garamond"/>
                <a:cs typeface="Garamond"/>
              </a:rPr>
              <a:t>duce</a:t>
            </a:r>
            <a:r>
              <a:rPr sz="4000" b="1" spc="20" dirty="0" smtClean="0">
                <a:latin typeface="Garamond"/>
                <a:cs typeface="Garamond"/>
              </a:rPr>
              <a:t> </a:t>
            </a:r>
            <a:r>
              <a:rPr sz="4000" b="1" spc="-20" dirty="0" smtClean="0">
                <a:latin typeface="Garamond"/>
                <a:cs typeface="Garamond"/>
              </a:rPr>
              <a:t>Fear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491" y="1571371"/>
            <a:ext cx="7659370" cy="4236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20" dirty="0" smtClean="0">
                <a:latin typeface="Verdana"/>
                <a:cs typeface="Verdana"/>
              </a:rPr>
              <a:t>App</a:t>
            </a:r>
            <a:r>
              <a:rPr sz="2800" spc="-30" dirty="0" smtClean="0">
                <a:latin typeface="Verdana"/>
                <a:cs typeface="Verdana"/>
              </a:rPr>
              <a:t>r</a:t>
            </a:r>
            <a:r>
              <a:rPr sz="2800" spc="-20" dirty="0" smtClean="0">
                <a:latin typeface="Verdana"/>
                <a:cs typeface="Verdana"/>
              </a:rPr>
              <a:t>oach</a:t>
            </a:r>
            <a:r>
              <a:rPr sz="2800" spc="5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with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smile </a:t>
            </a:r>
            <a:r>
              <a:rPr sz="2800" spc="-20" dirty="0" smtClean="0">
                <a:latin typeface="Verdana"/>
                <a:cs typeface="Verdana"/>
              </a:rPr>
              <a:t>and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intr</a:t>
            </a:r>
            <a:r>
              <a:rPr sz="2800" spc="-35" dirty="0" smtClean="0">
                <a:latin typeface="Verdana"/>
                <a:cs typeface="Verdana"/>
              </a:rPr>
              <a:t>o</a:t>
            </a:r>
            <a:r>
              <a:rPr sz="2800" spc="-20" dirty="0" smtClean="0">
                <a:latin typeface="Verdana"/>
                <a:cs typeface="Verdana"/>
              </a:rPr>
              <a:t>du</a:t>
            </a:r>
            <a:r>
              <a:rPr sz="2800" spc="-30" dirty="0" smtClean="0">
                <a:latin typeface="Verdana"/>
                <a:cs typeface="Verdana"/>
              </a:rPr>
              <a:t>c</a:t>
            </a:r>
            <a:r>
              <a:rPr sz="2800" spc="-20" dirty="0" smtClean="0">
                <a:latin typeface="Verdana"/>
                <a:cs typeface="Verdana"/>
              </a:rPr>
              <a:t>e</a:t>
            </a:r>
            <a:r>
              <a:rPr sz="2800" spc="4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self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666600"/>
              </a:buClr>
              <a:buFont typeface="Wingdings"/>
              <a:buChar char="□"/>
            </a:pPr>
            <a:endParaRPr sz="6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15" dirty="0" smtClean="0">
                <a:latin typeface="Verdana"/>
                <a:cs typeface="Verdana"/>
              </a:rPr>
              <a:t>Allow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c</a:t>
            </a:r>
            <a:r>
              <a:rPr sz="2800" spc="-35" dirty="0" smtClean="0">
                <a:latin typeface="Verdana"/>
                <a:cs typeface="Verdana"/>
              </a:rPr>
              <a:t>h</a:t>
            </a:r>
            <a:r>
              <a:rPr sz="2800" spc="-15" dirty="0" smtClean="0">
                <a:latin typeface="Verdana"/>
                <a:cs typeface="Verdana"/>
              </a:rPr>
              <a:t>ild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to: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32"/>
              </a:spcBef>
              <a:buClr>
                <a:srgbClr val="666600"/>
              </a:buClr>
              <a:buFont typeface="Wingdings"/>
              <a:buChar char="□"/>
            </a:pPr>
            <a:endParaRPr sz="550"/>
          </a:p>
          <a:p>
            <a:pPr marL="756285" lvl="1" indent="-287020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400" spc="0" dirty="0" smtClean="0">
                <a:latin typeface="Verdana"/>
                <a:cs typeface="Verdana"/>
              </a:rPr>
              <a:t>Keep p</a:t>
            </a:r>
            <a:r>
              <a:rPr sz="2400" spc="-10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r</a:t>
            </a:r>
            <a:r>
              <a:rPr sz="2400" spc="-10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nt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or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guardian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cl</a:t>
            </a:r>
            <a:r>
              <a:rPr sz="2400" spc="-10" dirty="0" smtClean="0">
                <a:latin typeface="Verdana"/>
                <a:cs typeface="Verdana"/>
              </a:rPr>
              <a:t>o</a:t>
            </a:r>
            <a:r>
              <a:rPr sz="2400" spc="0" dirty="0" smtClean="0">
                <a:latin typeface="Verdana"/>
                <a:cs typeface="Verdana"/>
              </a:rPr>
              <a:t>se</a:t>
            </a:r>
            <a:endParaRPr sz="2400">
              <a:latin typeface="Verdana"/>
              <a:cs typeface="Verdana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Clr>
                <a:srgbClr val="999900"/>
              </a:buClr>
              <a:buFont typeface="Wingdings"/>
              <a:buChar char=""/>
            </a:pPr>
            <a:endParaRPr sz="550"/>
          </a:p>
          <a:p>
            <a:pPr marL="756285" lvl="1" indent="-287020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400" spc="-15" dirty="0" smtClean="0">
                <a:latin typeface="Verdana"/>
                <a:cs typeface="Verdana"/>
              </a:rPr>
              <a:t>Keep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a</a:t>
            </a:r>
            <a:r>
              <a:rPr sz="2400" spc="-15" dirty="0" smtClean="0">
                <a:latin typeface="Verdana"/>
                <a:cs typeface="Verdana"/>
              </a:rPr>
              <a:t>v</a:t>
            </a:r>
            <a:r>
              <a:rPr sz="2400" spc="-25" dirty="0" smtClean="0">
                <a:latin typeface="Verdana"/>
                <a:cs typeface="Verdana"/>
              </a:rPr>
              <a:t>o</a:t>
            </a:r>
            <a:r>
              <a:rPr sz="2400" spc="-10" dirty="0" smtClean="0">
                <a:latin typeface="Verdana"/>
                <a:cs typeface="Verdana"/>
              </a:rPr>
              <a:t>rite</a:t>
            </a:r>
            <a:r>
              <a:rPr sz="2400" spc="3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toy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or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blank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t</a:t>
            </a:r>
            <a:endParaRPr sz="2400">
              <a:latin typeface="Verdana"/>
              <a:cs typeface="Verdana"/>
            </a:endParaRPr>
          </a:p>
          <a:p>
            <a:pPr lvl="1">
              <a:lnSpc>
                <a:spcPts val="650"/>
              </a:lnSpc>
              <a:spcBef>
                <a:spcPts val="17"/>
              </a:spcBef>
              <a:buClr>
                <a:srgbClr val="999900"/>
              </a:buClr>
              <a:buFont typeface="Wingdings"/>
              <a:buChar char=""/>
            </a:pPr>
            <a:endParaRPr sz="6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15" dirty="0" smtClean="0">
                <a:latin typeface="Verdana"/>
                <a:cs typeface="Verdana"/>
              </a:rPr>
              <a:t>Provide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to</a:t>
            </a:r>
            <a:r>
              <a:rPr sz="2800" spc="-30" dirty="0" smtClean="0">
                <a:latin typeface="Verdana"/>
                <a:cs typeface="Verdana"/>
              </a:rPr>
              <a:t>u</a:t>
            </a:r>
            <a:r>
              <a:rPr sz="2800" spc="-15" dirty="0" smtClean="0">
                <a:latin typeface="Verdana"/>
                <a:cs typeface="Verdana"/>
              </a:rPr>
              <a:t>r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666600"/>
              </a:buClr>
              <a:buFont typeface="Wingdings"/>
              <a:buChar char="□"/>
            </a:pPr>
            <a:endParaRPr sz="6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15" dirty="0" smtClean="0">
                <a:latin typeface="Verdana"/>
                <a:cs typeface="Verdana"/>
              </a:rPr>
              <a:t>Allow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c</a:t>
            </a:r>
            <a:r>
              <a:rPr sz="2800" spc="-35" dirty="0" smtClean="0">
                <a:latin typeface="Verdana"/>
                <a:cs typeface="Verdana"/>
              </a:rPr>
              <a:t>h</a:t>
            </a:r>
            <a:r>
              <a:rPr sz="2800" spc="-15" dirty="0" smtClean="0">
                <a:latin typeface="Verdana"/>
                <a:cs typeface="Verdana"/>
              </a:rPr>
              <a:t>ild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to to</a:t>
            </a:r>
            <a:r>
              <a:rPr sz="2800" spc="-30" dirty="0" smtClean="0">
                <a:latin typeface="Verdana"/>
                <a:cs typeface="Verdana"/>
              </a:rPr>
              <a:t>u</a:t>
            </a:r>
            <a:r>
              <a:rPr sz="2800" spc="-20" dirty="0" smtClean="0">
                <a:latin typeface="Verdana"/>
                <a:cs typeface="Verdana"/>
              </a:rPr>
              <a:t>ch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and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see equipme</a:t>
            </a:r>
            <a:r>
              <a:rPr sz="2800" spc="-30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t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666600"/>
              </a:buClr>
              <a:buFont typeface="Wingdings"/>
              <a:buChar char="□"/>
            </a:pPr>
            <a:endParaRPr sz="6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20" dirty="0" smtClean="0">
                <a:latin typeface="Verdana"/>
                <a:cs typeface="Verdana"/>
              </a:rPr>
              <a:t>A</a:t>
            </a:r>
            <a:r>
              <a:rPr sz="2800" spc="-25" dirty="0" smtClean="0">
                <a:latin typeface="Verdana"/>
                <a:cs typeface="Verdana"/>
              </a:rPr>
              <a:t>s</a:t>
            </a:r>
            <a:r>
              <a:rPr sz="2800" spc="-15" dirty="0" smtClean="0">
                <a:latin typeface="Verdana"/>
                <a:cs typeface="Verdana"/>
              </a:rPr>
              <a:t>sign</a:t>
            </a:r>
            <a:r>
              <a:rPr sz="2800" spc="3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the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same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n</a:t>
            </a:r>
            <a:r>
              <a:rPr sz="2800" spc="-35" dirty="0" smtClean="0">
                <a:latin typeface="Verdana"/>
                <a:cs typeface="Verdana"/>
              </a:rPr>
              <a:t>u</a:t>
            </a:r>
            <a:r>
              <a:rPr sz="2800" spc="-15" dirty="0" smtClean="0">
                <a:latin typeface="Verdana"/>
                <a:cs typeface="Verdana"/>
              </a:rPr>
              <a:t>r</a:t>
            </a:r>
            <a:r>
              <a:rPr sz="2800" spc="-30" dirty="0" smtClean="0">
                <a:latin typeface="Verdana"/>
                <a:cs typeface="Verdana"/>
              </a:rPr>
              <a:t>s</a:t>
            </a:r>
            <a:r>
              <a:rPr sz="2800" spc="-20" dirty="0" smtClean="0">
                <a:latin typeface="Verdana"/>
                <a:cs typeface="Verdana"/>
              </a:rPr>
              <a:t>e</a:t>
            </a:r>
            <a:r>
              <a:rPr sz="2800" spc="3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when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pos</a:t>
            </a:r>
            <a:r>
              <a:rPr sz="2800" spc="-30" dirty="0" smtClean="0">
                <a:latin typeface="Verdana"/>
                <a:cs typeface="Verdana"/>
              </a:rPr>
              <a:t>s</a:t>
            </a:r>
            <a:r>
              <a:rPr sz="2800" spc="-15" dirty="0" smtClean="0">
                <a:latin typeface="Verdana"/>
                <a:cs typeface="Verdana"/>
              </a:rPr>
              <a:t>ible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32"/>
              </a:spcBef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dirty="0" smtClean="0">
                <a:latin typeface="Verdana"/>
                <a:cs typeface="Verdana"/>
              </a:rPr>
              <a:t>Can pa</a:t>
            </a:r>
            <a:r>
              <a:rPr sz="2400" spc="-10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ticipate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c</a:t>
            </a:r>
            <a:r>
              <a:rPr sz="2400" spc="-10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re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and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tr</a:t>
            </a:r>
            <a:r>
              <a:rPr sz="2400" spc="-10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atment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6"/>
              </a:spcBef>
              <a:buClr>
                <a:srgbClr val="666600"/>
              </a:buClr>
              <a:buFont typeface="Wingdings"/>
              <a:buChar char="□"/>
            </a:pPr>
            <a:endParaRPr sz="550"/>
          </a:p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spc="-15" dirty="0" smtClean="0">
                <a:latin typeface="Verdana"/>
                <a:cs typeface="Verdana"/>
              </a:rPr>
              <a:t>Understand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written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v</a:t>
            </a:r>
            <a:r>
              <a:rPr sz="2400" spc="-25" dirty="0" smtClean="0">
                <a:latin typeface="Verdana"/>
                <a:cs typeface="Verdana"/>
              </a:rPr>
              <a:t>e</a:t>
            </a:r>
            <a:r>
              <a:rPr sz="2400" spc="-15" dirty="0" smtClean="0">
                <a:latin typeface="Verdana"/>
                <a:cs typeface="Verdana"/>
              </a:rPr>
              <a:t>rbal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instru</a:t>
            </a:r>
            <a:r>
              <a:rPr sz="2400" spc="0" dirty="0" smtClean="0">
                <a:latin typeface="Verdana"/>
                <a:cs typeface="Verdana"/>
              </a:rPr>
              <a:t>ctions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57875" y="2143125"/>
            <a:ext cx="3000375" cy="185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29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School aged children daily life 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7162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576" rIns="0" bIns="0" rtlCol="0">
            <a:noAutofit/>
          </a:bodyPr>
          <a:lstStyle/>
          <a:p>
            <a:pPr marL="473075">
              <a:lnSpc>
                <a:spcPct val="100000"/>
              </a:lnSpc>
            </a:pPr>
            <a:r>
              <a:rPr sz="4400" b="1" dirty="0" smtClean="0">
                <a:latin typeface="Garamond"/>
                <a:cs typeface="Garamond"/>
              </a:rPr>
              <a:t>Red fl</a:t>
            </a:r>
            <a:r>
              <a:rPr sz="4400" b="1" spc="5" dirty="0" smtClean="0">
                <a:latin typeface="Garamond"/>
                <a:cs typeface="Garamond"/>
              </a:rPr>
              <a:t>a</a:t>
            </a:r>
            <a:r>
              <a:rPr sz="4400" b="1" spc="0" dirty="0" smtClean="0">
                <a:latin typeface="Garamond"/>
                <a:cs typeface="Garamond"/>
              </a:rPr>
              <a:t>gs: school</a:t>
            </a:r>
            <a:r>
              <a:rPr sz="4400" b="1" spc="-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age</a:t>
            </a:r>
            <a:endParaRPr sz="440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8547" y="6292088"/>
            <a:ext cx="16002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39" y="1758315"/>
            <a:ext cx="6934834" cy="2733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3200" spc="0" dirty="0" smtClean="0">
                <a:latin typeface="Verdana"/>
                <a:cs typeface="Verdana"/>
              </a:rPr>
              <a:t>School</a:t>
            </a:r>
            <a:r>
              <a:rPr sz="3200" spc="-30" dirty="0" smtClean="0">
                <a:latin typeface="Verdana"/>
                <a:cs typeface="Verdana"/>
              </a:rPr>
              <a:t> </a:t>
            </a:r>
            <a:r>
              <a:rPr sz="3200" spc="0" dirty="0" smtClean="0">
                <a:latin typeface="Verdana"/>
                <a:cs typeface="Verdana"/>
              </a:rPr>
              <a:t>failure</a:t>
            </a:r>
            <a:endParaRPr sz="320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666600"/>
              </a:buClr>
              <a:buFont typeface="Wingdings"/>
              <a:buChar char="□"/>
            </a:pPr>
            <a:endParaRPr sz="750"/>
          </a:p>
          <a:p>
            <a:pPr marL="355600" indent="-343535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3200" spc="0" dirty="0" smtClean="0">
                <a:latin typeface="Verdana"/>
                <a:cs typeface="Verdana"/>
              </a:rPr>
              <a:t>Lack of</a:t>
            </a:r>
            <a:r>
              <a:rPr sz="3200" spc="10" dirty="0" smtClean="0">
                <a:latin typeface="Verdana"/>
                <a:cs typeface="Verdana"/>
              </a:rPr>
              <a:t> </a:t>
            </a:r>
            <a:r>
              <a:rPr sz="3200" spc="0" dirty="0" smtClean="0">
                <a:latin typeface="Verdana"/>
                <a:cs typeface="Verdana"/>
              </a:rPr>
              <a:t>friends</a:t>
            </a:r>
            <a:endParaRPr sz="320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666600"/>
              </a:buClr>
              <a:buFont typeface="Wingdings"/>
              <a:buChar char="□"/>
            </a:pPr>
            <a:endParaRPr sz="750"/>
          </a:p>
          <a:p>
            <a:pPr marL="355600" indent="-343535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3200" spc="0" dirty="0" smtClean="0">
                <a:latin typeface="Verdana"/>
                <a:cs typeface="Verdana"/>
              </a:rPr>
              <a:t>Social</a:t>
            </a:r>
            <a:r>
              <a:rPr sz="3200" spc="-25" dirty="0" smtClean="0">
                <a:latin typeface="Verdana"/>
                <a:cs typeface="Verdana"/>
              </a:rPr>
              <a:t> </a:t>
            </a:r>
            <a:r>
              <a:rPr sz="3200" spc="0" dirty="0" smtClean="0">
                <a:latin typeface="Verdana"/>
                <a:cs typeface="Verdana"/>
              </a:rPr>
              <a:t>isol</a:t>
            </a:r>
            <a:r>
              <a:rPr sz="3200" spc="-15" dirty="0" smtClean="0">
                <a:latin typeface="Verdana"/>
                <a:cs typeface="Verdana"/>
              </a:rPr>
              <a:t>a</a:t>
            </a:r>
            <a:r>
              <a:rPr sz="3200" spc="0" dirty="0" smtClean="0">
                <a:latin typeface="Verdana"/>
                <a:cs typeface="Verdana"/>
              </a:rPr>
              <a:t>tion</a:t>
            </a:r>
            <a:endParaRPr sz="320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666600"/>
              </a:buClr>
              <a:buFont typeface="Wingdings"/>
              <a:buChar char="□"/>
            </a:pPr>
            <a:endParaRPr sz="750"/>
          </a:p>
          <a:p>
            <a:pPr marL="355600" indent="-343535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3200" spc="0" dirty="0" smtClean="0">
                <a:latin typeface="Verdana"/>
                <a:cs typeface="Verdana"/>
              </a:rPr>
              <a:t>Aggressive</a:t>
            </a:r>
            <a:r>
              <a:rPr sz="3200" spc="10" dirty="0" smtClean="0">
                <a:latin typeface="Verdana"/>
                <a:cs typeface="Verdana"/>
              </a:rPr>
              <a:t> </a:t>
            </a:r>
            <a:r>
              <a:rPr sz="3200" spc="0" dirty="0" smtClean="0">
                <a:latin typeface="Verdana"/>
                <a:cs typeface="Verdana"/>
              </a:rPr>
              <a:t>behavior: fights, </a:t>
            </a:r>
            <a:r>
              <a:rPr sz="3200" spc="10" dirty="0" smtClean="0">
                <a:latin typeface="Verdana"/>
                <a:cs typeface="Verdana"/>
              </a:rPr>
              <a:t>f</a:t>
            </a:r>
            <a:r>
              <a:rPr sz="3200" spc="0" dirty="0" smtClean="0">
                <a:latin typeface="Verdana"/>
                <a:cs typeface="Verdana"/>
              </a:rPr>
              <a:t>ire</a:t>
            </a:r>
            <a:endParaRPr sz="3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Verdana"/>
                <a:cs typeface="Verdana"/>
              </a:rPr>
              <a:t>setting, </a:t>
            </a:r>
            <a:r>
              <a:rPr sz="3200" spc="-10" dirty="0" smtClean="0">
                <a:latin typeface="Verdana"/>
                <a:cs typeface="Verdana"/>
              </a:rPr>
              <a:t>a</a:t>
            </a:r>
            <a:r>
              <a:rPr sz="3200" spc="0" dirty="0" smtClean="0">
                <a:latin typeface="Verdana"/>
                <a:cs typeface="Verdana"/>
              </a:rPr>
              <a:t>nimal a</a:t>
            </a:r>
            <a:r>
              <a:rPr sz="3200" spc="-15" dirty="0" smtClean="0">
                <a:latin typeface="Verdana"/>
                <a:cs typeface="Verdana"/>
              </a:rPr>
              <a:t>b</a:t>
            </a:r>
            <a:r>
              <a:rPr sz="3200" spc="0" dirty="0" smtClean="0">
                <a:latin typeface="Verdana"/>
                <a:cs typeface="Verdana"/>
              </a:rPr>
              <a:t>use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689" rIns="0" bIns="0" rtlCol="0">
            <a:noAutofit/>
          </a:bodyPr>
          <a:lstStyle/>
          <a:p>
            <a:pPr marL="168275">
              <a:lnSpc>
                <a:spcPct val="100000"/>
              </a:lnSpc>
            </a:pPr>
            <a:r>
              <a:rPr sz="4400" b="1" dirty="0" smtClean="0">
                <a:latin typeface="Comic Sans MS"/>
                <a:cs typeface="Comic Sans MS"/>
              </a:rPr>
              <a:t>Physi</a:t>
            </a:r>
            <a:r>
              <a:rPr sz="4400" b="1" spc="10" dirty="0" smtClean="0">
                <a:latin typeface="Comic Sans MS"/>
                <a:cs typeface="Comic Sans MS"/>
              </a:rPr>
              <a:t>c</a:t>
            </a:r>
            <a:r>
              <a:rPr sz="4400" b="1" spc="0" dirty="0" smtClean="0">
                <a:latin typeface="Comic Sans MS"/>
                <a:cs typeface="Comic Sans MS"/>
              </a:rPr>
              <a:t>al</a:t>
            </a:r>
            <a:r>
              <a:rPr sz="4400" b="1" spc="-20" dirty="0" smtClean="0">
                <a:latin typeface="Comic Sans MS"/>
                <a:cs typeface="Comic Sans MS"/>
              </a:rPr>
              <a:t> </a:t>
            </a:r>
            <a:r>
              <a:rPr sz="4400" b="1" spc="0" dirty="0" smtClean="0">
                <a:latin typeface="Comic Sans MS"/>
                <a:cs typeface="Comic Sans MS"/>
              </a:rPr>
              <a:t>Growth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75">
              <a:lnSpc>
                <a:spcPct val="100000"/>
              </a:lnSpc>
            </a:pPr>
            <a:fld id="{81D60167-4931-47E6-BA6A-407CBD079E47}" type="slidenum">
              <a:rPr sz="1000" spc="-35" dirty="0" smtClean="0">
                <a:latin typeface="Arial"/>
                <a:cs typeface="Arial"/>
              </a:rPr>
              <a:pPr marL="79375">
                <a:lnSpc>
                  <a:spcPct val="100000"/>
                </a:lnSpc>
              </a:p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27759"/>
            <a:ext cx="7920355" cy="3601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Comic Sans MS"/>
              <a:buChar char="•"/>
              <a:tabLst>
                <a:tab pos="354965" algn="l"/>
              </a:tabLst>
            </a:pPr>
            <a:r>
              <a:rPr sz="2800" u="heavy" spc="-20" dirty="0" smtClean="0">
                <a:latin typeface="Comic Sans MS"/>
                <a:cs typeface="Comic Sans MS"/>
              </a:rPr>
              <a:t>L</a:t>
            </a:r>
            <a:r>
              <a:rPr sz="2800" u="heavy" spc="-25" dirty="0" smtClean="0">
                <a:latin typeface="Comic Sans MS"/>
                <a:cs typeface="Comic Sans MS"/>
              </a:rPr>
              <a:t>y</a:t>
            </a:r>
            <a:r>
              <a:rPr sz="2800" u="heavy" spc="-20" dirty="0" smtClean="0">
                <a:latin typeface="Comic Sans MS"/>
                <a:cs typeface="Comic Sans MS"/>
              </a:rPr>
              <a:t>mphoid</a:t>
            </a:r>
            <a:r>
              <a:rPr sz="2800" u="heavy" spc="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ti</a:t>
            </a:r>
            <a:r>
              <a:rPr sz="2800" u="heavy" spc="-25" dirty="0" smtClean="0">
                <a:latin typeface="Comic Sans MS"/>
                <a:cs typeface="Comic Sans MS"/>
              </a:rPr>
              <a:t>s</a:t>
            </a:r>
            <a:r>
              <a:rPr sz="2800" u="heavy" spc="-15" dirty="0" smtClean="0">
                <a:latin typeface="Comic Sans MS"/>
                <a:cs typeface="Comic Sans MS"/>
              </a:rPr>
              <a:t>s</a:t>
            </a:r>
            <a:r>
              <a:rPr sz="2800" u="heavy" spc="-30" dirty="0" smtClean="0">
                <a:latin typeface="Comic Sans MS"/>
                <a:cs typeface="Comic Sans MS"/>
              </a:rPr>
              <a:t>u</a:t>
            </a:r>
            <a:r>
              <a:rPr sz="2800" u="heavy" spc="-20" dirty="0" smtClean="0">
                <a:latin typeface="Comic Sans MS"/>
                <a:cs typeface="Comic Sans MS"/>
              </a:rPr>
              <a:t>e</a:t>
            </a:r>
            <a:r>
              <a:rPr sz="2800" u="heavy" spc="1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reach</a:t>
            </a:r>
            <a:r>
              <a:rPr sz="2800" u="heavy" spc="5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of</a:t>
            </a:r>
            <a:r>
              <a:rPr sz="2800" u="heavy" spc="-10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greater</a:t>
            </a:r>
            <a:r>
              <a:rPr sz="2800" u="heavy" spc="20" dirty="0" smtClean="0">
                <a:latin typeface="Comic Sans MS"/>
                <a:cs typeface="Comic Sans MS"/>
              </a:rPr>
              <a:t> </a:t>
            </a:r>
            <a:r>
              <a:rPr sz="2800" u="heavy" spc="-20" dirty="0" smtClean="0">
                <a:latin typeface="Comic Sans MS"/>
                <a:cs typeface="Comic Sans MS"/>
              </a:rPr>
              <a:t>amount</a:t>
            </a:r>
            <a:r>
              <a:rPr sz="2800" u="heavy" spc="-5" dirty="0" smtClean="0">
                <a:latin typeface="Comic Sans MS"/>
                <a:cs typeface="Comic Sans MS"/>
              </a:rPr>
              <a:t> </a:t>
            </a:r>
            <a:r>
              <a:rPr sz="2800" u="heavy" spc="0" dirty="0" smtClean="0">
                <a:latin typeface="Comic Sans MS"/>
                <a:cs typeface="Comic Sans MS"/>
              </a:rPr>
              <a:t>in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800" u="heavy" spc="-15" dirty="0" smtClean="0">
                <a:latin typeface="Comic Sans MS"/>
                <a:cs typeface="Comic Sans MS"/>
              </a:rPr>
              <a:t>scho</a:t>
            </a:r>
            <a:r>
              <a:rPr sz="2800" u="heavy" spc="-5" dirty="0" smtClean="0">
                <a:latin typeface="Comic Sans MS"/>
                <a:cs typeface="Comic Sans MS"/>
              </a:rPr>
              <a:t>o</a:t>
            </a:r>
            <a:r>
              <a:rPr sz="2800" u="heavy" spc="-10" dirty="0" smtClean="0">
                <a:latin typeface="Comic Sans MS"/>
                <a:cs typeface="Comic Sans MS"/>
              </a:rPr>
              <a:t>l </a:t>
            </a:r>
            <a:r>
              <a:rPr sz="2800" u="heavy" spc="-15" dirty="0" smtClean="0">
                <a:latin typeface="Comic Sans MS"/>
                <a:cs typeface="Comic Sans MS"/>
              </a:rPr>
              <a:t>than</a:t>
            </a:r>
            <a:r>
              <a:rPr sz="2800" u="heavy" spc="-10" dirty="0" smtClean="0"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latin typeface="Comic Sans MS"/>
                <a:cs typeface="Comic Sans MS"/>
              </a:rPr>
              <a:t>adult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462280" indent="-450215">
              <a:lnSpc>
                <a:spcPct val="100000"/>
              </a:lnSpc>
              <a:buClr>
                <a:srgbClr val="666600"/>
              </a:buClr>
              <a:buSzPct val="75000"/>
              <a:buFont typeface="Comic Sans MS"/>
              <a:buChar char="•"/>
              <a:tabLst>
                <a:tab pos="462280" algn="l"/>
              </a:tabLst>
            </a:pPr>
            <a:r>
              <a:rPr sz="2800" spc="-15" dirty="0" smtClean="0">
                <a:latin typeface="Comic Sans MS"/>
                <a:cs typeface="Comic Sans MS"/>
              </a:rPr>
              <a:t>lymphatic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tis</a:t>
            </a:r>
            <a:r>
              <a:rPr sz="2800" spc="-30" dirty="0" smtClean="0">
                <a:latin typeface="Comic Sans MS"/>
                <a:cs typeface="Comic Sans MS"/>
              </a:rPr>
              <a:t>s</a:t>
            </a:r>
            <a:r>
              <a:rPr sz="2800" spc="-15" dirty="0" smtClean="0">
                <a:latin typeface="Comic Sans MS"/>
                <a:cs typeface="Comic Sans MS"/>
              </a:rPr>
              <a:t>ue</a:t>
            </a:r>
            <a:r>
              <a:rPr sz="2800" spc="2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co</a:t>
            </a:r>
            <a:r>
              <a:rPr sz="2800" spc="-10" dirty="0" smtClean="0">
                <a:latin typeface="Comic Sans MS"/>
                <a:cs typeface="Comic Sans MS"/>
              </a:rPr>
              <a:t>n</a:t>
            </a:r>
            <a:r>
              <a:rPr sz="2800" spc="-15" dirty="0" smtClean="0">
                <a:latin typeface="Comic Sans MS"/>
                <a:cs typeface="Comic Sans MS"/>
              </a:rPr>
              <a:t>tinues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to g</a:t>
            </a:r>
            <a:r>
              <a:rPr sz="2800" spc="-10" dirty="0" smtClean="0">
                <a:latin typeface="Comic Sans MS"/>
                <a:cs typeface="Comic Sans MS"/>
              </a:rPr>
              <a:t>r</a:t>
            </a:r>
            <a:r>
              <a:rPr sz="2800" spc="-20" dirty="0" smtClean="0">
                <a:latin typeface="Comic Sans MS"/>
                <a:cs typeface="Comic Sans MS"/>
              </a:rPr>
              <a:t>ow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up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until</a:t>
            </a:r>
            <a:endParaRPr sz="28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2800" spc="-15" dirty="0" smtClean="0">
                <a:latin typeface="Comic Sans MS"/>
                <a:cs typeface="Comic Sans MS"/>
              </a:rPr>
              <a:t>about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age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5" dirty="0" smtClean="0">
                <a:latin typeface="Comic Sans MS"/>
                <a:cs typeface="Comic Sans MS"/>
              </a:rPr>
              <a:t>9</a:t>
            </a:r>
            <a:r>
              <a:rPr sz="2800" spc="-10" dirty="0" smtClean="0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355600" marR="12700" indent="-342900" algn="just">
              <a:lnSpc>
                <a:spcPct val="100000"/>
              </a:lnSpc>
              <a:buClr>
                <a:srgbClr val="666600"/>
              </a:buClr>
              <a:buSzPct val="75000"/>
              <a:buFont typeface="Comic Sans MS"/>
              <a:buChar char="•"/>
              <a:tabLst>
                <a:tab pos="462280" algn="l"/>
              </a:tabLst>
            </a:pP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Frontal</a:t>
            </a:r>
            <a:r>
              <a:rPr sz="2800" u="heavy" spc="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s</a:t>
            </a:r>
            <a:r>
              <a:rPr sz="2800" u="heavy" spc="-20" dirty="0" smtClean="0">
                <a:solidFill>
                  <a:srgbClr val="A40020"/>
                </a:solidFill>
                <a:latin typeface="Comic Sans MS"/>
                <a:cs typeface="Comic Sans MS"/>
              </a:rPr>
              <a:t>i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nuses</a:t>
            </a:r>
            <a:r>
              <a:rPr sz="2800" u="heavy" spc="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develop</a:t>
            </a:r>
            <a:r>
              <a:rPr sz="2800" u="heavy" spc="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at</a:t>
            </a:r>
            <a:r>
              <a:rPr sz="28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about</a:t>
            </a:r>
            <a:r>
              <a:rPr sz="2800" u="heavy" spc="2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20" dirty="0" smtClean="0">
                <a:solidFill>
                  <a:srgbClr val="A40020"/>
                </a:solidFill>
                <a:latin typeface="Comic Sans MS"/>
                <a:cs typeface="Comic Sans MS"/>
              </a:rPr>
              <a:t>6</a:t>
            </a:r>
            <a:r>
              <a:rPr sz="2800" u="heavy" spc="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year</a:t>
            </a:r>
            <a:r>
              <a:rPr sz="2800" u="heavy" spc="-25" dirty="0" smtClean="0">
                <a:solidFill>
                  <a:srgbClr val="A40020"/>
                </a:solidFill>
                <a:latin typeface="Comic Sans MS"/>
                <a:cs typeface="Comic Sans MS"/>
              </a:rPr>
              <a:t>s</a:t>
            </a:r>
            <a:r>
              <a:rPr sz="2800" spc="-10" dirty="0" smtClean="0">
                <a:latin typeface="Comic Sans MS"/>
                <a:cs typeface="Comic Sans MS"/>
              </a:rPr>
              <a:t>,</a:t>
            </a:r>
            <a:r>
              <a:rPr sz="2800" spc="3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so s</a:t>
            </a:r>
            <a:r>
              <a:rPr sz="2800" spc="-20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nus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headac</a:t>
            </a:r>
            <a:r>
              <a:rPr sz="2800" spc="-10" dirty="0" smtClean="0">
                <a:latin typeface="Comic Sans MS"/>
                <a:cs typeface="Comic Sans MS"/>
              </a:rPr>
              <a:t>h</a:t>
            </a:r>
            <a:r>
              <a:rPr sz="2800" spc="-20" dirty="0" smtClean="0">
                <a:latin typeface="Comic Sans MS"/>
                <a:cs typeface="Comic Sans MS"/>
              </a:rPr>
              <a:t>e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bec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20" dirty="0" smtClean="0">
                <a:latin typeface="Comic Sans MS"/>
                <a:cs typeface="Comic Sans MS"/>
              </a:rPr>
              <a:t>mes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p</a:t>
            </a:r>
            <a:r>
              <a:rPr sz="2800" spc="-10" dirty="0" smtClean="0">
                <a:latin typeface="Comic Sans MS"/>
                <a:cs typeface="Comic Sans MS"/>
              </a:rPr>
              <a:t>o</a:t>
            </a:r>
            <a:r>
              <a:rPr sz="2800" spc="-15" dirty="0" smtClean="0">
                <a:latin typeface="Comic Sans MS"/>
                <a:cs typeface="Comic Sans MS"/>
              </a:rPr>
              <a:t>s</a:t>
            </a:r>
            <a:r>
              <a:rPr sz="2800" spc="-30" dirty="0" smtClean="0">
                <a:latin typeface="Comic Sans MS"/>
                <a:cs typeface="Comic Sans MS"/>
              </a:rPr>
              <a:t>s</a:t>
            </a:r>
            <a:r>
              <a:rPr sz="2800" spc="-10" dirty="0" smtClean="0">
                <a:latin typeface="Comic Sans MS"/>
                <a:cs typeface="Comic Sans MS"/>
              </a:rPr>
              <a:t>ibil</a:t>
            </a:r>
            <a:r>
              <a:rPr sz="2800" spc="-25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ty</a:t>
            </a:r>
            <a:r>
              <a:rPr sz="2800" spc="4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(before that,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h</a:t>
            </a:r>
            <a:r>
              <a:rPr sz="2800" spc="-15" dirty="0" smtClean="0">
                <a:latin typeface="Comic Sans MS"/>
                <a:cs typeface="Comic Sans MS"/>
              </a:rPr>
              <a:t>e</a:t>
            </a:r>
            <a:r>
              <a:rPr sz="2800" spc="-20" dirty="0" smtClean="0">
                <a:latin typeface="Comic Sans MS"/>
                <a:cs typeface="Comic Sans MS"/>
              </a:rPr>
              <a:t>adache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children is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rarely</a:t>
            </a:r>
            <a:r>
              <a:rPr sz="2800" spc="3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caused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by</a:t>
            </a:r>
            <a:r>
              <a:rPr sz="2800" spc="-15" dirty="0" smtClean="0">
                <a:latin typeface="Comic Sans MS"/>
                <a:cs typeface="Comic Sans MS"/>
              </a:rPr>
              <a:t> a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s</a:t>
            </a:r>
            <a:r>
              <a:rPr sz="2800" spc="-20" dirty="0" smtClean="0">
                <a:latin typeface="Comic Sans MS"/>
                <a:cs typeface="Comic Sans MS"/>
              </a:rPr>
              <a:t>i</a:t>
            </a:r>
            <a:r>
              <a:rPr sz="2800" spc="-15" dirty="0" smtClean="0">
                <a:latin typeface="Comic Sans MS"/>
                <a:cs typeface="Comic Sans MS"/>
              </a:rPr>
              <a:t>nus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infection).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5445" rIns="0" bIns="0" rtlCol="0">
            <a:noAutofit/>
          </a:bodyPr>
          <a:lstStyle/>
          <a:p>
            <a:pPr marL="168275">
              <a:lnSpc>
                <a:spcPct val="100000"/>
              </a:lnSpc>
            </a:pPr>
            <a:r>
              <a:rPr sz="5400" b="1" spc="-30" dirty="0" smtClean="0">
                <a:latin typeface="Garamond"/>
                <a:cs typeface="Garamond"/>
              </a:rPr>
              <a:t>Heig</a:t>
            </a:r>
            <a:r>
              <a:rPr sz="5400" b="1" spc="-20" dirty="0" smtClean="0">
                <a:latin typeface="Garamond"/>
                <a:cs typeface="Garamond"/>
              </a:rPr>
              <a:t>ht &amp;</a:t>
            </a:r>
            <a:r>
              <a:rPr sz="5400" b="1" spc="5" dirty="0" smtClean="0">
                <a:latin typeface="Garamond"/>
                <a:cs typeface="Garamond"/>
              </a:rPr>
              <a:t> </a:t>
            </a:r>
            <a:r>
              <a:rPr sz="5400" b="1" spc="-30" dirty="0" smtClean="0">
                <a:latin typeface="Garamond"/>
                <a:cs typeface="Garamond"/>
              </a:rPr>
              <a:t>Weig</a:t>
            </a:r>
            <a:r>
              <a:rPr sz="5400" b="1" spc="-15" dirty="0" smtClean="0">
                <a:latin typeface="Garamond"/>
                <a:cs typeface="Garamond"/>
              </a:rPr>
              <a:t>h</a:t>
            </a:r>
            <a:r>
              <a:rPr sz="5400" b="1" spc="-20" dirty="0" smtClean="0">
                <a:latin typeface="Garamond"/>
                <a:cs typeface="Garamond"/>
              </a:rPr>
              <a:t>t</a:t>
            </a:r>
            <a:endParaRPr sz="5400">
              <a:latin typeface="Garamond"/>
              <a:cs typeface="Garamon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75">
              <a:lnSpc>
                <a:spcPct val="100000"/>
              </a:lnSpc>
            </a:pPr>
            <a:fld id="{81D60167-4931-47E6-BA6A-407CBD079E47}" type="slidenum">
              <a:rPr sz="1000" spc="-35" dirty="0" smtClean="0">
                <a:latin typeface="Arial"/>
                <a:cs typeface="Arial"/>
              </a:rPr>
              <a:pPr marL="79375">
                <a:lnSpc>
                  <a:spcPct val="100000"/>
                </a:lnSpc>
              </a:pPr>
              <a:t>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636903"/>
            <a:ext cx="7500620" cy="4535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3550" indent="-451484">
              <a:lnSpc>
                <a:spcPct val="100000"/>
              </a:lnSpc>
              <a:buClr>
                <a:srgbClr val="666600"/>
              </a:buClr>
              <a:buSzPct val="64285"/>
              <a:buFont typeface="Wingdings"/>
              <a:buChar char="□"/>
              <a:tabLst>
                <a:tab pos="463550" algn="l"/>
              </a:tabLst>
            </a:pPr>
            <a:r>
              <a:rPr sz="2800" u="heavy" spc="-15" dirty="0" smtClean="0">
                <a:latin typeface="Arial"/>
                <a:cs typeface="Arial"/>
              </a:rPr>
              <a:t>Heigh</a:t>
            </a:r>
            <a:r>
              <a:rPr sz="2800" u="heavy" spc="-10" dirty="0" smtClean="0">
                <a:latin typeface="Arial"/>
                <a:cs typeface="Arial"/>
              </a:rPr>
              <a:t>t </a:t>
            </a:r>
            <a:r>
              <a:rPr sz="2800" u="heavy" spc="-20" dirty="0" smtClean="0">
                <a:latin typeface="Arial"/>
                <a:cs typeface="Arial"/>
              </a:rPr>
              <a:t>a</a:t>
            </a:r>
            <a:r>
              <a:rPr sz="2800" u="heavy" spc="-15" dirty="0" smtClean="0">
                <a:latin typeface="Arial"/>
                <a:cs typeface="Arial"/>
              </a:rPr>
              <a:t>n</a:t>
            </a:r>
            <a:r>
              <a:rPr sz="2800" u="heavy" spc="-20" dirty="0" smtClean="0">
                <a:latin typeface="Arial"/>
                <a:cs typeface="Arial"/>
              </a:rPr>
              <a:t>d</a:t>
            </a:r>
            <a:r>
              <a:rPr sz="2800" u="heavy" spc="0" dirty="0" smtClean="0">
                <a:latin typeface="Arial"/>
                <a:cs typeface="Arial"/>
              </a:rPr>
              <a:t> </a:t>
            </a:r>
            <a:r>
              <a:rPr sz="2800" u="heavy" spc="-20" dirty="0" smtClean="0">
                <a:latin typeface="Arial"/>
                <a:cs typeface="Arial"/>
              </a:rPr>
              <a:t>Wei</a:t>
            </a:r>
            <a:r>
              <a:rPr sz="2800" u="heavy" spc="-15" dirty="0" smtClean="0">
                <a:latin typeface="Arial"/>
                <a:cs typeface="Arial"/>
              </a:rPr>
              <a:t>ght:</a:t>
            </a:r>
            <a:r>
              <a:rPr sz="2800" u="heavy" spc="-10" dirty="0" smtClean="0">
                <a:latin typeface="Arial"/>
                <a:cs typeface="Arial"/>
              </a:rPr>
              <a:t> </a:t>
            </a:r>
            <a:r>
              <a:rPr sz="2800" u="heavy" spc="-15" dirty="0" smtClean="0">
                <a:latin typeface="Arial"/>
                <a:cs typeface="Arial"/>
              </a:rPr>
              <a:t>(ag</a:t>
            </a:r>
            <a:r>
              <a:rPr sz="2800" u="heavy" spc="-20" dirty="0" smtClean="0">
                <a:latin typeface="Arial"/>
                <a:cs typeface="Arial"/>
              </a:rPr>
              <a:t>e</a:t>
            </a:r>
            <a:r>
              <a:rPr sz="2800" u="heavy" spc="-10" dirty="0" smtClean="0">
                <a:latin typeface="Arial"/>
                <a:cs typeface="Arial"/>
              </a:rPr>
              <a:t> </a:t>
            </a:r>
            <a:r>
              <a:rPr sz="2800" u="heavy" spc="15" dirty="0" smtClean="0">
                <a:latin typeface="Arial"/>
                <a:cs typeface="Arial"/>
              </a:rPr>
              <a:t>*</a:t>
            </a:r>
            <a:r>
              <a:rPr sz="2800" u="heavy" spc="-20" dirty="0" smtClean="0">
                <a:latin typeface="Arial"/>
                <a:cs typeface="Arial"/>
              </a:rPr>
              <a:t>5</a:t>
            </a:r>
            <a:r>
              <a:rPr sz="2800" u="heavy" spc="-10" dirty="0" smtClean="0">
                <a:latin typeface="Arial"/>
                <a:cs typeface="Arial"/>
              </a:rPr>
              <a:t>(</a:t>
            </a:r>
            <a:r>
              <a:rPr sz="2800" u="heavy" spc="-20" dirty="0" smtClean="0">
                <a:latin typeface="Arial"/>
                <a:cs typeface="Arial"/>
              </a:rPr>
              <a:t>2</a:t>
            </a:r>
            <a:r>
              <a:rPr sz="2800" u="heavy" spc="-10" dirty="0" smtClean="0">
                <a:latin typeface="Arial"/>
                <a:cs typeface="Arial"/>
              </a:rPr>
              <a:t>)</a:t>
            </a:r>
            <a:r>
              <a:rPr sz="2800" u="heavy" spc="-25" dirty="0" smtClean="0">
                <a:latin typeface="Arial"/>
                <a:cs typeface="Arial"/>
              </a:rPr>
              <a:t>+</a:t>
            </a:r>
            <a:r>
              <a:rPr sz="2800" u="heavy" spc="-20" dirty="0" smtClean="0">
                <a:latin typeface="Arial"/>
                <a:cs typeface="Arial"/>
              </a:rPr>
              <a:t>80</a:t>
            </a:r>
            <a:r>
              <a:rPr sz="2800" u="heavy" spc="-10" dirty="0" smtClean="0">
                <a:latin typeface="Arial"/>
                <a:cs typeface="Arial"/>
              </a:rPr>
              <a:t>(</a:t>
            </a:r>
            <a:r>
              <a:rPr sz="2800" u="heavy" spc="-15" dirty="0" smtClean="0">
                <a:latin typeface="Arial"/>
                <a:cs typeface="Arial"/>
              </a:rPr>
              <a:t>8</a:t>
            </a:r>
            <a:r>
              <a:rPr sz="2800" u="heavy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1"/>
              </a:spcBef>
            </a:pPr>
            <a:endParaRPr sz="700"/>
          </a:p>
          <a:p>
            <a:pPr marL="355600" marR="50165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20" dirty="0" smtClean="0">
                <a:latin typeface="Verdana"/>
                <a:cs typeface="Verdana"/>
              </a:rPr>
              <a:t>Rate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is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5" dirty="0" smtClean="0">
                <a:latin typeface="Verdana"/>
                <a:cs typeface="Verdana"/>
              </a:rPr>
              <a:t>r</a:t>
            </a:r>
            <a:r>
              <a:rPr sz="2800" spc="-20" dirty="0" smtClean="0">
                <a:latin typeface="Verdana"/>
                <a:cs typeface="Verdana"/>
              </a:rPr>
              <a:t>o</a:t>
            </a:r>
            <a:r>
              <a:rPr sz="2800" spc="-35" dirty="0" smtClean="0">
                <a:latin typeface="Verdana"/>
                <a:cs typeface="Verdana"/>
              </a:rPr>
              <a:t>u</a:t>
            </a:r>
            <a:r>
              <a:rPr sz="2800" spc="-15" dirty="0" smtClean="0">
                <a:latin typeface="Verdana"/>
                <a:cs typeface="Verdana"/>
              </a:rPr>
              <a:t>ghly</a:t>
            </a:r>
            <a:r>
              <a:rPr sz="2800" spc="5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6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5" dirty="0" smtClean="0">
                <a:latin typeface="Verdana"/>
                <a:cs typeface="Verdana"/>
              </a:rPr>
              <a:t>cm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in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35" dirty="0" smtClean="0">
                <a:latin typeface="Verdana"/>
                <a:cs typeface="Verdana"/>
              </a:rPr>
              <a:t>h</a:t>
            </a:r>
            <a:r>
              <a:rPr sz="2800" spc="-15" dirty="0" smtClean="0">
                <a:latin typeface="Verdana"/>
                <a:cs typeface="Verdana"/>
              </a:rPr>
              <a:t>eight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and</a:t>
            </a:r>
            <a:r>
              <a:rPr sz="2800" spc="3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2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kg</a:t>
            </a:r>
            <a:r>
              <a:rPr sz="2800" spc="-15" dirty="0" smtClean="0">
                <a:latin typeface="Verdana"/>
                <a:cs typeface="Verdana"/>
              </a:rPr>
              <a:t> per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year</a:t>
            </a:r>
            <a:endParaRPr sz="2800">
              <a:latin typeface="Verdana"/>
              <a:cs typeface="Verdana"/>
            </a:endParaRPr>
          </a:p>
          <a:p>
            <a:pPr marL="438150">
              <a:lnSpc>
                <a:spcPts val="3265"/>
              </a:lnSpc>
            </a:pPr>
            <a:r>
              <a:rPr sz="2800" spc="-20" dirty="0" smtClean="0">
                <a:solidFill>
                  <a:srgbClr val="A40020"/>
                </a:solidFill>
                <a:latin typeface="Comic Sans MS"/>
                <a:cs typeface="Comic Sans MS"/>
              </a:rPr>
              <a:t>At</a:t>
            </a:r>
            <a:r>
              <a:rPr sz="2800" spc="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6</a:t>
            </a:r>
            <a:r>
              <a:rPr sz="2800" spc="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year</a:t>
            </a:r>
            <a:r>
              <a:rPr sz="2800" spc="2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around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11</a:t>
            </a:r>
            <a:r>
              <a:rPr sz="2800" spc="-30" dirty="0" smtClean="0">
                <a:latin typeface="Comic Sans MS"/>
                <a:cs typeface="Comic Sans MS"/>
              </a:rPr>
              <a:t>7</a:t>
            </a:r>
            <a:r>
              <a:rPr sz="2800" spc="-20" dirty="0" smtClean="0">
                <a:latin typeface="Comic Sans MS"/>
                <a:cs typeface="Comic Sans MS"/>
              </a:rPr>
              <a:t>cm&amp;</a:t>
            </a:r>
            <a:r>
              <a:rPr sz="2800" spc="20" dirty="0" smtClean="0">
                <a:latin typeface="Comic Sans MS"/>
                <a:cs typeface="Comic Sans MS"/>
              </a:rPr>
              <a:t> </a:t>
            </a:r>
            <a:r>
              <a:rPr sz="2800" spc="-5" dirty="0" smtClean="0">
                <a:latin typeface="Comic Sans MS"/>
                <a:cs typeface="Comic Sans MS"/>
              </a:rPr>
              <a:t>22</a:t>
            </a:r>
            <a:r>
              <a:rPr sz="2800" spc="-15" dirty="0" smtClean="0">
                <a:latin typeface="Comic Sans MS"/>
                <a:cs typeface="Comic Sans MS"/>
              </a:rPr>
              <a:t>kg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0" dirty="0" smtClean="0">
                <a:latin typeface="Comic Sans MS"/>
                <a:cs typeface="Comic Sans MS"/>
              </a:rPr>
              <a:t>in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weight</a:t>
            </a:r>
            <a:endParaRPr sz="2800">
              <a:latin typeface="Comic Sans MS"/>
              <a:cs typeface="Comic Sans MS"/>
            </a:endParaRPr>
          </a:p>
          <a:p>
            <a:pPr marL="438150">
              <a:lnSpc>
                <a:spcPct val="100000"/>
              </a:lnSpc>
            </a:pPr>
            <a:r>
              <a:rPr sz="2800" spc="-20" dirty="0" smtClean="0">
                <a:solidFill>
                  <a:srgbClr val="A40020"/>
                </a:solidFill>
                <a:latin typeface="Comic Sans MS"/>
                <a:cs typeface="Comic Sans MS"/>
              </a:rPr>
              <a:t>At</a:t>
            </a:r>
            <a:r>
              <a:rPr sz="2800" spc="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12</a:t>
            </a:r>
            <a:r>
              <a:rPr sz="2800" spc="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year</a:t>
            </a:r>
            <a:r>
              <a:rPr sz="2800" spc="2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150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20" dirty="0" smtClean="0">
                <a:latin typeface="Comic Sans MS"/>
                <a:cs typeface="Comic Sans MS"/>
              </a:rPr>
              <a:t>cm &amp;</a:t>
            </a:r>
            <a:r>
              <a:rPr sz="2800" spc="15" dirty="0" smtClean="0">
                <a:latin typeface="Comic Sans MS"/>
                <a:cs typeface="Comic Sans MS"/>
              </a:rPr>
              <a:t> </a:t>
            </a:r>
            <a:r>
              <a:rPr sz="2800" spc="-25" dirty="0" smtClean="0">
                <a:latin typeface="Comic Sans MS"/>
                <a:cs typeface="Comic Sans MS"/>
              </a:rPr>
              <a:t>4</a:t>
            </a:r>
            <a:r>
              <a:rPr sz="2800" spc="-20" dirty="0" smtClean="0">
                <a:latin typeface="Comic Sans MS"/>
                <a:cs typeface="Comic Sans MS"/>
              </a:rPr>
              <a:t>4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kg</a:t>
            </a:r>
            <a:r>
              <a:rPr sz="2800" spc="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in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15" dirty="0" smtClean="0">
                <a:latin typeface="Comic Sans MS"/>
                <a:cs typeface="Comic Sans MS"/>
              </a:rPr>
              <a:t>weight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756285" marR="12700" lvl="1" indent="-287020" algn="just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800" spc="0" dirty="0" smtClean="0">
                <a:latin typeface="Lucida Sans Unicode"/>
                <a:cs typeface="Lucida Sans Unicode"/>
              </a:rPr>
              <a:t>Girls’</a:t>
            </a:r>
            <a:r>
              <a:rPr sz="2800" spc="110" dirty="0" smtClean="0">
                <a:latin typeface="Lucida Sans Unicode"/>
                <a:cs typeface="Lucida Sans Unicode"/>
              </a:rPr>
              <a:t> </a:t>
            </a:r>
            <a:r>
              <a:rPr sz="2800" spc="0" dirty="0" smtClean="0">
                <a:latin typeface="Lucida Sans Unicode"/>
                <a:cs typeface="Lucida Sans Unicode"/>
              </a:rPr>
              <a:t>gr</a:t>
            </a:r>
            <a:r>
              <a:rPr sz="2800" spc="-15" dirty="0" smtClean="0">
                <a:latin typeface="Lucida Sans Unicode"/>
                <a:cs typeface="Lucida Sans Unicode"/>
              </a:rPr>
              <a:t>o</a:t>
            </a:r>
            <a:r>
              <a:rPr sz="2800" spc="65" dirty="0" smtClean="0">
                <a:latin typeface="Lucida Sans Unicode"/>
                <a:cs typeface="Lucida Sans Unicode"/>
              </a:rPr>
              <a:t>wth</a:t>
            </a:r>
            <a:r>
              <a:rPr sz="2800" spc="130" dirty="0" smtClean="0">
                <a:latin typeface="Lucida Sans Unicode"/>
                <a:cs typeface="Lucida Sans Unicode"/>
              </a:rPr>
              <a:t> </a:t>
            </a:r>
            <a:r>
              <a:rPr sz="2800" spc="75" dirty="0" smtClean="0">
                <a:latin typeface="Lucida Sans Unicode"/>
                <a:cs typeface="Lucida Sans Unicode"/>
              </a:rPr>
              <a:t>rate</a:t>
            </a:r>
            <a:r>
              <a:rPr sz="2800" spc="105" dirty="0" smtClean="0">
                <a:latin typeface="Lucida Sans Unicode"/>
                <a:cs typeface="Lucida Sans Unicode"/>
              </a:rPr>
              <a:t> </a:t>
            </a:r>
            <a:r>
              <a:rPr sz="2800" spc="-15" dirty="0" smtClean="0">
                <a:latin typeface="Lucida Sans Unicode"/>
                <a:cs typeface="Lucida Sans Unicode"/>
              </a:rPr>
              <a:t>is</a:t>
            </a:r>
            <a:r>
              <a:rPr sz="2800" spc="105" dirty="0" smtClean="0">
                <a:latin typeface="Lucida Sans Unicode"/>
                <a:cs typeface="Lucida Sans Unicode"/>
              </a:rPr>
              <a:t> </a:t>
            </a:r>
            <a:r>
              <a:rPr sz="2800" spc="50" dirty="0" smtClean="0">
                <a:latin typeface="Lucida Sans Unicode"/>
                <a:cs typeface="Lucida Sans Unicode"/>
              </a:rPr>
              <a:t>faster</a:t>
            </a:r>
            <a:r>
              <a:rPr sz="2800" spc="110" dirty="0" smtClean="0">
                <a:latin typeface="Lucida Sans Unicode"/>
                <a:cs typeface="Lucida Sans Unicode"/>
              </a:rPr>
              <a:t> </a:t>
            </a:r>
            <a:r>
              <a:rPr sz="2800" spc="60" dirty="0" smtClean="0">
                <a:latin typeface="Lucida Sans Unicode"/>
                <a:cs typeface="Lucida Sans Unicode"/>
              </a:rPr>
              <a:t>than</a:t>
            </a:r>
            <a:r>
              <a:rPr sz="2800" spc="120" dirty="0" smtClean="0">
                <a:latin typeface="Lucida Sans Unicode"/>
                <a:cs typeface="Lucida Sans Unicode"/>
              </a:rPr>
              <a:t> </a:t>
            </a:r>
            <a:r>
              <a:rPr sz="2800" spc="30" dirty="0" smtClean="0">
                <a:latin typeface="Lucida Sans Unicode"/>
                <a:cs typeface="Lucida Sans Unicode"/>
              </a:rPr>
              <a:t>boy</a:t>
            </a:r>
            <a:r>
              <a:rPr sz="2800" spc="10" dirty="0" smtClean="0">
                <a:latin typeface="Lucida Sans Unicode"/>
                <a:cs typeface="Lucida Sans Unicode"/>
              </a:rPr>
              <a:t>s</a:t>
            </a:r>
            <a:r>
              <a:rPr sz="2800" spc="-135" dirty="0" smtClean="0">
                <a:latin typeface="Lucida Sans Unicode"/>
                <a:cs typeface="Lucida Sans Unicode"/>
              </a:rPr>
              <a:t>’ </a:t>
            </a:r>
            <a:r>
              <a:rPr sz="2800" spc="-20" dirty="0" smtClean="0">
                <a:latin typeface="Verdana"/>
                <a:cs typeface="Verdana"/>
              </a:rPr>
              <a:t>u</a:t>
            </a:r>
            <a:r>
              <a:rPr sz="2800" spc="-35" dirty="0" smtClean="0">
                <a:latin typeface="Verdana"/>
                <a:cs typeface="Verdana"/>
              </a:rPr>
              <a:t>n</a:t>
            </a:r>
            <a:r>
              <a:rPr sz="2800" spc="-10" dirty="0" smtClean="0">
                <a:latin typeface="Verdana"/>
                <a:cs typeface="Verdana"/>
              </a:rPr>
              <a:t>til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r</a:t>
            </a:r>
            <a:r>
              <a:rPr sz="2800" spc="-35" dirty="0" smtClean="0">
                <a:latin typeface="Verdana"/>
                <a:cs typeface="Verdana"/>
              </a:rPr>
              <a:t>o</a:t>
            </a:r>
            <a:r>
              <a:rPr sz="2800" spc="-20" dirty="0" smtClean="0">
                <a:latin typeface="Verdana"/>
                <a:cs typeface="Verdana"/>
              </a:rPr>
              <a:t>ug</a:t>
            </a:r>
            <a:r>
              <a:rPr sz="2800" spc="-35" dirty="0" smtClean="0">
                <a:latin typeface="Verdana"/>
                <a:cs typeface="Verdana"/>
              </a:rPr>
              <a:t>h</a:t>
            </a:r>
            <a:r>
              <a:rPr sz="2800" spc="-15" dirty="0" smtClean="0">
                <a:latin typeface="Verdana"/>
                <a:cs typeface="Verdana"/>
              </a:rPr>
              <a:t>ly</a:t>
            </a:r>
            <a:r>
              <a:rPr sz="2800" spc="65" dirty="0" smtClean="0">
                <a:latin typeface="Verdana"/>
                <a:cs typeface="Verdana"/>
              </a:rPr>
              <a:t> </a:t>
            </a:r>
            <a:r>
              <a:rPr sz="2800" spc="-25" dirty="0" smtClean="0">
                <a:latin typeface="Verdana"/>
                <a:cs typeface="Verdana"/>
              </a:rPr>
              <a:t>1</a:t>
            </a:r>
            <a:r>
              <a:rPr sz="2800" spc="-20" dirty="0" smtClean="0">
                <a:latin typeface="Verdana"/>
                <a:cs typeface="Verdana"/>
              </a:rPr>
              <a:t>2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year</a:t>
            </a:r>
            <a:r>
              <a:rPr sz="2800" spc="-30" dirty="0" smtClean="0">
                <a:latin typeface="Lucida Sans Unicode"/>
                <a:cs typeface="Lucida Sans Unicode"/>
              </a:rPr>
              <a:t>—</a:t>
            </a:r>
            <a:r>
              <a:rPr sz="2800" spc="-20" dirty="0" smtClean="0">
                <a:latin typeface="Verdana"/>
                <a:cs typeface="Verdana"/>
              </a:rPr>
              <a:t>po</a:t>
            </a:r>
            <a:r>
              <a:rPr sz="2800" spc="-30" dirty="0" smtClean="0">
                <a:latin typeface="Verdana"/>
                <a:cs typeface="Verdana"/>
              </a:rPr>
              <a:t>s</a:t>
            </a:r>
            <a:r>
              <a:rPr sz="2800" spc="-15" dirty="0" smtClean="0">
                <a:latin typeface="Verdana"/>
                <a:cs typeface="Verdana"/>
              </a:rPr>
              <a:t>sibly</a:t>
            </a:r>
            <a:r>
              <a:rPr sz="2800" spc="6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linked with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p</a:t>
            </a:r>
            <a:r>
              <a:rPr sz="2800" spc="-35" dirty="0" smtClean="0">
                <a:latin typeface="Verdana"/>
                <a:cs typeface="Verdana"/>
              </a:rPr>
              <a:t>u</a:t>
            </a:r>
            <a:r>
              <a:rPr sz="2800" spc="-15" dirty="0" smtClean="0">
                <a:latin typeface="Verdana"/>
                <a:cs typeface="Verdana"/>
              </a:rPr>
              <a:t>berty</a:t>
            </a:r>
            <a:endParaRPr sz="2800">
              <a:latin typeface="Verdana"/>
              <a:cs typeface="Verdana"/>
            </a:endParaRPr>
          </a:p>
          <a:p>
            <a:pPr lvl="1">
              <a:lnSpc>
                <a:spcPts val="550"/>
              </a:lnSpc>
              <a:spcBef>
                <a:spcPts val="28"/>
              </a:spcBef>
              <a:buClr>
                <a:srgbClr val="999900"/>
              </a:buClr>
              <a:buFont typeface="Wingdings"/>
              <a:buChar char=""/>
            </a:pPr>
            <a:endParaRPr sz="550"/>
          </a:p>
          <a:p>
            <a:pPr marL="756285" marR="382270" lvl="1" indent="-287020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881380" algn="l"/>
              </a:tabLst>
            </a:pPr>
            <a:r>
              <a:rPr sz="2800" u="heavy" spc="-20" dirty="0" smtClean="0">
                <a:solidFill>
                  <a:srgbClr val="A40020"/>
                </a:solidFill>
                <a:latin typeface="Comic Sans MS"/>
                <a:cs typeface="Comic Sans MS"/>
              </a:rPr>
              <a:t>Boys</a:t>
            </a:r>
            <a:r>
              <a:rPr sz="2800" u="heavy" spc="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are</a:t>
            </a:r>
            <a:r>
              <a:rPr sz="2800" u="heavy" spc="1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taller</a:t>
            </a:r>
            <a:r>
              <a:rPr sz="2800" u="heavy" spc="-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20" dirty="0" smtClean="0">
                <a:solidFill>
                  <a:srgbClr val="A40020"/>
                </a:solidFill>
                <a:latin typeface="Comic Sans MS"/>
                <a:cs typeface="Comic Sans MS"/>
              </a:rPr>
              <a:t>and</a:t>
            </a:r>
            <a:r>
              <a:rPr sz="2800" u="heavy" spc="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heavier</a:t>
            </a:r>
            <a:r>
              <a:rPr sz="2800" u="heavy" spc="1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while</a:t>
            </a:r>
            <a:r>
              <a:rPr sz="2800" u="heavy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 g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irls</a:t>
            </a:r>
            <a:r>
              <a:rPr sz="2800" spc="-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retain</a:t>
            </a:r>
            <a:r>
              <a:rPr sz="2800" u="heavy" spc="5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20" dirty="0" smtClean="0">
                <a:solidFill>
                  <a:srgbClr val="A40020"/>
                </a:solidFill>
                <a:latin typeface="Comic Sans MS"/>
                <a:cs typeface="Comic Sans MS"/>
              </a:rPr>
              <a:t>more</a:t>
            </a:r>
            <a:r>
              <a:rPr sz="2800" u="heavy" spc="1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fatty</a:t>
            </a:r>
            <a:r>
              <a:rPr sz="2800" u="heavy" spc="20" dirty="0" smtClean="0">
                <a:solidFill>
                  <a:srgbClr val="A40020"/>
                </a:solidFill>
                <a:latin typeface="Comic Sans MS"/>
                <a:cs typeface="Comic Sans MS"/>
              </a:rPr>
              <a:t> 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tis</a:t>
            </a:r>
            <a:r>
              <a:rPr sz="2800" u="heavy" spc="-30" dirty="0" smtClean="0">
                <a:solidFill>
                  <a:srgbClr val="A40020"/>
                </a:solidFill>
                <a:latin typeface="Comic Sans MS"/>
                <a:cs typeface="Comic Sans MS"/>
              </a:rPr>
              <a:t>s</a:t>
            </a:r>
            <a:r>
              <a:rPr sz="2800" u="heavy" spc="-15" dirty="0" smtClean="0">
                <a:solidFill>
                  <a:srgbClr val="A40020"/>
                </a:solidFill>
                <a:latin typeface="Comic Sans MS"/>
                <a:cs typeface="Comic Sans MS"/>
              </a:rPr>
              <a:t>ue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6875">
              <a:lnSpc>
                <a:spcPct val="100000"/>
              </a:lnSpc>
            </a:pPr>
            <a:r>
              <a:rPr sz="4400" b="1" dirty="0" smtClean="0">
                <a:latin typeface="Garamond"/>
                <a:cs typeface="Garamond"/>
              </a:rPr>
              <a:t>Schoo</a:t>
            </a:r>
            <a:r>
              <a:rPr sz="4400" b="1" spc="-5" dirty="0" smtClean="0">
                <a:latin typeface="Garamond"/>
                <a:cs typeface="Garamond"/>
              </a:rPr>
              <a:t>l</a:t>
            </a:r>
            <a:r>
              <a:rPr sz="4400" b="1" spc="-10" dirty="0" smtClean="0">
                <a:latin typeface="Garamond"/>
                <a:cs typeface="Garamond"/>
              </a:rPr>
              <a:t>-</a:t>
            </a:r>
            <a:r>
              <a:rPr sz="4400" b="1" spc="0" dirty="0" smtClean="0">
                <a:latin typeface="Garamond"/>
                <a:cs typeface="Garamond"/>
              </a:rPr>
              <a:t>Age</a:t>
            </a:r>
            <a:r>
              <a:rPr sz="4400" b="1" spc="-10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C</a:t>
            </a:r>
            <a:r>
              <a:rPr sz="4400" b="1" spc="5" dirty="0" smtClean="0">
                <a:latin typeface="Garamond"/>
                <a:cs typeface="Garamond"/>
              </a:rPr>
              <a:t>h</a:t>
            </a:r>
            <a:r>
              <a:rPr sz="4400" b="1" spc="0" dirty="0" smtClean="0">
                <a:latin typeface="Garamond"/>
                <a:cs typeface="Garamond"/>
              </a:rPr>
              <a:t>il</a:t>
            </a:r>
            <a:r>
              <a:rPr sz="4400" b="1" spc="5" dirty="0" smtClean="0">
                <a:latin typeface="Garamond"/>
                <a:cs typeface="Garamond"/>
              </a:rPr>
              <a:t>d</a:t>
            </a:r>
            <a:r>
              <a:rPr sz="4400" b="1" spc="0" dirty="0" smtClean="0">
                <a:latin typeface="Garamond"/>
                <a:cs typeface="Garamond"/>
              </a:rPr>
              <a:t>ren</a:t>
            </a:r>
            <a:endParaRPr sz="44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3175" y="1491315"/>
            <a:ext cx="4361180" cy="4298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01955" indent="-342900">
              <a:lnSpc>
                <a:spcPct val="100099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15" dirty="0" smtClean="0">
                <a:latin typeface="Verdana"/>
                <a:cs typeface="Verdana"/>
              </a:rPr>
              <a:t>Vital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sig</a:t>
            </a:r>
            <a:r>
              <a:rPr sz="2800" spc="-30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s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app</a:t>
            </a:r>
            <a:r>
              <a:rPr sz="2800" spc="-25" dirty="0" smtClean="0">
                <a:latin typeface="Verdana"/>
                <a:cs typeface="Verdana"/>
              </a:rPr>
              <a:t>r</a:t>
            </a:r>
            <a:r>
              <a:rPr sz="2800" spc="-20" dirty="0" smtClean="0">
                <a:latin typeface="Verdana"/>
                <a:cs typeface="Verdana"/>
              </a:rPr>
              <a:t>oa</a:t>
            </a:r>
            <a:r>
              <a:rPr sz="2800" spc="-5" dirty="0" smtClean="0">
                <a:latin typeface="Verdana"/>
                <a:cs typeface="Verdana"/>
              </a:rPr>
              <a:t>c</a:t>
            </a:r>
            <a:r>
              <a:rPr sz="2800" spc="-20" dirty="0" smtClean="0">
                <a:latin typeface="Verdana"/>
                <a:cs typeface="Verdana"/>
              </a:rPr>
              <a:t>h</a:t>
            </a:r>
            <a:r>
              <a:rPr sz="2800" spc="-15" dirty="0" smtClean="0">
                <a:latin typeface="Verdana"/>
                <a:cs typeface="Verdana"/>
              </a:rPr>
              <a:t> th</a:t>
            </a:r>
            <a:r>
              <a:rPr sz="2800" spc="-30" dirty="0" smtClean="0">
                <a:latin typeface="Verdana"/>
                <a:cs typeface="Verdana"/>
              </a:rPr>
              <a:t>o</a:t>
            </a:r>
            <a:r>
              <a:rPr sz="2800" spc="-20" dirty="0" smtClean="0">
                <a:latin typeface="Verdana"/>
                <a:cs typeface="Verdana"/>
              </a:rPr>
              <a:t>se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in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adultho</a:t>
            </a:r>
            <a:r>
              <a:rPr sz="2800" spc="-30" dirty="0" smtClean="0">
                <a:latin typeface="Verdana"/>
                <a:cs typeface="Verdana"/>
              </a:rPr>
              <a:t>o</a:t>
            </a:r>
            <a:r>
              <a:rPr sz="2800" spc="-15" dirty="0" smtClean="0">
                <a:latin typeface="Verdana"/>
                <a:cs typeface="Verdana"/>
              </a:rPr>
              <a:t>d.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12"/>
              </a:spcBef>
              <a:buClr>
                <a:srgbClr val="666600"/>
              </a:buClr>
              <a:buFont typeface="Wingdings"/>
              <a:buChar char="□"/>
            </a:pPr>
            <a:endParaRPr sz="1000"/>
          </a:p>
          <a:p>
            <a:pPr marL="756285" lvl="1" indent="-287020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400" b="1" spc="0" dirty="0" smtClean="0">
                <a:latin typeface="Verdana"/>
                <a:cs typeface="Verdana"/>
              </a:rPr>
              <a:t>Pulse</a:t>
            </a:r>
            <a:r>
              <a:rPr sz="2400" spc="-10" dirty="0" smtClean="0">
                <a:latin typeface="Verdana"/>
                <a:cs typeface="Verdana"/>
              </a:rPr>
              <a:t>,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7</a:t>
            </a:r>
            <a:r>
              <a:rPr sz="2400" spc="-20" dirty="0" smtClean="0">
                <a:latin typeface="Verdana"/>
                <a:cs typeface="Verdana"/>
              </a:rPr>
              <a:t>0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90</a:t>
            </a:r>
            <a:endParaRPr sz="240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</a:pPr>
            <a:r>
              <a:rPr sz="2400" dirty="0" smtClean="0">
                <a:latin typeface="Verdana"/>
                <a:cs typeface="Verdana"/>
              </a:rPr>
              <a:t>beats/min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756285" marR="233679" lvl="1" indent="-287020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400" b="1" spc="-15" dirty="0" smtClean="0">
                <a:latin typeface="Verdana"/>
                <a:cs typeface="Verdana"/>
              </a:rPr>
              <a:t>Respirati</a:t>
            </a:r>
            <a:r>
              <a:rPr sz="2400" b="1" spc="-35" dirty="0" smtClean="0">
                <a:latin typeface="Verdana"/>
                <a:cs typeface="Verdana"/>
              </a:rPr>
              <a:t>o</a:t>
            </a:r>
            <a:r>
              <a:rPr sz="2400" b="1" spc="0" dirty="0" smtClean="0">
                <a:latin typeface="Verdana"/>
                <a:cs typeface="Verdana"/>
              </a:rPr>
              <a:t>n</a:t>
            </a:r>
            <a:r>
              <a:rPr sz="2400" b="1" spc="10" dirty="0" smtClean="0">
                <a:latin typeface="Verdana"/>
                <a:cs typeface="Verdana"/>
              </a:rPr>
              <a:t> </a:t>
            </a:r>
            <a:r>
              <a:rPr sz="2400" b="1" spc="-15" dirty="0" smtClean="0">
                <a:latin typeface="Verdana"/>
                <a:cs typeface="Verdana"/>
              </a:rPr>
              <a:t>rate</a:t>
            </a:r>
            <a:r>
              <a:rPr sz="2400" spc="-10" dirty="0" smtClean="0">
                <a:latin typeface="Verdana"/>
                <a:cs typeface="Verdana"/>
              </a:rPr>
              <a:t>,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18</a:t>
            </a:r>
            <a:r>
              <a:rPr sz="2400" spc="-15" dirty="0" smtClean="0">
                <a:latin typeface="Verdana"/>
                <a:cs typeface="Verdana"/>
              </a:rPr>
              <a:t> to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2</a:t>
            </a:r>
            <a:r>
              <a:rPr sz="2400" spc="-20" dirty="0" smtClean="0">
                <a:latin typeface="Verdana"/>
                <a:cs typeface="Verdana"/>
              </a:rPr>
              <a:t>0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breaths/m</a:t>
            </a:r>
            <a:r>
              <a:rPr sz="2400" spc="-5" dirty="0" smtClean="0">
                <a:latin typeface="Verdana"/>
                <a:cs typeface="Verdana"/>
              </a:rPr>
              <a:t>i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endParaRPr sz="2400">
              <a:latin typeface="Verdana"/>
              <a:cs typeface="Verdana"/>
            </a:endParaRPr>
          </a:p>
          <a:p>
            <a:pPr lvl="1">
              <a:lnSpc>
                <a:spcPts val="1000"/>
              </a:lnSpc>
              <a:spcBef>
                <a:spcPts val="11"/>
              </a:spcBef>
              <a:buClr>
                <a:srgbClr val="999900"/>
              </a:buClr>
              <a:buFont typeface="Wingdings"/>
              <a:buChar char=""/>
            </a:pPr>
            <a:endParaRPr sz="1000"/>
          </a:p>
          <a:p>
            <a:pPr marL="756285" marR="394335" lvl="1" indent="-287020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400" b="1" spc="-15" dirty="0" smtClean="0">
                <a:latin typeface="Verdana"/>
                <a:cs typeface="Verdana"/>
              </a:rPr>
              <a:t>Systo</a:t>
            </a:r>
            <a:r>
              <a:rPr sz="2400" b="1" spc="-20" dirty="0" smtClean="0">
                <a:latin typeface="Verdana"/>
                <a:cs typeface="Verdana"/>
              </a:rPr>
              <a:t>l</a:t>
            </a:r>
            <a:r>
              <a:rPr sz="2400" b="1" spc="0" dirty="0" smtClean="0">
                <a:latin typeface="Verdana"/>
                <a:cs typeface="Verdana"/>
              </a:rPr>
              <a:t>ic</a:t>
            </a:r>
            <a:r>
              <a:rPr sz="2400" b="1" spc="15" dirty="0" smtClean="0">
                <a:latin typeface="Verdana"/>
                <a:cs typeface="Verdana"/>
              </a:rPr>
              <a:t> </a:t>
            </a:r>
            <a:r>
              <a:rPr sz="2400" b="1" spc="-15" dirty="0" smtClean="0">
                <a:latin typeface="Verdana"/>
                <a:cs typeface="Verdana"/>
              </a:rPr>
              <a:t>blo</a:t>
            </a:r>
            <a:r>
              <a:rPr sz="2400" b="1" spc="-30" dirty="0" smtClean="0">
                <a:latin typeface="Verdana"/>
                <a:cs typeface="Verdana"/>
              </a:rPr>
              <a:t>o</a:t>
            </a:r>
            <a:r>
              <a:rPr sz="2400" b="1" spc="0" dirty="0" smtClean="0">
                <a:latin typeface="Verdana"/>
                <a:cs typeface="Verdana"/>
              </a:rPr>
              <a:t>d pres</a:t>
            </a:r>
            <a:r>
              <a:rPr sz="2400" b="1" spc="5" dirty="0" smtClean="0">
                <a:latin typeface="Verdana"/>
                <a:cs typeface="Verdana"/>
              </a:rPr>
              <a:t>s</a:t>
            </a:r>
            <a:r>
              <a:rPr sz="2400" b="1" spc="0" dirty="0" smtClean="0">
                <a:latin typeface="Verdana"/>
                <a:cs typeface="Verdana"/>
              </a:rPr>
              <a:t>u</a:t>
            </a:r>
            <a:r>
              <a:rPr sz="2400" b="1" spc="-15" dirty="0" smtClean="0">
                <a:latin typeface="Verdana"/>
                <a:cs typeface="Verdana"/>
              </a:rPr>
              <a:t>r</a:t>
            </a:r>
            <a:r>
              <a:rPr sz="2400" b="1" spc="5" dirty="0" smtClean="0">
                <a:latin typeface="Verdana"/>
                <a:cs typeface="Verdana"/>
              </a:rPr>
              <a:t>e</a:t>
            </a:r>
            <a:r>
              <a:rPr sz="2400" spc="-10" dirty="0" smtClean="0">
                <a:latin typeface="Verdana"/>
                <a:cs typeface="Verdana"/>
              </a:rPr>
              <a:t>,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8</a:t>
            </a:r>
            <a:r>
              <a:rPr sz="2400" spc="-20" dirty="0" smtClean="0">
                <a:latin typeface="Verdana"/>
                <a:cs typeface="Verdana"/>
              </a:rPr>
              <a:t>0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to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110</a:t>
            </a:r>
            <a:r>
              <a:rPr sz="2400" spc="-15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mm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Hg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9"/>
              </a:spcBef>
            </a:pPr>
            <a:endParaRPr sz="1000"/>
          </a:p>
          <a:p>
            <a:pPr marL="469900">
              <a:lnSpc>
                <a:spcPct val="100000"/>
              </a:lnSpc>
            </a:pPr>
            <a:r>
              <a:rPr sz="1800" dirty="0" smtClean="0">
                <a:solidFill>
                  <a:srgbClr val="999900"/>
                </a:solidFill>
                <a:latin typeface="Wingdings"/>
                <a:cs typeface="Wingdings"/>
              </a:rPr>
              <a:t></a:t>
            </a:r>
            <a:r>
              <a:rPr sz="1800" dirty="0" smtClean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1800" spc="10" dirty="0" smtClean="0">
                <a:solidFill>
                  <a:srgbClr val="999900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latin typeface="Verdana"/>
                <a:cs typeface="Verdana"/>
              </a:rPr>
              <a:t>Tem</a:t>
            </a:r>
            <a:r>
              <a:rPr sz="2400" b="1" spc="5" dirty="0" smtClean="0">
                <a:latin typeface="Verdana"/>
                <a:cs typeface="Verdana"/>
              </a:rPr>
              <a:t>p</a:t>
            </a:r>
            <a:r>
              <a:rPr sz="2400" spc="0" dirty="0" smtClean="0">
                <a:latin typeface="Verdana"/>
                <a:cs typeface="Verdana"/>
              </a:rPr>
              <a:t>: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98.</a:t>
            </a:r>
            <a:r>
              <a:rPr sz="2400" spc="-25" dirty="0" smtClean="0">
                <a:latin typeface="Verdana"/>
                <a:cs typeface="Verdana"/>
              </a:rPr>
              <a:t>6</a:t>
            </a:r>
            <a:r>
              <a:rPr sz="2400" spc="-15" dirty="0" smtClean="0">
                <a:latin typeface="Verdana"/>
                <a:cs typeface="Verdana"/>
              </a:rPr>
              <a:t>°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F </a:t>
            </a:r>
            <a:r>
              <a:rPr sz="2400" spc="-5" dirty="0" smtClean="0">
                <a:latin typeface="Verdana"/>
                <a:cs typeface="Verdana"/>
              </a:rPr>
              <a:t>(</a:t>
            </a:r>
            <a:r>
              <a:rPr sz="2400" spc="-25" dirty="0" smtClean="0">
                <a:latin typeface="Verdana"/>
                <a:cs typeface="Verdana"/>
              </a:rPr>
              <a:t>37</a:t>
            </a:r>
            <a:r>
              <a:rPr sz="2400" spc="-15" dirty="0" smtClean="0">
                <a:latin typeface="Verdana"/>
                <a:cs typeface="Verdana"/>
              </a:rPr>
              <a:t>° C)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2692" y="1370075"/>
            <a:ext cx="3326891" cy="4803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987" y="1447800"/>
            <a:ext cx="3322574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31594" y="6292596"/>
            <a:ext cx="166116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 smtClean="0">
                <a:latin typeface="Arial Narrow"/>
                <a:cs typeface="Arial Narrow"/>
              </a:rPr>
              <a:t>Sourc</a:t>
            </a:r>
            <a:r>
              <a:rPr sz="900" b="1" spc="-10" dirty="0" smtClean="0">
                <a:latin typeface="Arial Narrow"/>
                <a:cs typeface="Arial Narrow"/>
              </a:rPr>
              <a:t>e</a:t>
            </a:r>
            <a:r>
              <a:rPr sz="900" b="1" spc="-5" dirty="0" smtClean="0">
                <a:latin typeface="Arial Narrow"/>
                <a:cs typeface="Arial Narrow"/>
              </a:rPr>
              <a:t>:</a:t>
            </a:r>
            <a:r>
              <a:rPr sz="900" b="1" spc="-10" dirty="0" smtClean="0">
                <a:latin typeface="Arial Narrow"/>
                <a:cs typeface="Arial Narrow"/>
              </a:rPr>
              <a:t> </a:t>
            </a:r>
            <a:r>
              <a:rPr sz="900" b="1" spc="0" dirty="0" smtClean="0">
                <a:latin typeface="Arial Narrow"/>
                <a:cs typeface="Arial Narrow"/>
              </a:rPr>
              <a:t>©</a:t>
            </a:r>
            <a:r>
              <a:rPr sz="900" b="1" spc="-20" dirty="0" smtClean="0">
                <a:latin typeface="Arial Narrow"/>
                <a:cs typeface="Arial Narrow"/>
              </a:rPr>
              <a:t> </a:t>
            </a:r>
            <a:r>
              <a:rPr sz="900" b="1" spc="-5" dirty="0" smtClean="0">
                <a:latin typeface="Arial Narrow"/>
                <a:cs typeface="Arial Narrow"/>
              </a:rPr>
              <a:t>Tr</a:t>
            </a:r>
            <a:r>
              <a:rPr sz="900" b="1" spc="0" dirty="0" smtClean="0">
                <a:latin typeface="Arial Narrow"/>
                <a:cs typeface="Arial Narrow"/>
              </a:rPr>
              <a:t>o</a:t>
            </a:r>
            <a:r>
              <a:rPr sz="900" b="1" spc="-5" dirty="0" smtClean="0">
                <a:latin typeface="Arial Narrow"/>
                <a:cs typeface="Arial Narrow"/>
              </a:rPr>
              <a:t>u</a:t>
            </a:r>
            <a:r>
              <a:rPr sz="900" b="1" spc="-10" dirty="0" smtClean="0">
                <a:latin typeface="Arial Narrow"/>
                <a:cs typeface="Arial Narrow"/>
              </a:rPr>
              <a:t>t55</a:t>
            </a:r>
            <a:r>
              <a:rPr sz="900" b="1" spc="-5" dirty="0" smtClean="0">
                <a:latin typeface="Arial Narrow"/>
                <a:cs typeface="Arial Narrow"/>
              </a:rPr>
              <a:t>/Shu</a:t>
            </a:r>
            <a:r>
              <a:rPr sz="900" b="1" spc="-15" dirty="0" smtClean="0">
                <a:latin typeface="Arial Narrow"/>
                <a:cs typeface="Arial Narrow"/>
              </a:rPr>
              <a:t>tt</a:t>
            </a:r>
            <a:r>
              <a:rPr sz="900" b="1" spc="-5" dirty="0" smtClean="0">
                <a:latin typeface="Arial Narrow"/>
                <a:cs typeface="Arial Narrow"/>
              </a:rPr>
              <a:t>erS</a:t>
            </a:r>
            <a:r>
              <a:rPr sz="900" b="1" spc="-15" dirty="0" smtClean="0">
                <a:latin typeface="Arial Narrow"/>
                <a:cs typeface="Arial Narrow"/>
              </a:rPr>
              <a:t>t</a:t>
            </a:r>
            <a:r>
              <a:rPr sz="900" b="1" spc="-5" dirty="0" smtClean="0">
                <a:latin typeface="Arial Narrow"/>
                <a:cs typeface="Arial Narrow"/>
              </a:rPr>
              <a:t>ock</a:t>
            </a:r>
            <a:r>
              <a:rPr sz="900" b="1" spc="0" dirty="0" smtClean="0">
                <a:latin typeface="Arial Narrow"/>
                <a:cs typeface="Arial Narrow"/>
              </a:rPr>
              <a:t>,</a:t>
            </a:r>
            <a:r>
              <a:rPr sz="900" b="1" spc="5" dirty="0" smtClean="0">
                <a:latin typeface="Arial Narrow"/>
                <a:cs typeface="Arial Narrow"/>
              </a:rPr>
              <a:t> </a:t>
            </a:r>
            <a:r>
              <a:rPr sz="900" b="1" spc="0" dirty="0" smtClean="0">
                <a:latin typeface="Arial Narrow"/>
                <a:cs typeface="Arial Narrow"/>
              </a:rPr>
              <a:t>Inc.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75">
              <a:lnSpc>
                <a:spcPct val="100000"/>
              </a:lnSpc>
            </a:pPr>
            <a:fld id="{81D60167-4931-47E6-BA6A-407CBD079E47}" type="slidenum">
              <a:rPr sz="1000" spc="-35" dirty="0" smtClean="0">
                <a:latin typeface="Arial"/>
                <a:cs typeface="Arial"/>
              </a:rPr>
              <a:pPr marL="79375">
                <a:lnSpc>
                  <a:spcPct val="100000"/>
                </a:lnSpc>
              </a:pPr>
              <a:t>6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0"/>
            <a:ext cx="7763509" cy="1367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 smtClean="0">
                <a:latin typeface="Garamond"/>
                <a:cs typeface="Garamond"/>
              </a:rPr>
              <a:t>Physical</a:t>
            </a:r>
            <a:r>
              <a:rPr sz="4400" b="1" spc="-15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Developme</a:t>
            </a:r>
            <a:r>
              <a:rPr sz="4400" b="1" spc="-20" dirty="0" smtClean="0">
                <a:latin typeface="Garamond"/>
                <a:cs typeface="Garamond"/>
              </a:rPr>
              <a:t>n</a:t>
            </a:r>
            <a:r>
              <a:rPr sz="4400" b="1" spc="-15" dirty="0" smtClean="0">
                <a:latin typeface="Garamond"/>
                <a:cs typeface="Garamond"/>
              </a:rPr>
              <a:t>t</a:t>
            </a:r>
            <a:r>
              <a:rPr sz="4400" b="1" spc="-30" dirty="0" smtClean="0">
                <a:latin typeface="Garamond"/>
                <a:cs typeface="Garamond"/>
              </a:rPr>
              <a:t> </a:t>
            </a:r>
            <a:r>
              <a:rPr sz="4400" b="1" spc="0" dirty="0" smtClean="0">
                <a:latin typeface="Garamond"/>
                <a:cs typeface="Garamond"/>
              </a:rPr>
              <a:t>in</a:t>
            </a:r>
            <a:r>
              <a:rPr sz="4400" b="1" spc="-5" dirty="0" smtClean="0">
                <a:latin typeface="Garamond"/>
                <a:cs typeface="Garamond"/>
              </a:rPr>
              <a:t> </a:t>
            </a:r>
            <a:r>
              <a:rPr sz="4400" b="1" spc="-15" dirty="0" smtClean="0">
                <a:latin typeface="Garamond"/>
                <a:cs typeface="Garamond"/>
              </a:rPr>
              <a:t>M</a:t>
            </a:r>
            <a:r>
              <a:rPr sz="4400" b="1" spc="0" dirty="0" smtClean="0">
                <a:latin typeface="Garamond"/>
                <a:cs typeface="Garamond"/>
              </a:rPr>
              <a:t>iddle</a:t>
            </a:r>
            <a:endParaRPr sz="44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4400" b="1" dirty="0" smtClean="0">
                <a:latin typeface="Garamond"/>
                <a:cs typeface="Garamond"/>
              </a:rPr>
              <a:t>C</a:t>
            </a:r>
            <a:r>
              <a:rPr sz="4400" b="1" spc="5" dirty="0" smtClean="0">
                <a:latin typeface="Garamond"/>
                <a:cs typeface="Garamond"/>
              </a:rPr>
              <a:t>h</a:t>
            </a:r>
            <a:r>
              <a:rPr sz="4400" b="1" spc="0" dirty="0" smtClean="0">
                <a:latin typeface="Garamond"/>
                <a:cs typeface="Garamond"/>
              </a:rPr>
              <a:t>ildho</a:t>
            </a:r>
            <a:r>
              <a:rPr sz="4400" b="1" spc="-20" dirty="0" smtClean="0">
                <a:latin typeface="Garamond"/>
                <a:cs typeface="Garamond"/>
              </a:rPr>
              <a:t>o</a:t>
            </a:r>
            <a:r>
              <a:rPr sz="4400" b="1" spc="0" dirty="0" smtClean="0">
                <a:latin typeface="Garamond"/>
                <a:cs typeface="Garamond"/>
              </a:rPr>
              <a:t>d</a:t>
            </a:r>
            <a:endParaRPr sz="44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59" y="1530096"/>
            <a:ext cx="109118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452" y="1530096"/>
            <a:ext cx="6143244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3304" y="1530096"/>
            <a:ext cx="557783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559" y="2042160"/>
            <a:ext cx="557784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659" y="2554223"/>
            <a:ext cx="1002791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1060" y="2554223"/>
            <a:ext cx="2395728" cy="789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87395" y="2554223"/>
            <a:ext cx="3048000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6003" y="2554223"/>
            <a:ext cx="826008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22620" y="2554223"/>
            <a:ext cx="109118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44411" y="2554223"/>
            <a:ext cx="557784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659" y="3066288"/>
            <a:ext cx="914400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2668" y="3066288"/>
            <a:ext cx="2273808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77083" y="3066288"/>
            <a:ext cx="1004316" cy="78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12007" y="3066288"/>
            <a:ext cx="826007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8623" y="3066288"/>
            <a:ext cx="2514600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13832" y="3066288"/>
            <a:ext cx="82600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70447" y="3066288"/>
            <a:ext cx="826007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27064" y="3066288"/>
            <a:ext cx="557784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7659" y="3578352"/>
            <a:ext cx="914400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2668" y="3578352"/>
            <a:ext cx="2266188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9464" y="3578352"/>
            <a:ext cx="1004315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04388" y="3578352"/>
            <a:ext cx="82600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61003" y="3578352"/>
            <a:ext cx="2514600" cy="7894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06211" y="3578352"/>
            <a:ext cx="82600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2828" y="3578352"/>
            <a:ext cx="826007" cy="7894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19444" y="3578352"/>
            <a:ext cx="557783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7659" y="4090415"/>
            <a:ext cx="824484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2751" y="4090415"/>
            <a:ext cx="2217420" cy="7894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30779" y="4090415"/>
            <a:ext cx="1004316" cy="7894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65704" y="4090415"/>
            <a:ext cx="826007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22320" y="4090415"/>
            <a:ext cx="2514600" cy="7894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67528" y="4090415"/>
            <a:ext cx="82600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24144" y="4090415"/>
            <a:ext cx="826007" cy="7894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80759" y="4090415"/>
            <a:ext cx="557784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7659" y="4602479"/>
            <a:ext cx="824484" cy="789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751" y="4602479"/>
            <a:ext cx="2404872" cy="7894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18232" y="4602479"/>
            <a:ext cx="826007" cy="7894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74848" y="4602479"/>
            <a:ext cx="82600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31464" y="4602479"/>
            <a:ext cx="2514600" cy="7894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76671" y="4602479"/>
            <a:ext cx="82600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33288" y="4602479"/>
            <a:ext cx="826008" cy="78943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89903" y="4602479"/>
            <a:ext cx="557783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7659" y="5114544"/>
            <a:ext cx="914400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2668" y="5114544"/>
            <a:ext cx="2433828" cy="7894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37104" y="5114544"/>
            <a:ext cx="826007" cy="7894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93720" y="5114544"/>
            <a:ext cx="826007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50335" y="5114544"/>
            <a:ext cx="2426208" cy="7894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07152" y="5114544"/>
            <a:ext cx="826008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63767" y="5114544"/>
            <a:ext cx="826008" cy="7894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158036" y="1633854"/>
            <a:ext cx="5698490" cy="425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45"/>
              </a:lnSpc>
              <a:tabLst>
                <a:tab pos="1405255" algn="l"/>
                <a:tab pos="3269615" algn="l"/>
              </a:tabLst>
            </a:pPr>
            <a:r>
              <a:rPr sz="2800" b="1" spc="-20" dirty="0" smtClean="0">
                <a:latin typeface="Times New Roman"/>
                <a:cs typeface="Times New Roman"/>
              </a:rPr>
              <a:t>Age	</a:t>
            </a:r>
            <a:r>
              <a:rPr sz="2800" b="1" spc="-15" dirty="0" smtClean="0">
                <a:latin typeface="Times New Roman"/>
                <a:cs typeface="Times New Roman"/>
              </a:rPr>
              <a:t>heart</a:t>
            </a:r>
            <a:r>
              <a:rPr sz="2800" b="1" spc="-5" dirty="0" smtClean="0">
                <a:latin typeface="Times New Roman"/>
                <a:cs typeface="Times New Roman"/>
              </a:rPr>
              <a:t> </a:t>
            </a:r>
            <a:r>
              <a:rPr sz="2800" b="1" spc="-30" dirty="0" smtClean="0">
                <a:latin typeface="Times New Roman"/>
                <a:cs typeface="Times New Roman"/>
              </a:rPr>
              <a:t>r</a:t>
            </a:r>
            <a:r>
              <a:rPr sz="2800" b="1" spc="-15" dirty="0" smtClean="0">
                <a:latin typeface="Times New Roman"/>
                <a:cs typeface="Times New Roman"/>
              </a:rPr>
              <a:t>a</a:t>
            </a:r>
            <a:r>
              <a:rPr sz="2800" b="1" spc="-5" dirty="0" smtClean="0">
                <a:latin typeface="Times New Roman"/>
                <a:cs typeface="Times New Roman"/>
              </a:rPr>
              <a:t>t</a:t>
            </a:r>
            <a:r>
              <a:rPr sz="2800" b="1" spc="-15" dirty="0" smtClean="0">
                <a:latin typeface="Times New Roman"/>
                <a:cs typeface="Times New Roman"/>
              </a:rPr>
              <a:t>e	r</a:t>
            </a:r>
            <a:r>
              <a:rPr sz="2800" b="1" spc="-30" dirty="0" smtClean="0">
                <a:latin typeface="Times New Roman"/>
                <a:cs typeface="Times New Roman"/>
              </a:rPr>
              <a:t>e</a:t>
            </a:r>
            <a:r>
              <a:rPr sz="2800" b="1" spc="-15" dirty="0" smtClean="0">
                <a:latin typeface="Times New Roman"/>
                <a:cs typeface="Times New Roman"/>
              </a:rPr>
              <a:t>sp</a:t>
            </a:r>
            <a:r>
              <a:rPr sz="2800" b="1" spc="-5" dirty="0" smtClean="0">
                <a:latin typeface="Times New Roman"/>
                <a:cs typeface="Times New Roman"/>
              </a:rPr>
              <a:t>i</a:t>
            </a:r>
            <a:r>
              <a:rPr sz="2800" b="1" spc="-15" dirty="0" smtClean="0">
                <a:latin typeface="Times New Roman"/>
                <a:cs typeface="Times New Roman"/>
              </a:rPr>
              <a:t>ratory rate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375">
              <a:lnSpc>
                <a:spcPct val="100000"/>
              </a:lnSpc>
            </a:pPr>
            <a:fld id="{81D60167-4931-47E6-BA6A-407CBD079E47}" type="slidenum">
              <a:rPr sz="1000" spc="-35" dirty="0" smtClean="0">
                <a:latin typeface="Arial"/>
                <a:cs typeface="Arial"/>
              </a:rPr>
              <a:pPr marL="79375">
                <a:lnSpc>
                  <a:spcPct val="100000"/>
                </a:lnSpc>
              </a:pPr>
              <a:t>7</a:t>
            </a:fld>
            <a:endParaRPr sz="1000">
              <a:latin typeface="Arial"/>
              <a:cs typeface="Arial"/>
            </a:endParaRPr>
          </a:p>
        </p:txBody>
      </p: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878636" y="2664349"/>
          <a:ext cx="5595695" cy="3043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695"/>
                <a:gridCol w="2247517"/>
                <a:gridCol w="1747483"/>
              </a:tblGrid>
              <a:tr h="497205"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sz="2800" dirty="0" smtClean="0">
                          <a:latin typeface="Times New Roman"/>
                          <a:cs typeface="Times New Roman"/>
                        </a:rPr>
                        <a:t>Fet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</a:pPr>
                      <a:r>
                        <a:rPr sz="28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sz="28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800" spc="20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---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50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2190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2800" dirty="0" smtClean="0">
                          <a:latin typeface="Times New Roman"/>
                          <a:cs typeface="Times New Roman"/>
                        </a:rPr>
                        <a:t>Neonate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</a:pP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120---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0240">
                        <a:lnSpc>
                          <a:spcPct val="100000"/>
                        </a:lnSpc>
                      </a:pP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---50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2131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2800" dirty="0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fancy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110---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2620">
                        <a:lnSpc>
                          <a:spcPct val="100000"/>
                        </a:lnSpc>
                      </a:pP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---40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2406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800" dirty="0" smtClean="0">
                          <a:latin typeface="Times New Roman"/>
                          <a:cs typeface="Times New Roman"/>
                        </a:rPr>
                        <a:t>Tod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ler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28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---1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825">
                        <a:lnSpc>
                          <a:spcPct val="100000"/>
                        </a:lnSpc>
                      </a:pPr>
                      <a:r>
                        <a:rPr sz="28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spc="1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---30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203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800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escho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</a:pP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80---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3715">
                        <a:lnSpc>
                          <a:spcPct val="100000"/>
                        </a:lnSpc>
                      </a:pPr>
                      <a:r>
                        <a:rPr sz="28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800" spc="1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---25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7078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sz="2800" dirty="0" smtClean="0">
                          <a:latin typeface="Times New Roman"/>
                          <a:cs typeface="Times New Roman"/>
                        </a:rPr>
                        <a:t>Sch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ol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8790">
                        <a:lnSpc>
                          <a:spcPct val="100000"/>
                        </a:lnSpc>
                      </a:pP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70---</a:t>
                      </a:r>
                      <a:r>
                        <a:rPr sz="2800" spc="0" dirty="0" smtClean="0">
                          <a:latin typeface="Times New Roman"/>
                          <a:cs typeface="Times New Roman"/>
                        </a:rPr>
                        <a:t>90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4195">
                        <a:lnSpc>
                          <a:spcPct val="100000"/>
                        </a:lnSpc>
                      </a:pPr>
                      <a:r>
                        <a:rPr sz="28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800" spc="2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2800" spc="5" dirty="0" smtClean="0">
                          <a:latin typeface="Times New Roman"/>
                          <a:cs typeface="Times New Roman"/>
                        </a:rPr>
                        <a:t>---20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8275">
              <a:lnSpc>
                <a:spcPct val="100000"/>
              </a:lnSpc>
            </a:pPr>
            <a:r>
              <a:rPr sz="5000" b="1" dirty="0" smtClean="0">
                <a:latin typeface="Garamond"/>
                <a:cs typeface="Garamond"/>
              </a:rPr>
              <a:t>Mo</a:t>
            </a:r>
            <a:r>
              <a:rPr sz="5000" b="1" spc="-10" dirty="0" smtClean="0">
                <a:latin typeface="Garamond"/>
                <a:cs typeface="Garamond"/>
              </a:rPr>
              <a:t>t</a:t>
            </a:r>
            <a:r>
              <a:rPr sz="5000" b="1" spc="0" dirty="0" smtClean="0">
                <a:latin typeface="Garamond"/>
                <a:cs typeface="Garamond"/>
              </a:rPr>
              <a:t>or Developm</a:t>
            </a:r>
            <a:r>
              <a:rPr sz="5000" b="1" spc="-25" dirty="0" smtClean="0">
                <a:latin typeface="Garamond"/>
                <a:cs typeface="Garamond"/>
              </a:rPr>
              <a:t>e</a:t>
            </a:r>
            <a:r>
              <a:rPr sz="5000" b="1" spc="0" dirty="0" smtClean="0">
                <a:latin typeface="Garamond"/>
                <a:cs typeface="Garamond"/>
              </a:rPr>
              <a:t>nt</a:t>
            </a:r>
            <a:endParaRPr sz="500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447800"/>
            <a:ext cx="7936865" cy="4954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5600" algn="l"/>
              </a:tabLst>
            </a:pPr>
            <a:r>
              <a:rPr sz="2800" spc="-20" dirty="0" smtClean="0">
                <a:latin typeface="Verdana"/>
                <a:cs typeface="Verdana"/>
              </a:rPr>
              <a:t>Gro</a:t>
            </a:r>
            <a:r>
              <a:rPr sz="2800" spc="-30" dirty="0" smtClean="0">
                <a:latin typeface="Verdana"/>
                <a:cs typeface="Verdana"/>
              </a:rPr>
              <a:t>s</a:t>
            </a:r>
            <a:r>
              <a:rPr sz="2800" spc="-15" dirty="0" smtClean="0">
                <a:latin typeface="Verdana"/>
                <a:cs typeface="Verdana"/>
              </a:rPr>
              <a:t>s</a:t>
            </a:r>
            <a:r>
              <a:rPr sz="2800" spc="35" dirty="0" smtClean="0">
                <a:latin typeface="Verdana"/>
                <a:cs typeface="Verdana"/>
              </a:rPr>
              <a:t> </a:t>
            </a:r>
            <a:r>
              <a:rPr sz="2800" spc="-25" dirty="0" smtClean="0">
                <a:latin typeface="Verdana"/>
                <a:cs typeface="Verdana"/>
              </a:rPr>
              <a:t>M</a:t>
            </a:r>
            <a:r>
              <a:rPr sz="2800" spc="-35" dirty="0" smtClean="0">
                <a:latin typeface="Verdana"/>
                <a:cs typeface="Verdana"/>
              </a:rPr>
              <a:t>o</a:t>
            </a:r>
            <a:r>
              <a:rPr sz="2800" spc="-15" dirty="0" smtClean="0">
                <a:latin typeface="Verdana"/>
                <a:cs typeface="Verdana"/>
              </a:rPr>
              <a:t>tor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Deve</a:t>
            </a:r>
            <a:r>
              <a:rPr sz="2800" spc="0" dirty="0" smtClean="0">
                <a:latin typeface="Verdana"/>
                <a:cs typeface="Verdana"/>
              </a:rPr>
              <a:t>l</a:t>
            </a:r>
            <a:r>
              <a:rPr sz="2800" spc="-20" dirty="0" smtClean="0">
                <a:latin typeface="Verdana"/>
                <a:cs typeface="Verdana"/>
              </a:rPr>
              <a:t>opment</a:t>
            </a:r>
            <a:endParaRPr sz="280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666600"/>
              </a:buClr>
              <a:buFont typeface="Wingdings"/>
              <a:buChar char="□"/>
            </a:pPr>
            <a:endParaRPr sz="650"/>
          </a:p>
          <a:p>
            <a:pPr marL="756285" marR="12700" lvl="1" indent="-287020" algn="just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800" spc="-20" dirty="0" smtClean="0">
                <a:solidFill>
                  <a:srgbClr val="99CC00"/>
                </a:solidFill>
                <a:latin typeface="Verdana"/>
                <a:cs typeface="Verdana"/>
              </a:rPr>
              <a:t>Gr</a:t>
            </a:r>
            <a:r>
              <a:rPr sz="2800" spc="-35" dirty="0" smtClean="0">
                <a:solidFill>
                  <a:srgbClr val="99CC00"/>
                </a:solidFill>
                <a:latin typeface="Verdana"/>
                <a:cs typeface="Verdana"/>
              </a:rPr>
              <a:t>o</a:t>
            </a:r>
            <a:r>
              <a:rPr sz="2800" spc="-15" dirty="0" smtClean="0">
                <a:solidFill>
                  <a:srgbClr val="99CC00"/>
                </a:solidFill>
                <a:latin typeface="Verdana"/>
                <a:cs typeface="Verdana"/>
              </a:rPr>
              <a:t>ss</a:t>
            </a:r>
            <a:r>
              <a:rPr sz="2800" spc="30" dirty="0" smtClean="0">
                <a:solidFill>
                  <a:srgbClr val="99CC00"/>
                </a:solidFill>
                <a:latin typeface="Verdana"/>
                <a:cs typeface="Verdana"/>
              </a:rPr>
              <a:t> </a:t>
            </a:r>
            <a:r>
              <a:rPr sz="2800" spc="-20" dirty="0" smtClean="0">
                <a:solidFill>
                  <a:srgbClr val="99CC00"/>
                </a:solidFill>
                <a:latin typeface="Verdana"/>
                <a:cs typeface="Verdana"/>
              </a:rPr>
              <a:t>mot</a:t>
            </a:r>
            <a:r>
              <a:rPr sz="2800" spc="-30" dirty="0" smtClean="0">
                <a:solidFill>
                  <a:srgbClr val="99CC00"/>
                </a:solidFill>
                <a:latin typeface="Verdana"/>
                <a:cs typeface="Verdana"/>
              </a:rPr>
              <a:t>o</a:t>
            </a:r>
            <a:r>
              <a:rPr sz="2800" spc="-15" dirty="0" smtClean="0">
                <a:solidFill>
                  <a:srgbClr val="99CC00"/>
                </a:solidFill>
                <a:latin typeface="Verdana"/>
                <a:cs typeface="Verdana"/>
              </a:rPr>
              <a:t>r</a:t>
            </a:r>
            <a:r>
              <a:rPr sz="2800" spc="10" dirty="0" smtClean="0">
                <a:solidFill>
                  <a:srgbClr val="99CC00"/>
                </a:solidFill>
                <a:latin typeface="Verdana"/>
                <a:cs typeface="Verdana"/>
              </a:rPr>
              <a:t> </a:t>
            </a:r>
            <a:r>
              <a:rPr sz="2800" spc="-15" dirty="0" smtClean="0">
                <a:solidFill>
                  <a:srgbClr val="99CC00"/>
                </a:solidFill>
                <a:latin typeface="Verdana"/>
                <a:cs typeface="Verdana"/>
              </a:rPr>
              <a:t>skill</a:t>
            </a:r>
            <a:r>
              <a:rPr sz="2800" spc="-20" dirty="0" smtClean="0">
                <a:solidFill>
                  <a:srgbClr val="99CC00"/>
                </a:solidFill>
                <a:latin typeface="Verdana"/>
                <a:cs typeface="Verdana"/>
              </a:rPr>
              <a:t>s</a:t>
            </a:r>
            <a:r>
              <a:rPr sz="2800" spc="-15" dirty="0" smtClean="0">
                <a:latin typeface="Verdana"/>
                <a:cs typeface="Verdana"/>
              </a:rPr>
              <a:t>-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25" dirty="0" smtClean="0">
                <a:latin typeface="Verdana"/>
                <a:cs typeface="Verdana"/>
              </a:rPr>
              <a:t>mus</a:t>
            </a:r>
            <a:r>
              <a:rPr sz="2800" spc="-15" dirty="0" smtClean="0">
                <a:latin typeface="Verdana"/>
                <a:cs typeface="Verdana"/>
              </a:rPr>
              <a:t>cle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c</a:t>
            </a:r>
            <a:r>
              <a:rPr sz="2800" spc="-35" dirty="0" smtClean="0">
                <a:latin typeface="Verdana"/>
                <a:cs typeface="Verdana"/>
              </a:rPr>
              <a:t>o</a:t>
            </a:r>
            <a:r>
              <a:rPr sz="2800" spc="-20" dirty="0" smtClean="0">
                <a:latin typeface="Verdana"/>
                <a:cs typeface="Verdana"/>
              </a:rPr>
              <a:t>o</a:t>
            </a:r>
            <a:r>
              <a:rPr sz="2800" spc="-30" dirty="0" smtClean="0">
                <a:latin typeface="Verdana"/>
                <a:cs typeface="Verdana"/>
              </a:rPr>
              <a:t>r</a:t>
            </a:r>
            <a:r>
              <a:rPr sz="2800" spc="-15" dirty="0" smtClean="0">
                <a:latin typeface="Verdana"/>
                <a:cs typeface="Verdana"/>
              </a:rPr>
              <a:t>di</a:t>
            </a:r>
            <a:r>
              <a:rPr sz="2800" spc="-30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ation</a:t>
            </a:r>
            <a:r>
              <a:rPr sz="2800" spc="-20" dirty="0" smtClean="0">
                <a:latin typeface="Verdana"/>
                <a:cs typeface="Verdana"/>
              </a:rPr>
              <a:t> improves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so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c</a:t>
            </a:r>
            <a:r>
              <a:rPr sz="2800" spc="-35" dirty="0" smtClean="0">
                <a:latin typeface="Verdana"/>
                <a:cs typeface="Verdana"/>
              </a:rPr>
              <a:t>h</a:t>
            </a:r>
            <a:r>
              <a:rPr sz="2800" spc="-15" dirty="0" smtClean="0">
                <a:latin typeface="Verdana"/>
                <a:cs typeface="Verdana"/>
              </a:rPr>
              <a:t>ildren</a:t>
            </a:r>
            <a:r>
              <a:rPr sz="2800" spc="3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can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better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learn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to</a:t>
            </a:r>
            <a:r>
              <a:rPr sz="2800" spc="-10" dirty="0" smtClean="0">
                <a:latin typeface="Verdana"/>
                <a:cs typeface="Verdana"/>
              </a:rPr>
              <a:t> ri</a:t>
            </a:r>
            <a:r>
              <a:rPr sz="2800" spc="-30" dirty="0" smtClean="0">
                <a:latin typeface="Verdana"/>
                <a:cs typeface="Verdana"/>
              </a:rPr>
              <a:t>d</a:t>
            </a:r>
            <a:r>
              <a:rPr sz="2800" spc="-20" dirty="0" smtClean="0">
                <a:latin typeface="Verdana"/>
                <a:cs typeface="Verdana"/>
              </a:rPr>
              <a:t>e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bike</a:t>
            </a:r>
            <a:r>
              <a:rPr sz="2800" spc="-25" dirty="0" smtClean="0">
                <a:latin typeface="Verdana"/>
                <a:cs typeface="Verdana"/>
              </a:rPr>
              <a:t>s</a:t>
            </a:r>
            <a:r>
              <a:rPr sz="2800" spc="-15" dirty="0" smtClean="0">
                <a:latin typeface="Verdana"/>
                <a:cs typeface="Verdana"/>
              </a:rPr>
              <a:t>,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sk</a:t>
            </a:r>
            <a:r>
              <a:rPr sz="2800" spc="-30" dirty="0" smtClean="0">
                <a:latin typeface="Verdana"/>
                <a:cs typeface="Verdana"/>
              </a:rPr>
              <a:t>a</a:t>
            </a:r>
            <a:r>
              <a:rPr sz="2800" spc="-15" dirty="0" smtClean="0">
                <a:latin typeface="Verdana"/>
                <a:cs typeface="Verdana"/>
              </a:rPr>
              <a:t>te,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skip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r</a:t>
            </a:r>
            <a:r>
              <a:rPr sz="2800" spc="-35" dirty="0" smtClean="0">
                <a:latin typeface="Verdana"/>
                <a:cs typeface="Verdana"/>
              </a:rPr>
              <a:t>o</a:t>
            </a:r>
            <a:r>
              <a:rPr sz="2800" spc="-15" dirty="0" smtClean="0">
                <a:latin typeface="Verdana"/>
                <a:cs typeface="Verdana"/>
              </a:rPr>
              <a:t>pe,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</a:t>
            </a:r>
            <a:r>
              <a:rPr sz="2800" spc="-30" dirty="0" smtClean="0">
                <a:latin typeface="Verdana"/>
                <a:cs typeface="Verdana"/>
              </a:rPr>
              <a:t>n</a:t>
            </a:r>
            <a:r>
              <a:rPr sz="2800" spc="-20" dirty="0" smtClean="0">
                <a:latin typeface="Verdana"/>
                <a:cs typeface="Verdana"/>
              </a:rPr>
              <a:t>d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swim</a:t>
            </a:r>
            <a:endParaRPr sz="2800">
              <a:latin typeface="Verdana"/>
              <a:cs typeface="Verdana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999900"/>
              </a:buClr>
              <a:buFont typeface="Wingdings"/>
              <a:buChar char=""/>
            </a:pPr>
            <a:endParaRPr sz="650"/>
          </a:p>
          <a:p>
            <a:pPr marL="756285" marR="1080770" lvl="1" indent="-287020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800" spc="-15" dirty="0" smtClean="0">
                <a:latin typeface="Verdana"/>
                <a:cs typeface="Verdana"/>
              </a:rPr>
              <a:t>Duri</a:t>
            </a:r>
            <a:r>
              <a:rPr sz="2800" spc="-30" dirty="0" smtClean="0">
                <a:latin typeface="Verdana"/>
                <a:cs typeface="Verdana"/>
              </a:rPr>
              <a:t>n</a:t>
            </a:r>
            <a:r>
              <a:rPr sz="2800" spc="-20" dirty="0" smtClean="0">
                <a:latin typeface="Verdana"/>
                <a:cs typeface="Verdana"/>
              </a:rPr>
              <a:t>g</a:t>
            </a:r>
            <a:r>
              <a:rPr sz="2800" spc="4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middle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child</a:t>
            </a:r>
            <a:r>
              <a:rPr sz="2800" spc="-30" dirty="0" smtClean="0">
                <a:latin typeface="Verdana"/>
                <a:cs typeface="Verdana"/>
              </a:rPr>
              <a:t>h</a:t>
            </a:r>
            <a:r>
              <a:rPr sz="2800" spc="-20" dirty="0" smtClean="0">
                <a:latin typeface="Verdana"/>
                <a:cs typeface="Verdana"/>
              </a:rPr>
              <a:t>o</a:t>
            </a:r>
            <a:r>
              <a:rPr sz="2800" spc="-35" dirty="0" smtClean="0">
                <a:latin typeface="Verdana"/>
                <a:cs typeface="Verdana"/>
              </a:rPr>
              <a:t>o</a:t>
            </a:r>
            <a:r>
              <a:rPr sz="2800" spc="-15" dirty="0" smtClean="0">
                <a:latin typeface="Verdana"/>
                <a:cs typeface="Verdana"/>
              </a:rPr>
              <a:t>d,</a:t>
            </a:r>
            <a:r>
              <a:rPr sz="2800" spc="5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r</a:t>
            </a:r>
            <a:r>
              <a:rPr sz="2800" spc="-30" dirty="0" smtClean="0">
                <a:latin typeface="Verdana"/>
                <a:cs typeface="Verdana"/>
              </a:rPr>
              <a:t>u</a:t>
            </a:r>
            <a:r>
              <a:rPr sz="2800" spc="-20" dirty="0" smtClean="0">
                <a:latin typeface="Verdana"/>
                <a:cs typeface="Verdana"/>
              </a:rPr>
              <a:t>n</a:t>
            </a:r>
            <a:r>
              <a:rPr sz="2800" spc="-35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ing, jumpi</a:t>
            </a:r>
            <a:r>
              <a:rPr sz="2800" spc="-35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g,</a:t>
            </a:r>
            <a:r>
              <a:rPr sz="2800" spc="3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h</a:t>
            </a:r>
            <a:r>
              <a:rPr sz="2800" spc="-35" dirty="0" smtClean="0">
                <a:latin typeface="Verdana"/>
                <a:cs typeface="Verdana"/>
              </a:rPr>
              <a:t>o</a:t>
            </a:r>
            <a:r>
              <a:rPr sz="2800" spc="-15" dirty="0" smtClean="0">
                <a:latin typeface="Verdana"/>
                <a:cs typeface="Verdana"/>
              </a:rPr>
              <a:t>ppin</a:t>
            </a:r>
            <a:r>
              <a:rPr sz="2800" spc="-30" dirty="0" smtClean="0">
                <a:latin typeface="Verdana"/>
                <a:cs typeface="Verdana"/>
              </a:rPr>
              <a:t>g</a:t>
            </a:r>
            <a:r>
              <a:rPr sz="2800" spc="-15" dirty="0" smtClean="0">
                <a:latin typeface="Verdana"/>
                <a:cs typeface="Verdana"/>
              </a:rPr>
              <a:t>,</a:t>
            </a:r>
            <a:r>
              <a:rPr sz="2800" spc="4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and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ball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skills be</a:t>
            </a:r>
            <a:r>
              <a:rPr sz="2800" spc="-25" dirty="0" smtClean="0">
                <a:latin typeface="Verdana"/>
                <a:cs typeface="Verdana"/>
              </a:rPr>
              <a:t>come</a:t>
            </a:r>
            <a:r>
              <a:rPr sz="2800" spc="15" dirty="0" smtClean="0">
                <a:latin typeface="Verdana"/>
                <a:cs typeface="Verdana"/>
              </a:rPr>
              <a:t> </a:t>
            </a:r>
            <a:r>
              <a:rPr sz="2800" spc="-25" dirty="0" smtClean="0">
                <a:latin typeface="Verdana"/>
                <a:cs typeface="Verdana"/>
              </a:rPr>
              <a:t>mor</a:t>
            </a:r>
            <a:r>
              <a:rPr sz="2800" spc="-20" dirty="0" smtClean="0">
                <a:latin typeface="Verdana"/>
                <a:cs typeface="Verdana"/>
              </a:rPr>
              <a:t>e</a:t>
            </a:r>
            <a:r>
              <a:rPr sz="2800" spc="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refi</a:t>
            </a:r>
            <a:r>
              <a:rPr sz="2800" spc="-35" dirty="0" smtClean="0">
                <a:latin typeface="Verdana"/>
                <a:cs typeface="Verdana"/>
              </a:rPr>
              <a:t>n</a:t>
            </a:r>
            <a:r>
              <a:rPr sz="2800" spc="-15" dirty="0" smtClean="0">
                <a:latin typeface="Verdana"/>
                <a:cs typeface="Verdana"/>
              </a:rPr>
              <a:t>ed.</a:t>
            </a:r>
            <a:endParaRPr sz="2800">
              <a:latin typeface="Verdana"/>
              <a:cs typeface="Verdana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999900"/>
              </a:buClr>
              <a:buFont typeface="Wingdings"/>
              <a:buChar char=""/>
            </a:pPr>
            <a:endParaRPr sz="650"/>
          </a:p>
          <a:p>
            <a:pPr marL="756285" marR="653415" lvl="1" indent="-287020">
              <a:lnSpc>
                <a:spcPct val="10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800" spc="-20" dirty="0" smtClean="0">
                <a:latin typeface="Verdana"/>
                <a:cs typeface="Verdana"/>
              </a:rPr>
              <a:t>Steady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improvements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also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o</a:t>
            </a:r>
            <a:r>
              <a:rPr sz="2800" spc="-30" dirty="0" smtClean="0">
                <a:latin typeface="Verdana"/>
                <a:cs typeface="Verdana"/>
              </a:rPr>
              <a:t>c</a:t>
            </a:r>
            <a:r>
              <a:rPr sz="2800" spc="-15" dirty="0" smtClean="0">
                <a:latin typeface="Verdana"/>
                <a:cs typeface="Verdana"/>
              </a:rPr>
              <a:t>c</a:t>
            </a:r>
            <a:r>
              <a:rPr sz="2800" spc="-35" dirty="0" smtClean="0">
                <a:latin typeface="Verdana"/>
                <a:cs typeface="Verdana"/>
              </a:rPr>
              <a:t>u</a:t>
            </a:r>
            <a:r>
              <a:rPr sz="2800" spc="-15" dirty="0" smtClean="0">
                <a:latin typeface="Verdana"/>
                <a:cs typeface="Verdana"/>
              </a:rPr>
              <a:t>r</a:t>
            </a:r>
            <a:r>
              <a:rPr sz="2800" spc="4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in rea</a:t>
            </a:r>
            <a:r>
              <a:rPr sz="2800" spc="-25" dirty="0" smtClean="0">
                <a:latin typeface="Verdana"/>
                <a:cs typeface="Verdana"/>
              </a:rPr>
              <a:t>c</a:t>
            </a:r>
            <a:r>
              <a:rPr sz="2800" spc="-15" dirty="0" smtClean="0">
                <a:latin typeface="Verdana"/>
                <a:cs typeface="Verdana"/>
              </a:rPr>
              <a:t>tion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tim</a:t>
            </a:r>
            <a:r>
              <a:rPr sz="2800" spc="-5" dirty="0" smtClean="0">
                <a:latin typeface="Verdana"/>
                <a:cs typeface="Verdana"/>
              </a:rPr>
              <a:t>e</a:t>
            </a:r>
            <a:r>
              <a:rPr sz="2800" spc="-30" dirty="0" smtClean="0">
                <a:latin typeface="Lucida Sans Unicode"/>
                <a:cs typeface="Lucida Sans Unicode"/>
              </a:rPr>
              <a:t>—</a:t>
            </a:r>
            <a:r>
              <a:rPr sz="2800" spc="-25" dirty="0" smtClean="0">
                <a:latin typeface="Verdana"/>
                <a:cs typeface="Verdana"/>
              </a:rPr>
              <a:t>11</a:t>
            </a:r>
            <a:r>
              <a:rPr sz="2800" spc="-20" dirty="0" smtClean="0">
                <a:latin typeface="Verdana"/>
                <a:cs typeface="Verdana"/>
              </a:rPr>
              <a:t>-year</a:t>
            </a:r>
            <a:r>
              <a:rPr sz="2800" spc="-15" dirty="0" smtClean="0">
                <a:latin typeface="Verdana"/>
                <a:cs typeface="Verdana"/>
              </a:rPr>
              <a:t>-olds</a:t>
            </a:r>
            <a:r>
              <a:rPr sz="2800" spc="3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can</a:t>
            </a:r>
            <a:r>
              <a:rPr sz="2800" spc="-15" dirty="0" smtClean="0">
                <a:latin typeface="Verdana"/>
                <a:cs typeface="Verdana"/>
              </a:rPr>
              <a:t> re</a:t>
            </a:r>
            <a:r>
              <a:rPr sz="2800" spc="-30" dirty="0" smtClean="0">
                <a:latin typeface="Verdana"/>
                <a:cs typeface="Verdana"/>
              </a:rPr>
              <a:t>s</a:t>
            </a:r>
            <a:r>
              <a:rPr sz="2800" spc="-20" dirty="0" smtClean="0">
                <a:latin typeface="Verdana"/>
                <a:cs typeface="Verdana"/>
              </a:rPr>
              <a:t>p</a:t>
            </a:r>
            <a:r>
              <a:rPr sz="2800" spc="-35" dirty="0" smtClean="0">
                <a:latin typeface="Verdana"/>
                <a:cs typeface="Verdana"/>
              </a:rPr>
              <a:t>o</a:t>
            </a:r>
            <a:r>
              <a:rPr sz="2800" spc="-20" dirty="0" smtClean="0">
                <a:latin typeface="Verdana"/>
                <a:cs typeface="Verdana"/>
              </a:rPr>
              <a:t>nd</a:t>
            </a:r>
            <a:r>
              <a:rPr sz="2800" spc="4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almo</a:t>
            </a:r>
            <a:r>
              <a:rPr sz="2800" spc="-25" dirty="0" smtClean="0">
                <a:latin typeface="Verdana"/>
                <a:cs typeface="Verdana"/>
              </a:rPr>
              <a:t>s</a:t>
            </a:r>
            <a:r>
              <a:rPr sz="2800" spc="-15" dirty="0" smtClean="0">
                <a:latin typeface="Verdana"/>
                <a:cs typeface="Verdana"/>
              </a:rPr>
              <a:t>t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twice</a:t>
            </a:r>
            <a:r>
              <a:rPr sz="2800" spc="-20" dirty="0" smtClean="0">
                <a:latin typeface="Verdana"/>
                <a:cs typeface="Verdana"/>
              </a:rPr>
              <a:t> as</a:t>
            </a:r>
            <a:r>
              <a:rPr sz="2800" spc="10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q</a:t>
            </a:r>
            <a:r>
              <a:rPr sz="2800" spc="-35" dirty="0" smtClean="0">
                <a:latin typeface="Verdana"/>
                <a:cs typeface="Verdana"/>
              </a:rPr>
              <a:t>u</a:t>
            </a:r>
            <a:r>
              <a:rPr sz="2800" spc="-15" dirty="0" smtClean="0">
                <a:latin typeface="Verdana"/>
                <a:cs typeface="Verdana"/>
              </a:rPr>
              <a:t>ickly</a:t>
            </a:r>
            <a:r>
              <a:rPr sz="2800" spc="25" dirty="0" smtClean="0">
                <a:latin typeface="Verdana"/>
                <a:cs typeface="Verdana"/>
              </a:rPr>
              <a:t> </a:t>
            </a:r>
            <a:r>
              <a:rPr sz="2800" spc="-15" dirty="0" smtClean="0">
                <a:latin typeface="Verdana"/>
                <a:cs typeface="Verdana"/>
              </a:rPr>
              <a:t>to</a:t>
            </a:r>
            <a:r>
              <a:rPr sz="2800" spc="-5" dirty="0" smtClean="0">
                <a:latin typeface="Verdana"/>
                <a:cs typeface="Verdana"/>
              </a:rPr>
              <a:t> </a:t>
            </a:r>
            <a:r>
              <a:rPr sz="2800" spc="-20" dirty="0" smtClean="0">
                <a:latin typeface="Verdana"/>
                <a:cs typeface="Verdana"/>
              </a:rPr>
              <a:t>a</a:t>
            </a:r>
            <a:r>
              <a:rPr sz="2800" spc="-15" dirty="0" smtClean="0">
                <a:latin typeface="Verdana"/>
                <a:cs typeface="Verdana"/>
              </a:rPr>
              <a:t> stimulus</a:t>
            </a:r>
            <a:r>
              <a:rPr sz="2800" spc="20" dirty="0" smtClean="0">
                <a:latin typeface="Verdana"/>
                <a:cs typeface="Verdana"/>
              </a:rPr>
              <a:t> </a:t>
            </a:r>
            <a:r>
              <a:rPr sz="2800" spc="-20" smtClean="0">
                <a:latin typeface="Verdana"/>
                <a:cs typeface="Verdana"/>
              </a:rPr>
              <a:t>as</a:t>
            </a:r>
            <a:r>
              <a:rPr sz="2800" spc="20" smtClean="0">
                <a:latin typeface="Verdana"/>
                <a:cs typeface="Verdana"/>
              </a:rPr>
              <a:t> </a:t>
            </a:r>
            <a:r>
              <a:rPr sz="2800" spc="-25" smtClean="0">
                <a:latin typeface="Verdana"/>
                <a:cs typeface="Verdana"/>
              </a:rPr>
              <a:t>5</a:t>
            </a:r>
            <a:r>
              <a:rPr sz="2800" spc="-15" smtClean="0">
                <a:latin typeface="Verdana"/>
                <a:cs typeface="Verdana"/>
              </a:rPr>
              <a:t>-y</a:t>
            </a:r>
            <a:r>
              <a:rPr sz="2800" spc="-120" smtClean="0">
                <a:latin typeface="Verdana"/>
                <a:cs typeface="Verdana"/>
              </a:rPr>
              <a:t>e</a:t>
            </a:r>
            <a:r>
              <a:rPr sz="1000" spc="-530" smtClean="0">
                <a:latin typeface="Verdana"/>
                <a:cs typeface="Verdana"/>
              </a:rPr>
              <a:t>d</a:t>
            </a:r>
            <a:r>
              <a:rPr lang="en-US" sz="2800" dirty="0" err="1" smtClean="0">
                <a:latin typeface="Verdana"/>
                <a:cs typeface="Verdana"/>
              </a:rPr>
              <a:t>ar</a:t>
            </a:r>
            <a:r>
              <a:rPr lang="en-US" sz="2800" dirty="0" smtClean="0">
                <a:latin typeface="Verdana"/>
                <a:cs typeface="Verdana"/>
              </a:rPr>
              <a:t> olds.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5604" y="6292088"/>
            <a:ext cx="9207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47800"/>
            <a:ext cx="8077200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9050">
            <a:solidFill>
              <a:srgbClr val="999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86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CCCC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72000"/>
            <a:ext cx="228600" cy="2286000"/>
          </a:xfrm>
          <a:custGeom>
            <a:avLst/>
            <a:gdLst/>
            <a:ahLst/>
            <a:cxnLst/>
            <a:rect l="l" t="t" r="r" b="b"/>
            <a:pathLst>
              <a:path w="228600" h="2286000">
                <a:moveTo>
                  <a:pt x="0" y="2286000"/>
                </a:moveTo>
                <a:lnTo>
                  <a:pt x="228600" y="2286000"/>
                </a:lnTo>
                <a:lnTo>
                  <a:pt x="2286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225" rIns="0" bIns="0" rtlCol="0">
            <a:noAutofit/>
          </a:bodyPr>
          <a:lstStyle/>
          <a:p>
            <a:pPr marL="168275">
              <a:lnSpc>
                <a:spcPct val="100000"/>
              </a:lnSpc>
            </a:pPr>
            <a:r>
              <a:rPr sz="5400" b="1" spc="-30" dirty="0" smtClean="0">
                <a:latin typeface="Garamond"/>
                <a:cs typeface="Garamond"/>
              </a:rPr>
              <a:t>Motor</a:t>
            </a:r>
            <a:r>
              <a:rPr sz="5400" b="1" spc="5" dirty="0" smtClean="0">
                <a:latin typeface="Garamond"/>
                <a:cs typeface="Garamond"/>
              </a:rPr>
              <a:t> </a:t>
            </a:r>
            <a:r>
              <a:rPr sz="5400" b="1" spc="0" dirty="0" smtClean="0">
                <a:latin typeface="Garamond"/>
                <a:cs typeface="Garamond"/>
              </a:rPr>
              <a:t>Developme</a:t>
            </a:r>
            <a:r>
              <a:rPr sz="5400" b="1" spc="5" dirty="0" smtClean="0">
                <a:latin typeface="Garamond"/>
                <a:cs typeface="Garamond"/>
              </a:rPr>
              <a:t>n</a:t>
            </a:r>
            <a:r>
              <a:rPr sz="5400" b="1" spc="-20" dirty="0" smtClean="0">
                <a:latin typeface="Garamond"/>
                <a:cs typeface="Garamond"/>
              </a:rPr>
              <a:t>t</a:t>
            </a:r>
            <a:endParaRPr sz="540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5604" y="6292088"/>
            <a:ext cx="9207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 smtClean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579753"/>
            <a:ext cx="8046720" cy="4685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666600"/>
              </a:buClr>
              <a:buSzPct val="75000"/>
              <a:buFont typeface="Wingdings"/>
              <a:buChar char="□"/>
              <a:tabLst>
                <a:tab pos="354965" algn="l"/>
              </a:tabLst>
            </a:pPr>
            <a:r>
              <a:rPr sz="2400" spc="-15" dirty="0" smtClean="0">
                <a:latin typeface="Verdana"/>
                <a:cs typeface="Verdana"/>
              </a:rPr>
              <a:t>Fine Motor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20" dirty="0" smtClean="0">
                <a:latin typeface="Verdana"/>
                <a:cs typeface="Verdana"/>
              </a:rPr>
              <a:t>De</a:t>
            </a:r>
            <a:r>
              <a:rPr sz="2400" spc="-50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elopment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23"/>
              </a:spcBef>
              <a:buClr>
                <a:srgbClr val="666600"/>
              </a:buClr>
              <a:buFont typeface="Wingdings"/>
              <a:buChar char="□"/>
            </a:pPr>
            <a:endParaRPr sz="550"/>
          </a:p>
          <a:p>
            <a:pPr marL="756285" marR="137795" lvl="1" indent="-287020">
              <a:lnSpc>
                <a:spcPct val="901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400" spc="-15" dirty="0" smtClean="0">
                <a:solidFill>
                  <a:srgbClr val="CCCC66"/>
                </a:solidFill>
                <a:latin typeface="Verdana"/>
                <a:cs typeface="Verdana"/>
              </a:rPr>
              <a:t>Fine motor</a:t>
            </a:r>
            <a:r>
              <a:rPr sz="2400" spc="20" dirty="0" smtClean="0">
                <a:solidFill>
                  <a:srgbClr val="CCCC66"/>
                </a:solidFill>
                <a:latin typeface="Verdana"/>
                <a:cs typeface="Verdana"/>
              </a:rPr>
              <a:t> </a:t>
            </a:r>
            <a:r>
              <a:rPr sz="2400" spc="-15" dirty="0" smtClean="0">
                <a:solidFill>
                  <a:srgbClr val="CCCC66"/>
                </a:solidFill>
                <a:latin typeface="Verdana"/>
                <a:cs typeface="Verdana"/>
              </a:rPr>
              <a:t>s</a:t>
            </a:r>
            <a:r>
              <a:rPr sz="2400" spc="-25" dirty="0" smtClean="0">
                <a:solidFill>
                  <a:srgbClr val="CCCC66"/>
                </a:solidFill>
                <a:latin typeface="Verdana"/>
                <a:cs typeface="Verdana"/>
              </a:rPr>
              <a:t>k</a:t>
            </a:r>
            <a:r>
              <a:rPr sz="2400" spc="0" dirty="0" smtClean="0">
                <a:solidFill>
                  <a:srgbClr val="CCCC66"/>
                </a:solidFill>
                <a:latin typeface="Verdana"/>
                <a:cs typeface="Verdana"/>
              </a:rPr>
              <a:t>ill</a:t>
            </a:r>
            <a:r>
              <a:rPr sz="2400" spc="-10" dirty="0" smtClean="0">
                <a:solidFill>
                  <a:srgbClr val="CCCC66"/>
                </a:solidFill>
                <a:latin typeface="Verdana"/>
                <a:cs typeface="Verdana"/>
              </a:rPr>
              <a:t>s</a:t>
            </a:r>
            <a:r>
              <a:rPr sz="2400" spc="0" dirty="0" smtClean="0">
                <a:latin typeface="Verdana"/>
                <a:cs typeface="Verdana"/>
              </a:rPr>
              <a:t>-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M</a:t>
            </a:r>
            <a:r>
              <a:rPr sz="2400" spc="-40" dirty="0" smtClean="0">
                <a:latin typeface="Verdana"/>
                <a:cs typeface="Verdana"/>
              </a:rPr>
              <a:t>y</a:t>
            </a:r>
            <a:r>
              <a:rPr sz="2400" spc="0" dirty="0" smtClean="0">
                <a:latin typeface="Verdana"/>
                <a:cs typeface="Verdana"/>
              </a:rPr>
              <a:t>elin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t</a:t>
            </a:r>
            <a:r>
              <a:rPr sz="2400" spc="-15" dirty="0" smtClean="0">
                <a:latin typeface="Verdana"/>
                <a:cs typeface="Verdana"/>
              </a:rPr>
              <a:t>he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b</a:t>
            </a:r>
            <a:r>
              <a:rPr sz="2400" spc="-50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ain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increa</a:t>
            </a:r>
            <a:r>
              <a:rPr sz="2400" spc="-25" dirty="0" smtClean="0">
                <a:latin typeface="Verdana"/>
                <a:cs typeface="Verdana"/>
              </a:rPr>
              <a:t>s</a:t>
            </a:r>
            <a:r>
              <a:rPr sz="2400" spc="-15" dirty="0" smtClean="0">
                <a:latin typeface="Verdana"/>
                <a:cs typeface="Verdana"/>
              </a:rPr>
              <a:t>es</a:t>
            </a:r>
            <a:r>
              <a:rPr sz="2400" spc="-10" dirty="0" smtClean="0">
                <a:latin typeface="Verdana"/>
                <a:cs typeface="Verdana"/>
              </a:rPr>
              <a:t> sig</a:t>
            </a:r>
            <a:r>
              <a:rPr sz="2400" spc="5" dirty="0" smtClean="0">
                <a:latin typeface="Verdana"/>
                <a:cs typeface="Verdana"/>
              </a:rPr>
              <a:t>n</a:t>
            </a:r>
            <a:r>
              <a:rPr sz="2400" spc="0" dirty="0" smtClean="0">
                <a:latin typeface="Verdana"/>
                <a:cs typeface="Verdana"/>
              </a:rPr>
              <a:t>ificantly</a:t>
            </a:r>
            <a:r>
              <a:rPr sz="2400" spc="40" dirty="0" smtClean="0">
                <a:latin typeface="Verdana"/>
                <a:cs typeface="Verdana"/>
              </a:rPr>
              <a:t> </a:t>
            </a:r>
            <a:r>
              <a:rPr sz="2400" spc="-10" dirty="0" smtClean="0">
                <a:latin typeface="Verdana"/>
                <a:cs typeface="Verdana"/>
              </a:rPr>
              <a:t>f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20" dirty="0" smtClean="0">
                <a:latin typeface="Verdana"/>
                <a:cs typeface="Verdana"/>
              </a:rPr>
              <a:t>om</a:t>
            </a:r>
            <a:r>
              <a:rPr sz="2400" spc="25" dirty="0" smtClean="0">
                <a:latin typeface="Verdana"/>
                <a:cs typeface="Verdana"/>
              </a:rPr>
              <a:t> </a:t>
            </a:r>
            <a:r>
              <a:rPr sz="2400" spc="-25" dirty="0" smtClean="0">
                <a:latin typeface="Verdana"/>
                <a:cs typeface="Verdana"/>
              </a:rPr>
              <a:t>6</a:t>
            </a:r>
            <a:r>
              <a:rPr sz="2400" spc="0" dirty="0" smtClean="0">
                <a:latin typeface="Verdana"/>
                <a:cs typeface="Verdana"/>
              </a:rPr>
              <a:t>-</a:t>
            </a:r>
            <a:r>
              <a:rPr sz="2400" spc="-20" dirty="0" smtClean="0">
                <a:latin typeface="Verdana"/>
                <a:cs typeface="Verdana"/>
              </a:rPr>
              <a:t>8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45" dirty="0" smtClean="0">
                <a:latin typeface="Verdana"/>
                <a:cs typeface="Verdana"/>
              </a:rPr>
              <a:t>y</a:t>
            </a:r>
            <a:r>
              <a:rPr sz="2400" spc="-15" dirty="0" smtClean="0">
                <a:latin typeface="Verdana"/>
                <a:cs typeface="Verdana"/>
              </a:rPr>
              <a:t>ea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old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so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-25" dirty="0" smtClean="0">
                <a:latin typeface="Verdana"/>
                <a:cs typeface="Verdana"/>
              </a:rPr>
              <a:t>k</a:t>
            </a:r>
            <a:r>
              <a:rPr sz="2400" spc="0" dirty="0" smtClean="0">
                <a:latin typeface="Verdana"/>
                <a:cs typeface="Verdana"/>
              </a:rPr>
              <a:t>ill</a:t>
            </a:r>
            <a:r>
              <a:rPr sz="2400" spc="-15" dirty="0" smtClean="0">
                <a:latin typeface="Verdana"/>
                <a:cs typeface="Verdana"/>
              </a:rPr>
              <a:t>s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such</a:t>
            </a:r>
            <a:r>
              <a:rPr sz="2400" spc="-10" dirty="0" smtClean="0">
                <a:latin typeface="Verdana"/>
                <a:cs typeface="Verdana"/>
              </a:rPr>
              <a:t> as </a:t>
            </a:r>
            <a:r>
              <a:rPr sz="2400" spc="5" dirty="0" smtClean="0">
                <a:latin typeface="Verdana"/>
                <a:cs typeface="Verdana"/>
              </a:rPr>
              <a:t>u</a:t>
            </a:r>
            <a:r>
              <a:rPr sz="2400" spc="0" dirty="0" smtClean="0">
                <a:latin typeface="Verdana"/>
                <a:cs typeface="Verdana"/>
              </a:rPr>
              <a:t>sing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 </a:t>
            </a:r>
            <a:r>
              <a:rPr sz="2400" spc="-30" dirty="0" smtClean="0">
                <a:latin typeface="Verdana"/>
                <a:cs typeface="Verdana"/>
              </a:rPr>
              <a:t>k</a:t>
            </a:r>
            <a:r>
              <a:rPr sz="2400" spc="0" dirty="0" smtClean="0">
                <a:latin typeface="Verdana"/>
                <a:cs typeface="Verdana"/>
              </a:rPr>
              <a:t>e</a:t>
            </a:r>
            <a:r>
              <a:rPr sz="2400" spc="-10" dirty="0" smtClean="0">
                <a:latin typeface="Verdana"/>
                <a:cs typeface="Verdana"/>
              </a:rPr>
              <a:t>y</a:t>
            </a:r>
            <a:r>
              <a:rPr sz="2400" spc="0" dirty="0" smtClean="0">
                <a:latin typeface="Verdana"/>
                <a:cs typeface="Verdana"/>
              </a:rPr>
              <a:t>boa</a:t>
            </a:r>
            <a:r>
              <a:rPr sz="2400" spc="-15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d</a:t>
            </a:r>
            <a:r>
              <a:rPr sz="2400" spc="3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a</a:t>
            </a:r>
            <a:r>
              <a:rPr sz="2400" spc="-10" dirty="0" smtClean="0">
                <a:latin typeface="Verdana"/>
                <a:cs typeface="Verdana"/>
              </a:rPr>
              <a:t>r</a:t>
            </a:r>
            <a:r>
              <a:rPr sz="2400" spc="0" dirty="0" smtClean="0">
                <a:latin typeface="Verdana"/>
                <a:cs typeface="Verdana"/>
              </a:rPr>
              <a:t>e ea</a:t>
            </a:r>
            <a:r>
              <a:rPr sz="2400" spc="-10" dirty="0" smtClean="0">
                <a:latin typeface="Verdana"/>
                <a:cs typeface="Verdana"/>
              </a:rPr>
              <a:t>s</a:t>
            </a:r>
            <a:r>
              <a:rPr sz="2400" spc="0" dirty="0" smtClean="0">
                <a:latin typeface="Verdana"/>
                <a:cs typeface="Verdana"/>
              </a:rPr>
              <a:t>ier</a:t>
            </a:r>
            <a:r>
              <a:rPr sz="2400" spc="-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to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mast</a:t>
            </a:r>
            <a:r>
              <a:rPr sz="2400" spc="-5" dirty="0" smtClean="0">
                <a:latin typeface="Verdana"/>
                <a:cs typeface="Verdana"/>
              </a:rPr>
              <a:t>e</a:t>
            </a:r>
            <a:r>
              <a:rPr sz="2400" spc="0" dirty="0" smtClean="0">
                <a:latin typeface="Verdana"/>
                <a:cs typeface="Verdana"/>
              </a:rPr>
              <a:t>r</a:t>
            </a:r>
            <a:endParaRPr sz="2400">
              <a:latin typeface="Verdana"/>
              <a:cs typeface="Verdana"/>
            </a:endParaRPr>
          </a:p>
          <a:p>
            <a:pPr lvl="1">
              <a:lnSpc>
                <a:spcPts val="600"/>
              </a:lnSpc>
              <a:spcBef>
                <a:spcPts val="15"/>
              </a:spcBef>
              <a:buClr>
                <a:srgbClr val="999900"/>
              </a:buClr>
              <a:buFont typeface="Wingdings"/>
              <a:buChar char=""/>
            </a:pPr>
            <a:endParaRPr sz="600"/>
          </a:p>
          <a:p>
            <a:pPr marL="756285" marR="781050" lvl="1" indent="-287020">
              <a:lnSpc>
                <a:spcPts val="259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400" spc="0" dirty="0" smtClean="0">
                <a:latin typeface="Verdana"/>
                <a:cs typeface="Verdana"/>
              </a:rPr>
              <a:t>Gains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</a:t>
            </a:r>
            <a:r>
              <a:rPr sz="2400" spc="-25" dirty="0" smtClean="0">
                <a:latin typeface="Verdana"/>
                <a:cs typeface="Verdana"/>
              </a:rPr>
              <a:t>r</a:t>
            </a:r>
            <a:r>
              <a:rPr sz="2400" spc="-15" dirty="0" smtClean="0">
                <a:latin typeface="Verdana"/>
                <a:cs typeface="Verdana"/>
              </a:rPr>
              <a:t>e especially</a:t>
            </a:r>
            <a:r>
              <a:rPr sz="2400" spc="1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e</a:t>
            </a:r>
            <a:r>
              <a:rPr sz="2400" spc="-25" dirty="0" smtClean="0">
                <a:latin typeface="Verdana"/>
                <a:cs typeface="Verdana"/>
              </a:rPr>
              <a:t>v</a:t>
            </a:r>
            <a:r>
              <a:rPr sz="2400" spc="-15" dirty="0" smtClean="0">
                <a:latin typeface="Verdana"/>
                <a:cs typeface="Verdana"/>
              </a:rPr>
              <a:t>iden</a:t>
            </a:r>
            <a:r>
              <a:rPr sz="2400" spc="0" dirty="0" smtClean="0">
                <a:latin typeface="Verdana"/>
                <a:cs typeface="Verdana"/>
              </a:rPr>
              <a:t>t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in</a:t>
            </a:r>
            <a:r>
              <a:rPr sz="2400" spc="20" dirty="0" smtClean="0">
                <a:latin typeface="Verdana"/>
                <a:cs typeface="Verdana"/>
              </a:rPr>
              <a:t> </a:t>
            </a:r>
            <a:r>
              <a:rPr sz="2400" spc="0" dirty="0" smtClean="0">
                <a:latin typeface="Verdana"/>
                <a:cs typeface="Verdana"/>
              </a:rPr>
              <a:t>writi</a:t>
            </a:r>
            <a:r>
              <a:rPr sz="2400" spc="-15" dirty="0" smtClean="0">
                <a:latin typeface="Verdana"/>
                <a:cs typeface="Verdana"/>
              </a:rPr>
              <a:t>ng</a:t>
            </a:r>
            <a:r>
              <a:rPr sz="2400" spc="10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and d</a:t>
            </a:r>
            <a:r>
              <a:rPr sz="2400" spc="-50" dirty="0" smtClean="0">
                <a:latin typeface="Verdana"/>
                <a:cs typeface="Verdana"/>
              </a:rPr>
              <a:t>r</a:t>
            </a:r>
            <a:r>
              <a:rPr sz="2400" spc="-30" dirty="0" smtClean="0">
                <a:latin typeface="Verdana"/>
                <a:cs typeface="Verdana"/>
              </a:rPr>
              <a:t>a</a:t>
            </a:r>
            <a:r>
              <a:rPr sz="2400" spc="0" dirty="0" smtClean="0">
                <a:latin typeface="Verdana"/>
                <a:cs typeface="Verdana"/>
              </a:rPr>
              <a:t>wi</a:t>
            </a:r>
            <a:r>
              <a:rPr sz="2400" spc="-20" dirty="0" smtClean="0">
                <a:latin typeface="Verdana"/>
                <a:cs typeface="Verdana"/>
              </a:rPr>
              <a:t>n</a:t>
            </a:r>
            <a:r>
              <a:rPr sz="2400" spc="-10" dirty="0" smtClean="0">
                <a:latin typeface="Verdana"/>
                <a:cs typeface="Verdana"/>
              </a:rPr>
              <a:t>g.</a:t>
            </a:r>
            <a:endParaRPr sz="2400">
              <a:latin typeface="Verdana"/>
              <a:cs typeface="Verdana"/>
            </a:endParaRPr>
          </a:p>
          <a:p>
            <a:pPr marL="756285" marR="212090" lvl="1" indent="-287020">
              <a:lnSpc>
                <a:spcPts val="2590"/>
              </a:lnSpc>
              <a:spcBef>
                <a:spcPts val="470"/>
              </a:spcBef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  <a:tab pos="2073275" algn="l"/>
              </a:tabLst>
            </a:pPr>
            <a:r>
              <a:rPr sz="2400" u="heavy" spc="0" dirty="0" smtClean="0">
                <a:latin typeface="Comic Sans MS"/>
                <a:cs typeface="Comic Sans MS"/>
              </a:rPr>
              <a:t>6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year</a:t>
            </a:r>
            <a:r>
              <a:rPr sz="2400" u="heavy" spc="-2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,	</a:t>
            </a:r>
            <a:r>
              <a:rPr sz="2400" u="heavy" spc="-15" dirty="0" smtClean="0">
                <a:latin typeface="Comic Sans MS"/>
                <a:cs typeface="Comic Sans MS"/>
              </a:rPr>
              <a:t>easily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tie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their</a:t>
            </a:r>
            <a:r>
              <a:rPr sz="2400" u="heavy" spc="-3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shoelac</a:t>
            </a:r>
            <a:r>
              <a:rPr sz="2400" u="heavy" spc="-10" dirty="0" smtClean="0">
                <a:latin typeface="Comic Sans MS"/>
                <a:cs typeface="Comic Sans MS"/>
              </a:rPr>
              <a:t>es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</a:t>
            </a:r>
            <a:r>
              <a:rPr sz="2400" spc="-10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y can cut</a:t>
            </a:r>
            <a:r>
              <a:rPr sz="2400" spc="-10" dirty="0" smtClean="0">
                <a:latin typeface="Comic Sans MS"/>
                <a:cs typeface="Comic Sans MS"/>
              </a:rPr>
              <a:t> and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p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-15" dirty="0" smtClean="0">
                <a:latin typeface="Comic Sans MS"/>
                <a:cs typeface="Comic Sans MS"/>
              </a:rPr>
              <a:t>ste </a:t>
            </a:r>
            <a:r>
              <a:rPr sz="2400" spc="-20" dirty="0" smtClean="0">
                <a:latin typeface="Comic Sans MS"/>
                <a:cs typeface="Comic Sans MS"/>
              </a:rPr>
              <a:t>w</a:t>
            </a:r>
            <a:r>
              <a:rPr sz="2400" spc="-10" dirty="0" smtClean="0">
                <a:latin typeface="Comic Sans MS"/>
                <a:cs typeface="Comic Sans MS"/>
              </a:rPr>
              <a:t>ell 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nd</a:t>
            </a:r>
            <a:r>
              <a:rPr sz="2400" spc="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dr</a:t>
            </a:r>
            <a:r>
              <a:rPr sz="2400" u="heavy" spc="-15" dirty="0" smtClean="0">
                <a:latin typeface="Comic Sans MS"/>
                <a:cs typeface="Comic Sans MS"/>
              </a:rPr>
              <a:t>a</a:t>
            </a:r>
            <a:r>
              <a:rPr sz="2400" u="heavy" spc="0" dirty="0" smtClean="0">
                <a:latin typeface="Comic Sans MS"/>
                <a:cs typeface="Comic Sans MS"/>
              </a:rPr>
              <a:t>w</a:t>
            </a:r>
            <a:r>
              <a:rPr sz="2400" u="heavy" spc="-1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a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person</a:t>
            </a:r>
            <a:r>
              <a:rPr sz="2400" u="heavy" spc="-10" dirty="0" smtClean="0">
                <a:latin typeface="Comic Sans MS"/>
                <a:cs typeface="Comic Sans MS"/>
              </a:rPr>
              <a:t> with</a:t>
            </a:r>
            <a:r>
              <a:rPr sz="2400" u="heavy" spc="-25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go</a:t>
            </a:r>
            <a:r>
              <a:rPr sz="2400" u="heavy" spc="-25" dirty="0" smtClean="0">
                <a:latin typeface="Comic Sans MS"/>
                <a:cs typeface="Comic Sans MS"/>
              </a:rPr>
              <a:t>o</a:t>
            </a:r>
            <a:r>
              <a:rPr sz="2400" u="heavy" spc="0" dirty="0" smtClean="0">
                <a:latin typeface="Comic Sans MS"/>
                <a:cs typeface="Comic Sans MS"/>
              </a:rPr>
              <a:t>d</a:t>
            </a:r>
            <a:r>
              <a:rPr sz="2400" u="heavy" spc="-15" dirty="0" smtClean="0">
                <a:latin typeface="Comic Sans MS"/>
                <a:cs typeface="Comic Sans MS"/>
              </a:rPr>
              <a:t> </a:t>
            </a:r>
            <a:r>
              <a:rPr sz="2400" u="heavy" spc="-10" dirty="0" smtClean="0">
                <a:latin typeface="Comic Sans MS"/>
                <a:cs typeface="Comic Sans MS"/>
              </a:rPr>
              <a:t>detail.</a:t>
            </a:r>
            <a:endParaRPr sz="2400">
              <a:latin typeface="Comic Sans MS"/>
              <a:cs typeface="Comic Sans MS"/>
            </a:endParaRPr>
          </a:p>
          <a:p>
            <a:pPr lvl="1">
              <a:lnSpc>
                <a:spcPts val="500"/>
              </a:lnSpc>
              <a:spcBef>
                <a:spcPts val="37"/>
              </a:spcBef>
              <a:buClr>
                <a:srgbClr val="999900"/>
              </a:buClr>
              <a:buFont typeface="Wingdings"/>
              <a:buChar char=""/>
            </a:pPr>
            <a:endParaRPr sz="500"/>
          </a:p>
          <a:p>
            <a:pPr marL="756285" marR="12700" lvl="1" indent="-287020">
              <a:lnSpc>
                <a:spcPct val="9000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400" u="heavy" spc="0" dirty="0" smtClean="0">
                <a:latin typeface="Comic Sans MS"/>
                <a:cs typeface="Comic Sans MS"/>
              </a:rPr>
              <a:t>7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years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this has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en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-10" dirty="0" smtClean="0">
                <a:latin typeface="Comic Sans MS"/>
                <a:cs typeface="Comic Sans MS"/>
              </a:rPr>
              <a:t>calle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the </a:t>
            </a:r>
            <a:r>
              <a:rPr sz="2400" u="heavy" spc="5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“e ra</a:t>
            </a:r>
            <a:r>
              <a:rPr sz="2400" u="heavy" spc="-10" dirty="0" smtClean="0">
                <a:latin typeface="Comic Sans MS"/>
                <a:cs typeface="Comic Sans MS"/>
              </a:rPr>
              <a:t>s</a:t>
            </a:r>
            <a:r>
              <a:rPr sz="2400" u="heavy" spc="0" dirty="0" smtClean="0">
                <a:latin typeface="Comic Sans MS"/>
                <a:cs typeface="Comic Sans MS"/>
              </a:rPr>
              <a:t>er 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0" dirty="0" smtClean="0">
                <a:latin typeface="Comic Sans MS"/>
                <a:cs typeface="Comic Sans MS"/>
              </a:rPr>
              <a:t>year</a:t>
            </a:r>
            <a:r>
              <a:rPr sz="2400" u="heavy" spc="-5" dirty="0" smtClean="0">
                <a:latin typeface="Comic Sans MS"/>
                <a:cs typeface="Comic Sans MS"/>
              </a:rPr>
              <a:t>” 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b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-15" dirty="0" smtClean="0">
                <a:latin typeface="Comic Sans MS"/>
                <a:cs typeface="Comic Sans MS"/>
              </a:rPr>
              <a:t>cau</a:t>
            </a:r>
            <a:r>
              <a:rPr sz="2400" spc="-25" dirty="0" smtClean="0">
                <a:latin typeface="Comic Sans MS"/>
                <a:cs typeface="Comic Sans MS"/>
              </a:rPr>
              <a:t>s</a:t>
            </a:r>
            <a:r>
              <a:rPr sz="2400" spc="-15" dirty="0" smtClean="0">
                <a:latin typeface="Comic Sans MS"/>
                <a:cs typeface="Comic Sans MS"/>
              </a:rPr>
              <a:t>e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c</a:t>
            </a:r>
            <a:r>
              <a:rPr sz="2400" spc="-10" dirty="0" smtClean="0">
                <a:latin typeface="Comic Sans MS"/>
                <a:cs typeface="Comic Sans MS"/>
              </a:rPr>
              <a:t>h</a:t>
            </a:r>
            <a:r>
              <a:rPr sz="2400" spc="0" dirty="0" smtClean="0">
                <a:latin typeface="Comic Sans MS"/>
                <a:cs typeface="Comic Sans MS"/>
              </a:rPr>
              <a:t>ildren are</a:t>
            </a:r>
            <a:r>
              <a:rPr sz="2400" spc="-1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n</a:t>
            </a:r>
            <a:r>
              <a:rPr sz="2400" spc="5" dirty="0" smtClean="0">
                <a:latin typeface="Comic Sans MS"/>
                <a:cs typeface="Comic Sans MS"/>
              </a:rPr>
              <a:t>e</a:t>
            </a:r>
            <a:r>
              <a:rPr sz="2400" spc="0" dirty="0" smtClean="0">
                <a:latin typeface="Comic Sans MS"/>
                <a:cs typeface="Comic Sans MS"/>
              </a:rPr>
              <a:t>ver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quite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content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wi</a:t>
            </a:r>
            <a:r>
              <a:rPr sz="2400" spc="-10" dirty="0" smtClean="0">
                <a:latin typeface="Comic Sans MS"/>
                <a:cs typeface="Comic Sans MS"/>
              </a:rPr>
              <a:t>t</a:t>
            </a:r>
            <a:r>
              <a:rPr sz="2400" spc="-15" dirty="0" smtClean="0">
                <a:latin typeface="Comic Sans MS"/>
                <a:cs typeface="Comic Sans MS"/>
              </a:rPr>
              <a:t>h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-15" dirty="0" smtClean="0">
                <a:latin typeface="Comic Sans MS"/>
                <a:cs typeface="Comic Sans MS"/>
              </a:rPr>
              <a:t>what</a:t>
            </a:r>
            <a:r>
              <a:rPr sz="2400" spc="-10" dirty="0" smtClean="0">
                <a:latin typeface="Comic Sans MS"/>
                <a:cs typeface="Comic Sans MS"/>
              </a:rPr>
              <a:t> they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have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d</a:t>
            </a:r>
            <a:r>
              <a:rPr sz="2400" spc="-15" dirty="0" smtClean="0">
                <a:latin typeface="Comic Sans MS"/>
                <a:cs typeface="Comic Sans MS"/>
              </a:rPr>
              <a:t>o</a:t>
            </a:r>
            <a:r>
              <a:rPr sz="2400" spc="0" dirty="0" smtClean="0">
                <a:latin typeface="Comic Sans MS"/>
                <a:cs typeface="Comic Sans MS"/>
              </a:rPr>
              <a:t>ne.</a:t>
            </a:r>
            <a:endParaRPr sz="2400">
              <a:latin typeface="Comic Sans MS"/>
              <a:cs typeface="Comic Sans MS"/>
            </a:endParaRPr>
          </a:p>
          <a:p>
            <a:pPr lvl="1">
              <a:lnSpc>
                <a:spcPts val="600"/>
              </a:lnSpc>
              <a:spcBef>
                <a:spcPts val="16"/>
              </a:spcBef>
              <a:buClr>
                <a:srgbClr val="999900"/>
              </a:buClr>
              <a:buFont typeface="Wingdings"/>
              <a:buChar char=""/>
            </a:pPr>
            <a:endParaRPr sz="600"/>
          </a:p>
          <a:p>
            <a:pPr marL="756285" marR="537210" lvl="1" indent="-287020">
              <a:lnSpc>
                <a:spcPts val="2590"/>
              </a:lnSpc>
              <a:buClr>
                <a:srgbClr val="999900"/>
              </a:buClr>
              <a:buSzPct val="75000"/>
              <a:buFont typeface="Wingdings"/>
              <a:buChar char=""/>
              <a:tabLst>
                <a:tab pos="756285" algn="l"/>
              </a:tabLst>
            </a:pPr>
            <a:r>
              <a:rPr sz="2400" u="heavy" spc="0" dirty="0" smtClean="0">
                <a:latin typeface="Comic Sans MS"/>
                <a:cs typeface="Comic Sans MS"/>
              </a:rPr>
              <a:t>9</a:t>
            </a:r>
            <a:r>
              <a:rPr sz="2400" u="heavy" spc="-20" dirty="0" smtClean="0">
                <a:latin typeface="Comic Sans MS"/>
                <a:cs typeface="Comic Sans MS"/>
              </a:rPr>
              <a:t> </a:t>
            </a:r>
            <a:r>
              <a:rPr sz="2400" u="heavy" spc="-15" dirty="0" smtClean="0">
                <a:latin typeface="Comic Sans MS"/>
                <a:cs typeface="Comic Sans MS"/>
              </a:rPr>
              <a:t>year</a:t>
            </a:r>
            <a:r>
              <a:rPr sz="2400" u="heavy" spc="-25" dirty="0" smtClean="0">
                <a:latin typeface="Comic Sans MS"/>
                <a:cs typeface="Comic Sans MS"/>
              </a:rPr>
              <a:t>s</a:t>
            </a:r>
            <a:r>
              <a:rPr sz="2400" spc="-10" dirty="0" smtClean="0">
                <a:latin typeface="Comic Sans MS"/>
                <a:cs typeface="Comic Sans MS"/>
              </a:rPr>
              <a:t>,</a:t>
            </a:r>
            <a:r>
              <a:rPr sz="2400" spc="-1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their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writing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5" dirty="0" smtClean="0">
                <a:latin typeface="Comic Sans MS"/>
                <a:cs typeface="Comic Sans MS"/>
              </a:rPr>
              <a:t>b</a:t>
            </a:r>
            <a:r>
              <a:rPr sz="2400" spc="0" dirty="0" smtClean="0">
                <a:latin typeface="Comic Sans MS"/>
                <a:cs typeface="Comic Sans MS"/>
              </a:rPr>
              <a:t>egin</a:t>
            </a:r>
            <a:r>
              <a:rPr sz="2400" spc="-15" dirty="0" smtClean="0">
                <a:latin typeface="Comic Sans MS"/>
                <a:cs typeface="Comic Sans MS"/>
              </a:rPr>
              <a:t>s </a:t>
            </a:r>
            <a:r>
              <a:rPr sz="2400" spc="0" dirty="0" smtClean="0">
                <a:latin typeface="Comic Sans MS"/>
                <a:cs typeface="Comic Sans MS"/>
              </a:rPr>
              <a:t>to</a:t>
            </a:r>
            <a:r>
              <a:rPr sz="2400" spc="-15" dirty="0" smtClean="0">
                <a:latin typeface="Comic Sans MS"/>
                <a:cs typeface="Comic Sans MS"/>
              </a:rPr>
              <a:t> look</a:t>
            </a:r>
            <a:r>
              <a:rPr sz="2400" spc="10" dirty="0" smtClean="0">
                <a:latin typeface="Comic Sans MS"/>
                <a:cs typeface="Comic Sans MS"/>
              </a:rPr>
              <a:t> </a:t>
            </a:r>
            <a:r>
              <a:rPr sz="2400" spc="-20" dirty="0" smtClean="0">
                <a:latin typeface="Comic Sans MS"/>
                <a:cs typeface="Comic Sans MS"/>
              </a:rPr>
              <a:t>m</a:t>
            </a:r>
            <a:r>
              <a:rPr sz="2400" spc="-25" dirty="0" smtClean="0">
                <a:latin typeface="Comic Sans MS"/>
                <a:cs typeface="Comic Sans MS"/>
              </a:rPr>
              <a:t>a</a:t>
            </a:r>
            <a:r>
              <a:rPr sz="2400" spc="0" dirty="0" smtClean="0">
                <a:latin typeface="Comic Sans MS"/>
                <a:cs typeface="Comic Sans MS"/>
              </a:rPr>
              <a:t>ture</a:t>
            </a:r>
            <a:r>
              <a:rPr sz="2400" spc="-25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and </a:t>
            </a:r>
            <a:r>
              <a:rPr sz="2400" spc="-10" dirty="0" smtClean="0">
                <a:latin typeface="Comic Sans MS"/>
                <a:cs typeface="Comic Sans MS"/>
              </a:rPr>
              <a:t>le</a:t>
            </a:r>
            <a:r>
              <a:rPr sz="2400" spc="-15" dirty="0" smtClean="0">
                <a:latin typeface="Comic Sans MS"/>
                <a:cs typeface="Comic Sans MS"/>
              </a:rPr>
              <a:t>ss</a:t>
            </a:r>
            <a:r>
              <a:rPr sz="2400" spc="-20" dirty="0" smtClean="0">
                <a:latin typeface="Comic Sans MS"/>
                <a:cs typeface="Comic Sans MS"/>
              </a:rPr>
              <a:t> </a:t>
            </a:r>
            <a:r>
              <a:rPr sz="2400" spc="0" dirty="0" smtClean="0">
                <a:latin typeface="Comic Sans MS"/>
                <a:cs typeface="Comic Sans MS"/>
              </a:rPr>
              <a:t>awkwar</a:t>
            </a:r>
            <a:r>
              <a:rPr sz="2400" spc="-15" dirty="0" smtClean="0">
                <a:latin typeface="Comic Sans MS"/>
                <a:cs typeface="Comic Sans MS"/>
              </a:rPr>
              <a:t>d</a:t>
            </a:r>
            <a:r>
              <a:rPr sz="2400" spc="0" dirty="0" smtClean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1982</Words>
  <Application>Microsoft Office PowerPoint</Application>
  <PresentationFormat>عرض على الشاشة (3:4)‏</PresentationFormat>
  <Paragraphs>345</Paragraphs>
  <Slides>32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Office Theme</vt:lpstr>
      <vt:lpstr>الشريحة 1</vt:lpstr>
      <vt:lpstr>School age</vt:lpstr>
      <vt:lpstr>الشريحة 3</vt:lpstr>
      <vt:lpstr>Physical Growth</vt:lpstr>
      <vt:lpstr>Height &amp; Weight</vt:lpstr>
      <vt:lpstr>School-Age Children</vt:lpstr>
      <vt:lpstr>الشريحة 7</vt:lpstr>
      <vt:lpstr>Motor Development</vt:lpstr>
      <vt:lpstr>Motor Development</vt:lpstr>
      <vt:lpstr>Nutrition</vt:lpstr>
      <vt:lpstr> Eruption pattern of permanent teeth </vt:lpstr>
      <vt:lpstr>Social Development</vt:lpstr>
      <vt:lpstr>The Self</vt:lpstr>
      <vt:lpstr>Peers</vt:lpstr>
      <vt:lpstr>الشريحة 15</vt:lpstr>
      <vt:lpstr>الشريحة 16</vt:lpstr>
      <vt:lpstr>Emotional Problems in Children</vt:lpstr>
      <vt:lpstr>Emotional Problems in Children</vt:lpstr>
      <vt:lpstr>Bullying</vt:lpstr>
      <vt:lpstr>School Aged Cognitive Development</vt:lpstr>
      <vt:lpstr>Cognitive Development</vt:lpstr>
      <vt:lpstr>Cognitive Development</vt:lpstr>
      <vt:lpstr>Moral Development</vt:lpstr>
      <vt:lpstr>Problems during School-age years</vt:lpstr>
      <vt:lpstr>Problems during School-age years:</vt:lpstr>
      <vt:lpstr>Problems during School-age years</vt:lpstr>
      <vt:lpstr>Problems during School-age years</vt:lpstr>
      <vt:lpstr>How can help child during school-  age years  </vt:lpstr>
      <vt:lpstr>الشريحة 29</vt:lpstr>
      <vt:lpstr>Nursing Interventions to Reduce Fear</vt:lpstr>
      <vt:lpstr> School aged children daily life </vt:lpstr>
      <vt:lpstr>Red flags: school 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CHILDREN</dc:title>
  <dc:creator>ahussain</dc:creator>
  <cp:lastModifiedBy>master</cp:lastModifiedBy>
  <cp:revision>20</cp:revision>
  <dcterms:created xsi:type="dcterms:W3CDTF">2014-03-19T11:07:37Z</dcterms:created>
  <dcterms:modified xsi:type="dcterms:W3CDTF">2014-04-11T19:27:14Z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2013-11-27T00:00:00Z</vt:filetime>
  </property>
  <property fmtid="{D5CDD505-2E9C-101B-9397-08002B2CF9AE}" pid="3" name="LastSaved">
    <vt:filetime>2014-03-19T00:00:00Z</vt:filetime>
  </property>
</Properties>
</file>